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11" r:id="rId3"/>
    <p:sldId id="312" r:id="rId4"/>
    <p:sldId id="313" r:id="rId5"/>
    <p:sldId id="314" r:id="rId6"/>
    <p:sldId id="315" r:id="rId7"/>
    <p:sldId id="316" r:id="rId8"/>
    <p:sldId id="318" r:id="rId9"/>
    <p:sldId id="317" r:id="rId10"/>
    <p:sldId id="319" r:id="rId11"/>
    <p:sldId id="321" r:id="rId12"/>
    <p:sldId id="320" r:id="rId13"/>
    <p:sldId id="322" r:id="rId14"/>
    <p:sldId id="323" r:id="rId15"/>
    <p:sldId id="324" r:id="rId16"/>
    <p:sldId id="325" r:id="rId17"/>
    <p:sldId id="304" r:id="rId18"/>
    <p:sldId id="326" r:id="rId19"/>
    <p:sldId id="327" r:id="rId2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32" autoAdjust="0"/>
  </p:normalViewPr>
  <p:slideViewPr>
    <p:cSldViewPr>
      <p:cViewPr>
        <p:scale>
          <a:sx n="81" d="100"/>
          <a:sy n="81" d="100"/>
        </p:scale>
        <p:origin x="725" y="2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3.jp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876" y="2125980"/>
            <a:ext cx="10368598"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9752" y="3840480"/>
            <a:ext cx="8538845"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2000" b="0" i="0">
                <a:solidFill>
                  <a:srgbClr val="3F3F3F"/>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635" cy="6858000"/>
          </a:xfrm>
          <a:custGeom>
            <a:avLst/>
            <a:gdLst/>
            <a:ahLst/>
            <a:cxnLst/>
            <a:rect l="l" t="t" r="r" b="b"/>
            <a:pathLst>
              <a:path w="12192635" h="6858000">
                <a:moveTo>
                  <a:pt x="12192114" y="0"/>
                </a:moveTo>
                <a:lnTo>
                  <a:pt x="0" y="0"/>
                </a:lnTo>
                <a:lnTo>
                  <a:pt x="0" y="6858000"/>
                </a:lnTo>
                <a:lnTo>
                  <a:pt x="12192114" y="6858000"/>
                </a:lnTo>
                <a:lnTo>
                  <a:pt x="12192114" y="0"/>
                </a:lnTo>
                <a:close/>
              </a:path>
            </a:pathLst>
          </a:custGeom>
          <a:solidFill>
            <a:srgbClr val="1E4D78"/>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250202" y="5838139"/>
            <a:ext cx="3630218" cy="601192"/>
          </a:xfrm>
          <a:prstGeom prst="rect">
            <a:avLst/>
          </a:prstGeom>
        </p:spPr>
      </p:pic>
      <p:sp>
        <p:nvSpPr>
          <p:cNvPr id="2" name="Holder 2"/>
          <p:cNvSpPr>
            <a:spLocks noGrp="1"/>
          </p:cNvSpPr>
          <p:nvPr>
            <p:ph type="title"/>
          </p:nvPr>
        </p:nvSpPr>
        <p:spPr/>
        <p:txBody>
          <a:bodyPr lIns="0" tIns="0" rIns="0" bIns="0"/>
          <a:lstStyle>
            <a:lvl1pPr>
              <a:defRPr sz="4400" b="1" i="0">
                <a:solidFill>
                  <a:schemeClr val="bg1"/>
                </a:solidFill>
                <a:latin typeface="Tahoma"/>
                <a:cs typeface="Tahoma"/>
              </a:defRPr>
            </a:lvl1pPr>
          </a:lstStyle>
          <a:p>
            <a:endParaRPr/>
          </a:p>
        </p:txBody>
      </p:sp>
      <p:sp>
        <p:nvSpPr>
          <p:cNvPr id="3" name="Holder 3"/>
          <p:cNvSpPr>
            <a:spLocks noGrp="1"/>
          </p:cNvSpPr>
          <p:nvPr>
            <p:ph sz="half" idx="2"/>
          </p:nvPr>
        </p:nvSpPr>
        <p:spPr>
          <a:xfrm>
            <a:off x="609917" y="1577340"/>
            <a:ext cx="5306282"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82150" y="1577340"/>
            <a:ext cx="5306282"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12"/>
            <a:ext cx="12191758" cy="6856907"/>
          </a:xfrm>
          <a:prstGeom prst="rect">
            <a:avLst/>
          </a:prstGeom>
        </p:spPr>
      </p:pic>
      <p:pic>
        <p:nvPicPr>
          <p:cNvPr id="17" name="bg object 17"/>
          <p:cNvPicPr/>
          <p:nvPr/>
        </p:nvPicPr>
        <p:blipFill>
          <a:blip r:embed="rId3" cstate="print"/>
          <a:stretch>
            <a:fillRect/>
          </a:stretch>
        </p:blipFill>
        <p:spPr>
          <a:xfrm>
            <a:off x="2882" y="2692069"/>
            <a:ext cx="4191482" cy="4165930"/>
          </a:xfrm>
          <a:prstGeom prst="rect">
            <a:avLst/>
          </a:prstGeom>
        </p:spPr>
      </p:pic>
      <p:pic>
        <p:nvPicPr>
          <p:cNvPr id="18" name="bg object 18"/>
          <p:cNvPicPr/>
          <p:nvPr/>
        </p:nvPicPr>
        <p:blipFill>
          <a:blip r:embed="rId4" cstate="print"/>
          <a:stretch>
            <a:fillRect/>
          </a:stretch>
        </p:blipFill>
        <p:spPr>
          <a:xfrm>
            <a:off x="2882" y="2666161"/>
            <a:ext cx="4191482" cy="4191482"/>
          </a:xfrm>
          <a:prstGeom prst="rect">
            <a:avLst/>
          </a:prstGeom>
        </p:spPr>
      </p:pic>
      <p:pic>
        <p:nvPicPr>
          <p:cNvPr id="19" name="bg object 19"/>
          <p:cNvPicPr/>
          <p:nvPr/>
        </p:nvPicPr>
        <p:blipFill>
          <a:blip r:embed="rId5" cstate="print"/>
          <a:stretch>
            <a:fillRect/>
          </a:stretch>
        </p:blipFill>
        <p:spPr>
          <a:xfrm>
            <a:off x="1435" y="2920669"/>
            <a:ext cx="2362682" cy="2362327"/>
          </a:xfrm>
          <a:prstGeom prst="rect">
            <a:avLst/>
          </a:prstGeom>
        </p:spPr>
      </p:pic>
      <p:pic>
        <p:nvPicPr>
          <p:cNvPr id="20" name="bg object 20"/>
          <p:cNvPicPr/>
          <p:nvPr/>
        </p:nvPicPr>
        <p:blipFill>
          <a:blip r:embed="rId6" cstate="print"/>
          <a:stretch>
            <a:fillRect/>
          </a:stretch>
        </p:blipFill>
        <p:spPr>
          <a:xfrm>
            <a:off x="1435" y="2894761"/>
            <a:ext cx="2362682" cy="2362682"/>
          </a:xfrm>
          <a:prstGeom prst="rect">
            <a:avLst/>
          </a:prstGeom>
        </p:spPr>
      </p:pic>
      <p:pic>
        <p:nvPicPr>
          <p:cNvPr id="21" name="bg object 21"/>
          <p:cNvPicPr/>
          <p:nvPr/>
        </p:nvPicPr>
        <p:blipFill>
          <a:blip r:embed="rId7" cstate="print"/>
          <a:stretch>
            <a:fillRect/>
          </a:stretch>
        </p:blipFill>
        <p:spPr>
          <a:xfrm>
            <a:off x="8608682" y="1701698"/>
            <a:ext cx="2819882" cy="2819539"/>
          </a:xfrm>
          <a:prstGeom prst="rect">
            <a:avLst/>
          </a:prstGeom>
        </p:spPr>
      </p:pic>
      <p:pic>
        <p:nvPicPr>
          <p:cNvPr id="22" name="bg object 22"/>
          <p:cNvPicPr/>
          <p:nvPr/>
        </p:nvPicPr>
        <p:blipFill>
          <a:blip r:embed="rId8" cstate="print"/>
          <a:stretch>
            <a:fillRect/>
          </a:stretch>
        </p:blipFill>
        <p:spPr>
          <a:xfrm>
            <a:off x="8608682" y="1675803"/>
            <a:ext cx="2819882" cy="2819882"/>
          </a:xfrm>
          <a:prstGeom prst="rect">
            <a:avLst/>
          </a:prstGeom>
        </p:spPr>
      </p:pic>
      <p:pic>
        <p:nvPicPr>
          <p:cNvPr id="23" name="bg object 23"/>
          <p:cNvPicPr/>
          <p:nvPr/>
        </p:nvPicPr>
        <p:blipFill>
          <a:blip r:embed="rId9" cstate="print"/>
          <a:stretch>
            <a:fillRect/>
          </a:stretch>
        </p:blipFill>
        <p:spPr>
          <a:xfrm>
            <a:off x="7999565" y="22668"/>
            <a:ext cx="1600554" cy="1600569"/>
          </a:xfrm>
          <a:prstGeom prst="rect">
            <a:avLst/>
          </a:prstGeom>
        </p:spPr>
      </p:pic>
      <p:pic>
        <p:nvPicPr>
          <p:cNvPr id="24" name="bg object 24"/>
          <p:cNvPicPr/>
          <p:nvPr/>
        </p:nvPicPr>
        <p:blipFill>
          <a:blip r:embed="rId10" cstate="print"/>
          <a:stretch>
            <a:fillRect/>
          </a:stretch>
        </p:blipFill>
        <p:spPr>
          <a:xfrm>
            <a:off x="7999565" y="0"/>
            <a:ext cx="1600555" cy="1597685"/>
          </a:xfrm>
          <a:prstGeom prst="rect">
            <a:avLst/>
          </a:prstGeom>
        </p:spPr>
      </p:pic>
      <p:pic>
        <p:nvPicPr>
          <p:cNvPr id="25" name="bg object 25"/>
          <p:cNvPicPr/>
          <p:nvPr/>
        </p:nvPicPr>
        <p:blipFill>
          <a:blip r:embed="rId11" cstate="print"/>
          <a:stretch>
            <a:fillRect/>
          </a:stretch>
        </p:blipFill>
        <p:spPr>
          <a:xfrm>
            <a:off x="8608682" y="5899301"/>
            <a:ext cx="991082" cy="958698"/>
          </a:xfrm>
          <a:prstGeom prst="rect">
            <a:avLst/>
          </a:prstGeom>
        </p:spPr>
      </p:pic>
      <p:pic>
        <p:nvPicPr>
          <p:cNvPr id="26" name="bg object 26"/>
          <p:cNvPicPr/>
          <p:nvPr/>
        </p:nvPicPr>
        <p:blipFill>
          <a:blip r:embed="rId12" cstate="print"/>
          <a:stretch>
            <a:fillRect/>
          </a:stretch>
        </p:blipFill>
        <p:spPr>
          <a:xfrm>
            <a:off x="8608682" y="5873394"/>
            <a:ext cx="991082" cy="984605"/>
          </a:xfrm>
          <a:prstGeom prst="rect">
            <a:avLst/>
          </a:prstGeom>
        </p:spPr>
      </p:pic>
      <p:sp>
        <p:nvSpPr>
          <p:cNvPr id="27" name="bg object 27"/>
          <p:cNvSpPr/>
          <p:nvPr/>
        </p:nvSpPr>
        <p:spPr>
          <a:xfrm>
            <a:off x="8502116" y="1519199"/>
            <a:ext cx="3288029" cy="767715"/>
          </a:xfrm>
          <a:custGeom>
            <a:avLst/>
            <a:gdLst/>
            <a:ahLst/>
            <a:cxnLst/>
            <a:rect l="l" t="t" r="r" b="b"/>
            <a:pathLst>
              <a:path w="3288029" h="767714">
                <a:moveTo>
                  <a:pt x="3226320" y="0"/>
                </a:moveTo>
                <a:lnTo>
                  <a:pt x="2909887" y="104406"/>
                </a:lnTo>
                <a:lnTo>
                  <a:pt x="2590927" y="200164"/>
                </a:lnTo>
                <a:lnTo>
                  <a:pt x="2485440" y="229679"/>
                </a:lnTo>
                <a:lnTo>
                  <a:pt x="2271242" y="286918"/>
                </a:lnTo>
                <a:lnTo>
                  <a:pt x="1954441" y="365404"/>
                </a:lnTo>
                <a:lnTo>
                  <a:pt x="1743849" y="413283"/>
                </a:lnTo>
                <a:lnTo>
                  <a:pt x="1536484" y="457555"/>
                </a:lnTo>
                <a:lnTo>
                  <a:pt x="1329842" y="498601"/>
                </a:lnTo>
                <a:lnTo>
                  <a:pt x="1027087" y="554405"/>
                </a:lnTo>
                <a:lnTo>
                  <a:pt x="829081" y="587882"/>
                </a:lnTo>
                <a:lnTo>
                  <a:pt x="447840" y="646556"/>
                </a:lnTo>
                <a:lnTo>
                  <a:pt x="174599" y="683640"/>
                </a:lnTo>
                <a:lnTo>
                  <a:pt x="0" y="704519"/>
                </a:lnTo>
                <a:lnTo>
                  <a:pt x="9567" y="719912"/>
                </a:lnTo>
                <a:lnTo>
                  <a:pt x="38887" y="766076"/>
                </a:lnTo>
                <a:lnTo>
                  <a:pt x="65951" y="766853"/>
                </a:lnTo>
                <a:lnTo>
                  <a:pt x="94928" y="767296"/>
                </a:lnTo>
                <a:lnTo>
                  <a:pt x="125763" y="767413"/>
                </a:lnTo>
                <a:lnTo>
                  <a:pt x="192779" y="766697"/>
                </a:lnTo>
                <a:lnTo>
                  <a:pt x="305829" y="763353"/>
                </a:lnTo>
                <a:lnTo>
                  <a:pt x="477582" y="754952"/>
                </a:lnTo>
                <a:lnTo>
                  <a:pt x="772954" y="734812"/>
                </a:lnTo>
                <a:lnTo>
                  <a:pt x="1335923" y="684893"/>
                </a:lnTo>
                <a:lnTo>
                  <a:pt x="2058896" y="606655"/>
                </a:lnTo>
                <a:lnTo>
                  <a:pt x="2688884" y="527135"/>
                </a:lnTo>
                <a:lnTo>
                  <a:pt x="3038089" y="477068"/>
                </a:lnTo>
                <a:lnTo>
                  <a:pt x="3249983" y="443176"/>
                </a:lnTo>
                <a:lnTo>
                  <a:pt x="3287877" y="436676"/>
                </a:lnTo>
                <a:lnTo>
                  <a:pt x="3280086" y="379677"/>
                </a:lnTo>
                <a:lnTo>
                  <a:pt x="3273811" y="334369"/>
                </a:lnTo>
                <a:lnTo>
                  <a:pt x="3264708" y="270331"/>
                </a:lnTo>
                <a:lnTo>
                  <a:pt x="3252613" y="189072"/>
                </a:lnTo>
                <a:lnTo>
                  <a:pt x="3249262" y="166118"/>
                </a:lnTo>
                <a:lnTo>
                  <a:pt x="3245232" y="137858"/>
                </a:lnTo>
                <a:lnTo>
                  <a:pt x="3240248" y="102168"/>
                </a:lnTo>
                <a:lnTo>
                  <a:pt x="3234035" y="56923"/>
                </a:lnTo>
                <a:lnTo>
                  <a:pt x="3226320" y="0"/>
                </a:lnTo>
                <a:close/>
              </a:path>
            </a:pathLst>
          </a:custGeom>
          <a:solidFill>
            <a:srgbClr val="FFFFFF">
              <a:alpha val="19999"/>
            </a:srgbClr>
          </a:solidFill>
        </p:spPr>
        <p:txBody>
          <a:bodyPr wrap="square" lIns="0" tIns="0" rIns="0" bIns="0" rtlCol="0"/>
          <a:lstStyle/>
          <a:p>
            <a:endParaRPr/>
          </a:p>
        </p:txBody>
      </p:sp>
      <p:sp>
        <p:nvSpPr>
          <p:cNvPr id="28" name="bg object 28"/>
          <p:cNvSpPr/>
          <p:nvPr/>
        </p:nvSpPr>
        <p:spPr>
          <a:xfrm>
            <a:off x="0" y="1269"/>
            <a:ext cx="12192635" cy="6856730"/>
          </a:xfrm>
          <a:custGeom>
            <a:avLst/>
            <a:gdLst/>
            <a:ahLst/>
            <a:cxnLst/>
            <a:rect l="l" t="t" r="r" b="b"/>
            <a:pathLst>
              <a:path w="12192635" h="6856730">
                <a:moveTo>
                  <a:pt x="12192114" y="0"/>
                </a:moveTo>
                <a:lnTo>
                  <a:pt x="11709362" y="0"/>
                </a:lnTo>
                <a:lnTo>
                  <a:pt x="11709362" y="469900"/>
                </a:lnTo>
                <a:lnTo>
                  <a:pt x="11709362" y="1870176"/>
                </a:lnTo>
                <a:lnTo>
                  <a:pt x="10970285" y="1980171"/>
                </a:lnTo>
                <a:lnTo>
                  <a:pt x="10200246" y="2074125"/>
                </a:lnTo>
                <a:lnTo>
                  <a:pt x="9433446" y="2145411"/>
                </a:lnTo>
                <a:lnTo>
                  <a:pt x="8926919" y="2183574"/>
                </a:lnTo>
                <a:lnTo>
                  <a:pt x="8674557" y="2199411"/>
                </a:lnTo>
                <a:lnTo>
                  <a:pt x="7925397" y="2235771"/>
                </a:lnTo>
                <a:lnTo>
                  <a:pt x="7190283" y="2256650"/>
                </a:lnTo>
                <a:lnTo>
                  <a:pt x="6472796" y="2264575"/>
                </a:lnTo>
                <a:lnTo>
                  <a:pt x="6005881" y="2262771"/>
                </a:lnTo>
                <a:lnTo>
                  <a:pt x="5107317" y="2245487"/>
                </a:lnTo>
                <a:lnTo>
                  <a:pt x="4466158" y="2221725"/>
                </a:lnTo>
                <a:lnTo>
                  <a:pt x="3664445" y="2178888"/>
                </a:lnTo>
                <a:lnTo>
                  <a:pt x="2931122" y="2129574"/>
                </a:lnTo>
                <a:lnTo>
                  <a:pt x="2591282" y="2102573"/>
                </a:lnTo>
                <a:lnTo>
                  <a:pt x="1978558" y="2045335"/>
                </a:lnTo>
                <a:lnTo>
                  <a:pt x="1232281" y="1964334"/>
                </a:lnTo>
                <a:lnTo>
                  <a:pt x="862558" y="1920049"/>
                </a:lnTo>
                <a:lnTo>
                  <a:pt x="476275" y="1866950"/>
                </a:lnTo>
                <a:lnTo>
                  <a:pt x="476275" y="469900"/>
                </a:lnTo>
                <a:lnTo>
                  <a:pt x="11709362" y="469900"/>
                </a:lnTo>
                <a:lnTo>
                  <a:pt x="11709362" y="0"/>
                </a:lnTo>
                <a:lnTo>
                  <a:pt x="0" y="0"/>
                </a:lnTo>
                <a:lnTo>
                  <a:pt x="0" y="469900"/>
                </a:lnTo>
                <a:lnTo>
                  <a:pt x="0" y="6380480"/>
                </a:lnTo>
                <a:lnTo>
                  <a:pt x="0" y="6856730"/>
                </a:lnTo>
                <a:lnTo>
                  <a:pt x="12192114" y="6856730"/>
                </a:lnTo>
                <a:lnTo>
                  <a:pt x="12192114" y="6380480"/>
                </a:lnTo>
                <a:lnTo>
                  <a:pt x="11737086" y="6380480"/>
                </a:lnTo>
                <a:lnTo>
                  <a:pt x="11737086" y="6380099"/>
                </a:lnTo>
                <a:lnTo>
                  <a:pt x="12192114" y="6380099"/>
                </a:lnTo>
                <a:lnTo>
                  <a:pt x="12192114" y="469900"/>
                </a:lnTo>
                <a:lnTo>
                  <a:pt x="12192114" y="469607"/>
                </a:lnTo>
                <a:lnTo>
                  <a:pt x="12192114" y="0"/>
                </a:lnTo>
                <a:close/>
              </a:path>
            </a:pathLst>
          </a:custGeom>
          <a:solidFill>
            <a:srgbClr val="FFFFFF"/>
          </a:solidFill>
        </p:spPr>
        <p:txBody>
          <a:bodyPr wrap="square" lIns="0" tIns="0" rIns="0" bIns="0" rtlCol="0"/>
          <a:lstStyle/>
          <a:p>
            <a:endParaRPr/>
          </a:p>
        </p:txBody>
      </p:sp>
      <p:sp>
        <p:nvSpPr>
          <p:cNvPr id="29" name="bg object 29"/>
          <p:cNvSpPr/>
          <p:nvPr/>
        </p:nvSpPr>
        <p:spPr>
          <a:xfrm>
            <a:off x="10437838" y="25565"/>
            <a:ext cx="685800" cy="1143000"/>
          </a:xfrm>
          <a:custGeom>
            <a:avLst/>
            <a:gdLst/>
            <a:ahLst/>
            <a:cxnLst/>
            <a:rect l="l" t="t" r="r" b="b"/>
            <a:pathLst>
              <a:path w="685800" h="1143000">
                <a:moveTo>
                  <a:pt x="685444" y="0"/>
                </a:moveTo>
                <a:lnTo>
                  <a:pt x="0" y="0"/>
                </a:lnTo>
                <a:lnTo>
                  <a:pt x="0" y="1142631"/>
                </a:lnTo>
                <a:lnTo>
                  <a:pt x="342722" y="1142631"/>
                </a:lnTo>
                <a:lnTo>
                  <a:pt x="685444" y="1142631"/>
                </a:lnTo>
                <a:lnTo>
                  <a:pt x="685444" y="0"/>
                </a:lnTo>
                <a:close/>
              </a:path>
            </a:pathLst>
          </a:custGeom>
          <a:solidFill>
            <a:srgbClr val="000000">
              <a:alpha val="45999"/>
            </a:srgbClr>
          </a:solidFill>
        </p:spPr>
        <p:txBody>
          <a:bodyPr wrap="square" lIns="0" tIns="0" rIns="0" bIns="0" rtlCol="0"/>
          <a:lstStyle/>
          <a:p>
            <a:endParaRPr/>
          </a:p>
        </p:txBody>
      </p:sp>
      <p:sp>
        <p:nvSpPr>
          <p:cNvPr id="30" name="bg object 30"/>
          <p:cNvSpPr/>
          <p:nvPr/>
        </p:nvSpPr>
        <p:spPr>
          <a:xfrm>
            <a:off x="10437838" y="0"/>
            <a:ext cx="685800" cy="1143000"/>
          </a:xfrm>
          <a:custGeom>
            <a:avLst/>
            <a:gdLst/>
            <a:ahLst/>
            <a:cxnLst/>
            <a:rect l="l" t="t" r="r" b="b"/>
            <a:pathLst>
              <a:path w="685800" h="1143000">
                <a:moveTo>
                  <a:pt x="685444" y="0"/>
                </a:moveTo>
                <a:lnTo>
                  <a:pt x="0" y="0"/>
                </a:lnTo>
                <a:lnTo>
                  <a:pt x="0" y="1142644"/>
                </a:lnTo>
                <a:lnTo>
                  <a:pt x="342722" y="1142644"/>
                </a:lnTo>
                <a:lnTo>
                  <a:pt x="685444" y="1142644"/>
                </a:lnTo>
                <a:lnTo>
                  <a:pt x="685444" y="0"/>
                </a:lnTo>
                <a:close/>
              </a:path>
            </a:pathLst>
          </a:custGeom>
          <a:solidFill>
            <a:srgbClr val="ABD333"/>
          </a:solidFill>
        </p:spPr>
        <p:txBody>
          <a:bodyPr wrap="square" lIns="0" tIns="0" rIns="0" bIns="0" rtlCol="0"/>
          <a:lstStyle/>
          <a:p>
            <a:endParaRPr/>
          </a:p>
        </p:txBody>
      </p:sp>
      <p:pic>
        <p:nvPicPr>
          <p:cNvPr id="31" name="bg object 31"/>
          <p:cNvPicPr/>
          <p:nvPr/>
        </p:nvPicPr>
        <p:blipFill>
          <a:blip r:embed="rId13" cstate="print"/>
          <a:stretch>
            <a:fillRect/>
          </a:stretch>
        </p:blipFill>
        <p:spPr>
          <a:xfrm>
            <a:off x="8193595" y="5956934"/>
            <a:ext cx="3690353" cy="611276"/>
          </a:xfrm>
          <a:prstGeom prst="rect">
            <a:avLst/>
          </a:prstGeom>
        </p:spPr>
      </p:pic>
      <p:pic>
        <p:nvPicPr>
          <p:cNvPr id="32" name="bg object 32"/>
          <p:cNvPicPr/>
          <p:nvPr/>
        </p:nvPicPr>
        <p:blipFill>
          <a:blip r:embed="rId14" cstate="print"/>
          <a:stretch>
            <a:fillRect/>
          </a:stretch>
        </p:blipFill>
        <p:spPr>
          <a:xfrm>
            <a:off x="0" y="171005"/>
            <a:ext cx="5581434" cy="6686638"/>
          </a:xfrm>
          <a:prstGeom prst="rect">
            <a:avLst/>
          </a:prstGeom>
        </p:spPr>
      </p:pic>
      <p:sp>
        <p:nvSpPr>
          <p:cNvPr id="33" name="bg object 33"/>
          <p:cNvSpPr/>
          <p:nvPr/>
        </p:nvSpPr>
        <p:spPr>
          <a:xfrm>
            <a:off x="0" y="8280"/>
            <a:ext cx="12192000" cy="187960"/>
          </a:xfrm>
          <a:custGeom>
            <a:avLst/>
            <a:gdLst/>
            <a:ahLst/>
            <a:cxnLst/>
            <a:rect l="l" t="t" r="r" b="b"/>
            <a:pathLst>
              <a:path w="12192000" h="187960">
                <a:moveTo>
                  <a:pt x="12191758" y="0"/>
                </a:moveTo>
                <a:lnTo>
                  <a:pt x="0" y="0"/>
                </a:lnTo>
                <a:lnTo>
                  <a:pt x="0" y="187921"/>
                </a:lnTo>
                <a:lnTo>
                  <a:pt x="6095885" y="187921"/>
                </a:lnTo>
                <a:lnTo>
                  <a:pt x="12191758" y="187921"/>
                </a:lnTo>
                <a:lnTo>
                  <a:pt x="12191758" y="0"/>
                </a:lnTo>
                <a:close/>
              </a:path>
            </a:pathLst>
          </a:custGeom>
          <a:solidFill>
            <a:srgbClr val="000000">
              <a:alpha val="45999"/>
            </a:srgbClr>
          </a:solidFill>
        </p:spPr>
        <p:txBody>
          <a:bodyPr wrap="square" lIns="0" tIns="0" rIns="0" bIns="0" rtlCol="0"/>
          <a:lstStyle/>
          <a:p>
            <a:endParaRPr/>
          </a:p>
        </p:txBody>
      </p:sp>
      <p:sp>
        <p:nvSpPr>
          <p:cNvPr id="34" name="bg object 34"/>
          <p:cNvSpPr/>
          <p:nvPr/>
        </p:nvSpPr>
        <p:spPr>
          <a:xfrm>
            <a:off x="0" y="12"/>
            <a:ext cx="12192000" cy="170815"/>
          </a:xfrm>
          <a:custGeom>
            <a:avLst/>
            <a:gdLst/>
            <a:ahLst/>
            <a:cxnLst/>
            <a:rect l="l" t="t" r="r" b="b"/>
            <a:pathLst>
              <a:path w="12192000" h="170815">
                <a:moveTo>
                  <a:pt x="12191758" y="0"/>
                </a:moveTo>
                <a:lnTo>
                  <a:pt x="0" y="0"/>
                </a:lnTo>
                <a:lnTo>
                  <a:pt x="0" y="170624"/>
                </a:lnTo>
                <a:lnTo>
                  <a:pt x="12191758" y="170624"/>
                </a:lnTo>
                <a:lnTo>
                  <a:pt x="12191758" y="0"/>
                </a:lnTo>
                <a:close/>
              </a:path>
            </a:pathLst>
          </a:custGeom>
          <a:solidFill>
            <a:srgbClr val="000000"/>
          </a:solidFill>
        </p:spPr>
        <p:txBody>
          <a:bodyPr wrap="square" lIns="0" tIns="0" rIns="0" bIns="0" rtlCol="0"/>
          <a:lstStyle/>
          <a:p>
            <a:endParaRPr/>
          </a:p>
        </p:txBody>
      </p:sp>
      <p:sp>
        <p:nvSpPr>
          <p:cNvPr id="35" name="bg object 35"/>
          <p:cNvSpPr/>
          <p:nvPr/>
        </p:nvSpPr>
        <p:spPr>
          <a:xfrm>
            <a:off x="6880682" y="3194634"/>
            <a:ext cx="4182745" cy="2114550"/>
          </a:xfrm>
          <a:custGeom>
            <a:avLst/>
            <a:gdLst/>
            <a:ahLst/>
            <a:cxnLst/>
            <a:rect l="l" t="t" r="r" b="b"/>
            <a:pathLst>
              <a:path w="4182745" h="2114550">
                <a:moveTo>
                  <a:pt x="1742757" y="1879206"/>
                </a:moveTo>
                <a:lnTo>
                  <a:pt x="697318" y="1879206"/>
                </a:lnTo>
                <a:lnTo>
                  <a:pt x="1220038" y="2113927"/>
                </a:lnTo>
                <a:lnTo>
                  <a:pt x="1742757" y="1879206"/>
                </a:lnTo>
                <a:close/>
              </a:path>
              <a:path w="4182745" h="2114550">
                <a:moveTo>
                  <a:pt x="313563" y="0"/>
                </a:moveTo>
                <a:lnTo>
                  <a:pt x="272539" y="2683"/>
                </a:lnTo>
                <a:lnTo>
                  <a:pt x="232427" y="10666"/>
                </a:lnTo>
                <a:lnTo>
                  <a:pt x="193731" y="23847"/>
                </a:lnTo>
                <a:lnTo>
                  <a:pt x="156959" y="42125"/>
                </a:lnTo>
                <a:lnTo>
                  <a:pt x="122870" y="64870"/>
                </a:lnTo>
                <a:lnTo>
                  <a:pt x="92157" y="91801"/>
                </a:lnTo>
                <a:lnTo>
                  <a:pt x="65226" y="122514"/>
                </a:lnTo>
                <a:lnTo>
                  <a:pt x="42481" y="156603"/>
                </a:lnTo>
                <a:lnTo>
                  <a:pt x="24203" y="193376"/>
                </a:lnTo>
                <a:lnTo>
                  <a:pt x="11022" y="232071"/>
                </a:lnTo>
                <a:lnTo>
                  <a:pt x="3039" y="272184"/>
                </a:lnTo>
                <a:lnTo>
                  <a:pt x="355" y="313207"/>
                </a:lnTo>
                <a:lnTo>
                  <a:pt x="355" y="1566011"/>
                </a:lnTo>
                <a:lnTo>
                  <a:pt x="0" y="1566011"/>
                </a:lnTo>
                <a:lnTo>
                  <a:pt x="2683" y="1607034"/>
                </a:lnTo>
                <a:lnTo>
                  <a:pt x="10664" y="1647145"/>
                </a:lnTo>
                <a:lnTo>
                  <a:pt x="23842" y="1685837"/>
                </a:lnTo>
                <a:lnTo>
                  <a:pt x="42113" y="1722602"/>
                </a:lnTo>
                <a:lnTo>
                  <a:pt x="64865" y="1756691"/>
                </a:lnTo>
                <a:lnTo>
                  <a:pt x="91800" y="1787404"/>
                </a:lnTo>
                <a:lnTo>
                  <a:pt x="122514" y="1814335"/>
                </a:lnTo>
                <a:lnTo>
                  <a:pt x="156603" y="1837080"/>
                </a:lnTo>
                <a:lnTo>
                  <a:pt x="193369" y="1855358"/>
                </a:lnTo>
                <a:lnTo>
                  <a:pt x="232060" y="1868539"/>
                </a:lnTo>
                <a:lnTo>
                  <a:pt x="272171" y="1876522"/>
                </a:lnTo>
                <a:lnTo>
                  <a:pt x="313194" y="1879206"/>
                </a:lnTo>
                <a:lnTo>
                  <a:pt x="3869283" y="1879206"/>
                </a:lnTo>
                <a:lnTo>
                  <a:pt x="3910306" y="1876522"/>
                </a:lnTo>
                <a:lnTo>
                  <a:pt x="3950417" y="1868539"/>
                </a:lnTo>
                <a:lnTo>
                  <a:pt x="3989109" y="1855358"/>
                </a:lnTo>
                <a:lnTo>
                  <a:pt x="4025874" y="1837080"/>
                </a:lnTo>
                <a:lnTo>
                  <a:pt x="4059963" y="1814335"/>
                </a:lnTo>
                <a:lnTo>
                  <a:pt x="4090676" y="1787404"/>
                </a:lnTo>
                <a:lnTo>
                  <a:pt x="4117607" y="1756691"/>
                </a:lnTo>
                <a:lnTo>
                  <a:pt x="4140352" y="1722602"/>
                </a:lnTo>
                <a:lnTo>
                  <a:pt x="4158630" y="1685837"/>
                </a:lnTo>
                <a:lnTo>
                  <a:pt x="4171811" y="1647145"/>
                </a:lnTo>
                <a:lnTo>
                  <a:pt x="4179794" y="1607034"/>
                </a:lnTo>
                <a:lnTo>
                  <a:pt x="4182478" y="1566011"/>
                </a:lnTo>
                <a:lnTo>
                  <a:pt x="4182455" y="313207"/>
                </a:lnTo>
                <a:lnTo>
                  <a:pt x="4179794" y="272540"/>
                </a:lnTo>
                <a:lnTo>
                  <a:pt x="4171811" y="232429"/>
                </a:lnTo>
                <a:lnTo>
                  <a:pt x="4158630" y="193737"/>
                </a:lnTo>
                <a:lnTo>
                  <a:pt x="4140352" y="156972"/>
                </a:lnTo>
                <a:lnTo>
                  <a:pt x="4117607" y="122882"/>
                </a:lnTo>
                <a:lnTo>
                  <a:pt x="4090676" y="92168"/>
                </a:lnTo>
                <a:lnTo>
                  <a:pt x="4059963" y="65233"/>
                </a:lnTo>
                <a:lnTo>
                  <a:pt x="4025874" y="42481"/>
                </a:lnTo>
                <a:lnTo>
                  <a:pt x="3989109" y="24210"/>
                </a:lnTo>
                <a:lnTo>
                  <a:pt x="3950417" y="11033"/>
                </a:lnTo>
                <a:lnTo>
                  <a:pt x="3910306" y="3051"/>
                </a:lnTo>
                <a:lnTo>
                  <a:pt x="3869283" y="368"/>
                </a:lnTo>
                <a:lnTo>
                  <a:pt x="697318" y="368"/>
                </a:lnTo>
                <a:lnTo>
                  <a:pt x="313563" y="0"/>
                </a:lnTo>
                <a:close/>
              </a:path>
            </a:pathLst>
          </a:custGeom>
          <a:solidFill>
            <a:srgbClr val="000000">
              <a:alpha val="39999"/>
            </a:srgbClr>
          </a:solidFill>
        </p:spPr>
        <p:txBody>
          <a:bodyPr wrap="square" lIns="0" tIns="0" rIns="0" bIns="0" rtlCol="0"/>
          <a:lstStyle/>
          <a:p>
            <a:endParaRPr/>
          </a:p>
        </p:txBody>
      </p:sp>
      <p:sp>
        <p:nvSpPr>
          <p:cNvPr id="36" name="bg object 36"/>
          <p:cNvSpPr/>
          <p:nvPr/>
        </p:nvSpPr>
        <p:spPr>
          <a:xfrm>
            <a:off x="6854037" y="3168002"/>
            <a:ext cx="4182745" cy="2113915"/>
          </a:xfrm>
          <a:custGeom>
            <a:avLst/>
            <a:gdLst/>
            <a:ahLst/>
            <a:cxnLst/>
            <a:rect l="l" t="t" r="r" b="b"/>
            <a:pathLst>
              <a:path w="4182745" h="2113915">
                <a:moveTo>
                  <a:pt x="1742757" y="1879193"/>
                </a:moveTo>
                <a:lnTo>
                  <a:pt x="697318" y="1879193"/>
                </a:lnTo>
                <a:lnTo>
                  <a:pt x="1220038" y="2113915"/>
                </a:lnTo>
                <a:lnTo>
                  <a:pt x="1742757" y="1879193"/>
                </a:lnTo>
                <a:close/>
              </a:path>
              <a:path w="4182745" h="2113915">
                <a:moveTo>
                  <a:pt x="313563" y="0"/>
                </a:moveTo>
                <a:lnTo>
                  <a:pt x="272539" y="2683"/>
                </a:lnTo>
                <a:lnTo>
                  <a:pt x="232427" y="10664"/>
                </a:lnTo>
                <a:lnTo>
                  <a:pt x="193731" y="23842"/>
                </a:lnTo>
                <a:lnTo>
                  <a:pt x="156959" y="42113"/>
                </a:lnTo>
                <a:lnTo>
                  <a:pt x="122875" y="64865"/>
                </a:lnTo>
                <a:lnTo>
                  <a:pt x="92162" y="91800"/>
                </a:lnTo>
                <a:lnTo>
                  <a:pt x="65228" y="122514"/>
                </a:lnTo>
                <a:lnTo>
                  <a:pt x="42481" y="156603"/>
                </a:lnTo>
                <a:lnTo>
                  <a:pt x="24205" y="193369"/>
                </a:lnTo>
                <a:lnTo>
                  <a:pt x="11028" y="232060"/>
                </a:lnTo>
                <a:lnTo>
                  <a:pt x="3049" y="272171"/>
                </a:lnTo>
                <a:lnTo>
                  <a:pt x="368" y="313194"/>
                </a:lnTo>
                <a:lnTo>
                  <a:pt x="368" y="1565998"/>
                </a:lnTo>
                <a:lnTo>
                  <a:pt x="0" y="1565998"/>
                </a:lnTo>
                <a:lnTo>
                  <a:pt x="2683" y="1607022"/>
                </a:lnTo>
                <a:lnTo>
                  <a:pt x="10666" y="1647134"/>
                </a:lnTo>
                <a:lnTo>
                  <a:pt x="23847" y="1685829"/>
                </a:lnTo>
                <a:lnTo>
                  <a:pt x="42125" y="1722602"/>
                </a:lnTo>
                <a:lnTo>
                  <a:pt x="64870" y="1756684"/>
                </a:lnTo>
                <a:lnTo>
                  <a:pt x="91801" y="1787394"/>
                </a:lnTo>
                <a:lnTo>
                  <a:pt x="122514" y="1814328"/>
                </a:lnTo>
                <a:lnTo>
                  <a:pt x="156603" y="1837080"/>
                </a:lnTo>
                <a:lnTo>
                  <a:pt x="193376" y="1855351"/>
                </a:lnTo>
                <a:lnTo>
                  <a:pt x="232071" y="1868528"/>
                </a:lnTo>
                <a:lnTo>
                  <a:pt x="272184" y="1876510"/>
                </a:lnTo>
                <a:lnTo>
                  <a:pt x="313207" y="1879193"/>
                </a:lnTo>
                <a:lnTo>
                  <a:pt x="3869283" y="1879193"/>
                </a:lnTo>
                <a:lnTo>
                  <a:pt x="3910306" y="1876510"/>
                </a:lnTo>
                <a:lnTo>
                  <a:pt x="3950419" y="1868528"/>
                </a:lnTo>
                <a:lnTo>
                  <a:pt x="3989114" y="1855351"/>
                </a:lnTo>
                <a:lnTo>
                  <a:pt x="4025887" y="1837080"/>
                </a:lnTo>
                <a:lnTo>
                  <a:pt x="4059969" y="1814328"/>
                </a:lnTo>
                <a:lnTo>
                  <a:pt x="4090679" y="1787394"/>
                </a:lnTo>
                <a:lnTo>
                  <a:pt x="4117613" y="1756684"/>
                </a:lnTo>
                <a:lnTo>
                  <a:pt x="4140365" y="1722602"/>
                </a:lnTo>
                <a:lnTo>
                  <a:pt x="4158636" y="1685829"/>
                </a:lnTo>
                <a:lnTo>
                  <a:pt x="4171813" y="1647134"/>
                </a:lnTo>
                <a:lnTo>
                  <a:pt x="4179795" y="1607022"/>
                </a:lnTo>
                <a:lnTo>
                  <a:pt x="4182478" y="1565998"/>
                </a:lnTo>
                <a:lnTo>
                  <a:pt x="4182454" y="313194"/>
                </a:lnTo>
                <a:lnTo>
                  <a:pt x="4179795" y="272539"/>
                </a:lnTo>
                <a:lnTo>
                  <a:pt x="4171813" y="232427"/>
                </a:lnTo>
                <a:lnTo>
                  <a:pt x="4158636" y="193731"/>
                </a:lnTo>
                <a:lnTo>
                  <a:pt x="4140365" y="156959"/>
                </a:lnTo>
                <a:lnTo>
                  <a:pt x="4117613" y="122870"/>
                </a:lnTo>
                <a:lnTo>
                  <a:pt x="4090679" y="92157"/>
                </a:lnTo>
                <a:lnTo>
                  <a:pt x="4059969" y="65226"/>
                </a:lnTo>
                <a:lnTo>
                  <a:pt x="4025887" y="42481"/>
                </a:lnTo>
                <a:lnTo>
                  <a:pt x="3989114" y="24203"/>
                </a:lnTo>
                <a:lnTo>
                  <a:pt x="3950419" y="11022"/>
                </a:lnTo>
                <a:lnTo>
                  <a:pt x="3910306" y="3039"/>
                </a:lnTo>
                <a:lnTo>
                  <a:pt x="3869283" y="355"/>
                </a:lnTo>
                <a:lnTo>
                  <a:pt x="697318" y="355"/>
                </a:lnTo>
                <a:lnTo>
                  <a:pt x="313563" y="0"/>
                </a:lnTo>
                <a:close/>
              </a:path>
            </a:pathLst>
          </a:custGeom>
          <a:solidFill>
            <a:srgbClr val="0D547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jpg"/><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slideLayout" Target="../slideLayouts/slideLayout2.xml"/><Relationship Id="rId16"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12"/>
            <a:ext cx="12191758" cy="6856907"/>
          </a:xfrm>
          <a:prstGeom prst="rect">
            <a:avLst/>
          </a:prstGeom>
        </p:spPr>
      </p:pic>
      <p:pic>
        <p:nvPicPr>
          <p:cNvPr id="17" name="bg object 17"/>
          <p:cNvPicPr/>
          <p:nvPr/>
        </p:nvPicPr>
        <p:blipFill>
          <a:blip r:embed="rId8" cstate="print"/>
          <a:stretch>
            <a:fillRect/>
          </a:stretch>
        </p:blipFill>
        <p:spPr>
          <a:xfrm>
            <a:off x="2882" y="2692069"/>
            <a:ext cx="4191482" cy="4165930"/>
          </a:xfrm>
          <a:prstGeom prst="rect">
            <a:avLst/>
          </a:prstGeom>
        </p:spPr>
      </p:pic>
      <p:pic>
        <p:nvPicPr>
          <p:cNvPr id="18" name="bg object 18"/>
          <p:cNvPicPr/>
          <p:nvPr/>
        </p:nvPicPr>
        <p:blipFill>
          <a:blip r:embed="rId9" cstate="print"/>
          <a:stretch>
            <a:fillRect/>
          </a:stretch>
        </p:blipFill>
        <p:spPr>
          <a:xfrm>
            <a:off x="2882" y="2666161"/>
            <a:ext cx="4191482" cy="4191482"/>
          </a:xfrm>
          <a:prstGeom prst="rect">
            <a:avLst/>
          </a:prstGeom>
        </p:spPr>
      </p:pic>
      <p:pic>
        <p:nvPicPr>
          <p:cNvPr id="19" name="bg object 19"/>
          <p:cNvPicPr/>
          <p:nvPr/>
        </p:nvPicPr>
        <p:blipFill>
          <a:blip r:embed="rId10" cstate="print"/>
          <a:stretch>
            <a:fillRect/>
          </a:stretch>
        </p:blipFill>
        <p:spPr>
          <a:xfrm>
            <a:off x="1435" y="2920669"/>
            <a:ext cx="2362682" cy="2362327"/>
          </a:xfrm>
          <a:prstGeom prst="rect">
            <a:avLst/>
          </a:prstGeom>
        </p:spPr>
      </p:pic>
      <p:pic>
        <p:nvPicPr>
          <p:cNvPr id="20" name="bg object 20"/>
          <p:cNvPicPr/>
          <p:nvPr/>
        </p:nvPicPr>
        <p:blipFill>
          <a:blip r:embed="rId11" cstate="print"/>
          <a:stretch>
            <a:fillRect/>
          </a:stretch>
        </p:blipFill>
        <p:spPr>
          <a:xfrm>
            <a:off x="1435" y="2894761"/>
            <a:ext cx="2362682" cy="2362682"/>
          </a:xfrm>
          <a:prstGeom prst="rect">
            <a:avLst/>
          </a:prstGeom>
        </p:spPr>
      </p:pic>
      <p:pic>
        <p:nvPicPr>
          <p:cNvPr id="21" name="bg object 21"/>
          <p:cNvPicPr/>
          <p:nvPr/>
        </p:nvPicPr>
        <p:blipFill>
          <a:blip r:embed="rId12" cstate="print"/>
          <a:stretch>
            <a:fillRect/>
          </a:stretch>
        </p:blipFill>
        <p:spPr>
          <a:xfrm>
            <a:off x="8608682" y="1701698"/>
            <a:ext cx="2819882" cy="2819539"/>
          </a:xfrm>
          <a:prstGeom prst="rect">
            <a:avLst/>
          </a:prstGeom>
        </p:spPr>
      </p:pic>
      <p:pic>
        <p:nvPicPr>
          <p:cNvPr id="22" name="bg object 22"/>
          <p:cNvPicPr/>
          <p:nvPr/>
        </p:nvPicPr>
        <p:blipFill>
          <a:blip r:embed="rId13" cstate="print"/>
          <a:stretch>
            <a:fillRect/>
          </a:stretch>
        </p:blipFill>
        <p:spPr>
          <a:xfrm>
            <a:off x="8608682" y="1675803"/>
            <a:ext cx="2819882" cy="2819882"/>
          </a:xfrm>
          <a:prstGeom prst="rect">
            <a:avLst/>
          </a:prstGeom>
        </p:spPr>
      </p:pic>
      <p:pic>
        <p:nvPicPr>
          <p:cNvPr id="23" name="bg object 23"/>
          <p:cNvPicPr/>
          <p:nvPr/>
        </p:nvPicPr>
        <p:blipFill>
          <a:blip r:embed="rId14" cstate="print"/>
          <a:stretch>
            <a:fillRect/>
          </a:stretch>
        </p:blipFill>
        <p:spPr>
          <a:xfrm>
            <a:off x="7999565" y="22668"/>
            <a:ext cx="1600554" cy="1600569"/>
          </a:xfrm>
          <a:prstGeom prst="rect">
            <a:avLst/>
          </a:prstGeom>
        </p:spPr>
      </p:pic>
      <p:pic>
        <p:nvPicPr>
          <p:cNvPr id="24" name="bg object 24"/>
          <p:cNvPicPr/>
          <p:nvPr/>
        </p:nvPicPr>
        <p:blipFill>
          <a:blip r:embed="rId15" cstate="print"/>
          <a:stretch>
            <a:fillRect/>
          </a:stretch>
        </p:blipFill>
        <p:spPr>
          <a:xfrm>
            <a:off x="7999565" y="0"/>
            <a:ext cx="1600555" cy="1597685"/>
          </a:xfrm>
          <a:prstGeom prst="rect">
            <a:avLst/>
          </a:prstGeom>
        </p:spPr>
      </p:pic>
      <p:pic>
        <p:nvPicPr>
          <p:cNvPr id="25" name="bg object 25"/>
          <p:cNvPicPr/>
          <p:nvPr/>
        </p:nvPicPr>
        <p:blipFill>
          <a:blip r:embed="rId16" cstate="print"/>
          <a:stretch>
            <a:fillRect/>
          </a:stretch>
        </p:blipFill>
        <p:spPr>
          <a:xfrm>
            <a:off x="8608682" y="5899301"/>
            <a:ext cx="991082" cy="958698"/>
          </a:xfrm>
          <a:prstGeom prst="rect">
            <a:avLst/>
          </a:prstGeom>
        </p:spPr>
      </p:pic>
      <p:pic>
        <p:nvPicPr>
          <p:cNvPr id="26" name="bg object 26"/>
          <p:cNvPicPr/>
          <p:nvPr/>
        </p:nvPicPr>
        <p:blipFill>
          <a:blip r:embed="rId17" cstate="print"/>
          <a:stretch>
            <a:fillRect/>
          </a:stretch>
        </p:blipFill>
        <p:spPr>
          <a:xfrm>
            <a:off x="8608682" y="5873394"/>
            <a:ext cx="991082" cy="984605"/>
          </a:xfrm>
          <a:prstGeom prst="rect">
            <a:avLst/>
          </a:prstGeom>
        </p:spPr>
      </p:pic>
      <p:sp>
        <p:nvSpPr>
          <p:cNvPr id="27" name="bg object 27"/>
          <p:cNvSpPr/>
          <p:nvPr/>
        </p:nvSpPr>
        <p:spPr>
          <a:xfrm>
            <a:off x="8502116" y="1519199"/>
            <a:ext cx="3288029" cy="767715"/>
          </a:xfrm>
          <a:custGeom>
            <a:avLst/>
            <a:gdLst/>
            <a:ahLst/>
            <a:cxnLst/>
            <a:rect l="l" t="t" r="r" b="b"/>
            <a:pathLst>
              <a:path w="3288029" h="767714">
                <a:moveTo>
                  <a:pt x="3226320" y="0"/>
                </a:moveTo>
                <a:lnTo>
                  <a:pt x="2909887" y="104406"/>
                </a:lnTo>
                <a:lnTo>
                  <a:pt x="2590927" y="200164"/>
                </a:lnTo>
                <a:lnTo>
                  <a:pt x="2485440" y="229679"/>
                </a:lnTo>
                <a:lnTo>
                  <a:pt x="2271242" y="286918"/>
                </a:lnTo>
                <a:lnTo>
                  <a:pt x="1954441" y="365404"/>
                </a:lnTo>
                <a:lnTo>
                  <a:pt x="1743849" y="413283"/>
                </a:lnTo>
                <a:lnTo>
                  <a:pt x="1536484" y="457555"/>
                </a:lnTo>
                <a:lnTo>
                  <a:pt x="1329842" y="498601"/>
                </a:lnTo>
                <a:lnTo>
                  <a:pt x="1027087" y="554405"/>
                </a:lnTo>
                <a:lnTo>
                  <a:pt x="829081" y="587882"/>
                </a:lnTo>
                <a:lnTo>
                  <a:pt x="447840" y="646556"/>
                </a:lnTo>
                <a:lnTo>
                  <a:pt x="174599" y="683640"/>
                </a:lnTo>
                <a:lnTo>
                  <a:pt x="0" y="704519"/>
                </a:lnTo>
                <a:lnTo>
                  <a:pt x="9567" y="719912"/>
                </a:lnTo>
                <a:lnTo>
                  <a:pt x="38887" y="766076"/>
                </a:lnTo>
                <a:lnTo>
                  <a:pt x="65951" y="766853"/>
                </a:lnTo>
                <a:lnTo>
                  <a:pt x="94928" y="767296"/>
                </a:lnTo>
                <a:lnTo>
                  <a:pt x="125763" y="767413"/>
                </a:lnTo>
                <a:lnTo>
                  <a:pt x="192779" y="766697"/>
                </a:lnTo>
                <a:lnTo>
                  <a:pt x="305829" y="763353"/>
                </a:lnTo>
                <a:lnTo>
                  <a:pt x="477582" y="754952"/>
                </a:lnTo>
                <a:lnTo>
                  <a:pt x="772954" y="734812"/>
                </a:lnTo>
                <a:lnTo>
                  <a:pt x="1335923" y="684893"/>
                </a:lnTo>
                <a:lnTo>
                  <a:pt x="2058896" y="606655"/>
                </a:lnTo>
                <a:lnTo>
                  <a:pt x="2688884" y="527135"/>
                </a:lnTo>
                <a:lnTo>
                  <a:pt x="3038089" y="477068"/>
                </a:lnTo>
                <a:lnTo>
                  <a:pt x="3249983" y="443176"/>
                </a:lnTo>
                <a:lnTo>
                  <a:pt x="3287877" y="436676"/>
                </a:lnTo>
                <a:lnTo>
                  <a:pt x="3280086" y="379677"/>
                </a:lnTo>
                <a:lnTo>
                  <a:pt x="3273811" y="334369"/>
                </a:lnTo>
                <a:lnTo>
                  <a:pt x="3264708" y="270331"/>
                </a:lnTo>
                <a:lnTo>
                  <a:pt x="3252613" y="189072"/>
                </a:lnTo>
                <a:lnTo>
                  <a:pt x="3249262" y="166118"/>
                </a:lnTo>
                <a:lnTo>
                  <a:pt x="3245232" y="137858"/>
                </a:lnTo>
                <a:lnTo>
                  <a:pt x="3240248" y="102168"/>
                </a:lnTo>
                <a:lnTo>
                  <a:pt x="3234035" y="56923"/>
                </a:lnTo>
                <a:lnTo>
                  <a:pt x="3226320" y="0"/>
                </a:lnTo>
                <a:close/>
              </a:path>
            </a:pathLst>
          </a:custGeom>
          <a:solidFill>
            <a:srgbClr val="FFFFFF">
              <a:alpha val="19999"/>
            </a:srgbClr>
          </a:solidFill>
        </p:spPr>
        <p:txBody>
          <a:bodyPr wrap="square" lIns="0" tIns="0" rIns="0" bIns="0" rtlCol="0"/>
          <a:lstStyle/>
          <a:p>
            <a:endParaRPr/>
          </a:p>
        </p:txBody>
      </p:sp>
      <p:sp>
        <p:nvSpPr>
          <p:cNvPr id="28" name="bg object 28"/>
          <p:cNvSpPr/>
          <p:nvPr/>
        </p:nvSpPr>
        <p:spPr>
          <a:xfrm>
            <a:off x="0" y="1269"/>
            <a:ext cx="12192635" cy="6856730"/>
          </a:xfrm>
          <a:custGeom>
            <a:avLst/>
            <a:gdLst/>
            <a:ahLst/>
            <a:cxnLst/>
            <a:rect l="l" t="t" r="r" b="b"/>
            <a:pathLst>
              <a:path w="12192635" h="6856730">
                <a:moveTo>
                  <a:pt x="12192114" y="0"/>
                </a:moveTo>
                <a:lnTo>
                  <a:pt x="11709362" y="0"/>
                </a:lnTo>
                <a:lnTo>
                  <a:pt x="11709362" y="469900"/>
                </a:lnTo>
                <a:lnTo>
                  <a:pt x="11709362" y="1870176"/>
                </a:lnTo>
                <a:lnTo>
                  <a:pt x="10970285" y="1980171"/>
                </a:lnTo>
                <a:lnTo>
                  <a:pt x="10200246" y="2074125"/>
                </a:lnTo>
                <a:lnTo>
                  <a:pt x="9433446" y="2145411"/>
                </a:lnTo>
                <a:lnTo>
                  <a:pt x="8926919" y="2183574"/>
                </a:lnTo>
                <a:lnTo>
                  <a:pt x="8674557" y="2199411"/>
                </a:lnTo>
                <a:lnTo>
                  <a:pt x="7925397" y="2235771"/>
                </a:lnTo>
                <a:lnTo>
                  <a:pt x="7190283" y="2256650"/>
                </a:lnTo>
                <a:lnTo>
                  <a:pt x="6472796" y="2264575"/>
                </a:lnTo>
                <a:lnTo>
                  <a:pt x="6005881" y="2262771"/>
                </a:lnTo>
                <a:lnTo>
                  <a:pt x="5107317" y="2245487"/>
                </a:lnTo>
                <a:lnTo>
                  <a:pt x="4466158" y="2221725"/>
                </a:lnTo>
                <a:lnTo>
                  <a:pt x="3664445" y="2178888"/>
                </a:lnTo>
                <a:lnTo>
                  <a:pt x="2931122" y="2129574"/>
                </a:lnTo>
                <a:lnTo>
                  <a:pt x="2591282" y="2102573"/>
                </a:lnTo>
                <a:lnTo>
                  <a:pt x="1978558" y="2045335"/>
                </a:lnTo>
                <a:lnTo>
                  <a:pt x="1232281" y="1964334"/>
                </a:lnTo>
                <a:lnTo>
                  <a:pt x="862558" y="1920049"/>
                </a:lnTo>
                <a:lnTo>
                  <a:pt x="476275" y="1866950"/>
                </a:lnTo>
                <a:lnTo>
                  <a:pt x="476275" y="469900"/>
                </a:lnTo>
                <a:lnTo>
                  <a:pt x="11709362" y="469900"/>
                </a:lnTo>
                <a:lnTo>
                  <a:pt x="11709362" y="0"/>
                </a:lnTo>
                <a:lnTo>
                  <a:pt x="0" y="0"/>
                </a:lnTo>
                <a:lnTo>
                  <a:pt x="0" y="469900"/>
                </a:lnTo>
                <a:lnTo>
                  <a:pt x="0" y="6380480"/>
                </a:lnTo>
                <a:lnTo>
                  <a:pt x="0" y="6856730"/>
                </a:lnTo>
                <a:lnTo>
                  <a:pt x="12192114" y="6856730"/>
                </a:lnTo>
                <a:lnTo>
                  <a:pt x="12192114" y="6380480"/>
                </a:lnTo>
                <a:lnTo>
                  <a:pt x="11737086" y="6380480"/>
                </a:lnTo>
                <a:lnTo>
                  <a:pt x="11737086" y="6380099"/>
                </a:lnTo>
                <a:lnTo>
                  <a:pt x="12192114" y="6380099"/>
                </a:lnTo>
                <a:lnTo>
                  <a:pt x="12192114" y="469900"/>
                </a:lnTo>
                <a:lnTo>
                  <a:pt x="12192114" y="469607"/>
                </a:lnTo>
                <a:lnTo>
                  <a:pt x="12192114" y="0"/>
                </a:lnTo>
                <a:close/>
              </a:path>
            </a:pathLst>
          </a:custGeom>
          <a:solidFill>
            <a:srgbClr val="FFFFFF"/>
          </a:solidFill>
        </p:spPr>
        <p:txBody>
          <a:bodyPr wrap="square" lIns="0" tIns="0" rIns="0" bIns="0" rtlCol="0"/>
          <a:lstStyle/>
          <a:p>
            <a:endParaRPr/>
          </a:p>
        </p:txBody>
      </p:sp>
      <p:sp>
        <p:nvSpPr>
          <p:cNvPr id="29" name="bg object 29"/>
          <p:cNvSpPr/>
          <p:nvPr/>
        </p:nvSpPr>
        <p:spPr>
          <a:xfrm>
            <a:off x="10437838" y="25565"/>
            <a:ext cx="685800" cy="1143000"/>
          </a:xfrm>
          <a:custGeom>
            <a:avLst/>
            <a:gdLst/>
            <a:ahLst/>
            <a:cxnLst/>
            <a:rect l="l" t="t" r="r" b="b"/>
            <a:pathLst>
              <a:path w="685800" h="1143000">
                <a:moveTo>
                  <a:pt x="685444" y="0"/>
                </a:moveTo>
                <a:lnTo>
                  <a:pt x="0" y="0"/>
                </a:lnTo>
                <a:lnTo>
                  <a:pt x="0" y="1142631"/>
                </a:lnTo>
                <a:lnTo>
                  <a:pt x="342722" y="1142631"/>
                </a:lnTo>
                <a:lnTo>
                  <a:pt x="685444" y="1142631"/>
                </a:lnTo>
                <a:lnTo>
                  <a:pt x="685444" y="0"/>
                </a:lnTo>
                <a:close/>
              </a:path>
            </a:pathLst>
          </a:custGeom>
          <a:solidFill>
            <a:srgbClr val="000000">
              <a:alpha val="45999"/>
            </a:srgbClr>
          </a:solidFill>
        </p:spPr>
        <p:txBody>
          <a:bodyPr wrap="square" lIns="0" tIns="0" rIns="0" bIns="0" rtlCol="0"/>
          <a:lstStyle/>
          <a:p>
            <a:endParaRPr/>
          </a:p>
        </p:txBody>
      </p:sp>
      <p:sp>
        <p:nvSpPr>
          <p:cNvPr id="30" name="bg object 30"/>
          <p:cNvSpPr/>
          <p:nvPr/>
        </p:nvSpPr>
        <p:spPr>
          <a:xfrm>
            <a:off x="10437838" y="0"/>
            <a:ext cx="685800" cy="1143000"/>
          </a:xfrm>
          <a:custGeom>
            <a:avLst/>
            <a:gdLst/>
            <a:ahLst/>
            <a:cxnLst/>
            <a:rect l="l" t="t" r="r" b="b"/>
            <a:pathLst>
              <a:path w="685800" h="1143000">
                <a:moveTo>
                  <a:pt x="685444" y="0"/>
                </a:moveTo>
                <a:lnTo>
                  <a:pt x="0" y="0"/>
                </a:lnTo>
                <a:lnTo>
                  <a:pt x="0" y="1142644"/>
                </a:lnTo>
                <a:lnTo>
                  <a:pt x="342722" y="1142644"/>
                </a:lnTo>
                <a:lnTo>
                  <a:pt x="685444" y="1142644"/>
                </a:lnTo>
                <a:lnTo>
                  <a:pt x="685444" y="0"/>
                </a:lnTo>
                <a:close/>
              </a:path>
            </a:pathLst>
          </a:custGeom>
          <a:solidFill>
            <a:srgbClr val="ABD333"/>
          </a:solidFill>
        </p:spPr>
        <p:txBody>
          <a:bodyPr wrap="square" lIns="0" tIns="0" rIns="0" bIns="0" rtlCol="0"/>
          <a:lstStyle/>
          <a:p>
            <a:endParaRPr/>
          </a:p>
        </p:txBody>
      </p:sp>
      <p:sp>
        <p:nvSpPr>
          <p:cNvPr id="2" name="Holder 2"/>
          <p:cNvSpPr>
            <a:spLocks noGrp="1"/>
          </p:cNvSpPr>
          <p:nvPr>
            <p:ph type="title"/>
          </p:nvPr>
        </p:nvSpPr>
        <p:spPr>
          <a:xfrm>
            <a:off x="730338" y="1165936"/>
            <a:ext cx="10737672" cy="1367155"/>
          </a:xfrm>
          <a:prstGeom prst="rect">
            <a:avLst/>
          </a:prstGeom>
        </p:spPr>
        <p:txBody>
          <a:bodyPr wrap="square" lIns="0" tIns="0" rIns="0" bIns="0">
            <a:spAutoFit/>
          </a:bodyPr>
          <a:lstStyle>
            <a:lvl1pPr>
              <a:defRPr sz="4400" b="1" i="0">
                <a:solidFill>
                  <a:schemeClr val="bg1"/>
                </a:solidFill>
                <a:latin typeface="Tahoma"/>
                <a:cs typeface="Tahoma"/>
              </a:defRPr>
            </a:lvl1pPr>
          </a:lstStyle>
          <a:p>
            <a:endParaRPr/>
          </a:p>
        </p:txBody>
      </p:sp>
      <p:sp>
        <p:nvSpPr>
          <p:cNvPr id="3" name="Holder 3"/>
          <p:cNvSpPr>
            <a:spLocks noGrp="1"/>
          </p:cNvSpPr>
          <p:nvPr>
            <p:ph type="body" idx="1"/>
          </p:nvPr>
        </p:nvSpPr>
        <p:spPr>
          <a:xfrm>
            <a:off x="1083144" y="2377338"/>
            <a:ext cx="9689465" cy="3692525"/>
          </a:xfrm>
          <a:prstGeom prst="rect">
            <a:avLst/>
          </a:prstGeom>
        </p:spPr>
        <p:txBody>
          <a:bodyPr wrap="square" lIns="0" tIns="0" rIns="0" bIns="0">
            <a:spAutoFit/>
          </a:bodyPr>
          <a:lstStyle>
            <a:lvl1pPr>
              <a:defRPr sz="2000" b="0" i="0">
                <a:solidFill>
                  <a:srgbClr val="3F3F3F"/>
                </a:solidFill>
                <a:latin typeface="Verdana"/>
                <a:cs typeface="Verdana"/>
              </a:defRPr>
            </a:lvl1pPr>
          </a:lstStyle>
          <a:p>
            <a:endParaRPr/>
          </a:p>
        </p:txBody>
      </p:sp>
      <p:sp>
        <p:nvSpPr>
          <p:cNvPr id="4" name="Holder 4"/>
          <p:cNvSpPr>
            <a:spLocks noGrp="1"/>
          </p:cNvSpPr>
          <p:nvPr>
            <p:ph type="ftr" sz="quarter" idx="5"/>
          </p:nvPr>
        </p:nvSpPr>
        <p:spPr>
          <a:xfrm>
            <a:off x="4147439" y="6377940"/>
            <a:ext cx="3903472"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917" y="6377940"/>
            <a:ext cx="28056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11/22/2021</a:t>
            </a:fld>
            <a:endParaRPr lang="en-US"/>
          </a:p>
        </p:txBody>
      </p:sp>
      <p:sp>
        <p:nvSpPr>
          <p:cNvPr id="6" name="Holder 6"/>
          <p:cNvSpPr>
            <a:spLocks noGrp="1"/>
          </p:cNvSpPr>
          <p:nvPr>
            <p:ph type="sldNum" sz="quarter" idx="7"/>
          </p:nvPr>
        </p:nvSpPr>
        <p:spPr>
          <a:xfrm>
            <a:off x="8782812" y="6377940"/>
            <a:ext cx="28056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7813" y="2743200"/>
            <a:ext cx="12039600" cy="689932"/>
          </a:xfrm>
          <a:prstGeom prst="rect">
            <a:avLst/>
          </a:prstGeom>
        </p:spPr>
        <p:txBody>
          <a:bodyPr vert="horz" wrap="square" lIns="0" tIns="12700" rIns="0" bIns="0" rtlCol="0">
            <a:spAutoFit/>
          </a:bodyPr>
          <a:lstStyle/>
          <a:p>
            <a:pPr marL="4308475" marR="5080" indent="-4296410" algn="ctr">
              <a:spcBef>
                <a:spcPts val="100"/>
              </a:spcBef>
            </a:pPr>
            <a:r>
              <a:rPr lang="en-US" dirty="0" smtClean="0"/>
              <a:t>PI</a:t>
            </a:r>
            <a:r>
              <a:rPr lang="en-US" dirty="0" smtClean="0"/>
              <a:t> </a:t>
            </a:r>
            <a:r>
              <a:rPr lang="en-US" dirty="0"/>
              <a:t>Analytics</a:t>
            </a:r>
            <a:endParaRPr spc="-3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30338" y="1165936"/>
            <a:ext cx="10737672" cy="553998"/>
          </a:xfrm>
        </p:spPr>
        <p:txBody>
          <a:bodyPr/>
          <a:lstStyle/>
          <a:p>
            <a:r>
              <a:rPr lang="en-US" sz="3600" dirty="0" smtClean="0"/>
              <a:t>Conversation rate of users by Incomplete BA</a:t>
            </a:r>
            <a:endParaRPr lang="en-US" sz="3600" dirty="0"/>
          </a:p>
        </p:txBody>
      </p:sp>
      <p:graphicFrame>
        <p:nvGraphicFramePr>
          <p:cNvPr id="6" name="Table 5"/>
          <p:cNvGraphicFramePr>
            <a:graphicFrameLocks noGrp="1"/>
          </p:cNvGraphicFramePr>
          <p:nvPr>
            <p:extLst>
              <p:ext uri="{D42A27DB-BD31-4B8C-83A1-F6EECF244321}">
                <p14:modId xmlns:p14="http://schemas.microsoft.com/office/powerpoint/2010/main" val="3081335329"/>
              </p:ext>
            </p:extLst>
          </p:nvPr>
        </p:nvGraphicFramePr>
        <p:xfrm>
          <a:off x="730338" y="3124199"/>
          <a:ext cx="4273392" cy="2102169"/>
        </p:xfrm>
        <a:graphic>
          <a:graphicData uri="http://schemas.openxmlformats.org/drawingml/2006/table">
            <a:tbl>
              <a:tblPr/>
              <a:tblGrid>
                <a:gridCol w="2136696">
                  <a:extLst>
                    <a:ext uri="{9D8B030D-6E8A-4147-A177-3AD203B41FA5}">
                      <a16:colId xmlns:a16="http://schemas.microsoft.com/office/drawing/2014/main" val="3164969343"/>
                    </a:ext>
                  </a:extLst>
                </a:gridCol>
                <a:gridCol w="2136696">
                  <a:extLst>
                    <a:ext uri="{9D8B030D-6E8A-4147-A177-3AD203B41FA5}">
                      <a16:colId xmlns:a16="http://schemas.microsoft.com/office/drawing/2014/main" val="3643825413"/>
                    </a:ext>
                  </a:extLst>
                </a:gridCol>
              </a:tblGrid>
              <a:tr h="670905">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n-US" sz="1800" b="1" i="0" u="none" strike="noStrike" dirty="0" smtClean="0">
                          <a:solidFill>
                            <a:srgbClr val="000000"/>
                          </a:solidFill>
                          <a:effectLst/>
                          <a:latin typeface="Calibri" panose="020F0502020204030204" pitchFamily="34" charset="0"/>
                        </a:rPr>
                        <a:t>Design</a:t>
                      </a:r>
                      <a:r>
                        <a:rPr lang="en-US" sz="1800" b="1" i="0" u="none" strike="noStrike" baseline="0" dirty="0" smtClean="0">
                          <a:solidFill>
                            <a:srgbClr val="000000"/>
                          </a:solidFill>
                          <a:effectLst/>
                          <a:latin typeface="Calibri" panose="020F0502020204030204" pitchFamily="34" charset="0"/>
                        </a:rPr>
                        <a:t> </a:t>
                      </a:r>
                      <a:r>
                        <a:rPr lang="en-US" sz="1800" b="1" i="0" u="none" strike="noStrike" dirty="0" smtClean="0">
                          <a:solidFill>
                            <a:srgbClr val="000000"/>
                          </a:solidFill>
                          <a:effectLst/>
                          <a:latin typeface="Calibri" panose="020F0502020204030204" pitchFamily="34" charset="0"/>
                        </a:rPr>
                        <a:t>Version</a:t>
                      </a:r>
                      <a:endParaRPr lang="en-US" sz="1800" b="1" i="0" u="none" strike="noStrike" dirty="0" smtClean="0">
                        <a:solidFill>
                          <a:srgbClr val="000000"/>
                        </a:solidFill>
                        <a:effectLst/>
                        <a:latin typeface="Calibri" panose="020F0502020204030204" pitchFamily="34" charset="0"/>
                      </a:endParaRPr>
                    </a:p>
                  </a:txBody>
                  <a:tcPr marL="12693" marR="12693" marT="1269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1" i="0" u="none" strike="noStrike" dirty="0" smtClean="0">
                          <a:solidFill>
                            <a:srgbClr val="000000"/>
                          </a:solidFill>
                          <a:effectLst/>
                          <a:latin typeface="Calibri" panose="020F0502020204030204" pitchFamily="34" charset="0"/>
                        </a:rPr>
                        <a:t>User</a:t>
                      </a:r>
                      <a:r>
                        <a:rPr lang="en-US" sz="1800" b="1" i="0" u="none" strike="noStrike" baseline="0" dirty="0" smtClean="0">
                          <a:solidFill>
                            <a:srgbClr val="000000"/>
                          </a:solidFill>
                          <a:effectLst/>
                          <a:latin typeface="Calibri" panose="020F0502020204030204" pitchFamily="34" charset="0"/>
                        </a:rPr>
                        <a:t> </a:t>
                      </a:r>
                      <a:r>
                        <a:rPr lang="en-US" sz="1800" b="1" i="0" u="none" strike="noStrike" dirty="0" smtClean="0">
                          <a:solidFill>
                            <a:srgbClr val="000000"/>
                          </a:solidFill>
                          <a:effectLst/>
                          <a:latin typeface="Calibri" panose="020F0502020204030204" pitchFamily="34" charset="0"/>
                        </a:rPr>
                        <a:t>ID in %</a:t>
                      </a:r>
                      <a:endParaRPr lang="en-US" sz="1800" b="1" i="0" u="none" strike="noStrike" dirty="0">
                        <a:solidFill>
                          <a:srgbClr val="000000"/>
                        </a:solidFill>
                        <a:effectLst/>
                        <a:latin typeface="Calibri" panose="020F0502020204030204" pitchFamily="34" charset="0"/>
                      </a:endParaRPr>
                    </a:p>
                  </a:txBody>
                  <a:tcPr marL="12693" marR="12693" marT="1269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4065714"/>
                  </a:ext>
                </a:extLst>
              </a:tr>
              <a:tr h="357816">
                <a:tc>
                  <a:txBody>
                    <a:bodyPr/>
                    <a:lstStyle/>
                    <a:p>
                      <a:pPr algn="ctr" fontAlgn="b"/>
                      <a:r>
                        <a:rPr lang="en-US" sz="1800" b="1" i="0" u="none" strike="noStrike" dirty="0">
                          <a:solidFill>
                            <a:srgbClr val="000000"/>
                          </a:solidFill>
                          <a:effectLst/>
                          <a:latin typeface="Calibri" panose="020F0502020204030204" pitchFamily="34" charset="0"/>
                        </a:rPr>
                        <a:t>DPA 1.2</a:t>
                      </a:r>
                    </a:p>
                  </a:txBody>
                  <a:tcPr marL="12693" marR="12693" marT="1269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35.09</a:t>
                      </a:r>
                    </a:p>
                  </a:txBody>
                  <a:tcPr marL="12693" marR="12693" marT="1269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6089702"/>
                  </a:ext>
                </a:extLst>
              </a:tr>
              <a:tr h="357816">
                <a:tc>
                  <a:txBody>
                    <a:bodyPr/>
                    <a:lstStyle/>
                    <a:p>
                      <a:pPr algn="ctr" fontAlgn="b"/>
                      <a:r>
                        <a:rPr lang="en-US" sz="1800" b="1" i="0" u="none" strike="noStrike">
                          <a:solidFill>
                            <a:srgbClr val="000000"/>
                          </a:solidFill>
                          <a:effectLst/>
                          <a:latin typeface="Calibri" panose="020F0502020204030204" pitchFamily="34" charset="0"/>
                        </a:rPr>
                        <a:t>DPA 1.3</a:t>
                      </a:r>
                    </a:p>
                  </a:txBody>
                  <a:tcPr marL="12693" marR="12693" marT="1269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36.87</a:t>
                      </a:r>
                    </a:p>
                  </a:txBody>
                  <a:tcPr marL="12693" marR="12693" marT="1269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6689693"/>
                  </a:ext>
                </a:extLst>
              </a:tr>
              <a:tr h="357816">
                <a:tc>
                  <a:txBody>
                    <a:bodyPr/>
                    <a:lstStyle/>
                    <a:p>
                      <a:pPr algn="ctr" fontAlgn="b"/>
                      <a:r>
                        <a:rPr lang="en-US" sz="1800" b="1" i="0" u="none" strike="noStrike">
                          <a:solidFill>
                            <a:srgbClr val="000000"/>
                          </a:solidFill>
                          <a:effectLst/>
                          <a:latin typeface="Calibri" panose="020F0502020204030204" pitchFamily="34" charset="0"/>
                        </a:rPr>
                        <a:t>DPO 1.0</a:t>
                      </a:r>
                    </a:p>
                  </a:txBody>
                  <a:tcPr marL="12693" marR="12693" marT="1269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35.9</a:t>
                      </a:r>
                    </a:p>
                  </a:txBody>
                  <a:tcPr marL="12693" marR="12693" marT="1269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5170620"/>
                  </a:ext>
                </a:extLst>
              </a:tr>
              <a:tr h="357816">
                <a:tc>
                  <a:txBody>
                    <a:bodyPr/>
                    <a:lstStyle/>
                    <a:p>
                      <a:pPr algn="ctr" fontAlgn="b"/>
                      <a:r>
                        <a:rPr lang="en-US" sz="1800" b="1" i="0" u="none" strike="noStrike" dirty="0">
                          <a:solidFill>
                            <a:srgbClr val="000000"/>
                          </a:solidFill>
                          <a:effectLst/>
                          <a:latin typeface="Calibri" panose="020F0502020204030204" pitchFamily="34" charset="0"/>
                        </a:rPr>
                        <a:t>DPO 1.1</a:t>
                      </a:r>
                    </a:p>
                  </a:txBody>
                  <a:tcPr marL="12693" marR="12693" marT="1269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44.44</a:t>
                      </a:r>
                    </a:p>
                  </a:txBody>
                  <a:tcPr marL="12693" marR="12693" marT="1269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21818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74922831"/>
              </p:ext>
            </p:extLst>
          </p:nvPr>
        </p:nvGraphicFramePr>
        <p:xfrm>
          <a:off x="6324600" y="2971800"/>
          <a:ext cx="3886200" cy="2417444"/>
        </p:xfrm>
        <a:graphic>
          <a:graphicData uri="http://schemas.openxmlformats.org/drawingml/2006/table">
            <a:tbl>
              <a:tblPr/>
              <a:tblGrid>
                <a:gridCol w="1943100">
                  <a:extLst>
                    <a:ext uri="{9D8B030D-6E8A-4147-A177-3AD203B41FA5}">
                      <a16:colId xmlns:a16="http://schemas.microsoft.com/office/drawing/2014/main" val="3033780381"/>
                    </a:ext>
                  </a:extLst>
                </a:gridCol>
                <a:gridCol w="1943100">
                  <a:extLst>
                    <a:ext uri="{9D8B030D-6E8A-4147-A177-3AD203B41FA5}">
                      <a16:colId xmlns:a16="http://schemas.microsoft.com/office/drawing/2014/main" val="1013793099"/>
                    </a:ext>
                  </a:extLst>
                </a:gridCol>
              </a:tblGrid>
              <a:tr h="784744">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n-US" sz="2400" b="1" i="0" u="none" strike="noStrike" dirty="0" smtClean="0">
                          <a:solidFill>
                            <a:srgbClr val="000000"/>
                          </a:solidFill>
                          <a:effectLst/>
                          <a:latin typeface="Calibri" panose="020F0502020204030204" pitchFamily="34" charset="0"/>
                        </a:rPr>
                        <a:t>Design</a:t>
                      </a:r>
                      <a:r>
                        <a:rPr lang="en-US" sz="2400" b="1" i="0" u="none" strike="noStrike" baseline="0" dirty="0" smtClean="0">
                          <a:solidFill>
                            <a:srgbClr val="000000"/>
                          </a:solidFill>
                          <a:effectLst/>
                          <a:latin typeface="Calibri" panose="020F0502020204030204" pitchFamily="34" charset="0"/>
                        </a:rPr>
                        <a:t> </a:t>
                      </a:r>
                      <a:r>
                        <a:rPr lang="en-US" sz="2400" b="1" i="0" u="none" strike="noStrike" dirty="0" smtClean="0">
                          <a:solidFill>
                            <a:srgbClr val="000000"/>
                          </a:solidFill>
                          <a:effectLst/>
                          <a:latin typeface="Calibri" panose="020F0502020204030204" pitchFamily="34" charset="0"/>
                        </a:rPr>
                        <a:t>Version</a:t>
                      </a:r>
                      <a:endParaRPr lang="en-US" sz="2400" b="1" i="0" u="none" strike="noStrike" dirty="0" smtClean="0">
                        <a:solidFill>
                          <a:srgbClr val="000000"/>
                        </a:solidFill>
                        <a:effectLst/>
                        <a:latin typeface="Calibri" panose="020F0502020204030204" pitchFamily="34" charset="0"/>
                      </a:endParaRPr>
                    </a:p>
                  </a:txBody>
                  <a:tcPr marL="14863" marR="14863" marT="148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100" b="1" i="0" u="none" strike="noStrike" dirty="0" smtClean="0">
                          <a:solidFill>
                            <a:srgbClr val="000000"/>
                          </a:solidFill>
                          <a:effectLst/>
                          <a:latin typeface="Calibri" panose="020F0502020204030204" pitchFamily="34" charset="0"/>
                        </a:rPr>
                        <a:t>User</a:t>
                      </a:r>
                      <a:r>
                        <a:rPr lang="en-US" sz="2100" b="1" i="0" u="none" strike="noStrike" baseline="0" dirty="0" smtClean="0">
                          <a:solidFill>
                            <a:srgbClr val="000000"/>
                          </a:solidFill>
                          <a:effectLst/>
                          <a:latin typeface="Calibri" panose="020F0502020204030204" pitchFamily="34" charset="0"/>
                        </a:rPr>
                        <a:t> </a:t>
                      </a:r>
                      <a:r>
                        <a:rPr lang="en-US" sz="2100" b="1" i="0" u="none" strike="noStrike" dirty="0" smtClean="0">
                          <a:solidFill>
                            <a:srgbClr val="000000"/>
                          </a:solidFill>
                          <a:effectLst/>
                          <a:latin typeface="Calibri" panose="020F0502020204030204" pitchFamily="34" charset="0"/>
                        </a:rPr>
                        <a:t>ID</a:t>
                      </a:r>
                      <a:endParaRPr lang="en-US" sz="2100" b="1" i="0" u="none" strike="noStrike" dirty="0">
                        <a:solidFill>
                          <a:srgbClr val="000000"/>
                        </a:solidFill>
                        <a:effectLst/>
                        <a:latin typeface="Calibri" panose="020F0502020204030204" pitchFamily="34" charset="0"/>
                      </a:endParaRPr>
                    </a:p>
                  </a:txBody>
                  <a:tcPr marL="14863" marR="14863" marT="148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5131670"/>
                  </a:ext>
                </a:extLst>
              </a:tr>
              <a:tr h="408175">
                <a:tc>
                  <a:txBody>
                    <a:bodyPr/>
                    <a:lstStyle/>
                    <a:p>
                      <a:pPr algn="ctr" fontAlgn="t"/>
                      <a:r>
                        <a:rPr lang="en-US" sz="2100" b="1" i="0" u="none" strike="noStrike" dirty="0">
                          <a:solidFill>
                            <a:srgbClr val="000000"/>
                          </a:solidFill>
                          <a:effectLst/>
                          <a:latin typeface="Calibri" panose="020F0502020204030204" pitchFamily="34" charset="0"/>
                        </a:rPr>
                        <a:t>DPA 1.2</a:t>
                      </a:r>
                    </a:p>
                  </a:txBody>
                  <a:tcPr marL="14863" marR="14863" marT="148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100" b="0" i="0" u="none" strike="noStrike" dirty="0">
                          <a:solidFill>
                            <a:srgbClr val="000000"/>
                          </a:solidFill>
                          <a:effectLst/>
                          <a:latin typeface="Calibri" panose="020F0502020204030204" pitchFamily="34" charset="0"/>
                        </a:rPr>
                        <a:t>171</a:t>
                      </a:r>
                    </a:p>
                  </a:txBody>
                  <a:tcPr marL="14863" marR="14863" marT="148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4205741"/>
                  </a:ext>
                </a:extLst>
              </a:tr>
              <a:tr h="408175">
                <a:tc>
                  <a:txBody>
                    <a:bodyPr/>
                    <a:lstStyle/>
                    <a:p>
                      <a:pPr algn="ctr" fontAlgn="t"/>
                      <a:r>
                        <a:rPr lang="en-US" sz="2100" b="1" i="0" u="none" strike="noStrike">
                          <a:solidFill>
                            <a:srgbClr val="000000"/>
                          </a:solidFill>
                          <a:effectLst/>
                          <a:latin typeface="Calibri" panose="020F0502020204030204" pitchFamily="34" charset="0"/>
                        </a:rPr>
                        <a:t>DPA 1.3</a:t>
                      </a:r>
                    </a:p>
                  </a:txBody>
                  <a:tcPr marL="14863" marR="14863" marT="148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100" b="0" i="0" u="none" strike="noStrike" dirty="0">
                          <a:solidFill>
                            <a:srgbClr val="000000"/>
                          </a:solidFill>
                          <a:effectLst/>
                          <a:latin typeface="Calibri" panose="020F0502020204030204" pitchFamily="34" charset="0"/>
                        </a:rPr>
                        <a:t>217</a:t>
                      </a:r>
                    </a:p>
                  </a:txBody>
                  <a:tcPr marL="14863" marR="14863" marT="148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2953039"/>
                  </a:ext>
                </a:extLst>
              </a:tr>
              <a:tr h="408175">
                <a:tc>
                  <a:txBody>
                    <a:bodyPr/>
                    <a:lstStyle/>
                    <a:p>
                      <a:pPr algn="ctr" fontAlgn="t"/>
                      <a:r>
                        <a:rPr lang="en-US" sz="2100" b="1" i="0" u="none" strike="noStrike">
                          <a:solidFill>
                            <a:srgbClr val="000000"/>
                          </a:solidFill>
                          <a:effectLst/>
                          <a:latin typeface="Calibri" panose="020F0502020204030204" pitchFamily="34" charset="0"/>
                        </a:rPr>
                        <a:t>DPO 1.0</a:t>
                      </a:r>
                    </a:p>
                  </a:txBody>
                  <a:tcPr marL="14863" marR="14863" marT="148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100" b="0" i="0" u="none" strike="noStrike" dirty="0">
                          <a:solidFill>
                            <a:srgbClr val="000000"/>
                          </a:solidFill>
                          <a:effectLst/>
                          <a:latin typeface="Calibri" panose="020F0502020204030204" pitchFamily="34" charset="0"/>
                        </a:rPr>
                        <a:t>39</a:t>
                      </a:r>
                    </a:p>
                  </a:txBody>
                  <a:tcPr marL="14863" marR="14863" marT="148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226513"/>
                  </a:ext>
                </a:extLst>
              </a:tr>
              <a:tr h="408175">
                <a:tc>
                  <a:txBody>
                    <a:bodyPr/>
                    <a:lstStyle/>
                    <a:p>
                      <a:pPr algn="ctr" fontAlgn="t"/>
                      <a:r>
                        <a:rPr lang="en-US" sz="2100" b="1" i="0" u="none" strike="noStrike">
                          <a:solidFill>
                            <a:srgbClr val="000000"/>
                          </a:solidFill>
                          <a:effectLst/>
                          <a:latin typeface="Calibri" panose="020F0502020204030204" pitchFamily="34" charset="0"/>
                        </a:rPr>
                        <a:t>DPO 1.1</a:t>
                      </a:r>
                    </a:p>
                  </a:txBody>
                  <a:tcPr marL="14863" marR="14863" marT="148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100" b="0" i="0" u="none" strike="noStrike" dirty="0">
                          <a:solidFill>
                            <a:srgbClr val="000000"/>
                          </a:solidFill>
                          <a:effectLst/>
                          <a:latin typeface="Calibri" panose="020F0502020204030204" pitchFamily="34" charset="0"/>
                        </a:rPr>
                        <a:t>9</a:t>
                      </a:r>
                    </a:p>
                  </a:txBody>
                  <a:tcPr marL="14863" marR="14863" marT="148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8677909"/>
                  </a:ext>
                </a:extLst>
              </a:tr>
            </a:tbl>
          </a:graphicData>
        </a:graphic>
      </p:graphicFrame>
    </p:spTree>
    <p:extLst>
      <p:ext uri="{BB962C8B-B14F-4D97-AF65-F5344CB8AC3E}">
        <p14:creationId xmlns:p14="http://schemas.microsoft.com/office/powerpoint/2010/main" val="3391278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57200" y="2819400"/>
            <a:ext cx="12039600" cy="1367041"/>
          </a:xfrm>
          <a:prstGeom prst="rect">
            <a:avLst/>
          </a:prstGeom>
        </p:spPr>
        <p:txBody>
          <a:bodyPr vert="horz" wrap="square" lIns="0" tIns="12700" rIns="0" bIns="0" rtlCol="0">
            <a:spAutoFit/>
          </a:bodyPr>
          <a:lstStyle/>
          <a:p>
            <a:pPr marL="4308475" marR="5080" indent="-4296410" algn="l">
              <a:spcBef>
                <a:spcPts val="100"/>
              </a:spcBef>
            </a:pPr>
            <a:r>
              <a:rPr lang="en-US" spc="-310" dirty="0" smtClean="0"/>
              <a:t>Analyzing</a:t>
            </a:r>
            <a:r>
              <a:rPr lang="en-US" spc="-310" dirty="0" smtClean="0"/>
              <a:t> Complete BA and Incomplete BA</a:t>
            </a:r>
            <a:br>
              <a:rPr lang="en-US" spc="-310" dirty="0" smtClean="0"/>
            </a:br>
            <a:r>
              <a:rPr lang="en-US" spc="-310" dirty="0" smtClean="0"/>
              <a:t>by Time</a:t>
            </a:r>
            <a:endParaRPr spc="-310" dirty="0"/>
          </a:p>
        </p:txBody>
      </p:sp>
    </p:spTree>
    <p:extLst>
      <p:ext uri="{BB962C8B-B14F-4D97-AF65-F5344CB8AC3E}">
        <p14:creationId xmlns:p14="http://schemas.microsoft.com/office/powerpoint/2010/main" val="1204575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338" y="1165936"/>
            <a:ext cx="10737672" cy="677108"/>
          </a:xfrm>
        </p:spPr>
        <p:txBody>
          <a:bodyPr/>
          <a:lstStyle/>
          <a:p>
            <a:r>
              <a:rPr lang="en-US" dirty="0" smtClean="0"/>
              <a:t>Time Spent by Complete BA Users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05084638"/>
              </p:ext>
            </p:extLst>
          </p:nvPr>
        </p:nvGraphicFramePr>
        <p:xfrm>
          <a:off x="533397" y="2971800"/>
          <a:ext cx="11277602" cy="2912637"/>
        </p:xfrm>
        <a:graphic>
          <a:graphicData uri="http://schemas.openxmlformats.org/drawingml/2006/table">
            <a:tbl>
              <a:tblPr/>
              <a:tblGrid>
                <a:gridCol w="1611086">
                  <a:extLst>
                    <a:ext uri="{9D8B030D-6E8A-4147-A177-3AD203B41FA5}">
                      <a16:colId xmlns:a16="http://schemas.microsoft.com/office/drawing/2014/main" val="3240782774"/>
                    </a:ext>
                  </a:extLst>
                </a:gridCol>
                <a:gridCol w="1611086">
                  <a:extLst>
                    <a:ext uri="{9D8B030D-6E8A-4147-A177-3AD203B41FA5}">
                      <a16:colId xmlns:a16="http://schemas.microsoft.com/office/drawing/2014/main" val="3264461924"/>
                    </a:ext>
                  </a:extLst>
                </a:gridCol>
                <a:gridCol w="1611086">
                  <a:extLst>
                    <a:ext uri="{9D8B030D-6E8A-4147-A177-3AD203B41FA5}">
                      <a16:colId xmlns:a16="http://schemas.microsoft.com/office/drawing/2014/main" val="4092863493"/>
                    </a:ext>
                  </a:extLst>
                </a:gridCol>
                <a:gridCol w="1611086">
                  <a:extLst>
                    <a:ext uri="{9D8B030D-6E8A-4147-A177-3AD203B41FA5}">
                      <a16:colId xmlns:a16="http://schemas.microsoft.com/office/drawing/2014/main" val="1300737364"/>
                    </a:ext>
                  </a:extLst>
                </a:gridCol>
                <a:gridCol w="1611086">
                  <a:extLst>
                    <a:ext uri="{9D8B030D-6E8A-4147-A177-3AD203B41FA5}">
                      <a16:colId xmlns:a16="http://schemas.microsoft.com/office/drawing/2014/main" val="3610939253"/>
                    </a:ext>
                  </a:extLst>
                </a:gridCol>
                <a:gridCol w="1611086">
                  <a:extLst>
                    <a:ext uri="{9D8B030D-6E8A-4147-A177-3AD203B41FA5}">
                      <a16:colId xmlns:a16="http://schemas.microsoft.com/office/drawing/2014/main" val="3129289471"/>
                    </a:ext>
                  </a:extLst>
                </a:gridCol>
                <a:gridCol w="1611086">
                  <a:extLst>
                    <a:ext uri="{9D8B030D-6E8A-4147-A177-3AD203B41FA5}">
                      <a16:colId xmlns:a16="http://schemas.microsoft.com/office/drawing/2014/main" val="4035061559"/>
                    </a:ext>
                  </a:extLst>
                </a:gridCol>
              </a:tblGrid>
              <a:tr h="1066800">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n-US" sz="2000" b="1" i="0" u="none" strike="noStrike" dirty="0" smtClean="0">
                          <a:solidFill>
                            <a:srgbClr val="000000"/>
                          </a:solidFill>
                          <a:effectLst/>
                          <a:latin typeface="Calibri" panose="020F0502020204030204" pitchFamily="34" charset="0"/>
                        </a:rPr>
                        <a:t>Design</a:t>
                      </a:r>
                      <a:r>
                        <a:rPr lang="en-US" sz="2000" b="1" i="0" u="none" strike="noStrike" baseline="0" dirty="0" smtClean="0">
                          <a:solidFill>
                            <a:srgbClr val="000000"/>
                          </a:solidFill>
                          <a:effectLst/>
                          <a:latin typeface="Calibri" panose="020F0502020204030204" pitchFamily="34" charset="0"/>
                        </a:rPr>
                        <a:t> </a:t>
                      </a:r>
                      <a:r>
                        <a:rPr lang="en-US" sz="2000" b="1" i="0" u="none" strike="noStrike" dirty="0" smtClean="0">
                          <a:solidFill>
                            <a:srgbClr val="000000"/>
                          </a:solidFill>
                          <a:effectLst/>
                          <a:latin typeface="Calibri" panose="020F0502020204030204" pitchFamily="34" charset="0"/>
                        </a:rPr>
                        <a:t>Version</a:t>
                      </a:r>
                      <a:endParaRPr lang="en-US" sz="2000" b="1" i="0" u="none" strike="noStrike" dirty="0" smtClean="0">
                        <a:solidFill>
                          <a:srgbClr val="000000"/>
                        </a:solidFill>
                        <a:effectLst/>
                        <a:latin typeface="Calibri" panose="020F0502020204030204" pitchFamily="34" charset="0"/>
                      </a:endParaRPr>
                    </a:p>
                  </a:txBody>
                  <a:tcPr marL="13091" marR="13091" marT="1309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900" b="1" i="0" u="none" strike="noStrike" dirty="0" smtClean="0">
                          <a:solidFill>
                            <a:srgbClr val="000000"/>
                          </a:solidFill>
                          <a:effectLst/>
                          <a:latin typeface="Calibri" panose="020F0502020204030204" pitchFamily="34" charset="0"/>
                        </a:rPr>
                        <a:t>Assessment</a:t>
                      </a:r>
                    </a:p>
                    <a:p>
                      <a:pPr algn="ctr" fontAlgn="t"/>
                      <a:r>
                        <a:rPr lang="en-US" sz="1900" b="1" i="0" u="none" strike="noStrike" dirty="0" smtClean="0">
                          <a:solidFill>
                            <a:srgbClr val="000000"/>
                          </a:solidFill>
                          <a:effectLst/>
                          <a:latin typeface="Calibri" panose="020F0502020204030204" pitchFamily="34" charset="0"/>
                        </a:rPr>
                        <a:t>Start Page</a:t>
                      </a:r>
                      <a:endParaRPr lang="en-US" sz="1900" b="1" i="0" u="none" strike="noStrike" dirty="0">
                        <a:solidFill>
                          <a:srgbClr val="000000"/>
                        </a:solidFill>
                        <a:effectLst/>
                        <a:latin typeface="Calibri" panose="020F0502020204030204" pitchFamily="34" charset="0"/>
                      </a:endParaRPr>
                    </a:p>
                  </a:txBody>
                  <a:tcPr marL="13091" marR="13091" marT="1309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900" b="1" i="0" u="none" strike="noStrike" dirty="0" smtClean="0">
                          <a:solidFill>
                            <a:srgbClr val="000000"/>
                          </a:solidFill>
                          <a:effectLst/>
                          <a:latin typeface="Calibri" panose="020F0502020204030204" pitchFamily="34" charset="0"/>
                        </a:rPr>
                        <a:t> Self Concept Page</a:t>
                      </a:r>
                      <a:endParaRPr lang="en-US" sz="1900" b="1" i="0" u="none" strike="noStrike" dirty="0">
                        <a:solidFill>
                          <a:srgbClr val="000000"/>
                        </a:solidFill>
                        <a:effectLst/>
                        <a:latin typeface="Calibri" panose="020F0502020204030204" pitchFamily="34" charset="0"/>
                      </a:endParaRPr>
                    </a:p>
                  </a:txBody>
                  <a:tcPr marL="13091" marR="13091" marT="1309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900" b="1" i="0" u="none" strike="noStrike" dirty="0" smtClean="0">
                          <a:solidFill>
                            <a:srgbClr val="000000"/>
                          </a:solidFill>
                          <a:effectLst/>
                          <a:latin typeface="Calibri" panose="020F0502020204030204" pitchFamily="34" charset="0"/>
                        </a:rPr>
                        <a:t>BA Self Page</a:t>
                      </a:r>
                      <a:endParaRPr lang="en-US" sz="1900" b="1" i="0" u="none" strike="noStrike" dirty="0">
                        <a:solidFill>
                          <a:srgbClr val="000000"/>
                        </a:solidFill>
                        <a:effectLst/>
                        <a:latin typeface="Calibri" panose="020F0502020204030204" pitchFamily="34" charset="0"/>
                      </a:endParaRPr>
                    </a:p>
                  </a:txBody>
                  <a:tcPr marL="13091" marR="13091" marT="1309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900" b="1" i="0" u="none" strike="noStrike" dirty="0" smtClean="0">
                          <a:solidFill>
                            <a:srgbClr val="000000"/>
                          </a:solidFill>
                          <a:effectLst/>
                          <a:latin typeface="Calibri" panose="020F0502020204030204" pitchFamily="34" charset="0"/>
                        </a:rPr>
                        <a:t>Completed Page</a:t>
                      </a:r>
                      <a:endParaRPr lang="en-US" sz="1900" b="1" i="0" u="none" strike="noStrike" dirty="0">
                        <a:solidFill>
                          <a:srgbClr val="000000"/>
                        </a:solidFill>
                        <a:effectLst/>
                        <a:latin typeface="Calibri" panose="020F0502020204030204" pitchFamily="34" charset="0"/>
                      </a:endParaRPr>
                    </a:p>
                  </a:txBody>
                  <a:tcPr marL="13091" marR="13091" marT="1309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900" b="1" i="0" u="none" strike="noStrike" dirty="0" smtClean="0">
                          <a:solidFill>
                            <a:srgbClr val="000000"/>
                          </a:solidFill>
                          <a:effectLst/>
                          <a:latin typeface="Calibri" panose="020F0502020204030204" pitchFamily="34" charset="0"/>
                        </a:rPr>
                        <a:t>total</a:t>
                      </a:r>
                      <a:r>
                        <a:rPr lang="en-US" sz="1900" b="1" i="0" u="none" strike="noStrike" baseline="0" dirty="0" smtClean="0">
                          <a:solidFill>
                            <a:srgbClr val="000000"/>
                          </a:solidFill>
                          <a:effectLst/>
                          <a:latin typeface="Calibri" panose="020F0502020204030204" pitchFamily="34" charset="0"/>
                        </a:rPr>
                        <a:t> </a:t>
                      </a:r>
                      <a:r>
                        <a:rPr lang="en-US" sz="1900" b="1" i="0" u="none" strike="noStrike" dirty="0" smtClean="0">
                          <a:solidFill>
                            <a:srgbClr val="000000"/>
                          </a:solidFill>
                          <a:effectLst/>
                          <a:latin typeface="Calibri" panose="020F0502020204030204" pitchFamily="34" charset="0"/>
                        </a:rPr>
                        <a:t>Assessment</a:t>
                      </a:r>
                      <a:endParaRPr lang="en-US" sz="1900" b="1" i="0" u="none" strike="noStrike" dirty="0">
                        <a:solidFill>
                          <a:srgbClr val="000000"/>
                        </a:solidFill>
                        <a:effectLst/>
                        <a:latin typeface="Calibri" panose="020F0502020204030204" pitchFamily="34" charset="0"/>
                      </a:endParaRPr>
                    </a:p>
                  </a:txBody>
                  <a:tcPr marL="13091" marR="13091" marT="1309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900" b="1" i="0" u="none" strike="noStrike">
                          <a:solidFill>
                            <a:srgbClr val="000000"/>
                          </a:solidFill>
                          <a:effectLst/>
                          <a:latin typeface="Calibri" panose="020F0502020204030204" pitchFamily="34" charset="0"/>
                        </a:rPr>
                        <a:t>User_ID</a:t>
                      </a:r>
                    </a:p>
                  </a:txBody>
                  <a:tcPr marL="13091" marR="13091" marT="1309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8748192"/>
                  </a:ext>
                </a:extLst>
              </a:tr>
              <a:tr h="314185">
                <a:tc>
                  <a:txBody>
                    <a:bodyPr/>
                    <a:lstStyle/>
                    <a:p>
                      <a:pPr algn="ctr" fontAlgn="t"/>
                      <a:r>
                        <a:rPr lang="en-US" sz="1900" b="1" i="0" u="none" strike="noStrike">
                          <a:solidFill>
                            <a:srgbClr val="000000"/>
                          </a:solidFill>
                          <a:effectLst/>
                          <a:latin typeface="Calibri" panose="020F0502020204030204" pitchFamily="34" charset="0"/>
                        </a:rPr>
                        <a:t>DPA 1.2</a:t>
                      </a:r>
                    </a:p>
                  </a:txBody>
                  <a:tcPr marL="13091" marR="13091" marT="1309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dirty="0">
                          <a:solidFill>
                            <a:srgbClr val="000000"/>
                          </a:solidFill>
                          <a:effectLst/>
                          <a:latin typeface="Calibri" panose="020F0502020204030204" pitchFamily="34" charset="0"/>
                        </a:rPr>
                        <a:t>1:09:53</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dirty="0">
                          <a:solidFill>
                            <a:srgbClr val="000000"/>
                          </a:solidFill>
                          <a:effectLst/>
                          <a:latin typeface="Calibri" panose="020F0502020204030204" pitchFamily="34" charset="0"/>
                        </a:rPr>
                        <a:t>5:53:02</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a:solidFill>
                            <a:srgbClr val="000000"/>
                          </a:solidFill>
                          <a:effectLst/>
                          <a:latin typeface="Calibri" panose="020F0502020204030204" pitchFamily="34" charset="0"/>
                        </a:rPr>
                        <a:t>5:25:24</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a:solidFill>
                            <a:srgbClr val="000000"/>
                          </a:solidFill>
                          <a:effectLst/>
                          <a:latin typeface="Calibri" panose="020F0502020204030204" pitchFamily="34" charset="0"/>
                        </a:rPr>
                        <a:t>0:12:53</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dirty="0">
                          <a:solidFill>
                            <a:srgbClr val="000000"/>
                          </a:solidFill>
                          <a:effectLst/>
                          <a:latin typeface="Calibri" panose="020F0502020204030204" pitchFamily="34" charset="0"/>
                        </a:rPr>
                        <a:t>12:56:38</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a:solidFill>
                            <a:srgbClr val="000000"/>
                          </a:solidFill>
                          <a:effectLst/>
                          <a:latin typeface="Calibri" panose="020F0502020204030204" pitchFamily="34" charset="0"/>
                        </a:rPr>
                        <a:t>111</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8059915"/>
                  </a:ext>
                </a:extLst>
              </a:tr>
              <a:tr h="314185">
                <a:tc>
                  <a:txBody>
                    <a:bodyPr/>
                    <a:lstStyle/>
                    <a:p>
                      <a:pPr algn="ctr" fontAlgn="t"/>
                      <a:r>
                        <a:rPr lang="en-US" sz="1900" b="1" i="0" u="none" strike="noStrike">
                          <a:solidFill>
                            <a:srgbClr val="000000"/>
                          </a:solidFill>
                          <a:effectLst/>
                          <a:latin typeface="Calibri" panose="020F0502020204030204" pitchFamily="34" charset="0"/>
                        </a:rPr>
                        <a:t>DPA 1.3</a:t>
                      </a:r>
                    </a:p>
                  </a:txBody>
                  <a:tcPr marL="13091" marR="13091" marT="1309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a:solidFill>
                            <a:srgbClr val="000000"/>
                          </a:solidFill>
                          <a:effectLst/>
                          <a:latin typeface="Calibri" panose="020F0502020204030204" pitchFamily="34" charset="0"/>
                        </a:rPr>
                        <a:t>1:11:41</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dirty="0">
                          <a:solidFill>
                            <a:srgbClr val="000000"/>
                          </a:solidFill>
                          <a:effectLst/>
                          <a:latin typeface="Calibri" panose="020F0502020204030204" pitchFamily="34" charset="0"/>
                        </a:rPr>
                        <a:t>6:18:12</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a:solidFill>
                            <a:srgbClr val="000000"/>
                          </a:solidFill>
                          <a:effectLst/>
                          <a:latin typeface="Calibri" panose="020F0502020204030204" pitchFamily="34" charset="0"/>
                        </a:rPr>
                        <a:t>4:16:03</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a:solidFill>
                            <a:srgbClr val="000000"/>
                          </a:solidFill>
                          <a:effectLst/>
                          <a:latin typeface="Calibri" panose="020F0502020204030204" pitchFamily="34" charset="0"/>
                        </a:rPr>
                        <a:t>9:44:35</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a:solidFill>
                            <a:srgbClr val="000000"/>
                          </a:solidFill>
                          <a:effectLst/>
                          <a:latin typeface="Calibri" panose="020F0502020204030204" pitchFamily="34" charset="0"/>
                        </a:rPr>
                        <a:t>21:44:34</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a:solidFill>
                            <a:srgbClr val="000000"/>
                          </a:solidFill>
                          <a:effectLst/>
                          <a:latin typeface="Calibri" panose="020F0502020204030204" pitchFamily="34" charset="0"/>
                        </a:rPr>
                        <a:t>137</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8815219"/>
                  </a:ext>
                </a:extLst>
              </a:tr>
              <a:tr h="314185">
                <a:tc>
                  <a:txBody>
                    <a:bodyPr/>
                    <a:lstStyle/>
                    <a:p>
                      <a:pPr algn="ctr" fontAlgn="t"/>
                      <a:r>
                        <a:rPr lang="en-US" sz="1900" b="1" i="0" u="none" strike="noStrike">
                          <a:solidFill>
                            <a:srgbClr val="000000"/>
                          </a:solidFill>
                          <a:effectLst/>
                          <a:latin typeface="Calibri" panose="020F0502020204030204" pitchFamily="34" charset="0"/>
                        </a:rPr>
                        <a:t>DPO 1.0</a:t>
                      </a:r>
                    </a:p>
                  </a:txBody>
                  <a:tcPr marL="13091" marR="13091" marT="1309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a:solidFill>
                            <a:srgbClr val="000000"/>
                          </a:solidFill>
                          <a:effectLst/>
                          <a:latin typeface="Calibri" panose="020F0502020204030204" pitchFamily="34" charset="0"/>
                        </a:rPr>
                        <a:t>0:21:08</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dirty="0">
                          <a:solidFill>
                            <a:srgbClr val="000000"/>
                          </a:solidFill>
                          <a:effectLst/>
                          <a:latin typeface="Calibri" panose="020F0502020204030204" pitchFamily="34" charset="0"/>
                        </a:rPr>
                        <a:t>0:51:22</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dirty="0">
                          <a:solidFill>
                            <a:srgbClr val="000000"/>
                          </a:solidFill>
                          <a:effectLst/>
                          <a:latin typeface="Calibri" panose="020F0502020204030204" pitchFamily="34" charset="0"/>
                        </a:rPr>
                        <a:t>0:36:02</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a:solidFill>
                            <a:srgbClr val="000000"/>
                          </a:solidFill>
                          <a:effectLst/>
                          <a:latin typeface="Calibri" panose="020F0502020204030204" pitchFamily="34" charset="0"/>
                        </a:rPr>
                        <a:t>5:58:46</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a:solidFill>
                            <a:srgbClr val="000000"/>
                          </a:solidFill>
                          <a:effectLst/>
                          <a:latin typeface="Calibri" panose="020F0502020204030204" pitchFamily="34" charset="0"/>
                        </a:rPr>
                        <a:t>7:47:31</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a:solidFill>
                            <a:srgbClr val="000000"/>
                          </a:solidFill>
                          <a:effectLst/>
                          <a:latin typeface="Calibri" panose="020F0502020204030204" pitchFamily="34" charset="0"/>
                        </a:rPr>
                        <a:t>25</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2805410"/>
                  </a:ext>
                </a:extLst>
              </a:tr>
              <a:tr h="314185">
                <a:tc>
                  <a:txBody>
                    <a:bodyPr/>
                    <a:lstStyle/>
                    <a:p>
                      <a:pPr algn="ctr" fontAlgn="t"/>
                      <a:r>
                        <a:rPr lang="en-US" sz="1900" b="1" i="0" u="none" strike="noStrike">
                          <a:solidFill>
                            <a:srgbClr val="000000"/>
                          </a:solidFill>
                          <a:effectLst/>
                          <a:latin typeface="Calibri" panose="020F0502020204030204" pitchFamily="34" charset="0"/>
                        </a:rPr>
                        <a:t>DPO 1.1</a:t>
                      </a:r>
                    </a:p>
                  </a:txBody>
                  <a:tcPr marL="13091" marR="13091" marT="1309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a:solidFill>
                            <a:srgbClr val="000000"/>
                          </a:solidFill>
                          <a:effectLst/>
                          <a:latin typeface="Calibri" panose="020F0502020204030204" pitchFamily="34" charset="0"/>
                        </a:rPr>
                        <a:t>0:00:16</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dirty="0">
                          <a:solidFill>
                            <a:srgbClr val="000000"/>
                          </a:solidFill>
                          <a:effectLst/>
                          <a:latin typeface="Calibri" panose="020F0502020204030204" pitchFamily="34" charset="0"/>
                        </a:rPr>
                        <a:t>0:03:40</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dirty="0">
                          <a:solidFill>
                            <a:srgbClr val="000000"/>
                          </a:solidFill>
                          <a:effectLst/>
                          <a:latin typeface="Calibri" panose="020F0502020204030204" pitchFamily="34" charset="0"/>
                        </a:rPr>
                        <a:t>0:02:57</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a:solidFill>
                            <a:srgbClr val="000000"/>
                          </a:solidFill>
                          <a:effectLst/>
                          <a:latin typeface="Calibri" panose="020F0502020204030204" pitchFamily="34" charset="0"/>
                        </a:rPr>
                        <a:t>0:00:15</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a:solidFill>
                            <a:srgbClr val="000000"/>
                          </a:solidFill>
                          <a:effectLst/>
                          <a:latin typeface="Calibri" panose="020F0502020204030204" pitchFamily="34" charset="0"/>
                        </a:rPr>
                        <a:t>0:07:28</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dirty="0">
                          <a:solidFill>
                            <a:srgbClr val="000000"/>
                          </a:solidFill>
                          <a:effectLst/>
                          <a:latin typeface="Calibri" panose="020F0502020204030204" pitchFamily="34" charset="0"/>
                        </a:rPr>
                        <a:t>5</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1646982"/>
                  </a:ext>
                </a:extLst>
              </a:tr>
              <a:tr h="589097">
                <a:tc>
                  <a:txBody>
                    <a:bodyPr/>
                    <a:lstStyle/>
                    <a:p>
                      <a:pPr algn="ctr" fontAlgn="t"/>
                      <a:r>
                        <a:rPr lang="en-US" sz="1900" b="1" i="0" u="none" strike="noStrike" dirty="0" smtClean="0">
                          <a:solidFill>
                            <a:srgbClr val="000000"/>
                          </a:solidFill>
                          <a:effectLst/>
                          <a:latin typeface="Calibri" panose="020F0502020204030204" pitchFamily="34" charset="0"/>
                        </a:rPr>
                        <a:t>Grand </a:t>
                      </a:r>
                      <a:r>
                        <a:rPr lang="en-US" sz="1900" b="1" i="0" u="none" strike="noStrike" dirty="0">
                          <a:solidFill>
                            <a:srgbClr val="000000"/>
                          </a:solidFill>
                          <a:effectLst/>
                          <a:latin typeface="Calibri" panose="020F0502020204030204" pitchFamily="34" charset="0"/>
                        </a:rPr>
                        <a:t>Total</a:t>
                      </a:r>
                    </a:p>
                  </a:txBody>
                  <a:tcPr marL="13091" marR="13091" marT="1309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dirty="0">
                          <a:solidFill>
                            <a:srgbClr val="000000"/>
                          </a:solidFill>
                          <a:effectLst/>
                          <a:latin typeface="Calibri" panose="020F0502020204030204" pitchFamily="34" charset="0"/>
                        </a:rPr>
                        <a:t>2:42:58</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a:solidFill>
                            <a:srgbClr val="000000"/>
                          </a:solidFill>
                          <a:effectLst/>
                          <a:latin typeface="Calibri" panose="020F0502020204030204" pitchFamily="34" charset="0"/>
                        </a:rPr>
                        <a:t>13:06:16</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dirty="0">
                          <a:solidFill>
                            <a:srgbClr val="000000"/>
                          </a:solidFill>
                          <a:effectLst/>
                          <a:latin typeface="Calibri" panose="020F0502020204030204" pitchFamily="34" charset="0"/>
                        </a:rPr>
                        <a:t>10:20:26</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dirty="0">
                          <a:solidFill>
                            <a:srgbClr val="000000"/>
                          </a:solidFill>
                          <a:effectLst/>
                          <a:latin typeface="Calibri" panose="020F0502020204030204" pitchFamily="34" charset="0"/>
                        </a:rPr>
                        <a:t>15:56:29</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dirty="0">
                          <a:solidFill>
                            <a:srgbClr val="000000"/>
                          </a:solidFill>
                          <a:effectLst/>
                          <a:latin typeface="Calibri" panose="020F0502020204030204" pitchFamily="34" charset="0"/>
                        </a:rPr>
                        <a:t>18:36:11</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dirty="0">
                          <a:solidFill>
                            <a:srgbClr val="000000"/>
                          </a:solidFill>
                          <a:effectLst/>
                          <a:latin typeface="Calibri" panose="020F0502020204030204" pitchFamily="34" charset="0"/>
                        </a:rPr>
                        <a:t>278</a:t>
                      </a:r>
                    </a:p>
                  </a:txBody>
                  <a:tcPr marL="13091" marR="13091" marT="1309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9177164"/>
                  </a:ext>
                </a:extLst>
              </a:tr>
            </a:tbl>
          </a:graphicData>
        </a:graphic>
      </p:graphicFrame>
    </p:spTree>
    <p:extLst>
      <p:ext uri="{BB962C8B-B14F-4D97-AF65-F5344CB8AC3E}">
        <p14:creationId xmlns:p14="http://schemas.microsoft.com/office/powerpoint/2010/main" val="3543159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30338" y="1165936"/>
            <a:ext cx="10737672" cy="677108"/>
          </a:xfrm>
        </p:spPr>
        <p:txBody>
          <a:bodyPr/>
          <a:lstStyle/>
          <a:p>
            <a:r>
              <a:rPr lang="en-US" dirty="0" smtClean="0"/>
              <a:t>Time Spent by Incomplete BA Users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49078682"/>
              </p:ext>
            </p:extLst>
          </p:nvPr>
        </p:nvGraphicFramePr>
        <p:xfrm>
          <a:off x="533397" y="2971800"/>
          <a:ext cx="11277602" cy="2912637"/>
        </p:xfrm>
        <a:graphic>
          <a:graphicData uri="http://schemas.openxmlformats.org/drawingml/2006/table">
            <a:tbl>
              <a:tblPr/>
              <a:tblGrid>
                <a:gridCol w="1611086">
                  <a:extLst>
                    <a:ext uri="{9D8B030D-6E8A-4147-A177-3AD203B41FA5}">
                      <a16:colId xmlns:a16="http://schemas.microsoft.com/office/drawing/2014/main" val="3240782774"/>
                    </a:ext>
                  </a:extLst>
                </a:gridCol>
                <a:gridCol w="1611086">
                  <a:extLst>
                    <a:ext uri="{9D8B030D-6E8A-4147-A177-3AD203B41FA5}">
                      <a16:colId xmlns:a16="http://schemas.microsoft.com/office/drawing/2014/main" val="3264461924"/>
                    </a:ext>
                  </a:extLst>
                </a:gridCol>
                <a:gridCol w="1611086">
                  <a:extLst>
                    <a:ext uri="{9D8B030D-6E8A-4147-A177-3AD203B41FA5}">
                      <a16:colId xmlns:a16="http://schemas.microsoft.com/office/drawing/2014/main" val="4092863493"/>
                    </a:ext>
                  </a:extLst>
                </a:gridCol>
                <a:gridCol w="1611086">
                  <a:extLst>
                    <a:ext uri="{9D8B030D-6E8A-4147-A177-3AD203B41FA5}">
                      <a16:colId xmlns:a16="http://schemas.microsoft.com/office/drawing/2014/main" val="1300737364"/>
                    </a:ext>
                  </a:extLst>
                </a:gridCol>
                <a:gridCol w="1611086">
                  <a:extLst>
                    <a:ext uri="{9D8B030D-6E8A-4147-A177-3AD203B41FA5}">
                      <a16:colId xmlns:a16="http://schemas.microsoft.com/office/drawing/2014/main" val="3610939253"/>
                    </a:ext>
                  </a:extLst>
                </a:gridCol>
                <a:gridCol w="1611086">
                  <a:extLst>
                    <a:ext uri="{9D8B030D-6E8A-4147-A177-3AD203B41FA5}">
                      <a16:colId xmlns:a16="http://schemas.microsoft.com/office/drawing/2014/main" val="3129289471"/>
                    </a:ext>
                  </a:extLst>
                </a:gridCol>
                <a:gridCol w="1611086">
                  <a:extLst>
                    <a:ext uri="{9D8B030D-6E8A-4147-A177-3AD203B41FA5}">
                      <a16:colId xmlns:a16="http://schemas.microsoft.com/office/drawing/2014/main" val="4035061559"/>
                    </a:ext>
                  </a:extLst>
                </a:gridCol>
              </a:tblGrid>
              <a:tr h="1066800">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n-US" sz="2000" b="1" i="0" u="none" strike="noStrike" dirty="0" smtClean="0">
                          <a:solidFill>
                            <a:srgbClr val="000000"/>
                          </a:solidFill>
                          <a:effectLst/>
                          <a:latin typeface="Calibri" panose="020F0502020204030204" pitchFamily="34" charset="0"/>
                        </a:rPr>
                        <a:t>Design</a:t>
                      </a:r>
                      <a:r>
                        <a:rPr lang="en-US" sz="2000" b="1" i="0" u="none" strike="noStrike" baseline="0" dirty="0" smtClean="0">
                          <a:solidFill>
                            <a:srgbClr val="000000"/>
                          </a:solidFill>
                          <a:effectLst/>
                          <a:latin typeface="Calibri" panose="020F0502020204030204" pitchFamily="34" charset="0"/>
                        </a:rPr>
                        <a:t> </a:t>
                      </a:r>
                      <a:r>
                        <a:rPr lang="en-US" sz="2000" b="1" i="0" u="none" strike="noStrike" dirty="0" smtClean="0">
                          <a:solidFill>
                            <a:srgbClr val="000000"/>
                          </a:solidFill>
                          <a:effectLst/>
                          <a:latin typeface="Calibri" panose="020F0502020204030204" pitchFamily="34" charset="0"/>
                        </a:rPr>
                        <a:t>Version</a:t>
                      </a:r>
                      <a:endParaRPr lang="en-US" sz="2000" b="1" i="0" u="none" strike="noStrike" dirty="0" smtClean="0">
                        <a:solidFill>
                          <a:srgbClr val="000000"/>
                        </a:solidFill>
                        <a:effectLst/>
                        <a:latin typeface="Calibri" panose="020F0502020204030204" pitchFamily="34" charset="0"/>
                      </a:endParaRPr>
                    </a:p>
                  </a:txBody>
                  <a:tcPr marL="13091" marR="13091" marT="1309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900" b="1" i="0" u="none" strike="noStrike" dirty="0" smtClean="0">
                          <a:solidFill>
                            <a:srgbClr val="000000"/>
                          </a:solidFill>
                          <a:effectLst/>
                          <a:latin typeface="Calibri" panose="020F0502020204030204" pitchFamily="34" charset="0"/>
                        </a:rPr>
                        <a:t>Assessment</a:t>
                      </a:r>
                    </a:p>
                    <a:p>
                      <a:pPr algn="ctr" fontAlgn="t"/>
                      <a:r>
                        <a:rPr lang="en-US" sz="1900" b="1" i="0" u="none" strike="noStrike" dirty="0" smtClean="0">
                          <a:solidFill>
                            <a:srgbClr val="000000"/>
                          </a:solidFill>
                          <a:effectLst/>
                          <a:latin typeface="Calibri" panose="020F0502020204030204" pitchFamily="34" charset="0"/>
                        </a:rPr>
                        <a:t>Start Page</a:t>
                      </a:r>
                      <a:endParaRPr lang="en-US" sz="1900" b="1" i="0" u="none" strike="noStrike" dirty="0">
                        <a:solidFill>
                          <a:srgbClr val="000000"/>
                        </a:solidFill>
                        <a:effectLst/>
                        <a:latin typeface="Calibri" panose="020F0502020204030204" pitchFamily="34" charset="0"/>
                      </a:endParaRPr>
                    </a:p>
                  </a:txBody>
                  <a:tcPr marL="13091" marR="13091" marT="1309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900" b="1" i="0" u="none" strike="noStrike" dirty="0" smtClean="0">
                          <a:solidFill>
                            <a:srgbClr val="000000"/>
                          </a:solidFill>
                          <a:effectLst/>
                          <a:latin typeface="Calibri" panose="020F0502020204030204" pitchFamily="34" charset="0"/>
                        </a:rPr>
                        <a:t> Self Concept Page</a:t>
                      </a:r>
                      <a:endParaRPr lang="en-US" sz="1900" b="1" i="0" u="none" strike="noStrike" dirty="0">
                        <a:solidFill>
                          <a:srgbClr val="000000"/>
                        </a:solidFill>
                        <a:effectLst/>
                        <a:latin typeface="Calibri" panose="020F0502020204030204" pitchFamily="34" charset="0"/>
                      </a:endParaRPr>
                    </a:p>
                  </a:txBody>
                  <a:tcPr marL="13091" marR="13091" marT="1309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900" b="1" i="0" u="none" strike="noStrike" dirty="0" smtClean="0">
                          <a:solidFill>
                            <a:srgbClr val="000000"/>
                          </a:solidFill>
                          <a:effectLst/>
                          <a:latin typeface="Calibri" panose="020F0502020204030204" pitchFamily="34" charset="0"/>
                        </a:rPr>
                        <a:t>BA Self Page</a:t>
                      </a:r>
                      <a:endParaRPr lang="en-US" sz="1900" b="1" i="0" u="none" strike="noStrike" dirty="0">
                        <a:solidFill>
                          <a:srgbClr val="000000"/>
                        </a:solidFill>
                        <a:effectLst/>
                        <a:latin typeface="Calibri" panose="020F0502020204030204" pitchFamily="34" charset="0"/>
                      </a:endParaRPr>
                    </a:p>
                  </a:txBody>
                  <a:tcPr marL="13091" marR="13091" marT="1309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900" b="1" i="0" u="none" strike="noStrike" dirty="0" smtClean="0">
                          <a:solidFill>
                            <a:srgbClr val="000000"/>
                          </a:solidFill>
                          <a:effectLst/>
                          <a:latin typeface="Calibri" panose="020F0502020204030204" pitchFamily="34" charset="0"/>
                        </a:rPr>
                        <a:t>Completed Page</a:t>
                      </a:r>
                      <a:endParaRPr lang="en-US" sz="1900" b="1" i="0" u="none" strike="noStrike" dirty="0">
                        <a:solidFill>
                          <a:srgbClr val="000000"/>
                        </a:solidFill>
                        <a:effectLst/>
                        <a:latin typeface="Calibri" panose="020F0502020204030204" pitchFamily="34" charset="0"/>
                      </a:endParaRPr>
                    </a:p>
                  </a:txBody>
                  <a:tcPr marL="13091" marR="13091" marT="1309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900" b="1" i="0" u="none" strike="noStrike" dirty="0" smtClean="0">
                          <a:solidFill>
                            <a:srgbClr val="000000"/>
                          </a:solidFill>
                          <a:effectLst/>
                          <a:latin typeface="Calibri" panose="020F0502020204030204" pitchFamily="34" charset="0"/>
                        </a:rPr>
                        <a:t>total</a:t>
                      </a:r>
                      <a:r>
                        <a:rPr lang="en-US" sz="1900" b="1" i="0" u="none" strike="noStrike" baseline="0" dirty="0" smtClean="0">
                          <a:solidFill>
                            <a:srgbClr val="000000"/>
                          </a:solidFill>
                          <a:effectLst/>
                          <a:latin typeface="Calibri" panose="020F0502020204030204" pitchFamily="34" charset="0"/>
                        </a:rPr>
                        <a:t> </a:t>
                      </a:r>
                      <a:r>
                        <a:rPr lang="en-US" sz="1900" b="1" i="0" u="none" strike="noStrike" dirty="0" smtClean="0">
                          <a:solidFill>
                            <a:srgbClr val="000000"/>
                          </a:solidFill>
                          <a:effectLst/>
                          <a:latin typeface="Calibri" panose="020F0502020204030204" pitchFamily="34" charset="0"/>
                        </a:rPr>
                        <a:t>Assessment</a:t>
                      </a:r>
                      <a:endParaRPr lang="en-US" sz="1900" b="1" i="0" u="none" strike="noStrike" dirty="0">
                        <a:solidFill>
                          <a:srgbClr val="000000"/>
                        </a:solidFill>
                        <a:effectLst/>
                        <a:latin typeface="Calibri" panose="020F0502020204030204" pitchFamily="34" charset="0"/>
                      </a:endParaRPr>
                    </a:p>
                  </a:txBody>
                  <a:tcPr marL="13091" marR="13091" marT="1309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900" b="1" i="0" u="none" strike="noStrike">
                          <a:solidFill>
                            <a:srgbClr val="000000"/>
                          </a:solidFill>
                          <a:effectLst/>
                          <a:latin typeface="Calibri" panose="020F0502020204030204" pitchFamily="34" charset="0"/>
                        </a:rPr>
                        <a:t>User_ID</a:t>
                      </a:r>
                    </a:p>
                  </a:txBody>
                  <a:tcPr marL="13091" marR="13091" marT="1309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8748192"/>
                  </a:ext>
                </a:extLst>
              </a:tr>
              <a:tr h="314185">
                <a:tc>
                  <a:txBody>
                    <a:bodyPr/>
                    <a:lstStyle/>
                    <a:p>
                      <a:pPr algn="ctr" fontAlgn="t"/>
                      <a:r>
                        <a:rPr lang="en-US" sz="1900" b="1" i="0" u="none" strike="noStrike">
                          <a:solidFill>
                            <a:srgbClr val="000000"/>
                          </a:solidFill>
                          <a:effectLst/>
                          <a:latin typeface="Calibri" panose="020F0502020204030204" pitchFamily="34" charset="0"/>
                        </a:rPr>
                        <a:t>DPA 1.2</a:t>
                      </a:r>
                    </a:p>
                  </a:txBody>
                  <a:tcPr marL="13091" marR="13091" marT="1309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0:21:19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0:24:20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0:23:43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0:18:39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3:08:31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60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8059915"/>
                  </a:ext>
                </a:extLst>
              </a:tr>
              <a:tr h="314185">
                <a:tc>
                  <a:txBody>
                    <a:bodyPr/>
                    <a:lstStyle/>
                    <a:p>
                      <a:pPr algn="ctr" fontAlgn="t"/>
                      <a:r>
                        <a:rPr lang="en-US" sz="1900" b="1" i="0" u="none" strike="noStrike">
                          <a:solidFill>
                            <a:srgbClr val="000000"/>
                          </a:solidFill>
                          <a:effectLst/>
                          <a:latin typeface="Calibri" panose="020F0502020204030204" pitchFamily="34" charset="0"/>
                        </a:rPr>
                        <a:t>DPA 1.3</a:t>
                      </a:r>
                    </a:p>
                  </a:txBody>
                  <a:tcPr marL="13091" marR="13091" marT="1309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0:04:21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0:37:09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0:01:44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0:00:03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0:43:17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80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8815219"/>
                  </a:ext>
                </a:extLst>
              </a:tr>
              <a:tr h="314185">
                <a:tc>
                  <a:txBody>
                    <a:bodyPr/>
                    <a:lstStyle/>
                    <a:p>
                      <a:pPr algn="ctr" fontAlgn="t"/>
                      <a:r>
                        <a:rPr lang="en-US" sz="1900" b="1" i="0" u="none" strike="noStrike">
                          <a:solidFill>
                            <a:srgbClr val="000000"/>
                          </a:solidFill>
                          <a:effectLst/>
                          <a:latin typeface="Calibri" panose="020F0502020204030204" pitchFamily="34" charset="0"/>
                        </a:rPr>
                        <a:t>DPO 1.0</a:t>
                      </a:r>
                    </a:p>
                  </a:txBody>
                  <a:tcPr marL="13091" marR="13091" marT="1309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0:00:00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0:00:00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0:00:00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0:00:00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0:00:00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14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2805410"/>
                  </a:ext>
                </a:extLst>
              </a:tr>
              <a:tr h="314185">
                <a:tc>
                  <a:txBody>
                    <a:bodyPr/>
                    <a:lstStyle/>
                    <a:p>
                      <a:pPr algn="ctr" fontAlgn="t"/>
                      <a:r>
                        <a:rPr lang="en-US" sz="1900" b="1" i="0" u="none" strike="noStrike">
                          <a:solidFill>
                            <a:srgbClr val="000000"/>
                          </a:solidFill>
                          <a:effectLst/>
                          <a:latin typeface="Calibri" panose="020F0502020204030204" pitchFamily="34" charset="0"/>
                        </a:rPr>
                        <a:t>DPO 1.1</a:t>
                      </a:r>
                    </a:p>
                  </a:txBody>
                  <a:tcPr marL="13091" marR="13091" marT="1309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0:17:07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0:00:00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0:00:00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0:00:00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0:17:07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1646982"/>
                  </a:ext>
                </a:extLst>
              </a:tr>
              <a:tr h="589097">
                <a:tc>
                  <a:txBody>
                    <a:bodyPr/>
                    <a:lstStyle/>
                    <a:p>
                      <a:pPr algn="ctr" fontAlgn="t"/>
                      <a:r>
                        <a:rPr lang="en-US" sz="1900" b="1" i="0" u="none" strike="noStrike" dirty="0" smtClean="0">
                          <a:solidFill>
                            <a:srgbClr val="000000"/>
                          </a:solidFill>
                          <a:effectLst/>
                          <a:latin typeface="Calibri" panose="020F0502020204030204" pitchFamily="34" charset="0"/>
                        </a:rPr>
                        <a:t>Grand </a:t>
                      </a:r>
                      <a:r>
                        <a:rPr lang="en-US" sz="1900" b="1" i="0" u="none" strike="noStrike" dirty="0">
                          <a:solidFill>
                            <a:srgbClr val="000000"/>
                          </a:solidFill>
                          <a:effectLst/>
                          <a:latin typeface="Calibri" panose="020F0502020204030204" pitchFamily="34" charset="0"/>
                        </a:rPr>
                        <a:t>Total</a:t>
                      </a:r>
                    </a:p>
                  </a:txBody>
                  <a:tcPr marL="13091" marR="13091" marT="1309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0:42:47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1:01:29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0:25:27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0:18:42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4:08:55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158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9177164"/>
                  </a:ext>
                </a:extLst>
              </a:tr>
            </a:tbl>
          </a:graphicData>
        </a:graphic>
      </p:graphicFrame>
    </p:spTree>
    <p:extLst>
      <p:ext uri="{BB962C8B-B14F-4D97-AF65-F5344CB8AC3E}">
        <p14:creationId xmlns:p14="http://schemas.microsoft.com/office/powerpoint/2010/main" val="3499496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338" y="1165936"/>
            <a:ext cx="10737672" cy="677108"/>
          </a:xfrm>
        </p:spPr>
        <p:txBody>
          <a:bodyPr/>
          <a:lstStyle/>
          <a:p>
            <a:r>
              <a:rPr lang="en-US" dirty="0" smtClean="0"/>
              <a:t>Loading time by Users(hours)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63800286"/>
              </p:ext>
            </p:extLst>
          </p:nvPr>
        </p:nvGraphicFramePr>
        <p:xfrm>
          <a:off x="914400" y="3429000"/>
          <a:ext cx="3429000" cy="2556986"/>
        </p:xfrm>
        <a:graphic>
          <a:graphicData uri="http://schemas.openxmlformats.org/drawingml/2006/table">
            <a:tbl>
              <a:tblPr/>
              <a:tblGrid>
                <a:gridCol w="1714500">
                  <a:extLst>
                    <a:ext uri="{9D8B030D-6E8A-4147-A177-3AD203B41FA5}">
                      <a16:colId xmlns:a16="http://schemas.microsoft.com/office/drawing/2014/main" val="219204238"/>
                    </a:ext>
                  </a:extLst>
                </a:gridCol>
                <a:gridCol w="1714500">
                  <a:extLst>
                    <a:ext uri="{9D8B030D-6E8A-4147-A177-3AD203B41FA5}">
                      <a16:colId xmlns:a16="http://schemas.microsoft.com/office/drawing/2014/main" val="1968877759"/>
                    </a:ext>
                  </a:extLst>
                </a:gridCol>
              </a:tblGrid>
              <a:tr h="609600">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n-US" sz="2000" b="1" i="0" u="none" strike="noStrike" dirty="0" smtClean="0">
                          <a:solidFill>
                            <a:srgbClr val="000000"/>
                          </a:solidFill>
                          <a:effectLst/>
                          <a:latin typeface="Calibri" panose="020F0502020204030204" pitchFamily="34" charset="0"/>
                        </a:rPr>
                        <a:t>Design</a:t>
                      </a:r>
                      <a:r>
                        <a:rPr lang="en-US" sz="2000" b="1" i="0" u="none" strike="noStrike" baseline="0" dirty="0" smtClean="0">
                          <a:solidFill>
                            <a:srgbClr val="000000"/>
                          </a:solidFill>
                          <a:effectLst/>
                          <a:latin typeface="Calibri" panose="020F0502020204030204" pitchFamily="34" charset="0"/>
                        </a:rPr>
                        <a:t> </a:t>
                      </a:r>
                      <a:r>
                        <a:rPr lang="en-US" sz="2000" b="1" i="0" u="none" strike="noStrike" dirty="0" smtClean="0">
                          <a:solidFill>
                            <a:srgbClr val="000000"/>
                          </a:solidFill>
                          <a:effectLst/>
                          <a:latin typeface="Calibri" panose="020F0502020204030204" pitchFamily="34" charset="0"/>
                        </a:rPr>
                        <a:t>Version</a:t>
                      </a:r>
                      <a:endParaRPr lang="en-US" sz="2000" b="1" i="0" u="none" strike="noStrike" dirty="0" smtClean="0">
                        <a:solidFill>
                          <a:srgbClr val="000000"/>
                        </a:solidFill>
                        <a:effectLst/>
                        <a:latin typeface="Calibri" panose="020F0502020204030204" pitchFamily="34" charset="0"/>
                      </a:endParaRPr>
                    </a:p>
                  </a:txBody>
                  <a:tcPr marL="13811" marR="13811" marT="1381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b="1" i="0" u="none" strike="noStrike" dirty="0" smtClean="0">
                          <a:solidFill>
                            <a:srgbClr val="000000"/>
                          </a:solidFill>
                          <a:effectLst/>
                          <a:latin typeface="Calibri" panose="020F0502020204030204" pitchFamily="34" charset="0"/>
                        </a:rPr>
                        <a:t>Loading Page</a:t>
                      </a:r>
                      <a:endParaRPr lang="en-US" sz="2000" b="1" i="0" u="none" strike="noStrike" dirty="0">
                        <a:solidFill>
                          <a:srgbClr val="000000"/>
                        </a:solidFill>
                        <a:effectLst/>
                        <a:latin typeface="Calibri" panose="020F0502020204030204" pitchFamily="34" charset="0"/>
                      </a:endParaRPr>
                    </a:p>
                  </a:txBody>
                  <a:tcPr marL="13811" marR="13811" marT="1381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732698"/>
                  </a:ext>
                </a:extLst>
              </a:tr>
              <a:tr h="331470">
                <a:tc>
                  <a:txBody>
                    <a:bodyPr/>
                    <a:lstStyle/>
                    <a:p>
                      <a:pPr algn="ctr" fontAlgn="t"/>
                      <a:r>
                        <a:rPr lang="en-US" sz="2000" b="1" i="0" u="none" strike="noStrike" dirty="0">
                          <a:solidFill>
                            <a:srgbClr val="000000"/>
                          </a:solidFill>
                          <a:effectLst/>
                          <a:latin typeface="Calibri" panose="020F0502020204030204" pitchFamily="34" charset="0"/>
                        </a:rPr>
                        <a:t>DPA 1.2</a:t>
                      </a:r>
                    </a:p>
                  </a:txBody>
                  <a:tcPr marL="13811" marR="13811" marT="1381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0:15:26</a:t>
                      </a:r>
                    </a:p>
                  </a:txBody>
                  <a:tcPr marL="13811" marR="13811" marT="1381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5677071"/>
                  </a:ext>
                </a:extLst>
              </a:tr>
              <a:tr h="331470">
                <a:tc>
                  <a:txBody>
                    <a:bodyPr/>
                    <a:lstStyle/>
                    <a:p>
                      <a:pPr algn="ctr" fontAlgn="t"/>
                      <a:r>
                        <a:rPr lang="en-US" sz="2000" b="1" i="0" u="none" strike="noStrike">
                          <a:solidFill>
                            <a:srgbClr val="000000"/>
                          </a:solidFill>
                          <a:effectLst/>
                          <a:latin typeface="Calibri" panose="020F0502020204030204" pitchFamily="34" charset="0"/>
                        </a:rPr>
                        <a:t>DPA 1.3</a:t>
                      </a:r>
                    </a:p>
                  </a:txBody>
                  <a:tcPr marL="13811" marR="13811" marT="1381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0:14:03</a:t>
                      </a:r>
                    </a:p>
                  </a:txBody>
                  <a:tcPr marL="13811" marR="13811" marT="1381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7350092"/>
                  </a:ext>
                </a:extLst>
              </a:tr>
              <a:tr h="331470">
                <a:tc>
                  <a:txBody>
                    <a:bodyPr/>
                    <a:lstStyle/>
                    <a:p>
                      <a:pPr algn="ctr" fontAlgn="t"/>
                      <a:r>
                        <a:rPr lang="en-US" sz="2000" b="1" i="0" u="none" strike="noStrike">
                          <a:solidFill>
                            <a:srgbClr val="000000"/>
                          </a:solidFill>
                          <a:effectLst/>
                          <a:latin typeface="Calibri" panose="020F0502020204030204" pitchFamily="34" charset="0"/>
                        </a:rPr>
                        <a:t>DPO 1.0</a:t>
                      </a:r>
                    </a:p>
                  </a:txBody>
                  <a:tcPr marL="13811" marR="13811" marT="1381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0:00:13</a:t>
                      </a:r>
                    </a:p>
                  </a:txBody>
                  <a:tcPr marL="13811" marR="13811" marT="1381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0187429"/>
                  </a:ext>
                </a:extLst>
              </a:tr>
              <a:tr h="331470">
                <a:tc>
                  <a:txBody>
                    <a:bodyPr/>
                    <a:lstStyle/>
                    <a:p>
                      <a:pPr algn="ctr" fontAlgn="t"/>
                      <a:r>
                        <a:rPr lang="en-US" sz="2000" b="1" i="0" u="none" strike="noStrike">
                          <a:solidFill>
                            <a:srgbClr val="000000"/>
                          </a:solidFill>
                          <a:effectLst/>
                          <a:latin typeface="Calibri" panose="020F0502020204030204" pitchFamily="34" charset="0"/>
                        </a:rPr>
                        <a:t>DPO 1.1</a:t>
                      </a:r>
                    </a:p>
                  </a:txBody>
                  <a:tcPr marL="13811" marR="13811" marT="1381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0:00:20</a:t>
                      </a:r>
                    </a:p>
                  </a:txBody>
                  <a:tcPr marL="13811" marR="13811" marT="1381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089050"/>
                  </a:ext>
                </a:extLst>
              </a:tr>
              <a:tr h="621506">
                <a:tc>
                  <a:txBody>
                    <a:bodyPr/>
                    <a:lstStyle/>
                    <a:p>
                      <a:pPr algn="ctr" fontAlgn="t"/>
                      <a:r>
                        <a:rPr lang="en-US" sz="2000" b="1" i="0" u="none" strike="noStrike" dirty="0" smtClean="0">
                          <a:solidFill>
                            <a:srgbClr val="000000"/>
                          </a:solidFill>
                          <a:effectLst/>
                          <a:latin typeface="Calibri" panose="020F0502020204030204" pitchFamily="34" charset="0"/>
                        </a:rPr>
                        <a:t>Grand </a:t>
                      </a:r>
                      <a:r>
                        <a:rPr lang="en-US" sz="2000" b="1" i="0" u="none" strike="noStrike" dirty="0">
                          <a:solidFill>
                            <a:srgbClr val="000000"/>
                          </a:solidFill>
                          <a:effectLst/>
                          <a:latin typeface="Calibri" panose="020F0502020204030204" pitchFamily="34" charset="0"/>
                        </a:rPr>
                        <a:t>Total</a:t>
                      </a:r>
                    </a:p>
                  </a:txBody>
                  <a:tcPr marL="13811" marR="13811" marT="1381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0:30:02</a:t>
                      </a:r>
                    </a:p>
                  </a:txBody>
                  <a:tcPr marL="13811" marR="13811" marT="1381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8176206"/>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5334834"/>
              </p:ext>
            </p:extLst>
          </p:nvPr>
        </p:nvGraphicFramePr>
        <p:xfrm>
          <a:off x="7239000" y="3429000"/>
          <a:ext cx="3429000" cy="2556986"/>
        </p:xfrm>
        <a:graphic>
          <a:graphicData uri="http://schemas.openxmlformats.org/drawingml/2006/table">
            <a:tbl>
              <a:tblPr/>
              <a:tblGrid>
                <a:gridCol w="1714500">
                  <a:extLst>
                    <a:ext uri="{9D8B030D-6E8A-4147-A177-3AD203B41FA5}">
                      <a16:colId xmlns:a16="http://schemas.microsoft.com/office/drawing/2014/main" val="219204238"/>
                    </a:ext>
                  </a:extLst>
                </a:gridCol>
                <a:gridCol w="1714500">
                  <a:extLst>
                    <a:ext uri="{9D8B030D-6E8A-4147-A177-3AD203B41FA5}">
                      <a16:colId xmlns:a16="http://schemas.microsoft.com/office/drawing/2014/main" val="1968877759"/>
                    </a:ext>
                  </a:extLst>
                </a:gridCol>
              </a:tblGrid>
              <a:tr h="609600">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n-US" sz="2000" b="1" i="0" u="none" strike="noStrike" dirty="0" smtClean="0">
                          <a:solidFill>
                            <a:srgbClr val="000000"/>
                          </a:solidFill>
                          <a:effectLst/>
                          <a:latin typeface="Calibri" panose="020F0502020204030204" pitchFamily="34" charset="0"/>
                        </a:rPr>
                        <a:t>Design</a:t>
                      </a:r>
                      <a:r>
                        <a:rPr lang="en-US" sz="2000" b="1" i="0" u="none" strike="noStrike" baseline="0" dirty="0" smtClean="0">
                          <a:solidFill>
                            <a:srgbClr val="000000"/>
                          </a:solidFill>
                          <a:effectLst/>
                          <a:latin typeface="Calibri" panose="020F0502020204030204" pitchFamily="34" charset="0"/>
                        </a:rPr>
                        <a:t> </a:t>
                      </a:r>
                      <a:r>
                        <a:rPr lang="en-US" sz="2000" b="1" i="0" u="none" strike="noStrike" dirty="0" smtClean="0">
                          <a:solidFill>
                            <a:srgbClr val="000000"/>
                          </a:solidFill>
                          <a:effectLst/>
                          <a:latin typeface="Calibri" panose="020F0502020204030204" pitchFamily="34" charset="0"/>
                        </a:rPr>
                        <a:t>Version</a:t>
                      </a:r>
                      <a:endParaRPr lang="en-US" sz="2000" b="1" i="0" u="none" strike="noStrike" dirty="0" smtClean="0">
                        <a:solidFill>
                          <a:srgbClr val="000000"/>
                        </a:solidFill>
                        <a:effectLst/>
                        <a:latin typeface="Calibri" panose="020F0502020204030204" pitchFamily="34" charset="0"/>
                      </a:endParaRPr>
                    </a:p>
                  </a:txBody>
                  <a:tcPr marL="13811" marR="13811" marT="1381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000" b="1" i="0" u="none" strike="noStrike" dirty="0" smtClean="0">
                          <a:solidFill>
                            <a:srgbClr val="000000"/>
                          </a:solidFill>
                          <a:effectLst/>
                          <a:latin typeface="Calibri" panose="020F0502020204030204" pitchFamily="34" charset="0"/>
                        </a:rPr>
                        <a:t>Loading Page</a:t>
                      </a:r>
                      <a:endParaRPr lang="en-US" sz="2000" b="1" i="0" u="none" strike="noStrike" dirty="0">
                        <a:solidFill>
                          <a:srgbClr val="000000"/>
                        </a:solidFill>
                        <a:effectLst/>
                        <a:latin typeface="Calibri" panose="020F0502020204030204" pitchFamily="34" charset="0"/>
                      </a:endParaRPr>
                    </a:p>
                  </a:txBody>
                  <a:tcPr marL="13811" marR="13811" marT="1381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8732698"/>
                  </a:ext>
                </a:extLst>
              </a:tr>
              <a:tr h="331470">
                <a:tc>
                  <a:txBody>
                    <a:bodyPr/>
                    <a:lstStyle/>
                    <a:p>
                      <a:pPr algn="ctr" fontAlgn="t"/>
                      <a:r>
                        <a:rPr lang="en-US" sz="2000" b="1" i="0" u="none" strike="noStrike" dirty="0">
                          <a:solidFill>
                            <a:srgbClr val="000000"/>
                          </a:solidFill>
                          <a:effectLst/>
                          <a:latin typeface="Calibri" panose="020F0502020204030204" pitchFamily="34" charset="0"/>
                        </a:rPr>
                        <a:t>DPA 1.2</a:t>
                      </a:r>
                    </a:p>
                  </a:txBody>
                  <a:tcPr marL="13811" marR="13811" marT="1381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1:40:22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5677071"/>
                  </a:ext>
                </a:extLst>
              </a:tr>
              <a:tr h="331470">
                <a:tc>
                  <a:txBody>
                    <a:bodyPr/>
                    <a:lstStyle/>
                    <a:p>
                      <a:pPr algn="ctr" fontAlgn="t"/>
                      <a:r>
                        <a:rPr lang="en-US" sz="2000" b="1" i="0" u="none" strike="noStrike">
                          <a:solidFill>
                            <a:srgbClr val="000000"/>
                          </a:solidFill>
                          <a:effectLst/>
                          <a:latin typeface="Calibri" panose="020F0502020204030204" pitchFamily="34" charset="0"/>
                        </a:rPr>
                        <a:t>DPA 1.3</a:t>
                      </a:r>
                    </a:p>
                  </a:txBody>
                  <a:tcPr marL="13811" marR="13811" marT="1381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0:00:00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7350092"/>
                  </a:ext>
                </a:extLst>
              </a:tr>
              <a:tr h="331470">
                <a:tc>
                  <a:txBody>
                    <a:bodyPr/>
                    <a:lstStyle/>
                    <a:p>
                      <a:pPr algn="ctr" fontAlgn="t"/>
                      <a:r>
                        <a:rPr lang="en-US" sz="2000" b="1" i="0" u="none" strike="noStrike">
                          <a:solidFill>
                            <a:srgbClr val="000000"/>
                          </a:solidFill>
                          <a:effectLst/>
                          <a:latin typeface="Calibri" panose="020F0502020204030204" pitchFamily="34" charset="0"/>
                        </a:rPr>
                        <a:t>DPO 1.0</a:t>
                      </a:r>
                    </a:p>
                  </a:txBody>
                  <a:tcPr marL="13811" marR="13811" marT="1381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0:00:00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0187429"/>
                  </a:ext>
                </a:extLst>
              </a:tr>
              <a:tr h="331470">
                <a:tc>
                  <a:txBody>
                    <a:bodyPr/>
                    <a:lstStyle/>
                    <a:p>
                      <a:pPr algn="ctr" fontAlgn="t"/>
                      <a:r>
                        <a:rPr lang="en-US" sz="2000" b="1" i="0" u="none" strike="noStrike">
                          <a:solidFill>
                            <a:srgbClr val="000000"/>
                          </a:solidFill>
                          <a:effectLst/>
                          <a:latin typeface="Calibri" panose="020F0502020204030204" pitchFamily="34" charset="0"/>
                        </a:rPr>
                        <a:t>DPO 1.1</a:t>
                      </a:r>
                    </a:p>
                  </a:txBody>
                  <a:tcPr marL="13811" marR="13811" marT="1381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0:00:00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089050"/>
                  </a:ext>
                </a:extLst>
              </a:tr>
              <a:tr h="621506">
                <a:tc>
                  <a:txBody>
                    <a:bodyPr/>
                    <a:lstStyle/>
                    <a:p>
                      <a:pPr algn="ctr" fontAlgn="t"/>
                      <a:r>
                        <a:rPr lang="en-US" sz="2000" b="1" i="0" u="none" strike="noStrike" dirty="0" smtClean="0">
                          <a:solidFill>
                            <a:srgbClr val="000000"/>
                          </a:solidFill>
                          <a:effectLst/>
                          <a:latin typeface="Calibri" panose="020F0502020204030204" pitchFamily="34" charset="0"/>
                        </a:rPr>
                        <a:t>Grand </a:t>
                      </a:r>
                      <a:r>
                        <a:rPr lang="en-US" sz="2000" b="1" i="0" u="none" strike="noStrike" dirty="0">
                          <a:solidFill>
                            <a:srgbClr val="000000"/>
                          </a:solidFill>
                          <a:effectLst/>
                          <a:latin typeface="Calibri" panose="020F0502020204030204" pitchFamily="34" charset="0"/>
                        </a:rPr>
                        <a:t>Total</a:t>
                      </a:r>
                    </a:p>
                  </a:txBody>
                  <a:tcPr marL="13811" marR="13811" marT="13811"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1:40:22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8176206"/>
                  </a:ext>
                </a:extLst>
              </a:tr>
            </a:tbl>
          </a:graphicData>
        </a:graphic>
      </p:graphicFrame>
      <p:sp>
        <p:nvSpPr>
          <p:cNvPr id="6" name="TextBox 5"/>
          <p:cNvSpPr txBox="1"/>
          <p:nvPr/>
        </p:nvSpPr>
        <p:spPr>
          <a:xfrm>
            <a:off x="7200900" y="3059668"/>
            <a:ext cx="3505200" cy="369332"/>
          </a:xfrm>
          <a:prstGeom prst="rect">
            <a:avLst/>
          </a:prstGeom>
          <a:noFill/>
        </p:spPr>
        <p:txBody>
          <a:bodyPr wrap="square" rtlCol="0">
            <a:spAutoFit/>
          </a:bodyPr>
          <a:lstStyle/>
          <a:p>
            <a:r>
              <a:rPr lang="en-US" b="1" dirty="0" smtClean="0"/>
              <a:t>Incomplete BA Users </a:t>
            </a:r>
            <a:endParaRPr lang="en-US" b="1" dirty="0"/>
          </a:p>
        </p:txBody>
      </p:sp>
      <p:sp>
        <p:nvSpPr>
          <p:cNvPr id="7" name="TextBox 6"/>
          <p:cNvSpPr txBox="1"/>
          <p:nvPr/>
        </p:nvSpPr>
        <p:spPr>
          <a:xfrm>
            <a:off x="838200" y="3074478"/>
            <a:ext cx="3505200" cy="369332"/>
          </a:xfrm>
          <a:prstGeom prst="rect">
            <a:avLst/>
          </a:prstGeom>
          <a:noFill/>
        </p:spPr>
        <p:txBody>
          <a:bodyPr wrap="square" rtlCol="0">
            <a:spAutoFit/>
          </a:bodyPr>
          <a:lstStyle/>
          <a:p>
            <a:r>
              <a:rPr lang="en-US" b="1" dirty="0"/>
              <a:t>Complete </a:t>
            </a:r>
            <a:r>
              <a:rPr lang="en-US" b="1" dirty="0" smtClean="0"/>
              <a:t>BA Users </a:t>
            </a:r>
            <a:endParaRPr lang="en-US" b="1" dirty="0"/>
          </a:p>
        </p:txBody>
      </p:sp>
    </p:spTree>
    <p:extLst>
      <p:ext uri="{BB962C8B-B14F-4D97-AF65-F5344CB8AC3E}">
        <p14:creationId xmlns:p14="http://schemas.microsoft.com/office/powerpoint/2010/main" val="2375280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9009"/>
          <a:stretch/>
        </p:blipFill>
        <p:spPr>
          <a:xfrm>
            <a:off x="5105400" y="2362200"/>
            <a:ext cx="6934199" cy="4354716"/>
          </a:xfrm>
          <a:prstGeom prst="rect">
            <a:avLst/>
          </a:prstGeom>
        </p:spPr>
      </p:pic>
      <p:sp>
        <p:nvSpPr>
          <p:cNvPr id="2" name="Title 1"/>
          <p:cNvSpPr>
            <a:spLocks noGrp="1"/>
          </p:cNvSpPr>
          <p:nvPr>
            <p:ph type="title"/>
          </p:nvPr>
        </p:nvSpPr>
        <p:spPr>
          <a:xfrm>
            <a:off x="730338" y="1165936"/>
            <a:ext cx="10737672" cy="677108"/>
          </a:xfrm>
        </p:spPr>
        <p:txBody>
          <a:bodyPr/>
          <a:lstStyle/>
          <a:p>
            <a:r>
              <a:rPr lang="en-US" dirty="0" smtClean="0"/>
              <a:t>Qualified Lead by Complete BA Users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83309213"/>
              </p:ext>
            </p:extLst>
          </p:nvPr>
        </p:nvGraphicFramePr>
        <p:xfrm>
          <a:off x="381000" y="3200400"/>
          <a:ext cx="4816388" cy="2466180"/>
        </p:xfrm>
        <a:graphic>
          <a:graphicData uri="http://schemas.openxmlformats.org/drawingml/2006/table">
            <a:tbl>
              <a:tblPr/>
              <a:tblGrid>
                <a:gridCol w="1204097">
                  <a:extLst>
                    <a:ext uri="{9D8B030D-6E8A-4147-A177-3AD203B41FA5}">
                      <a16:colId xmlns:a16="http://schemas.microsoft.com/office/drawing/2014/main" val="706131801"/>
                    </a:ext>
                  </a:extLst>
                </a:gridCol>
                <a:gridCol w="1204097">
                  <a:extLst>
                    <a:ext uri="{9D8B030D-6E8A-4147-A177-3AD203B41FA5}">
                      <a16:colId xmlns:a16="http://schemas.microsoft.com/office/drawing/2014/main" val="326751866"/>
                    </a:ext>
                  </a:extLst>
                </a:gridCol>
                <a:gridCol w="1204097">
                  <a:extLst>
                    <a:ext uri="{9D8B030D-6E8A-4147-A177-3AD203B41FA5}">
                      <a16:colId xmlns:a16="http://schemas.microsoft.com/office/drawing/2014/main" val="1753585113"/>
                    </a:ext>
                  </a:extLst>
                </a:gridCol>
                <a:gridCol w="1204097">
                  <a:extLst>
                    <a:ext uri="{9D8B030D-6E8A-4147-A177-3AD203B41FA5}">
                      <a16:colId xmlns:a16="http://schemas.microsoft.com/office/drawing/2014/main" val="1287978534"/>
                    </a:ext>
                  </a:extLst>
                </a:gridCol>
              </a:tblGrid>
              <a:tr h="794395">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n-US" sz="1800" b="1" i="0" u="none" strike="noStrike" dirty="0" smtClean="0">
                          <a:solidFill>
                            <a:srgbClr val="000000"/>
                          </a:solidFill>
                          <a:effectLst/>
                          <a:latin typeface="Calibri" panose="020F0502020204030204" pitchFamily="34" charset="0"/>
                        </a:rPr>
                        <a:t>Design</a:t>
                      </a:r>
                      <a:r>
                        <a:rPr lang="en-US" sz="1800" b="1" i="0" u="none" strike="noStrike" baseline="0" dirty="0" smtClean="0">
                          <a:solidFill>
                            <a:srgbClr val="000000"/>
                          </a:solidFill>
                          <a:effectLst/>
                          <a:latin typeface="Calibri" panose="020F0502020204030204" pitchFamily="34" charset="0"/>
                        </a:rPr>
                        <a:t> </a:t>
                      </a:r>
                      <a:r>
                        <a:rPr lang="en-US" sz="1800" b="1" i="0" u="none" strike="noStrike" dirty="0" smtClean="0">
                          <a:solidFill>
                            <a:srgbClr val="000000"/>
                          </a:solidFill>
                          <a:effectLst/>
                          <a:latin typeface="Calibri" panose="020F0502020204030204" pitchFamily="34" charset="0"/>
                        </a:rPr>
                        <a:t>Version</a:t>
                      </a:r>
                      <a:endParaRPr lang="en-US" sz="1800" b="1" i="0" u="none" strike="noStrike" dirty="0" smtClean="0">
                        <a:solidFill>
                          <a:srgbClr val="000000"/>
                        </a:solidFill>
                        <a:effectLst/>
                        <a:latin typeface="Calibri" panose="020F0502020204030204" pitchFamily="34" charset="0"/>
                      </a:endParaRPr>
                    </a:p>
                  </a:txBody>
                  <a:tcPr marL="11857" marR="11857" marT="1185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b="1" i="0" u="none" strike="noStrike" dirty="0">
                          <a:solidFill>
                            <a:srgbClr val="000000"/>
                          </a:solidFill>
                          <a:effectLst/>
                          <a:latin typeface="Calibri" panose="020F0502020204030204" pitchFamily="34" charset="0"/>
                        </a:rPr>
                        <a:t>Not Qualified Lead</a:t>
                      </a:r>
                    </a:p>
                  </a:txBody>
                  <a:tcPr marL="11857" marR="11857" marT="1185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b="1" i="0" u="none" strike="noStrike" dirty="0">
                          <a:solidFill>
                            <a:srgbClr val="000000"/>
                          </a:solidFill>
                          <a:effectLst/>
                          <a:latin typeface="Calibri" panose="020F0502020204030204" pitchFamily="34" charset="0"/>
                        </a:rPr>
                        <a:t>Qualified Lead</a:t>
                      </a:r>
                    </a:p>
                  </a:txBody>
                  <a:tcPr marL="11857" marR="11857" marT="1185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b="1" i="0" u="none" strike="noStrike" dirty="0" smtClean="0">
                          <a:solidFill>
                            <a:srgbClr val="000000"/>
                          </a:solidFill>
                          <a:effectLst/>
                          <a:latin typeface="Calibri" panose="020F0502020204030204" pitchFamily="34" charset="0"/>
                        </a:rPr>
                        <a:t> </a:t>
                      </a:r>
                      <a:r>
                        <a:rPr lang="en-US" sz="1700" b="1" i="0" u="none" strike="noStrike" dirty="0">
                          <a:solidFill>
                            <a:srgbClr val="000000"/>
                          </a:solidFill>
                          <a:effectLst/>
                          <a:latin typeface="Calibri" panose="020F0502020204030204" pitchFamily="34" charset="0"/>
                        </a:rPr>
                        <a:t>Grand Total</a:t>
                      </a:r>
                    </a:p>
                  </a:txBody>
                  <a:tcPr marL="11857" marR="11857" marT="1185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6515979"/>
                  </a:ext>
                </a:extLst>
              </a:tr>
              <a:tr h="284559">
                <a:tc>
                  <a:txBody>
                    <a:bodyPr/>
                    <a:lstStyle/>
                    <a:p>
                      <a:pPr algn="ctr" fontAlgn="t"/>
                      <a:r>
                        <a:rPr lang="en-US" sz="1700" b="1" i="0" u="none" strike="noStrike" dirty="0">
                          <a:solidFill>
                            <a:srgbClr val="000000"/>
                          </a:solidFill>
                          <a:effectLst/>
                          <a:latin typeface="Calibri" panose="020F0502020204030204" pitchFamily="34" charset="0"/>
                        </a:rPr>
                        <a:t>DPA 1.2</a:t>
                      </a:r>
                    </a:p>
                  </a:txBody>
                  <a:tcPr marL="11857" marR="11857" marT="1185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700" b="0" i="0" u="none" strike="noStrike" dirty="0">
                          <a:solidFill>
                            <a:srgbClr val="000000"/>
                          </a:solidFill>
                          <a:effectLst/>
                          <a:latin typeface="Calibri" panose="020F0502020204030204" pitchFamily="34" charset="0"/>
                        </a:rPr>
                        <a:t>20</a:t>
                      </a:r>
                    </a:p>
                  </a:txBody>
                  <a:tcPr marL="11857" marR="11857" marT="118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700" b="0" i="0" u="none" strike="noStrike">
                          <a:solidFill>
                            <a:srgbClr val="000000"/>
                          </a:solidFill>
                          <a:effectLst/>
                          <a:latin typeface="Calibri" panose="020F0502020204030204" pitchFamily="34" charset="0"/>
                        </a:rPr>
                        <a:t>91</a:t>
                      </a:r>
                    </a:p>
                  </a:txBody>
                  <a:tcPr marL="11857" marR="11857" marT="118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700" b="0" i="0" u="none" strike="noStrike">
                          <a:solidFill>
                            <a:srgbClr val="000000"/>
                          </a:solidFill>
                          <a:effectLst/>
                          <a:latin typeface="Calibri" panose="020F0502020204030204" pitchFamily="34" charset="0"/>
                        </a:rPr>
                        <a:t>111</a:t>
                      </a:r>
                    </a:p>
                  </a:txBody>
                  <a:tcPr marL="11857" marR="11857" marT="118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4286185"/>
                  </a:ext>
                </a:extLst>
              </a:tr>
              <a:tr h="284559">
                <a:tc>
                  <a:txBody>
                    <a:bodyPr/>
                    <a:lstStyle/>
                    <a:p>
                      <a:pPr algn="ctr" fontAlgn="t"/>
                      <a:r>
                        <a:rPr lang="en-US" sz="1700" b="1" i="0" u="none" strike="noStrike">
                          <a:solidFill>
                            <a:srgbClr val="000000"/>
                          </a:solidFill>
                          <a:effectLst/>
                          <a:latin typeface="Calibri" panose="020F0502020204030204" pitchFamily="34" charset="0"/>
                        </a:rPr>
                        <a:t>DPA 1.3</a:t>
                      </a:r>
                    </a:p>
                  </a:txBody>
                  <a:tcPr marL="11857" marR="11857" marT="1185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700" b="0" i="0" u="none" strike="noStrike">
                          <a:solidFill>
                            <a:srgbClr val="000000"/>
                          </a:solidFill>
                          <a:effectLst/>
                          <a:latin typeface="Calibri" panose="020F0502020204030204" pitchFamily="34" charset="0"/>
                        </a:rPr>
                        <a:t>71</a:t>
                      </a:r>
                    </a:p>
                  </a:txBody>
                  <a:tcPr marL="11857" marR="11857" marT="118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700" b="0" i="0" u="none" strike="noStrike" dirty="0">
                          <a:solidFill>
                            <a:srgbClr val="000000"/>
                          </a:solidFill>
                          <a:effectLst/>
                          <a:latin typeface="Calibri" panose="020F0502020204030204" pitchFamily="34" charset="0"/>
                        </a:rPr>
                        <a:t>66</a:t>
                      </a:r>
                    </a:p>
                  </a:txBody>
                  <a:tcPr marL="11857" marR="11857" marT="118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700" b="0" i="0" u="none" strike="noStrike">
                          <a:solidFill>
                            <a:srgbClr val="000000"/>
                          </a:solidFill>
                          <a:effectLst/>
                          <a:latin typeface="Calibri" panose="020F0502020204030204" pitchFamily="34" charset="0"/>
                        </a:rPr>
                        <a:t>137</a:t>
                      </a:r>
                    </a:p>
                  </a:txBody>
                  <a:tcPr marL="11857" marR="11857" marT="118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5014552"/>
                  </a:ext>
                </a:extLst>
              </a:tr>
              <a:tr h="284559">
                <a:tc>
                  <a:txBody>
                    <a:bodyPr/>
                    <a:lstStyle/>
                    <a:p>
                      <a:pPr algn="ctr" fontAlgn="t"/>
                      <a:r>
                        <a:rPr lang="en-US" sz="1700" b="1" i="0" u="none" strike="noStrike">
                          <a:solidFill>
                            <a:srgbClr val="000000"/>
                          </a:solidFill>
                          <a:effectLst/>
                          <a:latin typeface="Calibri" panose="020F0502020204030204" pitchFamily="34" charset="0"/>
                        </a:rPr>
                        <a:t>DPO 1.0</a:t>
                      </a:r>
                    </a:p>
                  </a:txBody>
                  <a:tcPr marL="11857" marR="11857" marT="1185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700" b="0" i="0" u="none" strike="noStrike">
                          <a:solidFill>
                            <a:srgbClr val="000000"/>
                          </a:solidFill>
                          <a:effectLst/>
                          <a:latin typeface="Calibri" panose="020F0502020204030204" pitchFamily="34" charset="0"/>
                        </a:rPr>
                        <a:t>16</a:t>
                      </a:r>
                    </a:p>
                  </a:txBody>
                  <a:tcPr marL="11857" marR="11857" marT="118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700" b="0" i="0" u="none" strike="noStrike" dirty="0">
                          <a:solidFill>
                            <a:srgbClr val="000000"/>
                          </a:solidFill>
                          <a:effectLst/>
                          <a:latin typeface="Calibri" panose="020F0502020204030204" pitchFamily="34" charset="0"/>
                        </a:rPr>
                        <a:t>9</a:t>
                      </a:r>
                    </a:p>
                  </a:txBody>
                  <a:tcPr marL="11857" marR="11857" marT="118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700" b="0" i="0" u="none" strike="noStrike">
                          <a:solidFill>
                            <a:srgbClr val="000000"/>
                          </a:solidFill>
                          <a:effectLst/>
                          <a:latin typeface="Calibri" panose="020F0502020204030204" pitchFamily="34" charset="0"/>
                        </a:rPr>
                        <a:t>25</a:t>
                      </a:r>
                    </a:p>
                  </a:txBody>
                  <a:tcPr marL="11857" marR="11857" marT="118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9352004"/>
                  </a:ext>
                </a:extLst>
              </a:tr>
              <a:tr h="284559">
                <a:tc>
                  <a:txBody>
                    <a:bodyPr/>
                    <a:lstStyle/>
                    <a:p>
                      <a:pPr algn="ctr" fontAlgn="t"/>
                      <a:r>
                        <a:rPr lang="en-US" sz="1700" b="1" i="0" u="none" strike="noStrike">
                          <a:solidFill>
                            <a:srgbClr val="000000"/>
                          </a:solidFill>
                          <a:effectLst/>
                          <a:latin typeface="Calibri" panose="020F0502020204030204" pitchFamily="34" charset="0"/>
                        </a:rPr>
                        <a:t>DPO 1.1</a:t>
                      </a:r>
                    </a:p>
                  </a:txBody>
                  <a:tcPr marL="11857" marR="11857" marT="1185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700" b="0" i="0" u="none" strike="noStrike">
                          <a:solidFill>
                            <a:srgbClr val="000000"/>
                          </a:solidFill>
                          <a:effectLst/>
                          <a:latin typeface="Calibri" panose="020F0502020204030204" pitchFamily="34" charset="0"/>
                        </a:rPr>
                        <a:t>3</a:t>
                      </a:r>
                    </a:p>
                  </a:txBody>
                  <a:tcPr marL="11857" marR="11857" marT="118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700" b="0" i="0" u="none" strike="noStrike" dirty="0">
                          <a:solidFill>
                            <a:srgbClr val="000000"/>
                          </a:solidFill>
                          <a:effectLst/>
                          <a:latin typeface="Calibri" panose="020F0502020204030204" pitchFamily="34" charset="0"/>
                        </a:rPr>
                        <a:t>2</a:t>
                      </a:r>
                    </a:p>
                  </a:txBody>
                  <a:tcPr marL="11857" marR="11857" marT="118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700" b="0" i="0" u="none" strike="noStrike" dirty="0">
                          <a:solidFill>
                            <a:srgbClr val="000000"/>
                          </a:solidFill>
                          <a:effectLst/>
                          <a:latin typeface="Calibri" panose="020F0502020204030204" pitchFamily="34" charset="0"/>
                        </a:rPr>
                        <a:t>5</a:t>
                      </a:r>
                    </a:p>
                  </a:txBody>
                  <a:tcPr marL="11857" marR="11857" marT="118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8853874"/>
                  </a:ext>
                </a:extLst>
              </a:tr>
              <a:tr h="533549">
                <a:tc>
                  <a:txBody>
                    <a:bodyPr/>
                    <a:lstStyle/>
                    <a:p>
                      <a:pPr algn="ctr" fontAlgn="t"/>
                      <a:r>
                        <a:rPr lang="en-US" sz="1700" b="1" i="0" u="none" strike="noStrike" dirty="0" smtClean="0">
                          <a:solidFill>
                            <a:srgbClr val="000000"/>
                          </a:solidFill>
                          <a:effectLst/>
                          <a:latin typeface="Calibri" panose="020F0502020204030204" pitchFamily="34" charset="0"/>
                        </a:rPr>
                        <a:t>Grand </a:t>
                      </a:r>
                      <a:r>
                        <a:rPr lang="en-US" sz="1700" b="1" i="0" u="none" strike="noStrike" dirty="0">
                          <a:solidFill>
                            <a:srgbClr val="000000"/>
                          </a:solidFill>
                          <a:effectLst/>
                          <a:latin typeface="Calibri" panose="020F0502020204030204" pitchFamily="34" charset="0"/>
                        </a:rPr>
                        <a:t>Total</a:t>
                      </a:r>
                    </a:p>
                  </a:txBody>
                  <a:tcPr marL="11857" marR="11857" marT="1185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700" b="0" i="0" u="none" strike="noStrike">
                          <a:solidFill>
                            <a:srgbClr val="000000"/>
                          </a:solidFill>
                          <a:effectLst/>
                          <a:latin typeface="Calibri" panose="020F0502020204030204" pitchFamily="34" charset="0"/>
                        </a:rPr>
                        <a:t>110</a:t>
                      </a:r>
                    </a:p>
                  </a:txBody>
                  <a:tcPr marL="11857" marR="11857" marT="118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700" b="0" i="0" u="none" strike="noStrike">
                          <a:solidFill>
                            <a:srgbClr val="000000"/>
                          </a:solidFill>
                          <a:effectLst/>
                          <a:latin typeface="Calibri" panose="020F0502020204030204" pitchFamily="34" charset="0"/>
                        </a:rPr>
                        <a:t>168</a:t>
                      </a:r>
                    </a:p>
                  </a:txBody>
                  <a:tcPr marL="11857" marR="11857" marT="118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700" b="0" i="0" u="none" strike="noStrike" dirty="0">
                          <a:solidFill>
                            <a:srgbClr val="000000"/>
                          </a:solidFill>
                          <a:effectLst/>
                          <a:latin typeface="Calibri" panose="020F0502020204030204" pitchFamily="34" charset="0"/>
                        </a:rPr>
                        <a:t>278</a:t>
                      </a:r>
                    </a:p>
                  </a:txBody>
                  <a:tcPr marL="11857" marR="11857" marT="1185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5043940"/>
                  </a:ext>
                </a:extLst>
              </a:tr>
            </a:tbl>
          </a:graphicData>
        </a:graphic>
      </p:graphicFrame>
    </p:spTree>
    <p:extLst>
      <p:ext uri="{BB962C8B-B14F-4D97-AF65-F5344CB8AC3E}">
        <p14:creationId xmlns:p14="http://schemas.microsoft.com/office/powerpoint/2010/main" val="2115636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2558358"/>
            <a:ext cx="6934199" cy="3962399"/>
          </a:xfrm>
          <a:prstGeom prst="rect">
            <a:avLst/>
          </a:prstGeom>
        </p:spPr>
      </p:pic>
      <p:sp>
        <p:nvSpPr>
          <p:cNvPr id="4" name="Title 1"/>
          <p:cNvSpPr>
            <a:spLocks noGrp="1"/>
          </p:cNvSpPr>
          <p:nvPr>
            <p:ph type="title"/>
          </p:nvPr>
        </p:nvSpPr>
        <p:spPr>
          <a:xfrm>
            <a:off x="685800" y="685800"/>
            <a:ext cx="10737672" cy="1354217"/>
          </a:xfrm>
        </p:spPr>
        <p:txBody>
          <a:bodyPr/>
          <a:lstStyle/>
          <a:p>
            <a:r>
              <a:rPr lang="en-US" dirty="0" smtClean="0"/>
              <a:t>Qualified Lead by Incomplete BA Users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35782411"/>
              </p:ext>
            </p:extLst>
          </p:nvPr>
        </p:nvGraphicFramePr>
        <p:xfrm>
          <a:off x="533400" y="3124200"/>
          <a:ext cx="4816388" cy="2466180"/>
        </p:xfrm>
        <a:graphic>
          <a:graphicData uri="http://schemas.openxmlformats.org/drawingml/2006/table">
            <a:tbl>
              <a:tblPr/>
              <a:tblGrid>
                <a:gridCol w="1204097">
                  <a:extLst>
                    <a:ext uri="{9D8B030D-6E8A-4147-A177-3AD203B41FA5}">
                      <a16:colId xmlns:a16="http://schemas.microsoft.com/office/drawing/2014/main" val="706131801"/>
                    </a:ext>
                  </a:extLst>
                </a:gridCol>
                <a:gridCol w="1204097">
                  <a:extLst>
                    <a:ext uri="{9D8B030D-6E8A-4147-A177-3AD203B41FA5}">
                      <a16:colId xmlns:a16="http://schemas.microsoft.com/office/drawing/2014/main" val="326751866"/>
                    </a:ext>
                  </a:extLst>
                </a:gridCol>
                <a:gridCol w="1204097">
                  <a:extLst>
                    <a:ext uri="{9D8B030D-6E8A-4147-A177-3AD203B41FA5}">
                      <a16:colId xmlns:a16="http://schemas.microsoft.com/office/drawing/2014/main" val="1753585113"/>
                    </a:ext>
                  </a:extLst>
                </a:gridCol>
                <a:gridCol w="1204097">
                  <a:extLst>
                    <a:ext uri="{9D8B030D-6E8A-4147-A177-3AD203B41FA5}">
                      <a16:colId xmlns:a16="http://schemas.microsoft.com/office/drawing/2014/main" val="1287978534"/>
                    </a:ext>
                  </a:extLst>
                </a:gridCol>
              </a:tblGrid>
              <a:tr h="794395">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n-US" sz="1800" b="1" i="0" u="none" strike="noStrike" dirty="0" smtClean="0">
                          <a:solidFill>
                            <a:srgbClr val="000000"/>
                          </a:solidFill>
                          <a:effectLst/>
                          <a:latin typeface="Calibri" panose="020F0502020204030204" pitchFamily="34" charset="0"/>
                        </a:rPr>
                        <a:t>Design</a:t>
                      </a:r>
                      <a:r>
                        <a:rPr lang="en-US" sz="1800" b="1" i="0" u="none" strike="noStrike" baseline="0" dirty="0" smtClean="0">
                          <a:solidFill>
                            <a:srgbClr val="000000"/>
                          </a:solidFill>
                          <a:effectLst/>
                          <a:latin typeface="Calibri" panose="020F0502020204030204" pitchFamily="34" charset="0"/>
                        </a:rPr>
                        <a:t> </a:t>
                      </a:r>
                      <a:r>
                        <a:rPr lang="en-US" sz="1800" b="1" i="0" u="none" strike="noStrike" dirty="0" smtClean="0">
                          <a:solidFill>
                            <a:srgbClr val="000000"/>
                          </a:solidFill>
                          <a:effectLst/>
                          <a:latin typeface="Calibri" panose="020F0502020204030204" pitchFamily="34" charset="0"/>
                        </a:rPr>
                        <a:t>Version</a:t>
                      </a:r>
                      <a:endParaRPr lang="en-US" sz="1800" b="1" i="0" u="none" strike="noStrike" dirty="0" smtClean="0">
                        <a:solidFill>
                          <a:srgbClr val="000000"/>
                        </a:solidFill>
                        <a:effectLst/>
                        <a:latin typeface="Calibri" panose="020F0502020204030204" pitchFamily="34" charset="0"/>
                      </a:endParaRPr>
                    </a:p>
                  </a:txBody>
                  <a:tcPr marL="11857" marR="11857" marT="1185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b="1" i="0" u="none" strike="noStrike" dirty="0">
                          <a:solidFill>
                            <a:srgbClr val="000000"/>
                          </a:solidFill>
                          <a:effectLst/>
                          <a:latin typeface="Calibri" panose="020F0502020204030204" pitchFamily="34" charset="0"/>
                        </a:rPr>
                        <a:t>Not Qualified Lead</a:t>
                      </a:r>
                    </a:p>
                  </a:txBody>
                  <a:tcPr marL="11857" marR="11857" marT="1185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b="1" i="0" u="none" strike="noStrike">
                          <a:solidFill>
                            <a:srgbClr val="000000"/>
                          </a:solidFill>
                          <a:effectLst/>
                          <a:latin typeface="Calibri" panose="020F0502020204030204" pitchFamily="34" charset="0"/>
                        </a:rPr>
                        <a:t>Qualified Lead</a:t>
                      </a:r>
                    </a:p>
                  </a:txBody>
                  <a:tcPr marL="11857" marR="11857" marT="1185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700" b="1" i="0" u="none" strike="noStrike" dirty="0" smtClean="0">
                          <a:solidFill>
                            <a:srgbClr val="000000"/>
                          </a:solidFill>
                          <a:effectLst/>
                          <a:latin typeface="Calibri" panose="020F0502020204030204" pitchFamily="34" charset="0"/>
                        </a:rPr>
                        <a:t> </a:t>
                      </a:r>
                      <a:r>
                        <a:rPr lang="en-US" sz="1700" b="1" i="0" u="none" strike="noStrike" dirty="0">
                          <a:solidFill>
                            <a:srgbClr val="000000"/>
                          </a:solidFill>
                          <a:effectLst/>
                          <a:latin typeface="Calibri" panose="020F0502020204030204" pitchFamily="34" charset="0"/>
                        </a:rPr>
                        <a:t>Grand Total</a:t>
                      </a:r>
                    </a:p>
                  </a:txBody>
                  <a:tcPr marL="11857" marR="11857" marT="1185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6515979"/>
                  </a:ext>
                </a:extLst>
              </a:tr>
              <a:tr h="284559">
                <a:tc>
                  <a:txBody>
                    <a:bodyPr/>
                    <a:lstStyle/>
                    <a:p>
                      <a:pPr algn="ctr" fontAlgn="t"/>
                      <a:r>
                        <a:rPr lang="en-US" sz="1700" b="1" i="0" u="none" strike="noStrike" dirty="0">
                          <a:solidFill>
                            <a:srgbClr val="000000"/>
                          </a:solidFill>
                          <a:effectLst/>
                          <a:latin typeface="Calibri" panose="020F0502020204030204" pitchFamily="34" charset="0"/>
                        </a:rPr>
                        <a:t>DPA 1.2</a:t>
                      </a:r>
                    </a:p>
                  </a:txBody>
                  <a:tcPr marL="11857" marR="11857" marT="1185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13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47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60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4286185"/>
                  </a:ext>
                </a:extLst>
              </a:tr>
              <a:tr h="284559">
                <a:tc>
                  <a:txBody>
                    <a:bodyPr/>
                    <a:lstStyle/>
                    <a:p>
                      <a:pPr algn="ctr" fontAlgn="t"/>
                      <a:r>
                        <a:rPr lang="en-US" sz="1700" b="1" i="0" u="none" strike="noStrike">
                          <a:solidFill>
                            <a:srgbClr val="000000"/>
                          </a:solidFill>
                          <a:effectLst/>
                          <a:latin typeface="Calibri" panose="020F0502020204030204" pitchFamily="34" charset="0"/>
                        </a:rPr>
                        <a:t>DPA 1.3</a:t>
                      </a:r>
                    </a:p>
                  </a:txBody>
                  <a:tcPr marL="11857" marR="11857" marT="1185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51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80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5014552"/>
                  </a:ext>
                </a:extLst>
              </a:tr>
              <a:tr h="284559">
                <a:tc>
                  <a:txBody>
                    <a:bodyPr/>
                    <a:lstStyle/>
                    <a:p>
                      <a:pPr algn="ctr" fontAlgn="t"/>
                      <a:r>
                        <a:rPr lang="en-US" sz="1700" b="1" i="0" u="none" strike="noStrike">
                          <a:solidFill>
                            <a:srgbClr val="000000"/>
                          </a:solidFill>
                          <a:effectLst/>
                          <a:latin typeface="Calibri" panose="020F0502020204030204" pitchFamily="34" charset="0"/>
                        </a:rPr>
                        <a:t>DPO 1.0</a:t>
                      </a:r>
                    </a:p>
                  </a:txBody>
                  <a:tcPr marL="11857" marR="11857" marT="1185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10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14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9352004"/>
                  </a:ext>
                </a:extLst>
              </a:tr>
              <a:tr h="284559">
                <a:tc>
                  <a:txBody>
                    <a:bodyPr/>
                    <a:lstStyle/>
                    <a:p>
                      <a:pPr algn="ctr" fontAlgn="t"/>
                      <a:r>
                        <a:rPr lang="en-US" sz="1700" b="1" i="0" u="none" strike="noStrike">
                          <a:solidFill>
                            <a:srgbClr val="000000"/>
                          </a:solidFill>
                          <a:effectLst/>
                          <a:latin typeface="Calibri" panose="020F0502020204030204" pitchFamily="34" charset="0"/>
                        </a:rPr>
                        <a:t>DPO 1.1</a:t>
                      </a:r>
                    </a:p>
                  </a:txBody>
                  <a:tcPr marL="11857" marR="11857" marT="1185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8853874"/>
                  </a:ext>
                </a:extLst>
              </a:tr>
              <a:tr h="533549">
                <a:tc>
                  <a:txBody>
                    <a:bodyPr/>
                    <a:lstStyle/>
                    <a:p>
                      <a:pPr algn="ctr" fontAlgn="t"/>
                      <a:r>
                        <a:rPr lang="en-US" sz="1700" b="1" i="0" u="none" strike="noStrike" dirty="0" smtClean="0">
                          <a:solidFill>
                            <a:srgbClr val="000000"/>
                          </a:solidFill>
                          <a:effectLst/>
                          <a:latin typeface="Calibri" panose="020F0502020204030204" pitchFamily="34" charset="0"/>
                        </a:rPr>
                        <a:t>Grand </a:t>
                      </a:r>
                      <a:r>
                        <a:rPr lang="en-US" sz="1700" b="1" i="0" u="none" strike="noStrike" dirty="0">
                          <a:solidFill>
                            <a:srgbClr val="000000"/>
                          </a:solidFill>
                          <a:effectLst/>
                          <a:latin typeface="Calibri" panose="020F0502020204030204" pitchFamily="34" charset="0"/>
                        </a:rPr>
                        <a:t>Total</a:t>
                      </a:r>
                    </a:p>
                  </a:txBody>
                  <a:tcPr marL="11857" marR="11857" marT="1185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77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81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158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5043940"/>
                  </a:ext>
                </a:extLst>
              </a:tr>
            </a:tbl>
          </a:graphicData>
        </a:graphic>
      </p:graphicFrame>
    </p:spTree>
    <p:extLst>
      <p:ext uri="{BB962C8B-B14F-4D97-AF65-F5344CB8AC3E}">
        <p14:creationId xmlns:p14="http://schemas.microsoft.com/office/powerpoint/2010/main" val="1211667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Insight Analysis Conclusion</a:t>
            </a:r>
          </a:p>
        </p:txBody>
      </p:sp>
      <p:sp>
        <p:nvSpPr>
          <p:cNvPr id="5" name="Text Placeholder 4"/>
          <p:cNvSpPr>
            <a:spLocks noGrp="1"/>
          </p:cNvSpPr>
          <p:nvPr>
            <p:ph type="body" idx="1"/>
          </p:nvPr>
        </p:nvSpPr>
        <p:spPr>
          <a:xfrm>
            <a:off x="1083144" y="2377338"/>
            <a:ext cx="9689465" cy="4308872"/>
          </a:xfrm>
        </p:spPr>
        <p:txBody>
          <a:bodyPr/>
          <a:lstStyle/>
          <a:p>
            <a:pPr marL="342900" indent="-342900">
              <a:buFont typeface="Arial" panose="020B0604020202020204" pitchFamily="34" charset="0"/>
              <a:buChar char="•"/>
            </a:pPr>
            <a:r>
              <a:rPr lang="en-US" dirty="0" smtClean="0"/>
              <a:t>Total 436 Users have taken BA assessment and out of which 278 </a:t>
            </a:r>
            <a:r>
              <a:rPr lang="en-US" smtClean="0"/>
              <a:t>have completed </a:t>
            </a:r>
            <a:r>
              <a:rPr lang="en-US" dirty="0" smtClean="0"/>
              <a:t>the assessment and rest of the Users have not.</a:t>
            </a:r>
          </a:p>
          <a:p>
            <a:pPr marL="342900" indent="-342900">
              <a:buFont typeface="Arial" panose="020B0604020202020204" pitchFamily="34" charset="0"/>
              <a:buChar char="•"/>
            </a:pPr>
            <a:r>
              <a:rPr lang="en-US" dirty="0" smtClean="0"/>
              <a:t>There are 4 different Design Version which Users have used to take BA assessments which is used to categorized the data into 4 different version.</a:t>
            </a:r>
          </a:p>
          <a:p>
            <a:pPr marL="342900" indent="-342900">
              <a:buFont typeface="Arial" panose="020B0604020202020204" pitchFamily="34" charset="0"/>
              <a:buChar char="•"/>
            </a:pPr>
            <a:r>
              <a:rPr lang="en-US" dirty="0" smtClean="0"/>
              <a:t>The analysis shows in detail time spent by Users on BA assessment and the Users who hav</a:t>
            </a:r>
            <a:r>
              <a:rPr lang="en-US" dirty="0" smtClean="0"/>
              <a:t>e completed the assessments have spent 14hours + more time than the Users who have not.</a:t>
            </a:r>
          </a:p>
          <a:p>
            <a:pPr marL="342900" indent="-342900">
              <a:buFont typeface="Arial" panose="020B0604020202020204" pitchFamily="34" charset="0"/>
              <a:buChar char="•"/>
            </a:pPr>
            <a:r>
              <a:rPr lang="en-US" dirty="0" smtClean="0"/>
              <a:t>This analysis helped to determine the conversion rate of users who are more likely to lead to potential customers. The conversion rate of users who have completed the assessment are highest at 0.60 to 0.65 where as rest around 0.30 of user who are less potential customers.</a:t>
            </a:r>
          </a:p>
          <a:p>
            <a:pPr marL="342900" indent="-342900">
              <a:buFont typeface="Arial" panose="020B0604020202020204" pitchFamily="34" charset="0"/>
              <a:buChar char="•"/>
            </a:pPr>
            <a:r>
              <a:rPr lang="en-US" dirty="0" smtClean="0"/>
              <a:t>The further of this analysis are DPA 1.3 and 1.2 are the most popular design version among the users than the rest.</a:t>
            </a:r>
          </a:p>
        </p:txBody>
      </p:sp>
    </p:spTree>
    <p:extLst>
      <p:ext uri="{BB962C8B-B14F-4D97-AF65-F5344CB8AC3E}">
        <p14:creationId xmlns:p14="http://schemas.microsoft.com/office/powerpoint/2010/main" val="3439526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338" y="1165936"/>
            <a:ext cx="10737672" cy="677108"/>
          </a:xfrm>
        </p:spPr>
        <p:txBody>
          <a:bodyPr/>
          <a:lstStyle/>
          <a:p>
            <a:r>
              <a:rPr lang="en-US" dirty="0"/>
              <a:t>Insight Analysis Conclusion</a:t>
            </a:r>
          </a:p>
        </p:txBody>
      </p:sp>
      <p:sp>
        <p:nvSpPr>
          <p:cNvPr id="3" name="Text Placeholder 2"/>
          <p:cNvSpPr>
            <a:spLocks noGrp="1"/>
          </p:cNvSpPr>
          <p:nvPr>
            <p:ph type="body" idx="1"/>
          </p:nvPr>
        </p:nvSpPr>
        <p:spPr>
          <a:xfrm>
            <a:off x="1066800" y="2286000"/>
            <a:ext cx="9689465" cy="5847755"/>
          </a:xfrm>
        </p:spPr>
        <p:txBody>
          <a:bodyPr/>
          <a:lstStyle/>
          <a:p>
            <a:pPr marL="342900" indent="-342900">
              <a:buFont typeface="Arial" panose="020B0604020202020204" pitchFamily="34" charset="0"/>
              <a:buChar char="•"/>
            </a:pPr>
            <a:r>
              <a:rPr lang="en-US" dirty="0" smtClean="0"/>
              <a:t>Since the users who have completed the BA assessment have spent more time, after further analysis we can conclude that most users who have used DPA 1.3 and 1.2 have spent more time on Self concept page and BA self page from between 4 to 6 hours of time and very less time spent on those pages by users who have used </a:t>
            </a:r>
            <a:r>
              <a:rPr lang="en-US" dirty="0"/>
              <a:t>DPO 1.0 and DPO 1.1</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Another interesting fact is that users from DPA 1.3 and DPO 1.0 have spent more time on complete pages than the rest. </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Key Finding:</a:t>
            </a:r>
          </a:p>
          <a:p>
            <a:pPr marL="457200" marR="0" lvl="0" indent="-457200" defTabSz="914400" eaLnBrk="1" fontAlgn="auto" latinLnBrk="0" hangingPunct="1">
              <a:lnSpc>
                <a:spcPct val="100000"/>
              </a:lnSpc>
              <a:spcBef>
                <a:spcPts val="0"/>
              </a:spcBef>
              <a:spcAft>
                <a:spcPts val="0"/>
              </a:spcAft>
              <a:buClrTx/>
              <a:buSzTx/>
              <a:buFont typeface="+mj-lt"/>
              <a:buAutoNum type="alphaLcPeriod"/>
              <a:tabLst/>
              <a:defRPr/>
            </a:pPr>
            <a:r>
              <a:rPr lang="en-US" dirty="0" smtClean="0"/>
              <a:t>DPA 1.3 Design version is more popular and than any versions. All the pages are the important driver for this version and Users have spent maximum time on completed page which looks like real attract point for this version.</a:t>
            </a:r>
          </a:p>
          <a:p>
            <a:pPr marL="457200" marR="0" lvl="0" indent="-457200" defTabSz="914400" eaLnBrk="1" fontAlgn="auto" latinLnBrk="0" hangingPunct="1">
              <a:lnSpc>
                <a:spcPct val="100000"/>
              </a:lnSpc>
              <a:spcBef>
                <a:spcPts val="0"/>
              </a:spcBef>
              <a:spcAft>
                <a:spcPts val="0"/>
              </a:spcAft>
              <a:buClrTx/>
              <a:buSzTx/>
              <a:buFont typeface="+mj-lt"/>
              <a:buAutoNum type="alphaLcPeriod"/>
              <a:tabLst/>
              <a:defRPr/>
            </a:pPr>
            <a:r>
              <a:rPr lang="en-US" dirty="0" smtClean="0"/>
              <a:t>DPA 1.2 is next popular version among users and key driver pages are Self Concept page and Self page but users have spent very minimum time on completed page</a:t>
            </a:r>
          </a:p>
          <a:p>
            <a:pPr marR="0" lvl="0" defTabSz="914400" eaLnBrk="1" fontAlgn="auto" latinLnBrk="0" hangingPunct="1">
              <a:lnSpc>
                <a:spcPct val="100000"/>
              </a:lnSpc>
              <a:spcBef>
                <a:spcPts val="0"/>
              </a:spcBef>
              <a:spcAft>
                <a:spcPts val="0"/>
              </a:spcAft>
              <a:buClrTx/>
              <a:buSzTx/>
              <a:tabLst/>
              <a:defRPr/>
            </a:pPr>
            <a:endParaRPr lang="en-US" dirty="0" smtClean="0"/>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endParaRPr lang="en-US" dirty="0"/>
          </a:p>
        </p:txBody>
      </p:sp>
    </p:spTree>
    <p:extLst>
      <p:ext uri="{BB962C8B-B14F-4D97-AF65-F5344CB8AC3E}">
        <p14:creationId xmlns:p14="http://schemas.microsoft.com/office/powerpoint/2010/main" val="4097953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83144" y="2377338"/>
            <a:ext cx="9689465" cy="3077766"/>
          </a:xfrm>
        </p:spPr>
        <p:txBody>
          <a:bodyPr/>
          <a:lstStyle/>
          <a:p>
            <a:pPr marL="457200" marR="0" lvl="0" indent="-457200" defTabSz="914400" eaLnBrk="1" fontAlgn="auto" latinLnBrk="0" hangingPunct="1">
              <a:lnSpc>
                <a:spcPct val="100000"/>
              </a:lnSpc>
              <a:spcBef>
                <a:spcPts val="0"/>
              </a:spcBef>
              <a:spcAft>
                <a:spcPts val="0"/>
              </a:spcAft>
              <a:buClrTx/>
              <a:buSzTx/>
              <a:buFont typeface="+mj-lt"/>
              <a:buAutoNum type="alphaUcPeriod"/>
              <a:tabLst/>
              <a:defRPr/>
            </a:pPr>
            <a:r>
              <a:rPr lang="en-US" dirty="0" smtClean="0"/>
              <a:t>DPA </a:t>
            </a:r>
            <a:r>
              <a:rPr lang="en-US" dirty="0"/>
              <a:t>1.2 is next popular version among users and key driver pages are Self Concept page and Self page but users have spent very minimum time on completed </a:t>
            </a:r>
            <a:r>
              <a:rPr lang="en-US" dirty="0" smtClean="0"/>
              <a:t>page which is why might be the hold point for this version. This version has also the most loading page time which is also affects the interest of Users. The loading time is 1.4 </a:t>
            </a:r>
            <a:r>
              <a:rPr lang="en-US" dirty="0" err="1" smtClean="0"/>
              <a:t>hrs</a:t>
            </a:r>
            <a:r>
              <a:rPr lang="en-US" dirty="0" smtClean="0"/>
              <a:t> which is highest among all 4 versions.</a:t>
            </a:r>
          </a:p>
          <a:p>
            <a:pPr marL="457200" marR="0" lvl="0" indent="-457200" defTabSz="914400" eaLnBrk="1" fontAlgn="auto" latinLnBrk="0" hangingPunct="1">
              <a:lnSpc>
                <a:spcPct val="100000"/>
              </a:lnSpc>
              <a:spcBef>
                <a:spcPts val="0"/>
              </a:spcBef>
              <a:spcAft>
                <a:spcPts val="0"/>
              </a:spcAft>
              <a:buClrTx/>
              <a:buSzTx/>
              <a:buFont typeface="+mj-lt"/>
              <a:buAutoNum type="alphaUcPeriod"/>
              <a:tabLst/>
              <a:defRPr/>
            </a:pPr>
            <a:r>
              <a:rPr lang="en-US" dirty="0" smtClean="0"/>
              <a:t>Rest DPO 1.1 and 1.0 has less users to determined the key drivers but DPO1.0 has 2</a:t>
            </a:r>
            <a:r>
              <a:rPr lang="en-US" baseline="30000" dirty="0" smtClean="0"/>
              <a:t>nd</a:t>
            </a:r>
            <a:r>
              <a:rPr lang="en-US" dirty="0" smtClean="0"/>
              <a:t> highest number of users on completed pages which shows potential in this version.</a:t>
            </a:r>
            <a:endParaRPr lang="en-US" dirty="0"/>
          </a:p>
          <a:p>
            <a:endParaRPr lang="en-US" dirty="0"/>
          </a:p>
        </p:txBody>
      </p:sp>
      <p:sp>
        <p:nvSpPr>
          <p:cNvPr id="4" name="Title 1"/>
          <p:cNvSpPr>
            <a:spLocks noGrp="1"/>
          </p:cNvSpPr>
          <p:nvPr>
            <p:ph type="title"/>
          </p:nvPr>
        </p:nvSpPr>
        <p:spPr>
          <a:xfrm>
            <a:off x="730338" y="1165936"/>
            <a:ext cx="10737672" cy="677108"/>
          </a:xfrm>
        </p:spPr>
        <p:txBody>
          <a:bodyPr/>
          <a:lstStyle/>
          <a:p>
            <a:r>
              <a:rPr lang="en-US" dirty="0"/>
              <a:t>Insight Analysis Conclusion</a:t>
            </a:r>
          </a:p>
        </p:txBody>
      </p:sp>
    </p:spTree>
    <p:extLst>
      <p:ext uri="{BB962C8B-B14F-4D97-AF65-F5344CB8AC3E}">
        <p14:creationId xmlns:p14="http://schemas.microsoft.com/office/powerpoint/2010/main" val="2734886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737672" cy="1354217"/>
          </a:xfrm>
        </p:spPr>
        <p:txBody>
          <a:bodyPr/>
          <a:lstStyle/>
          <a:p>
            <a:r>
              <a:rPr lang="en-US" dirty="0" smtClean="0"/>
              <a:t>Analysis as per Total Users Perspective</a:t>
            </a:r>
            <a:endParaRPr lang="en-US" dirty="0"/>
          </a:p>
        </p:txBody>
      </p:sp>
      <p:sp>
        <p:nvSpPr>
          <p:cNvPr id="3" name="Text Placeholder 2"/>
          <p:cNvSpPr>
            <a:spLocks noGrp="1"/>
          </p:cNvSpPr>
          <p:nvPr>
            <p:ph type="body" idx="1"/>
          </p:nvPr>
        </p:nvSpPr>
        <p:spPr>
          <a:xfrm>
            <a:off x="1066800" y="2667000"/>
            <a:ext cx="9689465" cy="1846659"/>
          </a:xfrm>
        </p:spPr>
        <p:txBody>
          <a:bodyPr/>
          <a:lstStyle/>
          <a:p>
            <a:pPr marL="457200" indent="-457200">
              <a:buFont typeface="+mj-lt"/>
              <a:buAutoNum type="arabicPeriod"/>
            </a:pPr>
            <a:r>
              <a:rPr lang="en-US" dirty="0" smtClean="0"/>
              <a:t>Starting the Analysis by dissecting the Users data and Funneling as per Design Version.</a:t>
            </a:r>
          </a:p>
          <a:p>
            <a:pPr marL="457200" indent="-457200">
              <a:buFont typeface="+mj-lt"/>
              <a:buAutoNum type="arabicPeriod"/>
            </a:pPr>
            <a:endParaRPr lang="en-US" dirty="0"/>
          </a:p>
          <a:p>
            <a:pPr marL="457200" indent="-457200">
              <a:buFont typeface="+mj-lt"/>
              <a:buAutoNum type="arabicPeriod"/>
            </a:pPr>
            <a:r>
              <a:rPr lang="en-US" dirty="0" smtClean="0"/>
              <a:t>Finding number of </a:t>
            </a:r>
            <a:r>
              <a:rPr lang="en-US" dirty="0"/>
              <a:t>u</a:t>
            </a:r>
            <a:r>
              <a:rPr lang="en-US" dirty="0" smtClean="0"/>
              <a:t>sers by design versions category.</a:t>
            </a:r>
          </a:p>
          <a:p>
            <a:pPr marL="457200" indent="-457200">
              <a:buFont typeface="+mj-lt"/>
              <a:buAutoNum type="arabicPeriod"/>
            </a:pPr>
            <a:endParaRPr lang="en-US" dirty="0"/>
          </a:p>
          <a:p>
            <a:pPr marL="457200" indent="-457200">
              <a:buFont typeface="+mj-lt"/>
              <a:buAutoNum type="arabicPeriod"/>
            </a:pPr>
            <a:r>
              <a:rPr lang="en-US" dirty="0" smtClean="0"/>
              <a:t>Analyzing time spent on assessment page by users</a:t>
            </a:r>
          </a:p>
        </p:txBody>
      </p:sp>
    </p:spTree>
    <p:extLst>
      <p:ext uri="{BB962C8B-B14F-4D97-AF65-F5344CB8AC3E}">
        <p14:creationId xmlns:p14="http://schemas.microsoft.com/office/powerpoint/2010/main" val="185927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338" y="1165936"/>
            <a:ext cx="10737672" cy="677108"/>
          </a:xfrm>
        </p:spPr>
        <p:txBody>
          <a:bodyPr/>
          <a:lstStyle/>
          <a:p>
            <a:r>
              <a:rPr lang="en-US" dirty="0"/>
              <a:t>Number of </a:t>
            </a:r>
            <a:r>
              <a:rPr lang="en-US" dirty="0" smtClean="0"/>
              <a:t>Users by </a:t>
            </a:r>
            <a:r>
              <a:rPr lang="en-US" dirty="0"/>
              <a:t>Design </a:t>
            </a:r>
            <a:r>
              <a:rPr lang="en-US" dirty="0" smtClean="0"/>
              <a:t>Version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0449" y="2293389"/>
            <a:ext cx="6257561" cy="454152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75657025"/>
              </p:ext>
            </p:extLst>
          </p:nvPr>
        </p:nvGraphicFramePr>
        <p:xfrm>
          <a:off x="457200" y="2819400"/>
          <a:ext cx="4321528" cy="1905000"/>
        </p:xfrm>
        <a:graphic>
          <a:graphicData uri="http://schemas.openxmlformats.org/drawingml/2006/table">
            <a:tbl>
              <a:tblPr/>
              <a:tblGrid>
                <a:gridCol w="3474861">
                  <a:extLst>
                    <a:ext uri="{9D8B030D-6E8A-4147-A177-3AD203B41FA5}">
                      <a16:colId xmlns:a16="http://schemas.microsoft.com/office/drawing/2014/main" val="1817200955"/>
                    </a:ext>
                  </a:extLst>
                </a:gridCol>
                <a:gridCol w="846667">
                  <a:extLst>
                    <a:ext uri="{9D8B030D-6E8A-4147-A177-3AD203B41FA5}">
                      <a16:colId xmlns:a16="http://schemas.microsoft.com/office/drawing/2014/main" val="515895030"/>
                    </a:ext>
                  </a:extLst>
                </a:gridCol>
              </a:tblGrid>
              <a:tr h="317500">
                <a:tc>
                  <a:txBody>
                    <a:bodyPr/>
                    <a:lstStyle/>
                    <a:p>
                      <a:pPr algn="ctr" fontAlgn="t"/>
                      <a:r>
                        <a:rPr lang="en-US" sz="1500" b="1" i="0" u="none" strike="noStrike" dirty="0" smtClean="0">
                          <a:solidFill>
                            <a:srgbClr val="000000"/>
                          </a:solidFill>
                          <a:effectLst/>
                          <a:latin typeface="Calibri" panose="020F0502020204030204" pitchFamily="34" charset="0"/>
                        </a:rPr>
                        <a:t>Design</a:t>
                      </a:r>
                      <a:r>
                        <a:rPr lang="en-US" sz="1500" b="1" i="0" u="none" strike="noStrike" baseline="0" dirty="0" smtClean="0">
                          <a:solidFill>
                            <a:srgbClr val="000000"/>
                          </a:solidFill>
                          <a:effectLst/>
                          <a:latin typeface="Calibri" panose="020F0502020204030204" pitchFamily="34" charset="0"/>
                        </a:rPr>
                        <a:t> </a:t>
                      </a:r>
                      <a:r>
                        <a:rPr lang="en-US" sz="1500" b="1" i="0" u="none" strike="noStrike" dirty="0" smtClean="0">
                          <a:solidFill>
                            <a:srgbClr val="000000"/>
                          </a:solidFill>
                          <a:effectLst/>
                          <a:latin typeface="Calibri" panose="020F0502020204030204" pitchFamily="34" charset="0"/>
                        </a:rPr>
                        <a:t>Version</a:t>
                      </a:r>
                      <a:endParaRPr lang="en-US" sz="1500" b="1" i="0" u="none" strike="noStrike" dirty="0">
                        <a:solidFill>
                          <a:srgbClr val="000000"/>
                        </a:solidFill>
                        <a:effectLst/>
                        <a:latin typeface="Calibri" panose="020F0502020204030204" pitchFamily="34" charset="0"/>
                      </a:endParaRPr>
                    </a:p>
                  </a:txBody>
                  <a:tcPr marL="10583" marR="10583" marT="1058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500" b="1" i="0" u="none" strike="noStrike">
                          <a:solidFill>
                            <a:srgbClr val="000000"/>
                          </a:solidFill>
                          <a:effectLst/>
                          <a:latin typeface="Calibri" panose="020F0502020204030204" pitchFamily="34" charset="0"/>
                        </a:rPr>
                        <a:t>User_ID</a:t>
                      </a:r>
                    </a:p>
                  </a:txBody>
                  <a:tcPr marL="10583" marR="10583" marT="1058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6984998"/>
                  </a:ext>
                </a:extLst>
              </a:tr>
              <a:tr h="317500">
                <a:tc>
                  <a:txBody>
                    <a:bodyPr/>
                    <a:lstStyle/>
                    <a:p>
                      <a:pPr algn="ctr" fontAlgn="t"/>
                      <a:r>
                        <a:rPr lang="en-US" sz="1500" b="1" i="0" u="none" strike="noStrike" dirty="0">
                          <a:solidFill>
                            <a:srgbClr val="000000"/>
                          </a:solidFill>
                          <a:effectLst/>
                          <a:latin typeface="Calibri" panose="020F0502020204030204" pitchFamily="34" charset="0"/>
                        </a:rPr>
                        <a:t>DPA 1.2</a:t>
                      </a:r>
                    </a:p>
                  </a:txBody>
                  <a:tcPr marL="10583" marR="10583" marT="1058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171</a:t>
                      </a:r>
                    </a:p>
                  </a:txBody>
                  <a:tcPr marL="10583" marR="10583" marT="1058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0521098"/>
                  </a:ext>
                </a:extLst>
              </a:tr>
              <a:tr h="317500">
                <a:tc>
                  <a:txBody>
                    <a:bodyPr/>
                    <a:lstStyle/>
                    <a:p>
                      <a:pPr algn="ctr" fontAlgn="t"/>
                      <a:r>
                        <a:rPr lang="en-US" sz="1500" b="1" i="0" u="none" strike="noStrike" dirty="0">
                          <a:solidFill>
                            <a:srgbClr val="000000"/>
                          </a:solidFill>
                          <a:effectLst/>
                          <a:latin typeface="Calibri" panose="020F0502020204030204" pitchFamily="34" charset="0"/>
                        </a:rPr>
                        <a:t>DPA 1.3</a:t>
                      </a:r>
                    </a:p>
                  </a:txBody>
                  <a:tcPr marL="10583" marR="10583" marT="1058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217</a:t>
                      </a:r>
                    </a:p>
                  </a:txBody>
                  <a:tcPr marL="10583" marR="10583" marT="1058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9747836"/>
                  </a:ext>
                </a:extLst>
              </a:tr>
              <a:tr h="317500">
                <a:tc>
                  <a:txBody>
                    <a:bodyPr/>
                    <a:lstStyle/>
                    <a:p>
                      <a:pPr algn="ctr" fontAlgn="t"/>
                      <a:r>
                        <a:rPr lang="en-US" sz="1500" b="1" i="0" u="none" strike="noStrike" dirty="0">
                          <a:solidFill>
                            <a:srgbClr val="000000"/>
                          </a:solidFill>
                          <a:effectLst/>
                          <a:latin typeface="Calibri" panose="020F0502020204030204" pitchFamily="34" charset="0"/>
                        </a:rPr>
                        <a:t>DPO 1.0</a:t>
                      </a:r>
                    </a:p>
                  </a:txBody>
                  <a:tcPr marL="10583" marR="10583" marT="1058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39</a:t>
                      </a:r>
                    </a:p>
                  </a:txBody>
                  <a:tcPr marL="10583" marR="10583" marT="1058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0770655"/>
                  </a:ext>
                </a:extLst>
              </a:tr>
              <a:tr h="317500">
                <a:tc>
                  <a:txBody>
                    <a:bodyPr/>
                    <a:lstStyle/>
                    <a:p>
                      <a:pPr algn="ctr" fontAlgn="t"/>
                      <a:r>
                        <a:rPr lang="en-US" sz="1500" b="1" i="0" u="none" strike="noStrike" dirty="0">
                          <a:solidFill>
                            <a:srgbClr val="000000"/>
                          </a:solidFill>
                          <a:effectLst/>
                          <a:latin typeface="Calibri" panose="020F0502020204030204" pitchFamily="34" charset="0"/>
                        </a:rPr>
                        <a:t>DPO 1.1</a:t>
                      </a:r>
                    </a:p>
                  </a:txBody>
                  <a:tcPr marL="10583" marR="10583" marT="1058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9</a:t>
                      </a:r>
                    </a:p>
                  </a:txBody>
                  <a:tcPr marL="10583" marR="10583" marT="1058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2960873"/>
                  </a:ext>
                </a:extLst>
              </a:tr>
              <a:tr h="317500">
                <a:tc>
                  <a:txBody>
                    <a:bodyPr/>
                    <a:lstStyle/>
                    <a:p>
                      <a:pPr algn="ctr" fontAlgn="t"/>
                      <a:r>
                        <a:rPr lang="en-US" sz="1500" b="1" i="0" u="none" strike="noStrike" dirty="0" smtClean="0">
                          <a:solidFill>
                            <a:srgbClr val="000000"/>
                          </a:solidFill>
                          <a:effectLst/>
                          <a:latin typeface="Calibri" panose="020F0502020204030204" pitchFamily="34" charset="0"/>
                        </a:rPr>
                        <a:t>Grand </a:t>
                      </a:r>
                      <a:r>
                        <a:rPr lang="en-US" sz="1500" b="1" i="0" u="none" strike="noStrike" dirty="0">
                          <a:solidFill>
                            <a:srgbClr val="000000"/>
                          </a:solidFill>
                          <a:effectLst/>
                          <a:latin typeface="Calibri" panose="020F0502020204030204" pitchFamily="34" charset="0"/>
                        </a:rPr>
                        <a:t>Total</a:t>
                      </a:r>
                    </a:p>
                  </a:txBody>
                  <a:tcPr marL="10583" marR="10583" marT="1058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Calibri" panose="020F0502020204030204" pitchFamily="34" charset="0"/>
                        </a:rPr>
                        <a:t>436</a:t>
                      </a:r>
                    </a:p>
                  </a:txBody>
                  <a:tcPr marL="10583" marR="10583" marT="1058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5638847"/>
                  </a:ext>
                </a:extLst>
              </a:tr>
            </a:tbl>
          </a:graphicData>
        </a:graphic>
      </p:graphicFrame>
    </p:spTree>
    <p:extLst>
      <p:ext uri="{BB962C8B-B14F-4D97-AF65-F5344CB8AC3E}">
        <p14:creationId xmlns:p14="http://schemas.microsoft.com/office/powerpoint/2010/main" val="4246411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338" y="1165936"/>
            <a:ext cx="10737672" cy="677108"/>
          </a:xfrm>
        </p:spPr>
        <p:txBody>
          <a:bodyPr/>
          <a:lstStyle/>
          <a:p>
            <a:r>
              <a:rPr lang="en-US" dirty="0" smtClean="0"/>
              <a:t>Number of Users by Assessment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81476649"/>
              </p:ext>
            </p:extLst>
          </p:nvPr>
        </p:nvGraphicFramePr>
        <p:xfrm>
          <a:off x="457198" y="2819400"/>
          <a:ext cx="4378752" cy="2783358"/>
        </p:xfrm>
        <a:graphic>
          <a:graphicData uri="http://schemas.openxmlformats.org/drawingml/2006/table">
            <a:tbl>
              <a:tblPr/>
              <a:tblGrid>
                <a:gridCol w="1094688">
                  <a:extLst>
                    <a:ext uri="{9D8B030D-6E8A-4147-A177-3AD203B41FA5}">
                      <a16:colId xmlns:a16="http://schemas.microsoft.com/office/drawing/2014/main" val="707366075"/>
                    </a:ext>
                  </a:extLst>
                </a:gridCol>
                <a:gridCol w="1094688">
                  <a:extLst>
                    <a:ext uri="{9D8B030D-6E8A-4147-A177-3AD203B41FA5}">
                      <a16:colId xmlns:a16="http://schemas.microsoft.com/office/drawing/2014/main" val="400441514"/>
                    </a:ext>
                  </a:extLst>
                </a:gridCol>
                <a:gridCol w="1094688">
                  <a:extLst>
                    <a:ext uri="{9D8B030D-6E8A-4147-A177-3AD203B41FA5}">
                      <a16:colId xmlns:a16="http://schemas.microsoft.com/office/drawing/2014/main" val="3027204932"/>
                    </a:ext>
                  </a:extLst>
                </a:gridCol>
                <a:gridCol w="1094688">
                  <a:extLst>
                    <a:ext uri="{9D8B030D-6E8A-4147-A177-3AD203B41FA5}">
                      <a16:colId xmlns:a16="http://schemas.microsoft.com/office/drawing/2014/main" val="3605074697"/>
                    </a:ext>
                  </a:extLst>
                </a:gridCol>
              </a:tblGrid>
              <a:tr h="673393">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n-US" sz="1400" b="1" i="0" u="none" strike="noStrike" dirty="0" smtClean="0">
                          <a:solidFill>
                            <a:srgbClr val="000000"/>
                          </a:solidFill>
                          <a:effectLst/>
                          <a:latin typeface="Calibri" panose="020F0502020204030204" pitchFamily="34" charset="0"/>
                        </a:rPr>
                        <a:t>Design</a:t>
                      </a:r>
                      <a:r>
                        <a:rPr lang="en-US" sz="1400" b="1" i="0" u="none" strike="noStrike" baseline="0" dirty="0" smtClean="0">
                          <a:solidFill>
                            <a:srgbClr val="000000"/>
                          </a:solidFill>
                          <a:effectLst/>
                          <a:latin typeface="Calibri" panose="020F0502020204030204" pitchFamily="34" charset="0"/>
                        </a:rPr>
                        <a:t> </a:t>
                      </a:r>
                      <a:r>
                        <a:rPr lang="en-US" sz="1400" b="1" i="0" u="none" strike="noStrike" dirty="0" smtClean="0">
                          <a:solidFill>
                            <a:srgbClr val="000000"/>
                          </a:solidFill>
                          <a:effectLst/>
                          <a:latin typeface="Calibri" panose="020F0502020204030204" pitchFamily="34" charset="0"/>
                        </a:rPr>
                        <a:t>Version</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n-US" sz="1400" b="1" i="0" u="none" strike="noStrike" dirty="0" smtClean="0">
                          <a:solidFill>
                            <a:srgbClr val="000000"/>
                          </a:solidFill>
                          <a:effectLst/>
                          <a:latin typeface="Calibri" panose="020F0502020204030204" pitchFamily="34" charset="0"/>
                        </a:rPr>
                        <a:t>Incomplete</a:t>
                      </a:r>
                      <a:r>
                        <a:rPr lang="en-US" sz="1400" b="1" i="0" u="none" strike="noStrike" baseline="0" dirty="0" smtClean="0">
                          <a:solidFill>
                            <a:srgbClr val="000000"/>
                          </a:solidFill>
                          <a:effectLst/>
                          <a:latin typeface="Calibri" panose="020F0502020204030204" pitchFamily="34" charset="0"/>
                        </a:rPr>
                        <a:t> BA</a:t>
                      </a:r>
                      <a:endParaRPr lang="en-US" sz="1400" b="1" i="0" u="none" strike="noStrike" dirty="0" smtClean="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n-US" sz="1400" b="1" i="0" u="none" strike="noStrike" dirty="0" smtClean="0">
                          <a:solidFill>
                            <a:srgbClr val="000000"/>
                          </a:solidFill>
                          <a:effectLst/>
                          <a:latin typeface="Calibri" panose="020F0502020204030204" pitchFamily="34" charset="0"/>
                        </a:rPr>
                        <a:t>Complete</a:t>
                      </a:r>
                      <a:r>
                        <a:rPr lang="en-US" sz="1400" b="1" i="0" u="none" strike="noStrike" baseline="0" dirty="0" smtClean="0">
                          <a:solidFill>
                            <a:srgbClr val="000000"/>
                          </a:solidFill>
                          <a:effectLst/>
                          <a:latin typeface="Calibri" panose="020F0502020204030204" pitchFamily="34" charset="0"/>
                        </a:rPr>
                        <a:t> BA</a:t>
                      </a:r>
                      <a:endParaRPr lang="en-US" sz="1400" b="1" i="0" u="none" strike="noStrike" dirty="0" smtClean="0">
                        <a:solidFill>
                          <a:srgbClr val="000000"/>
                        </a:solidFill>
                        <a:effectLst/>
                        <a:latin typeface="Calibri" panose="020F0502020204030204" pitchFamily="34" charset="0"/>
                      </a:endParaRP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400" b="1" i="0" u="none" strike="noStrike" dirty="0" smtClean="0">
                          <a:solidFill>
                            <a:srgbClr val="000000"/>
                          </a:solidFill>
                          <a:effectLst/>
                          <a:latin typeface="Calibri" panose="020F0502020204030204" pitchFamily="34" charset="0"/>
                        </a:rPr>
                        <a:t>Grand </a:t>
                      </a:r>
                      <a:r>
                        <a:rPr lang="en-US" sz="1400" b="1" i="0" u="none" strike="noStrike" dirty="0">
                          <a:solidFill>
                            <a:srgbClr val="000000"/>
                          </a:solidFill>
                          <a:effectLst/>
                          <a:latin typeface="Calibri" panose="020F0502020204030204" pitchFamily="34" charset="0"/>
                        </a:rPr>
                        <a:t>Total</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7622912"/>
                  </a:ext>
                </a:extLst>
              </a:tr>
              <a:tr h="359143">
                <a:tc>
                  <a:txBody>
                    <a:bodyPr/>
                    <a:lstStyle/>
                    <a:p>
                      <a:pPr algn="ctr" fontAlgn="t"/>
                      <a:r>
                        <a:rPr lang="en-US" sz="1400" b="1" i="0" u="none" strike="noStrike" dirty="0">
                          <a:solidFill>
                            <a:srgbClr val="000000"/>
                          </a:solidFill>
                          <a:effectLst/>
                          <a:latin typeface="Calibri" panose="020F0502020204030204" pitchFamily="34" charset="0"/>
                        </a:rPr>
                        <a:t>DPA 1.2</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60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111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171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7753143"/>
                  </a:ext>
                </a:extLst>
              </a:tr>
              <a:tr h="359143">
                <a:tc>
                  <a:txBody>
                    <a:bodyPr/>
                    <a:lstStyle/>
                    <a:p>
                      <a:pPr algn="ctr" fontAlgn="t"/>
                      <a:r>
                        <a:rPr lang="en-US" sz="1400" b="1" i="0" u="none" strike="noStrike">
                          <a:solidFill>
                            <a:srgbClr val="000000"/>
                          </a:solidFill>
                          <a:effectLst/>
                          <a:latin typeface="Calibri" panose="020F0502020204030204" pitchFamily="34" charset="0"/>
                        </a:rPr>
                        <a:t>DPA 1.3</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80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137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217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8366493"/>
                  </a:ext>
                </a:extLst>
              </a:tr>
              <a:tr h="359143">
                <a:tc>
                  <a:txBody>
                    <a:bodyPr/>
                    <a:lstStyle/>
                    <a:p>
                      <a:pPr algn="ctr" fontAlgn="t"/>
                      <a:r>
                        <a:rPr lang="en-US" sz="1400" b="1" i="0" u="none" strike="noStrike">
                          <a:solidFill>
                            <a:srgbClr val="000000"/>
                          </a:solidFill>
                          <a:effectLst/>
                          <a:latin typeface="Calibri" panose="020F0502020204030204" pitchFamily="34" charset="0"/>
                        </a:rPr>
                        <a:t>DPO 1.0</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25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39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2547215"/>
                  </a:ext>
                </a:extLst>
              </a:tr>
              <a:tr h="359143">
                <a:tc>
                  <a:txBody>
                    <a:bodyPr/>
                    <a:lstStyle/>
                    <a:p>
                      <a:pPr algn="ctr" fontAlgn="t"/>
                      <a:r>
                        <a:rPr lang="en-US" sz="1400" b="1" i="0" u="none" strike="noStrike">
                          <a:solidFill>
                            <a:srgbClr val="000000"/>
                          </a:solidFill>
                          <a:effectLst/>
                          <a:latin typeface="Calibri" panose="020F0502020204030204" pitchFamily="34" charset="0"/>
                        </a:rPr>
                        <a:t>DPO 1.1</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295289"/>
                  </a:ext>
                </a:extLst>
              </a:tr>
              <a:tr h="673393">
                <a:tc>
                  <a:txBody>
                    <a:bodyPr/>
                    <a:lstStyle/>
                    <a:p>
                      <a:pPr algn="ctr" fontAlgn="t"/>
                      <a:r>
                        <a:rPr lang="en-US" sz="1400" b="1" i="0" u="none" strike="noStrike" dirty="0" smtClean="0">
                          <a:solidFill>
                            <a:srgbClr val="000000"/>
                          </a:solidFill>
                          <a:effectLst/>
                          <a:latin typeface="Calibri" panose="020F0502020204030204" pitchFamily="34" charset="0"/>
                        </a:rPr>
                        <a:t>Grand </a:t>
                      </a:r>
                      <a:r>
                        <a:rPr lang="en-US" sz="1400" b="1" i="0" u="none" strike="noStrike" dirty="0">
                          <a:solidFill>
                            <a:srgbClr val="000000"/>
                          </a:solidFill>
                          <a:effectLst/>
                          <a:latin typeface="Calibri" panose="020F0502020204030204" pitchFamily="34" charset="0"/>
                        </a:rPr>
                        <a:t>Total</a:t>
                      </a:r>
                    </a:p>
                  </a:txBody>
                  <a:tcPr marL="7620" marR="7620" marT="762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Calibri" panose="020F0502020204030204" pitchFamily="34" charset="0"/>
                        </a:rPr>
                        <a:t>158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Calibri" panose="020F0502020204030204" pitchFamily="34" charset="0"/>
                        </a:rPr>
                        <a:t>278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1" i="0" u="none" strike="noStrike" dirty="0">
                          <a:solidFill>
                            <a:srgbClr val="000000"/>
                          </a:solidFill>
                          <a:effectLst/>
                          <a:latin typeface="Calibri" panose="020F0502020204030204" pitchFamily="34" charset="0"/>
                        </a:rPr>
                        <a:t>436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4408995"/>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2351202"/>
            <a:ext cx="6477000" cy="4495800"/>
          </a:xfrm>
          <a:prstGeom prst="rect">
            <a:avLst/>
          </a:prstGeom>
        </p:spPr>
      </p:pic>
    </p:spTree>
    <p:extLst>
      <p:ext uri="{BB962C8B-B14F-4D97-AF65-F5344CB8AC3E}">
        <p14:creationId xmlns:p14="http://schemas.microsoft.com/office/powerpoint/2010/main" val="2839965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10737672" cy="553998"/>
          </a:xfrm>
        </p:spPr>
        <p:txBody>
          <a:bodyPr/>
          <a:lstStyle/>
          <a:p>
            <a:r>
              <a:rPr lang="en-US" sz="3600" dirty="0" smtClean="0"/>
              <a:t>Total Time Spent on Assessment Pages(Hours)</a:t>
            </a:r>
            <a:endParaRPr lang="en-US" sz="3600" dirty="0"/>
          </a:p>
        </p:txBody>
      </p:sp>
      <p:graphicFrame>
        <p:nvGraphicFramePr>
          <p:cNvPr id="4" name="Table 3"/>
          <p:cNvGraphicFramePr>
            <a:graphicFrameLocks noGrp="1"/>
          </p:cNvGraphicFramePr>
          <p:nvPr>
            <p:extLst>
              <p:ext uri="{D42A27DB-BD31-4B8C-83A1-F6EECF244321}">
                <p14:modId xmlns:p14="http://schemas.microsoft.com/office/powerpoint/2010/main" val="3856817656"/>
              </p:ext>
            </p:extLst>
          </p:nvPr>
        </p:nvGraphicFramePr>
        <p:xfrm>
          <a:off x="2590800" y="2819400"/>
          <a:ext cx="6858000" cy="2993136"/>
        </p:xfrm>
        <a:graphic>
          <a:graphicData uri="http://schemas.openxmlformats.org/drawingml/2006/table">
            <a:tbl>
              <a:tblPr/>
              <a:tblGrid>
                <a:gridCol w="1714500">
                  <a:extLst>
                    <a:ext uri="{9D8B030D-6E8A-4147-A177-3AD203B41FA5}">
                      <a16:colId xmlns:a16="http://schemas.microsoft.com/office/drawing/2014/main" val="3175155200"/>
                    </a:ext>
                  </a:extLst>
                </a:gridCol>
                <a:gridCol w="1714500">
                  <a:extLst>
                    <a:ext uri="{9D8B030D-6E8A-4147-A177-3AD203B41FA5}">
                      <a16:colId xmlns:a16="http://schemas.microsoft.com/office/drawing/2014/main" val="594389186"/>
                    </a:ext>
                  </a:extLst>
                </a:gridCol>
                <a:gridCol w="1714500">
                  <a:extLst>
                    <a:ext uri="{9D8B030D-6E8A-4147-A177-3AD203B41FA5}">
                      <a16:colId xmlns:a16="http://schemas.microsoft.com/office/drawing/2014/main" val="3146356072"/>
                    </a:ext>
                  </a:extLst>
                </a:gridCol>
                <a:gridCol w="1714500">
                  <a:extLst>
                    <a:ext uri="{9D8B030D-6E8A-4147-A177-3AD203B41FA5}">
                      <a16:colId xmlns:a16="http://schemas.microsoft.com/office/drawing/2014/main" val="2323066569"/>
                    </a:ext>
                  </a:extLst>
                </a:gridCol>
              </a:tblGrid>
              <a:tr h="732947">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n-US" sz="1600" b="1" i="0" u="none" strike="noStrike" dirty="0" smtClean="0">
                          <a:solidFill>
                            <a:srgbClr val="000000"/>
                          </a:solidFill>
                          <a:effectLst/>
                          <a:latin typeface="Calibri" panose="020F0502020204030204" pitchFamily="34" charset="0"/>
                        </a:rPr>
                        <a:t>Design</a:t>
                      </a:r>
                      <a:r>
                        <a:rPr lang="en-US" sz="1600" b="1" i="0" u="none" strike="noStrike" baseline="0" dirty="0" smtClean="0">
                          <a:solidFill>
                            <a:srgbClr val="000000"/>
                          </a:solidFill>
                          <a:effectLst/>
                          <a:latin typeface="Calibri" panose="020F0502020204030204" pitchFamily="34" charset="0"/>
                        </a:rPr>
                        <a:t> </a:t>
                      </a:r>
                      <a:r>
                        <a:rPr lang="en-US" sz="1600" b="1" i="0" u="none" strike="noStrike" dirty="0" smtClean="0">
                          <a:solidFill>
                            <a:srgbClr val="000000"/>
                          </a:solidFill>
                          <a:effectLst/>
                          <a:latin typeface="Calibri" panose="020F0502020204030204" pitchFamily="34" charset="0"/>
                        </a:rPr>
                        <a:t>Version</a:t>
                      </a:r>
                    </a:p>
                  </a:txBody>
                  <a:tcPr marL="10904" marR="10904" marT="1090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1" i="0" u="none" strike="noStrike" dirty="0" smtClean="0">
                          <a:solidFill>
                            <a:srgbClr val="000000"/>
                          </a:solidFill>
                          <a:effectLst/>
                          <a:latin typeface="Calibri" panose="020F0502020204030204" pitchFamily="34" charset="0"/>
                        </a:rPr>
                        <a:t>Incomplete</a:t>
                      </a:r>
                      <a:r>
                        <a:rPr lang="en-US" sz="1600" b="1" i="0" u="none" strike="noStrike" baseline="0" dirty="0" smtClean="0">
                          <a:solidFill>
                            <a:srgbClr val="000000"/>
                          </a:solidFill>
                          <a:effectLst/>
                          <a:latin typeface="Calibri" panose="020F0502020204030204" pitchFamily="34" charset="0"/>
                        </a:rPr>
                        <a:t> BA</a:t>
                      </a:r>
                      <a:endParaRPr lang="en-US" sz="1600" b="1" i="0" u="none" strike="noStrike" dirty="0">
                        <a:solidFill>
                          <a:srgbClr val="000000"/>
                        </a:solidFill>
                        <a:effectLst/>
                        <a:latin typeface="Calibri" panose="020F0502020204030204" pitchFamily="34" charset="0"/>
                      </a:endParaRPr>
                    </a:p>
                  </a:txBody>
                  <a:tcPr marL="10904" marR="10904" marT="1090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1" i="0" u="none" strike="noStrike" dirty="0" smtClean="0">
                          <a:solidFill>
                            <a:srgbClr val="000000"/>
                          </a:solidFill>
                          <a:effectLst/>
                          <a:latin typeface="Calibri" panose="020F0502020204030204" pitchFamily="34" charset="0"/>
                        </a:rPr>
                        <a:t>Complete</a:t>
                      </a:r>
                      <a:r>
                        <a:rPr lang="en-US" sz="1600" b="1" i="0" u="none" strike="noStrike" baseline="0" dirty="0" smtClean="0">
                          <a:solidFill>
                            <a:srgbClr val="000000"/>
                          </a:solidFill>
                          <a:effectLst/>
                          <a:latin typeface="Calibri" panose="020F0502020204030204" pitchFamily="34" charset="0"/>
                        </a:rPr>
                        <a:t> BA</a:t>
                      </a:r>
                      <a:endParaRPr lang="en-US" sz="1600" b="1" i="0" u="none" strike="noStrike" dirty="0">
                        <a:solidFill>
                          <a:srgbClr val="000000"/>
                        </a:solidFill>
                        <a:effectLst/>
                        <a:latin typeface="Calibri" panose="020F0502020204030204" pitchFamily="34" charset="0"/>
                      </a:endParaRPr>
                    </a:p>
                  </a:txBody>
                  <a:tcPr marL="10904" marR="10904" marT="1090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600" b="1" i="0" u="none" strike="noStrike" dirty="0" smtClean="0">
                          <a:solidFill>
                            <a:srgbClr val="000000"/>
                          </a:solidFill>
                          <a:effectLst/>
                          <a:latin typeface="Calibri" panose="020F0502020204030204" pitchFamily="34" charset="0"/>
                        </a:rPr>
                        <a:t>Grand </a:t>
                      </a:r>
                      <a:r>
                        <a:rPr lang="en-US" sz="1600" b="1" i="0" u="none" strike="noStrike" dirty="0">
                          <a:solidFill>
                            <a:srgbClr val="000000"/>
                          </a:solidFill>
                          <a:effectLst/>
                          <a:latin typeface="Calibri" panose="020F0502020204030204" pitchFamily="34" charset="0"/>
                        </a:rPr>
                        <a:t>Total</a:t>
                      </a:r>
                    </a:p>
                  </a:txBody>
                  <a:tcPr marL="10904" marR="10904" marT="1090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3104963"/>
                  </a:ext>
                </a:extLst>
              </a:tr>
              <a:tr h="384713">
                <a:tc>
                  <a:txBody>
                    <a:bodyPr/>
                    <a:lstStyle/>
                    <a:p>
                      <a:pPr algn="ctr" fontAlgn="t"/>
                      <a:r>
                        <a:rPr lang="en-US" sz="1600" b="1" i="0" u="none" strike="noStrike" dirty="0">
                          <a:solidFill>
                            <a:srgbClr val="000000"/>
                          </a:solidFill>
                          <a:effectLst/>
                          <a:latin typeface="Calibri" panose="020F0502020204030204" pitchFamily="34" charset="0"/>
                        </a:rPr>
                        <a:t>DPA 1.2</a:t>
                      </a:r>
                    </a:p>
                  </a:txBody>
                  <a:tcPr marL="10904" marR="10904" marT="1090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3:08:31</a:t>
                      </a:r>
                    </a:p>
                  </a:txBody>
                  <a:tcPr marL="10904" marR="10904" marT="109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12:56:38</a:t>
                      </a:r>
                    </a:p>
                  </a:txBody>
                  <a:tcPr marL="10904" marR="10904" marT="109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16:05:09</a:t>
                      </a:r>
                    </a:p>
                  </a:txBody>
                  <a:tcPr marL="10904" marR="10904" marT="109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0967254"/>
                  </a:ext>
                </a:extLst>
              </a:tr>
              <a:tr h="384713">
                <a:tc>
                  <a:txBody>
                    <a:bodyPr/>
                    <a:lstStyle/>
                    <a:p>
                      <a:pPr algn="ctr" fontAlgn="t"/>
                      <a:r>
                        <a:rPr lang="en-US" sz="1600" b="1" i="0" u="none" strike="noStrike">
                          <a:solidFill>
                            <a:srgbClr val="000000"/>
                          </a:solidFill>
                          <a:effectLst/>
                          <a:latin typeface="Calibri" panose="020F0502020204030204" pitchFamily="34" charset="0"/>
                        </a:rPr>
                        <a:t>DPA 1.3</a:t>
                      </a:r>
                    </a:p>
                  </a:txBody>
                  <a:tcPr marL="10904" marR="10904" marT="1090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0:43:17</a:t>
                      </a:r>
                    </a:p>
                  </a:txBody>
                  <a:tcPr marL="10904" marR="10904" marT="109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21:44:34</a:t>
                      </a:r>
                    </a:p>
                  </a:txBody>
                  <a:tcPr marL="10904" marR="10904" marT="109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22:27:51</a:t>
                      </a:r>
                    </a:p>
                  </a:txBody>
                  <a:tcPr marL="10904" marR="10904" marT="109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7913654"/>
                  </a:ext>
                </a:extLst>
              </a:tr>
              <a:tr h="384713">
                <a:tc>
                  <a:txBody>
                    <a:bodyPr/>
                    <a:lstStyle/>
                    <a:p>
                      <a:pPr algn="ctr" fontAlgn="t"/>
                      <a:r>
                        <a:rPr lang="en-US" sz="1600" b="1" i="0" u="none" strike="noStrike">
                          <a:solidFill>
                            <a:srgbClr val="000000"/>
                          </a:solidFill>
                          <a:effectLst/>
                          <a:latin typeface="Calibri" panose="020F0502020204030204" pitchFamily="34" charset="0"/>
                        </a:rPr>
                        <a:t>DPO 1.0</a:t>
                      </a:r>
                    </a:p>
                  </a:txBody>
                  <a:tcPr marL="10904" marR="10904" marT="1090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0:00:00</a:t>
                      </a:r>
                    </a:p>
                  </a:txBody>
                  <a:tcPr marL="10904" marR="10904" marT="109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panose="020F0502020204030204" pitchFamily="34" charset="0"/>
                        </a:rPr>
                        <a:t>7:47:31</a:t>
                      </a:r>
                    </a:p>
                  </a:txBody>
                  <a:tcPr marL="10904" marR="10904" marT="109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7:47:31</a:t>
                      </a:r>
                    </a:p>
                  </a:txBody>
                  <a:tcPr marL="10904" marR="10904" marT="109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0332667"/>
                  </a:ext>
                </a:extLst>
              </a:tr>
              <a:tr h="384713">
                <a:tc>
                  <a:txBody>
                    <a:bodyPr/>
                    <a:lstStyle/>
                    <a:p>
                      <a:pPr algn="ctr" fontAlgn="t"/>
                      <a:r>
                        <a:rPr lang="en-US" sz="1600" b="1" i="0" u="none" strike="noStrike">
                          <a:solidFill>
                            <a:srgbClr val="000000"/>
                          </a:solidFill>
                          <a:effectLst/>
                          <a:latin typeface="Calibri" panose="020F0502020204030204" pitchFamily="34" charset="0"/>
                        </a:rPr>
                        <a:t>DPO 1.1</a:t>
                      </a:r>
                    </a:p>
                  </a:txBody>
                  <a:tcPr marL="10904" marR="10904" marT="1090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0:17:07</a:t>
                      </a:r>
                    </a:p>
                  </a:txBody>
                  <a:tcPr marL="10904" marR="10904" marT="109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0:07:28</a:t>
                      </a:r>
                    </a:p>
                  </a:txBody>
                  <a:tcPr marL="10904" marR="10904" marT="109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0:24:35</a:t>
                      </a:r>
                    </a:p>
                  </a:txBody>
                  <a:tcPr marL="10904" marR="10904" marT="109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5936362"/>
                  </a:ext>
                </a:extLst>
              </a:tr>
              <a:tr h="721337">
                <a:tc>
                  <a:txBody>
                    <a:bodyPr/>
                    <a:lstStyle/>
                    <a:p>
                      <a:pPr algn="ctr" fontAlgn="t"/>
                      <a:r>
                        <a:rPr lang="en-US" sz="1600" b="1" i="0" u="none" strike="noStrike" dirty="0" smtClean="0">
                          <a:solidFill>
                            <a:srgbClr val="000000"/>
                          </a:solidFill>
                          <a:effectLst/>
                          <a:latin typeface="Calibri" panose="020F0502020204030204" pitchFamily="34" charset="0"/>
                        </a:rPr>
                        <a:t>Grand </a:t>
                      </a:r>
                      <a:r>
                        <a:rPr lang="en-US" sz="1600" b="1" i="0" u="none" strike="noStrike" dirty="0">
                          <a:solidFill>
                            <a:srgbClr val="000000"/>
                          </a:solidFill>
                          <a:effectLst/>
                          <a:latin typeface="Calibri" panose="020F0502020204030204" pitchFamily="34" charset="0"/>
                        </a:rPr>
                        <a:t>Total</a:t>
                      </a:r>
                    </a:p>
                  </a:txBody>
                  <a:tcPr marL="10904" marR="10904" marT="1090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4:08:55</a:t>
                      </a:r>
                    </a:p>
                  </a:txBody>
                  <a:tcPr marL="10904" marR="10904" marT="109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18:36:11</a:t>
                      </a:r>
                    </a:p>
                  </a:txBody>
                  <a:tcPr marL="10904" marR="10904" marT="109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alibri" panose="020F0502020204030204" pitchFamily="34" charset="0"/>
                        </a:rPr>
                        <a:t>22:45:06</a:t>
                      </a:r>
                    </a:p>
                  </a:txBody>
                  <a:tcPr marL="10904" marR="10904" marT="1090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6031717"/>
                  </a:ext>
                </a:extLst>
              </a:tr>
            </a:tbl>
          </a:graphicData>
        </a:graphic>
      </p:graphicFrame>
    </p:spTree>
    <p:extLst>
      <p:ext uri="{BB962C8B-B14F-4D97-AF65-F5344CB8AC3E}">
        <p14:creationId xmlns:p14="http://schemas.microsoft.com/office/powerpoint/2010/main" val="841725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10737672" cy="677108"/>
          </a:xfrm>
        </p:spPr>
        <p:txBody>
          <a:bodyPr/>
          <a:lstStyle/>
          <a:p>
            <a:r>
              <a:rPr lang="en-US" dirty="0" smtClean="0"/>
              <a:t>Number of Users with Complete BA</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20904022"/>
              </p:ext>
            </p:extLst>
          </p:nvPr>
        </p:nvGraphicFramePr>
        <p:xfrm>
          <a:off x="838200" y="2895600"/>
          <a:ext cx="4297166" cy="2362202"/>
        </p:xfrm>
        <a:graphic>
          <a:graphicData uri="http://schemas.openxmlformats.org/drawingml/2006/table">
            <a:tbl>
              <a:tblPr/>
              <a:tblGrid>
                <a:gridCol w="2148583">
                  <a:extLst>
                    <a:ext uri="{9D8B030D-6E8A-4147-A177-3AD203B41FA5}">
                      <a16:colId xmlns:a16="http://schemas.microsoft.com/office/drawing/2014/main" val="2516183736"/>
                    </a:ext>
                  </a:extLst>
                </a:gridCol>
                <a:gridCol w="2148583">
                  <a:extLst>
                    <a:ext uri="{9D8B030D-6E8A-4147-A177-3AD203B41FA5}">
                      <a16:colId xmlns:a16="http://schemas.microsoft.com/office/drawing/2014/main" val="189247397"/>
                    </a:ext>
                  </a:extLst>
                </a:gridCol>
              </a:tblGrid>
              <a:tr h="971658">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n-US" sz="2400" b="1" i="0" u="none" strike="noStrike" dirty="0" smtClean="0">
                          <a:solidFill>
                            <a:srgbClr val="000000"/>
                          </a:solidFill>
                          <a:effectLst/>
                          <a:latin typeface="Calibri" panose="020F0502020204030204" pitchFamily="34" charset="0"/>
                        </a:rPr>
                        <a:t>Design</a:t>
                      </a:r>
                      <a:r>
                        <a:rPr lang="en-US" sz="2400" b="1" i="0" u="none" strike="noStrike" baseline="0" dirty="0" smtClean="0">
                          <a:solidFill>
                            <a:srgbClr val="000000"/>
                          </a:solidFill>
                          <a:effectLst/>
                          <a:latin typeface="Calibri" panose="020F0502020204030204" pitchFamily="34" charset="0"/>
                        </a:rPr>
                        <a:t> </a:t>
                      </a:r>
                      <a:r>
                        <a:rPr lang="en-US" sz="2400" b="1" i="0" u="none" strike="noStrike" dirty="0" smtClean="0">
                          <a:solidFill>
                            <a:srgbClr val="000000"/>
                          </a:solidFill>
                          <a:effectLst/>
                          <a:latin typeface="Calibri" panose="020F0502020204030204" pitchFamily="34" charset="0"/>
                        </a:rPr>
                        <a:t>Version</a:t>
                      </a:r>
                      <a:endParaRPr lang="en-US" sz="2400" b="1" i="0" u="none" strike="noStrike" dirty="0" smtClean="0">
                        <a:solidFill>
                          <a:srgbClr val="000000"/>
                        </a:solidFill>
                        <a:effectLst/>
                        <a:latin typeface="Calibri" panose="020F0502020204030204" pitchFamily="34" charset="0"/>
                      </a:endParaRPr>
                    </a:p>
                  </a:txBody>
                  <a:tcPr marL="14485" marR="14485" marT="1448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100" b="1" i="0" u="none" strike="noStrike" dirty="0" smtClean="0">
                          <a:solidFill>
                            <a:srgbClr val="000000"/>
                          </a:solidFill>
                          <a:effectLst/>
                          <a:latin typeface="Calibri" panose="020F0502020204030204" pitchFamily="34" charset="0"/>
                        </a:rPr>
                        <a:t>User</a:t>
                      </a:r>
                      <a:r>
                        <a:rPr lang="en-US" sz="2100" b="1" i="0" u="none" strike="noStrike" baseline="0" dirty="0" smtClean="0">
                          <a:solidFill>
                            <a:srgbClr val="000000"/>
                          </a:solidFill>
                          <a:effectLst/>
                          <a:latin typeface="Calibri" panose="020F0502020204030204" pitchFamily="34" charset="0"/>
                        </a:rPr>
                        <a:t> </a:t>
                      </a:r>
                      <a:r>
                        <a:rPr lang="en-US" sz="2100" b="1" i="0" u="none" strike="noStrike" dirty="0" smtClean="0">
                          <a:solidFill>
                            <a:srgbClr val="000000"/>
                          </a:solidFill>
                          <a:effectLst/>
                          <a:latin typeface="Calibri" panose="020F0502020204030204" pitchFamily="34" charset="0"/>
                        </a:rPr>
                        <a:t>ID</a:t>
                      </a:r>
                      <a:endParaRPr lang="en-US" sz="2100" b="1" i="0" u="none" strike="noStrike" dirty="0">
                        <a:solidFill>
                          <a:srgbClr val="000000"/>
                        </a:solidFill>
                        <a:effectLst/>
                        <a:latin typeface="Calibri" panose="020F0502020204030204" pitchFamily="34" charset="0"/>
                      </a:endParaRPr>
                    </a:p>
                  </a:txBody>
                  <a:tcPr marL="14485" marR="14485" marT="1448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56408"/>
                  </a:ext>
                </a:extLst>
              </a:tr>
              <a:tr h="347636">
                <a:tc>
                  <a:txBody>
                    <a:bodyPr/>
                    <a:lstStyle/>
                    <a:p>
                      <a:pPr algn="ctr" fontAlgn="t"/>
                      <a:r>
                        <a:rPr lang="en-US" sz="2100" b="1" i="0" u="none" strike="noStrike" dirty="0">
                          <a:solidFill>
                            <a:srgbClr val="000000"/>
                          </a:solidFill>
                          <a:effectLst/>
                          <a:latin typeface="Calibri" panose="020F0502020204030204" pitchFamily="34" charset="0"/>
                        </a:rPr>
                        <a:t>DPA 1.2</a:t>
                      </a:r>
                    </a:p>
                  </a:txBody>
                  <a:tcPr marL="14485" marR="14485" marT="1448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100" b="0" i="0" u="none" strike="noStrike" dirty="0">
                          <a:solidFill>
                            <a:srgbClr val="000000"/>
                          </a:solidFill>
                          <a:effectLst/>
                          <a:latin typeface="Calibri" panose="020F0502020204030204" pitchFamily="34" charset="0"/>
                        </a:rPr>
                        <a:t>111</a:t>
                      </a:r>
                    </a:p>
                  </a:txBody>
                  <a:tcPr marL="14485" marR="14485" marT="1448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3244560"/>
                  </a:ext>
                </a:extLst>
              </a:tr>
              <a:tr h="347636">
                <a:tc>
                  <a:txBody>
                    <a:bodyPr/>
                    <a:lstStyle/>
                    <a:p>
                      <a:pPr algn="ctr" fontAlgn="t"/>
                      <a:r>
                        <a:rPr lang="en-US" sz="2100" b="1" i="0" u="none" strike="noStrike">
                          <a:solidFill>
                            <a:srgbClr val="000000"/>
                          </a:solidFill>
                          <a:effectLst/>
                          <a:latin typeface="Calibri" panose="020F0502020204030204" pitchFamily="34" charset="0"/>
                        </a:rPr>
                        <a:t>DPA 1.3</a:t>
                      </a:r>
                    </a:p>
                  </a:txBody>
                  <a:tcPr marL="14485" marR="14485" marT="1448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100" b="0" i="0" u="none" strike="noStrike" dirty="0">
                          <a:solidFill>
                            <a:srgbClr val="000000"/>
                          </a:solidFill>
                          <a:effectLst/>
                          <a:latin typeface="Calibri" panose="020F0502020204030204" pitchFamily="34" charset="0"/>
                        </a:rPr>
                        <a:t>137</a:t>
                      </a:r>
                    </a:p>
                  </a:txBody>
                  <a:tcPr marL="14485" marR="14485" marT="1448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4508087"/>
                  </a:ext>
                </a:extLst>
              </a:tr>
              <a:tr h="347636">
                <a:tc>
                  <a:txBody>
                    <a:bodyPr/>
                    <a:lstStyle/>
                    <a:p>
                      <a:pPr algn="ctr" fontAlgn="t"/>
                      <a:r>
                        <a:rPr lang="en-US" sz="2100" b="1" i="0" u="none" strike="noStrike">
                          <a:solidFill>
                            <a:srgbClr val="000000"/>
                          </a:solidFill>
                          <a:effectLst/>
                          <a:latin typeface="Calibri" panose="020F0502020204030204" pitchFamily="34" charset="0"/>
                        </a:rPr>
                        <a:t>DPO 1.0</a:t>
                      </a:r>
                    </a:p>
                  </a:txBody>
                  <a:tcPr marL="14485" marR="14485" marT="1448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100" b="0" i="0" u="none" strike="noStrike" dirty="0">
                          <a:solidFill>
                            <a:srgbClr val="000000"/>
                          </a:solidFill>
                          <a:effectLst/>
                          <a:latin typeface="Calibri" panose="020F0502020204030204" pitchFamily="34" charset="0"/>
                        </a:rPr>
                        <a:t>25</a:t>
                      </a:r>
                    </a:p>
                  </a:txBody>
                  <a:tcPr marL="14485" marR="14485" marT="1448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1180108"/>
                  </a:ext>
                </a:extLst>
              </a:tr>
              <a:tr h="347636">
                <a:tc>
                  <a:txBody>
                    <a:bodyPr/>
                    <a:lstStyle/>
                    <a:p>
                      <a:pPr algn="ctr" fontAlgn="t"/>
                      <a:r>
                        <a:rPr lang="en-US" sz="2100" b="1" i="0" u="none" strike="noStrike">
                          <a:solidFill>
                            <a:srgbClr val="000000"/>
                          </a:solidFill>
                          <a:effectLst/>
                          <a:latin typeface="Calibri" panose="020F0502020204030204" pitchFamily="34" charset="0"/>
                        </a:rPr>
                        <a:t>DPO 1.1</a:t>
                      </a:r>
                    </a:p>
                  </a:txBody>
                  <a:tcPr marL="14485" marR="14485" marT="1448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100" b="0" i="0" u="none" strike="noStrike" dirty="0">
                          <a:solidFill>
                            <a:srgbClr val="000000"/>
                          </a:solidFill>
                          <a:effectLst/>
                          <a:latin typeface="Calibri" panose="020F0502020204030204" pitchFamily="34" charset="0"/>
                        </a:rPr>
                        <a:t>5</a:t>
                      </a:r>
                    </a:p>
                  </a:txBody>
                  <a:tcPr marL="14485" marR="14485" marT="1448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005009"/>
                  </a:ext>
                </a:extLst>
              </a:tr>
            </a:tbl>
          </a:graphicData>
        </a:graphic>
      </p:graphicFrame>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33750"/>
          <a:stretch/>
        </p:blipFill>
        <p:spPr>
          <a:xfrm>
            <a:off x="5638800" y="2286000"/>
            <a:ext cx="6096000" cy="4419600"/>
          </a:xfrm>
          <a:prstGeom prst="rect">
            <a:avLst/>
          </a:prstGeom>
        </p:spPr>
      </p:pic>
    </p:spTree>
    <p:extLst>
      <p:ext uri="{BB962C8B-B14F-4D97-AF65-F5344CB8AC3E}">
        <p14:creationId xmlns:p14="http://schemas.microsoft.com/office/powerpoint/2010/main" val="1951400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10737672" cy="677108"/>
          </a:xfrm>
        </p:spPr>
        <p:txBody>
          <a:bodyPr/>
          <a:lstStyle/>
          <a:p>
            <a:r>
              <a:rPr lang="en-US" dirty="0"/>
              <a:t>Number of Users with </a:t>
            </a:r>
            <a:r>
              <a:rPr lang="en-US" dirty="0" smtClean="0"/>
              <a:t>Incomplete </a:t>
            </a:r>
            <a:r>
              <a:rPr lang="en-US" dirty="0"/>
              <a:t>BA</a:t>
            </a:r>
          </a:p>
        </p:txBody>
      </p:sp>
      <p:graphicFrame>
        <p:nvGraphicFramePr>
          <p:cNvPr id="8" name="Table 7"/>
          <p:cNvGraphicFramePr>
            <a:graphicFrameLocks noGrp="1"/>
          </p:cNvGraphicFramePr>
          <p:nvPr>
            <p:extLst>
              <p:ext uri="{D42A27DB-BD31-4B8C-83A1-F6EECF244321}">
                <p14:modId xmlns:p14="http://schemas.microsoft.com/office/powerpoint/2010/main" val="3963656695"/>
              </p:ext>
            </p:extLst>
          </p:nvPr>
        </p:nvGraphicFramePr>
        <p:xfrm>
          <a:off x="1295400" y="2971800"/>
          <a:ext cx="3568096" cy="2102169"/>
        </p:xfrm>
        <a:graphic>
          <a:graphicData uri="http://schemas.openxmlformats.org/drawingml/2006/table">
            <a:tbl>
              <a:tblPr/>
              <a:tblGrid>
                <a:gridCol w="1784048">
                  <a:extLst>
                    <a:ext uri="{9D8B030D-6E8A-4147-A177-3AD203B41FA5}">
                      <a16:colId xmlns:a16="http://schemas.microsoft.com/office/drawing/2014/main" val="2511315567"/>
                    </a:ext>
                  </a:extLst>
                </a:gridCol>
                <a:gridCol w="1784048">
                  <a:extLst>
                    <a:ext uri="{9D8B030D-6E8A-4147-A177-3AD203B41FA5}">
                      <a16:colId xmlns:a16="http://schemas.microsoft.com/office/drawing/2014/main" val="1510947207"/>
                    </a:ext>
                  </a:extLst>
                </a:gridCol>
              </a:tblGrid>
              <a:tr h="864081">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n-US" sz="2000" b="1" i="0" u="none" strike="noStrike" dirty="0" smtClean="0">
                          <a:solidFill>
                            <a:srgbClr val="000000"/>
                          </a:solidFill>
                          <a:effectLst/>
                          <a:latin typeface="Calibri" panose="020F0502020204030204" pitchFamily="34" charset="0"/>
                        </a:rPr>
                        <a:t>Design</a:t>
                      </a:r>
                      <a:r>
                        <a:rPr lang="en-US" sz="2000" b="1" i="0" u="none" strike="noStrike" baseline="0" dirty="0" smtClean="0">
                          <a:solidFill>
                            <a:srgbClr val="000000"/>
                          </a:solidFill>
                          <a:effectLst/>
                          <a:latin typeface="Calibri" panose="020F0502020204030204" pitchFamily="34" charset="0"/>
                        </a:rPr>
                        <a:t> </a:t>
                      </a:r>
                      <a:r>
                        <a:rPr lang="en-US" sz="2000" b="1" i="0" u="none" strike="noStrike" dirty="0" smtClean="0">
                          <a:solidFill>
                            <a:srgbClr val="000000"/>
                          </a:solidFill>
                          <a:effectLst/>
                          <a:latin typeface="Calibri" panose="020F0502020204030204" pitchFamily="34" charset="0"/>
                        </a:rPr>
                        <a:t>Version</a:t>
                      </a:r>
                      <a:endParaRPr lang="en-US" sz="2000" b="1" i="0" u="none" strike="noStrike" dirty="0" smtClean="0">
                        <a:solidFill>
                          <a:srgbClr val="000000"/>
                        </a:solidFill>
                        <a:effectLst/>
                        <a:latin typeface="Calibri" panose="020F0502020204030204" pitchFamily="34" charset="0"/>
                      </a:endParaRPr>
                    </a:p>
                  </a:txBody>
                  <a:tcPr marL="12897" marR="12897" marT="1289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900" b="1" i="0" u="none" strike="noStrike" dirty="0" smtClean="0">
                          <a:solidFill>
                            <a:srgbClr val="000000"/>
                          </a:solidFill>
                          <a:effectLst/>
                          <a:latin typeface="Calibri" panose="020F0502020204030204" pitchFamily="34" charset="0"/>
                        </a:rPr>
                        <a:t>User</a:t>
                      </a:r>
                      <a:r>
                        <a:rPr lang="en-US" sz="1900" b="1" i="0" u="none" strike="noStrike" baseline="0" dirty="0" smtClean="0">
                          <a:solidFill>
                            <a:srgbClr val="000000"/>
                          </a:solidFill>
                          <a:effectLst/>
                          <a:latin typeface="Calibri" panose="020F0502020204030204" pitchFamily="34" charset="0"/>
                        </a:rPr>
                        <a:t> </a:t>
                      </a:r>
                      <a:r>
                        <a:rPr lang="en-US" sz="1900" b="1" i="0" u="none" strike="noStrike" dirty="0" smtClean="0">
                          <a:solidFill>
                            <a:srgbClr val="000000"/>
                          </a:solidFill>
                          <a:effectLst/>
                          <a:latin typeface="Calibri" panose="020F0502020204030204" pitchFamily="34" charset="0"/>
                        </a:rPr>
                        <a:t>ID</a:t>
                      </a:r>
                      <a:endParaRPr lang="en-US" sz="1900" b="1" i="0" u="none" strike="noStrike" dirty="0">
                        <a:solidFill>
                          <a:srgbClr val="000000"/>
                        </a:solidFill>
                        <a:effectLst/>
                        <a:latin typeface="Calibri" panose="020F0502020204030204" pitchFamily="34" charset="0"/>
                      </a:endParaRPr>
                    </a:p>
                  </a:txBody>
                  <a:tcPr marL="12897" marR="12897" marT="1289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676524"/>
                  </a:ext>
                </a:extLst>
              </a:tr>
              <a:tr h="309522">
                <a:tc>
                  <a:txBody>
                    <a:bodyPr/>
                    <a:lstStyle/>
                    <a:p>
                      <a:pPr algn="ctr" fontAlgn="t"/>
                      <a:r>
                        <a:rPr lang="en-US" sz="1900" b="1" i="0" u="none" strike="noStrike" dirty="0">
                          <a:solidFill>
                            <a:srgbClr val="000000"/>
                          </a:solidFill>
                          <a:effectLst/>
                          <a:latin typeface="Calibri" panose="020F0502020204030204" pitchFamily="34" charset="0"/>
                        </a:rPr>
                        <a:t>DPA 1.2</a:t>
                      </a:r>
                    </a:p>
                  </a:txBody>
                  <a:tcPr marL="12897" marR="12897" marT="1289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dirty="0">
                          <a:solidFill>
                            <a:srgbClr val="000000"/>
                          </a:solidFill>
                          <a:effectLst/>
                          <a:latin typeface="Calibri" panose="020F0502020204030204" pitchFamily="34" charset="0"/>
                        </a:rPr>
                        <a:t>60</a:t>
                      </a:r>
                    </a:p>
                  </a:txBody>
                  <a:tcPr marL="12897" marR="12897" marT="128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8455551"/>
                  </a:ext>
                </a:extLst>
              </a:tr>
              <a:tr h="309522">
                <a:tc>
                  <a:txBody>
                    <a:bodyPr/>
                    <a:lstStyle/>
                    <a:p>
                      <a:pPr algn="ctr" fontAlgn="t"/>
                      <a:r>
                        <a:rPr lang="en-US" sz="1900" b="1" i="0" u="none" strike="noStrike">
                          <a:solidFill>
                            <a:srgbClr val="000000"/>
                          </a:solidFill>
                          <a:effectLst/>
                          <a:latin typeface="Calibri" panose="020F0502020204030204" pitchFamily="34" charset="0"/>
                        </a:rPr>
                        <a:t>DPA 1.3</a:t>
                      </a:r>
                    </a:p>
                  </a:txBody>
                  <a:tcPr marL="12897" marR="12897" marT="1289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dirty="0">
                          <a:solidFill>
                            <a:srgbClr val="000000"/>
                          </a:solidFill>
                          <a:effectLst/>
                          <a:latin typeface="Calibri" panose="020F0502020204030204" pitchFamily="34" charset="0"/>
                        </a:rPr>
                        <a:t>80</a:t>
                      </a:r>
                    </a:p>
                  </a:txBody>
                  <a:tcPr marL="12897" marR="12897" marT="128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7180292"/>
                  </a:ext>
                </a:extLst>
              </a:tr>
              <a:tr h="309522">
                <a:tc>
                  <a:txBody>
                    <a:bodyPr/>
                    <a:lstStyle/>
                    <a:p>
                      <a:pPr algn="ctr" fontAlgn="t"/>
                      <a:r>
                        <a:rPr lang="en-US" sz="1900" b="1" i="0" u="none" strike="noStrike">
                          <a:solidFill>
                            <a:srgbClr val="000000"/>
                          </a:solidFill>
                          <a:effectLst/>
                          <a:latin typeface="Calibri" panose="020F0502020204030204" pitchFamily="34" charset="0"/>
                        </a:rPr>
                        <a:t>DPO 1.0</a:t>
                      </a:r>
                    </a:p>
                  </a:txBody>
                  <a:tcPr marL="12897" marR="12897" marT="1289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dirty="0">
                          <a:solidFill>
                            <a:srgbClr val="000000"/>
                          </a:solidFill>
                          <a:effectLst/>
                          <a:latin typeface="Calibri" panose="020F0502020204030204" pitchFamily="34" charset="0"/>
                        </a:rPr>
                        <a:t>14</a:t>
                      </a:r>
                    </a:p>
                  </a:txBody>
                  <a:tcPr marL="12897" marR="12897" marT="128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0703734"/>
                  </a:ext>
                </a:extLst>
              </a:tr>
              <a:tr h="309522">
                <a:tc>
                  <a:txBody>
                    <a:bodyPr/>
                    <a:lstStyle/>
                    <a:p>
                      <a:pPr algn="ctr" fontAlgn="t"/>
                      <a:r>
                        <a:rPr lang="en-US" sz="1900" b="1" i="0" u="none" strike="noStrike">
                          <a:solidFill>
                            <a:srgbClr val="000000"/>
                          </a:solidFill>
                          <a:effectLst/>
                          <a:latin typeface="Calibri" panose="020F0502020204030204" pitchFamily="34" charset="0"/>
                        </a:rPr>
                        <a:t>DPO 1.1</a:t>
                      </a:r>
                    </a:p>
                  </a:txBody>
                  <a:tcPr marL="12897" marR="12897" marT="12897"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dirty="0">
                          <a:solidFill>
                            <a:srgbClr val="000000"/>
                          </a:solidFill>
                          <a:effectLst/>
                          <a:latin typeface="Calibri" panose="020F0502020204030204" pitchFamily="34" charset="0"/>
                        </a:rPr>
                        <a:t>4</a:t>
                      </a:r>
                    </a:p>
                  </a:txBody>
                  <a:tcPr marL="12897" marR="12897" marT="128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60993"/>
                  </a:ext>
                </a:extLst>
              </a:tr>
            </a:tbl>
          </a:graphicData>
        </a:graphic>
      </p:graphicFrame>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r="36250" b="3750"/>
          <a:stretch/>
        </p:blipFill>
        <p:spPr>
          <a:xfrm>
            <a:off x="5410200" y="2313641"/>
            <a:ext cx="6019800" cy="4544359"/>
          </a:xfrm>
          <a:prstGeom prst="rect">
            <a:avLst/>
          </a:prstGeom>
        </p:spPr>
      </p:pic>
    </p:spTree>
    <p:extLst>
      <p:ext uri="{BB962C8B-B14F-4D97-AF65-F5344CB8AC3E}">
        <p14:creationId xmlns:p14="http://schemas.microsoft.com/office/powerpoint/2010/main" val="3834419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7813" y="2743200"/>
            <a:ext cx="12039600" cy="689932"/>
          </a:xfrm>
          <a:prstGeom prst="rect">
            <a:avLst/>
          </a:prstGeom>
        </p:spPr>
        <p:txBody>
          <a:bodyPr vert="horz" wrap="square" lIns="0" tIns="12700" rIns="0" bIns="0" rtlCol="0">
            <a:spAutoFit/>
          </a:bodyPr>
          <a:lstStyle/>
          <a:p>
            <a:pPr marL="4308475" marR="5080" indent="-4296410" algn="ctr">
              <a:spcBef>
                <a:spcPts val="100"/>
              </a:spcBef>
            </a:pPr>
            <a:r>
              <a:rPr lang="en-US" spc="-310" dirty="0" smtClean="0"/>
              <a:t>Data set Into Complete BA and Incomplete BA</a:t>
            </a:r>
            <a:endParaRPr spc="-310" dirty="0"/>
          </a:p>
        </p:txBody>
      </p:sp>
    </p:spTree>
    <p:extLst>
      <p:ext uri="{BB962C8B-B14F-4D97-AF65-F5344CB8AC3E}">
        <p14:creationId xmlns:p14="http://schemas.microsoft.com/office/powerpoint/2010/main" val="53029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19200"/>
            <a:ext cx="10737672" cy="615553"/>
          </a:xfrm>
        </p:spPr>
        <p:txBody>
          <a:bodyPr/>
          <a:lstStyle/>
          <a:p>
            <a:r>
              <a:rPr lang="en-US" sz="4000" dirty="0" smtClean="0"/>
              <a:t>Conversion Rate of users by Complete BA</a:t>
            </a:r>
            <a:endParaRPr lang="en-US" sz="4000" dirty="0"/>
          </a:p>
        </p:txBody>
      </p:sp>
      <p:graphicFrame>
        <p:nvGraphicFramePr>
          <p:cNvPr id="5" name="Table 4"/>
          <p:cNvGraphicFramePr>
            <a:graphicFrameLocks noGrp="1"/>
          </p:cNvGraphicFramePr>
          <p:nvPr>
            <p:extLst>
              <p:ext uri="{D42A27DB-BD31-4B8C-83A1-F6EECF244321}">
                <p14:modId xmlns:p14="http://schemas.microsoft.com/office/powerpoint/2010/main" val="4212754880"/>
              </p:ext>
            </p:extLst>
          </p:nvPr>
        </p:nvGraphicFramePr>
        <p:xfrm>
          <a:off x="609600" y="2971798"/>
          <a:ext cx="3810000" cy="2417447"/>
        </p:xfrm>
        <a:graphic>
          <a:graphicData uri="http://schemas.openxmlformats.org/drawingml/2006/table">
            <a:tbl>
              <a:tblPr/>
              <a:tblGrid>
                <a:gridCol w="1905000">
                  <a:extLst>
                    <a:ext uri="{9D8B030D-6E8A-4147-A177-3AD203B41FA5}">
                      <a16:colId xmlns:a16="http://schemas.microsoft.com/office/drawing/2014/main" val="1958349778"/>
                    </a:ext>
                  </a:extLst>
                </a:gridCol>
                <a:gridCol w="1905000">
                  <a:extLst>
                    <a:ext uri="{9D8B030D-6E8A-4147-A177-3AD203B41FA5}">
                      <a16:colId xmlns:a16="http://schemas.microsoft.com/office/drawing/2014/main" val="4105761381"/>
                    </a:ext>
                  </a:extLst>
                </a:gridCol>
              </a:tblGrid>
              <a:tr h="783771">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n-US" sz="1800" b="1" i="0" u="none" strike="noStrike" dirty="0" smtClean="0">
                          <a:solidFill>
                            <a:srgbClr val="000000"/>
                          </a:solidFill>
                          <a:effectLst/>
                          <a:latin typeface="Calibri" panose="020F0502020204030204" pitchFamily="34" charset="0"/>
                        </a:rPr>
                        <a:t>Design</a:t>
                      </a:r>
                      <a:r>
                        <a:rPr lang="en-US" sz="1800" b="1" i="0" u="none" strike="noStrike" baseline="0" dirty="0" smtClean="0">
                          <a:solidFill>
                            <a:srgbClr val="000000"/>
                          </a:solidFill>
                          <a:effectLst/>
                          <a:latin typeface="Calibri" panose="020F0502020204030204" pitchFamily="34" charset="0"/>
                        </a:rPr>
                        <a:t> </a:t>
                      </a:r>
                      <a:r>
                        <a:rPr lang="en-US" sz="1800" b="1" i="0" u="none" strike="noStrike" dirty="0" smtClean="0">
                          <a:solidFill>
                            <a:srgbClr val="000000"/>
                          </a:solidFill>
                          <a:effectLst/>
                          <a:latin typeface="Calibri" panose="020F0502020204030204" pitchFamily="34" charset="0"/>
                        </a:rPr>
                        <a:t>Version</a:t>
                      </a:r>
                      <a:endParaRPr lang="en-US" sz="1800" b="1" i="0" u="none" strike="noStrike" dirty="0" smtClean="0">
                        <a:solidFill>
                          <a:srgbClr val="000000"/>
                        </a:solidFill>
                        <a:effectLst/>
                        <a:latin typeface="Calibri" panose="020F0502020204030204" pitchFamily="34" charset="0"/>
                      </a:endParaRPr>
                    </a:p>
                  </a:txBody>
                  <a:tcPr marL="13236" marR="13236" marT="1323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1900" b="1" i="0" u="none" strike="noStrike" dirty="0" smtClean="0">
                          <a:solidFill>
                            <a:srgbClr val="000000"/>
                          </a:solidFill>
                          <a:effectLst/>
                          <a:latin typeface="Calibri" panose="020F0502020204030204" pitchFamily="34" charset="0"/>
                        </a:rPr>
                        <a:t>User</a:t>
                      </a:r>
                      <a:r>
                        <a:rPr lang="en-US" sz="1900" b="1" i="0" u="none" strike="noStrike" baseline="0" dirty="0" smtClean="0">
                          <a:solidFill>
                            <a:srgbClr val="000000"/>
                          </a:solidFill>
                          <a:effectLst/>
                          <a:latin typeface="Calibri" panose="020F0502020204030204" pitchFamily="34" charset="0"/>
                        </a:rPr>
                        <a:t> </a:t>
                      </a:r>
                      <a:r>
                        <a:rPr lang="en-US" sz="1900" b="1" i="0" u="none" strike="noStrike" dirty="0" smtClean="0">
                          <a:solidFill>
                            <a:srgbClr val="000000"/>
                          </a:solidFill>
                          <a:effectLst/>
                          <a:latin typeface="Calibri" panose="020F0502020204030204" pitchFamily="34" charset="0"/>
                        </a:rPr>
                        <a:t>ID in %</a:t>
                      </a:r>
                      <a:endParaRPr lang="en-US" sz="1900" b="1" i="0" u="none" strike="noStrike" dirty="0">
                        <a:solidFill>
                          <a:srgbClr val="000000"/>
                        </a:solidFill>
                        <a:effectLst/>
                        <a:latin typeface="Calibri" panose="020F0502020204030204" pitchFamily="34" charset="0"/>
                      </a:endParaRPr>
                    </a:p>
                  </a:txBody>
                  <a:tcPr marL="13236" marR="13236" marT="1323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6911120"/>
                  </a:ext>
                </a:extLst>
              </a:tr>
              <a:tr h="408419">
                <a:tc>
                  <a:txBody>
                    <a:bodyPr/>
                    <a:lstStyle/>
                    <a:p>
                      <a:pPr algn="ctr" fontAlgn="t"/>
                      <a:r>
                        <a:rPr lang="en-US" sz="1900" b="1" i="0" u="none" strike="noStrike">
                          <a:solidFill>
                            <a:srgbClr val="000000"/>
                          </a:solidFill>
                          <a:effectLst/>
                          <a:latin typeface="Calibri" panose="020F0502020204030204" pitchFamily="34" charset="0"/>
                        </a:rPr>
                        <a:t>DPA 1.2</a:t>
                      </a:r>
                    </a:p>
                  </a:txBody>
                  <a:tcPr marL="13236" marR="13236" marT="1323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dirty="0">
                          <a:solidFill>
                            <a:srgbClr val="000000"/>
                          </a:solidFill>
                          <a:effectLst/>
                          <a:latin typeface="Calibri" panose="020F0502020204030204" pitchFamily="34" charset="0"/>
                        </a:rPr>
                        <a:t>64.91</a:t>
                      </a:r>
                    </a:p>
                  </a:txBody>
                  <a:tcPr marL="13236" marR="13236" marT="132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1252857"/>
                  </a:ext>
                </a:extLst>
              </a:tr>
              <a:tr h="408419">
                <a:tc>
                  <a:txBody>
                    <a:bodyPr/>
                    <a:lstStyle/>
                    <a:p>
                      <a:pPr algn="ctr" fontAlgn="t"/>
                      <a:r>
                        <a:rPr lang="en-US" sz="1900" b="1" i="0" u="none" strike="noStrike">
                          <a:solidFill>
                            <a:srgbClr val="000000"/>
                          </a:solidFill>
                          <a:effectLst/>
                          <a:latin typeface="Calibri" panose="020F0502020204030204" pitchFamily="34" charset="0"/>
                        </a:rPr>
                        <a:t>DPA 1.3</a:t>
                      </a:r>
                    </a:p>
                  </a:txBody>
                  <a:tcPr marL="13236" marR="13236" marT="1323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dirty="0">
                          <a:solidFill>
                            <a:srgbClr val="000000"/>
                          </a:solidFill>
                          <a:effectLst/>
                          <a:latin typeface="Calibri" panose="020F0502020204030204" pitchFamily="34" charset="0"/>
                        </a:rPr>
                        <a:t>63.13</a:t>
                      </a:r>
                    </a:p>
                  </a:txBody>
                  <a:tcPr marL="13236" marR="13236" marT="132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1481053"/>
                  </a:ext>
                </a:extLst>
              </a:tr>
              <a:tr h="408419">
                <a:tc>
                  <a:txBody>
                    <a:bodyPr/>
                    <a:lstStyle/>
                    <a:p>
                      <a:pPr algn="ctr" fontAlgn="t"/>
                      <a:r>
                        <a:rPr lang="en-US" sz="1900" b="1" i="0" u="none" strike="noStrike">
                          <a:solidFill>
                            <a:srgbClr val="000000"/>
                          </a:solidFill>
                          <a:effectLst/>
                          <a:latin typeface="Calibri" panose="020F0502020204030204" pitchFamily="34" charset="0"/>
                        </a:rPr>
                        <a:t>DPO 1.0</a:t>
                      </a:r>
                    </a:p>
                  </a:txBody>
                  <a:tcPr marL="13236" marR="13236" marT="1323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dirty="0">
                          <a:solidFill>
                            <a:srgbClr val="000000"/>
                          </a:solidFill>
                          <a:effectLst/>
                          <a:latin typeface="Calibri" panose="020F0502020204030204" pitchFamily="34" charset="0"/>
                        </a:rPr>
                        <a:t>64.1</a:t>
                      </a:r>
                    </a:p>
                  </a:txBody>
                  <a:tcPr marL="13236" marR="13236" marT="132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1934666"/>
                  </a:ext>
                </a:extLst>
              </a:tr>
              <a:tr h="408419">
                <a:tc>
                  <a:txBody>
                    <a:bodyPr/>
                    <a:lstStyle/>
                    <a:p>
                      <a:pPr algn="ctr" fontAlgn="t"/>
                      <a:r>
                        <a:rPr lang="en-US" sz="1900" b="1" i="0" u="none" strike="noStrike">
                          <a:solidFill>
                            <a:srgbClr val="000000"/>
                          </a:solidFill>
                          <a:effectLst/>
                          <a:latin typeface="Calibri" panose="020F0502020204030204" pitchFamily="34" charset="0"/>
                        </a:rPr>
                        <a:t>DPO 1.1</a:t>
                      </a:r>
                    </a:p>
                  </a:txBody>
                  <a:tcPr marL="13236" marR="13236" marT="1323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900" b="0" i="0" u="none" strike="noStrike" dirty="0">
                          <a:solidFill>
                            <a:srgbClr val="000000"/>
                          </a:solidFill>
                          <a:effectLst/>
                          <a:latin typeface="Calibri" panose="020F0502020204030204" pitchFamily="34" charset="0"/>
                        </a:rPr>
                        <a:t>55.56</a:t>
                      </a:r>
                    </a:p>
                  </a:txBody>
                  <a:tcPr marL="13236" marR="13236" marT="13236"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260127"/>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14371148"/>
              </p:ext>
            </p:extLst>
          </p:nvPr>
        </p:nvGraphicFramePr>
        <p:xfrm>
          <a:off x="6324600" y="2971800"/>
          <a:ext cx="3886200" cy="2417444"/>
        </p:xfrm>
        <a:graphic>
          <a:graphicData uri="http://schemas.openxmlformats.org/drawingml/2006/table">
            <a:tbl>
              <a:tblPr/>
              <a:tblGrid>
                <a:gridCol w="1943100">
                  <a:extLst>
                    <a:ext uri="{9D8B030D-6E8A-4147-A177-3AD203B41FA5}">
                      <a16:colId xmlns:a16="http://schemas.microsoft.com/office/drawing/2014/main" val="3033780381"/>
                    </a:ext>
                  </a:extLst>
                </a:gridCol>
                <a:gridCol w="1943100">
                  <a:extLst>
                    <a:ext uri="{9D8B030D-6E8A-4147-A177-3AD203B41FA5}">
                      <a16:colId xmlns:a16="http://schemas.microsoft.com/office/drawing/2014/main" val="1013793099"/>
                    </a:ext>
                  </a:extLst>
                </a:gridCol>
              </a:tblGrid>
              <a:tr h="784744">
                <a:tc>
                  <a:txBody>
                    <a:bodyPr/>
                    <a:lstStyle/>
                    <a:p>
                      <a:pPr marL="0" marR="0" lvl="0" indent="0" algn="ctr" defTabSz="914400" eaLnBrk="1" fontAlgn="t" latinLnBrk="0" hangingPunct="1">
                        <a:lnSpc>
                          <a:spcPct val="100000"/>
                        </a:lnSpc>
                        <a:spcBef>
                          <a:spcPts val="0"/>
                        </a:spcBef>
                        <a:spcAft>
                          <a:spcPts val="0"/>
                        </a:spcAft>
                        <a:buClrTx/>
                        <a:buSzTx/>
                        <a:buFontTx/>
                        <a:buNone/>
                        <a:tabLst/>
                        <a:defRPr/>
                      </a:pPr>
                      <a:r>
                        <a:rPr lang="en-US" sz="2400" b="1" i="0" u="none" strike="noStrike" dirty="0" smtClean="0">
                          <a:solidFill>
                            <a:srgbClr val="000000"/>
                          </a:solidFill>
                          <a:effectLst/>
                          <a:latin typeface="Calibri" panose="020F0502020204030204" pitchFamily="34" charset="0"/>
                        </a:rPr>
                        <a:t>Design</a:t>
                      </a:r>
                      <a:r>
                        <a:rPr lang="en-US" sz="2400" b="1" i="0" u="none" strike="noStrike" baseline="0" dirty="0" smtClean="0">
                          <a:solidFill>
                            <a:srgbClr val="000000"/>
                          </a:solidFill>
                          <a:effectLst/>
                          <a:latin typeface="Calibri" panose="020F0502020204030204" pitchFamily="34" charset="0"/>
                        </a:rPr>
                        <a:t> </a:t>
                      </a:r>
                      <a:r>
                        <a:rPr lang="en-US" sz="2400" b="1" i="0" u="none" strike="noStrike" dirty="0" smtClean="0">
                          <a:solidFill>
                            <a:srgbClr val="000000"/>
                          </a:solidFill>
                          <a:effectLst/>
                          <a:latin typeface="Calibri" panose="020F0502020204030204" pitchFamily="34" charset="0"/>
                        </a:rPr>
                        <a:t>Version</a:t>
                      </a:r>
                      <a:endParaRPr lang="en-US" sz="2400" b="1" i="0" u="none" strike="noStrike" dirty="0" smtClean="0">
                        <a:solidFill>
                          <a:srgbClr val="000000"/>
                        </a:solidFill>
                        <a:effectLst/>
                        <a:latin typeface="Calibri" panose="020F0502020204030204" pitchFamily="34" charset="0"/>
                      </a:endParaRPr>
                    </a:p>
                  </a:txBody>
                  <a:tcPr marL="14863" marR="14863" marT="148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100" b="1" i="0" u="none" strike="noStrike" dirty="0" smtClean="0">
                          <a:solidFill>
                            <a:srgbClr val="000000"/>
                          </a:solidFill>
                          <a:effectLst/>
                          <a:latin typeface="Calibri" panose="020F0502020204030204" pitchFamily="34" charset="0"/>
                        </a:rPr>
                        <a:t>User</a:t>
                      </a:r>
                      <a:r>
                        <a:rPr lang="en-US" sz="2100" b="1" i="0" u="none" strike="noStrike" baseline="0" dirty="0" smtClean="0">
                          <a:solidFill>
                            <a:srgbClr val="000000"/>
                          </a:solidFill>
                          <a:effectLst/>
                          <a:latin typeface="Calibri" panose="020F0502020204030204" pitchFamily="34" charset="0"/>
                        </a:rPr>
                        <a:t> </a:t>
                      </a:r>
                      <a:r>
                        <a:rPr lang="en-US" sz="2100" b="1" i="0" u="none" strike="noStrike" dirty="0" smtClean="0">
                          <a:solidFill>
                            <a:srgbClr val="000000"/>
                          </a:solidFill>
                          <a:effectLst/>
                          <a:latin typeface="Calibri" panose="020F0502020204030204" pitchFamily="34" charset="0"/>
                        </a:rPr>
                        <a:t>ID</a:t>
                      </a:r>
                      <a:endParaRPr lang="en-US" sz="2100" b="1" i="0" u="none" strike="noStrike" dirty="0">
                        <a:solidFill>
                          <a:srgbClr val="000000"/>
                        </a:solidFill>
                        <a:effectLst/>
                        <a:latin typeface="Calibri" panose="020F0502020204030204" pitchFamily="34" charset="0"/>
                      </a:endParaRPr>
                    </a:p>
                  </a:txBody>
                  <a:tcPr marL="14863" marR="14863" marT="148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5131670"/>
                  </a:ext>
                </a:extLst>
              </a:tr>
              <a:tr h="408175">
                <a:tc>
                  <a:txBody>
                    <a:bodyPr/>
                    <a:lstStyle/>
                    <a:p>
                      <a:pPr algn="ctr" fontAlgn="t"/>
                      <a:r>
                        <a:rPr lang="en-US" sz="2100" b="1" i="0" u="none" strike="noStrike" dirty="0">
                          <a:solidFill>
                            <a:srgbClr val="000000"/>
                          </a:solidFill>
                          <a:effectLst/>
                          <a:latin typeface="Calibri" panose="020F0502020204030204" pitchFamily="34" charset="0"/>
                        </a:rPr>
                        <a:t>DPA 1.2</a:t>
                      </a:r>
                    </a:p>
                  </a:txBody>
                  <a:tcPr marL="14863" marR="14863" marT="148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100" b="0" i="0" u="none" strike="noStrike" dirty="0">
                          <a:solidFill>
                            <a:srgbClr val="000000"/>
                          </a:solidFill>
                          <a:effectLst/>
                          <a:latin typeface="Calibri" panose="020F0502020204030204" pitchFamily="34" charset="0"/>
                        </a:rPr>
                        <a:t>171</a:t>
                      </a:r>
                    </a:p>
                  </a:txBody>
                  <a:tcPr marL="14863" marR="14863" marT="148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4205741"/>
                  </a:ext>
                </a:extLst>
              </a:tr>
              <a:tr h="408175">
                <a:tc>
                  <a:txBody>
                    <a:bodyPr/>
                    <a:lstStyle/>
                    <a:p>
                      <a:pPr algn="ctr" fontAlgn="t"/>
                      <a:r>
                        <a:rPr lang="en-US" sz="2100" b="1" i="0" u="none" strike="noStrike">
                          <a:solidFill>
                            <a:srgbClr val="000000"/>
                          </a:solidFill>
                          <a:effectLst/>
                          <a:latin typeface="Calibri" panose="020F0502020204030204" pitchFamily="34" charset="0"/>
                        </a:rPr>
                        <a:t>DPA 1.3</a:t>
                      </a:r>
                    </a:p>
                  </a:txBody>
                  <a:tcPr marL="14863" marR="14863" marT="148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100" b="0" i="0" u="none" strike="noStrike" dirty="0">
                          <a:solidFill>
                            <a:srgbClr val="000000"/>
                          </a:solidFill>
                          <a:effectLst/>
                          <a:latin typeface="Calibri" panose="020F0502020204030204" pitchFamily="34" charset="0"/>
                        </a:rPr>
                        <a:t>217</a:t>
                      </a:r>
                    </a:p>
                  </a:txBody>
                  <a:tcPr marL="14863" marR="14863" marT="148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2953039"/>
                  </a:ext>
                </a:extLst>
              </a:tr>
              <a:tr h="408175">
                <a:tc>
                  <a:txBody>
                    <a:bodyPr/>
                    <a:lstStyle/>
                    <a:p>
                      <a:pPr algn="ctr" fontAlgn="t"/>
                      <a:r>
                        <a:rPr lang="en-US" sz="2100" b="1" i="0" u="none" strike="noStrike">
                          <a:solidFill>
                            <a:srgbClr val="000000"/>
                          </a:solidFill>
                          <a:effectLst/>
                          <a:latin typeface="Calibri" panose="020F0502020204030204" pitchFamily="34" charset="0"/>
                        </a:rPr>
                        <a:t>DPO 1.0</a:t>
                      </a:r>
                    </a:p>
                  </a:txBody>
                  <a:tcPr marL="14863" marR="14863" marT="148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100" b="0" i="0" u="none" strike="noStrike" dirty="0">
                          <a:solidFill>
                            <a:srgbClr val="000000"/>
                          </a:solidFill>
                          <a:effectLst/>
                          <a:latin typeface="Calibri" panose="020F0502020204030204" pitchFamily="34" charset="0"/>
                        </a:rPr>
                        <a:t>39</a:t>
                      </a:r>
                    </a:p>
                  </a:txBody>
                  <a:tcPr marL="14863" marR="14863" marT="148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226513"/>
                  </a:ext>
                </a:extLst>
              </a:tr>
              <a:tr h="408175">
                <a:tc>
                  <a:txBody>
                    <a:bodyPr/>
                    <a:lstStyle/>
                    <a:p>
                      <a:pPr algn="ctr" fontAlgn="t"/>
                      <a:r>
                        <a:rPr lang="en-US" sz="2100" b="1" i="0" u="none" strike="noStrike">
                          <a:solidFill>
                            <a:srgbClr val="000000"/>
                          </a:solidFill>
                          <a:effectLst/>
                          <a:latin typeface="Calibri" panose="020F0502020204030204" pitchFamily="34" charset="0"/>
                        </a:rPr>
                        <a:t>DPO 1.1</a:t>
                      </a:r>
                    </a:p>
                  </a:txBody>
                  <a:tcPr marL="14863" marR="14863" marT="14863"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100" b="0" i="0" u="none" strike="noStrike" dirty="0">
                          <a:solidFill>
                            <a:srgbClr val="000000"/>
                          </a:solidFill>
                          <a:effectLst/>
                          <a:latin typeface="Calibri" panose="020F0502020204030204" pitchFamily="34" charset="0"/>
                        </a:rPr>
                        <a:t>9</a:t>
                      </a:r>
                    </a:p>
                  </a:txBody>
                  <a:tcPr marL="14863" marR="14863" marT="148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8677909"/>
                  </a:ext>
                </a:extLst>
              </a:tr>
            </a:tbl>
          </a:graphicData>
        </a:graphic>
      </p:graphicFrame>
    </p:spTree>
    <p:extLst>
      <p:ext uri="{BB962C8B-B14F-4D97-AF65-F5344CB8AC3E}">
        <p14:creationId xmlns:p14="http://schemas.microsoft.com/office/powerpoint/2010/main" val="367354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941</TotalTime>
  <Words>974</Words>
  <Application>Microsoft Office PowerPoint</Application>
  <PresentationFormat>Widescreen</PresentationFormat>
  <Paragraphs>318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Tahoma</vt:lpstr>
      <vt:lpstr>Verdana</vt:lpstr>
      <vt:lpstr>Office Theme</vt:lpstr>
      <vt:lpstr>PI Analytics</vt:lpstr>
      <vt:lpstr>Analysis as per Total Users Perspective</vt:lpstr>
      <vt:lpstr>Number of Users by Design Version</vt:lpstr>
      <vt:lpstr>Number of Users by Assessment</vt:lpstr>
      <vt:lpstr>Total Time Spent on Assessment Pages(Hours)</vt:lpstr>
      <vt:lpstr>Number of Users with Complete BA</vt:lpstr>
      <vt:lpstr>Number of Users with Incomplete BA</vt:lpstr>
      <vt:lpstr>Data set Into Complete BA and Incomplete BA</vt:lpstr>
      <vt:lpstr>Conversion Rate of users by Complete BA</vt:lpstr>
      <vt:lpstr>Conversation rate of users by Incomplete BA</vt:lpstr>
      <vt:lpstr>Analyzing Complete BA and Incomplete BA by Time</vt:lpstr>
      <vt:lpstr>Time Spent by Complete BA Users</vt:lpstr>
      <vt:lpstr>Time Spent by Incomplete BA Users</vt:lpstr>
      <vt:lpstr>Loading time by Users(hours)</vt:lpstr>
      <vt:lpstr>Qualified Lead by Complete BA Users</vt:lpstr>
      <vt:lpstr>Qualified Lead by Incomplete BA Users</vt:lpstr>
      <vt:lpstr>Insight Analysis Conclusion</vt:lpstr>
      <vt:lpstr>Insight Analysis Conclusion</vt:lpstr>
      <vt:lpstr>Insight Analysis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InfoTech Import in Start Plan</dc:title>
  <dc:creator>Team2</dc:creator>
  <cp:lastModifiedBy>Udit Parekh</cp:lastModifiedBy>
  <cp:revision>41</cp:revision>
  <dcterms:created xsi:type="dcterms:W3CDTF">2021-09-25T19:21:03Z</dcterms:created>
  <dcterms:modified xsi:type="dcterms:W3CDTF">2021-11-23T14:29:39Z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2021-06-13T00:00:00Z</vt:filetime>
  </property>
  <property fmtid="{D5CDD505-2E9C-101B-9397-08002B2CF9AE}" pid="3" name="Creator">
    <vt:lpwstr>Impress</vt:lpwstr>
  </property>
  <property fmtid="{D5CDD505-2E9C-101B-9397-08002B2CF9AE}" pid="4" name="LastSaved">
    <vt:filetime>2021-06-13T00:00:00Z</vt:filetime>
  </property>
</Properties>
</file>