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B6B8F-B30A-4A97-B969-86B8E94B5830}">
          <p14:sldIdLst>
            <p14:sldId id="258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9" autoAdjust="0"/>
  </p:normalViewPr>
  <p:slideViewPr>
    <p:cSldViewPr snapToGrid="0">
      <p:cViewPr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BFF79-F728-4688-BA1D-F0BE2A31A33D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1177-A64F-44A7-B0F2-A40FC9402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E1177-A64F-44A7-B0F2-A40FC9402C8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2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36F-EDB0-4FB4-91E9-FC3715C6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42B2-036D-41DE-8106-9764209D5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49EE-B608-421B-BCC4-9CEF97E1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0F55-2DBA-40FA-A9D9-B9D778B8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F7A2-7919-40C9-B11B-0904F956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60FA-A6DC-41B4-BAC3-774058B9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79B3-90F0-4CB3-B861-C61A3B60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165C-AD59-4718-BCDB-3F5A6F54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05DF-45E5-42DB-990E-EBB0108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22B3-2F9A-45D5-AE8C-C9CD2A4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0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9450-33D3-422B-89DF-805EFA0C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9BD2-AAE2-4F23-97F3-47214B4A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D3E6-9AF8-4191-B971-457B7E0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5870-C5A9-4C9E-8478-71FE12A2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DA6E-EBE1-4866-AB2D-F004413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2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DCA9-796C-4020-A634-B0793422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9E9-2BE2-4740-BC1E-8B34FAA1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D656-2C64-412D-867A-4F4B028B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2418-E1C5-4E07-9C8C-1D7C962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6C3F-C731-4482-A50C-6272B52A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8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05D-D841-44AA-9F7D-244A31C1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61C8-C38C-4719-86AA-F898B227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437-E2A4-43B0-8FED-23882E58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86E-473C-4610-B96F-46AD913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D5AB-152C-4D0D-813E-4F15E0B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2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3F94-38B9-40B6-B24C-39096AD1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9BEE-AFAD-431E-BB03-A0C19666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DD0C-E385-44C2-A777-23C68CD86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9B2C-FAA5-4B1B-8C36-BE65D2C0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555C-7194-4D34-AD9C-DE51BE5E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9E9E-87B5-4A78-B8C0-6F5BDB4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9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223-5B74-4CD4-A312-1DEC190D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F4577-11F7-4CA7-8EC9-0C46D831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2988-E962-4E79-A920-635A39A2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FDCE9-7F46-4B6F-9AE6-D2D1240C4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34122-ABB8-42E3-97E7-C25CAC3DE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AF2D7-B869-4971-BF14-50E86487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E1E86-2732-4A6D-95EB-CF35DC61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3E951-6892-49A1-A6FD-F50F75AB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CED-121E-4A11-A510-355B151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01B22-475C-450C-9C0E-C22D2CCC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1A570-DA1D-4FD2-9F08-6CB4B1B7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2ABE6-67A8-447D-BC09-D3969D2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71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88022-AA64-448A-BBC7-E49D3879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8C6-879F-49CB-89B6-6237E8A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F8BC-434D-4925-ADFE-17A25FA8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4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4448-2EA5-44F5-9195-F45ECF8C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D759-4CA9-4900-ADE4-DA9D34AD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2D080-0A45-4083-AC91-FBD96B58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05C6-100A-4275-B205-3C19F1C4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F574-7BDD-4847-BF6E-9F40ED10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CC1C-75C1-4539-9192-1B289332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1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7E3-1D13-44F6-AD20-357DAE34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5C1C5-F203-4E0F-8A5F-C98AAA797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6E441-3861-4E19-A49F-660A37DA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463F1-2EF2-4AB9-BAD6-5056A5CC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8BCBA-660A-4B0A-8A67-738F1931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78E0B-D518-41C3-9667-67196F0A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8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6B7A8-5C2E-4C9E-BF27-2DA2FBAE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531D-12F7-49FF-8D86-AB954E71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E252-DD6C-4C19-B575-88D251F5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3739-0158-43FE-86C0-EC99836DE028}" type="datetimeFigureOut">
              <a:rPr lang="en-IN" smtClean="0"/>
              <a:t>13-02-2022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84C2-D79D-4139-AA9C-C1971BB6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35D4-4923-4E17-B49C-023577318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9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B2C81-E10D-4A35-97C4-45666DE82792}"/>
              </a:ext>
            </a:extLst>
          </p:cNvPr>
          <p:cNvSpPr txBox="1"/>
          <p:nvPr/>
        </p:nvSpPr>
        <p:spPr>
          <a:xfrm>
            <a:off x="98322" y="0"/>
            <a:ext cx="12093677" cy="717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Assumptions:-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Entity → Attributes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Student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IN" dirty="0"/>
              <a:t>→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(Id,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Student_Name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Student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_ContactNumber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Student_DOB, Student_Address, 				Student_Email, Student_Password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Primary Key :  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Instructor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</a:t>
            </a:r>
            <a:r>
              <a:rPr lang="en-IN" dirty="0"/>
              <a:t>→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(Id,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Instructor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Instructor_Department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Instructor_ContactNumber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	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Instructor_Email, Instructor_Password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rimary Key :  Id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</a:t>
            </a:r>
            <a:r>
              <a:rPr lang="en-IN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</a:t>
            </a:r>
            <a:r>
              <a:rPr lang="en-IN" dirty="0"/>
              <a:t>→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Admin_Id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_Name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_Email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Admin_Password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_Contact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Number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				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_Address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Primary Key :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Post</a:t>
            </a:r>
            <a:r>
              <a:rPr lang="en-IN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</a:t>
            </a:r>
            <a:r>
              <a:rPr lang="en-IN" dirty="0"/>
              <a:t>→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TimeStamp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Type, Content  Primary Key :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TimeStamp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b="1" i="0" u="sng" strike="noStrike" baseline="0" dirty="0">
                <a:solidFill>
                  <a:srgbClr val="FF0066"/>
                </a:solidFill>
                <a:latin typeface="Bahnschrift" panose="020B0502040204020203" pitchFamily="34" charset="0"/>
              </a:rPr>
              <a:t>Relationship Cardinalities:-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Many to many from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Student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Instructor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entity.</a:t>
            </a:r>
            <a:endParaRPr lang="en-IN" sz="1800" b="0" i="0" u="none" strike="noStrike" baseline="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Many to one from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Instructor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Admin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entity.</a:t>
            </a:r>
          </a:p>
          <a:p>
            <a:r>
              <a:rPr 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One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many from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Instructor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Post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entity.</a:t>
            </a:r>
          </a:p>
          <a:p>
            <a:r>
              <a:rPr 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One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many from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Student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Post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entity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D667BD-DD78-4C7C-AFE0-9A89C3422D1C}"/>
              </a:ext>
            </a:extLst>
          </p:cNvPr>
          <p:cNvSpPr txBox="1">
            <a:spLocks/>
          </p:cNvSpPr>
          <p:nvPr/>
        </p:nvSpPr>
        <p:spPr>
          <a:xfrm>
            <a:off x="2391180" y="1"/>
            <a:ext cx="6858000" cy="8160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i="1" u="sng" dirty="0">
                <a:solidFill>
                  <a:srgbClr val="00B050"/>
                </a:solidFill>
                <a:latin typeface="Algerian" panose="04020705040A02060702" pitchFamily="82" charset="0"/>
              </a:rPr>
              <a:t>E R Diagram</a:t>
            </a:r>
          </a:p>
        </p:txBody>
      </p:sp>
    </p:spTree>
    <p:extLst>
      <p:ext uri="{BB962C8B-B14F-4D97-AF65-F5344CB8AC3E}">
        <p14:creationId xmlns:p14="http://schemas.microsoft.com/office/powerpoint/2010/main" val="6141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D9565C-10E0-4BA4-88D3-3AD7769AED19}"/>
              </a:ext>
            </a:extLst>
          </p:cNvPr>
          <p:cNvSpPr/>
          <p:nvPr/>
        </p:nvSpPr>
        <p:spPr>
          <a:xfrm>
            <a:off x="620332" y="1759869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Student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02AB-CB7E-4CB6-AA8A-DF650F2B1878}"/>
              </a:ext>
            </a:extLst>
          </p:cNvPr>
          <p:cNvSpPr/>
          <p:nvPr/>
        </p:nvSpPr>
        <p:spPr>
          <a:xfrm>
            <a:off x="6359231" y="1858620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Instructor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EB40A6E7-552F-42F2-8CD3-B8B86C04A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E2896D-044E-4848-B5D4-DC1F608AF270}"/>
              </a:ext>
            </a:extLst>
          </p:cNvPr>
          <p:cNvSpPr/>
          <p:nvPr/>
        </p:nvSpPr>
        <p:spPr>
          <a:xfrm>
            <a:off x="2417734" y="-292915"/>
            <a:ext cx="1667210" cy="13675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Student _ Contact _Number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FD40E8-D85F-458B-B328-31CEBB062DCB}"/>
              </a:ext>
            </a:extLst>
          </p:cNvPr>
          <p:cNvSpPr/>
          <p:nvPr/>
        </p:nvSpPr>
        <p:spPr>
          <a:xfrm>
            <a:off x="-143653" y="7115"/>
            <a:ext cx="1742419" cy="6935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Student_ Name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A84CB5-03AB-4450-8B14-07A86ACF2663}"/>
              </a:ext>
            </a:extLst>
          </p:cNvPr>
          <p:cNvSpPr/>
          <p:nvPr/>
        </p:nvSpPr>
        <p:spPr>
          <a:xfrm>
            <a:off x="5440362" y="75486"/>
            <a:ext cx="2169963" cy="7204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Id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1E1F61-553F-4441-AFA4-96C37EAE7211}"/>
              </a:ext>
            </a:extLst>
          </p:cNvPr>
          <p:cNvSpPr/>
          <p:nvPr/>
        </p:nvSpPr>
        <p:spPr>
          <a:xfrm>
            <a:off x="7610325" y="7994"/>
            <a:ext cx="2877092" cy="6355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Instructor _Name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1714BE-91D4-45C7-99A4-DC3D67DDA84D}"/>
              </a:ext>
            </a:extLst>
          </p:cNvPr>
          <p:cNvSpPr/>
          <p:nvPr/>
        </p:nvSpPr>
        <p:spPr>
          <a:xfrm>
            <a:off x="8020753" y="697435"/>
            <a:ext cx="2466664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Instructor _Department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50C26C-3E0A-4B8B-91B5-3CC9E6A2C6EC}"/>
              </a:ext>
            </a:extLst>
          </p:cNvPr>
          <p:cNvSpPr/>
          <p:nvPr/>
        </p:nvSpPr>
        <p:spPr>
          <a:xfrm>
            <a:off x="10099134" y="2355098"/>
            <a:ext cx="2042408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Instructor_Email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5F67E-48D9-409A-875C-1B1EA9A5BDD0}"/>
              </a:ext>
            </a:extLst>
          </p:cNvPr>
          <p:cNvSpPr/>
          <p:nvPr/>
        </p:nvSpPr>
        <p:spPr>
          <a:xfrm>
            <a:off x="1013866" y="743990"/>
            <a:ext cx="1627219" cy="6223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Id</a:t>
            </a:r>
            <a:endParaRPr lang="en-IN" sz="2000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BA43AB-13C7-44A6-B99B-EC50F680F877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H="1" flipV="1">
            <a:off x="727557" y="700676"/>
            <a:ext cx="645539" cy="1059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739AD1-20A7-4172-93D9-B439431B5D2E}"/>
              </a:ext>
            </a:extLst>
          </p:cNvPr>
          <p:cNvCxnSpPr>
            <a:cxnSpLocks/>
            <a:stCxn id="44" idx="4"/>
            <a:endCxn id="5" idx="0"/>
          </p:cNvCxnSpPr>
          <p:nvPr/>
        </p:nvCxnSpPr>
        <p:spPr>
          <a:xfrm flipH="1">
            <a:off x="1373096" y="1366380"/>
            <a:ext cx="454380" cy="393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EB3064-3286-4E6A-AD23-D568F6B77E28}"/>
              </a:ext>
            </a:extLst>
          </p:cNvPr>
          <p:cNvCxnSpPr>
            <a:cxnSpLocks/>
            <a:stCxn id="29" idx="4"/>
            <a:endCxn id="5" idx="0"/>
          </p:cNvCxnSpPr>
          <p:nvPr/>
        </p:nvCxnSpPr>
        <p:spPr>
          <a:xfrm flipH="1">
            <a:off x="1373096" y="1074624"/>
            <a:ext cx="1878243" cy="68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B7A654-D8D0-4E09-8995-41DD3AB78F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63021" y="793737"/>
            <a:ext cx="848974" cy="1064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EC788C-B77D-46DF-B580-8A62253D7EF6}"/>
              </a:ext>
            </a:extLst>
          </p:cNvPr>
          <p:cNvCxnSpPr>
            <a:cxnSpLocks/>
            <a:stCxn id="32" idx="3"/>
            <a:endCxn id="6" idx="0"/>
          </p:cNvCxnSpPr>
          <p:nvPr/>
        </p:nvCxnSpPr>
        <p:spPr>
          <a:xfrm flipH="1">
            <a:off x="7111995" y="550450"/>
            <a:ext cx="919670" cy="1308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3E31B7-5478-41C7-A067-10F3AB330E4E}"/>
              </a:ext>
            </a:extLst>
          </p:cNvPr>
          <p:cNvCxnSpPr>
            <a:cxnSpLocks/>
            <a:stCxn id="33" idx="3"/>
            <a:endCxn id="6" idx="3"/>
          </p:cNvCxnSpPr>
          <p:nvPr/>
        </p:nvCxnSpPr>
        <p:spPr>
          <a:xfrm flipH="1">
            <a:off x="7864759" y="1312366"/>
            <a:ext cx="517229" cy="911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CECC1B17-BEA6-4332-B87F-F059F7AA17A6}"/>
              </a:ext>
            </a:extLst>
          </p:cNvPr>
          <p:cNvSpPr/>
          <p:nvPr/>
        </p:nvSpPr>
        <p:spPr>
          <a:xfrm>
            <a:off x="3408798" y="1799117"/>
            <a:ext cx="2301905" cy="116702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/>
              <a:t>Instructor_ Student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ECB16C-9F92-4C0F-A7BE-491D9DFED91C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>
            <a:off x="2125860" y="2124706"/>
            <a:ext cx="1282938" cy="257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BAA33F-4A3C-44AD-93CE-22425BAEC440}"/>
              </a:ext>
            </a:extLst>
          </p:cNvPr>
          <p:cNvCxnSpPr>
            <a:cxnSpLocks/>
            <a:stCxn id="73" idx="3"/>
            <a:endCxn id="6" idx="1"/>
          </p:cNvCxnSpPr>
          <p:nvPr/>
        </p:nvCxnSpPr>
        <p:spPr>
          <a:xfrm flipV="1">
            <a:off x="5710703" y="2223457"/>
            <a:ext cx="648528" cy="1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FA9F7F-46C0-4D58-BB7A-72C6CAAB0F4F}"/>
              </a:ext>
            </a:extLst>
          </p:cNvPr>
          <p:cNvCxnSpPr>
            <a:cxnSpLocks/>
            <a:stCxn id="6" idx="2"/>
            <a:endCxn id="131" idx="0"/>
          </p:cNvCxnSpPr>
          <p:nvPr/>
        </p:nvCxnSpPr>
        <p:spPr>
          <a:xfrm>
            <a:off x="7111995" y="2588293"/>
            <a:ext cx="215271" cy="425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F4B2D-4DB5-43DF-A87F-122F5D351957}"/>
              </a:ext>
            </a:extLst>
          </p:cNvPr>
          <p:cNvCxnSpPr>
            <a:cxnSpLocks/>
            <a:stCxn id="6" idx="3"/>
            <a:endCxn id="37" idx="2"/>
          </p:cNvCxnSpPr>
          <p:nvPr/>
        </p:nvCxnSpPr>
        <p:spPr>
          <a:xfrm>
            <a:off x="7864759" y="2223457"/>
            <a:ext cx="2234375" cy="49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B86036-608A-4F6F-84AE-B562B8833287}"/>
              </a:ext>
            </a:extLst>
          </p:cNvPr>
          <p:cNvSpPr/>
          <p:nvPr/>
        </p:nvSpPr>
        <p:spPr>
          <a:xfrm>
            <a:off x="7139694" y="4657795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Admin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879D0E1-CDE8-4B03-8862-0D05B53A78AE}"/>
              </a:ext>
            </a:extLst>
          </p:cNvPr>
          <p:cNvCxnSpPr>
            <a:cxnSpLocks/>
          </p:cNvCxnSpPr>
          <p:nvPr/>
        </p:nvCxnSpPr>
        <p:spPr>
          <a:xfrm flipV="1">
            <a:off x="7886714" y="5369292"/>
            <a:ext cx="5744" cy="76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CE232A82-455C-4DEA-BE4E-64F7D841AEE9}"/>
              </a:ext>
            </a:extLst>
          </p:cNvPr>
          <p:cNvSpPr/>
          <p:nvPr/>
        </p:nvSpPr>
        <p:spPr>
          <a:xfrm>
            <a:off x="10387877" y="4853833"/>
            <a:ext cx="1735454" cy="7204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Admin_Id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4E1012-88F3-4095-97D1-51A2A344B442}"/>
              </a:ext>
            </a:extLst>
          </p:cNvPr>
          <p:cNvSpPr/>
          <p:nvPr/>
        </p:nvSpPr>
        <p:spPr>
          <a:xfrm>
            <a:off x="8480247" y="5534628"/>
            <a:ext cx="1626698" cy="7066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Admin_ Name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CE14BB-C493-492E-9F26-C163D488A8C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669705" y="5026584"/>
            <a:ext cx="2477224" cy="68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8DF305D-02B7-4551-9B81-71F687DF285F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7872333" y="5372593"/>
            <a:ext cx="846138" cy="265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1D133436-559B-4946-B6AD-E86D0B61814D}"/>
              </a:ext>
            </a:extLst>
          </p:cNvPr>
          <p:cNvSpPr/>
          <p:nvPr/>
        </p:nvSpPr>
        <p:spPr>
          <a:xfrm>
            <a:off x="10152316" y="5712000"/>
            <a:ext cx="1989226" cy="10585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Admin_</a:t>
            </a:r>
          </a:p>
          <a:p>
            <a:pPr algn="ctr"/>
            <a:r>
              <a:rPr lang="en-US" sz="2000" dirty="0">
                <a:solidFill>
                  <a:srgbClr val="66FF99"/>
                </a:solidFill>
              </a:rPr>
              <a:t>Contact _Number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E7023CC-9F1C-423F-B1AB-DC6A4CF69B0D}"/>
              </a:ext>
            </a:extLst>
          </p:cNvPr>
          <p:cNvSpPr/>
          <p:nvPr/>
        </p:nvSpPr>
        <p:spPr>
          <a:xfrm>
            <a:off x="5130414" y="4813430"/>
            <a:ext cx="1578451" cy="689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Admin_ Address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572ECD8-E439-4C47-86F4-05E6BF353AEF}"/>
              </a:ext>
            </a:extLst>
          </p:cNvPr>
          <p:cNvSpPr/>
          <p:nvPr/>
        </p:nvSpPr>
        <p:spPr>
          <a:xfrm>
            <a:off x="6903011" y="6091780"/>
            <a:ext cx="1989226" cy="7066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Admin_ Email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088CD6-79F0-4050-B48F-0115C40774B4}"/>
              </a:ext>
            </a:extLst>
          </p:cNvPr>
          <p:cNvCxnSpPr>
            <a:cxnSpLocks/>
            <a:stCxn id="113" idx="3"/>
            <a:endCxn id="117" idx="2"/>
          </p:cNvCxnSpPr>
          <p:nvPr/>
        </p:nvCxnSpPr>
        <p:spPr>
          <a:xfrm>
            <a:off x="8645222" y="5022632"/>
            <a:ext cx="1742655" cy="19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5A81A9-D322-42E7-B00C-4B8168FB85BF}"/>
              </a:ext>
            </a:extLst>
          </p:cNvPr>
          <p:cNvCxnSpPr>
            <a:cxnSpLocks/>
            <a:stCxn id="127" idx="6"/>
            <a:endCxn id="113" idx="1"/>
          </p:cNvCxnSpPr>
          <p:nvPr/>
        </p:nvCxnSpPr>
        <p:spPr>
          <a:xfrm flipV="1">
            <a:off x="6708865" y="5022632"/>
            <a:ext cx="430829" cy="13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83C289E5-76FF-4446-BF9B-CD13287AE8E0}"/>
              </a:ext>
            </a:extLst>
          </p:cNvPr>
          <p:cNvSpPr/>
          <p:nvPr/>
        </p:nvSpPr>
        <p:spPr>
          <a:xfrm>
            <a:off x="6174285" y="3013789"/>
            <a:ext cx="2305962" cy="104853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Instructor_Admin</a:t>
            </a:r>
            <a:endParaRPr lang="en-IN" i="1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8564A7B7-9089-42DB-9BE5-34EA83ACB77D}"/>
              </a:ext>
            </a:extLst>
          </p:cNvPr>
          <p:cNvSpPr/>
          <p:nvPr/>
        </p:nvSpPr>
        <p:spPr>
          <a:xfrm>
            <a:off x="9012141" y="1447174"/>
            <a:ext cx="3075726" cy="7724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Instructor_Contact_Number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D3FCE562-E1E7-4CDD-A961-1615403A63A6}"/>
              </a:ext>
            </a:extLst>
          </p:cNvPr>
          <p:cNvCxnSpPr>
            <a:cxnSpLocks/>
            <a:stCxn id="6" idx="3"/>
            <a:endCxn id="374" idx="2"/>
          </p:cNvCxnSpPr>
          <p:nvPr/>
        </p:nvCxnSpPr>
        <p:spPr>
          <a:xfrm flipV="1">
            <a:off x="7864759" y="1833413"/>
            <a:ext cx="1147382" cy="39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CBBCE19-597C-4BAA-A13D-1B3524F61D11}"/>
              </a:ext>
            </a:extLst>
          </p:cNvPr>
          <p:cNvCxnSpPr>
            <a:cxnSpLocks/>
            <a:stCxn id="131" idx="2"/>
            <a:endCxn id="113" idx="0"/>
          </p:cNvCxnSpPr>
          <p:nvPr/>
        </p:nvCxnSpPr>
        <p:spPr>
          <a:xfrm>
            <a:off x="7327266" y="4062327"/>
            <a:ext cx="565192" cy="59546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24E2646-7778-40B1-BDAE-91168C9AD0A3}"/>
              </a:ext>
            </a:extLst>
          </p:cNvPr>
          <p:cNvSpPr/>
          <p:nvPr/>
        </p:nvSpPr>
        <p:spPr>
          <a:xfrm>
            <a:off x="-891171" y="690209"/>
            <a:ext cx="1565115" cy="797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Student_DOB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B4AF4BF-5E33-48B7-879B-E4F6E98FBE3B}"/>
              </a:ext>
            </a:extLst>
          </p:cNvPr>
          <p:cNvSpPr/>
          <p:nvPr/>
        </p:nvSpPr>
        <p:spPr>
          <a:xfrm>
            <a:off x="-1075554" y="1509306"/>
            <a:ext cx="1505529" cy="797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Student_Email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D2DE635-3222-45E1-883C-4C9B9FBDCDF7}"/>
              </a:ext>
            </a:extLst>
          </p:cNvPr>
          <p:cNvSpPr/>
          <p:nvPr/>
        </p:nvSpPr>
        <p:spPr>
          <a:xfrm>
            <a:off x="-561885" y="3318137"/>
            <a:ext cx="1565115" cy="797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Student_Password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43B746-F9A6-4703-8A6D-9F8BF744C58A}"/>
              </a:ext>
            </a:extLst>
          </p:cNvPr>
          <p:cNvSpPr/>
          <p:nvPr/>
        </p:nvSpPr>
        <p:spPr>
          <a:xfrm>
            <a:off x="-1184352" y="2488881"/>
            <a:ext cx="1565115" cy="797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Student_Address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E081F6-FF0E-4D5F-B460-D1436AC45DCD}"/>
              </a:ext>
            </a:extLst>
          </p:cNvPr>
          <p:cNvCxnSpPr>
            <a:cxnSpLocks/>
            <a:stCxn id="20" idx="6"/>
            <a:endCxn id="5" idx="0"/>
          </p:cNvCxnSpPr>
          <p:nvPr/>
        </p:nvCxnSpPr>
        <p:spPr>
          <a:xfrm>
            <a:off x="673944" y="1089118"/>
            <a:ext cx="699152" cy="670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2AB599-D45B-4DC1-B513-4DFE68B54C72}"/>
              </a:ext>
            </a:extLst>
          </p:cNvPr>
          <p:cNvCxnSpPr>
            <a:cxnSpLocks/>
            <a:stCxn id="68" idx="6"/>
            <a:endCxn id="5" idx="1"/>
          </p:cNvCxnSpPr>
          <p:nvPr/>
        </p:nvCxnSpPr>
        <p:spPr>
          <a:xfrm>
            <a:off x="429975" y="1908215"/>
            <a:ext cx="190357" cy="216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E4B5-03DC-4458-81B1-ED1F05D61B45}"/>
              </a:ext>
            </a:extLst>
          </p:cNvPr>
          <p:cNvCxnSpPr>
            <a:cxnSpLocks/>
            <a:stCxn id="72" idx="7"/>
            <a:endCxn id="5" idx="1"/>
          </p:cNvCxnSpPr>
          <p:nvPr/>
        </p:nvCxnSpPr>
        <p:spPr>
          <a:xfrm flipV="1">
            <a:off x="151557" y="2124706"/>
            <a:ext cx="468775" cy="48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6FCB9A-2A33-4FCD-9ED4-1FE47AB9F18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220673" y="2488881"/>
            <a:ext cx="670318" cy="82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B3C98B5-B67E-4443-8ACF-702830AEA86D}"/>
              </a:ext>
            </a:extLst>
          </p:cNvPr>
          <p:cNvSpPr/>
          <p:nvPr/>
        </p:nvSpPr>
        <p:spPr>
          <a:xfrm>
            <a:off x="8835259" y="3145383"/>
            <a:ext cx="2957718" cy="875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FF99"/>
                </a:solidFill>
              </a:rPr>
              <a:t>Instructor_Password</a:t>
            </a:r>
            <a:endParaRPr lang="en-IN" dirty="0">
              <a:solidFill>
                <a:srgbClr val="66FF99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DA99D6-8E23-4306-9D47-1D2569673D16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7864759" y="2223457"/>
            <a:ext cx="1403648" cy="1050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3275F28-8489-40A4-A2C7-9BD326F09CDA}"/>
              </a:ext>
            </a:extLst>
          </p:cNvPr>
          <p:cNvSpPr/>
          <p:nvPr/>
        </p:nvSpPr>
        <p:spPr>
          <a:xfrm>
            <a:off x="5118331" y="5772464"/>
            <a:ext cx="1565115" cy="797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Admin_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Password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148EA6-D9DC-4327-A0F0-D54F38E368F4}"/>
              </a:ext>
            </a:extLst>
          </p:cNvPr>
          <p:cNvCxnSpPr>
            <a:stCxn id="91" idx="7"/>
            <a:endCxn id="113" idx="1"/>
          </p:cNvCxnSpPr>
          <p:nvPr/>
        </p:nvCxnSpPr>
        <p:spPr>
          <a:xfrm flipV="1">
            <a:off x="6454240" y="5022632"/>
            <a:ext cx="685454" cy="86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C22F294-9869-4E44-9588-6AD3DCAC90C2}"/>
              </a:ext>
            </a:extLst>
          </p:cNvPr>
          <p:cNvSpPr/>
          <p:nvPr/>
        </p:nvSpPr>
        <p:spPr>
          <a:xfrm>
            <a:off x="3882686" y="543937"/>
            <a:ext cx="1807080" cy="945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Course_Id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ADEBB1-C506-4A70-A584-E663283E5800}"/>
              </a:ext>
            </a:extLst>
          </p:cNvPr>
          <p:cNvCxnSpPr>
            <a:cxnSpLocks/>
            <a:stCxn id="73" idx="0"/>
            <a:endCxn id="77" idx="4"/>
          </p:cNvCxnSpPr>
          <p:nvPr/>
        </p:nvCxnSpPr>
        <p:spPr>
          <a:xfrm flipV="1">
            <a:off x="4559751" y="1489487"/>
            <a:ext cx="226475" cy="309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90D1D1-76D2-449F-BAD4-577AD532A9E8}"/>
              </a:ext>
            </a:extLst>
          </p:cNvPr>
          <p:cNvSpPr/>
          <p:nvPr/>
        </p:nvSpPr>
        <p:spPr>
          <a:xfrm>
            <a:off x="679205" y="4733294"/>
            <a:ext cx="1738529" cy="80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Post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FCB4B6-04B8-4879-BB8D-CBC0B1A51429}"/>
              </a:ext>
            </a:extLst>
          </p:cNvPr>
          <p:cNvSpPr/>
          <p:nvPr/>
        </p:nvSpPr>
        <p:spPr>
          <a:xfrm>
            <a:off x="314127" y="5943910"/>
            <a:ext cx="1565115" cy="7978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Time Stamp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B5B4489-C099-4B68-B0D3-48322EDFB772}"/>
              </a:ext>
            </a:extLst>
          </p:cNvPr>
          <p:cNvSpPr/>
          <p:nvPr/>
        </p:nvSpPr>
        <p:spPr>
          <a:xfrm>
            <a:off x="1947603" y="6046182"/>
            <a:ext cx="1565115" cy="797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Type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402067-283C-4534-8BE2-419B585E0CAD}"/>
              </a:ext>
            </a:extLst>
          </p:cNvPr>
          <p:cNvCxnSpPr>
            <a:stCxn id="75" idx="0"/>
            <a:endCxn id="24" idx="2"/>
          </p:cNvCxnSpPr>
          <p:nvPr/>
        </p:nvCxnSpPr>
        <p:spPr>
          <a:xfrm flipV="1">
            <a:off x="1096685" y="5534627"/>
            <a:ext cx="451785" cy="409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A95B7-05F9-4E6B-98F7-C33E4C0B5435}"/>
              </a:ext>
            </a:extLst>
          </p:cNvPr>
          <p:cNvCxnSpPr>
            <a:stCxn id="78" idx="1"/>
            <a:endCxn id="24" idx="2"/>
          </p:cNvCxnSpPr>
          <p:nvPr/>
        </p:nvCxnSpPr>
        <p:spPr>
          <a:xfrm flipH="1" flipV="1">
            <a:off x="1548470" y="5534627"/>
            <a:ext cx="628339" cy="628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F68B13A-A533-4E3B-B308-5350663C1D97}"/>
              </a:ext>
            </a:extLst>
          </p:cNvPr>
          <p:cNvSpPr/>
          <p:nvPr/>
        </p:nvSpPr>
        <p:spPr>
          <a:xfrm>
            <a:off x="2730160" y="5293341"/>
            <a:ext cx="1565115" cy="797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Content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196A71-599C-41F0-A7DD-0E531B2742BC}"/>
              </a:ext>
            </a:extLst>
          </p:cNvPr>
          <p:cNvCxnSpPr>
            <a:stCxn id="94" idx="2"/>
            <a:endCxn id="24" idx="3"/>
          </p:cNvCxnSpPr>
          <p:nvPr/>
        </p:nvCxnSpPr>
        <p:spPr>
          <a:xfrm flipH="1" flipV="1">
            <a:off x="2417734" y="5133961"/>
            <a:ext cx="312426" cy="558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7634A1DD-43B0-44A5-A236-8A4FD3A86EBD}"/>
              </a:ext>
            </a:extLst>
          </p:cNvPr>
          <p:cNvSpPr/>
          <p:nvPr/>
        </p:nvSpPr>
        <p:spPr>
          <a:xfrm>
            <a:off x="1163321" y="3160293"/>
            <a:ext cx="1880755" cy="10763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Student_Post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9A0128-76CE-40EA-A26E-599E8B65A0AE}"/>
              </a:ext>
            </a:extLst>
          </p:cNvPr>
          <p:cNvCxnSpPr>
            <a:stCxn id="90" idx="0"/>
            <a:endCxn id="5" idx="2"/>
          </p:cNvCxnSpPr>
          <p:nvPr/>
        </p:nvCxnSpPr>
        <p:spPr>
          <a:xfrm flipH="1" flipV="1">
            <a:off x="1373096" y="2489542"/>
            <a:ext cx="730603" cy="670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329D21-BE51-47EC-A367-F9401C6BCD8A}"/>
              </a:ext>
            </a:extLst>
          </p:cNvPr>
          <p:cNvCxnSpPr>
            <a:stCxn id="24" idx="0"/>
            <a:endCxn id="90" idx="2"/>
          </p:cNvCxnSpPr>
          <p:nvPr/>
        </p:nvCxnSpPr>
        <p:spPr>
          <a:xfrm flipV="1">
            <a:off x="1548470" y="4236688"/>
            <a:ext cx="555229" cy="49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AF8FB9C5-4A67-47C9-9973-2D2B51E43CBF}"/>
              </a:ext>
            </a:extLst>
          </p:cNvPr>
          <p:cNvSpPr/>
          <p:nvPr/>
        </p:nvSpPr>
        <p:spPr>
          <a:xfrm>
            <a:off x="3408798" y="3318137"/>
            <a:ext cx="2263033" cy="8556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Instructor_Post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DCFD30-4D5C-4BD0-87CB-71452AEAF185}"/>
              </a:ext>
            </a:extLst>
          </p:cNvPr>
          <p:cNvCxnSpPr>
            <a:cxnSpLocks/>
            <a:stCxn id="24" idx="0"/>
            <a:endCxn id="97" idx="1"/>
          </p:cNvCxnSpPr>
          <p:nvPr/>
        </p:nvCxnSpPr>
        <p:spPr>
          <a:xfrm flipV="1">
            <a:off x="1548470" y="3745945"/>
            <a:ext cx="1860328" cy="987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68D671B-5606-4A1F-AB68-78150CFEA3AF}"/>
              </a:ext>
            </a:extLst>
          </p:cNvPr>
          <p:cNvCxnSpPr>
            <a:stCxn id="6" idx="1"/>
            <a:endCxn id="97" idx="3"/>
          </p:cNvCxnSpPr>
          <p:nvPr/>
        </p:nvCxnSpPr>
        <p:spPr>
          <a:xfrm flipH="1">
            <a:off x="5671831" y="2223457"/>
            <a:ext cx="687400" cy="152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97FCC71-4E52-4E34-92AD-AC8615643D3F}"/>
              </a:ext>
            </a:extLst>
          </p:cNvPr>
          <p:cNvSpPr/>
          <p:nvPr/>
        </p:nvSpPr>
        <p:spPr>
          <a:xfrm>
            <a:off x="-624991" y="5493545"/>
            <a:ext cx="1019633" cy="680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Id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FE0DCC-78C2-4F62-AF2D-594CA6FD0E92}"/>
              </a:ext>
            </a:extLst>
          </p:cNvPr>
          <p:cNvCxnSpPr>
            <a:stCxn id="108" idx="6"/>
            <a:endCxn id="24" idx="1"/>
          </p:cNvCxnSpPr>
          <p:nvPr/>
        </p:nvCxnSpPr>
        <p:spPr>
          <a:xfrm flipV="1">
            <a:off x="394642" y="5133961"/>
            <a:ext cx="284563" cy="69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81ACFF-8B04-4427-A374-392BDA88E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18754"/>
              </p:ext>
            </p:extLst>
          </p:nvPr>
        </p:nvGraphicFramePr>
        <p:xfrm>
          <a:off x="2032000" y="71966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982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1481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804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Administrator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Faculty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953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99B39EA-7BC0-48D3-B22C-3A851BC2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79244"/>
              </p:ext>
            </p:extLst>
          </p:nvPr>
        </p:nvGraphicFramePr>
        <p:xfrm>
          <a:off x="1117600" y="1837267"/>
          <a:ext cx="10185399" cy="618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133">
                  <a:extLst>
                    <a:ext uri="{9D8B030D-6E8A-4147-A177-3AD203B41FA5}">
                      <a16:colId xmlns:a16="http://schemas.microsoft.com/office/drawing/2014/main" val="1617437404"/>
                    </a:ext>
                  </a:extLst>
                </a:gridCol>
                <a:gridCol w="3395133">
                  <a:extLst>
                    <a:ext uri="{9D8B030D-6E8A-4147-A177-3AD203B41FA5}">
                      <a16:colId xmlns:a16="http://schemas.microsoft.com/office/drawing/2014/main" val="44606318"/>
                    </a:ext>
                  </a:extLst>
                </a:gridCol>
                <a:gridCol w="3395133">
                  <a:extLst>
                    <a:ext uri="{9D8B030D-6E8A-4147-A177-3AD203B41FA5}">
                      <a16:colId xmlns:a16="http://schemas.microsoft.com/office/drawing/2014/main" val="4286765629"/>
                    </a:ext>
                  </a:extLst>
                </a:gridCol>
              </a:tblGrid>
              <a:tr h="618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Login by email and password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Login by email and password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Login by email and password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6244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93BB7-EA6B-467B-A6A9-0857C0B0F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10946"/>
              </p:ext>
            </p:extLst>
          </p:nvPr>
        </p:nvGraphicFramePr>
        <p:xfrm>
          <a:off x="457199" y="3429000"/>
          <a:ext cx="1162473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4911">
                  <a:extLst>
                    <a:ext uri="{9D8B030D-6E8A-4147-A177-3AD203B41FA5}">
                      <a16:colId xmlns:a16="http://schemas.microsoft.com/office/drawing/2014/main" val="1539023921"/>
                    </a:ext>
                  </a:extLst>
                </a:gridCol>
                <a:gridCol w="3874911">
                  <a:extLst>
                    <a:ext uri="{9D8B030D-6E8A-4147-A177-3AD203B41FA5}">
                      <a16:colId xmlns:a16="http://schemas.microsoft.com/office/drawing/2014/main" val="2405429781"/>
                    </a:ext>
                  </a:extLst>
                </a:gridCol>
                <a:gridCol w="3874911">
                  <a:extLst>
                    <a:ext uri="{9D8B030D-6E8A-4147-A177-3AD203B41FA5}">
                      <a16:colId xmlns:a16="http://schemas.microsoft.com/office/drawing/2014/main" val="2364830391"/>
                    </a:ext>
                  </a:extLst>
                </a:gridCol>
              </a:tblGrid>
              <a:tr h="193886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Show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Exit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Post Query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Follow post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Comment on post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Exit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Accept Students in the course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Post Assignments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Answer questions of Students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Approve answers given by other students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Exit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1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96AAFE-D2D3-4100-89C8-10967455710F}"/>
              </a:ext>
            </a:extLst>
          </p:cNvPr>
          <p:cNvCxnSpPr/>
          <p:nvPr/>
        </p:nvCxnSpPr>
        <p:spPr>
          <a:xfrm>
            <a:off x="3124200" y="1168400"/>
            <a:ext cx="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C20FAC-1D86-44EC-9B7F-C80B6AEA0390}"/>
              </a:ext>
            </a:extLst>
          </p:cNvPr>
          <p:cNvCxnSpPr/>
          <p:nvPr/>
        </p:nvCxnSpPr>
        <p:spPr>
          <a:xfrm>
            <a:off x="6036733" y="1168400"/>
            <a:ext cx="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D2E4D4-64EB-4B88-9DA0-67287B45AB9B}"/>
              </a:ext>
            </a:extLst>
          </p:cNvPr>
          <p:cNvCxnSpPr/>
          <p:nvPr/>
        </p:nvCxnSpPr>
        <p:spPr>
          <a:xfrm>
            <a:off x="8509000" y="1168400"/>
            <a:ext cx="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0F29BC-072A-46B9-A96A-14C02065282B}"/>
              </a:ext>
            </a:extLst>
          </p:cNvPr>
          <p:cNvCxnSpPr>
            <a:cxnSpLocks/>
          </p:cNvCxnSpPr>
          <p:nvPr/>
        </p:nvCxnSpPr>
        <p:spPr>
          <a:xfrm>
            <a:off x="2887134" y="2531533"/>
            <a:ext cx="0" cy="71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B2320-48E9-4BAA-81C6-8189C2740587}"/>
              </a:ext>
            </a:extLst>
          </p:cNvPr>
          <p:cNvCxnSpPr>
            <a:cxnSpLocks/>
          </p:cNvCxnSpPr>
          <p:nvPr/>
        </p:nvCxnSpPr>
        <p:spPr>
          <a:xfrm>
            <a:off x="6104467" y="2531533"/>
            <a:ext cx="0" cy="71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8B3D4-7D8A-47C5-8FA9-ACF5405EA2C0}"/>
              </a:ext>
            </a:extLst>
          </p:cNvPr>
          <p:cNvCxnSpPr>
            <a:cxnSpLocks/>
          </p:cNvCxnSpPr>
          <p:nvPr/>
        </p:nvCxnSpPr>
        <p:spPr>
          <a:xfrm>
            <a:off x="9626600" y="2531533"/>
            <a:ext cx="0" cy="71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2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327</Words>
  <Application>Microsoft Office PowerPoint</Application>
  <PresentationFormat>Widescreen</PresentationFormat>
  <Paragraphs>72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Swaraj Parth</dc:creator>
  <cp:lastModifiedBy>Udit</cp:lastModifiedBy>
  <cp:revision>75</cp:revision>
  <cp:lastPrinted>2021-03-24T06:36:28Z</cp:lastPrinted>
  <dcterms:created xsi:type="dcterms:W3CDTF">2021-03-23T15:35:03Z</dcterms:created>
  <dcterms:modified xsi:type="dcterms:W3CDTF">2022-02-14T03:19:49Z</dcterms:modified>
</cp:coreProperties>
</file>