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6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9" autoAdjust="0"/>
  </p:normalViewPr>
  <p:slideViewPr>
    <p:cSldViewPr snapToGrid="0">
      <p:cViewPr varScale="1">
        <p:scale>
          <a:sx n="74" d="100"/>
          <a:sy n="74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BFF79-F728-4688-BA1D-F0BE2A31A33D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1177-A64F-44A7-B0F2-A40FC9402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177-A64F-44A7-B0F2-A40FC9402C8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2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36F-EDB0-4FB4-91E9-FC3715C6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42B2-036D-41DE-8106-9764209D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49EE-B608-421B-BCC4-9CEF97E1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0F55-2DBA-40FA-A9D9-B9D778B8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F7A2-7919-40C9-B11B-0904F956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0FA-A6DC-41B4-BAC3-774058B9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79B3-90F0-4CB3-B861-C61A3B60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165C-AD59-4718-BCDB-3F5A6F54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05DF-45E5-42DB-990E-EBB0108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22B3-2F9A-45D5-AE8C-C9CD2A4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9450-33D3-422B-89DF-805EFA0C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9BD2-AAE2-4F23-97F3-47214B4A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D3E6-9AF8-4191-B971-457B7E0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5870-C5A9-4C9E-8478-71FE12A2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DA6E-EBE1-4866-AB2D-F004413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CA9-796C-4020-A634-B0793422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9E9-2BE2-4740-BC1E-8B34FAA1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656-2C64-412D-867A-4F4B028B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2418-E1C5-4E07-9C8C-1D7C96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6C3F-C731-4482-A50C-6272B52A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05D-D841-44AA-9F7D-244A31C1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61C8-C38C-4719-86AA-F898B227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437-E2A4-43B0-8FED-23882E58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86E-473C-4610-B96F-46AD913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D5AB-152C-4D0D-813E-4F15E0B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3F94-38B9-40B6-B24C-39096AD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9BEE-AFAD-431E-BB03-A0C19666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DD0C-E385-44C2-A777-23C68CD8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9B2C-FAA5-4B1B-8C36-BE65D2C0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555C-7194-4D34-AD9C-DE51BE5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9E9E-87B5-4A78-B8C0-6F5BDB4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9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223-5B74-4CD4-A312-1DEC190D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F4577-11F7-4CA7-8EC9-0C46D831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2988-E962-4E79-A920-635A39A2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FDCE9-7F46-4B6F-9AE6-D2D1240C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34122-ABB8-42E3-97E7-C25CAC3DE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AF2D7-B869-4971-BF14-50E8648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E1E86-2732-4A6D-95EB-CF35DC6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3E951-6892-49A1-A6FD-F50F75AB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CED-121E-4A11-A510-355B151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01B22-475C-450C-9C0E-C22D2CCC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1A570-DA1D-4FD2-9F08-6CB4B1B7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ABE6-67A8-447D-BC09-D3969D2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71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88022-AA64-448A-BBC7-E49D387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8C6-879F-49CB-89B6-6237E8A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F8BC-434D-4925-ADFE-17A25FA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4448-2EA5-44F5-9195-F45ECF8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D759-4CA9-4900-ADE4-DA9D34AD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D080-0A45-4083-AC91-FBD96B58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05C6-100A-4275-B205-3C19F1C4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F574-7BDD-4847-BF6E-9F40ED10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CC1C-75C1-4539-9192-1B28933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1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7E3-1D13-44F6-AD20-357DAE34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5C1C5-F203-4E0F-8A5F-C98AAA797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E441-3861-4E19-A49F-660A37DA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463F1-2EF2-4AB9-BAD6-5056A5CC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8BCBA-660A-4B0A-8A67-738F1931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78E0B-D518-41C3-9667-67196F0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6B7A8-5C2E-4C9E-BF27-2DA2FBAE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531D-12F7-49FF-8D86-AB954E71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E252-DD6C-4C19-B575-88D251F5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3739-0158-43FE-86C0-EC99836DE028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84C2-D79D-4139-AA9C-C1971BB6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35D4-4923-4E17-B49C-023577318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9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B2C81-E10D-4A35-97C4-45666DE82792}"/>
              </a:ext>
            </a:extLst>
          </p:cNvPr>
          <p:cNvSpPr txBox="1"/>
          <p:nvPr/>
        </p:nvSpPr>
        <p:spPr>
          <a:xfrm>
            <a:off x="98322" y="0"/>
            <a:ext cx="12093677" cy="4562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Assumptions: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Entity → Attributes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dirty="0"/>
              <a:t>→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(Name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 Contact Number,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Primary Key 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Property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</a:t>
            </a:r>
            <a:r>
              <a:rPr lang="en-IN" dirty="0"/>
              <a:t>→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ype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Price, Status,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ear_By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Owner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Buyer_Id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Location, Size,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Primary Key 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 Name, Contact Number, Address, Email, Primary Key : Id)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Requirement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</a:t>
            </a:r>
            <a:r>
              <a:rPr lang="en-IN" dirty="0"/>
              <a:t>→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 Size, Location, Price,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P_Type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Rent</a:t>
            </a:r>
            <a:r>
              <a:rPr lang="en-IN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Buyer_Id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A_Id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Rent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rice, Advance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rice,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Year_By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Price,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Year_By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D667BD-DD78-4C7C-AFE0-9A89C3422D1C}"/>
              </a:ext>
            </a:extLst>
          </p:cNvPr>
          <p:cNvSpPr txBox="1">
            <a:spLocks/>
          </p:cNvSpPr>
          <p:nvPr/>
        </p:nvSpPr>
        <p:spPr>
          <a:xfrm>
            <a:off x="2391180" y="1"/>
            <a:ext cx="6858000" cy="8160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E R Diagram</a:t>
            </a:r>
          </a:p>
        </p:txBody>
      </p:sp>
    </p:spTree>
    <p:extLst>
      <p:ext uri="{BB962C8B-B14F-4D97-AF65-F5344CB8AC3E}">
        <p14:creationId xmlns:p14="http://schemas.microsoft.com/office/powerpoint/2010/main" val="6141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EE9D05-FC84-4670-BE62-6496DB377F1D}"/>
              </a:ext>
            </a:extLst>
          </p:cNvPr>
          <p:cNvSpPr/>
          <p:nvPr/>
        </p:nvSpPr>
        <p:spPr>
          <a:xfrm>
            <a:off x="2440355" y="4559796"/>
            <a:ext cx="1505528" cy="720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Buyer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A28060-E29E-4BE0-9EFA-2F14EDD2EA51}"/>
              </a:ext>
            </a:extLst>
          </p:cNvPr>
          <p:cNvSpPr/>
          <p:nvPr/>
        </p:nvSpPr>
        <p:spPr>
          <a:xfrm>
            <a:off x="121209" y="5171951"/>
            <a:ext cx="1566382" cy="684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 Name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565C-10E0-4BA4-88D3-3AD7769AED19}"/>
              </a:ext>
            </a:extLst>
          </p:cNvPr>
          <p:cNvSpPr/>
          <p:nvPr/>
        </p:nvSpPr>
        <p:spPr>
          <a:xfrm>
            <a:off x="620332" y="1759869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Agent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02AB-CB7E-4CB6-AA8A-DF650F2B1878}"/>
              </a:ext>
            </a:extLst>
          </p:cNvPr>
          <p:cNvSpPr/>
          <p:nvPr/>
        </p:nvSpPr>
        <p:spPr>
          <a:xfrm>
            <a:off x="6359231" y="1858620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Property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6C0B32-7F1C-4C99-90F9-E80A3C5D1512}"/>
              </a:ext>
            </a:extLst>
          </p:cNvPr>
          <p:cNvSpPr/>
          <p:nvPr/>
        </p:nvSpPr>
        <p:spPr>
          <a:xfrm>
            <a:off x="2718939" y="6119267"/>
            <a:ext cx="1725608" cy="712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Buyer_Id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CD3F9-0239-439E-898E-7B4B5DA86353}"/>
              </a:ext>
            </a:extLst>
          </p:cNvPr>
          <p:cNvSpPr/>
          <p:nvPr/>
        </p:nvSpPr>
        <p:spPr>
          <a:xfrm>
            <a:off x="182462" y="3151478"/>
            <a:ext cx="2455871" cy="6761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</a:rPr>
              <a:t>Buyer_Address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EB40A6E7-552F-42F2-8CD3-B8B86C04A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4738A9-D791-4D3A-B1AC-158B51C954F8}"/>
              </a:ext>
            </a:extLst>
          </p:cNvPr>
          <p:cNvSpPr/>
          <p:nvPr/>
        </p:nvSpPr>
        <p:spPr>
          <a:xfrm>
            <a:off x="182461" y="6009110"/>
            <a:ext cx="2450845" cy="8077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</a:rPr>
              <a:t>Buyer_Contact</a:t>
            </a:r>
            <a:r>
              <a:rPr lang="en-US" sz="2000" dirty="0">
                <a:solidFill>
                  <a:srgbClr val="FFC000"/>
                </a:solidFill>
              </a:rPr>
              <a:t> _Number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8E560-630F-4151-8DC3-A6AE91970EDD}"/>
              </a:ext>
            </a:extLst>
          </p:cNvPr>
          <p:cNvSpPr/>
          <p:nvPr/>
        </p:nvSpPr>
        <p:spPr>
          <a:xfrm>
            <a:off x="121209" y="4067761"/>
            <a:ext cx="1420675" cy="8623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Buyer_ Email</a:t>
            </a:r>
            <a:endParaRPr lang="en-IN" sz="2000" dirty="0">
              <a:solidFill>
                <a:srgbClr val="FFC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6F31A3-8BD7-45F7-B451-0B5953ACCF5D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>
            <a:off x="1541884" y="4498959"/>
            <a:ext cx="898471" cy="42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B61B9-2E15-4A79-AC1F-D74E84824EB2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458200" y="4930157"/>
            <a:ext cx="975491" cy="34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A03494-9ACD-4640-B5CD-ED82AEE667A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862190" y="3830919"/>
            <a:ext cx="1330929" cy="728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E0B416-1FD3-403F-8B44-EAF306485DE4}"/>
              </a:ext>
            </a:extLst>
          </p:cNvPr>
          <p:cNvCxnSpPr>
            <a:cxnSpLocks/>
            <a:stCxn id="3" idx="2"/>
            <a:endCxn id="10" idx="7"/>
          </p:cNvCxnSpPr>
          <p:nvPr/>
        </p:nvCxnSpPr>
        <p:spPr>
          <a:xfrm flipH="1">
            <a:off x="2274388" y="5280232"/>
            <a:ext cx="918731" cy="8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4E2896D-044E-4848-B5D4-DC1F608AF270}"/>
              </a:ext>
            </a:extLst>
          </p:cNvPr>
          <p:cNvSpPr/>
          <p:nvPr/>
        </p:nvSpPr>
        <p:spPr>
          <a:xfrm>
            <a:off x="2633307" y="114760"/>
            <a:ext cx="2720955" cy="1022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Agent_ Contact _Number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FD40E8-D85F-458B-B328-31CEBB062DCB}"/>
              </a:ext>
            </a:extLst>
          </p:cNvPr>
          <p:cNvSpPr/>
          <p:nvPr/>
        </p:nvSpPr>
        <p:spPr>
          <a:xfrm>
            <a:off x="68229" y="114760"/>
            <a:ext cx="1742419" cy="6935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Agent_ Name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A84CB5-03AB-4450-8B14-07A86ACF2663}"/>
              </a:ext>
            </a:extLst>
          </p:cNvPr>
          <p:cNvSpPr/>
          <p:nvPr/>
        </p:nvSpPr>
        <p:spPr>
          <a:xfrm>
            <a:off x="5440362" y="75486"/>
            <a:ext cx="1991833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Property_Id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1E1F61-553F-4441-AFA4-96C37EAE7211}"/>
              </a:ext>
            </a:extLst>
          </p:cNvPr>
          <p:cNvSpPr/>
          <p:nvPr/>
        </p:nvSpPr>
        <p:spPr>
          <a:xfrm>
            <a:off x="7610325" y="7994"/>
            <a:ext cx="2877092" cy="6355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Property _Name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1714BE-91D4-45C7-99A4-DC3D67DDA84D}"/>
              </a:ext>
            </a:extLst>
          </p:cNvPr>
          <p:cNvSpPr/>
          <p:nvPr/>
        </p:nvSpPr>
        <p:spPr>
          <a:xfrm>
            <a:off x="8020753" y="697435"/>
            <a:ext cx="2466664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Property_Type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04DE81-1176-4C88-A462-47FFE657E2A9}"/>
              </a:ext>
            </a:extLst>
          </p:cNvPr>
          <p:cNvSpPr/>
          <p:nvPr/>
        </p:nvSpPr>
        <p:spPr>
          <a:xfrm>
            <a:off x="10761157" y="3247645"/>
            <a:ext cx="1224533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Status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0C26C-3E0A-4B8B-91B5-3CC9E6A2C6EC}"/>
              </a:ext>
            </a:extLst>
          </p:cNvPr>
          <p:cNvSpPr/>
          <p:nvPr/>
        </p:nvSpPr>
        <p:spPr>
          <a:xfrm>
            <a:off x="10605306" y="2355098"/>
            <a:ext cx="1536236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Address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104FD-C100-4521-A66F-9C3D0C58CB18}"/>
              </a:ext>
            </a:extLst>
          </p:cNvPr>
          <p:cNvSpPr/>
          <p:nvPr/>
        </p:nvSpPr>
        <p:spPr>
          <a:xfrm>
            <a:off x="8982152" y="3295086"/>
            <a:ext cx="1733767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Year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9143D8-6DB3-4E57-9EC4-26CD3F67F8A4}"/>
              </a:ext>
            </a:extLst>
          </p:cNvPr>
          <p:cNvCxnSpPr>
            <a:stCxn id="3" idx="3"/>
            <a:endCxn id="3" idx="3"/>
          </p:cNvCxnSpPr>
          <p:nvPr/>
        </p:nvCxnSpPr>
        <p:spPr>
          <a:xfrm>
            <a:off x="3945883" y="49200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A15F67E-48D9-409A-875C-1B1EA9A5BDD0}"/>
              </a:ext>
            </a:extLst>
          </p:cNvPr>
          <p:cNvSpPr/>
          <p:nvPr/>
        </p:nvSpPr>
        <p:spPr>
          <a:xfrm>
            <a:off x="1161965" y="747690"/>
            <a:ext cx="1627219" cy="62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Agent _Id</a:t>
            </a:r>
            <a:endParaRPr lang="en-IN" sz="2000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BA43AB-13C7-44A6-B99B-EC50F680F877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H="1" flipV="1">
            <a:off x="939439" y="808321"/>
            <a:ext cx="433657" cy="951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39AD1-20A7-4172-93D9-B439431B5D2E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 flipH="1">
            <a:off x="1373096" y="1370080"/>
            <a:ext cx="602479" cy="38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EB3064-3286-4E6A-AD23-D568F6B77E28}"/>
              </a:ext>
            </a:extLst>
          </p:cNvPr>
          <p:cNvCxnSpPr>
            <a:cxnSpLocks/>
            <a:stCxn id="29" idx="4"/>
            <a:endCxn id="5" idx="0"/>
          </p:cNvCxnSpPr>
          <p:nvPr/>
        </p:nvCxnSpPr>
        <p:spPr>
          <a:xfrm flipH="1">
            <a:off x="1373096" y="1137479"/>
            <a:ext cx="2620689" cy="62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7A654-D8D0-4E09-8995-41DD3AB78F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63021" y="793737"/>
            <a:ext cx="848974" cy="1064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EC788C-B77D-46DF-B580-8A62253D7EF6}"/>
              </a:ext>
            </a:extLst>
          </p:cNvPr>
          <p:cNvCxnSpPr>
            <a:cxnSpLocks/>
            <a:stCxn id="32" idx="3"/>
            <a:endCxn id="6" idx="0"/>
          </p:cNvCxnSpPr>
          <p:nvPr/>
        </p:nvCxnSpPr>
        <p:spPr>
          <a:xfrm flipH="1">
            <a:off x="7111995" y="550450"/>
            <a:ext cx="919670" cy="130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3E31B7-5478-41C7-A067-10F3AB330E4E}"/>
              </a:ext>
            </a:extLst>
          </p:cNvPr>
          <p:cNvCxnSpPr>
            <a:cxnSpLocks/>
            <a:stCxn id="33" idx="3"/>
            <a:endCxn id="6" idx="3"/>
          </p:cNvCxnSpPr>
          <p:nvPr/>
        </p:nvCxnSpPr>
        <p:spPr>
          <a:xfrm flipH="1">
            <a:off x="7864759" y="1312366"/>
            <a:ext cx="517229" cy="911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ECC1B17-BEA6-4332-B87F-F059F7AA17A6}"/>
              </a:ext>
            </a:extLst>
          </p:cNvPr>
          <p:cNvSpPr/>
          <p:nvPr/>
        </p:nvSpPr>
        <p:spPr>
          <a:xfrm>
            <a:off x="2756515" y="1466638"/>
            <a:ext cx="2141212" cy="116702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Property_ Agent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ECB16C-9F92-4C0F-A7BE-491D9DFED91C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 flipV="1">
            <a:off x="2125860" y="2050149"/>
            <a:ext cx="630655" cy="7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BAA33F-4A3C-44AD-93CE-22425BAEC440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>
            <a:off x="4897727" y="2050149"/>
            <a:ext cx="1461504" cy="17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8C4A3D-FA1D-42A0-A19B-11422D26C314}"/>
              </a:ext>
            </a:extLst>
          </p:cNvPr>
          <p:cNvCxnSpPr>
            <a:stCxn id="3" idx="2"/>
            <a:endCxn id="3" idx="2"/>
          </p:cNvCxnSpPr>
          <p:nvPr/>
        </p:nvCxnSpPr>
        <p:spPr>
          <a:xfrm>
            <a:off x="3193119" y="52802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FA9F7F-46C0-4D58-BB7A-72C6CAAB0F4F}"/>
              </a:ext>
            </a:extLst>
          </p:cNvPr>
          <p:cNvCxnSpPr>
            <a:cxnSpLocks/>
            <a:stCxn id="6" idx="2"/>
            <a:endCxn id="131" idx="0"/>
          </p:cNvCxnSpPr>
          <p:nvPr/>
        </p:nvCxnSpPr>
        <p:spPr>
          <a:xfrm flipH="1">
            <a:off x="6744643" y="2588293"/>
            <a:ext cx="367352" cy="53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9580A45-AAA2-43E1-9CB4-ECC021772FBC}"/>
              </a:ext>
            </a:extLst>
          </p:cNvPr>
          <p:cNvSpPr/>
          <p:nvPr/>
        </p:nvSpPr>
        <p:spPr>
          <a:xfrm>
            <a:off x="7826037" y="2876865"/>
            <a:ext cx="1133496" cy="6960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Price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F4B2D-4DB5-43DF-A87F-122F5D351957}"/>
              </a:ext>
            </a:extLst>
          </p:cNvPr>
          <p:cNvCxnSpPr>
            <a:stCxn id="6" idx="3"/>
            <a:endCxn id="37" idx="2"/>
          </p:cNvCxnSpPr>
          <p:nvPr/>
        </p:nvCxnSpPr>
        <p:spPr>
          <a:xfrm>
            <a:off x="7864759" y="2223457"/>
            <a:ext cx="2740547" cy="49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0D4E62-18DE-4AE2-A6CC-3CD84FB1E4D2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7864759" y="2223457"/>
            <a:ext cx="3075727" cy="1129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4AD3D-C048-47B8-94C3-EAFFBC62FC8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01621" y="2214667"/>
            <a:ext cx="1947415" cy="108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246830-9C98-47DB-8449-FE48063FD02E}"/>
              </a:ext>
            </a:extLst>
          </p:cNvPr>
          <p:cNvCxnSpPr>
            <a:cxnSpLocks/>
            <a:stCxn id="6" idx="3"/>
            <a:endCxn id="109" idx="0"/>
          </p:cNvCxnSpPr>
          <p:nvPr/>
        </p:nvCxnSpPr>
        <p:spPr>
          <a:xfrm>
            <a:off x="7864759" y="2223457"/>
            <a:ext cx="528026" cy="65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B86036-608A-4F6F-84AE-B562B8833287}"/>
              </a:ext>
            </a:extLst>
          </p:cNvPr>
          <p:cNvSpPr/>
          <p:nvPr/>
        </p:nvSpPr>
        <p:spPr>
          <a:xfrm>
            <a:off x="7139694" y="4657795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Owner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879D0E1-CDE8-4B03-8862-0D05B53A78AE}"/>
              </a:ext>
            </a:extLst>
          </p:cNvPr>
          <p:cNvCxnSpPr>
            <a:cxnSpLocks/>
          </p:cNvCxnSpPr>
          <p:nvPr/>
        </p:nvCxnSpPr>
        <p:spPr>
          <a:xfrm flipV="1">
            <a:off x="7886714" y="5369292"/>
            <a:ext cx="5744" cy="76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E232A82-455C-4DEA-BE4E-64F7D841AEE9}"/>
              </a:ext>
            </a:extLst>
          </p:cNvPr>
          <p:cNvSpPr/>
          <p:nvPr/>
        </p:nvSpPr>
        <p:spPr>
          <a:xfrm>
            <a:off x="10387877" y="4853833"/>
            <a:ext cx="1735454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Owner_Id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4E1012-88F3-4095-97D1-51A2A344B442}"/>
              </a:ext>
            </a:extLst>
          </p:cNvPr>
          <p:cNvSpPr/>
          <p:nvPr/>
        </p:nvSpPr>
        <p:spPr>
          <a:xfrm>
            <a:off x="8480247" y="5534628"/>
            <a:ext cx="1626698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Name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CE14BB-C493-492E-9F26-C163D488A8C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669705" y="5026584"/>
            <a:ext cx="2477224" cy="68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DF305D-02B7-4551-9B81-71F687DF285F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872333" y="5372593"/>
            <a:ext cx="846138" cy="265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1D133436-559B-4946-B6AD-E86D0B61814D}"/>
              </a:ext>
            </a:extLst>
          </p:cNvPr>
          <p:cNvSpPr/>
          <p:nvPr/>
        </p:nvSpPr>
        <p:spPr>
          <a:xfrm>
            <a:off x="10152316" y="5712000"/>
            <a:ext cx="1989226" cy="10585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</a:t>
            </a:r>
          </a:p>
          <a:p>
            <a:pPr algn="ctr"/>
            <a:r>
              <a:rPr lang="en-US" sz="2000" dirty="0">
                <a:solidFill>
                  <a:srgbClr val="66FF99"/>
                </a:solidFill>
              </a:rPr>
              <a:t>Contact _Number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E7023CC-9F1C-423F-B1AB-DC6A4CF69B0D}"/>
              </a:ext>
            </a:extLst>
          </p:cNvPr>
          <p:cNvSpPr/>
          <p:nvPr/>
        </p:nvSpPr>
        <p:spPr>
          <a:xfrm>
            <a:off x="5429971" y="5446185"/>
            <a:ext cx="1578451" cy="689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Address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72ECD8-E439-4C47-86F4-05E6BF353AEF}"/>
              </a:ext>
            </a:extLst>
          </p:cNvPr>
          <p:cNvSpPr/>
          <p:nvPr/>
        </p:nvSpPr>
        <p:spPr>
          <a:xfrm>
            <a:off x="6903011" y="6091780"/>
            <a:ext cx="1989226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Email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088CD6-79F0-4050-B48F-0115C40774B4}"/>
              </a:ext>
            </a:extLst>
          </p:cNvPr>
          <p:cNvCxnSpPr>
            <a:cxnSpLocks/>
            <a:stCxn id="113" idx="3"/>
            <a:endCxn id="117" idx="2"/>
          </p:cNvCxnSpPr>
          <p:nvPr/>
        </p:nvCxnSpPr>
        <p:spPr>
          <a:xfrm>
            <a:off x="8645222" y="5022632"/>
            <a:ext cx="1742655" cy="19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A81A9-D322-42E7-B00C-4B8168FB85BF}"/>
              </a:ext>
            </a:extLst>
          </p:cNvPr>
          <p:cNvCxnSpPr>
            <a:cxnSpLocks/>
            <a:stCxn id="127" idx="0"/>
            <a:endCxn id="113" idx="1"/>
          </p:cNvCxnSpPr>
          <p:nvPr/>
        </p:nvCxnSpPr>
        <p:spPr>
          <a:xfrm flipV="1">
            <a:off x="6219197" y="5022632"/>
            <a:ext cx="920497" cy="42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83C289E5-76FF-4446-BF9B-CD13287AE8E0}"/>
              </a:ext>
            </a:extLst>
          </p:cNvPr>
          <p:cNvSpPr/>
          <p:nvPr/>
        </p:nvSpPr>
        <p:spPr>
          <a:xfrm>
            <a:off x="5591662" y="3122249"/>
            <a:ext cx="2305962" cy="104853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Property _Owner</a:t>
            </a:r>
            <a:endParaRPr lang="en-IN" i="1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B511D00-6630-43B1-9DE9-4517D79AE25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160631" y="5297017"/>
            <a:ext cx="421112" cy="8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>
            <a:extLst>
              <a:ext uri="{FF2B5EF4-FFF2-40B4-BE49-F238E27FC236}">
                <a16:creationId xmlns:a16="http://schemas.microsoft.com/office/drawing/2014/main" id="{CC0AA404-D101-4D05-9889-6C5DC346D29B}"/>
              </a:ext>
            </a:extLst>
          </p:cNvPr>
          <p:cNvSpPr/>
          <p:nvPr/>
        </p:nvSpPr>
        <p:spPr>
          <a:xfrm>
            <a:off x="3247021" y="3151477"/>
            <a:ext cx="2030043" cy="104152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Property _Buyer</a:t>
            </a:r>
            <a:endParaRPr lang="en-IN" i="1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4C1669C-C185-426B-8AAF-7F77FE45CAF7}"/>
              </a:ext>
            </a:extLst>
          </p:cNvPr>
          <p:cNvCxnSpPr>
            <a:cxnSpLocks/>
            <a:stCxn id="219" idx="0"/>
            <a:endCxn id="6" idx="1"/>
          </p:cNvCxnSpPr>
          <p:nvPr/>
        </p:nvCxnSpPr>
        <p:spPr>
          <a:xfrm flipV="1">
            <a:off x="4262043" y="2223457"/>
            <a:ext cx="2097188" cy="92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8564A7B7-9089-42DB-9BE5-34EA83ACB77D}"/>
              </a:ext>
            </a:extLst>
          </p:cNvPr>
          <p:cNvSpPr/>
          <p:nvPr/>
        </p:nvSpPr>
        <p:spPr>
          <a:xfrm>
            <a:off x="9492328" y="1354429"/>
            <a:ext cx="2321292" cy="7724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No_Bedroom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3FCE562-E1E7-4CDD-A961-1615403A63A6}"/>
              </a:ext>
            </a:extLst>
          </p:cNvPr>
          <p:cNvCxnSpPr>
            <a:cxnSpLocks/>
            <a:stCxn id="6" idx="3"/>
            <a:endCxn id="374" idx="2"/>
          </p:cNvCxnSpPr>
          <p:nvPr/>
        </p:nvCxnSpPr>
        <p:spPr>
          <a:xfrm flipV="1">
            <a:off x="7864759" y="1740668"/>
            <a:ext cx="1627569" cy="48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CBBCE19-597C-4BAA-A13D-1B3524F61D11}"/>
              </a:ext>
            </a:extLst>
          </p:cNvPr>
          <p:cNvCxnSpPr>
            <a:cxnSpLocks/>
            <a:stCxn id="131" idx="2"/>
            <a:endCxn id="113" idx="0"/>
          </p:cNvCxnSpPr>
          <p:nvPr/>
        </p:nvCxnSpPr>
        <p:spPr>
          <a:xfrm>
            <a:off x="6744643" y="4170787"/>
            <a:ext cx="1147815" cy="48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D0D237D6-647B-4DD5-A93E-C881B07947C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93119" y="4203941"/>
            <a:ext cx="1058132" cy="35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229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Swaraj Parth</dc:creator>
  <cp:lastModifiedBy>SHYAM MARJIT</cp:lastModifiedBy>
  <cp:revision>62</cp:revision>
  <cp:lastPrinted>2021-03-24T06:36:28Z</cp:lastPrinted>
  <dcterms:created xsi:type="dcterms:W3CDTF">2021-03-23T15:35:03Z</dcterms:created>
  <dcterms:modified xsi:type="dcterms:W3CDTF">2021-03-30T20:51:14Z</dcterms:modified>
</cp:coreProperties>
</file>