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1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9" r:id="rId13"/>
    <p:sldId id="270" r:id="rId14"/>
    <p:sldId id="271" r:id="rId15"/>
    <p:sldId id="267" r:id="rId16"/>
    <p:sldId id="26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324" y="-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F73319DF-55B1-42D5-B705-74F03E76EEA0}" type="datetimeFigureOut">
              <a:rPr lang="en-IN" smtClean="0"/>
              <a:t>04-04-2025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0C70908D-220E-4268-AADD-112E34DF24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9440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319DF-55B1-42D5-B705-74F03E76EEA0}" type="datetimeFigureOut">
              <a:rPr lang="en-IN" smtClean="0"/>
              <a:t>04-04-2025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0908D-220E-4268-AADD-112E34DF24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2509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319DF-55B1-42D5-B705-74F03E76EEA0}" type="datetimeFigureOut">
              <a:rPr lang="en-IN" smtClean="0"/>
              <a:t>04-04-2025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0908D-220E-4268-AADD-112E34DF24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07646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319DF-55B1-42D5-B705-74F03E76EEA0}" type="datetimeFigureOut">
              <a:rPr lang="en-IN" smtClean="0"/>
              <a:t>04-04-2025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0908D-220E-4268-AADD-112E34DF24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68702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319DF-55B1-42D5-B705-74F03E76EEA0}" type="datetimeFigureOut">
              <a:rPr lang="en-IN" smtClean="0"/>
              <a:t>04-04-2025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0908D-220E-4268-AADD-112E34DF24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00556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319DF-55B1-42D5-B705-74F03E76EEA0}" type="datetimeFigureOut">
              <a:rPr lang="en-IN" smtClean="0"/>
              <a:t>04-04-2025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0908D-220E-4268-AADD-112E34DF24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969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319DF-55B1-42D5-B705-74F03E76EEA0}" type="datetimeFigureOut">
              <a:rPr lang="en-IN" smtClean="0"/>
              <a:t>04-04-2025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0908D-220E-4268-AADD-112E34DF24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3435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319DF-55B1-42D5-B705-74F03E76EEA0}" type="datetimeFigureOut">
              <a:rPr lang="en-IN" smtClean="0"/>
              <a:t>04-04-2025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0908D-220E-4268-AADD-112E34DF24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24055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319DF-55B1-42D5-B705-74F03E76EEA0}" type="datetimeFigureOut">
              <a:rPr lang="en-IN" smtClean="0"/>
              <a:t>04-04-2025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0908D-220E-4268-AADD-112E34DF24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0393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319DF-55B1-42D5-B705-74F03E76EEA0}" type="datetimeFigureOut">
              <a:rPr lang="en-IN" smtClean="0"/>
              <a:t>04-04-2025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0908D-220E-4268-AADD-112E34DF24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1537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319DF-55B1-42D5-B705-74F03E76EEA0}" type="datetimeFigureOut">
              <a:rPr lang="en-IN" smtClean="0"/>
              <a:t>04-04-2025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0908D-220E-4268-AADD-112E34DF24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1323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319DF-55B1-42D5-B705-74F03E76EEA0}" type="datetimeFigureOut">
              <a:rPr lang="en-IN" smtClean="0"/>
              <a:t>04-04-2025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0908D-220E-4268-AADD-112E34DF24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9384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319DF-55B1-42D5-B705-74F03E76EEA0}" type="datetimeFigureOut">
              <a:rPr lang="en-IN" smtClean="0"/>
              <a:t>04-04-2025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0908D-220E-4268-AADD-112E34DF24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8164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319DF-55B1-42D5-B705-74F03E76EEA0}" type="datetimeFigureOut">
              <a:rPr lang="en-IN" smtClean="0"/>
              <a:t>04-04-2025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0908D-220E-4268-AADD-112E34DF24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8346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319DF-55B1-42D5-B705-74F03E76EEA0}" type="datetimeFigureOut">
              <a:rPr lang="en-IN" smtClean="0"/>
              <a:t>04-04-2025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0908D-220E-4268-AADD-112E34DF24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7707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319DF-55B1-42D5-B705-74F03E76EEA0}" type="datetimeFigureOut">
              <a:rPr lang="en-IN" smtClean="0"/>
              <a:t>04-04-2025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0908D-220E-4268-AADD-112E34DF24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8807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319DF-55B1-42D5-B705-74F03E76EEA0}" type="datetimeFigureOut">
              <a:rPr lang="en-IN" smtClean="0"/>
              <a:t>04-04-2025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0908D-220E-4268-AADD-112E34DF24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6516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F73319DF-55B1-42D5-B705-74F03E76EEA0}" type="datetimeFigureOut">
              <a:rPr lang="en-IN" smtClean="0"/>
              <a:t>04-04-2025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0C70908D-220E-4268-AADD-112E34DF24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8455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  <p:sldLayoutId id="2147483803" r:id="rId12"/>
    <p:sldLayoutId id="2147483804" r:id="rId13"/>
    <p:sldLayoutId id="2147483805" r:id="rId14"/>
    <p:sldLayoutId id="2147483806" r:id="rId15"/>
    <p:sldLayoutId id="2147483807" r:id="rId16"/>
    <p:sldLayoutId id="214748380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64417" y="1738736"/>
            <a:ext cx="7436781" cy="1300120"/>
          </a:xfrm>
        </p:spPr>
        <p:txBody>
          <a:bodyPr>
            <a:noAutofit/>
          </a:bodyPr>
          <a:lstStyle/>
          <a:p>
            <a:pPr algn="ctr"/>
            <a:r>
              <a:rPr lang="en-IN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Cardiovascular Health Overview</a:t>
            </a:r>
            <a:r>
              <a:rPr lang="en-I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494618" y="3038856"/>
            <a:ext cx="7025640" cy="108134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solidFill>
                  <a:schemeClr val="bg1"/>
                </a:solidFill>
              </a:rPr>
              <a:t>Dashboard Report</a:t>
            </a:r>
          </a:p>
          <a:p>
            <a:r>
              <a:rPr lang="en-US" sz="1800" dirty="0" smtClean="0">
                <a:solidFill>
                  <a:schemeClr val="accent1"/>
                </a:solidFill>
              </a:rPr>
              <a:t>Gaining Insights for Stake Holders</a:t>
            </a:r>
            <a:endParaRPr lang="en-IN" sz="1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58758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Age-Based Health Risk Analysis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"Heart Attack % by Alcohol"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"Heart Attack % by Smoking"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"Bad Cholesterol by Age Category"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Age group risk comparison and impact on cardiovascular health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(Include Power BI visualizations)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84974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 Findings &amp; Recommendations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 insights from the analysis: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High cholesterol levels in seniors and adults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Smoking and alcohol significantly impact heart attack risk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Hypertension is prevalent among all age groups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Recommendations: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Targeted health interventions for high-risk groups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Promoting awareness of lifestyle risk factors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Encouraging physical activity and balanced diets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58721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8200" y="365124"/>
            <a:ext cx="7272867" cy="80327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1.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Cardiovascular Health Overview Dashboard</a:t>
            </a:r>
            <a:b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26" t="14216" r="14983" b="13356"/>
          <a:stretch/>
        </p:blipFill>
        <p:spPr>
          <a:xfrm>
            <a:off x="1024467" y="766762"/>
            <a:ext cx="9880599" cy="5549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264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2200" y="478894"/>
            <a:ext cx="7222067" cy="650875"/>
          </a:xfrm>
        </p:spPr>
        <p:txBody>
          <a:bodyPr>
            <a:normAutofit fontScale="90000"/>
          </a:bodyPr>
          <a:lstStyle/>
          <a:p>
            <a:pPr algn="ctr"/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Lifestyle &amp; Risk Factors Dashboard</a:t>
            </a:r>
            <a:b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42" t="14067" r="14731" b="13505"/>
          <a:stretch/>
        </p:blipFill>
        <p:spPr>
          <a:xfrm>
            <a:off x="838200" y="804332"/>
            <a:ext cx="10405533" cy="5647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4120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9999" y="382059"/>
            <a:ext cx="9398000" cy="913342"/>
          </a:xfrm>
        </p:spPr>
        <p:txBody>
          <a:bodyPr>
            <a:normAutofit/>
          </a:bodyPr>
          <a:lstStyle/>
          <a:p>
            <a:pPr algn="ctr"/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Age-Based Health Risk Analysis</a:t>
            </a:r>
            <a:b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42" t="13965" r="14899" b="12826"/>
          <a:stretch/>
        </p:blipFill>
        <p:spPr>
          <a:xfrm>
            <a:off x="778931" y="931334"/>
            <a:ext cx="10380136" cy="5498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8398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&amp; Next Steps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5200" y="244369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Summary of insights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Future improvements in data analysis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Encouraging proactive health monitoring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Q&amp;A session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33161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 Used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Snowflake for fetching data dynamically and processing real time.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SQL for storing , organizing and cleaning data.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Power Bi for Transformation, data modeling and data visualization.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6452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9056" y="821786"/>
            <a:ext cx="2819400" cy="675323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023451" y="1680974"/>
            <a:ext cx="9857232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report provides an in-depth analysis of cardiovascular health trends using interactive Power BI dashboards.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aims to identify key risk factors such as cholesterol, triglycerides, hypertension, and lifestyle habits.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is segmented by age, gender, and health conditions to uncover patterns and high-risk groups.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analysis supports healthcare professionals in making data-driven decisions to improve patient outcomes.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highlights the importance of preventive measures and lifestyle interventions in reducing cardiovascular risks.</a:t>
            </a:r>
          </a:p>
        </p:txBody>
      </p:sp>
    </p:spTree>
    <p:extLst>
      <p:ext uri="{BB962C8B-B14F-4D97-AF65-F5344CB8AC3E}">
        <p14:creationId xmlns:p14="http://schemas.microsoft.com/office/powerpoint/2010/main" val="4054457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32" y="767461"/>
            <a:ext cx="10515600" cy="1325563"/>
          </a:xfrm>
        </p:spPr>
        <p:txBody>
          <a:bodyPr/>
          <a:lstStyle/>
          <a:p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																	1 :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 rot="10800000" flipV="1">
            <a:off x="865632" y="2308456"/>
            <a:ext cx="9512808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How many male and female cardiac patients are recorded in the dataset?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Which age category has the highest total patients?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How does the average total cholesterol differ between males and females across different age categories?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What is the sum of triglycerides across different age categories?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How does hypertension affect the number of male and female patients?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865632" y="4276525"/>
            <a:ext cx="9756648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What percentage of heart attacks is linked to smoking?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How does alcohol consumption correlate with the number of total patients?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How many patients are classified as smokers vs. non-smokers?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What is the distribution of patients based on their physical activity levels?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How does physical activity correlate with heart attack occurrences?</a:t>
            </a:r>
          </a:p>
        </p:txBody>
      </p:sp>
    </p:spTree>
    <p:extLst>
      <p:ext uri="{BB962C8B-B14F-4D97-AF65-F5344CB8AC3E}">
        <p14:creationId xmlns:p14="http://schemas.microsoft.com/office/powerpoint/2010/main" val="3066489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199" y="1122363"/>
            <a:ext cx="9762067" cy="898461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																2: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624584" y="2247842"/>
            <a:ext cx="9073896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How does bad cholesterol distribution vary across different age categories?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What is the percentage of heart attacks linked to alcohol for different age categories?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What is the percentage of hypertension cases among different age groups?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Which age group has the highest heart attack percentage due to alcohol consumption?</a:t>
            </a:r>
          </a:p>
        </p:txBody>
      </p:sp>
    </p:spTree>
    <p:extLst>
      <p:ext uri="{BB962C8B-B14F-4D97-AF65-F5344CB8AC3E}">
        <p14:creationId xmlns:p14="http://schemas.microsoft.com/office/powerpoint/2010/main" val="2446193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7784592" cy="1344803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 Performance Indicators (KPIs)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Average Total Cholesterol: 201.09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Sum of LDL_HDL Ratio: 2.82K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Male Cardiac Patients: 72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Female Cardiac Patients: 32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(Include a Power BI dashboard screenshot)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3934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Cholesterol &amp; Patient Demographics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"Average Total Cholesterol by Age Category and Gender"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"Total Patients by Age Category"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Breakdown of cholesterol levels among seniors, adults, and teens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(Include relevant bar charts and Power BI visuals)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2515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Triglycerides &amp; Hypertension Analysis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"Sum of Triglycerides by Age Category"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"Total Patients by Hypertension and Sex"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 of how triglyceride levels and hypertension affect different age groups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(Include pie charts and bar charts from Power BI dashboard)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00810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Lifestyle &amp; Risk Factors Dashboard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Overview of lifestyle influences on cardiovascular health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 indicators: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Diabetes cases: 90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Heart Attack % by Smoking: 47%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Heart Attack % by Alcohol: 34%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Hypertension % by Age Category: 52%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97491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Smoking, Alcohol, &amp; Physical Activity Impact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"Total Patients by Smoking Status"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"Total Patients by Alcohol Consumption"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"Total Patients by Physical Activity Level"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Breakdown of how smoking, alcohol, and physical activity correlate with cardiac health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92658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35</TotalTime>
  <Words>636</Words>
  <Application>Microsoft Office PowerPoint</Application>
  <PresentationFormat>Widescreen</PresentationFormat>
  <Paragraphs>81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Century Gothic</vt:lpstr>
      <vt:lpstr>Times New Roman</vt:lpstr>
      <vt:lpstr>Wingdings 3</vt:lpstr>
      <vt:lpstr>Ion Boardroom</vt:lpstr>
      <vt:lpstr>Cardiovascular Health Overview </vt:lpstr>
      <vt:lpstr>Introduction</vt:lpstr>
      <vt:lpstr>Objectives                 1 :</vt:lpstr>
      <vt:lpstr>Objectives                2:</vt:lpstr>
      <vt:lpstr>Key Performance Indicators (KPIs) </vt:lpstr>
      <vt:lpstr>Cholesterol &amp; Patient Demographics </vt:lpstr>
      <vt:lpstr>Triglycerides &amp; Hypertension Analysis </vt:lpstr>
      <vt:lpstr>Lifestyle &amp; Risk Factors Dashboard </vt:lpstr>
      <vt:lpstr>Smoking, Alcohol, &amp; Physical Activity Impact </vt:lpstr>
      <vt:lpstr>Age-Based Health Risk Analysis </vt:lpstr>
      <vt:lpstr>Key Findings &amp; Recommendations </vt:lpstr>
      <vt:lpstr> 1. Cardiovascular Health Overview Dashboard </vt:lpstr>
      <vt:lpstr>2. Lifestyle &amp; Risk Factors Dashboard </vt:lpstr>
      <vt:lpstr>3. Age-Based Health Risk Analysis </vt:lpstr>
      <vt:lpstr>Conclusion &amp; Next Steps </vt:lpstr>
      <vt:lpstr>Tools and Technologies Used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Cardiovascular Health Overview </dc:title>
  <dc:creator>dell</dc:creator>
  <cp:lastModifiedBy>dell</cp:lastModifiedBy>
  <cp:revision>14</cp:revision>
  <dcterms:created xsi:type="dcterms:W3CDTF">2025-04-04T17:58:23Z</dcterms:created>
  <dcterms:modified xsi:type="dcterms:W3CDTF">2025-04-04T18:33:38Z</dcterms:modified>
</cp:coreProperties>
</file>