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8" r:id="rId3"/>
    <p:sldId id="257" r:id="rId4"/>
    <p:sldId id="259" r:id="rId5"/>
    <p:sldId id="260" r:id="rId6"/>
    <p:sldId id="266" r:id="rId7"/>
    <p:sldId id="272" r:id="rId8"/>
    <p:sldId id="269" r:id="rId9"/>
    <p:sldId id="270" r:id="rId10"/>
    <p:sldId id="271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F73319DF-55B1-42D5-B705-74F03E76EEA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0C70908D-220E-4268-AADD-112E34DF2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4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19DF-55B1-42D5-B705-74F03E76EEA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908D-220E-4268-AADD-112E34DF2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50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19DF-55B1-42D5-B705-74F03E76EEA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908D-220E-4268-AADD-112E34DF2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764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19DF-55B1-42D5-B705-74F03E76EEA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908D-220E-4268-AADD-112E34DF2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870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19DF-55B1-42D5-B705-74F03E76EEA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908D-220E-4268-AADD-112E34DF2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055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19DF-55B1-42D5-B705-74F03E76EEA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908D-220E-4268-AADD-112E34DF2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19DF-55B1-42D5-B705-74F03E76EEA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908D-220E-4268-AADD-112E34DF2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43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19DF-55B1-42D5-B705-74F03E76EEA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908D-220E-4268-AADD-112E34DF2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405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19DF-55B1-42D5-B705-74F03E76EEA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908D-220E-4268-AADD-112E34DF2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39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19DF-55B1-42D5-B705-74F03E76EEA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908D-220E-4268-AADD-112E34DF2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53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19DF-55B1-42D5-B705-74F03E76EEA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908D-220E-4268-AADD-112E34DF2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32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19DF-55B1-42D5-B705-74F03E76EEA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908D-220E-4268-AADD-112E34DF2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38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19DF-55B1-42D5-B705-74F03E76EEA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908D-220E-4268-AADD-112E34DF2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16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19DF-55B1-42D5-B705-74F03E76EEA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908D-220E-4268-AADD-112E34DF2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34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19DF-55B1-42D5-B705-74F03E76EEA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908D-220E-4268-AADD-112E34DF2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70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19DF-55B1-42D5-B705-74F03E76EEA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908D-220E-4268-AADD-112E34DF2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80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19DF-55B1-42D5-B705-74F03E76EEA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908D-220E-4268-AADD-112E34DF2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51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73319DF-55B1-42D5-B705-74F03E76EEA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0C70908D-220E-4268-AADD-112E34DF2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45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0993" y="1180952"/>
            <a:ext cx="7436781" cy="1300120"/>
          </a:xfrm>
        </p:spPr>
        <p:txBody>
          <a:bodyPr>
            <a:noAutofit/>
          </a:bodyPr>
          <a:lstStyle/>
          <a:p>
            <a:pPr algn="ctr"/>
            <a:r>
              <a:rPr lang="en-US" sz="3600" spc="-51" dirty="0">
                <a:solidFill>
                  <a:schemeClr val="lt1"/>
                </a:solidFill>
                <a:latin typeface="Century Schoolbook"/>
              </a:rPr>
              <a:t>Sales &amp; Profit Analysis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4618" y="3038856"/>
            <a:ext cx="7025640" cy="1081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Dashboard Report</a:t>
            </a:r>
          </a:p>
          <a:p>
            <a:r>
              <a:rPr lang="en-US" sz="1800" dirty="0" smtClean="0">
                <a:solidFill>
                  <a:schemeClr val="accent1"/>
                </a:solidFill>
              </a:rPr>
              <a:t>Gaining Insights for Stake Holders</a:t>
            </a:r>
            <a:endParaRPr lang="en-IN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875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4599" y="500593"/>
            <a:ext cx="9398000" cy="913342"/>
          </a:xfrm>
        </p:spPr>
        <p:txBody>
          <a:bodyPr>
            <a:normAutofit/>
          </a:bodyPr>
          <a:lstStyle/>
          <a:p>
            <a:pPr algn="ctr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FORCASTING ACCROSS DIFFERENT MEASURES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0" t="15563" r="16331" b="14553"/>
          <a:stretch/>
        </p:blipFill>
        <p:spPr>
          <a:xfrm>
            <a:off x="1244599" y="1236132"/>
            <a:ext cx="9779001" cy="538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39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Next Steps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200" y="244369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insights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 in data analysis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Encouraging proactive health monitoring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Q&amp;A session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316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Used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Snowflake for fetching data dynamically and processing real time.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for storing , organizing and cleaning data.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data modeling and data visualization.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45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056" y="821786"/>
            <a:ext cx="2819400" cy="67532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29056" y="1671087"/>
            <a:ext cx="93644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by product: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helps us understand which products are driving the most revenue and how their current performance compares to the previous year.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Monthly sales trends: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visualization reveals our sales patterns throughout the year, highlighting peak seasons and potential areas for improvement.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Geographic sales distribution: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dashboard illustrates how our sales are distributed across different cities, allowing us to identify key markets and potential for expansion.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by channel: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 can analyze the profitability and sales volume generated through different sales channels, enabling us to optimize our channel strategy.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Customer-specific sales: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provides insights into our top-performing customers and their contribution to our overall revenue. </a:t>
            </a:r>
          </a:p>
        </p:txBody>
      </p:sp>
    </p:spTree>
    <p:extLst>
      <p:ext uri="{BB962C8B-B14F-4D97-AF65-F5344CB8AC3E}">
        <p14:creationId xmlns:p14="http://schemas.microsoft.com/office/powerpoint/2010/main" val="405445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32" y="767461"/>
            <a:ext cx="10515600" cy="1325563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																	1 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65632" y="3628441"/>
            <a:ext cx="975664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the sales trends compare across different months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there any noticeable seasonal patterns in the sales data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65632" y="2399067"/>
            <a:ext cx="1121359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product has the highest total sales in the current year?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product shows the largest difference in sales compared to the previous year?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there any products with lower sales in the current year compared to the previous year?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rot="10800000" flipV="1">
            <a:off x="865632" y="4090106"/>
            <a:ext cx="1181404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city contributes the largest share to the total sales?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percentage of total sales comes from the top two cities?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is the sales distribution across different cities?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sales channel had the highest profit in the previous year?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489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122363"/>
            <a:ext cx="9762067" cy="89846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																2: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199" y="2159215"/>
            <a:ext cx="11658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customer generated the highest total sales?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customers show a significant increase or decrease in sales compared to the previous year?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is the sales performance distributed across different customers? </a:t>
            </a:r>
          </a:p>
        </p:txBody>
      </p:sp>
    </p:spTree>
    <p:extLst>
      <p:ext uri="{BB962C8B-B14F-4D97-AF65-F5344CB8AC3E}">
        <p14:creationId xmlns:p14="http://schemas.microsoft.com/office/powerpoint/2010/main" val="244619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84592" cy="134480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Indicators (KPIs)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53533" y="2263909"/>
            <a:ext cx="11260667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Revenue Generation: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Total Sales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Profitability: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Sum of Profit, Profit Margin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Volume: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Total Product Sold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Trends: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Comparisons to the previous year (by product, month, customer)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Sales by City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Channel Effectiveness: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Profit and Sales by Sales Channel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Contribution: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Sales by Customer </a:t>
            </a:r>
          </a:p>
        </p:txBody>
      </p:sp>
    </p:spTree>
    <p:extLst>
      <p:ext uri="{BB962C8B-B14F-4D97-AF65-F5344CB8AC3E}">
        <p14:creationId xmlns:p14="http://schemas.microsoft.com/office/powerpoint/2010/main" val="125393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&amp; Recommendations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40267" y="2553039"/>
            <a:ext cx="113792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 Overall Sales: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initial dashboard shows a total sales of 2.59M, indicating a significant sales volume.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Healthy Profitability: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profit margin of 29.90% suggests a reasonably healthy profitability for the business.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Significant Profit: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sum of profit at 0.77M aligns with the total sales and profit margin.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Substantial Product Volume: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5.09K total products sold reflects a considerable level of sales activity.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40267" y="4699675"/>
            <a:ext cx="1113366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Long-Term Total Sales Trend 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"Calculation by Year and Month" chart on Page 3 shows a historical trend of total sales.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appears to be a general upward trend in total sales from 2022 into early 2024.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noticeable seasonal dips and peaks within each year.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forecast (shaded green area) suggests a continued upward trend into late 2025 and early 2026, with similar seasonal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87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155" y="2620434"/>
            <a:ext cx="8761412" cy="34163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Capitalize 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High-Performing Products.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for Peak Sales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Key Geographic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Strategies.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and Analyze Long-Term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Trends.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554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1266" y="610657"/>
            <a:ext cx="7272867" cy="8032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5" t="16445" r="15728" b="15473"/>
          <a:stretch/>
        </p:blipFill>
        <p:spPr>
          <a:xfrm>
            <a:off x="1456265" y="1159934"/>
            <a:ext cx="9101668" cy="52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666" y="732894"/>
            <a:ext cx="7222067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Calculations Over City and Channel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ashboard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6" t="15564" r="15825" b="14253"/>
          <a:stretch/>
        </p:blipFill>
        <p:spPr>
          <a:xfrm>
            <a:off x="1386415" y="1202264"/>
            <a:ext cx="9190567" cy="518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12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87</TotalTime>
  <Words>594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Century Schoolbook</vt:lpstr>
      <vt:lpstr>Times New Roman</vt:lpstr>
      <vt:lpstr>Wingdings 3</vt:lpstr>
      <vt:lpstr>Ion Boardroom</vt:lpstr>
      <vt:lpstr>Sales &amp; Profit Analysis </vt:lpstr>
      <vt:lpstr>Introduction</vt:lpstr>
      <vt:lpstr>Objectives                 1 :</vt:lpstr>
      <vt:lpstr>Objectives                2:</vt:lpstr>
      <vt:lpstr>Key Performance Indicators (KPIs) </vt:lpstr>
      <vt:lpstr>Key Findings &amp; Recommendations </vt:lpstr>
      <vt:lpstr>Recommendations</vt:lpstr>
      <vt:lpstr> 1. Sales Dashboard </vt:lpstr>
      <vt:lpstr>2. Calculations Over City and Channel dashboard </vt:lpstr>
      <vt:lpstr>3. FORCASTING ACCROSS DIFFERENT MEASURES </vt:lpstr>
      <vt:lpstr>Conclusion &amp; Next Steps </vt:lpstr>
      <vt:lpstr>Tools and Technologies Used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Cardiovascular Health Overview </dc:title>
  <dc:creator>dell</dc:creator>
  <cp:lastModifiedBy>dell</cp:lastModifiedBy>
  <cp:revision>27</cp:revision>
  <dcterms:created xsi:type="dcterms:W3CDTF">2025-04-04T17:58:23Z</dcterms:created>
  <dcterms:modified xsi:type="dcterms:W3CDTF">2025-04-04T19:38:48Z</dcterms:modified>
</cp:coreProperties>
</file>