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84f0aa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84f0aa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84f0aa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84f0aa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84f0aa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84f0aa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84f0aa6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84f0aa6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“Line-go”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Шатура Евгений Дмитриевич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Жанр: головоломка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игры: закрасить игровое поле в красный цвет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игре представлено 16 уровней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Игра имеет музыкальное сопровождение, анимацию, звуковые эффекты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144000" y="4629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©Шатура Евгений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классы: Board, Brick, System_Brick, Animate_Sprite, Input_Box, Buttons.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Основные</a:t>
            </a:r>
            <a:r>
              <a:rPr lang="ru"/>
              <a:t> функции: level_window, choose_window, start_window, tutorial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144000" y="4629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©Шатура Евгений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программирования: python 3.6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Среда разработки: PyCharm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Создание интерфейса: Photoshop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144000" y="4629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©Шатура Евгений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D"/>
                </a:solidFill>
              </a:rPr>
              <a:t>Возможности для доработки и развития: </a:t>
            </a:r>
            <a:endParaRPr>
              <a:solidFill>
                <a:srgbClr val="4D4D4D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4D4D"/>
              </a:buClr>
              <a:buSzPts val="1800"/>
              <a:buAutoNum type="arabicPeriod"/>
            </a:pPr>
            <a:r>
              <a:rPr lang="ru">
                <a:solidFill>
                  <a:srgbClr val="4D4D4D"/>
                </a:solidFill>
              </a:rPr>
              <a:t>Добавление разнообразия в интерфейс</a:t>
            </a:r>
            <a:endParaRPr>
              <a:solidFill>
                <a:srgbClr val="4D4D4D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AutoNum type="arabicPeriod"/>
            </a:pPr>
            <a:r>
              <a:rPr lang="ru">
                <a:solidFill>
                  <a:srgbClr val="4D4D4D"/>
                </a:solidFill>
              </a:rPr>
              <a:t>Добавление новых уровней</a:t>
            </a:r>
            <a:endParaRPr>
              <a:solidFill>
                <a:srgbClr val="4D4D4D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AutoNum type="arabicPeriod"/>
            </a:pPr>
            <a:r>
              <a:rPr lang="ru">
                <a:solidFill>
                  <a:srgbClr val="4D4D4D"/>
                </a:solidFill>
              </a:rPr>
              <a:t>Добавление усложненных </a:t>
            </a:r>
            <a:r>
              <a:rPr lang="ru">
                <a:solidFill>
                  <a:srgbClr val="4D4D4D"/>
                </a:solidFill>
              </a:rPr>
              <a:t>уровней</a:t>
            </a:r>
            <a:r>
              <a:rPr lang="ru">
                <a:solidFill>
                  <a:srgbClr val="4D4D4D"/>
                </a:solidFill>
              </a:rPr>
              <a:t> с тремя цветами</a:t>
            </a:r>
            <a:endParaRPr>
              <a:solidFill>
                <a:srgbClr val="4D4D4D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AutoNum type="arabicPeriod"/>
            </a:pPr>
            <a:r>
              <a:rPr lang="ru">
                <a:solidFill>
                  <a:srgbClr val="4D4D4D"/>
                </a:solidFill>
              </a:rPr>
              <a:t>Добавление новой анимации и звуковых эффектов</a:t>
            </a:r>
            <a:endParaRPr>
              <a:solidFill>
                <a:srgbClr val="4D4D4D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144000" y="4629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©Шатура Евгений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