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B67144D-0099-CAF5-0AF5-BAC5D2761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A65D0AA-B524-562C-9A79-B81784AC0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4F60364-5AAC-B698-F005-B55BFFF6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C940302-8E17-604D-552A-72F4E289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1EFCD2F-C2EE-50FB-92E2-A7032962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23A161-39DC-5A69-6CC9-0768F0A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CD83E16-79F8-75F2-2A46-FB67EF70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AEA1FDE-BCBA-A115-B253-E842024D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BB2B056-73FD-8185-4869-19466566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92C8CF8-DBFB-DB44-D66E-4DECC8BC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E3D148EA-AA6C-D327-8D98-F31C4C670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82C306B-3820-5EF2-5B12-21CD27FE9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8E5FA98-A6DD-9E9A-4EE5-67D585D0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0FF1ABC-2CD2-29BA-4E86-974AC06E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578E7AD-C904-E79E-EB61-205042D5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789BDA-4465-101B-57AE-0300C720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B7DF1D7-30D3-281C-CE16-8E6ADD2D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B7E0652-3570-0DAA-9876-261B07A6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B982500-86D7-A432-0740-E9D45563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3DDE1DD-F363-0F65-BE26-4FB17137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B0ABC2-D15D-75B9-EFAE-7BE79B5E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C55D0E8-02E7-A9ED-A676-C1E107573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411B5A5-412A-A3E7-93C8-5B7599A4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19299D9-31C5-F2FB-0BB2-E0F36DCF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9DF6CE1-2479-D90D-D866-50FE0111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A56EF9A-EBCA-C0D2-AA59-9716F123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B178F71-F816-4B1C-B202-36870BA83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05C3E3C-1C84-2797-15BE-FB98D89C2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46D202B-BA8E-34F7-5071-D291DB22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62E392A-4C41-781A-1E03-74BC8D50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015A5E-7E26-BB95-AD82-CDE501C9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2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141857-036E-04FF-3D02-706145CA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06DAEC-8383-976D-4FCA-8F9D97B6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064BED1-88E3-48C6-BDDB-3E784274C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FAD62E4D-B151-1EB6-1274-A386BF4F6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064210A-6611-FBA1-67CC-74BA592AB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6F20192-67E5-BBB8-0335-7F40DFE4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F17B794-3AB9-2F63-1115-AC869C71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0C02E492-7812-E775-C65D-4CB4C92E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DFA320-9C6C-203A-573F-DF5A0AA9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1677C73F-A558-E38F-97DD-EFFB6F83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D555996-5D49-4E26-7D14-332C998F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61C1734-0669-C7CE-E00C-0FE00515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2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8CC1C121-E026-B5AF-CD57-D5EDE181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066FA49-36F3-3E39-2584-E64D0D08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4AFCAAE-56FC-1E08-1E45-00CCA8DE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6CB7145-A3DA-B580-A8A3-F5233B28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3FF9213-2795-A92B-6C0B-4581AC68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1294402-99F1-BB50-75CC-B8007422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8AED99E-6391-880A-A393-30387B1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71E42BF-95C5-7878-94CB-CC640127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83FE3C1-13C7-3DDD-ED84-4A07BEB0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9B2923-D5B9-D7DE-53D4-F609839C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1D2DEE19-B4CC-77CE-79BF-CABCB5836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9B3EEFD-7E91-4BFD-6C6B-A277C3F4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247D153-0B63-DF6C-BA54-B902A815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A07D070-B05C-7570-C3B2-1B1B51F2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EB13A09-E7C5-9FD5-2F13-AC6B02BC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9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FA0A67C-0984-ABF5-BE27-FF8CEE23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4A19553-993C-D5A6-A0BA-99BC80FD8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6A74725-89A5-B24F-A167-A31D03E70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8B716-AFE5-4DD9-9AD5-C37AE03BFB3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C3ECF4F-44BA-30E3-C542-BB5A8632A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66E243-3FD2-9AA4-5E20-93195B069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684A5-6D77-409E-AE6D-CEE5AD3B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3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รูปภาพ 29">
            <a:extLst>
              <a:ext uri="{FF2B5EF4-FFF2-40B4-BE49-F238E27FC236}">
                <a16:creationId xmlns:a16="http://schemas.microsoft.com/office/drawing/2014/main" id="{1BD79760-9765-0FE6-047E-9882E0FE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589" y="2534711"/>
            <a:ext cx="881588" cy="628851"/>
          </a:xfrm>
          <a:prstGeom prst="rect">
            <a:avLst/>
          </a:prstGeom>
        </p:spPr>
      </p:pic>
      <p:grpSp>
        <p:nvGrpSpPr>
          <p:cNvPr id="11" name="กลุ่ม 10">
            <a:extLst>
              <a:ext uri="{FF2B5EF4-FFF2-40B4-BE49-F238E27FC236}">
                <a16:creationId xmlns:a16="http://schemas.microsoft.com/office/drawing/2014/main" id="{BF23C601-A15D-20C1-ABD3-D53042BAE62B}"/>
              </a:ext>
            </a:extLst>
          </p:cNvPr>
          <p:cNvGrpSpPr/>
          <p:nvPr/>
        </p:nvGrpSpPr>
        <p:grpSpPr>
          <a:xfrm>
            <a:off x="2282784" y="2281365"/>
            <a:ext cx="2259727" cy="1735197"/>
            <a:chOff x="1758677" y="2125248"/>
            <a:chExt cx="2259727" cy="1735197"/>
          </a:xfrm>
        </p:grpSpPr>
        <p:pic>
          <p:nvPicPr>
            <p:cNvPr id="9" name="รูปภาพ 8">
              <a:extLst>
                <a:ext uri="{FF2B5EF4-FFF2-40B4-BE49-F238E27FC236}">
                  <a16:creationId xmlns:a16="http://schemas.microsoft.com/office/drawing/2014/main" id="{D1ED8C7F-6B80-0074-5FEF-A609B32B4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92742">
              <a:off x="2282822" y="2125248"/>
              <a:ext cx="779711" cy="567772"/>
            </a:xfrm>
            <a:prstGeom prst="rect">
              <a:avLst/>
            </a:prstGeom>
          </p:spPr>
        </p:pic>
        <p:pic>
          <p:nvPicPr>
            <p:cNvPr id="5" name="รูปภาพ 4">
              <a:extLst>
                <a:ext uri="{FF2B5EF4-FFF2-40B4-BE49-F238E27FC236}">
                  <a16:creationId xmlns:a16="http://schemas.microsoft.com/office/drawing/2014/main" id="{1EC65A61-1792-8E62-825C-4F24EA938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4341" y="2693020"/>
              <a:ext cx="1202198" cy="735980"/>
            </a:xfrm>
            <a:prstGeom prst="rect">
              <a:avLst/>
            </a:prstGeom>
          </p:spPr>
        </p:pic>
        <p:sp>
          <p:nvSpPr>
            <p:cNvPr id="10" name="กล่องข้อความ 9">
              <a:extLst>
                <a:ext uri="{FF2B5EF4-FFF2-40B4-BE49-F238E27FC236}">
                  <a16:creationId xmlns:a16="http://schemas.microsoft.com/office/drawing/2014/main" id="{E0654AC6-EDE0-FFB9-3E50-DB3FE1DF89E5}"/>
                </a:ext>
              </a:extLst>
            </p:cNvPr>
            <p:cNvSpPr txBox="1"/>
            <p:nvPr/>
          </p:nvSpPr>
          <p:spPr>
            <a:xfrm>
              <a:off x="1758677" y="3598835"/>
              <a:ext cx="22597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HW : Raspberry Pi + Audio Injector</a:t>
              </a:r>
            </a:p>
          </p:txBody>
        </p:sp>
      </p:grpSp>
      <p:sp>
        <p:nvSpPr>
          <p:cNvPr id="12" name="ลูกศร: เครื่องหมายบั้ง 11">
            <a:extLst>
              <a:ext uri="{FF2B5EF4-FFF2-40B4-BE49-F238E27FC236}">
                <a16:creationId xmlns:a16="http://schemas.microsoft.com/office/drawing/2014/main" id="{C9F7A886-FA3A-B18E-8C99-E77C51C38CFB}"/>
              </a:ext>
            </a:extLst>
          </p:cNvPr>
          <p:cNvSpPr/>
          <p:nvPr/>
        </p:nvSpPr>
        <p:spPr>
          <a:xfrm>
            <a:off x="1451545" y="2674279"/>
            <a:ext cx="624468" cy="434897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ลูกศร: เครื่องหมายบั้ง 13">
            <a:extLst>
              <a:ext uri="{FF2B5EF4-FFF2-40B4-BE49-F238E27FC236}">
                <a16:creationId xmlns:a16="http://schemas.microsoft.com/office/drawing/2014/main" id="{3C23E9B9-A668-1565-9112-D44F510288FA}"/>
              </a:ext>
            </a:extLst>
          </p:cNvPr>
          <p:cNvSpPr/>
          <p:nvPr/>
        </p:nvSpPr>
        <p:spPr>
          <a:xfrm>
            <a:off x="4174028" y="2783950"/>
            <a:ext cx="624468" cy="434897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FA13017C-14A6-5161-BA76-36912F338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286" y="2766445"/>
            <a:ext cx="2206631" cy="452206"/>
          </a:xfrm>
          <a:prstGeom prst="rect">
            <a:avLst/>
          </a:prstGeom>
        </p:spPr>
      </p:pic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8DFB8708-A20C-6BB5-D33D-2E2DB5385365}"/>
              </a:ext>
            </a:extLst>
          </p:cNvPr>
          <p:cNvSpPr txBox="1"/>
          <p:nvPr/>
        </p:nvSpPr>
        <p:spPr>
          <a:xfrm>
            <a:off x="5628723" y="3217127"/>
            <a:ext cx="150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SRT Relay Server</a:t>
            </a:r>
          </a:p>
        </p:txBody>
      </p:sp>
      <p:grpSp>
        <p:nvGrpSpPr>
          <p:cNvPr id="18" name="กลุ่ม 17">
            <a:extLst>
              <a:ext uri="{FF2B5EF4-FFF2-40B4-BE49-F238E27FC236}">
                <a16:creationId xmlns:a16="http://schemas.microsoft.com/office/drawing/2014/main" id="{A137F175-DC3C-29E3-D536-1B7ADFFD1BFA}"/>
              </a:ext>
            </a:extLst>
          </p:cNvPr>
          <p:cNvGrpSpPr/>
          <p:nvPr/>
        </p:nvGrpSpPr>
        <p:grpSpPr>
          <a:xfrm>
            <a:off x="8589955" y="2304319"/>
            <a:ext cx="2370870" cy="1735197"/>
            <a:chOff x="1758678" y="2125248"/>
            <a:chExt cx="2370870" cy="1735197"/>
          </a:xfrm>
        </p:grpSpPr>
        <p:pic>
          <p:nvPicPr>
            <p:cNvPr id="19" name="รูปภาพ 18">
              <a:extLst>
                <a:ext uri="{FF2B5EF4-FFF2-40B4-BE49-F238E27FC236}">
                  <a16:creationId xmlns:a16="http://schemas.microsoft.com/office/drawing/2014/main" id="{23699F1E-90FC-1A9A-702D-16C7FB50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92742">
              <a:off x="2282822" y="2125248"/>
              <a:ext cx="779711" cy="567772"/>
            </a:xfrm>
            <a:prstGeom prst="rect">
              <a:avLst/>
            </a:prstGeom>
          </p:spPr>
        </p:pic>
        <p:pic>
          <p:nvPicPr>
            <p:cNvPr id="20" name="รูปภาพ 19">
              <a:extLst>
                <a:ext uri="{FF2B5EF4-FFF2-40B4-BE49-F238E27FC236}">
                  <a16:creationId xmlns:a16="http://schemas.microsoft.com/office/drawing/2014/main" id="{1A1126BF-C9DE-D448-31F6-5CB65EF05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4341" y="2693020"/>
              <a:ext cx="1202198" cy="735980"/>
            </a:xfrm>
            <a:prstGeom prst="rect">
              <a:avLst/>
            </a:prstGeom>
          </p:spPr>
        </p:pic>
        <p:sp>
          <p:nvSpPr>
            <p:cNvPr id="21" name="กล่องข้อความ 20">
              <a:extLst>
                <a:ext uri="{FF2B5EF4-FFF2-40B4-BE49-F238E27FC236}">
                  <a16:creationId xmlns:a16="http://schemas.microsoft.com/office/drawing/2014/main" id="{077BE8CC-3397-46BB-3D3D-E7C0A03F367C}"/>
                </a:ext>
              </a:extLst>
            </p:cNvPr>
            <p:cNvSpPr txBox="1"/>
            <p:nvPr/>
          </p:nvSpPr>
          <p:spPr>
            <a:xfrm>
              <a:off x="1758678" y="3598835"/>
              <a:ext cx="2370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HW : Raspberry Pi + Audio Injector</a:t>
              </a:r>
            </a:p>
          </p:txBody>
        </p:sp>
      </p:grpSp>
      <p:sp>
        <p:nvSpPr>
          <p:cNvPr id="22" name="ลูกศร: เครื่องหมายบั้ง 21">
            <a:extLst>
              <a:ext uri="{FF2B5EF4-FFF2-40B4-BE49-F238E27FC236}">
                <a16:creationId xmlns:a16="http://schemas.microsoft.com/office/drawing/2014/main" id="{00109794-8442-08C0-8CE4-A5ECE7134650}"/>
              </a:ext>
            </a:extLst>
          </p:cNvPr>
          <p:cNvSpPr/>
          <p:nvPr/>
        </p:nvSpPr>
        <p:spPr>
          <a:xfrm>
            <a:off x="7864050" y="2783950"/>
            <a:ext cx="624468" cy="434897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5A5F0927-9BFF-BA2A-7D34-839242FD2B8C}"/>
              </a:ext>
            </a:extLst>
          </p:cNvPr>
          <p:cNvSpPr txBox="1"/>
          <p:nvPr/>
        </p:nvSpPr>
        <p:spPr>
          <a:xfrm>
            <a:off x="2529994" y="1892246"/>
            <a:ext cx="150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Audio Encoder</a:t>
            </a: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D4F4C2D9-3108-1BE5-86FA-336329C9E0EA}"/>
              </a:ext>
            </a:extLst>
          </p:cNvPr>
          <p:cNvSpPr txBox="1"/>
          <p:nvPr/>
        </p:nvSpPr>
        <p:spPr>
          <a:xfrm>
            <a:off x="9072032" y="1899682"/>
            <a:ext cx="1501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Audio Decoder</a:t>
            </a:r>
          </a:p>
        </p:txBody>
      </p:sp>
      <p:sp>
        <p:nvSpPr>
          <p:cNvPr id="25" name="ลูกศร: เครื่องหมายบั้ง 24">
            <a:extLst>
              <a:ext uri="{FF2B5EF4-FFF2-40B4-BE49-F238E27FC236}">
                <a16:creationId xmlns:a16="http://schemas.microsoft.com/office/drawing/2014/main" id="{A4F5D6ED-EE57-B9F3-FEB4-7C3C5BF0139A}"/>
              </a:ext>
            </a:extLst>
          </p:cNvPr>
          <p:cNvSpPr/>
          <p:nvPr/>
        </p:nvSpPr>
        <p:spPr>
          <a:xfrm>
            <a:off x="10242291" y="2782230"/>
            <a:ext cx="624468" cy="434897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8D2C3D4D-D50C-F09B-0E07-5F2522BABC1C}"/>
              </a:ext>
            </a:extLst>
          </p:cNvPr>
          <p:cNvSpPr txBox="1"/>
          <p:nvPr/>
        </p:nvSpPr>
        <p:spPr>
          <a:xfrm>
            <a:off x="10766589" y="3071787"/>
            <a:ext cx="926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 Audio Out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(To Tx.)</a:t>
            </a: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871649-10B8-E7F9-96E9-87DF061D0A17}"/>
              </a:ext>
            </a:extLst>
          </p:cNvPr>
          <p:cNvSpPr txBox="1"/>
          <p:nvPr/>
        </p:nvSpPr>
        <p:spPr>
          <a:xfrm>
            <a:off x="2282784" y="4055592"/>
            <a:ext cx="2178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 : ffmpeg with srt support</a:t>
            </a:r>
          </a:p>
        </p:txBody>
      </p:sp>
      <p:sp>
        <p:nvSpPr>
          <p:cNvPr id="28" name="กล่องข้อความ 27">
            <a:extLst>
              <a:ext uri="{FF2B5EF4-FFF2-40B4-BE49-F238E27FC236}">
                <a16:creationId xmlns:a16="http://schemas.microsoft.com/office/drawing/2014/main" id="{D7AA30B7-4617-4F47-7527-7E5BF929D39B}"/>
              </a:ext>
            </a:extLst>
          </p:cNvPr>
          <p:cNvSpPr txBox="1"/>
          <p:nvPr/>
        </p:nvSpPr>
        <p:spPr>
          <a:xfrm>
            <a:off x="8743244" y="3956219"/>
            <a:ext cx="2178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SW : ffplay / vlc</a:t>
            </a:r>
          </a:p>
        </p:txBody>
      </p:sp>
      <p:pic>
        <p:nvPicPr>
          <p:cNvPr id="29" name="รูปภาพ 28">
            <a:extLst>
              <a:ext uri="{FF2B5EF4-FFF2-40B4-BE49-F238E27FC236}">
                <a16:creationId xmlns:a16="http://schemas.microsoft.com/office/drawing/2014/main" id="{EC882855-77CA-8497-C9B2-76163422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57" y="2452020"/>
            <a:ext cx="881588" cy="628851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564873C-0B81-965B-656B-40A3A0198466}"/>
              </a:ext>
            </a:extLst>
          </p:cNvPr>
          <p:cNvSpPr txBox="1"/>
          <p:nvPr/>
        </p:nvSpPr>
        <p:spPr>
          <a:xfrm>
            <a:off x="343308" y="2910308"/>
            <a:ext cx="1501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 Audio Source 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(Radio Studio)</a:t>
            </a:r>
          </a:p>
        </p:txBody>
      </p:sp>
    </p:spTree>
    <p:extLst>
      <p:ext uri="{BB962C8B-B14F-4D97-AF65-F5344CB8AC3E}">
        <p14:creationId xmlns:p14="http://schemas.microsoft.com/office/powerpoint/2010/main" val="287779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48</Words>
  <Application>Microsoft Office PowerPoint</Application>
  <PresentationFormat>แบบจอกว้าง</PresentationFormat>
  <Paragraphs>9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Udomsak Choorith</dc:creator>
  <cp:lastModifiedBy>Udomsak Choorith</cp:lastModifiedBy>
  <cp:revision>1</cp:revision>
  <dcterms:created xsi:type="dcterms:W3CDTF">2025-04-18T00:25:09Z</dcterms:created>
  <dcterms:modified xsi:type="dcterms:W3CDTF">2025-04-18T03:50:43Z</dcterms:modified>
</cp:coreProperties>
</file>