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800-FDEE-4DC5-BDFE-4284DAA18880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8308-DB38-4BE0-BB41-EE6D7BBD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16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800-FDEE-4DC5-BDFE-4284DAA18880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8308-DB38-4BE0-BB41-EE6D7BBD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45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800-FDEE-4DC5-BDFE-4284DAA18880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8308-DB38-4BE0-BB41-EE6D7BBD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1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800-FDEE-4DC5-BDFE-4284DAA18880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8308-DB38-4BE0-BB41-EE6D7BBD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08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800-FDEE-4DC5-BDFE-4284DAA18880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8308-DB38-4BE0-BB41-EE6D7BBD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2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800-FDEE-4DC5-BDFE-4284DAA18880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8308-DB38-4BE0-BB41-EE6D7BBD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72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800-FDEE-4DC5-BDFE-4284DAA18880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8308-DB38-4BE0-BB41-EE6D7BBD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95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800-FDEE-4DC5-BDFE-4284DAA18880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8308-DB38-4BE0-BB41-EE6D7BBD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74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800-FDEE-4DC5-BDFE-4284DAA18880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8308-DB38-4BE0-BB41-EE6D7BBD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38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800-FDEE-4DC5-BDFE-4284DAA18880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8308-DB38-4BE0-BB41-EE6D7BBD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00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800-FDEE-4DC5-BDFE-4284DAA18880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8308-DB38-4BE0-BB41-EE6D7BBD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19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E1800-FDEE-4DC5-BDFE-4284DAA18880}" type="datetimeFigureOut">
              <a:rPr kumimoji="1" lang="ja-JP" altLang="en-US" smtClean="0"/>
              <a:t>2024/9/6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8308-DB38-4BE0-BB41-EE6D7BBDC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53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4502A29-E160-845C-A64C-60A71DD3D150}"/>
              </a:ext>
            </a:extLst>
          </p:cNvPr>
          <p:cNvSpPr/>
          <p:nvPr/>
        </p:nvSpPr>
        <p:spPr>
          <a:xfrm>
            <a:off x="1981151" y="369076"/>
            <a:ext cx="2777661" cy="9773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CDC7479-0D5D-543B-2038-D3D7D957C49F}"/>
              </a:ext>
            </a:extLst>
          </p:cNvPr>
          <p:cNvSpPr/>
          <p:nvPr/>
        </p:nvSpPr>
        <p:spPr>
          <a:xfrm>
            <a:off x="2295586" y="2430780"/>
            <a:ext cx="2266827" cy="11883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dirty="0"/>
          </a:p>
        </p:txBody>
      </p:sp>
      <p:sp>
        <p:nvSpPr>
          <p:cNvPr id="6" name="フローチャート: 判断 5">
            <a:extLst>
              <a:ext uri="{FF2B5EF4-FFF2-40B4-BE49-F238E27FC236}">
                <a16:creationId xmlns:a16="http://schemas.microsoft.com/office/drawing/2014/main" id="{B3D9C3BB-02B5-C5C3-CB16-AE5CC2F77C42}"/>
              </a:ext>
            </a:extLst>
          </p:cNvPr>
          <p:cNvSpPr/>
          <p:nvPr/>
        </p:nvSpPr>
        <p:spPr>
          <a:xfrm>
            <a:off x="1981151" y="4652247"/>
            <a:ext cx="2905369" cy="1443753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EFC211FD-BF12-1023-553A-7139A3853D4C}"/>
              </a:ext>
            </a:extLst>
          </p:cNvPr>
          <p:cNvSpPr/>
          <p:nvPr/>
        </p:nvSpPr>
        <p:spPr>
          <a:xfrm>
            <a:off x="4823361" y="2177060"/>
            <a:ext cx="1836519" cy="1958613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A1B045-317B-C7A0-616F-4B7FD536369A}"/>
              </a:ext>
            </a:extLst>
          </p:cNvPr>
          <p:cNvSpPr txBox="1"/>
          <p:nvPr/>
        </p:nvSpPr>
        <p:spPr>
          <a:xfrm>
            <a:off x="2439382" y="534565"/>
            <a:ext cx="1979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アプリ開始</a:t>
            </a:r>
            <a:r>
              <a:rPr kumimoji="1" lang="en-US" altLang="ja-JP" dirty="0"/>
              <a:t>(</a:t>
            </a:r>
            <a:r>
              <a:rPr kumimoji="1" lang="ja-JP" altLang="en-US" dirty="0"/>
              <a:t>サーバー立ち上げ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238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6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みのる すがむた</dc:creator>
  <cp:lastModifiedBy>みのる すがむた</cp:lastModifiedBy>
  <cp:revision>1</cp:revision>
  <dcterms:created xsi:type="dcterms:W3CDTF">2024-09-06T13:37:31Z</dcterms:created>
  <dcterms:modified xsi:type="dcterms:W3CDTF">2024-09-06T14:12:13Z</dcterms:modified>
</cp:coreProperties>
</file>