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58EA1-BF03-A695-2C68-DB3CAEF0F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2C4F77-EC3C-468C-70AE-F7F34AEE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B65B70-7635-9A42-CC4B-F24D336E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70DFD-6BF5-1221-6B05-7A33033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876AA-6B9B-5602-3B45-DF02AC5D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92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3B656-B979-1F78-339D-3DD14D30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AA67A0-9A8E-323B-B767-6A0D08088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F68D13-3945-87E6-1D6F-C4F68514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14222-2607-B501-3007-69E455DB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3DDE5-38B6-F92F-736F-452B1A56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58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FD2F70-AF9C-8726-F1D3-193E7E7E5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A5809-C6D0-33E0-4621-954E3846F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FF911-26E7-0006-481B-EA77367F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85A0E-FA71-E5CC-EEE7-920A6D34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DDA99B-207C-57C9-CA49-38A21DF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8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29533-758B-A61C-EA0E-A4EAF0CE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C35B21-5672-A87F-AE50-9784FDBC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F1C98-045A-894E-7DB3-E994BD89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F10FA2-324F-8F9D-88ED-DC0F34AF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952CD-17CB-7F57-7735-487776C6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2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3E509-3B61-66A9-4AA5-0F06DD14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B40CFF-B9AB-9F79-55E4-955BE0A1B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3746D-570C-28E1-638B-E15A87D8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3CD72C-0A53-99F7-2821-727C51B1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CF4CD-6F9B-116A-F95C-17A33A11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95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51AF7-6D61-C76C-C549-B82ACD10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47C7B4-756D-C5E1-46DC-DEE704538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AA04E-3CFE-5FC5-1994-008863EA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E69D40-09AC-9901-AA8E-24F3CD97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4FD910-835D-D9D7-9240-AF98DB6E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5A7DD2-3BAC-C782-0EC7-74A086D7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E738B-B279-315C-022E-52E838C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24ECA1-F443-3A64-8F9E-BBEC6351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24A469-867E-016A-BB7D-3ECE200F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18F523-4E79-0A1C-CDF5-184135EA9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AFAE0E-4B35-C6A5-1E38-8E78E606A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E6C604-B4D5-6C14-C69E-86900355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D050CA-943A-C408-3E6D-DE67500C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6B396D-EB34-0611-7680-0FFDEF0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0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68FC6-24EB-EA3F-BC32-9207507C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BC7AD4-79E0-42EB-8363-FAF18ADB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FE2D72-1640-9180-DF59-588A6C74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8E9841-F3DB-25F6-0300-EBACF8B2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3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144134-D0FB-45C8-4463-57202B52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181180-8609-A0A9-7247-4C0D14AD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A05E9F-321F-082E-0954-9259A129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4734F-E0D7-DF9B-7179-BF9BB3EF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BA043-18D5-B1A8-783A-0855839F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D35A2-B309-00EA-B957-B326D00B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55D9AE-7C92-B7EB-B107-D539A716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BDA60-32BC-0AA4-37B5-2795F09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E8CDFF-A29E-344A-587A-C340E5F6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66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71EC8-3AC2-DA72-322B-96D5AF2D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9BB8FA-F6AF-BC61-7081-58AB4BCE2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8DFE2B-F7B1-B329-260E-76912B6C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7C31F6-8462-15FE-52D7-1C00B652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798EC5-F946-08F9-C86D-CACE0BD9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5D849-BCA7-3F36-1007-4126ECD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1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77AC82-0F5E-39EE-1133-EE90D83F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0A765-8ECE-0083-6434-CB2E7FA7A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640910-0494-11F1-ABD7-D578EA5C4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77AD-D1FC-41C8-810F-0C2E35FF68A5}" type="datetimeFigureOut">
              <a:rPr kumimoji="1" lang="ja-JP" altLang="en-US" smtClean="0"/>
              <a:t>2024/9/16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75DDA-5902-DC2F-D33D-BBC70B6F2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F05492-61D4-C278-0EE8-EBB16AD6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143D-D9DB-4ADA-ADF9-2384E786D3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8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26D33B-9946-9EE2-FB73-6CBA6DE5A2E8}"/>
              </a:ext>
            </a:extLst>
          </p:cNvPr>
          <p:cNvSpPr/>
          <p:nvPr/>
        </p:nvSpPr>
        <p:spPr>
          <a:xfrm>
            <a:off x="1686230" y="1366684"/>
            <a:ext cx="9306235" cy="5122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20EC71-999A-A018-77C2-9D47F259A882}"/>
              </a:ext>
            </a:extLst>
          </p:cNvPr>
          <p:cNvSpPr txBox="1"/>
          <p:nvPr/>
        </p:nvSpPr>
        <p:spPr>
          <a:xfrm>
            <a:off x="4473676" y="2402724"/>
            <a:ext cx="4149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会員</a:t>
            </a:r>
            <a:r>
              <a:rPr kumimoji="1" lang="ja-JP" altLang="en-US" sz="4400" dirty="0"/>
              <a:t>登録ボタン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A6C6A4-1CE0-4A62-DAEE-F30FE309490E}"/>
              </a:ext>
            </a:extLst>
          </p:cNvPr>
          <p:cNvSpPr txBox="1"/>
          <p:nvPr/>
        </p:nvSpPr>
        <p:spPr>
          <a:xfrm>
            <a:off x="4306526" y="300446"/>
            <a:ext cx="36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スタート画面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7297D7-1C81-64BF-CB8D-66EB3BB55CF5}"/>
              </a:ext>
            </a:extLst>
          </p:cNvPr>
          <p:cNvSpPr txBox="1"/>
          <p:nvPr/>
        </p:nvSpPr>
        <p:spPr>
          <a:xfrm>
            <a:off x="997972" y="384023"/>
            <a:ext cx="28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できるだけレスポンシブデザインで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7359EA-B5F0-8541-2B7C-CF7BD449BA27}"/>
              </a:ext>
            </a:extLst>
          </p:cNvPr>
          <p:cNvSpPr txBox="1"/>
          <p:nvPr/>
        </p:nvSpPr>
        <p:spPr>
          <a:xfrm>
            <a:off x="4458931" y="4236445"/>
            <a:ext cx="4149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ログインボタン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B62ECEB-2592-1B7F-4123-A6C7A9516B7B}"/>
              </a:ext>
            </a:extLst>
          </p:cNvPr>
          <p:cNvSpPr/>
          <p:nvPr/>
        </p:nvSpPr>
        <p:spPr>
          <a:xfrm>
            <a:off x="4458931" y="2330245"/>
            <a:ext cx="4149214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5CA8765-9233-93CC-1200-9ED4EBA676C8}"/>
              </a:ext>
            </a:extLst>
          </p:cNvPr>
          <p:cNvSpPr/>
          <p:nvPr/>
        </p:nvSpPr>
        <p:spPr>
          <a:xfrm>
            <a:off x="4454014" y="4203293"/>
            <a:ext cx="4149214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76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26D33B-9946-9EE2-FB73-6CBA6DE5A2E8}"/>
              </a:ext>
            </a:extLst>
          </p:cNvPr>
          <p:cNvSpPr/>
          <p:nvPr/>
        </p:nvSpPr>
        <p:spPr>
          <a:xfrm>
            <a:off x="1686230" y="1366684"/>
            <a:ext cx="9306235" cy="5122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20EC71-999A-A018-77C2-9D47F259A882}"/>
              </a:ext>
            </a:extLst>
          </p:cNvPr>
          <p:cNvSpPr txBox="1"/>
          <p:nvPr/>
        </p:nvSpPr>
        <p:spPr>
          <a:xfrm>
            <a:off x="3264306" y="2068426"/>
            <a:ext cx="587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ユーザー</a:t>
            </a:r>
            <a:r>
              <a:rPr lang="ja-JP" altLang="en-US" sz="4400"/>
              <a:t>の名前入力窓</a:t>
            </a:r>
            <a:endParaRPr kumimoji="1" lang="ja-JP" altLang="en-US" sz="4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A6C6A4-1CE0-4A62-DAEE-F30FE309490E}"/>
              </a:ext>
            </a:extLst>
          </p:cNvPr>
          <p:cNvSpPr txBox="1"/>
          <p:nvPr/>
        </p:nvSpPr>
        <p:spPr>
          <a:xfrm>
            <a:off x="4306526" y="300446"/>
            <a:ext cx="36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会員登録画面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7297D7-1C81-64BF-CB8D-66EB3BB55CF5}"/>
              </a:ext>
            </a:extLst>
          </p:cNvPr>
          <p:cNvSpPr txBox="1"/>
          <p:nvPr/>
        </p:nvSpPr>
        <p:spPr>
          <a:xfrm>
            <a:off x="997972" y="384023"/>
            <a:ext cx="28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できるだけレスポンシブデザインで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7359EA-B5F0-8541-2B7C-CF7BD449BA27}"/>
              </a:ext>
            </a:extLst>
          </p:cNvPr>
          <p:cNvSpPr txBox="1"/>
          <p:nvPr/>
        </p:nvSpPr>
        <p:spPr>
          <a:xfrm>
            <a:off x="3249560" y="4029963"/>
            <a:ext cx="704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/>
              <a:t>ユーザーパスワード入力窓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44DF7A-2767-ED7A-6E9C-F66063CF9AAF}"/>
              </a:ext>
            </a:extLst>
          </p:cNvPr>
          <p:cNvSpPr txBox="1"/>
          <p:nvPr/>
        </p:nvSpPr>
        <p:spPr>
          <a:xfrm>
            <a:off x="3283971" y="4998440"/>
            <a:ext cx="534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/>
              <a:t>会員</a:t>
            </a:r>
            <a:r>
              <a:rPr kumimoji="1" lang="ja-JP" altLang="en-US" sz="4400"/>
              <a:t>情報入力ボタン</a:t>
            </a:r>
            <a:endParaRPr kumimoji="1" lang="ja-JP" altLang="en-US" sz="4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45BF55-15BE-9116-3E1F-0F4AF1E6FA4A}"/>
              </a:ext>
            </a:extLst>
          </p:cNvPr>
          <p:cNvSpPr txBox="1"/>
          <p:nvPr/>
        </p:nvSpPr>
        <p:spPr>
          <a:xfrm>
            <a:off x="3264305" y="3061486"/>
            <a:ext cx="516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/>
              <a:t>ユーザー</a:t>
            </a:r>
            <a:r>
              <a:rPr lang="en-US" altLang="ja-JP" sz="4400"/>
              <a:t>ID</a:t>
            </a:r>
            <a:r>
              <a:rPr lang="ja-JP" altLang="en-US" sz="4400"/>
              <a:t>入力窓</a:t>
            </a:r>
            <a:endParaRPr kumimoji="1" lang="ja-JP" altLang="en-US" sz="4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AF1F1F7-EA69-D9AC-45A7-106B5C3F57CC}"/>
              </a:ext>
            </a:extLst>
          </p:cNvPr>
          <p:cNvSpPr/>
          <p:nvPr/>
        </p:nvSpPr>
        <p:spPr>
          <a:xfrm>
            <a:off x="3249560" y="2061054"/>
            <a:ext cx="5894440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0D04DD-D907-062F-D887-A39DFEB284DC}"/>
              </a:ext>
            </a:extLst>
          </p:cNvPr>
          <p:cNvSpPr/>
          <p:nvPr/>
        </p:nvSpPr>
        <p:spPr>
          <a:xfrm>
            <a:off x="3148780" y="3030981"/>
            <a:ext cx="5161939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BD64468-A3CE-E0AA-70B8-FF3D62566B67}"/>
              </a:ext>
            </a:extLst>
          </p:cNvPr>
          <p:cNvSpPr/>
          <p:nvPr/>
        </p:nvSpPr>
        <p:spPr>
          <a:xfrm>
            <a:off x="3202856" y="4019153"/>
            <a:ext cx="6944034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C54F913-BEBD-EA85-58DE-91183D9DB0B0}"/>
              </a:ext>
            </a:extLst>
          </p:cNvPr>
          <p:cNvSpPr/>
          <p:nvPr/>
        </p:nvSpPr>
        <p:spPr>
          <a:xfrm>
            <a:off x="3234810" y="4936993"/>
            <a:ext cx="5348752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0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26D33B-9946-9EE2-FB73-6CBA6DE5A2E8}"/>
              </a:ext>
            </a:extLst>
          </p:cNvPr>
          <p:cNvSpPr/>
          <p:nvPr/>
        </p:nvSpPr>
        <p:spPr>
          <a:xfrm>
            <a:off x="1686230" y="1366684"/>
            <a:ext cx="9306235" cy="5122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20EC71-999A-A018-77C2-9D47F259A882}"/>
              </a:ext>
            </a:extLst>
          </p:cNvPr>
          <p:cNvSpPr txBox="1"/>
          <p:nvPr/>
        </p:nvSpPr>
        <p:spPr>
          <a:xfrm>
            <a:off x="3264306" y="2068426"/>
            <a:ext cx="587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ユーザーの名前確認窓</a:t>
            </a:r>
            <a:endParaRPr kumimoji="1" lang="ja-JP" altLang="en-US" sz="4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A6C6A4-1CE0-4A62-DAEE-F30FE309490E}"/>
              </a:ext>
            </a:extLst>
          </p:cNvPr>
          <p:cNvSpPr txBox="1"/>
          <p:nvPr/>
        </p:nvSpPr>
        <p:spPr>
          <a:xfrm>
            <a:off x="4306526" y="300446"/>
            <a:ext cx="36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ログイン</a:t>
            </a:r>
            <a:r>
              <a:rPr kumimoji="1" lang="ja-JP" altLang="en-US" sz="4400" dirty="0"/>
              <a:t>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7297D7-1C81-64BF-CB8D-66EB3BB55CF5}"/>
              </a:ext>
            </a:extLst>
          </p:cNvPr>
          <p:cNvSpPr txBox="1"/>
          <p:nvPr/>
        </p:nvSpPr>
        <p:spPr>
          <a:xfrm>
            <a:off x="997972" y="384023"/>
            <a:ext cx="28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できるだけレスポンシブデザインで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7359EA-B5F0-8541-2B7C-CF7BD449BA27}"/>
              </a:ext>
            </a:extLst>
          </p:cNvPr>
          <p:cNvSpPr txBox="1"/>
          <p:nvPr/>
        </p:nvSpPr>
        <p:spPr>
          <a:xfrm>
            <a:off x="3249560" y="4029963"/>
            <a:ext cx="7044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ユーザーパスワード確認窓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44DF7A-2767-ED7A-6E9C-F66063CF9AAF}"/>
              </a:ext>
            </a:extLst>
          </p:cNvPr>
          <p:cNvSpPr txBox="1"/>
          <p:nvPr/>
        </p:nvSpPr>
        <p:spPr>
          <a:xfrm>
            <a:off x="3283971" y="4998440"/>
            <a:ext cx="534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会員</a:t>
            </a:r>
            <a:r>
              <a:rPr kumimoji="1" lang="ja-JP" altLang="en-US" sz="4400" dirty="0"/>
              <a:t>情報</a:t>
            </a:r>
            <a:r>
              <a:rPr lang="ja-JP" altLang="en-US" sz="4400" dirty="0"/>
              <a:t>確認</a:t>
            </a:r>
            <a:r>
              <a:rPr kumimoji="1" lang="ja-JP" altLang="en-US" sz="4400" dirty="0"/>
              <a:t>ボタン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45BF55-15BE-9116-3E1F-0F4AF1E6FA4A}"/>
              </a:ext>
            </a:extLst>
          </p:cNvPr>
          <p:cNvSpPr txBox="1"/>
          <p:nvPr/>
        </p:nvSpPr>
        <p:spPr>
          <a:xfrm>
            <a:off x="3264305" y="3061486"/>
            <a:ext cx="516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ユーザー</a:t>
            </a:r>
            <a:r>
              <a:rPr lang="en-US" altLang="ja-JP" sz="4400" dirty="0"/>
              <a:t>ID</a:t>
            </a:r>
            <a:r>
              <a:rPr lang="ja-JP" altLang="en-US" sz="4400" dirty="0"/>
              <a:t>確認窓</a:t>
            </a:r>
            <a:endParaRPr kumimoji="1" lang="ja-JP" altLang="en-US" sz="4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AF1F1F7-EA69-D9AC-45A7-106B5C3F57CC}"/>
              </a:ext>
            </a:extLst>
          </p:cNvPr>
          <p:cNvSpPr/>
          <p:nvPr/>
        </p:nvSpPr>
        <p:spPr>
          <a:xfrm>
            <a:off x="3249560" y="2061054"/>
            <a:ext cx="5894440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0D04DD-D907-062F-D887-A39DFEB284DC}"/>
              </a:ext>
            </a:extLst>
          </p:cNvPr>
          <p:cNvSpPr/>
          <p:nvPr/>
        </p:nvSpPr>
        <p:spPr>
          <a:xfrm>
            <a:off x="3148780" y="3030981"/>
            <a:ext cx="5161939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BD64468-A3CE-E0AA-70B8-FF3D62566B67}"/>
              </a:ext>
            </a:extLst>
          </p:cNvPr>
          <p:cNvSpPr/>
          <p:nvPr/>
        </p:nvSpPr>
        <p:spPr>
          <a:xfrm>
            <a:off x="3202856" y="4019153"/>
            <a:ext cx="6944034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C54F913-BEBD-EA85-58DE-91183D9DB0B0}"/>
              </a:ext>
            </a:extLst>
          </p:cNvPr>
          <p:cNvSpPr/>
          <p:nvPr/>
        </p:nvSpPr>
        <p:spPr>
          <a:xfrm>
            <a:off x="3234810" y="4936993"/>
            <a:ext cx="5348752" cy="769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75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26D33B-9946-9EE2-FB73-6CBA6DE5A2E8}"/>
              </a:ext>
            </a:extLst>
          </p:cNvPr>
          <p:cNvSpPr/>
          <p:nvPr/>
        </p:nvSpPr>
        <p:spPr>
          <a:xfrm>
            <a:off x="1686230" y="1366684"/>
            <a:ext cx="9306235" cy="5122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20EC71-999A-A018-77C2-9D47F259A882}"/>
              </a:ext>
            </a:extLst>
          </p:cNvPr>
          <p:cNvSpPr txBox="1"/>
          <p:nvPr/>
        </p:nvSpPr>
        <p:spPr>
          <a:xfrm>
            <a:off x="4473676" y="2402724"/>
            <a:ext cx="4149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会員</a:t>
            </a:r>
            <a:r>
              <a:rPr kumimoji="1" lang="ja-JP" altLang="en-US" sz="4400" dirty="0"/>
              <a:t>登録ボタン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A6C6A4-1CE0-4A62-DAEE-F30FE309490E}"/>
              </a:ext>
            </a:extLst>
          </p:cNvPr>
          <p:cNvSpPr txBox="1"/>
          <p:nvPr/>
        </p:nvSpPr>
        <p:spPr>
          <a:xfrm>
            <a:off x="4306526" y="300446"/>
            <a:ext cx="36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スタート画面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7297D7-1C81-64BF-CB8D-66EB3BB55CF5}"/>
              </a:ext>
            </a:extLst>
          </p:cNvPr>
          <p:cNvSpPr txBox="1"/>
          <p:nvPr/>
        </p:nvSpPr>
        <p:spPr>
          <a:xfrm>
            <a:off x="997972" y="384023"/>
            <a:ext cx="28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できるだけレスポンシブデザインで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7359EA-B5F0-8541-2B7C-CF7BD449BA27}"/>
              </a:ext>
            </a:extLst>
          </p:cNvPr>
          <p:cNvSpPr txBox="1"/>
          <p:nvPr/>
        </p:nvSpPr>
        <p:spPr>
          <a:xfrm>
            <a:off x="4458931" y="4236445"/>
            <a:ext cx="4149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ログインボタン</a:t>
            </a:r>
          </a:p>
        </p:txBody>
      </p:sp>
    </p:spTree>
    <p:extLst>
      <p:ext uri="{BB962C8B-B14F-4D97-AF65-F5344CB8AC3E}">
        <p14:creationId xmlns:p14="http://schemas.microsoft.com/office/powerpoint/2010/main" val="26498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26D33B-9946-9EE2-FB73-6CBA6DE5A2E8}"/>
              </a:ext>
            </a:extLst>
          </p:cNvPr>
          <p:cNvSpPr/>
          <p:nvPr/>
        </p:nvSpPr>
        <p:spPr>
          <a:xfrm>
            <a:off x="1686230" y="1366684"/>
            <a:ext cx="9306235" cy="5122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20EC71-999A-A018-77C2-9D47F259A882}"/>
              </a:ext>
            </a:extLst>
          </p:cNvPr>
          <p:cNvSpPr txBox="1"/>
          <p:nvPr/>
        </p:nvSpPr>
        <p:spPr>
          <a:xfrm>
            <a:off x="4473676" y="2402724"/>
            <a:ext cx="4149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会員</a:t>
            </a:r>
            <a:r>
              <a:rPr kumimoji="1" lang="ja-JP" altLang="en-US" sz="4400" dirty="0"/>
              <a:t>登録ボタン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A6C6A4-1CE0-4A62-DAEE-F30FE309490E}"/>
              </a:ext>
            </a:extLst>
          </p:cNvPr>
          <p:cNvSpPr txBox="1"/>
          <p:nvPr/>
        </p:nvSpPr>
        <p:spPr>
          <a:xfrm>
            <a:off x="4306526" y="300446"/>
            <a:ext cx="36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スタート画面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7297D7-1C81-64BF-CB8D-66EB3BB55CF5}"/>
              </a:ext>
            </a:extLst>
          </p:cNvPr>
          <p:cNvSpPr txBox="1"/>
          <p:nvPr/>
        </p:nvSpPr>
        <p:spPr>
          <a:xfrm>
            <a:off x="997972" y="384023"/>
            <a:ext cx="28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できるだけレスポンシブデザインで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7359EA-B5F0-8541-2B7C-CF7BD449BA27}"/>
              </a:ext>
            </a:extLst>
          </p:cNvPr>
          <p:cNvSpPr txBox="1"/>
          <p:nvPr/>
        </p:nvSpPr>
        <p:spPr>
          <a:xfrm>
            <a:off x="4458931" y="4236445"/>
            <a:ext cx="4149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ログインボタン</a:t>
            </a:r>
          </a:p>
        </p:txBody>
      </p:sp>
    </p:spTree>
    <p:extLst>
      <p:ext uri="{BB962C8B-B14F-4D97-AF65-F5344CB8AC3E}">
        <p14:creationId xmlns:p14="http://schemas.microsoft.com/office/powerpoint/2010/main" val="20194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26D33B-9946-9EE2-FB73-6CBA6DE5A2E8}"/>
              </a:ext>
            </a:extLst>
          </p:cNvPr>
          <p:cNvSpPr/>
          <p:nvPr/>
        </p:nvSpPr>
        <p:spPr>
          <a:xfrm>
            <a:off x="1686230" y="1366684"/>
            <a:ext cx="9306235" cy="5122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20EC71-999A-A018-77C2-9D47F259A882}"/>
              </a:ext>
            </a:extLst>
          </p:cNvPr>
          <p:cNvSpPr txBox="1"/>
          <p:nvPr/>
        </p:nvSpPr>
        <p:spPr>
          <a:xfrm>
            <a:off x="4473676" y="2402724"/>
            <a:ext cx="4149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会員</a:t>
            </a:r>
            <a:r>
              <a:rPr kumimoji="1" lang="ja-JP" altLang="en-US" sz="4400" dirty="0"/>
              <a:t>登録ボタン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A6C6A4-1CE0-4A62-DAEE-F30FE309490E}"/>
              </a:ext>
            </a:extLst>
          </p:cNvPr>
          <p:cNvSpPr txBox="1"/>
          <p:nvPr/>
        </p:nvSpPr>
        <p:spPr>
          <a:xfrm>
            <a:off x="4306526" y="300446"/>
            <a:ext cx="368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スタート画面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7297D7-1C81-64BF-CB8D-66EB3BB55CF5}"/>
              </a:ext>
            </a:extLst>
          </p:cNvPr>
          <p:cNvSpPr txBox="1"/>
          <p:nvPr/>
        </p:nvSpPr>
        <p:spPr>
          <a:xfrm>
            <a:off x="997972" y="384023"/>
            <a:ext cx="28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できるだけレスポンシブデザインで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7359EA-B5F0-8541-2B7C-CF7BD449BA27}"/>
              </a:ext>
            </a:extLst>
          </p:cNvPr>
          <p:cNvSpPr txBox="1"/>
          <p:nvPr/>
        </p:nvSpPr>
        <p:spPr>
          <a:xfrm>
            <a:off x="4458931" y="4236445"/>
            <a:ext cx="4149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ログインボタン</a:t>
            </a:r>
          </a:p>
        </p:txBody>
      </p:sp>
    </p:spTree>
    <p:extLst>
      <p:ext uri="{BB962C8B-B14F-4D97-AF65-F5344CB8AC3E}">
        <p14:creationId xmlns:p14="http://schemas.microsoft.com/office/powerpoint/2010/main" val="40753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85</Words>
  <Application>Microsoft Office PowerPoint</Application>
  <PresentationFormat>ワイド画面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みのる すがむた</dc:creator>
  <cp:lastModifiedBy>みのる すがむた</cp:lastModifiedBy>
  <cp:revision>4</cp:revision>
  <dcterms:created xsi:type="dcterms:W3CDTF">2024-09-06T13:14:56Z</dcterms:created>
  <dcterms:modified xsi:type="dcterms:W3CDTF">2024-09-16T15:10:49Z</dcterms:modified>
</cp:coreProperties>
</file>