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85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7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3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19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0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6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25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B783BD-76A4-4AEA-B8C1-5148D5A900DE}" type="datetimeFigureOut">
              <a:rPr kumimoji="1" lang="ja-JP" altLang="en-US" smtClean="0"/>
              <a:t>2020/4/1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9C0B13-9A42-49CC-8BA9-7493C84890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6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28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テーマ2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2" id="{6BA73DBD-71EB-4026-951A-E3C299D9162F}" vid="{C193F17D-F9AA-435B-BFA4-91715DEFCB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テーマ2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2020-04-01T02:33:18Z</dcterms:created>
  <dcterms:modified xsi:type="dcterms:W3CDTF">2020-04-01T02:33:26Z</dcterms:modified>
</cp:coreProperties>
</file>