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25A5618-AAA3-4703-8D8E-BEB8C84853A4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555572A-6A2A-41FA-B61C-E6BBC0B76C5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717032"/>
            <a:ext cx="8458200" cy="1222375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-страницы и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-сайты. Структура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458200" cy="91440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8 класс</a:t>
            </a:r>
          </a:p>
          <a:p>
            <a:pPr algn="r"/>
            <a:r>
              <a:rPr lang="ru-RU" sz="2000" dirty="0" smtClean="0"/>
              <a:t>Учитель: Семенова К.Г.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9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Заголовок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&gt;Название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-страницы&lt;/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Текст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 думаете кто разрабатывает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Веб-мастер 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webmaster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человек, профессионально или в качестве хобби занимающийся разработкой веб-сайтов в Интернете или корпоративных приложений в интернете.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апреля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 </a:t>
            </a:r>
            <a:endParaRPr lang="ru-RU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веб-мастера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4.04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Бернерс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-Ли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1382" y="1916832"/>
            <a:ext cx="559818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5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объединённая под одним адресом (доменным именем) совокупность документов частного лица или организации.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логическая единица интернета, однозначно определяемая адресом (URL)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Гиперссылка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hyperreference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 часть гипертекстового документа, ссылающаяся на другой элемент (команда, текст, заголовок, примечание, изображение) в самом документе, на другой объект (файл, директория, приложение), расположенный на локальном компьютере или в компьютерной сети, либо на элементы этого объекта.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происходит разработка веб-сайта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программирования,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 создает сам сайт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которых состоит его структура 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их в единое целое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делает верстку для корректного отображения в различных браузерах;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пару с ним работает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веб-дизайнер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будет выглядеть сайт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увидят на нём посетители, какую графику, в каком месте расположить и как в целом будет выглядеть интерфейс;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с ними работает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создающий семантическое ядро для сайта 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определяющий по каким ключевым запросам будет продвигаться сайт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эти ключевые запросы будут находится, как сделать лучше, чтобы поисковые машины могли максимально быстро добраться к этим запросам и соответственно выдать сайт самым первым в поиске. Так же он занимается продвижением сайта через покупки вечных или временных ссылок по этим ключевым запросам, другими способами и не только;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 ко всему вместе с этими ребятами работает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копирайтер или SEO-копирайтер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пишет уникальные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интересные, информационные или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рекламные тексты 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этими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словами или без 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сайт запущен в работу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люди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продолжают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постоянно или периодически и дальше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трудится над этим сайтом,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ним подключаются системные администраторы, администратор/модератор который следит за порядком на сайте, сотрудник тех поддержки и не только.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Вебмастер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человек разрабатывающий свои веб-сайты и соответственно ведущий дальше свои сайты, то есть,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истинный вебмастер – это все эти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одном лице!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Навыки, которыми должен обладать вебмастер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>
            <a:noAutofit/>
          </a:bodyPr>
          <a:lstStyle/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 мастер должен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знать основы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знание языка разметки гипертекста HTML, на сегодняшний день смело добавьте к нему HTML5,          а так же как оформить этот гипертекст с помощью CSS;</a:t>
            </a:r>
          </a:p>
          <a:p>
            <a:pPr lvl="0"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Понимать принцип работы сетевого протокола HTTP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защищённого сетевого протокола HTTPS, а так же стандарты интерфейса CGI;</a:t>
            </a:r>
          </a:p>
          <a:p>
            <a:pPr lvl="0"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Уметь работать с программами для обработки растровой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</a:p>
          <a:p>
            <a:pPr lvl="0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просто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скелет сайта, а сделать его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такой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посетитель сам пришёл к определённой цели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создать цепочку, по которой посетитель, ничего не подозревая, просто переходит от одного интересного содержимого к другому и буквально в два, три клика попадает на целевую страницу, например, с предлагаемым продуктом;</a:t>
            </a:r>
          </a:p>
          <a:p>
            <a:pPr lvl="0"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важно, чтобы вебмастер умел определить какая цель стоит перед сайтом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зачастую заказчик сам точно не знает, чего он хочет или просто не может внятно объяснить. Даже фраза такая есть «Жираф – это лошадь, выполненная в точности по всем требованиям заказчика».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</TotalTime>
  <Words>416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Franklin Gothic Book</vt:lpstr>
      <vt:lpstr>Franklin Gothic Medium</vt:lpstr>
      <vt:lpstr>Times New Roman</vt:lpstr>
      <vt:lpstr>Wingdings 2</vt:lpstr>
      <vt:lpstr>Трек</vt:lpstr>
      <vt:lpstr>«Web-страницы и Web-сайты. Структура Web-страницы»</vt:lpstr>
      <vt:lpstr>Как вы думаете кто разрабатывает Web-сайты?</vt:lpstr>
      <vt:lpstr>Презентация PowerPoint</vt:lpstr>
      <vt:lpstr>Тим Бернерс-Ли</vt:lpstr>
      <vt:lpstr>Презентация PowerPoint</vt:lpstr>
      <vt:lpstr>Как происходит разработка веб-сайта: </vt:lpstr>
      <vt:lpstr>Вывод</vt:lpstr>
      <vt:lpstr>Навыки, которыми должен обладать вебмастер</vt:lpstr>
      <vt:lpstr>Презентация PowerPoint</vt:lpstr>
      <vt:lpstr>Структура Web-страницы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«Web-страницы и Web-сайты. Структура Web-страницы»</dc:title>
  <dc:creator>пользователь</dc:creator>
  <cp:lastModifiedBy>Елизова Мария Владимировна</cp:lastModifiedBy>
  <cp:revision>5</cp:revision>
  <dcterms:created xsi:type="dcterms:W3CDTF">2016-02-12T04:02:21Z</dcterms:created>
  <dcterms:modified xsi:type="dcterms:W3CDTF">2020-11-24T04:22:18Z</dcterms:modified>
</cp:coreProperties>
</file>