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1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3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3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80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03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25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1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1749-0C78-460F-9727-1ED194CA87D1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AC4C-0EFC-4817-94B4-AD0B28B44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6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2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抽象工廠模式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(Abstract Factory Pattern)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8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-103" t="16294" r="23314" b="18720"/>
          <a:stretch/>
        </p:blipFill>
        <p:spPr>
          <a:xfrm>
            <a:off x="15752" y="0"/>
            <a:ext cx="12155227" cy="68580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519449" y="1379483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519448" y="2498835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70234" y="3933496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05552" y="2498834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531070" y="2498833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761594" y="3949260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17174" y="2498833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503278" y="2498832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994636" y="2498832"/>
            <a:ext cx="572811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001004" y="2498832"/>
            <a:ext cx="572811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252954" y="3949260"/>
            <a:ext cx="572811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270234" y="5796452"/>
            <a:ext cx="572811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70234" y="6413935"/>
            <a:ext cx="572811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270233" y="4558862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270232" y="5181597"/>
            <a:ext cx="425669" cy="260131"/>
          </a:xfrm>
          <a:prstGeom prst="ellipse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弧形接點 24"/>
          <p:cNvCxnSpPr>
            <a:stCxn id="6" idx="4"/>
            <a:endCxn id="7" idx="0"/>
          </p:cNvCxnSpPr>
          <p:nvPr/>
        </p:nvCxnSpPr>
        <p:spPr>
          <a:xfrm rot="5400000">
            <a:off x="4302674" y="2069224"/>
            <a:ext cx="859221" cy="1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7" idx="2"/>
            <a:endCxn id="8" idx="0"/>
          </p:cNvCxnSpPr>
          <p:nvPr/>
        </p:nvCxnSpPr>
        <p:spPr>
          <a:xfrm rot="10800000" flipV="1">
            <a:off x="2483070" y="2628900"/>
            <a:ext cx="2036379" cy="1304595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弧形接點 28"/>
          <p:cNvCxnSpPr>
            <a:stCxn id="8" idx="7"/>
            <a:endCxn id="9" idx="3"/>
          </p:cNvCxnSpPr>
          <p:nvPr/>
        </p:nvCxnSpPr>
        <p:spPr>
          <a:xfrm rot="5400000" flipH="1" flipV="1">
            <a:off x="3225367" y="2129069"/>
            <a:ext cx="1250721" cy="2434325"/>
          </a:xfrm>
          <a:prstGeom prst="curvedConnector3">
            <a:avLst>
              <a:gd name="adj1" fmla="val 5000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stCxn id="9" idx="4"/>
            <a:endCxn id="22" idx="6"/>
          </p:cNvCxnSpPr>
          <p:nvPr/>
        </p:nvCxnSpPr>
        <p:spPr>
          <a:xfrm rot="5400000">
            <a:off x="2992164" y="2462704"/>
            <a:ext cx="1929963" cy="2522485"/>
          </a:xfrm>
          <a:prstGeom prst="curved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stCxn id="22" idx="5"/>
            <a:endCxn id="10" idx="3"/>
          </p:cNvCxnSpPr>
          <p:nvPr/>
        </p:nvCxnSpPr>
        <p:spPr>
          <a:xfrm rot="5400000" flipH="1" flipV="1">
            <a:off x="3083471" y="2270962"/>
            <a:ext cx="2060029" cy="2959844"/>
          </a:xfrm>
          <a:prstGeom prst="curvedConnector3">
            <a:avLst>
              <a:gd name="adj1" fmla="val -1294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10" idx="4"/>
            <a:endCxn id="11" idx="5"/>
          </p:cNvCxnSpPr>
          <p:nvPr/>
        </p:nvCxnSpPr>
        <p:spPr>
          <a:xfrm rot="5400000">
            <a:off x="3728249" y="2155640"/>
            <a:ext cx="1412332" cy="2618980"/>
          </a:xfrm>
          <a:prstGeom prst="curvedConnector3">
            <a:avLst>
              <a:gd name="adj1" fmla="val 11888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弧形接點 47"/>
          <p:cNvCxnSpPr>
            <a:stCxn id="11" idx="0"/>
            <a:endCxn id="12" idx="0"/>
          </p:cNvCxnSpPr>
          <p:nvPr/>
        </p:nvCxnSpPr>
        <p:spPr>
          <a:xfrm rot="5400000" flipH="1" flipV="1">
            <a:off x="3877006" y="1596257"/>
            <a:ext cx="1450427" cy="3255580"/>
          </a:xfrm>
          <a:prstGeom prst="curvedConnector3">
            <a:avLst>
              <a:gd name="adj1" fmla="val 115761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stCxn id="12" idx="4"/>
            <a:endCxn id="23" idx="6"/>
          </p:cNvCxnSpPr>
          <p:nvPr/>
        </p:nvCxnSpPr>
        <p:spPr>
          <a:xfrm rot="5400000">
            <a:off x="3186606" y="2268259"/>
            <a:ext cx="2552699" cy="3534108"/>
          </a:xfrm>
          <a:prstGeom prst="curved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弧形接點 54"/>
          <p:cNvCxnSpPr>
            <a:stCxn id="23" idx="5"/>
            <a:endCxn id="13" idx="4"/>
          </p:cNvCxnSpPr>
          <p:nvPr/>
        </p:nvCxnSpPr>
        <p:spPr>
          <a:xfrm rot="5400000" flipH="1" flipV="1">
            <a:off x="3352503" y="2040023"/>
            <a:ext cx="2644670" cy="4082550"/>
          </a:xfrm>
          <a:prstGeom prst="curvedConnector3">
            <a:avLst>
              <a:gd name="adj1" fmla="val -10084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弧形接點 59"/>
          <p:cNvCxnSpPr>
            <a:stCxn id="13" idx="5"/>
            <a:endCxn id="20" idx="6"/>
          </p:cNvCxnSpPr>
          <p:nvPr/>
        </p:nvCxnSpPr>
        <p:spPr>
          <a:xfrm rot="5400000">
            <a:off x="3252002" y="2311911"/>
            <a:ext cx="3205650" cy="4023564"/>
          </a:xfrm>
          <a:prstGeom prst="curved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弧形接點 62"/>
          <p:cNvCxnSpPr>
            <a:stCxn id="20" idx="5"/>
            <a:endCxn id="14" idx="6"/>
          </p:cNvCxnSpPr>
          <p:nvPr/>
        </p:nvCxnSpPr>
        <p:spPr>
          <a:xfrm rot="5400000" flipH="1" flipV="1">
            <a:off x="3468508" y="1919549"/>
            <a:ext cx="3389590" cy="4808288"/>
          </a:xfrm>
          <a:prstGeom prst="curvedConnector4">
            <a:avLst>
              <a:gd name="adj1" fmla="val -7868"/>
              <a:gd name="adj2" fmla="val 10475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14" idx="4"/>
            <a:endCxn id="19" idx="6"/>
          </p:cNvCxnSpPr>
          <p:nvPr/>
        </p:nvCxnSpPr>
        <p:spPr>
          <a:xfrm rot="5400000">
            <a:off x="4893223" y="1691506"/>
            <a:ext cx="1320363" cy="3455277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19" idx="5"/>
            <a:endCxn id="18" idx="4"/>
          </p:cNvCxnSpPr>
          <p:nvPr/>
        </p:nvCxnSpPr>
        <p:spPr>
          <a:xfrm rot="5400000" flipH="1" flipV="1">
            <a:off x="5308477" y="1192364"/>
            <a:ext cx="1412333" cy="4545531"/>
          </a:xfrm>
          <a:prstGeom prst="curvedConnector3">
            <a:avLst>
              <a:gd name="adj1" fmla="val -18883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弧形接點 72"/>
          <p:cNvCxnSpPr>
            <a:stCxn id="18" idx="6"/>
            <a:endCxn id="21" idx="5"/>
          </p:cNvCxnSpPr>
          <p:nvPr/>
        </p:nvCxnSpPr>
        <p:spPr>
          <a:xfrm flipH="1">
            <a:off x="2759159" y="2628898"/>
            <a:ext cx="5814656" cy="4007073"/>
          </a:xfrm>
          <a:prstGeom prst="curvedConnector4">
            <a:avLst>
              <a:gd name="adj1" fmla="val -45415"/>
              <a:gd name="adj2" fmla="val 100951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抽象工廠模式 (Abstract Factory Pattern)</vt:lpstr>
      <vt:lpstr>PowerPoint 簡報</vt:lpstr>
    </vt:vector>
  </TitlesOfParts>
  <Company>順誠資通企業社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洪有德</dc:creator>
  <cp:lastModifiedBy>洪有德</cp:lastModifiedBy>
  <cp:revision>5</cp:revision>
  <dcterms:created xsi:type="dcterms:W3CDTF">2017-12-30T06:02:38Z</dcterms:created>
  <dcterms:modified xsi:type="dcterms:W3CDTF">2017-12-30T06:30:24Z</dcterms:modified>
</cp:coreProperties>
</file>