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body"/>
          </p:nvPr>
        </p:nvSpPr>
        <p:spPr>
          <a:xfrm>
            <a:off x="756000" y="5078520"/>
            <a:ext cx="6047640" cy="4811040"/>
          </a:xfrm>
          <a:prstGeom prst="rect">
            <a:avLst/>
          </a:prstGeom>
        </p:spPr>
        <p:txBody>
          <a:bodyPr lIns="0" rIns="0" tIns="0" bIns="0"/>
          <a:p>
            <a:r>
              <a:rPr b="0" lang="en-GB" sz="2000" spc="-1" strike="noStrike">
                <a:solidFill>
                  <a:srgbClr val="000000"/>
                </a:solidFill>
                <a:uFill>
                  <a:solidFill>
                    <a:srgbClr val="ffffff"/>
                  </a:solidFill>
                </a:uFill>
                <a:latin typeface="Arial"/>
              </a:rPr>
              <a:t>Click to edit the notes format</a:t>
            </a:r>
            <a:endParaRPr b="0" lang="en-GB" sz="2000" spc="-1" strike="noStrike">
              <a:solidFill>
                <a:srgbClr val="000000"/>
              </a:solidFill>
              <a:uFill>
                <a:solidFill>
                  <a:srgbClr val="ffffff"/>
                </a:solidFill>
              </a:uFill>
              <a:latin typeface="Arial"/>
            </a:endParaRPr>
          </a:p>
        </p:txBody>
      </p:sp>
      <p:sp>
        <p:nvSpPr>
          <p:cNvPr id="116" name="PlaceHolder 2"/>
          <p:cNvSpPr>
            <a:spLocks noGrp="1"/>
          </p:cNvSpPr>
          <p:nvPr>
            <p:ph type="hdr"/>
          </p:nvPr>
        </p:nvSpPr>
        <p:spPr>
          <a:xfrm>
            <a:off x="0" y="0"/>
            <a:ext cx="3280680" cy="534240"/>
          </a:xfrm>
          <a:prstGeom prst="rect">
            <a:avLst/>
          </a:prstGeom>
        </p:spPr>
        <p:txBody>
          <a:bodyPr lIns="0" rIns="0" tIns="0" bIns="0"/>
          <a:p>
            <a:r>
              <a:rPr b="0" lang="en-GB" sz="1400" spc="-1" strike="noStrike">
                <a:solidFill>
                  <a:srgbClr val="000000"/>
                </a:solidFill>
                <a:uFill>
                  <a:solidFill>
                    <a:srgbClr val="ffffff"/>
                  </a:solidFill>
                </a:uFill>
                <a:latin typeface="Times New Roman"/>
              </a:rPr>
              <a:t>&lt;header&gt;</a:t>
            </a:r>
            <a:endParaRPr b="0" lang="en-GB" sz="1400" spc="-1" strike="noStrike">
              <a:solidFill>
                <a:srgbClr val="000000"/>
              </a:solidFill>
              <a:uFill>
                <a:solidFill>
                  <a:srgbClr val="ffffff"/>
                </a:solidFill>
              </a:uFill>
              <a:latin typeface="Times New Roman"/>
            </a:endParaRPr>
          </a:p>
        </p:txBody>
      </p:sp>
      <p:sp>
        <p:nvSpPr>
          <p:cNvPr id="117" name="PlaceHolder 3"/>
          <p:cNvSpPr>
            <a:spLocks noGrp="1"/>
          </p:cNvSpPr>
          <p:nvPr>
            <p:ph type="dt"/>
          </p:nvPr>
        </p:nvSpPr>
        <p:spPr>
          <a:xfrm>
            <a:off x="4278960" y="0"/>
            <a:ext cx="3280680" cy="534240"/>
          </a:xfrm>
          <a:prstGeom prst="rect">
            <a:avLst/>
          </a:prstGeom>
        </p:spPr>
        <p:txBody>
          <a:bodyPr lIns="0" rIns="0" tIns="0" bIns="0"/>
          <a:p>
            <a:pPr algn="r"/>
            <a:r>
              <a:rPr b="0" lang="en-GB" sz="1400" spc="-1" strike="noStrike">
                <a:solidFill>
                  <a:srgbClr val="000000"/>
                </a:solidFill>
                <a:uFill>
                  <a:solidFill>
                    <a:srgbClr val="ffffff"/>
                  </a:solidFill>
                </a:uFill>
                <a:latin typeface="Times New Roman"/>
              </a:rPr>
              <a:t>&lt;date/time&gt;</a:t>
            </a:r>
            <a:endParaRPr b="0" lang="en-GB" sz="1400" spc="-1" strike="noStrike">
              <a:solidFill>
                <a:srgbClr val="000000"/>
              </a:solidFill>
              <a:uFill>
                <a:solidFill>
                  <a:srgbClr val="ffffff"/>
                </a:solidFill>
              </a:uFill>
              <a:latin typeface="Times New Roman"/>
            </a:endParaRPr>
          </a:p>
        </p:txBody>
      </p:sp>
      <p:sp>
        <p:nvSpPr>
          <p:cNvPr id="118" name="PlaceHolder 4"/>
          <p:cNvSpPr>
            <a:spLocks noGrp="1"/>
          </p:cNvSpPr>
          <p:nvPr>
            <p:ph type="ftr"/>
          </p:nvPr>
        </p:nvSpPr>
        <p:spPr>
          <a:xfrm>
            <a:off x="0" y="10157400"/>
            <a:ext cx="3280680" cy="534240"/>
          </a:xfrm>
          <a:prstGeom prst="rect">
            <a:avLst/>
          </a:prstGeom>
        </p:spPr>
        <p:txBody>
          <a:bodyPr lIns="0" rIns="0" tIns="0" bIns="0" anchor="b"/>
          <a:p>
            <a:r>
              <a:rPr b="0" lang="en-GB" sz="1400" spc="-1" strike="noStrike">
                <a:solidFill>
                  <a:srgbClr val="000000"/>
                </a:solidFill>
                <a:uFill>
                  <a:solidFill>
                    <a:srgbClr val="ffffff"/>
                  </a:solidFill>
                </a:uFill>
                <a:latin typeface="Times New Roman"/>
              </a:rPr>
              <a:t>&lt;footer&gt;</a:t>
            </a:r>
            <a:endParaRPr b="0" lang="en-GB" sz="1400" spc="-1" strike="noStrike">
              <a:solidFill>
                <a:srgbClr val="000000"/>
              </a:solidFill>
              <a:uFill>
                <a:solidFill>
                  <a:srgbClr val="ffffff"/>
                </a:solidFill>
              </a:uFill>
              <a:latin typeface="Times New Roman"/>
            </a:endParaRPr>
          </a:p>
        </p:txBody>
      </p:sp>
      <p:sp>
        <p:nvSpPr>
          <p:cNvPr id="119" name="PlaceHolder 5"/>
          <p:cNvSpPr>
            <a:spLocks noGrp="1"/>
          </p:cNvSpPr>
          <p:nvPr>
            <p:ph type="sldNum"/>
          </p:nvPr>
        </p:nvSpPr>
        <p:spPr>
          <a:xfrm>
            <a:off x="4278960" y="10157400"/>
            <a:ext cx="3280680" cy="534240"/>
          </a:xfrm>
          <a:prstGeom prst="rect">
            <a:avLst/>
          </a:prstGeom>
        </p:spPr>
        <p:txBody>
          <a:bodyPr lIns="0" rIns="0" tIns="0" bIns="0" anchor="b"/>
          <a:p>
            <a:pPr algn="r"/>
            <a:fld id="{366396F8-B4E0-455F-954A-D94AF3ABB48C}" type="slidenum">
              <a:rPr b="0" lang="en-GB" sz="1400" spc="-1" strike="noStrike">
                <a:solidFill>
                  <a:srgbClr val="000000"/>
                </a:solidFill>
                <a:uFill>
                  <a:solidFill>
                    <a:srgbClr val="ffffff"/>
                  </a:solidFill>
                </a:uFill>
                <a:latin typeface="Times New Roman"/>
              </a:rPr>
              <a:t>&lt;number&gt;</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body"/>
          </p:nvPr>
        </p:nvSpPr>
        <p:spPr>
          <a:xfrm>
            <a:off x="685800" y="4400640"/>
            <a:ext cx="5486040" cy="3600000"/>
          </a:xfrm>
          <a:prstGeom prst="rect">
            <a:avLst/>
          </a:prstGeom>
        </p:spPr>
        <p:txBody>
          <a:bodyPr/>
          <a:p>
            <a:r>
              <a:rPr b="0" lang="en-GB" sz="2000" spc="-1" strike="noStrike">
                <a:solidFill>
                  <a:srgbClr val="000000"/>
                </a:solidFill>
                <a:uFill>
                  <a:solidFill>
                    <a:srgbClr val="ffffff"/>
                  </a:solidFill>
                </a:uFill>
                <a:latin typeface="Segoe"/>
              </a:rPr>
              <a:t>Phoenix Project – Gene Kim</a:t>
            </a:r>
            <a:endParaRPr b="0" lang="en-GB" sz="2000" spc="-1" strike="noStrike">
              <a:solidFill>
                <a:srgbClr val="000000"/>
              </a:solidFill>
              <a:uFill>
                <a:solidFill>
                  <a:srgbClr val="ffffff"/>
                </a:solidFill>
              </a:uFill>
              <a:latin typeface="Arial"/>
            </a:endParaRPr>
          </a:p>
        </p:txBody>
      </p:sp>
      <p:sp>
        <p:nvSpPr>
          <p:cNvPr id="143" name="TextShape 2"/>
          <p:cNvSpPr txBox="1"/>
          <p:nvPr/>
        </p:nvSpPr>
        <p:spPr>
          <a:xfrm>
            <a:off x="3884760" y="8685360"/>
            <a:ext cx="2971440" cy="458280"/>
          </a:xfrm>
          <a:prstGeom prst="rect">
            <a:avLst/>
          </a:prstGeom>
          <a:noFill/>
          <a:ln>
            <a:noFill/>
          </a:ln>
        </p:spPr>
        <p:txBody>
          <a:bodyPr anchor="b"/>
          <a:p>
            <a:pPr algn="r">
              <a:lnSpc>
                <a:spcPct val="100000"/>
              </a:lnSpc>
            </a:pPr>
            <a:fld id="{6A6DB8E2-6205-4DCD-A8AE-95F73C23D8A6}" type="slidenum">
              <a:rPr b="0" lang="en-GB" sz="1200" spc="-1" strike="noStrike">
                <a:solidFill>
                  <a:srgbClr val="000000"/>
                </a:solidFill>
                <a:uFill>
                  <a:solidFill>
                    <a:srgbClr val="ffffff"/>
                  </a:solidFill>
                </a:uFill>
                <a:latin typeface="+mn-lt"/>
                <a:ea typeface="+mn-ea"/>
              </a:rPr>
              <a:t>&lt;number&gt;</a:t>
            </a:fld>
            <a:endParaRPr b="0" lang="en-GB" sz="1400" spc="-1" strike="noStrike">
              <a:solidFill>
                <a:srgbClr val="000000"/>
              </a:solidFill>
              <a:uFill>
                <a:solidFill>
                  <a:srgbClr val="ffffff"/>
                </a:solidFill>
              </a:u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body"/>
          </p:nvPr>
        </p:nvSpPr>
        <p:spPr>
          <a:xfrm>
            <a:off x="685800" y="4400640"/>
            <a:ext cx="5486040" cy="3600000"/>
          </a:xfrm>
          <a:prstGeom prst="rect">
            <a:avLst/>
          </a:prstGeom>
        </p:spPr>
        <p:txBody>
          <a:bodyPr/>
          <a:p>
            <a:endParaRPr b="0" lang="en-GB" sz="2000" spc="-1" strike="noStrike">
              <a:solidFill>
                <a:srgbClr val="000000"/>
              </a:solidFill>
              <a:uFill>
                <a:solidFill>
                  <a:srgbClr val="ffffff"/>
                </a:solidFill>
              </a:uFill>
              <a:latin typeface="Arial"/>
            </a:endParaRPr>
          </a:p>
        </p:txBody>
      </p:sp>
      <p:sp>
        <p:nvSpPr>
          <p:cNvPr id="145" name="TextShape 2"/>
          <p:cNvSpPr txBox="1"/>
          <p:nvPr/>
        </p:nvSpPr>
        <p:spPr>
          <a:xfrm>
            <a:off x="3884760" y="8685360"/>
            <a:ext cx="2971440" cy="458280"/>
          </a:xfrm>
          <a:prstGeom prst="rect">
            <a:avLst/>
          </a:prstGeom>
          <a:noFill/>
          <a:ln>
            <a:noFill/>
          </a:ln>
        </p:spPr>
        <p:txBody>
          <a:bodyPr anchor="b"/>
          <a:p>
            <a:pPr algn="r">
              <a:lnSpc>
                <a:spcPct val="100000"/>
              </a:lnSpc>
            </a:pPr>
            <a:fld id="{6678D351-6014-4752-A92B-0362577318C1}" type="slidenum">
              <a:rPr b="0" lang="en-GB" sz="1200" spc="-1" strike="noStrike">
                <a:solidFill>
                  <a:srgbClr val="000000"/>
                </a:solidFill>
                <a:uFill>
                  <a:solidFill>
                    <a:srgbClr val="ffffff"/>
                  </a:solidFill>
                </a:uFill>
                <a:latin typeface="+mn-lt"/>
                <a:ea typeface="+mn-ea"/>
              </a:rPr>
              <a:t>&lt;number&gt;</a:t>
            </a:fld>
            <a:endParaRPr b="0" lang="en-GB"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8" name="PlaceHolder 2"/>
          <p:cNvSpPr>
            <a:spLocks noGrp="1"/>
          </p:cNvSpPr>
          <p:nvPr>
            <p:ph type="body"/>
          </p:nvPr>
        </p:nvSpPr>
        <p:spPr>
          <a:xfrm>
            <a:off x="609480" y="1604520"/>
            <a:ext cx="1097244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29" name="PlaceHolder 3"/>
          <p:cNvSpPr>
            <a:spLocks noGrp="1"/>
          </p:cNvSpPr>
          <p:nvPr>
            <p:ph type="body"/>
          </p:nvPr>
        </p:nvSpPr>
        <p:spPr>
          <a:xfrm>
            <a:off x="609480" y="3682080"/>
            <a:ext cx="1097244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1" name="PlaceHolder 2"/>
          <p:cNvSpPr>
            <a:spLocks noGrp="1"/>
          </p:cNvSpPr>
          <p:nvPr>
            <p:ph type="body"/>
          </p:nvPr>
        </p:nvSpPr>
        <p:spPr>
          <a:xfrm>
            <a:off x="609480" y="160452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32" name="PlaceHolder 3"/>
          <p:cNvSpPr>
            <a:spLocks noGrp="1"/>
          </p:cNvSpPr>
          <p:nvPr>
            <p:ph type="body"/>
          </p:nvPr>
        </p:nvSpPr>
        <p:spPr>
          <a:xfrm>
            <a:off x="6231960" y="160452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33" name="PlaceHolder 4"/>
          <p:cNvSpPr>
            <a:spLocks noGrp="1"/>
          </p:cNvSpPr>
          <p:nvPr>
            <p:ph type="body"/>
          </p:nvPr>
        </p:nvSpPr>
        <p:spPr>
          <a:xfrm>
            <a:off x="6231960" y="368208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34" name="PlaceHolder 5"/>
          <p:cNvSpPr>
            <a:spLocks noGrp="1"/>
          </p:cNvSpPr>
          <p:nvPr>
            <p:ph type="body"/>
          </p:nvPr>
        </p:nvSpPr>
        <p:spPr>
          <a:xfrm>
            <a:off x="609480" y="368208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6" name="PlaceHolder 2"/>
          <p:cNvSpPr>
            <a:spLocks noGrp="1"/>
          </p:cNvSpPr>
          <p:nvPr>
            <p:ph type="body"/>
          </p:nvPr>
        </p:nvSpPr>
        <p:spPr>
          <a:xfrm>
            <a:off x="609480" y="1604520"/>
            <a:ext cx="1097244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37" name="PlaceHolder 3"/>
          <p:cNvSpPr>
            <a:spLocks noGrp="1"/>
          </p:cNvSpPr>
          <p:nvPr>
            <p:ph type="body"/>
          </p:nvPr>
        </p:nvSpPr>
        <p:spPr>
          <a:xfrm>
            <a:off x="609480" y="1604520"/>
            <a:ext cx="1097244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pic>
        <p:nvPicPr>
          <p:cNvPr id="38" name="" descr=""/>
          <p:cNvPicPr/>
          <p:nvPr/>
        </p:nvPicPr>
        <p:blipFill>
          <a:blip r:embed="rId2"/>
          <a:stretch/>
        </p:blipFill>
        <p:spPr>
          <a:xfrm>
            <a:off x="3601800" y="1604520"/>
            <a:ext cx="4987440" cy="3977280"/>
          </a:xfrm>
          <a:prstGeom prst="rect">
            <a:avLst/>
          </a:prstGeom>
          <a:ln>
            <a:noFill/>
          </a:ln>
        </p:spPr>
      </p:pic>
      <p:pic>
        <p:nvPicPr>
          <p:cNvPr id="39" name="" descr=""/>
          <p:cNvPicPr/>
          <p:nvPr/>
        </p:nvPicPr>
        <p:blipFill>
          <a:blip r:embed="rId3"/>
          <a:stretch/>
        </p:blipFill>
        <p:spPr>
          <a:xfrm>
            <a:off x="3601800" y="1604520"/>
            <a:ext cx="498744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5" name="PlaceHolder 2"/>
          <p:cNvSpPr>
            <a:spLocks noGrp="1"/>
          </p:cNvSpPr>
          <p:nvPr>
            <p:ph type="body"/>
          </p:nvPr>
        </p:nvSpPr>
        <p:spPr>
          <a:xfrm>
            <a:off x="609480" y="1604520"/>
            <a:ext cx="1097244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7" name="PlaceHolder 2"/>
          <p:cNvSpPr>
            <a:spLocks noGrp="1"/>
          </p:cNvSpPr>
          <p:nvPr>
            <p:ph type="body"/>
          </p:nvPr>
        </p:nvSpPr>
        <p:spPr>
          <a:xfrm>
            <a:off x="609480" y="1604520"/>
            <a:ext cx="535428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48" name="PlaceHolder 3"/>
          <p:cNvSpPr>
            <a:spLocks noGrp="1"/>
          </p:cNvSpPr>
          <p:nvPr>
            <p:ph type="body"/>
          </p:nvPr>
        </p:nvSpPr>
        <p:spPr>
          <a:xfrm>
            <a:off x="6231960" y="1604520"/>
            <a:ext cx="535428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2" name="PlaceHolder 2"/>
          <p:cNvSpPr>
            <a:spLocks noGrp="1"/>
          </p:cNvSpPr>
          <p:nvPr>
            <p:ph type="body"/>
          </p:nvPr>
        </p:nvSpPr>
        <p:spPr>
          <a:xfrm>
            <a:off x="609480" y="160452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53" name="PlaceHolder 3"/>
          <p:cNvSpPr>
            <a:spLocks noGrp="1"/>
          </p:cNvSpPr>
          <p:nvPr>
            <p:ph type="body"/>
          </p:nvPr>
        </p:nvSpPr>
        <p:spPr>
          <a:xfrm>
            <a:off x="609480" y="368208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54" name="PlaceHolder 4"/>
          <p:cNvSpPr>
            <a:spLocks noGrp="1"/>
          </p:cNvSpPr>
          <p:nvPr>
            <p:ph type="body"/>
          </p:nvPr>
        </p:nvSpPr>
        <p:spPr>
          <a:xfrm>
            <a:off x="6231960" y="1604520"/>
            <a:ext cx="535428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58" name="PlaceHolder 4"/>
          <p:cNvSpPr>
            <a:spLocks noGrp="1"/>
          </p:cNvSpPr>
          <p:nvPr>
            <p:ph type="body"/>
          </p:nvPr>
        </p:nvSpPr>
        <p:spPr>
          <a:xfrm>
            <a:off x="6231960" y="368208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62" name="PlaceHolder 4"/>
          <p:cNvSpPr>
            <a:spLocks noGrp="1"/>
          </p:cNvSpPr>
          <p:nvPr>
            <p:ph type="body"/>
          </p:nvPr>
        </p:nvSpPr>
        <p:spPr>
          <a:xfrm>
            <a:off x="609480" y="3682080"/>
            <a:ext cx="1097244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4" name="PlaceHolder 2"/>
          <p:cNvSpPr>
            <a:spLocks noGrp="1"/>
          </p:cNvSpPr>
          <p:nvPr>
            <p:ph type="body"/>
          </p:nvPr>
        </p:nvSpPr>
        <p:spPr>
          <a:xfrm>
            <a:off x="609480" y="1604520"/>
            <a:ext cx="1097244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65" name="PlaceHolder 3"/>
          <p:cNvSpPr>
            <a:spLocks noGrp="1"/>
          </p:cNvSpPr>
          <p:nvPr>
            <p:ph type="body"/>
          </p:nvPr>
        </p:nvSpPr>
        <p:spPr>
          <a:xfrm>
            <a:off x="609480" y="3682080"/>
            <a:ext cx="1097244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69" name="PlaceHolder 4"/>
          <p:cNvSpPr>
            <a:spLocks noGrp="1"/>
          </p:cNvSpPr>
          <p:nvPr>
            <p:ph type="body"/>
          </p:nvPr>
        </p:nvSpPr>
        <p:spPr>
          <a:xfrm>
            <a:off x="6231960" y="368208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70" name="PlaceHolder 5"/>
          <p:cNvSpPr>
            <a:spLocks noGrp="1"/>
          </p:cNvSpPr>
          <p:nvPr>
            <p:ph type="body"/>
          </p:nvPr>
        </p:nvSpPr>
        <p:spPr>
          <a:xfrm>
            <a:off x="609480" y="368208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2" name="PlaceHolder 2"/>
          <p:cNvSpPr>
            <a:spLocks noGrp="1"/>
          </p:cNvSpPr>
          <p:nvPr>
            <p:ph type="body"/>
          </p:nvPr>
        </p:nvSpPr>
        <p:spPr>
          <a:xfrm>
            <a:off x="609480" y="1604520"/>
            <a:ext cx="1097244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73" name="PlaceHolder 3"/>
          <p:cNvSpPr>
            <a:spLocks noGrp="1"/>
          </p:cNvSpPr>
          <p:nvPr>
            <p:ph type="body"/>
          </p:nvPr>
        </p:nvSpPr>
        <p:spPr>
          <a:xfrm>
            <a:off x="609480" y="1604520"/>
            <a:ext cx="1097244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pic>
        <p:nvPicPr>
          <p:cNvPr id="74" name="" descr=""/>
          <p:cNvPicPr/>
          <p:nvPr/>
        </p:nvPicPr>
        <p:blipFill>
          <a:blip r:embed="rId2"/>
          <a:stretch/>
        </p:blipFill>
        <p:spPr>
          <a:xfrm>
            <a:off x="3601800" y="1604520"/>
            <a:ext cx="4987440" cy="3977280"/>
          </a:xfrm>
          <a:prstGeom prst="rect">
            <a:avLst/>
          </a:prstGeom>
          <a:ln>
            <a:noFill/>
          </a:ln>
        </p:spPr>
      </p:pic>
      <p:pic>
        <p:nvPicPr>
          <p:cNvPr id="75" name="" descr=""/>
          <p:cNvPicPr/>
          <p:nvPr/>
        </p:nvPicPr>
        <p:blipFill>
          <a:blip r:embed="rId3"/>
          <a:stretch/>
        </p:blipFill>
        <p:spPr>
          <a:xfrm>
            <a:off x="3601800" y="1604520"/>
            <a:ext cx="498744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4" name="PlaceHolder 2"/>
          <p:cNvSpPr>
            <a:spLocks noGrp="1"/>
          </p:cNvSpPr>
          <p:nvPr>
            <p:ph type="body"/>
          </p:nvPr>
        </p:nvSpPr>
        <p:spPr>
          <a:xfrm>
            <a:off x="609480" y="1604520"/>
            <a:ext cx="1097244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6" name="PlaceHolder 2"/>
          <p:cNvSpPr>
            <a:spLocks noGrp="1"/>
          </p:cNvSpPr>
          <p:nvPr>
            <p:ph type="body"/>
          </p:nvPr>
        </p:nvSpPr>
        <p:spPr>
          <a:xfrm>
            <a:off x="609480" y="1604520"/>
            <a:ext cx="535428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87" name="PlaceHolder 3"/>
          <p:cNvSpPr>
            <a:spLocks noGrp="1"/>
          </p:cNvSpPr>
          <p:nvPr>
            <p:ph type="body"/>
          </p:nvPr>
        </p:nvSpPr>
        <p:spPr>
          <a:xfrm>
            <a:off x="6231960" y="1604520"/>
            <a:ext cx="535428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9" name="PlaceHolder 2"/>
          <p:cNvSpPr>
            <a:spLocks noGrp="1"/>
          </p:cNvSpPr>
          <p:nvPr>
            <p:ph type="body"/>
          </p:nvPr>
        </p:nvSpPr>
        <p:spPr>
          <a:xfrm>
            <a:off x="609480" y="1604520"/>
            <a:ext cx="1097244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91" name="PlaceHolder 2"/>
          <p:cNvSpPr>
            <a:spLocks noGrp="1"/>
          </p:cNvSpPr>
          <p:nvPr>
            <p:ph type="body"/>
          </p:nvPr>
        </p:nvSpPr>
        <p:spPr>
          <a:xfrm>
            <a:off x="609480" y="160452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92" name="PlaceHolder 3"/>
          <p:cNvSpPr>
            <a:spLocks noGrp="1"/>
          </p:cNvSpPr>
          <p:nvPr>
            <p:ph type="body"/>
          </p:nvPr>
        </p:nvSpPr>
        <p:spPr>
          <a:xfrm>
            <a:off x="609480" y="368208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93" name="PlaceHolder 4"/>
          <p:cNvSpPr>
            <a:spLocks noGrp="1"/>
          </p:cNvSpPr>
          <p:nvPr>
            <p:ph type="body"/>
          </p:nvPr>
        </p:nvSpPr>
        <p:spPr>
          <a:xfrm>
            <a:off x="6231960" y="1604520"/>
            <a:ext cx="535428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95" name="PlaceHolder 2"/>
          <p:cNvSpPr>
            <a:spLocks noGrp="1"/>
          </p:cNvSpPr>
          <p:nvPr>
            <p:ph type="body"/>
          </p:nvPr>
        </p:nvSpPr>
        <p:spPr>
          <a:xfrm>
            <a:off x="609480" y="1604520"/>
            <a:ext cx="535428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96" name="PlaceHolder 3"/>
          <p:cNvSpPr>
            <a:spLocks noGrp="1"/>
          </p:cNvSpPr>
          <p:nvPr>
            <p:ph type="body"/>
          </p:nvPr>
        </p:nvSpPr>
        <p:spPr>
          <a:xfrm>
            <a:off x="6231960" y="160452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97" name="PlaceHolder 4"/>
          <p:cNvSpPr>
            <a:spLocks noGrp="1"/>
          </p:cNvSpPr>
          <p:nvPr>
            <p:ph type="body"/>
          </p:nvPr>
        </p:nvSpPr>
        <p:spPr>
          <a:xfrm>
            <a:off x="6231960" y="368208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99" name="PlaceHolder 2"/>
          <p:cNvSpPr>
            <a:spLocks noGrp="1"/>
          </p:cNvSpPr>
          <p:nvPr>
            <p:ph type="body"/>
          </p:nvPr>
        </p:nvSpPr>
        <p:spPr>
          <a:xfrm>
            <a:off x="609480" y="160452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100" name="PlaceHolder 3"/>
          <p:cNvSpPr>
            <a:spLocks noGrp="1"/>
          </p:cNvSpPr>
          <p:nvPr>
            <p:ph type="body"/>
          </p:nvPr>
        </p:nvSpPr>
        <p:spPr>
          <a:xfrm>
            <a:off x="6231960" y="160452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101" name="PlaceHolder 4"/>
          <p:cNvSpPr>
            <a:spLocks noGrp="1"/>
          </p:cNvSpPr>
          <p:nvPr>
            <p:ph type="body"/>
          </p:nvPr>
        </p:nvSpPr>
        <p:spPr>
          <a:xfrm>
            <a:off x="609480" y="3682080"/>
            <a:ext cx="1097244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3" name="PlaceHolder 2"/>
          <p:cNvSpPr>
            <a:spLocks noGrp="1"/>
          </p:cNvSpPr>
          <p:nvPr>
            <p:ph type="body"/>
          </p:nvPr>
        </p:nvSpPr>
        <p:spPr>
          <a:xfrm>
            <a:off x="609480" y="1604520"/>
            <a:ext cx="1097244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104" name="PlaceHolder 3"/>
          <p:cNvSpPr>
            <a:spLocks noGrp="1"/>
          </p:cNvSpPr>
          <p:nvPr>
            <p:ph type="body"/>
          </p:nvPr>
        </p:nvSpPr>
        <p:spPr>
          <a:xfrm>
            <a:off x="609480" y="3682080"/>
            <a:ext cx="1097244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6" name="PlaceHolder 2"/>
          <p:cNvSpPr>
            <a:spLocks noGrp="1"/>
          </p:cNvSpPr>
          <p:nvPr>
            <p:ph type="body"/>
          </p:nvPr>
        </p:nvSpPr>
        <p:spPr>
          <a:xfrm>
            <a:off x="609480" y="160452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107" name="PlaceHolder 3"/>
          <p:cNvSpPr>
            <a:spLocks noGrp="1"/>
          </p:cNvSpPr>
          <p:nvPr>
            <p:ph type="body"/>
          </p:nvPr>
        </p:nvSpPr>
        <p:spPr>
          <a:xfrm>
            <a:off x="6231960" y="160452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108" name="PlaceHolder 4"/>
          <p:cNvSpPr>
            <a:spLocks noGrp="1"/>
          </p:cNvSpPr>
          <p:nvPr>
            <p:ph type="body"/>
          </p:nvPr>
        </p:nvSpPr>
        <p:spPr>
          <a:xfrm>
            <a:off x="6231960" y="368208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109" name="PlaceHolder 5"/>
          <p:cNvSpPr>
            <a:spLocks noGrp="1"/>
          </p:cNvSpPr>
          <p:nvPr>
            <p:ph type="body"/>
          </p:nvPr>
        </p:nvSpPr>
        <p:spPr>
          <a:xfrm>
            <a:off x="609480" y="368208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11" name="PlaceHolder 2"/>
          <p:cNvSpPr>
            <a:spLocks noGrp="1"/>
          </p:cNvSpPr>
          <p:nvPr>
            <p:ph type="body"/>
          </p:nvPr>
        </p:nvSpPr>
        <p:spPr>
          <a:xfrm>
            <a:off x="609480" y="1604520"/>
            <a:ext cx="1097244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112" name="PlaceHolder 3"/>
          <p:cNvSpPr>
            <a:spLocks noGrp="1"/>
          </p:cNvSpPr>
          <p:nvPr>
            <p:ph type="body"/>
          </p:nvPr>
        </p:nvSpPr>
        <p:spPr>
          <a:xfrm>
            <a:off x="609480" y="1604520"/>
            <a:ext cx="1097244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pic>
        <p:nvPicPr>
          <p:cNvPr id="113" name="" descr=""/>
          <p:cNvPicPr/>
          <p:nvPr/>
        </p:nvPicPr>
        <p:blipFill>
          <a:blip r:embed="rId2"/>
          <a:stretch/>
        </p:blipFill>
        <p:spPr>
          <a:xfrm>
            <a:off x="3601800" y="1604520"/>
            <a:ext cx="4987440" cy="3977280"/>
          </a:xfrm>
          <a:prstGeom prst="rect">
            <a:avLst/>
          </a:prstGeom>
          <a:ln>
            <a:noFill/>
          </a:ln>
        </p:spPr>
      </p:pic>
      <p:pic>
        <p:nvPicPr>
          <p:cNvPr id="114" name="" descr=""/>
          <p:cNvPicPr/>
          <p:nvPr/>
        </p:nvPicPr>
        <p:blipFill>
          <a:blip r:embed="rId3"/>
          <a:stretch/>
        </p:blipFill>
        <p:spPr>
          <a:xfrm>
            <a:off x="3601800" y="1604520"/>
            <a:ext cx="498744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1" name="PlaceHolder 2"/>
          <p:cNvSpPr>
            <a:spLocks noGrp="1"/>
          </p:cNvSpPr>
          <p:nvPr>
            <p:ph type="body"/>
          </p:nvPr>
        </p:nvSpPr>
        <p:spPr>
          <a:xfrm>
            <a:off x="609480" y="1604520"/>
            <a:ext cx="535428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12" name="PlaceHolder 3"/>
          <p:cNvSpPr>
            <a:spLocks noGrp="1"/>
          </p:cNvSpPr>
          <p:nvPr>
            <p:ph type="body"/>
          </p:nvPr>
        </p:nvSpPr>
        <p:spPr>
          <a:xfrm>
            <a:off x="6231960" y="1604520"/>
            <a:ext cx="535428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6" name="PlaceHolder 2"/>
          <p:cNvSpPr>
            <a:spLocks noGrp="1"/>
          </p:cNvSpPr>
          <p:nvPr>
            <p:ph type="body"/>
          </p:nvPr>
        </p:nvSpPr>
        <p:spPr>
          <a:xfrm>
            <a:off x="609480" y="160452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17" name="PlaceHolder 3"/>
          <p:cNvSpPr>
            <a:spLocks noGrp="1"/>
          </p:cNvSpPr>
          <p:nvPr>
            <p:ph type="body"/>
          </p:nvPr>
        </p:nvSpPr>
        <p:spPr>
          <a:xfrm>
            <a:off x="609480" y="368208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18" name="PlaceHolder 4"/>
          <p:cNvSpPr>
            <a:spLocks noGrp="1"/>
          </p:cNvSpPr>
          <p:nvPr>
            <p:ph type="body"/>
          </p:nvPr>
        </p:nvSpPr>
        <p:spPr>
          <a:xfrm>
            <a:off x="6231960" y="1604520"/>
            <a:ext cx="535428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22" name="PlaceHolder 4"/>
          <p:cNvSpPr>
            <a:spLocks noGrp="1"/>
          </p:cNvSpPr>
          <p:nvPr>
            <p:ph type="body"/>
          </p:nvPr>
        </p:nvSpPr>
        <p:spPr>
          <a:xfrm>
            <a:off x="6231960" y="368208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4" name="PlaceHolder 2"/>
          <p:cNvSpPr>
            <a:spLocks noGrp="1"/>
          </p:cNvSpPr>
          <p:nvPr>
            <p:ph type="body"/>
          </p:nvPr>
        </p:nvSpPr>
        <p:spPr>
          <a:xfrm>
            <a:off x="609480" y="160452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
        <p:nvSpPr>
          <p:cNvPr id="26" name="PlaceHolder 4"/>
          <p:cNvSpPr>
            <a:spLocks noGrp="1"/>
          </p:cNvSpPr>
          <p:nvPr>
            <p:ph type="body"/>
          </p:nvPr>
        </p:nvSpPr>
        <p:spPr>
          <a:xfrm>
            <a:off x="609480" y="3682080"/>
            <a:ext cx="10972440" cy="1896840"/>
          </a:xfrm>
          <a:prstGeom prst="rect">
            <a:avLst/>
          </a:prstGeom>
        </p:spPr>
        <p:txBody>
          <a:bodyPr lIns="0" rIns="0" tIns="0" bIns="0"/>
          <a:p>
            <a:endParaRPr b="1" lang="en-US" sz="3200" spc="-1" strike="noStrike">
              <a:solidFill>
                <a:srgbClr val="000000"/>
              </a:solidFill>
              <a:uFill>
                <a:solidFill>
                  <a:srgbClr val="ffffff"/>
                </a:solidFill>
              </a:uFill>
              <a:latin typeface="Segoe UI Ligh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6.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8738640" y="2684880"/>
            <a:ext cx="2241000" cy="2355120"/>
          </a:xfrm>
          <a:prstGeom prst="rect">
            <a:avLst/>
          </a:prstGeom>
          <a:noFill/>
          <a:ln>
            <a:noFill/>
          </a:ln>
        </p:spPr>
        <p:style>
          <a:lnRef idx="0"/>
          <a:fillRef idx="0"/>
          <a:effectRef idx="0"/>
          <a:fontRef idx="minor"/>
        </p:style>
        <p:txBody>
          <a:bodyPr anchor="ctr"/>
          <a:p>
            <a:pPr>
              <a:lnSpc>
                <a:spcPct val="100000"/>
              </a:lnSpc>
            </a:pPr>
            <a:r>
              <a:rPr b="1" lang="en-GB" sz="1800" spc="-29" strike="noStrike">
                <a:solidFill>
                  <a:srgbClr val="ffffff"/>
                </a:solidFill>
                <a:uFill>
                  <a:solidFill>
                    <a:srgbClr val="ffffff"/>
                  </a:solidFill>
                </a:uFill>
                <a:latin typeface="Segoe UI"/>
                <a:ea typeface="Segoe UI"/>
              </a:rPr>
              <a:t>Click to edit Master subtitle style</a:t>
            </a:r>
            <a:endParaRPr b="0" lang="en-GB" sz="1800" spc="-1" strike="noStrike">
              <a:solidFill>
                <a:srgbClr val="000000"/>
              </a:solidFill>
              <a:uFill>
                <a:solidFill>
                  <a:srgbClr val="ffffff"/>
                </a:solidFill>
              </a:uFill>
              <a:latin typeface="Arial"/>
            </a:endParaRPr>
          </a:p>
        </p:txBody>
      </p:sp>
      <p:sp>
        <p:nvSpPr>
          <p:cNvPr id="1" name="CustomShape 2"/>
          <p:cNvSpPr/>
          <p:nvPr/>
        </p:nvSpPr>
        <p:spPr>
          <a:xfrm>
            <a:off x="193320" y="3376440"/>
            <a:ext cx="8409600" cy="1692360"/>
          </a:xfrm>
          <a:prstGeom prst="rect">
            <a:avLst/>
          </a:prstGeom>
          <a:solidFill>
            <a:srgbClr val="007233"/>
          </a:solidFill>
          <a:ln>
            <a:noFill/>
          </a:ln>
        </p:spPr>
        <p:style>
          <a:lnRef idx="0"/>
          <a:fillRef idx="0"/>
          <a:effectRef idx="0"/>
          <a:fontRef idx="minor"/>
        </p:style>
      </p:sp>
      <p:sp>
        <p:nvSpPr>
          <p:cNvPr id="2" name="CustomShape 3"/>
          <p:cNvSpPr/>
          <p:nvPr/>
        </p:nvSpPr>
        <p:spPr>
          <a:xfrm>
            <a:off x="8682840" y="3375000"/>
            <a:ext cx="3256920" cy="1693800"/>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p:style>
      </p:sp>
      <p:pic>
        <p:nvPicPr>
          <p:cNvPr id="3" name="Picture 14" descr=""/>
          <p:cNvPicPr/>
          <p:nvPr/>
        </p:nvPicPr>
        <p:blipFill>
          <a:blip r:embed="rId2"/>
          <a:srcRect l="9721" t="16535" r="7269" b="16693"/>
          <a:stretch/>
        </p:blipFill>
        <p:spPr>
          <a:xfrm>
            <a:off x="11181600" y="4821480"/>
            <a:ext cx="740160" cy="218520"/>
          </a:xfrm>
          <a:prstGeom prst="rect">
            <a:avLst/>
          </a:prstGeom>
          <a:ln>
            <a:noFill/>
          </a:ln>
        </p:spPr>
      </p:pic>
      <p:sp>
        <p:nvSpPr>
          <p:cNvPr id="4" name="PlaceHolder 4"/>
          <p:cNvSpPr>
            <a:spLocks noGrp="1"/>
          </p:cNvSpPr>
          <p:nvPr>
            <p:ph type="body"/>
          </p:nvPr>
        </p:nvSpPr>
        <p:spPr>
          <a:xfrm>
            <a:off x="291960" y="3466440"/>
            <a:ext cx="8215560" cy="1485000"/>
          </a:xfrm>
          <a:prstGeom prst="rect">
            <a:avLst/>
          </a:prstGeom>
        </p:spPr>
        <p:txBody>
          <a:bodyPr lIns="90000" rIns="90000" tIns="45000" bIns="45000" anchor="b"/>
          <a:p>
            <a:pPr marL="432000" indent="-324000">
              <a:buClr>
                <a:srgbClr val="000000"/>
              </a:buClr>
              <a:buSzPct val="45000"/>
              <a:buFont typeface="Wingdings" charset="2"/>
              <a:buChar char=""/>
            </a:pPr>
            <a:r>
              <a:rPr b="0" lang="en-US" sz="3600" spc="-1" strike="noStrike">
                <a:solidFill>
                  <a:srgbClr val="ffffff"/>
                </a:solidFill>
                <a:uFill>
                  <a:solidFill>
                    <a:srgbClr val="ffffff"/>
                  </a:solidFill>
                </a:uFill>
                <a:latin typeface="Segoe UI Light"/>
                <a:ea typeface="Segoe UI Light"/>
              </a:rPr>
              <a:t>Click to edit the outline text format</a:t>
            </a:r>
            <a:endParaRPr b="1" lang="en-US" sz="3600" spc="-1" strike="noStrike">
              <a:solidFill>
                <a:srgbClr val="000000"/>
              </a:solidFill>
              <a:uFill>
                <a:solidFill>
                  <a:srgbClr val="ffffff"/>
                </a:solidFill>
              </a:uFill>
              <a:latin typeface="Segoe UI Light"/>
            </a:endParaRPr>
          </a:p>
          <a:p>
            <a:pPr lvl="1" marL="864000" indent="-324000">
              <a:buClr>
                <a:srgbClr val="000000"/>
              </a:buClr>
              <a:buSzPct val="75000"/>
              <a:buFont typeface="Symbol" charset="2"/>
              <a:buChar char=""/>
            </a:pPr>
            <a:r>
              <a:rPr b="0" lang="en-US" sz="3600" spc="-1" strike="noStrike">
                <a:solidFill>
                  <a:srgbClr val="ffffff"/>
                </a:solidFill>
                <a:uFill>
                  <a:solidFill>
                    <a:srgbClr val="ffffff"/>
                  </a:solidFill>
                </a:uFill>
                <a:latin typeface="Segoe UI Light"/>
                <a:ea typeface="Segoe UI Light"/>
              </a:rPr>
              <a:t>Second Outline Level</a:t>
            </a:r>
            <a:endParaRPr b="0" lang="en-US" sz="3600" spc="-1" strike="noStrike">
              <a:solidFill>
                <a:srgbClr val="000000"/>
              </a:solidFill>
              <a:uFill>
                <a:solidFill>
                  <a:srgbClr val="ffffff"/>
                </a:solidFill>
              </a:uFill>
              <a:latin typeface="Segoe UI Light"/>
            </a:endParaRPr>
          </a:p>
          <a:p>
            <a:pPr lvl="2" marL="1296000" indent="-288000">
              <a:buClr>
                <a:srgbClr val="000000"/>
              </a:buClr>
              <a:buSzPct val="45000"/>
              <a:buFont typeface="Wingdings" charset="2"/>
              <a:buChar char=""/>
            </a:pPr>
            <a:r>
              <a:rPr b="0" lang="en-US" sz="3600" spc="-1" strike="noStrike">
                <a:solidFill>
                  <a:srgbClr val="ffffff"/>
                </a:solidFill>
                <a:uFill>
                  <a:solidFill>
                    <a:srgbClr val="ffffff"/>
                  </a:solidFill>
                </a:uFill>
                <a:latin typeface="Segoe UI Light"/>
                <a:ea typeface="Segoe UI Light"/>
              </a:rPr>
              <a:t>Third Outline Level</a:t>
            </a:r>
            <a:endParaRPr b="0" lang="en-US" sz="3600" spc="-1" strike="noStrike">
              <a:solidFill>
                <a:srgbClr val="000000"/>
              </a:solidFill>
              <a:uFill>
                <a:solidFill>
                  <a:srgbClr val="ffffff"/>
                </a:solidFill>
              </a:uFill>
              <a:latin typeface="Segoe UI Light"/>
            </a:endParaRPr>
          </a:p>
          <a:p>
            <a:pPr lvl="3" marL="1728000" indent="-216000">
              <a:buClr>
                <a:srgbClr val="000000"/>
              </a:buClr>
              <a:buSzPct val="75000"/>
              <a:buFont typeface="Symbol" charset="2"/>
              <a:buChar char=""/>
            </a:pPr>
            <a:r>
              <a:rPr b="0" lang="en-US" sz="3600" spc="-1" strike="noStrike">
                <a:solidFill>
                  <a:srgbClr val="ffffff"/>
                </a:solidFill>
                <a:uFill>
                  <a:solidFill>
                    <a:srgbClr val="ffffff"/>
                  </a:solidFill>
                </a:uFill>
                <a:latin typeface="Segoe UI Light"/>
                <a:ea typeface="Segoe UI Light"/>
              </a:rPr>
              <a:t>Fourth Outline Level</a:t>
            </a:r>
            <a:endParaRPr b="0" lang="en-US" sz="3600" spc="-1" strike="noStrike">
              <a:solidFill>
                <a:srgbClr val="000000"/>
              </a:solidFill>
              <a:uFill>
                <a:solidFill>
                  <a:srgbClr val="ffffff"/>
                </a:solidFill>
              </a:uFill>
              <a:latin typeface="Segoe UI Light"/>
            </a:endParaRPr>
          </a:p>
          <a:p>
            <a:pPr lvl="4" marL="2160000" indent="-216000">
              <a:buClr>
                <a:srgbClr val="000000"/>
              </a:buClr>
              <a:buSzPct val="45000"/>
              <a:buFont typeface="Wingdings" charset="2"/>
              <a:buChar char=""/>
            </a:pPr>
            <a:r>
              <a:rPr b="0" lang="en-US" sz="3600" spc="-1" strike="noStrike">
                <a:solidFill>
                  <a:srgbClr val="ffffff"/>
                </a:solidFill>
                <a:uFill>
                  <a:solidFill>
                    <a:srgbClr val="ffffff"/>
                  </a:solidFill>
                </a:uFill>
                <a:latin typeface="Segoe UI Light"/>
                <a:ea typeface="Segoe UI Light"/>
              </a:rPr>
              <a:t>Fifth Outline Level</a:t>
            </a:r>
            <a:endParaRPr b="0" lang="en-US" sz="3600" spc="-1" strike="noStrike">
              <a:solidFill>
                <a:srgbClr val="000000"/>
              </a:solidFill>
              <a:uFill>
                <a:solidFill>
                  <a:srgbClr val="ffffff"/>
                </a:solidFill>
              </a:uFill>
              <a:latin typeface="Segoe UI Light"/>
            </a:endParaRPr>
          </a:p>
          <a:p>
            <a:pPr lvl="5" marL="2592000" indent="-216000">
              <a:buClr>
                <a:srgbClr val="000000"/>
              </a:buClr>
              <a:buSzPct val="45000"/>
              <a:buFont typeface="Wingdings" charset="2"/>
              <a:buChar char=""/>
            </a:pPr>
            <a:r>
              <a:rPr b="0" lang="en-US" sz="3600" spc="-1" strike="noStrike">
                <a:solidFill>
                  <a:srgbClr val="ffffff"/>
                </a:solidFill>
                <a:uFill>
                  <a:solidFill>
                    <a:srgbClr val="ffffff"/>
                  </a:solidFill>
                </a:uFill>
                <a:latin typeface="Segoe UI Light"/>
                <a:ea typeface="Segoe UI Light"/>
              </a:rPr>
              <a:t>Sixth Outline Level</a:t>
            </a:r>
            <a:endParaRPr b="0" lang="en-US" sz="3600" spc="-1" strike="noStrike">
              <a:solidFill>
                <a:srgbClr val="000000"/>
              </a:solidFill>
              <a:uFill>
                <a:solidFill>
                  <a:srgbClr val="ffffff"/>
                </a:solidFill>
              </a:uFill>
              <a:latin typeface="Segoe UI Light"/>
            </a:endParaRPr>
          </a:p>
          <a:p>
            <a:pPr>
              <a:lnSpc>
                <a:spcPct val="100000"/>
              </a:lnSpc>
            </a:pPr>
            <a:r>
              <a:rPr b="0" lang="en-US" sz="3600" spc="-1" strike="noStrike">
                <a:solidFill>
                  <a:srgbClr val="ffffff"/>
                </a:solidFill>
                <a:uFill>
                  <a:solidFill>
                    <a:srgbClr val="ffffff"/>
                  </a:solidFill>
                </a:uFill>
                <a:latin typeface="Segoe UI Light"/>
                <a:ea typeface="Segoe UI Light"/>
              </a:rPr>
              <a:t>Seventh Outline LevelModule or Section transition style</a:t>
            </a:r>
            <a:endParaRPr b="1" lang="en-US" sz="3600" spc="-1" strike="noStrike">
              <a:solidFill>
                <a:srgbClr val="000000"/>
              </a:solidFill>
              <a:uFill>
                <a:solidFill>
                  <a:srgbClr val="ffffff"/>
                </a:solidFill>
              </a:uFill>
              <a:latin typeface="Segoe UI Light"/>
            </a:endParaRPr>
          </a:p>
        </p:txBody>
      </p:sp>
      <p:sp>
        <p:nvSpPr>
          <p:cNvPr id="5" name="PlaceHolder 5"/>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Calibri"/>
              </a:rPr>
              <a:t>Click to edit the title text format</a:t>
            </a:r>
            <a:endParaRPr b="0" lang="en-US" sz="18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379440" y="182160"/>
            <a:ext cx="11523960" cy="1063080"/>
          </a:xfrm>
          <a:prstGeom prst="rect">
            <a:avLst/>
          </a:prstGeom>
        </p:spPr>
        <p:txBody>
          <a:bodyPr/>
          <a:p>
            <a:pPr>
              <a:lnSpc>
                <a:spcPct val="80000"/>
              </a:lnSpc>
            </a:pPr>
            <a:r>
              <a:rPr b="0" lang="en-US" sz="4400" spc="-1" strike="noStrike">
                <a:solidFill>
                  <a:srgbClr val="000000"/>
                </a:solidFill>
                <a:uFill>
                  <a:solidFill>
                    <a:srgbClr val="ffffff"/>
                  </a:solidFill>
                </a:uFill>
                <a:latin typeface="Segoe UI Light"/>
                <a:ea typeface="Segoe UI Light"/>
              </a:rPr>
              <a:t>Click to edit Master title style</a:t>
            </a:r>
            <a:endParaRPr b="0" lang="en-US" sz="1800" spc="-1" strike="noStrike">
              <a:solidFill>
                <a:srgbClr val="000000"/>
              </a:solidFill>
              <a:uFill>
                <a:solidFill>
                  <a:srgbClr val="ffffff"/>
                </a:solidFill>
              </a:uFill>
              <a:latin typeface="Calibri"/>
            </a:endParaRPr>
          </a:p>
        </p:txBody>
      </p:sp>
      <p:sp>
        <p:nvSpPr>
          <p:cNvPr id="41" name="PlaceHolder 2"/>
          <p:cNvSpPr>
            <a:spLocks noGrp="1"/>
          </p:cNvSpPr>
          <p:nvPr>
            <p:ph type="body"/>
          </p:nvPr>
        </p:nvSpPr>
        <p:spPr>
          <a:xfrm>
            <a:off x="379440" y="1388160"/>
            <a:ext cx="11525040" cy="5290200"/>
          </a:xfrm>
          <a:prstGeom prst="rect">
            <a:avLst/>
          </a:prstGeom>
        </p:spPr>
        <p:txBody>
          <a:bodyPr lIns="90000" rIns="90000" tIns="45000" bIns="4500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Segoe UI Light"/>
                <a:ea typeface="Segoe UI Light"/>
              </a:rPr>
              <a:t>Click to edit the outline text format</a:t>
            </a:r>
            <a:endParaRPr b="1" lang="en-US" sz="3200" spc="-1" strike="noStrike">
              <a:solidFill>
                <a:srgbClr val="000000"/>
              </a:solidFill>
              <a:uFill>
                <a:solidFill>
                  <a:srgbClr val="ffffff"/>
                </a:solidFill>
              </a:uFill>
              <a:latin typeface="Segoe UI Light"/>
            </a:endParaRPr>
          </a:p>
          <a:p>
            <a:pPr lvl="1" marL="864000" indent="-324000">
              <a:buClr>
                <a:srgbClr val="000000"/>
              </a:buClr>
              <a:buSzPct val="75000"/>
              <a:buFont typeface="Symbol" charset="2"/>
              <a:buChar char=""/>
            </a:pPr>
            <a:r>
              <a:rPr b="0" lang="en-US" sz="3200" spc="-1" strike="noStrike">
                <a:solidFill>
                  <a:srgbClr val="000000"/>
                </a:solidFill>
                <a:uFill>
                  <a:solidFill>
                    <a:srgbClr val="ffffff"/>
                  </a:solidFill>
                </a:uFill>
                <a:latin typeface="Segoe UI Light"/>
                <a:ea typeface="Segoe UI Light"/>
              </a:rPr>
              <a:t>Second Outline Level</a:t>
            </a:r>
            <a:endParaRPr b="0" lang="en-US" sz="3200" spc="-1" strike="noStrike">
              <a:solidFill>
                <a:srgbClr val="000000"/>
              </a:solidFill>
              <a:uFill>
                <a:solidFill>
                  <a:srgbClr val="ffffff"/>
                </a:solidFill>
              </a:uFill>
              <a:latin typeface="Segoe UI Light"/>
            </a:endParaRPr>
          </a:p>
          <a:p>
            <a:pPr lvl="2" marL="1296000" indent="-288000">
              <a:buClr>
                <a:srgbClr val="000000"/>
              </a:buClr>
              <a:buSzPct val="45000"/>
              <a:buFont typeface="Wingdings" charset="2"/>
              <a:buChar char=""/>
            </a:pPr>
            <a:r>
              <a:rPr b="0" lang="en-US" sz="3200" spc="-1" strike="noStrike">
                <a:solidFill>
                  <a:srgbClr val="000000"/>
                </a:solidFill>
                <a:uFill>
                  <a:solidFill>
                    <a:srgbClr val="ffffff"/>
                  </a:solidFill>
                </a:uFill>
                <a:latin typeface="Segoe UI Light"/>
                <a:ea typeface="Segoe UI Light"/>
              </a:rPr>
              <a:t>Third Outline Level</a:t>
            </a:r>
            <a:endParaRPr b="0" lang="en-US" sz="3200" spc="-1" strike="noStrike">
              <a:solidFill>
                <a:srgbClr val="000000"/>
              </a:solidFill>
              <a:uFill>
                <a:solidFill>
                  <a:srgbClr val="ffffff"/>
                </a:solidFill>
              </a:uFill>
              <a:latin typeface="Segoe UI Light"/>
            </a:endParaRPr>
          </a:p>
          <a:p>
            <a:pPr lvl="3" marL="1728000" indent="-216000">
              <a:buClr>
                <a:srgbClr val="000000"/>
              </a:buClr>
              <a:buSzPct val="75000"/>
              <a:buFont typeface="Symbol" charset="2"/>
              <a:buChar char=""/>
            </a:pPr>
            <a:r>
              <a:rPr b="0" lang="en-US" sz="3200" spc="-1" strike="noStrike">
                <a:solidFill>
                  <a:srgbClr val="000000"/>
                </a:solidFill>
                <a:uFill>
                  <a:solidFill>
                    <a:srgbClr val="ffffff"/>
                  </a:solidFill>
                </a:uFill>
                <a:latin typeface="Segoe UI Light"/>
                <a:ea typeface="Segoe UI Light"/>
              </a:rPr>
              <a:t>Fourth Outline Level</a:t>
            </a:r>
            <a:endParaRPr b="0" lang="en-US" sz="3200" spc="-1" strike="noStrike">
              <a:solidFill>
                <a:srgbClr val="000000"/>
              </a:solidFill>
              <a:uFill>
                <a:solidFill>
                  <a:srgbClr val="ffffff"/>
                </a:solidFill>
              </a:uFill>
              <a:latin typeface="Segoe UI Light"/>
            </a:endParaRPr>
          </a:p>
          <a:p>
            <a:pPr lvl="4" marL="2160000" indent="-216000">
              <a:buClr>
                <a:srgbClr val="000000"/>
              </a:buClr>
              <a:buSzPct val="45000"/>
              <a:buFont typeface="Wingdings" charset="2"/>
              <a:buChar char=""/>
            </a:pPr>
            <a:r>
              <a:rPr b="0" lang="en-US" sz="3200" spc="-1" strike="noStrike">
                <a:solidFill>
                  <a:srgbClr val="000000"/>
                </a:solidFill>
                <a:uFill>
                  <a:solidFill>
                    <a:srgbClr val="ffffff"/>
                  </a:solidFill>
                </a:uFill>
                <a:latin typeface="Segoe UI Light"/>
                <a:ea typeface="Segoe UI Light"/>
              </a:rPr>
              <a:t>Fifth Outline Level</a:t>
            </a:r>
            <a:endParaRPr b="0" lang="en-US" sz="3200" spc="-1" strike="noStrike">
              <a:solidFill>
                <a:srgbClr val="000000"/>
              </a:solidFill>
              <a:uFill>
                <a:solidFill>
                  <a:srgbClr val="ffffff"/>
                </a:solidFill>
              </a:uFill>
              <a:latin typeface="Segoe UI Light"/>
            </a:endParaRPr>
          </a:p>
          <a:p>
            <a:pPr lvl="5" marL="2592000" indent="-216000">
              <a:buClr>
                <a:srgbClr val="000000"/>
              </a:buClr>
              <a:buSzPct val="45000"/>
              <a:buFont typeface="Wingdings" charset="2"/>
              <a:buChar char=""/>
            </a:pPr>
            <a:r>
              <a:rPr b="0" lang="en-US" sz="3200" spc="-1" strike="noStrike">
                <a:solidFill>
                  <a:srgbClr val="000000"/>
                </a:solidFill>
                <a:uFill>
                  <a:solidFill>
                    <a:srgbClr val="ffffff"/>
                  </a:solidFill>
                </a:uFill>
                <a:latin typeface="Segoe UI Light"/>
                <a:ea typeface="Segoe UI Light"/>
              </a:rPr>
              <a:t>Sixth Outline Level</a:t>
            </a:r>
            <a:endParaRPr b="0" lang="en-US" sz="3200" spc="-1" strike="noStrike">
              <a:solidFill>
                <a:srgbClr val="000000"/>
              </a:solidFill>
              <a:uFill>
                <a:solidFill>
                  <a:srgbClr val="ffffff"/>
                </a:solidFill>
              </a:uFill>
              <a:latin typeface="Segoe UI Light"/>
            </a:endParaRPr>
          </a:p>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Seventh Outline LevelClick to edit Master text styles</a:t>
            </a:r>
            <a:endParaRPr b="1" lang="en-US" sz="3200" spc="-1" strike="noStrike">
              <a:solidFill>
                <a:srgbClr val="000000"/>
              </a:solidFill>
              <a:uFill>
                <a:solidFill>
                  <a:srgbClr val="ffffff"/>
                </a:solidFill>
              </a:uFill>
              <a:latin typeface="Segoe UI Light"/>
            </a:endParaRPr>
          </a:p>
          <a:p>
            <a:pPr lvl="1" marL="742680" indent="-285120">
              <a:lnSpc>
                <a:spcPct val="100000"/>
              </a:lnSpc>
              <a:buClr>
                <a:srgbClr val="000000"/>
              </a:buClr>
              <a:buFont typeface="Arial"/>
              <a:buChar char="–"/>
            </a:pPr>
            <a:r>
              <a:rPr b="0" lang="en-US" sz="2800" spc="-1" strike="noStrike">
                <a:solidFill>
                  <a:srgbClr val="000000"/>
                </a:solidFill>
                <a:uFill>
                  <a:solidFill>
                    <a:srgbClr val="ffffff"/>
                  </a:solidFill>
                </a:uFill>
                <a:latin typeface="Segoe UI Light"/>
                <a:ea typeface="Segoe UI Light"/>
              </a:rPr>
              <a:t>Second level</a:t>
            </a:r>
            <a:endParaRPr b="0" lang="en-US" sz="3200" spc="-1" strike="noStrike">
              <a:solidFill>
                <a:srgbClr val="000000"/>
              </a:solidFill>
              <a:uFill>
                <a:solidFill>
                  <a:srgbClr val="ffffff"/>
                </a:solidFill>
              </a:uFill>
              <a:latin typeface="Segoe UI Light"/>
            </a:endParaRPr>
          </a:p>
          <a:p>
            <a:pPr lvl="2" marL="1142640" indent="-228240">
              <a:lnSpc>
                <a:spcPct val="100000"/>
              </a:lnSpc>
              <a:buClr>
                <a:srgbClr val="000000"/>
              </a:buClr>
              <a:buFont typeface="Arial"/>
              <a:buChar char="•"/>
            </a:pPr>
            <a:r>
              <a:rPr b="0" lang="en-US" sz="2400" spc="-1" strike="noStrike">
                <a:solidFill>
                  <a:srgbClr val="000000"/>
                </a:solidFill>
                <a:uFill>
                  <a:solidFill>
                    <a:srgbClr val="ffffff"/>
                  </a:solidFill>
                </a:uFill>
                <a:latin typeface="Segoe UI Light"/>
                <a:ea typeface="Segoe UI Light"/>
              </a:rPr>
              <a:t>Third level</a:t>
            </a:r>
            <a:endParaRPr b="0" lang="en-US" sz="3200" spc="-1" strike="noStrike">
              <a:solidFill>
                <a:srgbClr val="000000"/>
              </a:solidFill>
              <a:uFill>
                <a:solidFill>
                  <a:srgbClr val="ffffff"/>
                </a:solidFill>
              </a:uFill>
              <a:latin typeface="Segoe UI Light"/>
            </a:endParaRPr>
          </a:p>
          <a:p>
            <a:pPr lvl="3" marL="1599480" indent="-228240">
              <a:lnSpc>
                <a:spcPct val="100000"/>
              </a:lnSpc>
              <a:buClr>
                <a:srgbClr val="000000"/>
              </a:buClr>
              <a:buFont typeface="Arial"/>
              <a:buChar char="–"/>
            </a:pPr>
            <a:r>
              <a:rPr b="0" lang="en-US" sz="2000" spc="-1" strike="noStrike">
                <a:solidFill>
                  <a:srgbClr val="000000"/>
                </a:solidFill>
                <a:uFill>
                  <a:solidFill>
                    <a:srgbClr val="ffffff"/>
                  </a:solidFill>
                </a:uFill>
                <a:latin typeface="Segoe UI Light"/>
                <a:ea typeface="Segoe UI Light"/>
              </a:rPr>
              <a:t>Fourth level</a:t>
            </a:r>
            <a:endParaRPr b="0" lang="en-US" sz="3200" spc="-1" strike="noStrike">
              <a:solidFill>
                <a:srgbClr val="000000"/>
              </a:solidFill>
              <a:uFill>
                <a:solidFill>
                  <a:srgbClr val="ffffff"/>
                </a:solidFill>
              </a:uFill>
              <a:latin typeface="Segoe UI Light"/>
            </a:endParaRPr>
          </a:p>
          <a:p>
            <a:pPr lvl="4" marL="2056680" indent="-228240">
              <a:lnSpc>
                <a:spcPct val="100000"/>
              </a:lnSpc>
              <a:buClr>
                <a:srgbClr val="000000"/>
              </a:buClr>
              <a:buFont typeface="Arial"/>
              <a:buChar char="»"/>
            </a:pPr>
            <a:r>
              <a:rPr b="0" lang="en-US" sz="2000" spc="-1" strike="noStrike">
                <a:solidFill>
                  <a:srgbClr val="000000"/>
                </a:solidFill>
                <a:uFill>
                  <a:solidFill>
                    <a:srgbClr val="ffffff"/>
                  </a:solidFill>
                </a:uFill>
                <a:latin typeface="Segoe UI Light"/>
                <a:ea typeface="Segoe UI Light"/>
              </a:rPr>
              <a:t>Fifth level</a:t>
            </a:r>
            <a:endParaRPr b="0" lang="en-US" sz="3200" spc="-1" strike="noStrike">
              <a:solidFill>
                <a:srgbClr val="000000"/>
              </a:solidFill>
              <a:uFill>
                <a:solidFill>
                  <a:srgbClr val="ffffff"/>
                </a:solidFill>
              </a:uFill>
              <a:latin typeface="Segoe UI Light"/>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CustomShape 1"/>
          <p:cNvSpPr/>
          <p:nvPr/>
        </p:nvSpPr>
        <p:spPr>
          <a:xfrm>
            <a:off x="0" y="0"/>
            <a:ext cx="12191760" cy="6857640"/>
          </a:xfrm>
          <a:prstGeom prst="rect">
            <a:avLst/>
          </a:prstGeom>
          <a:solidFill>
            <a:srgbClr val="002050"/>
          </a:solidFill>
          <a:ln>
            <a:noFill/>
          </a:ln>
        </p:spPr>
        <p:style>
          <a:lnRef idx="2">
            <a:schemeClr val="accent5">
              <a:shade val="50000"/>
            </a:schemeClr>
          </a:lnRef>
          <a:fillRef idx="1">
            <a:schemeClr val="accent5"/>
          </a:fillRef>
          <a:effectRef idx="0">
            <a:schemeClr val="accent5"/>
          </a:effectRef>
          <a:fontRef idx="minor"/>
        </p:style>
      </p:sp>
      <p:sp>
        <p:nvSpPr>
          <p:cNvPr id="77" name="CustomShape 2"/>
          <p:cNvSpPr/>
          <p:nvPr/>
        </p:nvSpPr>
        <p:spPr>
          <a:xfrm>
            <a:off x="529920" y="5960880"/>
            <a:ext cx="11078280" cy="729720"/>
          </a:xfrm>
          <a:prstGeom prst="rect">
            <a:avLst/>
          </a:prstGeom>
          <a:noFill/>
          <a:ln w="9360">
            <a:noFill/>
          </a:ln>
        </p:spPr>
        <p:style>
          <a:lnRef idx="0"/>
          <a:fillRef idx="0"/>
          <a:effectRef idx="0"/>
          <a:fontRef idx="minor"/>
        </p:style>
        <p:txBody>
          <a:bodyPr lIns="90000" rIns="90000" tIns="45000" bIns="45000"/>
          <a:p>
            <a:pPr>
              <a:lnSpc>
                <a:spcPct val="100000"/>
              </a:lnSpc>
            </a:pPr>
            <a:r>
              <a:rPr b="0" lang="en-GB" sz="1050" spc="-1" strike="noStrike">
                <a:solidFill>
                  <a:srgbClr val="d9d9d9"/>
                </a:solidFill>
                <a:uFill>
                  <a:solidFill>
                    <a:srgbClr val="ffffff"/>
                  </a:solidFill>
                </a:uFill>
                <a:latin typeface="Calibri"/>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b="0" lang="en-GB" sz="1800" spc="-1" strike="noStrike">
              <a:solidFill>
                <a:srgbClr val="000000"/>
              </a:solidFill>
              <a:uFill>
                <a:solidFill>
                  <a:srgbClr val="ffffff"/>
                </a:solidFill>
              </a:uFill>
              <a:latin typeface="Arial"/>
            </a:endParaRPr>
          </a:p>
        </p:txBody>
      </p:sp>
      <p:pic>
        <p:nvPicPr>
          <p:cNvPr id="78" name="Picture 4" descr=""/>
          <p:cNvPicPr/>
          <p:nvPr/>
        </p:nvPicPr>
        <p:blipFill>
          <a:blip r:embed="rId2"/>
          <a:srcRect l="9721" t="0" r="0" b="0"/>
          <a:stretch/>
        </p:blipFill>
        <p:spPr>
          <a:xfrm>
            <a:off x="529920" y="2940120"/>
            <a:ext cx="5472720" cy="2229120"/>
          </a:xfrm>
          <a:prstGeom prst="rect">
            <a:avLst/>
          </a:prstGeom>
          <a:ln>
            <a:noFill/>
          </a:ln>
        </p:spPr>
      </p:pic>
      <p:sp>
        <p:nvSpPr>
          <p:cNvPr id="79" name="PlaceHolder 3"/>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Calibri"/>
              </a:rPr>
              <a:t>Click to edit the title text format</a:t>
            </a:r>
            <a:endParaRPr b="0" lang="en-US" sz="1800" spc="-1" strike="noStrike">
              <a:solidFill>
                <a:srgbClr val="000000"/>
              </a:solidFill>
              <a:uFill>
                <a:solidFill>
                  <a:srgbClr val="ffffff"/>
                </a:solidFill>
              </a:uFill>
              <a:latin typeface="Calibri"/>
            </a:endParaRPr>
          </a:p>
        </p:txBody>
      </p:sp>
      <p:sp>
        <p:nvSpPr>
          <p:cNvPr id="80" name="PlaceHolder 4"/>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1" lang="en-US" sz="3200" spc="-1" strike="noStrike">
                <a:solidFill>
                  <a:srgbClr val="000000"/>
                </a:solidFill>
                <a:uFill>
                  <a:solidFill>
                    <a:srgbClr val="ffffff"/>
                  </a:solidFill>
                </a:uFill>
                <a:latin typeface="Segoe UI Light"/>
              </a:rPr>
              <a:t>Click to edit the outline text format</a:t>
            </a:r>
            <a:endParaRPr b="1" lang="en-US" sz="3200" spc="-1" strike="noStrike">
              <a:solidFill>
                <a:srgbClr val="000000"/>
              </a:solidFill>
              <a:uFill>
                <a:solidFill>
                  <a:srgbClr val="ffffff"/>
                </a:solidFill>
              </a:uFill>
              <a:latin typeface="Segoe UI Light"/>
            </a:endParaRPr>
          </a:p>
          <a:p>
            <a:pPr lvl="1" marL="864000" indent="-324000">
              <a:buClr>
                <a:srgbClr val="000000"/>
              </a:buClr>
              <a:buSzPct val="75000"/>
              <a:buFont typeface="Symbol" charset="2"/>
              <a:buChar char=""/>
            </a:pPr>
            <a:r>
              <a:rPr b="0" lang="en-US" sz="2400" spc="-1" strike="noStrike">
                <a:solidFill>
                  <a:srgbClr val="000000"/>
                </a:solidFill>
                <a:uFill>
                  <a:solidFill>
                    <a:srgbClr val="ffffff"/>
                  </a:solidFill>
                </a:uFill>
                <a:latin typeface="Segoe UI Light"/>
              </a:rPr>
              <a:t>Second Outline Level</a:t>
            </a:r>
            <a:endParaRPr b="0" lang="en-US" sz="2400" spc="-1" strike="noStrike">
              <a:solidFill>
                <a:srgbClr val="000000"/>
              </a:solidFill>
              <a:uFill>
                <a:solidFill>
                  <a:srgbClr val="ffffff"/>
                </a:solidFill>
              </a:uFill>
              <a:latin typeface="Segoe UI Light"/>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Segoe UI Light"/>
              </a:rPr>
              <a:t>Third Outline Level</a:t>
            </a:r>
            <a:endParaRPr b="0" lang="en-US" sz="2000" spc="-1" strike="noStrike">
              <a:solidFill>
                <a:srgbClr val="000000"/>
              </a:solidFill>
              <a:uFill>
                <a:solidFill>
                  <a:srgbClr val="ffffff"/>
                </a:solidFill>
              </a:uFill>
              <a:latin typeface="Segoe UI Light"/>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Segoe UI Light"/>
              </a:rPr>
              <a:t>Fourth Outline Level</a:t>
            </a:r>
            <a:endParaRPr b="0" lang="en-US" sz="2000" spc="-1" strike="noStrike">
              <a:solidFill>
                <a:srgbClr val="000000"/>
              </a:solidFill>
              <a:uFill>
                <a:solidFill>
                  <a:srgbClr val="ffffff"/>
                </a:solidFill>
              </a:uFill>
              <a:latin typeface="Segoe UI Light"/>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Segoe UI Light"/>
              </a:rPr>
              <a:t>Fifth Outline Level</a:t>
            </a:r>
            <a:endParaRPr b="0" lang="en-US" sz="2000" spc="-1" strike="noStrike">
              <a:solidFill>
                <a:srgbClr val="000000"/>
              </a:solidFill>
              <a:uFill>
                <a:solidFill>
                  <a:srgbClr val="ffffff"/>
                </a:solidFill>
              </a:uFill>
              <a:latin typeface="Segoe UI Light"/>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Segoe UI Light"/>
              </a:rPr>
              <a:t>Sixth Outline Level</a:t>
            </a:r>
            <a:endParaRPr b="0" lang="en-US" sz="2000" spc="-1" strike="noStrike">
              <a:solidFill>
                <a:srgbClr val="000000"/>
              </a:solidFill>
              <a:uFill>
                <a:solidFill>
                  <a:srgbClr val="ffffff"/>
                </a:solidFill>
              </a:uFill>
              <a:latin typeface="Segoe UI Light"/>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Segoe UI Light"/>
              </a:rPr>
              <a:t>Seventh Outline Level</a:t>
            </a:r>
            <a:endParaRPr b="0" lang="en-US" sz="2000" spc="-1" strike="noStrike">
              <a:solidFill>
                <a:srgbClr val="000000"/>
              </a:solidFill>
              <a:uFill>
                <a:solidFill>
                  <a:srgbClr val="ffffff"/>
                </a:solidFill>
              </a:uFill>
              <a:latin typeface="Segoe UI Light"/>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slideLayout" Target="../slideLayouts/slideLayout13.xml"/><Relationship Id="rId6"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291960" y="3466440"/>
            <a:ext cx="8215560" cy="1485000"/>
          </a:xfrm>
          <a:prstGeom prst="rect">
            <a:avLst/>
          </a:prstGeom>
          <a:noFill/>
          <a:ln>
            <a:noFill/>
          </a:ln>
        </p:spPr>
        <p:txBody>
          <a:bodyPr lIns="90000" rIns="90000" tIns="45000" bIns="45000" anchor="b"/>
          <a:p>
            <a:pPr>
              <a:lnSpc>
                <a:spcPct val="100000"/>
              </a:lnSpc>
            </a:pPr>
            <a:r>
              <a:rPr b="0" lang="en-US" sz="3600" spc="-1" strike="noStrike">
                <a:solidFill>
                  <a:srgbClr val="ffffff"/>
                </a:solidFill>
                <a:uFill>
                  <a:solidFill>
                    <a:srgbClr val="ffffff"/>
                  </a:solidFill>
                </a:uFill>
                <a:latin typeface="Segoe UI Light"/>
                <a:ea typeface="Segoe UI Light"/>
              </a:rPr>
              <a:t>How Agile Development Practices apply to DevOps</a:t>
            </a:r>
            <a:endParaRPr b="1" lang="en-US" sz="3200" spc="-1" strike="noStrike">
              <a:solidFill>
                <a:srgbClr val="000000"/>
              </a:solidFill>
              <a:uFill>
                <a:solidFill>
                  <a:srgbClr val="ffffff"/>
                </a:solidFill>
              </a:uFill>
              <a:latin typeface="Segoe UI Light"/>
            </a:endParaRPr>
          </a:p>
        </p:txBody>
      </p:sp>
      <p:sp>
        <p:nvSpPr>
          <p:cNvPr id="121" name="TextShape 2"/>
          <p:cNvSpPr txBox="1"/>
          <p:nvPr/>
        </p:nvSpPr>
        <p:spPr>
          <a:xfrm>
            <a:off x="193320" y="5132520"/>
            <a:ext cx="8409600" cy="1460520"/>
          </a:xfrm>
          <a:prstGeom prst="rect">
            <a:avLst/>
          </a:prstGeom>
          <a:noFill/>
          <a:ln>
            <a:noFill/>
          </a:ln>
        </p:spPr>
        <p:txBody>
          <a:bodyPr lIns="137160" rIns="137160" tIns="137160" bIns="137160" anchor="b"/>
          <a:p>
            <a:pPr algn="ctr"/>
            <a:endParaRPr b="0" lang="en-GB"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379440" y="182160"/>
            <a:ext cx="11523960" cy="1063080"/>
          </a:xfrm>
          <a:prstGeom prst="rect">
            <a:avLst/>
          </a:prstGeom>
          <a:noFill/>
          <a:ln>
            <a:noFill/>
          </a:ln>
        </p:spPr>
        <p:txBody>
          <a:bodyPr/>
          <a:p>
            <a:pPr>
              <a:lnSpc>
                <a:spcPct val="80000"/>
              </a:lnSpc>
            </a:pPr>
            <a:r>
              <a:rPr b="0" lang="en-US" sz="4400" spc="-1" strike="noStrike">
                <a:solidFill>
                  <a:srgbClr val="000000"/>
                </a:solidFill>
                <a:uFill>
                  <a:solidFill>
                    <a:srgbClr val="ffffff"/>
                  </a:solidFill>
                </a:uFill>
                <a:latin typeface="Segoe UI Light"/>
                <a:ea typeface="Segoe UI Light"/>
              </a:rPr>
              <a:t>Revisiting the Agile Manifesto</a:t>
            </a:r>
            <a:endParaRPr b="0" lang="en-US" sz="1800" spc="-1" strike="noStrike">
              <a:solidFill>
                <a:srgbClr val="000000"/>
              </a:solidFill>
              <a:uFill>
                <a:solidFill>
                  <a:srgbClr val="ffffff"/>
                </a:solidFill>
              </a:uFill>
              <a:latin typeface="Calibri"/>
            </a:endParaRPr>
          </a:p>
        </p:txBody>
      </p:sp>
      <p:sp>
        <p:nvSpPr>
          <p:cNvPr id="123" name="TextShape 2"/>
          <p:cNvSpPr txBox="1"/>
          <p:nvPr/>
        </p:nvSpPr>
        <p:spPr>
          <a:xfrm>
            <a:off x="379440" y="1245600"/>
            <a:ext cx="11525040" cy="5290200"/>
          </a:xfrm>
          <a:prstGeom prst="rect">
            <a:avLst/>
          </a:prstGeom>
          <a:noFill/>
          <a:ln>
            <a:noFill/>
          </a:ln>
        </p:spPr>
        <p:txBody>
          <a:bodyPr lIns="90000" rIns="90000" tIns="45000" bIns="45000"/>
          <a:p>
            <a:pPr>
              <a:lnSpc>
                <a:spcPct val="100000"/>
              </a:lnSpc>
            </a:pPr>
            <a:r>
              <a:rPr b="0" lang="en-US" sz="2800" spc="-1" strike="noStrike">
                <a:solidFill>
                  <a:srgbClr val="000000"/>
                </a:solidFill>
                <a:uFill>
                  <a:solidFill>
                    <a:srgbClr val="ffffff"/>
                  </a:solidFill>
                </a:uFill>
                <a:latin typeface="Segoe UI Light"/>
                <a:ea typeface="Segoe UI Light"/>
              </a:rPr>
              <a:t>We are uncovering better ways of developing software by doing it and helping others do it. Through this work we have come to value:</a:t>
            </a:r>
            <a:endParaRPr b="1" lang="en-US" sz="3200" spc="-1" strike="noStrike">
              <a:solidFill>
                <a:srgbClr val="000000"/>
              </a:solidFill>
              <a:uFill>
                <a:solidFill>
                  <a:srgbClr val="ffffff"/>
                </a:solidFill>
              </a:uFill>
              <a:latin typeface="Segoe UI Light"/>
            </a:endParaRPr>
          </a:p>
          <a:p>
            <a:pPr>
              <a:lnSpc>
                <a:spcPct val="100000"/>
              </a:lnSpc>
            </a:pPr>
            <a:endParaRPr b="1" lang="en-US" sz="3200" spc="-1" strike="noStrike">
              <a:solidFill>
                <a:srgbClr val="000000"/>
              </a:solidFill>
              <a:uFill>
                <a:solidFill>
                  <a:srgbClr val="ffffff"/>
                </a:solidFill>
              </a:uFill>
              <a:latin typeface="Segoe UI Light"/>
            </a:endParaRPr>
          </a:p>
          <a:p>
            <a:pPr lvl="1" marL="742680" indent="-285120">
              <a:lnSpc>
                <a:spcPct val="100000"/>
              </a:lnSpc>
              <a:buClr>
                <a:srgbClr val="000000"/>
              </a:buClr>
              <a:buFont typeface="Arial"/>
              <a:buChar char="–"/>
            </a:pPr>
            <a:r>
              <a:rPr b="1" lang="en-US" sz="2800" spc="-1" strike="noStrike">
                <a:solidFill>
                  <a:srgbClr val="000000"/>
                </a:solidFill>
                <a:uFill>
                  <a:solidFill>
                    <a:srgbClr val="ffffff"/>
                  </a:solidFill>
                </a:uFill>
                <a:latin typeface="Segoe UI Light"/>
                <a:ea typeface="Segoe UI Light"/>
              </a:rPr>
              <a:t>Individuals and interactions</a:t>
            </a:r>
            <a:r>
              <a:rPr b="0" lang="en-US" sz="2800" spc="-1" strike="noStrike">
                <a:solidFill>
                  <a:srgbClr val="000000"/>
                </a:solidFill>
                <a:uFill>
                  <a:solidFill>
                    <a:srgbClr val="ffffff"/>
                  </a:solidFill>
                </a:uFill>
                <a:latin typeface="Segoe UI Light"/>
                <a:ea typeface="Segoe UI Light"/>
              </a:rPr>
              <a:t> over processes and tools</a:t>
            </a:r>
            <a:endParaRPr b="0" lang="en-US" sz="2400" spc="-1" strike="noStrike">
              <a:solidFill>
                <a:srgbClr val="000000"/>
              </a:solidFill>
              <a:uFill>
                <a:solidFill>
                  <a:srgbClr val="ffffff"/>
                </a:solidFill>
              </a:uFill>
              <a:latin typeface="Segoe UI Light"/>
            </a:endParaRPr>
          </a:p>
          <a:p>
            <a:pPr lvl="1" marL="742680" indent="-285120">
              <a:lnSpc>
                <a:spcPct val="100000"/>
              </a:lnSpc>
              <a:buClr>
                <a:srgbClr val="000000"/>
              </a:buClr>
              <a:buFont typeface="Arial"/>
              <a:buChar char="–"/>
            </a:pPr>
            <a:r>
              <a:rPr b="1" lang="en-US" sz="2800" spc="-1" strike="noStrike">
                <a:solidFill>
                  <a:srgbClr val="000000"/>
                </a:solidFill>
                <a:uFill>
                  <a:solidFill>
                    <a:srgbClr val="ffffff"/>
                  </a:solidFill>
                </a:uFill>
                <a:latin typeface="Segoe UI Light"/>
                <a:ea typeface="Segoe UI Light"/>
              </a:rPr>
              <a:t>Working software</a:t>
            </a:r>
            <a:r>
              <a:rPr b="0" lang="en-US" sz="2800" spc="-1" strike="noStrike">
                <a:solidFill>
                  <a:srgbClr val="000000"/>
                </a:solidFill>
                <a:uFill>
                  <a:solidFill>
                    <a:srgbClr val="ffffff"/>
                  </a:solidFill>
                </a:uFill>
                <a:latin typeface="Segoe UI Light"/>
                <a:ea typeface="Segoe UI Light"/>
              </a:rPr>
              <a:t> over comprehensive documentation</a:t>
            </a:r>
            <a:endParaRPr b="0" lang="en-US" sz="2400" spc="-1" strike="noStrike">
              <a:solidFill>
                <a:srgbClr val="000000"/>
              </a:solidFill>
              <a:uFill>
                <a:solidFill>
                  <a:srgbClr val="ffffff"/>
                </a:solidFill>
              </a:uFill>
              <a:latin typeface="Segoe UI Light"/>
            </a:endParaRPr>
          </a:p>
          <a:p>
            <a:pPr lvl="1" marL="742680" indent="-285120">
              <a:lnSpc>
                <a:spcPct val="100000"/>
              </a:lnSpc>
              <a:buClr>
                <a:srgbClr val="000000"/>
              </a:buClr>
              <a:buFont typeface="Arial"/>
              <a:buChar char="–"/>
            </a:pPr>
            <a:r>
              <a:rPr b="1" lang="en-US" sz="2800" spc="-1" strike="noStrike">
                <a:solidFill>
                  <a:srgbClr val="000000"/>
                </a:solidFill>
                <a:uFill>
                  <a:solidFill>
                    <a:srgbClr val="ffffff"/>
                  </a:solidFill>
                </a:uFill>
                <a:latin typeface="Segoe UI Light"/>
                <a:ea typeface="Segoe UI Light"/>
              </a:rPr>
              <a:t>Customer collaboration</a:t>
            </a:r>
            <a:r>
              <a:rPr b="0" lang="en-US" sz="2800" spc="-1" strike="noStrike">
                <a:solidFill>
                  <a:srgbClr val="000000"/>
                </a:solidFill>
                <a:uFill>
                  <a:solidFill>
                    <a:srgbClr val="ffffff"/>
                  </a:solidFill>
                </a:uFill>
                <a:latin typeface="Segoe UI Light"/>
                <a:ea typeface="Segoe UI Light"/>
              </a:rPr>
              <a:t> over contract negotiation</a:t>
            </a:r>
            <a:endParaRPr b="0" lang="en-US" sz="2400" spc="-1" strike="noStrike">
              <a:solidFill>
                <a:srgbClr val="000000"/>
              </a:solidFill>
              <a:uFill>
                <a:solidFill>
                  <a:srgbClr val="ffffff"/>
                </a:solidFill>
              </a:uFill>
              <a:latin typeface="Segoe UI Light"/>
            </a:endParaRPr>
          </a:p>
          <a:p>
            <a:pPr lvl="1" marL="742680" indent="-285120">
              <a:lnSpc>
                <a:spcPct val="100000"/>
              </a:lnSpc>
              <a:buClr>
                <a:srgbClr val="000000"/>
              </a:buClr>
              <a:buFont typeface="Arial"/>
              <a:buChar char="–"/>
            </a:pPr>
            <a:r>
              <a:rPr b="1" lang="en-US" sz="2800" spc="-1" strike="noStrike">
                <a:solidFill>
                  <a:srgbClr val="000000"/>
                </a:solidFill>
                <a:uFill>
                  <a:solidFill>
                    <a:srgbClr val="ffffff"/>
                  </a:solidFill>
                </a:uFill>
                <a:latin typeface="Segoe UI Light"/>
                <a:ea typeface="Segoe UI Light"/>
              </a:rPr>
              <a:t>Responding to change</a:t>
            </a:r>
            <a:r>
              <a:rPr b="0" lang="en-US" sz="2800" spc="-1" strike="noStrike">
                <a:solidFill>
                  <a:srgbClr val="000000"/>
                </a:solidFill>
                <a:uFill>
                  <a:solidFill>
                    <a:srgbClr val="ffffff"/>
                  </a:solidFill>
                </a:uFill>
                <a:latin typeface="Segoe UI Light"/>
                <a:ea typeface="Segoe UI Light"/>
              </a:rPr>
              <a:t> over following a plan</a:t>
            </a:r>
            <a:r>
              <a:rPr b="0" lang="en-US" sz="2800" spc="-1" strike="noStrike">
                <a:solidFill>
                  <a:srgbClr val="000000"/>
                </a:solidFill>
                <a:uFill>
                  <a:solidFill>
                    <a:srgbClr val="ffffff"/>
                  </a:solidFill>
                </a:uFill>
                <a:latin typeface="Segoe UI Light"/>
                <a:ea typeface="Segoe UI Light"/>
              </a:rPr>
              <a:t>
</a:t>
            </a:r>
            <a:r>
              <a:rPr b="0" lang="en-US" sz="2800" spc="-1" strike="noStrike">
                <a:solidFill>
                  <a:srgbClr val="000000"/>
                </a:solidFill>
                <a:uFill>
                  <a:solidFill>
                    <a:srgbClr val="ffffff"/>
                  </a:solidFill>
                </a:uFill>
                <a:latin typeface="Segoe UI Light"/>
              </a:rPr>
              <a:t> </a:t>
            </a:r>
            <a:endParaRPr b="0" lang="en-US" sz="2400" spc="-1" strike="noStrike">
              <a:solidFill>
                <a:srgbClr val="000000"/>
              </a:solidFill>
              <a:uFill>
                <a:solidFill>
                  <a:srgbClr val="ffffff"/>
                </a:solidFill>
              </a:uFill>
              <a:latin typeface="Segoe UI Light"/>
            </a:endParaRPr>
          </a:p>
          <a:p>
            <a:pPr>
              <a:lnSpc>
                <a:spcPct val="100000"/>
              </a:lnSpc>
            </a:pPr>
            <a:r>
              <a:rPr b="0" lang="en-US" sz="2400" spc="-1" strike="noStrike">
                <a:solidFill>
                  <a:srgbClr val="000000"/>
                </a:solidFill>
                <a:uFill>
                  <a:solidFill>
                    <a:srgbClr val="ffffff"/>
                  </a:solidFill>
                </a:uFill>
                <a:latin typeface="Segoe UI Light"/>
                <a:ea typeface="Segoe UI Light"/>
              </a:rPr>
              <a:t>That is, while there is value in the items on the right, we value the items on the left more.</a:t>
            </a:r>
            <a:r>
              <a:rPr b="0" lang="en-US" sz="2400" spc="-1" strike="noStrike">
                <a:solidFill>
                  <a:srgbClr val="000000"/>
                </a:solidFill>
                <a:uFill>
                  <a:solidFill>
                    <a:srgbClr val="ffffff"/>
                  </a:solidFill>
                </a:uFill>
                <a:latin typeface="Segoe UI Light"/>
                <a:ea typeface="Segoe UI Light"/>
              </a:rPr>
              <a:t>
</a:t>
            </a:r>
            <a:r>
              <a:rPr b="0" lang="en-US" sz="3200" spc="-1" strike="noStrike">
                <a:solidFill>
                  <a:srgbClr val="000000"/>
                </a:solidFill>
                <a:uFill>
                  <a:solidFill>
                    <a:srgbClr val="ffffff"/>
                  </a:solidFill>
                </a:uFill>
                <a:latin typeface="Segoe UI Light"/>
                <a:ea typeface="Segoe UI Light"/>
              </a:rPr>
              <a:t>
</a:t>
            </a:r>
            <a:r>
              <a:rPr b="0" lang="en-US" sz="3200" spc="-1" strike="noStrike">
                <a:solidFill>
                  <a:srgbClr val="000000"/>
                </a:solidFill>
                <a:uFill>
                  <a:solidFill>
                    <a:srgbClr val="ffffff"/>
                  </a:solidFill>
                </a:uFill>
                <a:latin typeface="Segoe UI Light"/>
                <a:ea typeface="Segoe UI Light"/>
              </a:rPr>
              <a:t>
</a:t>
            </a:r>
            <a:endParaRPr b="1" lang="en-US" sz="3200" spc="-1" strike="noStrike">
              <a:solidFill>
                <a:srgbClr val="000000"/>
              </a:solidFill>
              <a:uFill>
                <a:solidFill>
                  <a:srgbClr val="ffffff"/>
                </a:solidFill>
              </a:uFill>
              <a:latin typeface="Segoe UI Light"/>
            </a:endParaRPr>
          </a:p>
          <a:p>
            <a:pPr>
              <a:lnSpc>
                <a:spcPct val="100000"/>
              </a:lnSpc>
            </a:pPr>
            <a:endParaRPr b="1" lang="en-US" sz="3200" spc="-1" strike="noStrike">
              <a:solidFill>
                <a:srgbClr val="000000"/>
              </a:solidFill>
              <a:uFill>
                <a:solidFill>
                  <a:srgbClr val="ffffff"/>
                </a:solidFill>
              </a:uFill>
              <a:latin typeface="Segoe UI Light"/>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379440" y="182160"/>
            <a:ext cx="11523960" cy="1063080"/>
          </a:xfrm>
          <a:prstGeom prst="rect">
            <a:avLst/>
          </a:prstGeom>
          <a:noFill/>
          <a:ln>
            <a:noFill/>
          </a:ln>
        </p:spPr>
        <p:txBody>
          <a:bodyPr/>
          <a:p>
            <a:pPr algn="ctr">
              <a:lnSpc>
                <a:spcPct val="100000"/>
              </a:lnSpc>
            </a:pPr>
            <a:r>
              <a:rPr b="1" lang="en-US" sz="4400" spc="-1" strike="noStrike">
                <a:solidFill>
                  <a:srgbClr val="000000"/>
                </a:solidFill>
                <a:uFill>
                  <a:solidFill>
                    <a:srgbClr val="ffffff"/>
                  </a:solidFill>
                </a:uFill>
                <a:latin typeface="Times New Roman"/>
                <a:ea typeface="Segoe UI Light"/>
              </a:rPr>
              <a:t>Principles behind the Agile Manifesto</a:t>
            </a:r>
            <a:endParaRPr b="0" lang="en-US" sz="1800" spc="-1" strike="noStrike">
              <a:solidFill>
                <a:srgbClr val="000000"/>
              </a:solidFill>
              <a:uFill>
                <a:solidFill>
                  <a:srgbClr val="ffffff"/>
                </a:solidFill>
              </a:uFill>
              <a:latin typeface="Calibri"/>
            </a:endParaRPr>
          </a:p>
        </p:txBody>
      </p:sp>
      <p:sp>
        <p:nvSpPr>
          <p:cNvPr id="125" name="TextShape 2"/>
          <p:cNvSpPr txBox="1"/>
          <p:nvPr/>
        </p:nvSpPr>
        <p:spPr>
          <a:xfrm>
            <a:off x="1142280" y="1166400"/>
            <a:ext cx="4509360" cy="5720040"/>
          </a:xfrm>
          <a:prstGeom prst="rect">
            <a:avLst/>
          </a:prstGeom>
          <a:noFill/>
          <a:ln>
            <a:noFill/>
          </a:ln>
        </p:spPr>
        <p:txBody>
          <a:bodyPr anchor="ctr"/>
          <a:p>
            <a:pPr algn="ctr">
              <a:lnSpc>
                <a:spcPct val="100000"/>
              </a:lnSpc>
            </a:pPr>
            <a:r>
              <a:rPr b="0" i="1" lang="en-US" sz="1600" spc="-1" strike="noStrike">
                <a:solidFill>
                  <a:srgbClr val="000000"/>
                </a:solidFill>
                <a:uFill>
                  <a:solidFill>
                    <a:srgbClr val="ffffff"/>
                  </a:solidFill>
                </a:uFill>
                <a:latin typeface="Times New Roman"/>
                <a:ea typeface="Segoe UI Light"/>
              </a:rPr>
              <a:t>We follow these principles:</a:t>
            </a:r>
            <a:endParaRPr b="1" lang="en-US" sz="3200" spc="-1" strike="noStrike">
              <a:solidFill>
                <a:srgbClr val="000000"/>
              </a:solidFill>
              <a:uFill>
                <a:solidFill>
                  <a:srgbClr val="ffffff"/>
                </a:solidFill>
              </a:uFill>
              <a:latin typeface="Segoe UI Light"/>
            </a:endParaRPr>
          </a:p>
          <a:p>
            <a:pPr algn="ctr">
              <a:lnSpc>
                <a:spcPct val="100000"/>
              </a:lnSpc>
            </a:pPr>
            <a:r>
              <a:rPr b="0" lang="en-US" sz="1600" spc="-1" strike="noStrike">
                <a:solidFill>
                  <a:srgbClr val="000000"/>
                </a:solidFill>
                <a:uFill>
                  <a:solidFill>
                    <a:srgbClr val="ffffff"/>
                  </a:solidFill>
                </a:uFill>
                <a:latin typeface="Times New Roman"/>
                <a:ea typeface="Segoe UI Light"/>
              </a:rPr>
              <a:t>Our highest priority is to satisfy the customer</a:t>
            </a:r>
            <a:r>
              <a:rPr b="0" lang="en-US" sz="1600" spc="-1" strike="noStrike">
                <a:solidFill>
                  <a:srgbClr val="000000"/>
                </a:solidFill>
                <a:uFill>
                  <a:solidFill>
                    <a:srgbClr val="ffffff"/>
                  </a:solidFill>
                </a:uFill>
                <a:latin typeface="Times New Roman"/>
                <a:ea typeface="Segoe UI Light"/>
              </a:rPr>
              <a:t>
</a:t>
            </a:r>
            <a:r>
              <a:rPr b="0" lang="en-US" sz="1600" spc="-1" strike="noStrike">
                <a:solidFill>
                  <a:srgbClr val="000000"/>
                </a:solidFill>
                <a:uFill>
                  <a:solidFill>
                    <a:srgbClr val="ffffff"/>
                  </a:solidFill>
                </a:uFill>
                <a:latin typeface="Times New Roman"/>
                <a:ea typeface="Segoe UI Light"/>
              </a:rPr>
              <a:t>through early and continuous delivery</a:t>
            </a:r>
            <a:r>
              <a:rPr b="0" lang="en-US" sz="1600" spc="-1" strike="noStrike">
                <a:solidFill>
                  <a:srgbClr val="000000"/>
                </a:solidFill>
                <a:uFill>
                  <a:solidFill>
                    <a:srgbClr val="ffffff"/>
                  </a:solidFill>
                </a:uFill>
                <a:latin typeface="Times New Roman"/>
                <a:ea typeface="Segoe UI Light"/>
              </a:rPr>
              <a:t>
</a:t>
            </a:r>
            <a:r>
              <a:rPr b="0" lang="en-US" sz="1600" spc="-1" strike="noStrike">
                <a:solidFill>
                  <a:srgbClr val="000000"/>
                </a:solidFill>
                <a:uFill>
                  <a:solidFill>
                    <a:srgbClr val="ffffff"/>
                  </a:solidFill>
                </a:uFill>
                <a:latin typeface="Times New Roman"/>
                <a:ea typeface="Segoe UI Light"/>
              </a:rPr>
              <a:t>of valuable software.</a:t>
            </a:r>
            <a:endParaRPr b="1" lang="en-US" sz="3200" spc="-1" strike="noStrike">
              <a:solidFill>
                <a:srgbClr val="000000"/>
              </a:solidFill>
              <a:uFill>
                <a:solidFill>
                  <a:srgbClr val="ffffff"/>
                </a:solidFill>
              </a:uFill>
              <a:latin typeface="Segoe UI Light"/>
            </a:endParaRPr>
          </a:p>
          <a:p>
            <a:pPr algn="ctr">
              <a:lnSpc>
                <a:spcPct val="100000"/>
              </a:lnSpc>
            </a:pPr>
            <a:endParaRPr b="1" lang="en-US" sz="3200" spc="-1" strike="noStrike">
              <a:solidFill>
                <a:srgbClr val="000000"/>
              </a:solidFill>
              <a:uFill>
                <a:solidFill>
                  <a:srgbClr val="ffffff"/>
                </a:solidFill>
              </a:uFill>
              <a:latin typeface="Segoe UI Light"/>
            </a:endParaRPr>
          </a:p>
          <a:p>
            <a:pPr algn="ctr">
              <a:lnSpc>
                <a:spcPct val="100000"/>
              </a:lnSpc>
            </a:pPr>
            <a:r>
              <a:rPr b="0" lang="en-US" sz="1600" spc="-1" strike="noStrike">
                <a:solidFill>
                  <a:srgbClr val="000000"/>
                </a:solidFill>
                <a:uFill>
                  <a:solidFill>
                    <a:srgbClr val="ffffff"/>
                  </a:solidFill>
                </a:uFill>
                <a:latin typeface="Times New Roman"/>
                <a:ea typeface="Segoe UI Light"/>
              </a:rPr>
              <a:t>Welcome changing requirements, even late in </a:t>
            </a:r>
            <a:r>
              <a:rPr b="0" lang="en-US" sz="1600" spc="-1" strike="noStrike">
                <a:solidFill>
                  <a:srgbClr val="000000"/>
                </a:solidFill>
                <a:uFill>
                  <a:solidFill>
                    <a:srgbClr val="ffffff"/>
                  </a:solidFill>
                </a:uFill>
                <a:latin typeface="Times New Roman"/>
                <a:ea typeface="Segoe UI Light"/>
              </a:rPr>
              <a:t>
</a:t>
            </a:r>
            <a:r>
              <a:rPr b="0" lang="en-US" sz="1600" spc="-1" strike="noStrike">
                <a:solidFill>
                  <a:srgbClr val="000000"/>
                </a:solidFill>
                <a:uFill>
                  <a:solidFill>
                    <a:srgbClr val="ffffff"/>
                  </a:solidFill>
                </a:uFill>
                <a:latin typeface="Times New Roman"/>
                <a:ea typeface="Segoe UI Light"/>
              </a:rPr>
              <a:t>development. Agile processes harness change for </a:t>
            </a:r>
            <a:r>
              <a:rPr b="0" lang="en-US" sz="1600" spc="-1" strike="noStrike">
                <a:solidFill>
                  <a:srgbClr val="000000"/>
                </a:solidFill>
                <a:uFill>
                  <a:solidFill>
                    <a:srgbClr val="ffffff"/>
                  </a:solidFill>
                </a:uFill>
                <a:latin typeface="Times New Roman"/>
                <a:ea typeface="Segoe UI Light"/>
              </a:rPr>
              <a:t>
</a:t>
            </a:r>
            <a:r>
              <a:rPr b="0" lang="en-US" sz="1600" spc="-1" strike="noStrike">
                <a:solidFill>
                  <a:srgbClr val="000000"/>
                </a:solidFill>
                <a:uFill>
                  <a:solidFill>
                    <a:srgbClr val="ffffff"/>
                  </a:solidFill>
                </a:uFill>
                <a:latin typeface="Times New Roman"/>
                <a:ea typeface="Segoe UI Light"/>
              </a:rPr>
              <a:t>the customer's competitive advantage.</a:t>
            </a:r>
            <a:endParaRPr b="1" lang="en-US" sz="3200" spc="-1" strike="noStrike">
              <a:solidFill>
                <a:srgbClr val="000000"/>
              </a:solidFill>
              <a:uFill>
                <a:solidFill>
                  <a:srgbClr val="ffffff"/>
                </a:solidFill>
              </a:uFill>
              <a:latin typeface="Segoe UI Light"/>
            </a:endParaRPr>
          </a:p>
          <a:p>
            <a:pPr algn="ctr">
              <a:lnSpc>
                <a:spcPct val="100000"/>
              </a:lnSpc>
            </a:pPr>
            <a:endParaRPr b="1" lang="en-US" sz="3200" spc="-1" strike="noStrike">
              <a:solidFill>
                <a:srgbClr val="000000"/>
              </a:solidFill>
              <a:uFill>
                <a:solidFill>
                  <a:srgbClr val="ffffff"/>
                </a:solidFill>
              </a:uFill>
              <a:latin typeface="Segoe UI Light"/>
            </a:endParaRPr>
          </a:p>
          <a:p>
            <a:pPr algn="ctr">
              <a:lnSpc>
                <a:spcPct val="100000"/>
              </a:lnSpc>
            </a:pPr>
            <a:r>
              <a:rPr b="0" lang="en-US" sz="1600" spc="-1" strike="noStrike">
                <a:solidFill>
                  <a:srgbClr val="000000"/>
                </a:solidFill>
                <a:uFill>
                  <a:solidFill>
                    <a:srgbClr val="ffffff"/>
                  </a:solidFill>
                </a:uFill>
                <a:latin typeface="Times New Roman"/>
                <a:ea typeface="Segoe UI Light"/>
              </a:rPr>
              <a:t>Deliver working software frequently, from a </a:t>
            </a:r>
            <a:r>
              <a:rPr b="0" lang="en-US" sz="1600" spc="-1" strike="noStrike">
                <a:solidFill>
                  <a:srgbClr val="000000"/>
                </a:solidFill>
                <a:uFill>
                  <a:solidFill>
                    <a:srgbClr val="ffffff"/>
                  </a:solidFill>
                </a:uFill>
                <a:latin typeface="Times New Roman"/>
                <a:ea typeface="Segoe UI Light"/>
              </a:rPr>
              <a:t>
</a:t>
            </a:r>
            <a:r>
              <a:rPr b="0" lang="en-US" sz="1600" spc="-1" strike="noStrike">
                <a:solidFill>
                  <a:srgbClr val="000000"/>
                </a:solidFill>
                <a:uFill>
                  <a:solidFill>
                    <a:srgbClr val="ffffff"/>
                  </a:solidFill>
                </a:uFill>
                <a:latin typeface="Times New Roman"/>
                <a:ea typeface="Segoe UI Light"/>
              </a:rPr>
              <a:t>couple of weeks to a couple of months, with a </a:t>
            </a:r>
            <a:r>
              <a:rPr b="0" lang="en-US" sz="1600" spc="-1" strike="noStrike">
                <a:solidFill>
                  <a:srgbClr val="000000"/>
                </a:solidFill>
                <a:uFill>
                  <a:solidFill>
                    <a:srgbClr val="ffffff"/>
                  </a:solidFill>
                </a:uFill>
                <a:latin typeface="Times New Roman"/>
                <a:ea typeface="Segoe UI Light"/>
              </a:rPr>
              <a:t>
</a:t>
            </a:r>
            <a:r>
              <a:rPr b="0" lang="en-US" sz="1600" spc="-1" strike="noStrike">
                <a:solidFill>
                  <a:srgbClr val="000000"/>
                </a:solidFill>
                <a:uFill>
                  <a:solidFill>
                    <a:srgbClr val="ffffff"/>
                  </a:solidFill>
                </a:uFill>
                <a:latin typeface="Times New Roman"/>
                <a:ea typeface="Segoe UI Light"/>
              </a:rPr>
              <a:t>preference to the shorter timescale.</a:t>
            </a:r>
            <a:endParaRPr b="1" lang="en-US" sz="3200" spc="-1" strike="noStrike">
              <a:solidFill>
                <a:srgbClr val="000000"/>
              </a:solidFill>
              <a:uFill>
                <a:solidFill>
                  <a:srgbClr val="ffffff"/>
                </a:solidFill>
              </a:uFill>
              <a:latin typeface="Segoe UI Light"/>
            </a:endParaRPr>
          </a:p>
          <a:p>
            <a:pPr algn="ctr">
              <a:lnSpc>
                <a:spcPct val="100000"/>
              </a:lnSpc>
            </a:pPr>
            <a:endParaRPr b="1" lang="en-US" sz="3200" spc="-1" strike="noStrike">
              <a:solidFill>
                <a:srgbClr val="000000"/>
              </a:solidFill>
              <a:uFill>
                <a:solidFill>
                  <a:srgbClr val="ffffff"/>
                </a:solidFill>
              </a:uFill>
              <a:latin typeface="Segoe UI Light"/>
            </a:endParaRPr>
          </a:p>
          <a:p>
            <a:pPr algn="ctr">
              <a:lnSpc>
                <a:spcPct val="100000"/>
              </a:lnSpc>
            </a:pPr>
            <a:r>
              <a:rPr b="0" lang="en-US" sz="1600" spc="-1" strike="noStrike">
                <a:solidFill>
                  <a:srgbClr val="000000"/>
                </a:solidFill>
                <a:uFill>
                  <a:solidFill>
                    <a:srgbClr val="ffffff"/>
                  </a:solidFill>
                </a:uFill>
                <a:latin typeface="Times New Roman"/>
                <a:ea typeface="Segoe UI Light"/>
              </a:rPr>
              <a:t>Business people and developers must work </a:t>
            </a:r>
            <a:r>
              <a:rPr b="0" lang="en-US" sz="1600" spc="-1" strike="noStrike">
                <a:solidFill>
                  <a:srgbClr val="000000"/>
                </a:solidFill>
                <a:uFill>
                  <a:solidFill>
                    <a:srgbClr val="ffffff"/>
                  </a:solidFill>
                </a:uFill>
                <a:latin typeface="Times New Roman"/>
                <a:ea typeface="Segoe UI Light"/>
              </a:rPr>
              <a:t>
</a:t>
            </a:r>
            <a:r>
              <a:rPr b="0" lang="en-US" sz="1600" spc="-1" strike="noStrike">
                <a:solidFill>
                  <a:srgbClr val="000000"/>
                </a:solidFill>
                <a:uFill>
                  <a:solidFill>
                    <a:srgbClr val="ffffff"/>
                  </a:solidFill>
                </a:uFill>
                <a:latin typeface="Times New Roman"/>
                <a:ea typeface="Segoe UI Light"/>
              </a:rPr>
              <a:t>together daily throughout the project.</a:t>
            </a:r>
            <a:endParaRPr b="1" lang="en-US" sz="3200" spc="-1" strike="noStrike">
              <a:solidFill>
                <a:srgbClr val="000000"/>
              </a:solidFill>
              <a:uFill>
                <a:solidFill>
                  <a:srgbClr val="ffffff"/>
                </a:solidFill>
              </a:uFill>
              <a:latin typeface="Segoe UI Light"/>
            </a:endParaRPr>
          </a:p>
          <a:p>
            <a:pPr algn="ctr">
              <a:lnSpc>
                <a:spcPct val="100000"/>
              </a:lnSpc>
            </a:pPr>
            <a:endParaRPr b="1" lang="en-US" sz="3200" spc="-1" strike="noStrike">
              <a:solidFill>
                <a:srgbClr val="000000"/>
              </a:solidFill>
              <a:uFill>
                <a:solidFill>
                  <a:srgbClr val="ffffff"/>
                </a:solidFill>
              </a:uFill>
              <a:latin typeface="Segoe UI Light"/>
            </a:endParaRPr>
          </a:p>
          <a:p>
            <a:pPr algn="ctr">
              <a:lnSpc>
                <a:spcPct val="100000"/>
              </a:lnSpc>
            </a:pPr>
            <a:r>
              <a:rPr b="0" lang="en-US" sz="1600" spc="-1" strike="noStrike">
                <a:solidFill>
                  <a:srgbClr val="000000"/>
                </a:solidFill>
                <a:uFill>
                  <a:solidFill>
                    <a:srgbClr val="ffffff"/>
                  </a:solidFill>
                </a:uFill>
                <a:latin typeface="Times New Roman"/>
                <a:ea typeface="Segoe UI Light"/>
              </a:rPr>
              <a:t>Build projects around motivated individuals. </a:t>
            </a:r>
            <a:endParaRPr b="1" lang="en-US" sz="3200" spc="-1" strike="noStrike">
              <a:solidFill>
                <a:srgbClr val="000000"/>
              </a:solidFill>
              <a:uFill>
                <a:solidFill>
                  <a:srgbClr val="ffffff"/>
                </a:solidFill>
              </a:uFill>
              <a:latin typeface="Segoe UI Light"/>
            </a:endParaRPr>
          </a:p>
          <a:p>
            <a:pPr algn="ctr">
              <a:lnSpc>
                <a:spcPct val="100000"/>
              </a:lnSpc>
            </a:pPr>
            <a:r>
              <a:rPr b="0" lang="en-US" sz="1600" spc="-1" strike="noStrike">
                <a:solidFill>
                  <a:srgbClr val="000000"/>
                </a:solidFill>
                <a:uFill>
                  <a:solidFill>
                    <a:srgbClr val="ffffff"/>
                  </a:solidFill>
                </a:uFill>
                <a:latin typeface="Times New Roman"/>
                <a:ea typeface="Segoe UI Light"/>
              </a:rPr>
              <a:t>Give them the environment and support they need, </a:t>
            </a:r>
            <a:endParaRPr b="1" lang="en-US" sz="3200" spc="-1" strike="noStrike">
              <a:solidFill>
                <a:srgbClr val="000000"/>
              </a:solidFill>
              <a:uFill>
                <a:solidFill>
                  <a:srgbClr val="ffffff"/>
                </a:solidFill>
              </a:uFill>
              <a:latin typeface="Segoe UI Light"/>
            </a:endParaRPr>
          </a:p>
          <a:p>
            <a:pPr algn="ctr">
              <a:lnSpc>
                <a:spcPct val="100000"/>
              </a:lnSpc>
            </a:pPr>
            <a:r>
              <a:rPr b="0" lang="en-US" sz="1600" spc="-1" strike="noStrike">
                <a:solidFill>
                  <a:srgbClr val="000000"/>
                </a:solidFill>
                <a:uFill>
                  <a:solidFill>
                    <a:srgbClr val="ffffff"/>
                  </a:solidFill>
                </a:uFill>
                <a:latin typeface="Times New Roman"/>
                <a:ea typeface="Segoe UI Light"/>
              </a:rPr>
              <a:t>and trust them to get the job done.</a:t>
            </a:r>
            <a:endParaRPr b="1" lang="en-US" sz="3200" spc="-1" strike="noStrike">
              <a:solidFill>
                <a:srgbClr val="000000"/>
              </a:solidFill>
              <a:uFill>
                <a:solidFill>
                  <a:srgbClr val="ffffff"/>
                </a:solidFill>
              </a:uFill>
              <a:latin typeface="Segoe UI Light"/>
            </a:endParaRPr>
          </a:p>
          <a:p>
            <a:pPr algn="ctr">
              <a:lnSpc>
                <a:spcPct val="100000"/>
              </a:lnSpc>
            </a:pPr>
            <a:endParaRPr b="1" lang="en-US" sz="3200" spc="-1" strike="noStrike">
              <a:solidFill>
                <a:srgbClr val="000000"/>
              </a:solidFill>
              <a:uFill>
                <a:solidFill>
                  <a:srgbClr val="ffffff"/>
                </a:solidFill>
              </a:uFill>
              <a:latin typeface="Segoe UI Light"/>
            </a:endParaRPr>
          </a:p>
          <a:p>
            <a:pPr algn="ctr">
              <a:lnSpc>
                <a:spcPct val="100000"/>
              </a:lnSpc>
            </a:pPr>
            <a:r>
              <a:rPr b="0" lang="en-US" sz="1600" spc="-1" strike="noStrike">
                <a:solidFill>
                  <a:srgbClr val="000000"/>
                </a:solidFill>
                <a:uFill>
                  <a:solidFill>
                    <a:srgbClr val="ffffff"/>
                  </a:solidFill>
                </a:uFill>
                <a:latin typeface="Times New Roman"/>
                <a:ea typeface="Segoe UI Light"/>
              </a:rPr>
              <a:t>The most efficient and effective method of </a:t>
            </a:r>
            <a:endParaRPr b="1" lang="en-US" sz="3200" spc="-1" strike="noStrike">
              <a:solidFill>
                <a:srgbClr val="000000"/>
              </a:solidFill>
              <a:uFill>
                <a:solidFill>
                  <a:srgbClr val="ffffff"/>
                </a:solidFill>
              </a:uFill>
              <a:latin typeface="Segoe UI Light"/>
            </a:endParaRPr>
          </a:p>
          <a:p>
            <a:pPr algn="ctr">
              <a:lnSpc>
                <a:spcPct val="100000"/>
              </a:lnSpc>
            </a:pPr>
            <a:r>
              <a:rPr b="0" lang="en-US" sz="1600" spc="-1" strike="noStrike">
                <a:solidFill>
                  <a:srgbClr val="000000"/>
                </a:solidFill>
                <a:uFill>
                  <a:solidFill>
                    <a:srgbClr val="ffffff"/>
                  </a:solidFill>
                </a:uFill>
                <a:latin typeface="Times New Roman"/>
                <a:ea typeface="Segoe UI Light"/>
              </a:rPr>
              <a:t>conveying information to and within a development </a:t>
            </a:r>
            <a:endParaRPr b="1" lang="en-US" sz="3200" spc="-1" strike="noStrike">
              <a:solidFill>
                <a:srgbClr val="000000"/>
              </a:solidFill>
              <a:uFill>
                <a:solidFill>
                  <a:srgbClr val="ffffff"/>
                </a:solidFill>
              </a:uFill>
              <a:latin typeface="Segoe UI Light"/>
            </a:endParaRPr>
          </a:p>
          <a:p>
            <a:pPr algn="ctr">
              <a:lnSpc>
                <a:spcPct val="100000"/>
              </a:lnSpc>
            </a:pPr>
            <a:r>
              <a:rPr b="0" lang="en-US" sz="1600" spc="-1" strike="noStrike">
                <a:solidFill>
                  <a:srgbClr val="000000"/>
                </a:solidFill>
                <a:uFill>
                  <a:solidFill>
                    <a:srgbClr val="ffffff"/>
                  </a:solidFill>
                </a:uFill>
                <a:latin typeface="Times New Roman"/>
                <a:ea typeface="Segoe UI Light"/>
              </a:rPr>
              <a:t>team is face-to-face conversation.</a:t>
            </a:r>
            <a:endParaRPr b="1" lang="en-US" sz="3200" spc="-1" strike="noStrike">
              <a:solidFill>
                <a:srgbClr val="000000"/>
              </a:solidFill>
              <a:uFill>
                <a:solidFill>
                  <a:srgbClr val="ffffff"/>
                </a:solidFill>
              </a:uFill>
              <a:latin typeface="Segoe UI Light"/>
            </a:endParaRPr>
          </a:p>
          <a:p>
            <a:pPr algn="ctr">
              <a:lnSpc>
                <a:spcPct val="100000"/>
              </a:lnSpc>
            </a:pPr>
            <a:endParaRPr b="1" lang="en-US" sz="3200" spc="-1" strike="noStrike">
              <a:solidFill>
                <a:srgbClr val="000000"/>
              </a:solidFill>
              <a:uFill>
                <a:solidFill>
                  <a:srgbClr val="ffffff"/>
                </a:solidFill>
              </a:uFill>
              <a:latin typeface="Segoe UI Light"/>
            </a:endParaRPr>
          </a:p>
          <a:p>
            <a:pPr algn="ctr">
              <a:lnSpc>
                <a:spcPct val="100000"/>
              </a:lnSpc>
            </a:pPr>
            <a:endParaRPr b="1" lang="en-US" sz="3200" spc="-1" strike="noStrike">
              <a:solidFill>
                <a:srgbClr val="000000"/>
              </a:solidFill>
              <a:uFill>
                <a:solidFill>
                  <a:srgbClr val="ffffff"/>
                </a:solidFill>
              </a:uFill>
              <a:latin typeface="Segoe UI Light"/>
            </a:endParaRPr>
          </a:p>
        </p:txBody>
      </p:sp>
      <p:sp>
        <p:nvSpPr>
          <p:cNvPr id="126" name="CustomShape 3"/>
          <p:cNvSpPr/>
          <p:nvPr/>
        </p:nvSpPr>
        <p:spPr>
          <a:xfrm>
            <a:off x="6455520" y="1274760"/>
            <a:ext cx="4548600" cy="5112000"/>
          </a:xfrm>
          <a:prstGeom prst="rect">
            <a:avLst/>
          </a:prstGeom>
          <a:noFill/>
          <a:ln>
            <a:noFill/>
          </a:ln>
        </p:spPr>
        <p:style>
          <a:lnRef idx="0"/>
          <a:fillRef idx="0"/>
          <a:effectRef idx="0"/>
          <a:fontRef idx="minor"/>
        </p:style>
        <p:txBody>
          <a:bodyPr wrap="none" anchor="ctr"/>
          <a:p>
            <a:pPr algn="ctr">
              <a:lnSpc>
                <a:spcPct val="100000"/>
              </a:lnSpc>
            </a:pPr>
            <a:r>
              <a:rPr b="0" lang="en-GB" sz="1600" spc="-1" strike="noStrike">
                <a:solidFill>
                  <a:srgbClr val="000000"/>
                </a:solidFill>
                <a:uFill>
                  <a:solidFill>
                    <a:srgbClr val="ffffff"/>
                  </a:solidFill>
                </a:uFill>
                <a:latin typeface="Times New Roman"/>
                <a:ea typeface="Segoe UI Light"/>
              </a:rPr>
              <a:t>Working software is the primary measure of progress.</a:t>
            </a:r>
            <a:endParaRPr b="0" lang="en-GB" sz="3200" spc="-1" strike="noStrike">
              <a:solidFill>
                <a:srgbClr val="000000"/>
              </a:solidFill>
              <a:uFill>
                <a:solidFill>
                  <a:srgbClr val="ffffff"/>
                </a:solidFill>
              </a:uFill>
              <a:latin typeface="Arial"/>
            </a:endParaRPr>
          </a:p>
          <a:p>
            <a:pPr algn="ctr">
              <a:lnSpc>
                <a:spcPct val="100000"/>
              </a:lnSpc>
            </a:pPr>
            <a:endParaRPr b="0" lang="en-GB" sz="3200" spc="-1" strike="noStrike">
              <a:solidFill>
                <a:srgbClr val="000000"/>
              </a:solidFill>
              <a:uFill>
                <a:solidFill>
                  <a:srgbClr val="ffffff"/>
                </a:solidFill>
              </a:uFill>
              <a:latin typeface="Arial"/>
            </a:endParaRPr>
          </a:p>
          <a:p>
            <a:pPr algn="ctr">
              <a:lnSpc>
                <a:spcPct val="100000"/>
              </a:lnSpc>
            </a:pPr>
            <a:r>
              <a:rPr b="0" lang="en-GB" sz="1600" spc="-1" strike="noStrike">
                <a:solidFill>
                  <a:srgbClr val="000000"/>
                </a:solidFill>
                <a:uFill>
                  <a:solidFill>
                    <a:srgbClr val="ffffff"/>
                  </a:solidFill>
                </a:uFill>
                <a:latin typeface="Times New Roman"/>
                <a:ea typeface="Segoe UI Light"/>
              </a:rPr>
              <a:t>Agile processes promote sustainable development. </a:t>
            </a:r>
            <a:endParaRPr b="0" lang="en-GB" sz="3200" spc="-1" strike="noStrike">
              <a:solidFill>
                <a:srgbClr val="000000"/>
              </a:solidFill>
              <a:uFill>
                <a:solidFill>
                  <a:srgbClr val="ffffff"/>
                </a:solidFill>
              </a:uFill>
              <a:latin typeface="Arial"/>
            </a:endParaRPr>
          </a:p>
          <a:p>
            <a:pPr algn="ctr">
              <a:lnSpc>
                <a:spcPct val="100000"/>
              </a:lnSpc>
            </a:pPr>
            <a:r>
              <a:rPr b="0" lang="en-GB" sz="1600" spc="-1" strike="noStrike">
                <a:solidFill>
                  <a:srgbClr val="000000"/>
                </a:solidFill>
                <a:uFill>
                  <a:solidFill>
                    <a:srgbClr val="ffffff"/>
                  </a:solidFill>
                </a:uFill>
                <a:latin typeface="Times New Roman"/>
                <a:ea typeface="Segoe UI Light"/>
              </a:rPr>
              <a:t>The sponsors, developers, and users should be able </a:t>
            </a:r>
            <a:endParaRPr b="0" lang="en-GB" sz="3200" spc="-1" strike="noStrike">
              <a:solidFill>
                <a:srgbClr val="000000"/>
              </a:solidFill>
              <a:uFill>
                <a:solidFill>
                  <a:srgbClr val="ffffff"/>
                </a:solidFill>
              </a:uFill>
              <a:latin typeface="Arial"/>
            </a:endParaRPr>
          </a:p>
          <a:p>
            <a:pPr algn="ctr">
              <a:lnSpc>
                <a:spcPct val="100000"/>
              </a:lnSpc>
            </a:pPr>
            <a:r>
              <a:rPr b="0" lang="en-GB" sz="1600" spc="-1" strike="noStrike">
                <a:solidFill>
                  <a:srgbClr val="000000"/>
                </a:solidFill>
                <a:uFill>
                  <a:solidFill>
                    <a:srgbClr val="ffffff"/>
                  </a:solidFill>
                </a:uFill>
                <a:latin typeface="Times New Roman"/>
                <a:ea typeface="Segoe UI Light"/>
              </a:rPr>
              <a:t>to maintain a constant pace indefinitely.</a:t>
            </a:r>
            <a:endParaRPr b="0" lang="en-GB" sz="3200" spc="-1" strike="noStrike">
              <a:solidFill>
                <a:srgbClr val="000000"/>
              </a:solidFill>
              <a:uFill>
                <a:solidFill>
                  <a:srgbClr val="ffffff"/>
                </a:solidFill>
              </a:uFill>
              <a:latin typeface="Arial"/>
            </a:endParaRPr>
          </a:p>
          <a:p>
            <a:pPr algn="ctr">
              <a:lnSpc>
                <a:spcPct val="100000"/>
              </a:lnSpc>
            </a:pPr>
            <a:endParaRPr b="0" lang="en-GB" sz="3200" spc="-1" strike="noStrike">
              <a:solidFill>
                <a:srgbClr val="000000"/>
              </a:solidFill>
              <a:uFill>
                <a:solidFill>
                  <a:srgbClr val="ffffff"/>
                </a:solidFill>
              </a:uFill>
              <a:latin typeface="Arial"/>
            </a:endParaRPr>
          </a:p>
          <a:p>
            <a:pPr algn="ctr">
              <a:lnSpc>
                <a:spcPct val="100000"/>
              </a:lnSpc>
            </a:pPr>
            <a:r>
              <a:rPr b="0" lang="en-GB" sz="1600" spc="-1" strike="noStrike">
                <a:solidFill>
                  <a:srgbClr val="000000"/>
                </a:solidFill>
                <a:uFill>
                  <a:solidFill>
                    <a:srgbClr val="ffffff"/>
                  </a:solidFill>
                </a:uFill>
                <a:latin typeface="Times New Roman"/>
                <a:ea typeface="Segoe UI Light"/>
              </a:rPr>
              <a:t>Continuous attention to technical excellence </a:t>
            </a:r>
            <a:endParaRPr b="0" lang="en-GB" sz="3200" spc="-1" strike="noStrike">
              <a:solidFill>
                <a:srgbClr val="000000"/>
              </a:solidFill>
              <a:uFill>
                <a:solidFill>
                  <a:srgbClr val="ffffff"/>
                </a:solidFill>
              </a:uFill>
              <a:latin typeface="Arial"/>
            </a:endParaRPr>
          </a:p>
          <a:p>
            <a:pPr algn="ctr">
              <a:lnSpc>
                <a:spcPct val="100000"/>
              </a:lnSpc>
            </a:pPr>
            <a:r>
              <a:rPr b="0" lang="en-GB" sz="1600" spc="-1" strike="noStrike">
                <a:solidFill>
                  <a:srgbClr val="000000"/>
                </a:solidFill>
                <a:uFill>
                  <a:solidFill>
                    <a:srgbClr val="ffffff"/>
                  </a:solidFill>
                </a:uFill>
                <a:latin typeface="Times New Roman"/>
                <a:ea typeface="Segoe UI Light"/>
              </a:rPr>
              <a:t>and good design enhances agility.</a:t>
            </a:r>
            <a:endParaRPr b="0" lang="en-GB" sz="3200" spc="-1" strike="noStrike">
              <a:solidFill>
                <a:srgbClr val="000000"/>
              </a:solidFill>
              <a:uFill>
                <a:solidFill>
                  <a:srgbClr val="ffffff"/>
                </a:solidFill>
              </a:uFill>
              <a:latin typeface="Arial"/>
            </a:endParaRPr>
          </a:p>
          <a:p>
            <a:pPr algn="ctr">
              <a:lnSpc>
                <a:spcPct val="100000"/>
              </a:lnSpc>
            </a:pPr>
            <a:endParaRPr b="0" lang="en-GB" sz="3200" spc="-1" strike="noStrike">
              <a:solidFill>
                <a:srgbClr val="000000"/>
              </a:solidFill>
              <a:uFill>
                <a:solidFill>
                  <a:srgbClr val="ffffff"/>
                </a:solidFill>
              </a:uFill>
              <a:latin typeface="Arial"/>
            </a:endParaRPr>
          </a:p>
          <a:p>
            <a:pPr algn="ctr">
              <a:lnSpc>
                <a:spcPct val="100000"/>
              </a:lnSpc>
            </a:pPr>
            <a:r>
              <a:rPr b="0" lang="en-GB" sz="1600" spc="-1" strike="noStrike">
                <a:solidFill>
                  <a:srgbClr val="000000"/>
                </a:solidFill>
                <a:uFill>
                  <a:solidFill>
                    <a:srgbClr val="ffffff"/>
                  </a:solidFill>
                </a:uFill>
                <a:latin typeface="Times New Roman"/>
                <a:ea typeface="Segoe UI Light"/>
              </a:rPr>
              <a:t>Simplicity--the art of maximizing the amount </a:t>
            </a:r>
            <a:endParaRPr b="0" lang="en-GB" sz="3200" spc="-1" strike="noStrike">
              <a:solidFill>
                <a:srgbClr val="000000"/>
              </a:solidFill>
              <a:uFill>
                <a:solidFill>
                  <a:srgbClr val="ffffff"/>
                </a:solidFill>
              </a:uFill>
              <a:latin typeface="Arial"/>
            </a:endParaRPr>
          </a:p>
          <a:p>
            <a:pPr algn="ctr">
              <a:lnSpc>
                <a:spcPct val="100000"/>
              </a:lnSpc>
            </a:pPr>
            <a:r>
              <a:rPr b="0" lang="en-GB" sz="1600" spc="-1" strike="noStrike">
                <a:solidFill>
                  <a:srgbClr val="000000"/>
                </a:solidFill>
                <a:uFill>
                  <a:solidFill>
                    <a:srgbClr val="ffffff"/>
                  </a:solidFill>
                </a:uFill>
                <a:latin typeface="Times New Roman"/>
                <a:ea typeface="Segoe UI Light"/>
              </a:rPr>
              <a:t>of work not done--is essential.</a:t>
            </a:r>
            <a:endParaRPr b="0" lang="en-GB" sz="3200" spc="-1" strike="noStrike">
              <a:solidFill>
                <a:srgbClr val="000000"/>
              </a:solidFill>
              <a:uFill>
                <a:solidFill>
                  <a:srgbClr val="ffffff"/>
                </a:solidFill>
              </a:uFill>
              <a:latin typeface="Arial"/>
            </a:endParaRPr>
          </a:p>
          <a:p>
            <a:pPr algn="ctr">
              <a:lnSpc>
                <a:spcPct val="100000"/>
              </a:lnSpc>
            </a:pPr>
            <a:endParaRPr b="0" lang="en-GB" sz="3200" spc="-1" strike="noStrike">
              <a:solidFill>
                <a:srgbClr val="000000"/>
              </a:solidFill>
              <a:uFill>
                <a:solidFill>
                  <a:srgbClr val="ffffff"/>
                </a:solidFill>
              </a:uFill>
              <a:latin typeface="Arial"/>
            </a:endParaRPr>
          </a:p>
          <a:p>
            <a:pPr algn="ctr">
              <a:lnSpc>
                <a:spcPct val="100000"/>
              </a:lnSpc>
            </a:pPr>
            <a:r>
              <a:rPr b="0" lang="en-GB" sz="1600" spc="-1" strike="noStrike">
                <a:solidFill>
                  <a:srgbClr val="000000"/>
                </a:solidFill>
                <a:uFill>
                  <a:solidFill>
                    <a:srgbClr val="ffffff"/>
                  </a:solidFill>
                </a:uFill>
                <a:latin typeface="Times New Roman"/>
                <a:ea typeface="Segoe UI Light"/>
              </a:rPr>
              <a:t>The best architectures, requirements, and designs </a:t>
            </a:r>
            <a:endParaRPr b="0" lang="en-GB" sz="3200" spc="-1" strike="noStrike">
              <a:solidFill>
                <a:srgbClr val="000000"/>
              </a:solidFill>
              <a:uFill>
                <a:solidFill>
                  <a:srgbClr val="ffffff"/>
                </a:solidFill>
              </a:uFill>
              <a:latin typeface="Arial"/>
            </a:endParaRPr>
          </a:p>
          <a:p>
            <a:pPr algn="ctr">
              <a:lnSpc>
                <a:spcPct val="100000"/>
              </a:lnSpc>
            </a:pPr>
            <a:r>
              <a:rPr b="0" lang="en-GB" sz="1600" spc="-1" strike="noStrike">
                <a:solidFill>
                  <a:srgbClr val="000000"/>
                </a:solidFill>
                <a:uFill>
                  <a:solidFill>
                    <a:srgbClr val="ffffff"/>
                  </a:solidFill>
                </a:uFill>
                <a:latin typeface="Times New Roman"/>
                <a:ea typeface="Segoe UI Light"/>
              </a:rPr>
              <a:t>emerge from self-organizing teams.</a:t>
            </a:r>
            <a:endParaRPr b="0" lang="en-GB" sz="3200" spc="-1" strike="noStrike">
              <a:solidFill>
                <a:srgbClr val="000000"/>
              </a:solidFill>
              <a:uFill>
                <a:solidFill>
                  <a:srgbClr val="ffffff"/>
                </a:solidFill>
              </a:uFill>
              <a:latin typeface="Arial"/>
            </a:endParaRPr>
          </a:p>
          <a:p>
            <a:pPr algn="ctr">
              <a:lnSpc>
                <a:spcPct val="100000"/>
              </a:lnSpc>
            </a:pPr>
            <a:endParaRPr b="0" lang="en-GB" sz="3200" spc="-1" strike="noStrike">
              <a:solidFill>
                <a:srgbClr val="000000"/>
              </a:solidFill>
              <a:uFill>
                <a:solidFill>
                  <a:srgbClr val="ffffff"/>
                </a:solidFill>
              </a:uFill>
              <a:latin typeface="Arial"/>
            </a:endParaRPr>
          </a:p>
          <a:p>
            <a:pPr algn="ctr">
              <a:lnSpc>
                <a:spcPct val="100000"/>
              </a:lnSpc>
            </a:pPr>
            <a:r>
              <a:rPr b="0" lang="en-GB" sz="1600" spc="-1" strike="noStrike">
                <a:solidFill>
                  <a:srgbClr val="000000"/>
                </a:solidFill>
                <a:uFill>
                  <a:solidFill>
                    <a:srgbClr val="ffffff"/>
                  </a:solidFill>
                </a:uFill>
                <a:latin typeface="Times New Roman"/>
                <a:ea typeface="Segoe UI Light"/>
              </a:rPr>
              <a:t>At regular intervals, the team reflects on how </a:t>
            </a:r>
            <a:endParaRPr b="0" lang="en-GB" sz="3200" spc="-1" strike="noStrike">
              <a:solidFill>
                <a:srgbClr val="000000"/>
              </a:solidFill>
              <a:uFill>
                <a:solidFill>
                  <a:srgbClr val="ffffff"/>
                </a:solidFill>
              </a:uFill>
              <a:latin typeface="Arial"/>
            </a:endParaRPr>
          </a:p>
          <a:p>
            <a:pPr algn="ctr">
              <a:lnSpc>
                <a:spcPct val="100000"/>
              </a:lnSpc>
            </a:pPr>
            <a:r>
              <a:rPr b="0" lang="en-GB" sz="1600" spc="-1" strike="noStrike">
                <a:solidFill>
                  <a:srgbClr val="000000"/>
                </a:solidFill>
                <a:uFill>
                  <a:solidFill>
                    <a:srgbClr val="ffffff"/>
                  </a:solidFill>
                </a:uFill>
                <a:latin typeface="Times New Roman"/>
                <a:ea typeface="Segoe UI Light"/>
              </a:rPr>
              <a:t>to become more effective, then tunes and adjusts </a:t>
            </a:r>
            <a:endParaRPr b="0" lang="en-GB" sz="3200" spc="-1" strike="noStrike">
              <a:solidFill>
                <a:srgbClr val="000000"/>
              </a:solidFill>
              <a:uFill>
                <a:solidFill>
                  <a:srgbClr val="ffffff"/>
                </a:solidFill>
              </a:uFill>
              <a:latin typeface="Arial"/>
            </a:endParaRPr>
          </a:p>
          <a:p>
            <a:pPr algn="ctr">
              <a:lnSpc>
                <a:spcPct val="100000"/>
              </a:lnSpc>
            </a:pPr>
            <a:r>
              <a:rPr b="0" lang="en-GB" sz="1600" spc="-1" strike="noStrike">
                <a:solidFill>
                  <a:srgbClr val="000000"/>
                </a:solidFill>
                <a:uFill>
                  <a:solidFill>
                    <a:srgbClr val="ffffff"/>
                  </a:solidFill>
                </a:uFill>
                <a:latin typeface="Times New Roman"/>
                <a:ea typeface="Segoe UI Light"/>
              </a:rPr>
              <a:t>its behavior accordingly.</a:t>
            </a:r>
            <a:endParaRPr b="0" lang="en-GB" sz="3200" spc="-1" strike="noStrike">
              <a:solidFill>
                <a:srgbClr val="000000"/>
              </a:solidFill>
              <a:uFill>
                <a:solidFill>
                  <a:srgbClr val="ffffff"/>
                </a:solidFill>
              </a:uFill>
              <a:latin typeface="Arial"/>
            </a:endParaRPr>
          </a:p>
          <a:p>
            <a:pPr algn="ctr">
              <a:lnSpc>
                <a:spcPct val="100000"/>
              </a:lnSpc>
            </a:pPr>
            <a:endParaRPr b="0" lang="en-GB" sz="3200" spc="-1" strike="noStrike">
              <a:solidFill>
                <a:srgbClr val="000000"/>
              </a:solidFill>
              <a:uFill>
                <a:solidFill>
                  <a:srgbClr val="ffffff"/>
                </a:solidFill>
              </a:uFill>
              <a:latin typeface="Arial"/>
            </a:endParaRPr>
          </a:p>
          <a:p>
            <a:pPr algn="ctr">
              <a:lnSpc>
                <a:spcPct val="100000"/>
              </a:lnSpc>
            </a:pPr>
            <a:endParaRPr b="0" lang="en-GB" sz="3200" spc="-1" strike="noStrike">
              <a:solidFill>
                <a:srgbClr val="000000"/>
              </a:solidFill>
              <a:uFill>
                <a:solidFill>
                  <a:srgbClr val="ffffff"/>
                </a:solidFill>
              </a:uFill>
              <a:latin typeface="Arial"/>
            </a:endParaRPr>
          </a:p>
          <a:p>
            <a:pPr algn="ctr">
              <a:lnSpc>
                <a:spcPct val="100000"/>
              </a:lnSpc>
            </a:pPr>
            <a:endParaRPr b="0" lang="en-GB" sz="32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379440" y="182160"/>
            <a:ext cx="11523960" cy="1063080"/>
          </a:xfrm>
          <a:prstGeom prst="rect">
            <a:avLst/>
          </a:prstGeom>
          <a:noFill/>
          <a:ln>
            <a:noFill/>
          </a:ln>
        </p:spPr>
        <p:txBody>
          <a:bodyPr/>
          <a:p>
            <a:pPr algn="ctr">
              <a:lnSpc>
                <a:spcPct val="100000"/>
              </a:lnSpc>
            </a:pPr>
            <a:r>
              <a:rPr b="1" lang="en-US" sz="4400" spc="-1" strike="noStrike">
                <a:solidFill>
                  <a:srgbClr val="000000"/>
                </a:solidFill>
                <a:uFill>
                  <a:solidFill>
                    <a:srgbClr val="ffffff"/>
                  </a:solidFill>
                </a:uFill>
                <a:latin typeface="Times New Roman"/>
                <a:ea typeface="Segoe UI Light"/>
              </a:rPr>
              <a:t>Principles behind the Agile Manifesto</a:t>
            </a:r>
            <a:endParaRPr b="0" lang="en-US" sz="1800" spc="-1" strike="noStrike">
              <a:solidFill>
                <a:srgbClr val="000000"/>
              </a:solidFill>
              <a:uFill>
                <a:solidFill>
                  <a:srgbClr val="ffffff"/>
                </a:solidFill>
              </a:uFill>
              <a:latin typeface="Calibri"/>
            </a:endParaRPr>
          </a:p>
        </p:txBody>
      </p:sp>
      <p:sp>
        <p:nvSpPr>
          <p:cNvPr id="128" name="TextShape 2"/>
          <p:cNvSpPr txBox="1"/>
          <p:nvPr/>
        </p:nvSpPr>
        <p:spPr>
          <a:xfrm>
            <a:off x="1142280" y="1166400"/>
            <a:ext cx="4509360" cy="5720040"/>
          </a:xfrm>
          <a:prstGeom prst="rect">
            <a:avLst/>
          </a:prstGeom>
          <a:noFill/>
          <a:ln>
            <a:noFill/>
          </a:ln>
        </p:spPr>
        <p:txBody>
          <a:bodyPr anchor="ctr"/>
          <a:p>
            <a:pPr algn="ctr">
              <a:lnSpc>
                <a:spcPct val="100000"/>
              </a:lnSpc>
            </a:pPr>
            <a:r>
              <a:rPr b="0" i="1" lang="en-US" sz="1600" spc="-1" strike="noStrike">
                <a:solidFill>
                  <a:srgbClr val="000000"/>
                </a:solidFill>
                <a:uFill>
                  <a:solidFill>
                    <a:srgbClr val="ffffff"/>
                  </a:solidFill>
                </a:uFill>
                <a:latin typeface="Times New Roman"/>
                <a:ea typeface="Segoe UI Light"/>
              </a:rPr>
              <a:t>We follow these principles:</a:t>
            </a:r>
            <a:endParaRPr b="1" lang="en-US" sz="3200" spc="-1" strike="noStrike">
              <a:solidFill>
                <a:srgbClr val="000000"/>
              </a:solidFill>
              <a:uFill>
                <a:solidFill>
                  <a:srgbClr val="ffffff"/>
                </a:solidFill>
              </a:uFill>
              <a:latin typeface="Segoe UI Light"/>
            </a:endParaRPr>
          </a:p>
          <a:p>
            <a:pPr algn="ctr">
              <a:lnSpc>
                <a:spcPct val="100000"/>
              </a:lnSpc>
            </a:pPr>
            <a:r>
              <a:rPr b="1" lang="en-US" sz="1600" spc="-1" strike="noStrike">
                <a:solidFill>
                  <a:srgbClr val="000000"/>
                </a:solidFill>
                <a:uFill>
                  <a:solidFill>
                    <a:srgbClr val="ffffff"/>
                  </a:solidFill>
                </a:uFill>
                <a:latin typeface="Times New Roman"/>
                <a:ea typeface="Segoe UI Light"/>
              </a:rPr>
              <a:t>Our highest priority is to satisfy the customer</a:t>
            </a:r>
            <a:r>
              <a:rPr b="1" lang="en-US" sz="1600" spc="-1" strike="noStrike">
                <a:solidFill>
                  <a:srgbClr val="000000"/>
                </a:solidFill>
                <a:uFill>
                  <a:solidFill>
                    <a:srgbClr val="ffffff"/>
                  </a:solidFill>
                </a:uFill>
                <a:latin typeface="Times New Roman"/>
                <a:ea typeface="Segoe UI Light"/>
              </a:rPr>
              <a:t>
</a:t>
            </a:r>
            <a:r>
              <a:rPr b="1" lang="en-US" sz="1600" spc="-1" strike="noStrike">
                <a:solidFill>
                  <a:srgbClr val="000000"/>
                </a:solidFill>
                <a:uFill>
                  <a:solidFill>
                    <a:srgbClr val="ffffff"/>
                  </a:solidFill>
                </a:uFill>
                <a:latin typeface="Times New Roman"/>
                <a:ea typeface="Segoe UI Light"/>
              </a:rPr>
              <a:t>through early and continuous delivery</a:t>
            </a:r>
            <a:r>
              <a:rPr b="1" lang="en-US" sz="1600" spc="-1" strike="noStrike">
                <a:solidFill>
                  <a:srgbClr val="000000"/>
                </a:solidFill>
                <a:uFill>
                  <a:solidFill>
                    <a:srgbClr val="ffffff"/>
                  </a:solidFill>
                </a:uFill>
                <a:latin typeface="Times New Roman"/>
                <a:ea typeface="Segoe UI Light"/>
              </a:rPr>
              <a:t>
</a:t>
            </a:r>
            <a:r>
              <a:rPr b="1" lang="en-US" sz="1600" spc="-1" strike="noStrike">
                <a:solidFill>
                  <a:srgbClr val="000000"/>
                </a:solidFill>
                <a:uFill>
                  <a:solidFill>
                    <a:srgbClr val="ffffff"/>
                  </a:solidFill>
                </a:uFill>
                <a:latin typeface="Times New Roman"/>
                <a:ea typeface="Segoe UI Light"/>
              </a:rPr>
              <a:t>of valuable software.</a:t>
            </a:r>
            <a:endParaRPr b="1" lang="en-US" sz="3200" spc="-1" strike="noStrike">
              <a:solidFill>
                <a:srgbClr val="000000"/>
              </a:solidFill>
              <a:uFill>
                <a:solidFill>
                  <a:srgbClr val="ffffff"/>
                </a:solidFill>
              </a:uFill>
              <a:latin typeface="Segoe UI Light"/>
            </a:endParaRPr>
          </a:p>
          <a:p>
            <a:pPr algn="ctr">
              <a:lnSpc>
                <a:spcPct val="100000"/>
              </a:lnSpc>
            </a:pPr>
            <a:endParaRPr b="1" lang="en-US" sz="3200" spc="-1" strike="noStrike">
              <a:solidFill>
                <a:srgbClr val="000000"/>
              </a:solidFill>
              <a:uFill>
                <a:solidFill>
                  <a:srgbClr val="ffffff"/>
                </a:solidFill>
              </a:uFill>
              <a:latin typeface="Segoe UI Light"/>
            </a:endParaRPr>
          </a:p>
          <a:p>
            <a:pPr algn="ctr">
              <a:lnSpc>
                <a:spcPct val="100000"/>
              </a:lnSpc>
            </a:pPr>
            <a:r>
              <a:rPr b="0" lang="en-US" sz="1600" spc="-1" strike="noStrike">
                <a:solidFill>
                  <a:srgbClr val="000000"/>
                </a:solidFill>
                <a:uFill>
                  <a:solidFill>
                    <a:srgbClr val="ffffff"/>
                  </a:solidFill>
                </a:uFill>
                <a:latin typeface="Times New Roman"/>
                <a:ea typeface="Segoe UI Light"/>
              </a:rPr>
              <a:t>Welcome changing requirements, even late in </a:t>
            </a:r>
            <a:r>
              <a:rPr b="0" lang="en-US" sz="1600" spc="-1" strike="noStrike">
                <a:solidFill>
                  <a:srgbClr val="000000"/>
                </a:solidFill>
                <a:uFill>
                  <a:solidFill>
                    <a:srgbClr val="ffffff"/>
                  </a:solidFill>
                </a:uFill>
                <a:latin typeface="Times New Roman"/>
                <a:ea typeface="Segoe UI Light"/>
              </a:rPr>
              <a:t>
</a:t>
            </a:r>
            <a:r>
              <a:rPr b="0" lang="en-US" sz="1600" spc="-1" strike="noStrike">
                <a:solidFill>
                  <a:srgbClr val="000000"/>
                </a:solidFill>
                <a:uFill>
                  <a:solidFill>
                    <a:srgbClr val="ffffff"/>
                  </a:solidFill>
                </a:uFill>
                <a:latin typeface="Times New Roman"/>
                <a:ea typeface="Segoe UI Light"/>
              </a:rPr>
              <a:t>development. Agile processes harness change for </a:t>
            </a:r>
            <a:r>
              <a:rPr b="0" lang="en-US" sz="1600" spc="-1" strike="noStrike">
                <a:solidFill>
                  <a:srgbClr val="000000"/>
                </a:solidFill>
                <a:uFill>
                  <a:solidFill>
                    <a:srgbClr val="ffffff"/>
                  </a:solidFill>
                </a:uFill>
                <a:latin typeface="Times New Roman"/>
                <a:ea typeface="Segoe UI Light"/>
              </a:rPr>
              <a:t>
</a:t>
            </a:r>
            <a:r>
              <a:rPr b="0" lang="en-US" sz="1600" spc="-1" strike="noStrike">
                <a:solidFill>
                  <a:srgbClr val="000000"/>
                </a:solidFill>
                <a:uFill>
                  <a:solidFill>
                    <a:srgbClr val="ffffff"/>
                  </a:solidFill>
                </a:uFill>
                <a:latin typeface="Times New Roman"/>
                <a:ea typeface="Segoe UI Light"/>
              </a:rPr>
              <a:t>the customer's competitive advantage.</a:t>
            </a:r>
            <a:endParaRPr b="1" lang="en-US" sz="3200" spc="-1" strike="noStrike">
              <a:solidFill>
                <a:srgbClr val="000000"/>
              </a:solidFill>
              <a:uFill>
                <a:solidFill>
                  <a:srgbClr val="ffffff"/>
                </a:solidFill>
              </a:uFill>
              <a:latin typeface="Segoe UI Light"/>
            </a:endParaRPr>
          </a:p>
          <a:p>
            <a:pPr algn="ctr">
              <a:lnSpc>
                <a:spcPct val="100000"/>
              </a:lnSpc>
            </a:pPr>
            <a:endParaRPr b="1" lang="en-US" sz="3200" spc="-1" strike="noStrike">
              <a:solidFill>
                <a:srgbClr val="000000"/>
              </a:solidFill>
              <a:uFill>
                <a:solidFill>
                  <a:srgbClr val="ffffff"/>
                </a:solidFill>
              </a:uFill>
              <a:latin typeface="Segoe UI Light"/>
            </a:endParaRPr>
          </a:p>
          <a:p>
            <a:pPr algn="ctr">
              <a:lnSpc>
                <a:spcPct val="100000"/>
              </a:lnSpc>
            </a:pPr>
            <a:r>
              <a:rPr b="1" lang="en-US" sz="1600" spc="-1" strike="noStrike">
                <a:solidFill>
                  <a:srgbClr val="000000"/>
                </a:solidFill>
                <a:uFill>
                  <a:solidFill>
                    <a:srgbClr val="ffffff"/>
                  </a:solidFill>
                </a:uFill>
                <a:latin typeface="Times New Roman"/>
                <a:ea typeface="Segoe UI Light"/>
              </a:rPr>
              <a:t>Deliver working software frequently, from a </a:t>
            </a:r>
            <a:r>
              <a:rPr b="1" lang="en-US" sz="1600" spc="-1" strike="noStrike">
                <a:solidFill>
                  <a:srgbClr val="000000"/>
                </a:solidFill>
                <a:uFill>
                  <a:solidFill>
                    <a:srgbClr val="ffffff"/>
                  </a:solidFill>
                </a:uFill>
                <a:latin typeface="Times New Roman"/>
                <a:ea typeface="Segoe UI Light"/>
              </a:rPr>
              <a:t>
</a:t>
            </a:r>
            <a:r>
              <a:rPr b="1" lang="en-US" sz="1600" spc="-1" strike="noStrike">
                <a:solidFill>
                  <a:srgbClr val="000000"/>
                </a:solidFill>
                <a:uFill>
                  <a:solidFill>
                    <a:srgbClr val="ffffff"/>
                  </a:solidFill>
                </a:uFill>
                <a:latin typeface="Times New Roman"/>
                <a:ea typeface="Segoe UI Light"/>
              </a:rPr>
              <a:t>couple of weeks to a couple of months, with a </a:t>
            </a:r>
            <a:r>
              <a:rPr b="1" lang="en-US" sz="1600" spc="-1" strike="noStrike">
                <a:solidFill>
                  <a:srgbClr val="000000"/>
                </a:solidFill>
                <a:uFill>
                  <a:solidFill>
                    <a:srgbClr val="ffffff"/>
                  </a:solidFill>
                </a:uFill>
                <a:latin typeface="Times New Roman"/>
                <a:ea typeface="Segoe UI Light"/>
              </a:rPr>
              <a:t>
</a:t>
            </a:r>
            <a:r>
              <a:rPr b="1" lang="en-US" sz="1600" spc="-1" strike="noStrike">
                <a:solidFill>
                  <a:srgbClr val="000000"/>
                </a:solidFill>
                <a:uFill>
                  <a:solidFill>
                    <a:srgbClr val="ffffff"/>
                  </a:solidFill>
                </a:uFill>
                <a:latin typeface="Times New Roman"/>
                <a:ea typeface="Segoe UI Light"/>
              </a:rPr>
              <a:t>preference to the shorter timescale.</a:t>
            </a:r>
            <a:endParaRPr b="1" lang="en-US" sz="3200" spc="-1" strike="noStrike">
              <a:solidFill>
                <a:srgbClr val="000000"/>
              </a:solidFill>
              <a:uFill>
                <a:solidFill>
                  <a:srgbClr val="ffffff"/>
                </a:solidFill>
              </a:uFill>
              <a:latin typeface="Segoe UI Light"/>
            </a:endParaRPr>
          </a:p>
          <a:p>
            <a:pPr algn="ctr">
              <a:lnSpc>
                <a:spcPct val="100000"/>
              </a:lnSpc>
            </a:pPr>
            <a:endParaRPr b="1" lang="en-US" sz="3200" spc="-1" strike="noStrike">
              <a:solidFill>
                <a:srgbClr val="000000"/>
              </a:solidFill>
              <a:uFill>
                <a:solidFill>
                  <a:srgbClr val="ffffff"/>
                </a:solidFill>
              </a:uFill>
              <a:latin typeface="Segoe UI Light"/>
            </a:endParaRPr>
          </a:p>
          <a:p>
            <a:pPr algn="ctr">
              <a:lnSpc>
                <a:spcPct val="100000"/>
              </a:lnSpc>
            </a:pPr>
            <a:r>
              <a:rPr b="1" lang="en-US" sz="1600" spc="-1" strike="noStrike">
                <a:solidFill>
                  <a:srgbClr val="000000"/>
                </a:solidFill>
                <a:uFill>
                  <a:solidFill>
                    <a:srgbClr val="ffffff"/>
                  </a:solidFill>
                </a:uFill>
                <a:latin typeface="Times New Roman"/>
                <a:ea typeface="Segoe UI Light"/>
              </a:rPr>
              <a:t>Business people and developers must work </a:t>
            </a:r>
            <a:r>
              <a:rPr b="1" lang="en-US" sz="1600" spc="-1" strike="noStrike">
                <a:solidFill>
                  <a:srgbClr val="000000"/>
                </a:solidFill>
                <a:uFill>
                  <a:solidFill>
                    <a:srgbClr val="ffffff"/>
                  </a:solidFill>
                </a:uFill>
                <a:latin typeface="Times New Roman"/>
                <a:ea typeface="Segoe UI Light"/>
              </a:rPr>
              <a:t>
</a:t>
            </a:r>
            <a:r>
              <a:rPr b="1" lang="en-US" sz="1600" spc="-1" strike="noStrike">
                <a:solidFill>
                  <a:srgbClr val="000000"/>
                </a:solidFill>
                <a:uFill>
                  <a:solidFill>
                    <a:srgbClr val="ffffff"/>
                  </a:solidFill>
                </a:uFill>
                <a:latin typeface="Times New Roman"/>
                <a:ea typeface="Segoe UI Light"/>
              </a:rPr>
              <a:t>together daily throughout the project.</a:t>
            </a:r>
            <a:endParaRPr b="1" lang="en-US" sz="3200" spc="-1" strike="noStrike">
              <a:solidFill>
                <a:srgbClr val="000000"/>
              </a:solidFill>
              <a:uFill>
                <a:solidFill>
                  <a:srgbClr val="ffffff"/>
                </a:solidFill>
              </a:uFill>
              <a:latin typeface="Segoe UI Light"/>
            </a:endParaRPr>
          </a:p>
          <a:p>
            <a:pPr algn="ctr">
              <a:lnSpc>
                <a:spcPct val="100000"/>
              </a:lnSpc>
            </a:pPr>
            <a:endParaRPr b="1" lang="en-US" sz="3200" spc="-1" strike="noStrike">
              <a:solidFill>
                <a:srgbClr val="000000"/>
              </a:solidFill>
              <a:uFill>
                <a:solidFill>
                  <a:srgbClr val="ffffff"/>
                </a:solidFill>
              </a:uFill>
              <a:latin typeface="Segoe UI Light"/>
            </a:endParaRPr>
          </a:p>
          <a:p>
            <a:pPr algn="ctr">
              <a:lnSpc>
                <a:spcPct val="100000"/>
              </a:lnSpc>
            </a:pPr>
            <a:r>
              <a:rPr b="0" lang="en-US" sz="1600" spc="-1" strike="noStrike">
                <a:solidFill>
                  <a:srgbClr val="000000"/>
                </a:solidFill>
                <a:uFill>
                  <a:solidFill>
                    <a:srgbClr val="ffffff"/>
                  </a:solidFill>
                </a:uFill>
                <a:latin typeface="Times New Roman"/>
                <a:ea typeface="Segoe UI Light"/>
              </a:rPr>
              <a:t>Build projects around motivated individuals. </a:t>
            </a:r>
            <a:endParaRPr b="1" lang="en-US" sz="3200" spc="-1" strike="noStrike">
              <a:solidFill>
                <a:srgbClr val="000000"/>
              </a:solidFill>
              <a:uFill>
                <a:solidFill>
                  <a:srgbClr val="ffffff"/>
                </a:solidFill>
              </a:uFill>
              <a:latin typeface="Segoe UI Light"/>
            </a:endParaRPr>
          </a:p>
          <a:p>
            <a:pPr algn="ctr">
              <a:lnSpc>
                <a:spcPct val="100000"/>
              </a:lnSpc>
            </a:pPr>
            <a:r>
              <a:rPr b="0" lang="en-US" sz="1600" spc="-1" strike="noStrike">
                <a:solidFill>
                  <a:srgbClr val="000000"/>
                </a:solidFill>
                <a:uFill>
                  <a:solidFill>
                    <a:srgbClr val="ffffff"/>
                  </a:solidFill>
                </a:uFill>
                <a:latin typeface="Times New Roman"/>
                <a:ea typeface="Segoe UI Light"/>
              </a:rPr>
              <a:t>Give them the environment and support they need, </a:t>
            </a:r>
            <a:endParaRPr b="1" lang="en-US" sz="3200" spc="-1" strike="noStrike">
              <a:solidFill>
                <a:srgbClr val="000000"/>
              </a:solidFill>
              <a:uFill>
                <a:solidFill>
                  <a:srgbClr val="ffffff"/>
                </a:solidFill>
              </a:uFill>
              <a:latin typeface="Segoe UI Light"/>
            </a:endParaRPr>
          </a:p>
          <a:p>
            <a:pPr algn="ctr">
              <a:lnSpc>
                <a:spcPct val="100000"/>
              </a:lnSpc>
            </a:pPr>
            <a:r>
              <a:rPr b="0" lang="en-US" sz="1600" spc="-1" strike="noStrike">
                <a:solidFill>
                  <a:srgbClr val="000000"/>
                </a:solidFill>
                <a:uFill>
                  <a:solidFill>
                    <a:srgbClr val="ffffff"/>
                  </a:solidFill>
                </a:uFill>
                <a:latin typeface="Times New Roman"/>
                <a:ea typeface="Segoe UI Light"/>
              </a:rPr>
              <a:t>and trust them to get the job done.</a:t>
            </a:r>
            <a:endParaRPr b="1" lang="en-US" sz="3200" spc="-1" strike="noStrike">
              <a:solidFill>
                <a:srgbClr val="000000"/>
              </a:solidFill>
              <a:uFill>
                <a:solidFill>
                  <a:srgbClr val="ffffff"/>
                </a:solidFill>
              </a:uFill>
              <a:latin typeface="Segoe UI Light"/>
            </a:endParaRPr>
          </a:p>
          <a:p>
            <a:pPr algn="ctr">
              <a:lnSpc>
                <a:spcPct val="100000"/>
              </a:lnSpc>
            </a:pPr>
            <a:endParaRPr b="1" lang="en-US" sz="3200" spc="-1" strike="noStrike">
              <a:solidFill>
                <a:srgbClr val="000000"/>
              </a:solidFill>
              <a:uFill>
                <a:solidFill>
                  <a:srgbClr val="ffffff"/>
                </a:solidFill>
              </a:uFill>
              <a:latin typeface="Segoe UI Light"/>
            </a:endParaRPr>
          </a:p>
          <a:p>
            <a:pPr algn="ctr">
              <a:lnSpc>
                <a:spcPct val="100000"/>
              </a:lnSpc>
            </a:pPr>
            <a:r>
              <a:rPr b="0" lang="en-US" sz="1600" spc="-1" strike="noStrike">
                <a:solidFill>
                  <a:srgbClr val="000000"/>
                </a:solidFill>
                <a:uFill>
                  <a:solidFill>
                    <a:srgbClr val="ffffff"/>
                  </a:solidFill>
                </a:uFill>
                <a:latin typeface="Times New Roman"/>
                <a:ea typeface="Segoe UI Light"/>
              </a:rPr>
              <a:t>The most efficient and effective method of </a:t>
            </a:r>
            <a:endParaRPr b="1" lang="en-US" sz="3200" spc="-1" strike="noStrike">
              <a:solidFill>
                <a:srgbClr val="000000"/>
              </a:solidFill>
              <a:uFill>
                <a:solidFill>
                  <a:srgbClr val="ffffff"/>
                </a:solidFill>
              </a:uFill>
              <a:latin typeface="Segoe UI Light"/>
            </a:endParaRPr>
          </a:p>
          <a:p>
            <a:pPr algn="ctr">
              <a:lnSpc>
                <a:spcPct val="100000"/>
              </a:lnSpc>
            </a:pPr>
            <a:r>
              <a:rPr b="0" lang="en-US" sz="1600" spc="-1" strike="noStrike">
                <a:solidFill>
                  <a:srgbClr val="000000"/>
                </a:solidFill>
                <a:uFill>
                  <a:solidFill>
                    <a:srgbClr val="ffffff"/>
                  </a:solidFill>
                </a:uFill>
                <a:latin typeface="Times New Roman"/>
                <a:ea typeface="Segoe UI Light"/>
              </a:rPr>
              <a:t>conveying information to and within a development </a:t>
            </a:r>
            <a:endParaRPr b="1" lang="en-US" sz="3200" spc="-1" strike="noStrike">
              <a:solidFill>
                <a:srgbClr val="000000"/>
              </a:solidFill>
              <a:uFill>
                <a:solidFill>
                  <a:srgbClr val="ffffff"/>
                </a:solidFill>
              </a:uFill>
              <a:latin typeface="Segoe UI Light"/>
            </a:endParaRPr>
          </a:p>
          <a:p>
            <a:pPr algn="ctr">
              <a:lnSpc>
                <a:spcPct val="100000"/>
              </a:lnSpc>
            </a:pPr>
            <a:r>
              <a:rPr b="0" lang="en-US" sz="1600" spc="-1" strike="noStrike">
                <a:solidFill>
                  <a:srgbClr val="000000"/>
                </a:solidFill>
                <a:uFill>
                  <a:solidFill>
                    <a:srgbClr val="ffffff"/>
                  </a:solidFill>
                </a:uFill>
                <a:latin typeface="Times New Roman"/>
                <a:ea typeface="Segoe UI Light"/>
              </a:rPr>
              <a:t>team is face-to-face conversation.</a:t>
            </a:r>
            <a:endParaRPr b="1" lang="en-US" sz="3200" spc="-1" strike="noStrike">
              <a:solidFill>
                <a:srgbClr val="000000"/>
              </a:solidFill>
              <a:uFill>
                <a:solidFill>
                  <a:srgbClr val="ffffff"/>
                </a:solidFill>
              </a:uFill>
              <a:latin typeface="Segoe UI Light"/>
            </a:endParaRPr>
          </a:p>
          <a:p>
            <a:pPr algn="ctr">
              <a:lnSpc>
                <a:spcPct val="100000"/>
              </a:lnSpc>
            </a:pPr>
            <a:endParaRPr b="1" lang="en-US" sz="3200" spc="-1" strike="noStrike">
              <a:solidFill>
                <a:srgbClr val="000000"/>
              </a:solidFill>
              <a:uFill>
                <a:solidFill>
                  <a:srgbClr val="ffffff"/>
                </a:solidFill>
              </a:uFill>
              <a:latin typeface="Segoe UI Light"/>
            </a:endParaRPr>
          </a:p>
          <a:p>
            <a:pPr algn="ctr">
              <a:lnSpc>
                <a:spcPct val="100000"/>
              </a:lnSpc>
            </a:pPr>
            <a:endParaRPr b="1" lang="en-US" sz="3200" spc="-1" strike="noStrike">
              <a:solidFill>
                <a:srgbClr val="000000"/>
              </a:solidFill>
              <a:uFill>
                <a:solidFill>
                  <a:srgbClr val="ffffff"/>
                </a:solidFill>
              </a:uFill>
              <a:latin typeface="Segoe UI Light"/>
            </a:endParaRPr>
          </a:p>
        </p:txBody>
      </p:sp>
      <p:sp>
        <p:nvSpPr>
          <p:cNvPr id="129" name="CustomShape 3"/>
          <p:cNvSpPr/>
          <p:nvPr/>
        </p:nvSpPr>
        <p:spPr>
          <a:xfrm>
            <a:off x="6300360" y="1274760"/>
            <a:ext cx="4859640" cy="5112000"/>
          </a:xfrm>
          <a:prstGeom prst="rect">
            <a:avLst/>
          </a:prstGeom>
          <a:noFill/>
          <a:ln>
            <a:noFill/>
          </a:ln>
        </p:spPr>
        <p:style>
          <a:lnRef idx="0"/>
          <a:fillRef idx="0"/>
          <a:effectRef idx="0"/>
          <a:fontRef idx="minor"/>
        </p:style>
        <p:txBody>
          <a:bodyPr wrap="none" anchor="ctr"/>
          <a:p>
            <a:pPr algn="ctr">
              <a:lnSpc>
                <a:spcPct val="100000"/>
              </a:lnSpc>
            </a:pPr>
            <a:r>
              <a:rPr b="1" lang="en-GB" sz="1600" spc="-1" strike="noStrike">
                <a:solidFill>
                  <a:srgbClr val="000000"/>
                </a:solidFill>
                <a:uFill>
                  <a:solidFill>
                    <a:srgbClr val="ffffff"/>
                  </a:solidFill>
                </a:uFill>
                <a:latin typeface="Times New Roman"/>
                <a:ea typeface="Segoe UI Light"/>
              </a:rPr>
              <a:t>Working software is the primary measure of progress.</a:t>
            </a:r>
            <a:endParaRPr b="0" lang="en-GB" sz="3200" spc="-1" strike="noStrike">
              <a:solidFill>
                <a:srgbClr val="000000"/>
              </a:solidFill>
              <a:uFill>
                <a:solidFill>
                  <a:srgbClr val="ffffff"/>
                </a:solidFill>
              </a:uFill>
              <a:latin typeface="Arial"/>
            </a:endParaRPr>
          </a:p>
          <a:p>
            <a:pPr algn="ctr">
              <a:lnSpc>
                <a:spcPct val="100000"/>
              </a:lnSpc>
            </a:pPr>
            <a:endParaRPr b="0" lang="en-GB" sz="3200" spc="-1" strike="noStrike">
              <a:solidFill>
                <a:srgbClr val="000000"/>
              </a:solidFill>
              <a:uFill>
                <a:solidFill>
                  <a:srgbClr val="ffffff"/>
                </a:solidFill>
              </a:uFill>
              <a:latin typeface="Arial"/>
            </a:endParaRPr>
          </a:p>
          <a:p>
            <a:pPr algn="ctr">
              <a:lnSpc>
                <a:spcPct val="100000"/>
              </a:lnSpc>
            </a:pPr>
            <a:r>
              <a:rPr b="0" lang="en-GB" sz="1600" spc="-1" strike="noStrike">
                <a:solidFill>
                  <a:srgbClr val="000000"/>
                </a:solidFill>
                <a:uFill>
                  <a:solidFill>
                    <a:srgbClr val="ffffff"/>
                  </a:solidFill>
                </a:uFill>
                <a:latin typeface="Times New Roman"/>
                <a:ea typeface="Segoe UI Light"/>
              </a:rPr>
              <a:t>Agile processes promote sustainable development. </a:t>
            </a:r>
            <a:endParaRPr b="0" lang="en-GB" sz="3200" spc="-1" strike="noStrike">
              <a:solidFill>
                <a:srgbClr val="000000"/>
              </a:solidFill>
              <a:uFill>
                <a:solidFill>
                  <a:srgbClr val="ffffff"/>
                </a:solidFill>
              </a:uFill>
              <a:latin typeface="Arial"/>
            </a:endParaRPr>
          </a:p>
          <a:p>
            <a:pPr algn="ctr">
              <a:lnSpc>
                <a:spcPct val="100000"/>
              </a:lnSpc>
            </a:pPr>
            <a:r>
              <a:rPr b="0" lang="en-GB" sz="1600" spc="-1" strike="noStrike">
                <a:solidFill>
                  <a:srgbClr val="000000"/>
                </a:solidFill>
                <a:uFill>
                  <a:solidFill>
                    <a:srgbClr val="ffffff"/>
                  </a:solidFill>
                </a:uFill>
                <a:latin typeface="Times New Roman"/>
                <a:ea typeface="Segoe UI Light"/>
              </a:rPr>
              <a:t>The sponsors, developers, and users should be able </a:t>
            </a:r>
            <a:endParaRPr b="0" lang="en-GB" sz="3200" spc="-1" strike="noStrike">
              <a:solidFill>
                <a:srgbClr val="000000"/>
              </a:solidFill>
              <a:uFill>
                <a:solidFill>
                  <a:srgbClr val="ffffff"/>
                </a:solidFill>
              </a:uFill>
              <a:latin typeface="Arial"/>
            </a:endParaRPr>
          </a:p>
          <a:p>
            <a:pPr algn="ctr">
              <a:lnSpc>
                <a:spcPct val="100000"/>
              </a:lnSpc>
            </a:pPr>
            <a:r>
              <a:rPr b="0" lang="en-GB" sz="1600" spc="-1" strike="noStrike">
                <a:solidFill>
                  <a:srgbClr val="000000"/>
                </a:solidFill>
                <a:uFill>
                  <a:solidFill>
                    <a:srgbClr val="ffffff"/>
                  </a:solidFill>
                </a:uFill>
                <a:latin typeface="Times New Roman"/>
                <a:ea typeface="Segoe UI Light"/>
              </a:rPr>
              <a:t>to maintain a constant pace indefinitely.</a:t>
            </a:r>
            <a:endParaRPr b="0" lang="en-GB" sz="3200" spc="-1" strike="noStrike">
              <a:solidFill>
                <a:srgbClr val="000000"/>
              </a:solidFill>
              <a:uFill>
                <a:solidFill>
                  <a:srgbClr val="ffffff"/>
                </a:solidFill>
              </a:uFill>
              <a:latin typeface="Arial"/>
            </a:endParaRPr>
          </a:p>
          <a:p>
            <a:pPr algn="ctr">
              <a:lnSpc>
                <a:spcPct val="100000"/>
              </a:lnSpc>
            </a:pPr>
            <a:endParaRPr b="0" lang="en-GB" sz="3200" spc="-1" strike="noStrike">
              <a:solidFill>
                <a:srgbClr val="000000"/>
              </a:solidFill>
              <a:uFill>
                <a:solidFill>
                  <a:srgbClr val="ffffff"/>
                </a:solidFill>
              </a:uFill>
              <a:latin typeface="Arial"/>
            </a:endParaRPr>
          </a:p>
          <a:p>
            <a:pPr algn="ctr">
              <a:lnSpc>
                <a:spcPct val="100000"/>
              </a:lnSpc>
            </a:pPr>
            <a:r>
              <a:rPr b="0" lang="en-GB" sz="1600" spc="-1" strike="noStrike">
                <a:solidFill>
                  <a:srgbClr val="000000"/>
                </a:solidFill>
                <a:uFill>
                  <a:solidFill>
                    <a:srgbClr val="ffffff"/>
                  </a:solidFill>
                </a:uFill>
                <a:latin typeface="Times New Roman"/>
                <a:ea typeface="Segoe UI Light"/>
              </a:rPr>
              <a:t>Continuous attention to technical excellence </a:t>
            </a:r>
            <a:endParaRPr b="0" lang="en-GB" sz="3200" spc="-1" strike="noStrike">
              <a:solidFill>
                <a:srgbClr val="000000"/>
              </a:solidFill>
              <a:uFill>
                <a:solidFill>
                  <a:srgbClr val="ffffff"/>
                </a:solidFill>
              </a:uFill>
              <a:latin typeface="Arial"/>
            </a:endParaRPr>
          </a:p>
          <a:p>
            <a:pPr algn="ctr">
              <a:lnSpc>
                <a:spcPct val="100000"/>
              </a:lnSpc>
            </a:pPr>
            <a:r>
              <a:rPr b="0" lang="en-GB" sz="1600" spc="-1" strike="noStrike">
                <a:solidFill>
                  <a:srgbClr val="000000"/>
                </a:solidFill>
                <a:uFill>
                  <a:solidFill>
                    <a:srgbClr val="ffffff"/>
                  </a:solidFill>
                </a:uFill>
                <a:latin typeface="Times New Roman"/>
                <a:ea typeface="Segoe UI Light"/>
              </a:rPr>
              <a:t>and good design enhances agility.</a:t>
            </a:r>
            <a:endParaRPr b="0" lang="en-GB" sz="3200" spc="-1" strike="noStrike">
              <a:solidFill>
                <a:srgbClr val="000000"/>
              </a:solidFill>
              <a:uFill>
                <a:solidFill>
                  <a:srgbClr val="ffffff"/>
                </a:solidFill>
              </a:uFill>
              <a:latin typeface="Arial"/>
            </a:endParaRPr>
          </a:p>
          <a:p>
            <a:pPr algn="ctr">
              <a:lnSpc>
                <a:spcPct val="100000"/>
              </a:lnSpc>
            </a:pPr>
            <a:endParaRPr b="0" lang="en-GB" sz="3200" spc="-1" strike="noStrike">
              <a:solidFill>
                <a:srgbClr val="000000"/>
              </a:solidFill>
              <a:uFill>
                <a:solidFill>
                  <a:srgbClr val="ffffff"/>
                </a:solidFill>
              </a:uFill>
              <a:latin typeface="Arial"/>
            </a:endParaRPr>
          </a:p>
          <a:p>
            <a:pPr algn="ctr">
              <a:lnSpc>
                <a:spcPct val="100000"/>
              </a:lnSpc>
            </a:pPr>
            <a:r>
              <a:rPr b="0" lang="en-GB" sz="1600" spc="-1" strike="noStrike">
                <a:solidFill>
                  <a:srgbClr val="000000"/>
                </a:solidFill>
                <a:uFill>
                  <a:solidFill>
                    <a:srgbClr val="ffffff"/>
                  </a:solidFill>
                </a:uFill>
                <a:latin typeface="Times New Roman"/>
                <a:ea typeface="Segoe UI Light"/>
              </a:rPr>
              <a:t>Simplicity--the art of maximizing the amount </a:t>
            </a:r>
            <a:endParaRPr b="0" lang="en-GB" sz="3200" spc="-1" strike="noStrike">
              <a:solidFill>
                <a:srgbClr val="000000"/>
              </a:solidFill>
              <a:uFill>
                <a:solidFill>
                  <a:srgbClr val="ffffff"/>
                </a:solidFill>
              </a:uFill>
              <a:latin typeface="Arial"/>
            </a:endParaRPr>
          </a:p>
          <a:p>
            <a:pPr algn="ctr">
              <a:lnSpc>
                <a:spcPct val="100000"/>
              </a:lnSpc>
            </a:pPr>
            <a:r>
              <a:rPr b="0" lang="en-GB" sz="1600" spc="-1" strike="noStrike">
                <a:solidFill>
                  <a:srgbClr val="000000"/>
                </a:solidFill>
                <a:uFill>
                  <a:solidFill>
                    <a:srgbClr val="ffffff"/>
                  </a:solidFill>
                </a:uFill>
                <a:latin typeface="Times New Roman"/>
                <a:ea typeface="Segoe UI Light"/>
              </a:rPr>
              <a:t>of work not done--is essential.</a:t>
            </a:r>
            <a:endParaRPr b="0" lang="en-GB" sz="3200" spc="-1" strike="noStrike">
              <a:solidFill>
                <a:srgbClr val="000000"/>
              </a:solidFill>
              <a:uFill>
                <a:solidFill>
                  <a:srgbClr val="ffffff"/>
                </a:solidFill>
              </a:uFill>
              <a:latin typeface="Arial"/>
            </a:endParaRPr>
          </a:p>
          <a:p>
            <a:pPr algn="ctr">
              <a:lnSpc>
                <a:spcPct val="100000"/>
              </a:lnSpc>
            </a:pPr>
            <a:endParaRPr b="0" lang="en-GB" sz="3200" spc="-1" strike="noStrike">
              <a:solidFill>
                <a:srgbClr val="000000"/>
              </a:solidFill>
              <a:uFill>
                <a:solidFill>
                  <a:srgbClr val="ffffff"/>
                </a:solidFill>
              </a:uFill>
              <a:latin typeface="Arial"/>
            </a:endParaRPr>
          </a:p>
          <a:p>
            <a:pPr algn="ctr">
              <a:lnSpc>
                <a:spcPct val="100000"/>
              </a:lnSpc>
            </a:pPr>
            <a:r>
              <a:rPr b="0" lang="en-GB" sz="1600" spc="-1" strike="noStrike">
                <a:solidFill>
                  <a:srgbClr val="000000"/>
                </a:solidFill>
                <a:uFill>
                  <a:solidFill>
                    <a:srgbClr val="ffffff"/>
                  </a:solidFill>
                </a:uFill>
                <a:latin typeface="Times New Roman"/>
                <a:ea typeface="Segoe UI Light"/>
              </a:rPr>
              <a:t>The best architectures, requirements, and designs </a:t>
            </a:r>
            <a:endParaRPr b="0" lang="en-GB" sz="3200" spc="-1" strike="noStrike">
              <a:solidFill>
                <a:srgbClr val="000000"/>
              </a:solidFill>
              <a:uFill>
                <a:solidFill>
                  <a:srgbClr val="ffffff"/>
                </a:solidFill>
              </a:uFill>
              <a:latin typeface="Arial"/>
            </a:endParaRPr>
          </a:p>
          <a:p>
            <a:pPr algn="ctr">
              <a:lnSpc>
                <a:spcPct val="100000"/>
              </a:lnSpc>
            </a:pPr>
            <a:r>
              <a:rPr b="0" lang="en-GB" sz="1600" spc="-1" strike="noStrike">
                <a:solidFill>
                  <a:srgbClr val="000000"/>
                </a:solidFill>
                <a:uFill>
                  <a:solidFill>
                    <a:srgbClr val="ffffff"/>
                  </a:solidFill>
                </a:uFill>
                <a:latin typeface="Times New Roman"/>
                <a:ea typeface="Segoe UI Light"/>
              </a:rPr>
              <a:t>emerge from self-organizing teams.</a:t>
            </a:r>
            <a:endParaRPr b="0" lang="en-GB" sz="3200" spc="-1" strike="noStrike">
              <a:solidFill>
                <a:srgbClr val="000000"/>
              </a:solidFill>
              <a:uFill>
                <a:solidFill>
                  <a:srgbClr val="ffffff"/>
                </a:solidFill>
              </a:uFill>
              <a:latin typeface="Arial"/>
            </a:endParaRPr>
          </a:p>
          <a:p>
            <a:pPr algn="ctr">
              <a:lnSpc>
                <a:spcPct val="100000"/>
              </a:lnSpc>
            </a:pPr>
            <a:endParaRPr b="0" lang="en-GB" sz="3200" spc="-1" strike="noStrike">
              <a:solidFill>
                <a:srgbClr val="000000"/>
              </a:solidFill>
              <a:uFill>
                <a:solidFill>
                  <a:srgbClr val="ffffff"/>
                </a:solidFill>
              </a:uFill>
              <a:latin typeface="Arial"/>
            </a:endParaRPr>
          </a:p>
          <a:p>
            <a:pPr algn="ctr">
              <a:lnSpc>
                <a:spcPct val="100000"/>
              </a:lnSpc>
            </a:pPr>
            <a:r>
              <a:rPr b="0" lang="en-GB" sz="1600" spc="-1" strike="noStrike">
                <a:solidFill>
                  <a:srgbClr val="000000"/>
                </a:solidFill>
                <a:uFill>
                  <a:solidFill>
                    <a:srgbClr val="ffffff"/>
                  </a:solidFill>
                </a:uFill>
                <a:latin typeface="Times New Roman"/>
                <a:ea typeface="Segoe UI Light"/>
              </a:rPr>
              <a:t>At regular intervals, the team reflects on how </a:t>
            </a:r>
            <a:endParaRPr b="0" lang="en-GB" sz="3200" spc="-1" strike="noStrike">
              <a:solidFill>
                <a:srgbClr val="000000"/>
              </a:solidFill>
              <a:uFill>
                <a:solidFill>
                  <a:srgbClr val="ffffff"/>
                </a:solidFill>
              </a:uFill>
              <a:latin typeface="Arial"/>
            </a:endParaRPr>
          </a:p>
          <a:p>
            <a:pPr algn="ctr">
              <a:lnSpc>
                <a:spcPct val="100000"/>
              </a:lnSpc>
            </a:pPr>
            <a:r>
              <a:rPr b="0" lang="en-GB" sz="1600" spc="-1" strike="noStrike">
                <a:solidFill>
                  <a:srgbClr val="000000"/>
                </a:solidFill>
                <a:uFill>
                  <a:solidFill>
                    <a:srgbClr val="ffffff"/>
                  </a:solidFill>
                </a:uFill>
                <a:latin typeface="Times New Roman"/>
                <a:ea typeface="Segoe UI Light"/>
              </a:rPr>
              <a:t>to become more effective, then tunes and adjusts </a:t>
            </a:r>
            <a:endParaRPr b="0" lang="en-GB" sz="3200" spc="-1" strike="noStrike">
              <a:solidFill>
                <a:srgbClr val="000000"/>
              </a:solidFill>
              <a:uFill>
                <a:solidFill>
                  <a:srgbClr val="ffffff"/>
                </a:solidFill>
              </a:uFill>
              <a:latin typeface="Arial"/>
            </a:endParaRPr>
          </a:p>
          <a:p>
            <a:pPr algn="ctr">
              <a:lnSpc>
                <a:spcPct val="100000"/>
              </a:lnSpc>
            </a:pPr>
            <a:r>
              <a:rPr b="0" lang="en-GB" sz="1600" spc="-1" strike="noStrike">
                <a:solidFill>
                  <a:srgbClr val="000000"/>
                </a:solidFill>
                <a:uFill>
                  <a:solidFill>
                    <a:srgbClr val="ffffff"/>
                  </a:solidFill>
                </a:uFill>
                <a:latin typeface="Times New Roman"/>
                <a:ea typeface="Segoe UI Light"/>
              </a:rPr>
              <a:t>its behavior accordingly.</a:t>
            </a:r>
            <a:endParaRPr b="0" lang="en-GB" sz="3200" spc="-1" strike="noStrike">
              <a:solidFill>
                <a:srgbClr val="000000"/>
              </a:solidFill>
              <a:uFill>
                <a:solidFill>
                  <a:srgbClr val="ffffff"/>
                </a:solidFill>
              </a:uFill>
              <a:latin typeface="Arial"/>
            </a:endParaRPr>
          </a:p>
          <a:p>
            <a:pPr algn="ctr">
              <a:lnSpc>
                <a:spcPct val="100000"/>
              </a:lnSpc>
            </a:pPr>
            <a:endParaRPr b="0" lang="en-GB" sz="3200" spc="-1" strike="noStrike">
              <a:solidFill>
                <a:srgbClr val="000000"/>
              </a:solidFill>
              <a:uFill>
                <a:solidFill>
                  <a:srgbClr val="ffffff"/>
                </a:solidFill>
              </a:uFill>
              <a:latin typeface="Arial"/>
            </a:endParaRPr>
          </a:p>
          <a:p>
            <a:pPr algn="ctr">
              <a:lnSpc>
                <a:spcPct val="100000"/>
              </a:lnSpc>
            </a:pPr>
            <a:endParaRPr b="0" lang="en-GB" sz="3200" spc="-1" strike="noStrike">
              <a:solidFill>
                <a:srgbClr val="000000"/>
              </a:solidFill>
              <a:uFill>
                <a:solidFill>
                  <a:srgbClr val="ffffff"/>
                </a:solidFill>
              </a:uFill>
              <a:latin typeface="Arial"/>
            </a:endParaRPr>
          </a:p>
          <a:p>
            <a:pPr algn="ctr">
              <a:lnSpc>
                <a:spcPct val="100000"/>
              </a:lnSpc>
            </a:pPr>
            <a:endParaRPr b="0" lang="en-GB" sz="32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379440" y="182160"/>
            <a:ext cx="11523960" cy="1063080"/>
          </a:xfrm>
          <a:prstGeom prst="rect">
            <a:avLst/>
          </a:prstGeom>
          <a:noFill/>
          <a:ln>
            <a:noFill/>
          </a:ln>
        </p:spPr>
        <p:txBody>
          <a:bodyPr/>
          <a:p>
            <a:pPr algn="ctr">
              <a:lnSpc>
                <a:spcPct val="100000"/>
              </a:lnSpc>
            </a:pPr>
            <a:r>
              <a:rPr b="1" lang="en-US" sz="4400" spc="-1" strike="noStrike">
                <a:solidFill>
                  <a:srgbClr val="000000"/>
                </a:solidFill>
                <a:uFill>
                  <a:solidFill>
                    <a:srgbClr val="ffffff"/>
                  </a:solidFill>
                </a:uFill>
                <a:latin typeface="Times New Roman"/>
                <a:ea typeface="Segoe UI Light"/>
              </a:rPr>
              <a:t>Principles behind the Agile Manifesto</a:t>
            </a:r>
            <a:endParaRPr b="0" lang="en-US" sz="1800" spc="-1" strike="noStrike">
              <a:solidFill>
                <a:srgbClr val="000000"/>
              </a:solidFill>
              <a:uFill>
                <a:solidFill>
                  <a:srgbClr val="ffffff"/>
                </a:solidFill>
              </a:uFill>
              <a:latin typeface="Calibri"/>
            </a:endParaRPr>
          </a:p>
        </p:txBody>
      </p:sp>
      <p:sp>
        <p:nvSpPr>
          <p:cNvPr id="131" name="TextShape 2"/>
          <p:cNvSpPr txBox="1"/>
          <p:nvPr/>
        </p:nvSpPr>
        <p:spPr>
          <a:xfrm>
            <a:off x="2707200" y="978480"/>
            <a:ext cx="6868800" cy="6535440"/>
          </a:xfrm>
          <a:prstGeom prst="rect">
            <a:avLst/>
          </a:prstGeom>
          <a:noFill/>
          <a:ln>
            <a:noFill/>
          </a:ln>
        </p:spPr>
        <p:txBody>
          <a:bodyPr anchor="ctr"/>
          <a:p>
            <a:pPr algn="ctr">
              <a:lnSpc>
                <a:spcPct val="100000"/>
              </a:lnSpc>
            </a:pPr>
            <a:r>
              <a:rPr b="0" lang="en-US" sz="2800" spc="-1" strike="noStrike">
                <a:solidFill>
                  <a:srgbClr val="000000"/>
                </a:solidFill>
                <a:uFill>
                  <a:solidFill>
                    <a:srgbClr val="ffffff"/>
                  </a:solidFill>
                </a:uFill>
                <a:latin typeface="Times New Roman"/>
                <a:ea typeface="Segoe UI Light"/>
              </a:rPr>
              <a:t>Our highest priority is to satisfy the customer</a:t>
            </a:r>
            <a:r>
              <a:rPr b="0" lang="en-US" sz="2800" spc="-1" strike="noStrike">
                <a:solidFill>
                  <a:srgbClr val="000000"/>
                </a:solidFill>
                <a:uFill>
                  <a:solidFill>
                    <a:srgbClr val="ffffff"/>
                  </a:solidFill>
                </a:uFill>
                <a:latin typeface="Times New Roman"/>
                <a:ea typeface="Segoe UI Light"/>
              </a:rPr>
              <a:t>
</a:t>
            </a:r>
            <a:r>
              <a:rPr b="0" lang="en-US" sz="2800" spc="-1" strike="noStrike">
                <a:solidFill>
                  <a:srgbClr val="000000"/>
                </a:solidFill>
                <a:uFill>
                  <a:solidFill>
                    <a:srgbClr val="ffffff"/>
                  </a:solidFill>
                </a:uFill>
                <a:latin typeface="Times New Roman"/>
                <a:ea typeface="Segoe UI Light"/>
              </a:rPr>
              <a:t>through early and continuous delivery</a:t>
            </a:r>
            <a:r>
              <a:rPr b="0" lang="en-US" sz="2800" spc="-1" strike="noStrike">
                <a:solidFill>
                  <a:srgbClr val="000000"/>
                </a:solidFill>
                <a:uFill>
                  <a:solidFill>
                    <a:srgbClr val="ffffff"/>
                  </a:solidFill>
                </a:uFill>
                <a:latin typeface="Times New Roman"/>
                <a:ea typeface="Segoe UI Light"/>
              </a:rPr>
              <a:t>
</a:t>
            </a:r>
            <a:r>
              <a:rPr b="0" lang="en-US" sz="2800" spc="-1" strike="noStrike">
                <a:solidFill>
                  <a:srgbClr val="000000"/>
                </a:solidFill>
                <a:uFill>
                  <a:solidFill>
                    <a:srgbClr val="ffffff"/>
                  </a:solidFill>
                </a:uFill>
                <a:latin typeface="Times New Roman"/>
                <a:ea typeface="Segoe UI Light"/>
              </a:rPr>
              <a:t>of valuable software.</a:t>
            </a:r>
            <a:endParaRPr b="1" lang="en-US" sz="3200" spc="-1" strike="noStrike">
              <a:solidFill>
                <a:srgbClr val="000000"/>
              </a:solidFill>
              <a:uFill>
                <a:solidFill>
                  <a:srgbClr val="ffffff"/>
                </a:solidFill>
              </a:uFill>
              <a:latin typeface="Segoe UI Light"/>
            </a:endParaRPr>
          </a:p>
          <a:p>
            <a:pPr algn="ctr">
              <a:lnSpc>
                <a:spcPct val="100000"/>
              </a:lnSpc>
            </a:pPr>
            <a:endParaRPr b="1" lang="en-US" sz="3200" spc="-1" strike="noStrike">
              <a:solidFill>
                <a:srgbClr val="000000"/>
              </a:solidFill>
              <a:uFill>
                <a:solidFill>
                  <a:srgbClr val="ffffff"/>
                </a:solidFill>
              </a:uFill>
              <a:latin typeface="Segoe UI Light"/>
            </a:endParaRPr>
          </a:p>
          <a:p>
            <a:pPr algn="ctr">
              <a:lnSpc>
                <a:spcPct val="100000"/>
              </a:lnSpc>
            </a:pPr>
            <a:endParaRPr b="1" lang="en-US" sz="3200" spc="-1" strike="noStrike">
              <a:solidFill>
                <a:srgbClr val="000000"/>
              </a:solidFill>
              <a:uFill>
                <a:solidFill>
                  <a:srgbClr val="ffffff"/>
                </a:solidFill>
              </a:uFill>
              <a:latin typeface="Segoe UI Light"/>
            </a:endParaRPr>
          </a:p>
          <a:p>
            <a:pPr algn="ctr">
              <a:lnSpc>
                <a:spcPct val="100000"/>
              </a:lnSpc>
            </a:pPr>
            <a:r>
              <a:rPr b="0" lang="en-US" sz="2800" spc="-1" strike="noStrike">
                <a:solidFill>
                  <a:srgbClr val="000000"/>
                </a:solidFill>
                <a:uFill>
                  <a:solidFill>
                    <a:srgbClr val="ffffff"/>
                  </a:solidFill>
                </a:uFill>
                <a:latin typeface="Times New Roman"/>
                <a:ea typeface="Segoe UI Light"/>
              </a:rPr>
              <a:t>Deliver working software frequently, from a </a:t>
            </a:r>
            <a:r>
              <a:rPr b="0" lang="en-US" sz="2800" spc="-1" strike="noStrike">
                <a:solidFill>
                  <a:srgbClr val="000000"/>
                </a:solidFill>
                <a:uFill>
                  <a:solidFill>
                    <a:srgbClr val="ffffff"/>
                  </a:solidFill>
                </a:uFill>
                <a:latin typeface="Times New Roman"/>
                <a:ea typeface="Segoe UI Light"/>
              </a:rPr>
              <a:t>
</a:t>
            </a:r>
            <a:r>
              <a:rPr b="0" lang="en-US" sz="2800" spc="-1" strike="noStrike">
                <a:solidFill>
                  <a:srgbClr val="000000"/>
                </a:solidFill>
                <a:uFill>
                  <a:solidFill>
                    <a:srgbClr val="ffffff"/>
                  </a:solidFill>
                </a:uFill>
                <a:latin typeface="Times New Roman"/>
                <a:ea typeface="Segoe UI Light"/>
              </a:rPr>
              <a:t>couple of weeks to a couple of months, with a </a:t>
            </a:r>
            <a:r>
              <a:rPr b="0" lang="en-US" sz="2800" spc="-1" strike="noStrike">
                <a:solidFill>
                  <a:srgbClr val="000000"/>
                </a:solidFill>
                <a:uFill>
                  <a:solidFill>
                    <a:srgbClr val="ffffff"/>
                  </a:solidFill>
                </a:uFill>
                <a:latin typeface="Times New Roman"/>
                <a:ea typeface="Segoe UI Light"/>
              </a:rPr>
              <a:t>
</a:t>
            </a:r>
            <a:r>
              <a:rPr b="0" lang="en-US" sz="2800" spc="-1" strike="noStrike">
                <a:solidFill>
                  <a:srgbClr val="000000"/>
                </a:solidFill>
                <a:uFill>
                  <a:solidFill>
                    <a:srgbClr val="ffffff"/>
                  </a:solidFill>
                </a:uFill>
                <a:latin typeface="Times New Roman"/>
                <a:ea typeface="Segoe UI Light"/>
              </a:rPr>
              <a:t>preference to the shorter timescale.</a:t>
            </a:r>
            <a:endParaRPr b="1" lang="en-US" sz="3200" spc="-1" strike="noStrike">
              <a:solidFill>
                <a:srgbClr val="000000"/>
              </a:solidFill>
              <a:uFill>
                <a:solidFill>
                  <a:srgbClr val="ffffff"/>
                </a:solidFill>
              </a:uFill>
              <a:latin typeface="Segoe UI Light"/>
            </a:endParaRPr>
          </a:p>
          <a:p>
            <a:pPr algn="ctr">
              <a:lnSpc>
                <a:spcPct val="100000"/>
              </a:lnSpc>
            </a:pPr>
            <a:endParaRPr b="1" lang="en-US" sz="3200" spc="-1" strike="noStrike">
              <a:solidFill>
                <a:srgbClr val="000000"/>
              </a:solidFill>
              <a:uFill>
                <a:solidFill>
                  <a:srgbClr val="ffffff"/>
                </a:solidFill>
              </a:uFill>
              <a:latin typeface="Segoe UI Light"/>
            </a:endParaRPr>
          </a:p>
          <a:p>
            <a:pPr algn="ctr">
              <a:lnSpc>
                <a:spcPct val="100000"/>
              </a:lnSpc>
            </a:pPr>
            <a:endParaRPr b="1" lang="en-US" sz="3200" spc="-1" strike="noStrike">
              <a:solidFill>
                <a:srgbClr val="000000"/>
              </a:solidFill>
              <a:uFill>
                <a:solidFill>
                  <a:srgbClr val="ffffff"/>
                </a:solidFill>
              </a:uFill>
              <a:latin typeface="Segoe UI Light"/>
            </a:endParaRPr>
          </a:p>
          <a:p>
            <a:pPr algn="ctr">
              <a:lnSpc>
                <a:spcPct val="100000"/>
              </a:lnSpc>
            </a:pPr>
            <a:r>
              <a:rPr b="0" lang="en-US" sz="2800" spc="-1" strike="noStrike">
                <a:solidFill>
                  <a:srgbClr val="000000"/>
                </a:solidFill>
                <a:uFill>
                  <a:solidFill>
                    <a:srgbClr val="ffffff"/>
                  </a:solidFill>
                </a:uFill>
                <a:latin typeface="Times New Roman"/>
                <a:ea typeface="Segoe UI Light"/>
              </a:rPr>
              <a:t>Business people and developers must work </a:t>
            </a:r>
            <a:r>
              <a:rPr b="0" lang="en-US" sz="2800" spc="-1" strike="noStrike">
                <a:solidFill>
                  <a:srgbClr val="000000"/>
                </a:solidFill>
                <a:uFill>
                  <a:solidFill>
                    <a:srgbClr val="ffffff"/>
                  </a:solidFill>
                </a:uFill>
                <a:latin typeface="Times New Roman"/>
                <a:ea typeface="Segoe UI Light"/>
              </a:rPr>
              <a:t>
</a:t>
            </a:r>
            <a:r>
              <a:rPr b="0" lang="en-US" sz="2800" spc="-1" strike="noStrike">
                <a:solidFill>
                  <a:srgbClr val="000000"/>
                </a:solidFill>
                <a:uFill>
                  <a:solidFill>
                    <a:srgbClr val="ffffff"/>
                  </a:solidFill>
                </a:uFill>
                <a:latin typeface="Times New Roman"/>
                <a:ea typeface="Segoe UI Light"/>
              </a:rPr>
              <a:t>together daily throughout the project.</a:t>
            </a:r>
            <a:endParaRPr b="1" lang="en-US" sz="3200" spc="-1" strike="noStrike">
              <a:solidFill>
                <a:srgbClr val="000000"/>
              </a:solidFill>
              <a:uFill>
                <a:solidFill>
                  <a:srgbClr val="ffffff"/>
                </a:solidFill>
              </a:uFill>
              <a:latin typeface="Segoe UI Light"/>
            </a:endParaRPr>
          </a:p>
          <a:p>
            <a:pPr algn="ctr">
              <a:lnSpc>
                <a:spcPct val="100000"/>
              </a:lnSpc>
            </a:pPr>
            <a:endParaRPr b="1" lang="en-US" sz="3200" spc="-1" strike="noStrike">
              <a:solidFill>
                <a:srgbClr val="000000"/>
              </a:solidFill>
              <a:uFill>
                <a:solidFill>
                  <a:srgbClr val="ffffff"/>
                </a:solidFill>
              </a:uFill>
              <a:latin typeface="Segoe UI Light"/>
            </a:endParaRPr>
          </a:p>
          <a:p>
            <a:pPr algn="ctr">
              <a:lnSpc>
                <a:spcPct val="100000"/>
              </a:lnSpc>
            </a:pPr>
            <a:r>
              <a:rPr b="0" lang="en-US" sz="2800" spc="-1" strike="noStrike">
                <a:solidFill>
                  <a:srgbClr val="000000"/>
                </a:solidFill>
                <a:uFill>
                  <a:solidFill>
                    <a:srgbClr val="ffffff"/>
                  </a:solidFill>
                </a:uFill>
                <a:latin typeface="Times New Roman"/>
                <a:ea typeface="Segoe UI Light"/>
              </a:rPr>
              <a:t>Working software is the primary </a:t>
            </a:r>
            <a:endParaRPr b="1" lang="en-US" sz="3200" spc="-1" strike="noStrike">
              <a:solidFill>
                <a:srgbClr val="000000"/>
              </a:solidFill>
              <a:uFill>
                <a:solidFill>
                  <a:srgbClr val="ffffff"/>
                </a:solidFill>
              </a:uFill>
              <a:latin typeface="Segoe UI Light"/>
            </a:endParaRPr>
          </a:p>
          <a:p>
            <a:pPr algn="ctr">
              <a:lnSpc>
                <a:spcPct val="100000"/>
              </a:lnSpc>
            </a:pPr>
            <a:r>
              <a:rPr b="0" lang="en-US" sz="2800" spc="-1" strike="noStrike">
                <a:solidFill>
                  <a:srgbClr val="000000"/>
                </a:solidFill>
                <a:uFill>
                  <a:solidFill>
                    <a:srgbClr val="ffffff"/>
                  </a:solidFill>
                </a:uFill>
                <a:latin typeface="Times New Roman"/>
                <a:ea typeface="Segoe UI Light"/>
              </a:rPr>
              <a:t>measure of progress.</a:t>
            </a:r>
            <a:endParaRPr b="1" lang="en-US" sz="3200" spc="-1" strike="noStrike">
              <a:solidFill>
                <a:srgbClr val="000000"/>
              </a:solidFill>
              <a:uFill>
                <a:solidFill>
                  <a:srgbClr val="ffffff"/>
                </a:solidFill>
              </a:uFill>
              <a:latin typeface="Segoe UI Light"/>
            </a:endParaRPr>
          </a:p>
          <a:p>
            <a:pPr algn="ctr">
              <a:lnSpc>
                <a:spcPct val="100000"/>
              </a:lnSpc>
            </a:pPr>
            <a:endParaRPr b="1" lang="en-US" sz="3200" spc="-1" strike="noStrike">
              <a:solidFill>
                <a:srgbClr val="000000"/>
              </a:solidFill>
              <a:uFill>
                <a:solidFill>
                  <a:srgbClr val="ffffff"/>
                </a:solidFill>
              </a:uFill>
              <a:latin typeface="Segoe UI Light"/>
            </a:endParaRPr>
          </a:p>
          <a:p>
            <a:pPr algn="ctr">
              <a:lnSpc>
                <a:spcPct val="100000"/>
              </a:lnSpc>
            </a:pPr>
            <a:endParaRPr b="1" lang="en-US" sz="3200" spc="-1" strike="noStrike">
              <a:solidFill>
                <a:srgbClr val="000000"/>
              </a:solidFill>
              <a:uFill>
                <a:solidFill>
                  <a:srgbClr val="ffffff"/>
                </a:solidFill>
              </a:uFill>
              <a:latin typeface="Segoe UI Light"/>
            </a:endParaRPr>
          </a:p>
          <a:p>
            <a:pPr algn="ctr">
              <a:lnSpc>
                <a:spcPct val="100000"/>
              </a:lnSpc>
            </a:pPr>
            <a:endParaRPr b="1" lang="en-US" sz="3200" spc="-1" strike="noStrike">
              <a:solidFill>
                <a:srgbClr val="000000"/>
              </a:solidFill>
              <a:uFill>
                <a:solidFill>
                  <a:srgbClr val="ffffff"/>
                </a:solidFill>
              </a:uFill>
              <a:latin typeface="Segoe UI Light"/>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379440" y="1388160"/>
            <a:ext cx="11525040" cy="5290200"/>
          </a:xfrm>
          <a:prstGeom prst="rect">
            <a:avLst/>
          </a:prstGeom>
          <a:noFill/>
          <a:ln>
            <a:noFill/>
          </a:ln>
        </p:spPr>
        <p:txBody>
          <a:bodyPr lIns="90000" rIns="90000" tIns="45000" bIns="45000"/>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Source Control</a:t>
            </a:r>
            <a:endParaRPr b="1" lang="en-US" sz="3200" spc="-1" strike="noStrike">
              <a:solidFill>
                <a:srgbClr val="000000"/>
              </a:solidFill>
              <a:uFill>
                <a:solidFill>
                  <a:srgbClr val="ffffff"/>
                </a:solidFill>
              </a:uFill>
              <a:latin typeface="Segoe UI Light"/>
            </a:endParaRPr>
          </a:p>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Small, frequent releases</a:t>
            </a:r>
            <a:endParaRPr b="1" lang="en-US" sz="3200" spc="-1" strike="noStrike">
              <a:solidFill>
                <a:srgbClr val="000000"/>
              </a:solidFill>
              <a:uFill>
                <a:solidFill>
                  <a:srgbClr val="ffffff"/>
                </a:solidFill>
              </a:uFill>
              <a:latin typeface="Segoe UI Light"/>
            </a:endParaRPr>
          </a:p>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Automated testing</a:t>
            </a:r>
            <a:endParaRPr b="1" lang="en-US" sz="3200" spc="-1" strike="noStrike">
              <a:solidFill>
                <a:srgbClr val="000000"/>
              </a:solidFill>
              <a:uFill>
                <a:solidFill>
                  <a:srgbClr val="ffffff"/>
                </a:solidFill>
              </a:uFill>
              <a:latin typeface="Segoe UI Light"/>
            </a:endParaRPr>
          </a:p>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Continuous Integration</a:t>
            </a:r>
            <a:endParaRPr b="1" lang="en-US" sz="3200" spc="-1" strike="noStrike">
              <a:solidFill>
                <a:srgbClr val="000000"/>
              </a:solidFill>
              <a:uFill>
                <a:solidFill>
                  <a:srgbClr val="ffffff"/>
                </a:solidFill>
              </a:uFill>
              <a:latin typeface="Segoe UI Light"/>
            </a:endParaRPr>
          </a:p>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Continuous Deployment</a:t>
            </a:r>
            <a:endParaRPr b="1" lang="en-US" sz="3200" spc="-1" strike="noStrike">
              <a:solidFill>
                <a:srgbClr val="000000"/>
              </a:solidFill>
              <a:uFill>
                <a:solidFill>
                  <a:srgbClr val="ffffff"/>
                </a:solidFill>
              </a:uFill>
              <a:latin typeface="Segoe UI Light"/>
            </a:endParaRPr>
          </a:p>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Peer Review</a:t>
            </a:r>
            <a:endParaRPr b="1" lang="en-US" sz="3200" spc="-1" strike="noStrike">
              <a:solidFill>
                <a:srgbClr val="000000"/>
              </a:solidFill>
              <a:uFill>
                <a:solidFill>
                  <a:srgbClr val="ffffff"/>
                </a:solidFill>
              </a:uFill>
              <a:latin typeface="Segoe UI Light"/>
            </a:endParaRPr>
          </a:p>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Immutable Infrastructure</a:t>
            </a:r>
            <a:endParaRPr b="1" lang="en-US" sz="3200" spc="-1" strike="noStrike">
              <a:solidFill>
                <a:srgbClr val="000000"/>
              </a:solidFill>
              <a:uFill>
                <a:solidFill>
                  <a:srgbClr val="ffffff"/>
                </a:solidFill>
              </a:uFill>
              <a:latin typeface="Segoe UI Light"/>
            </a:endParaRPr>
          </a:p>
        </p:txBody>
      </p:sp>
      <p:sp>
        <p:nvSpPr>
          <p:cNvPr id="133" name="TextShape 2"/>
          <p:cNvSpPr txBox="1"/>
          <p:nvPr/>
        </p:nvSpPr>
        <p:spPr>
          <a:xfrm>
            <a:off x="379440" y="182160"/>
            <a:ext cx="11523960" cy="1063080"/>
          </a:xfrm>
          <a:prstGeom prst="rect">
            <a:avLst/>
          </a:prstGeom>
          <a:noFill/>
          <a:ln>
            <a:noFill/>
          </a:ln>
        </p:spPr>
        <p:txBody>
          <a:bodyPr/>
          <a:p>
            <a:pPr>
              <a:lnSpc>
                <a:spcPct val="80000"/>
              </a:lnSpc>
            </a:pPr>
            <a:r>
              <a:rPr b="0" lang="en-US" sz="4400" spc="-1" strike="noStrike">
                <a:solidFill>
                  <a:srgbClr val="000000"/>
                </a:solidFill>
                <a:uFill>
                  <a:solidFill>
                    <a:srgbClr val="ffffff"/>
                  </a:solidFill>
                </a:uFill>
                <a:latin typeface="Segoe UI Light"/>
                <a:ea typeface="Segoe UI Light"/>
              </a:rPr>
              <a:t>Agile Operations</a:t>
            </a:r>
            <a:endParaRPr b="0" lang="en-US" sz="1800" spc="-1" strike="noStrike">
              <a:solidFill>
                <a:srgbClr val="000000"/>
              </a:solidFill>
              <a:uFill>
                <a:solidFill>
                  <a:srgbClr val="ffffff"/>
                </a:solidFill>
              </a:uFill>
              <a:latin typeface="Calibri"/>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379440" y="1388160"/>
            <a:ext cx="11525040" cy="5290200"/>
          </a:xfrm>
          <a:prstGeom prst="rect">
            <a:avLst/>
          </a:prstGeom>
          <a:noFill/>
          <a:ln>
            <a:noFill/>
          </a:ln>
        </p:spPr>
        <p:txBody>
          <a:bodyPr lIns="90000" rIns="90000" tIns="45000" bIns="45000"/>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Lower risk</a:t>
            </a:r>
            <a:endParaRPr b="1" lang="en-US" sz="3200" spc="-1" strike="noStrike">
              <a:solidFill>
                <a:srgbClr val="000000"/>
              </a:solidFill>
              <a:uFill>
                <a:solidFill>
                  <a:srgbClr val="ffffff"/>
                </a:solidFill>
              </a:uFill>
              <a:latin typeface="Segoe UI Light"/>
            </a:endParaRPr>
          </a:p>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Faster feedback</a:t>
            </a:r>
            <a:endParaRPr b="1" lang="en-US" sz="3200" spc="-1" strike="noStrike">
              <a:solidFill>
                <a:srgbClr val="000000"/>
              </a:solidFill>
              <a:uFill>
                <a:solidFill>
                  <a:srgbClr val="ffffff"/>
                </a:solidFill>
              </a:uFill>
              <a:latin typeface="Segoe UI Light"/>
            </a:endParaRPr>
          </a:p>
          <a:p>
            <a:pPr marL="342720" indent="-342360">
              <a:lnSpc>
                <a:spcPct val="100000"/>
              </a:lnSpc>
              <a:buClr>
                <a:srgbClr val="000000"/>
              </a:buClr>
              <a:buFont typeface="Arial"/>
              <a:buChar char="•"/>
            </a:pPr>
            <a:r>
              <a:rPr b="0" lang="en-US" sz="3200" spc="-1" strike="noStrike">
                <a:solidFill>
                  <a:srgbClr val="000000"/>
                </a:solidFill>
                <a:uFill>
                  <a:solidFill>
                    <a:srgbClr val="ffffff"/>
                  </a:solidFill>
                </a:uFill>
                <a:latin typeface="Segoe UI Light"/>
                <a:ea typeface="Segoe UI Light"/>
              </a:rPr>
              <a:t>More Confidence</a:t>
            </a:r>
            <a:endParaRPr b="1" lang="en-US" sz="3200" spc="-1" strike="noStrike">
              <a:solidFill>
                <a:srgbClr val="000000"/>
              </a:solidFill>
              <a:uFill>
                <a:solidFill>
                  <a:srgbClr val="ffffff"/>
                </a:solidFill>
              </a:uFill>
              <a:latin typeface="Segoe UI Light"/>
            </a:endParaRPr>
          </a:p>
        </p:txBody>
      </p:sp>
      <p:sp>
        <p:nvSpPr>
          <p:cNvPr id="135" name="TextShape 2"/>
          <p:cNvSpPr txBox="1"/>
          <p:nvPr/>
        </p:nvSpPr>
        <p:spPr>
          <a:xfrm>
            <a:off x="379440" y="182160"/>
            <a:ext cx="11523960" cy="1063080"/>
          </a:xfrm>
          <a:prstGeom prst="rect">
            <a:avLst/>
          </a:prstGeom>
          <a:noFill/>
          <a:ln>
            <a:noFill/>
          </a:ln>
        </p:spPr>
        <p:txBody>
          <a:bodyPr/>
          <a:p>
            <a:pPr>
              <a:lnSpc>
                <a:spcPct val="80000"/>
              </a:lnSpc>
            </a:pPr>
            <a:r>
              <a:rPr b="0" lang="en-US" sz="4400" spc="-1" strike="noStrike">
                <a:solidFill>
                  <a:srgbClr val="000000"/>
                </a:solidFill>
                <a:uFill>
                  <a:solidFill>
                    <a:srgbClr val="ffffff"/>
                  </a:solidFill>
                </a:uFill>
                <a:latin typeface="Segoe UI Light"/>
                <a:ea typeface="Segoe UI Light"/>
              </a:rPr>
              <a:t>Benefits of Small Releases</a:t>
            </a:r>
            <a:endParaRPr b="0" lang="en-US" sz="1800" spc="-1" strike="noStrike">
              <a:solidFill>
                <a:srgbClr val="000000"/>
              </a:solidFill>
              <a:uFill>
                <a:solidFill>
                  <a:srgbClr val="ffffff"/>
                </a:solidFill>
              </a:uFill>
              <a:latin typeface="Calibri"/>
            </a:endParaRPr>
          </a:p>
        </p:txBody>
      </p:sp>
      <p:pic>
        <p:nvPicPr>
          <p:cNvPr id="136" name="Picture 1" descr=""/>
          <p:cNvPicPr/>
          <p:nvPr/>
        </p:nvPicPr>
        <p:blipFill>
          <a:blip r:embed="rId1"/>
          <a:stretch/>
        </p:blipFill>
        <p:spPr>
          <a:xfrm>
            <a:off x="1088640" y="3726000"/>
            <a:ext cx="3946680" cy="2301120"/>
          </a:xfrm>
          <a:prstGeom prst="rect">
            <a:avLst/>
          </a:prstGeom>
          <a:ln>
            <a:noFill/>
          </a:ln>
        </p:spPr>
      </p:pic>
      <p:pic>
        <p:nvPicPr>
          <p:cNvPr id="137" name="Picture 7" descr=""/>
          <p:cNvPicPr/>
          <p:nvPr/>
        </p:nvPicPr>
        <p:blipFill>
          <a:blip r:embed="rId2"/>
          <a:stretch/>
        </p:blipFill>
        <p:spPr>
          <a:xfrm rot="19380600">
            <a:off x="1737360" y="3866040"/>
            <a:ext cx="1301760" cy="1086480"/>
          </a:xfrm>
          <a:prstGeom prst="rect">
            <a:avLst/>
          </a:prstGeom>
          <a:ln>
            <a:noFill/>
          </a:ln>
        </p:spPr>
      </p:pic>
      <p:pic>
        <p:nvPicPr>
          <p:cNvPr id="138" name="Picture 1" descr=""/>
          <p:cNvPicPr/>
          <p:nvPr/>
        </p:nvPicPr>
        <p:blipFill>
          <a:blip r:embed="rId3"/>
          <a:stretch/>
        </p:blipFill>
        <p:spPr>
          <a:xfrm>
            <a:off x="6648840" y="3726000"/>
            <a:ext cx="4217040" cy="2424240"/>
          </a:xfrm>
          <a:prstGeom prst="rect">
            <a:avLst/>
          </a:prstGeom>
          <a:ln>
            <a:noFill/>
          </a:ln>
        </p:spPr>
      </p:pic>
      <p:pic>
        <p:nvPicPr>
          <p:cNvPr id="139" name="Picture 9" descr=""/>
          <p:cNvPicPr/>
          <p:nvPr/>
        </p:nvPicPr>
        <p:blipFill>
          <a:blip r:embed="rId4"/>
          <a:stretch/>
        </p:blipFill>
        <p:spPr>
          <a:xfrm rot="19375200">
            <a:off x="7773120" y="3872880"/>
            <a:ext cx="1296360" cy="1004040"/>
          </a:xfrm>
          <a:prstGeom prst="rect">
            <a:avLst/>
          </a:prstGeom>
          <a:ln>
            <a:noFill/>
          </a:ln>
        </p:spPr>
      </p:pic>
      <p:sp>
        <p:nvSpPr>
          <p:cNvPr id="140" name="CustomShape 3"/>
          <p:cNvSpPr/>
          <p:nvPr/>
        </p:nvSpPr>
        <p:spPr>
          <a:xfrm>
            <a:off x="5366160" y="4583880"/>
            <a:ext cx="988920" cy="44496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141" name="CustomShape 4"/>
          <p:cNvSpPr/>
          <p:nvPr/>
        </p:nvSpPr>
        <p:spPr>
          <a:xfrm>
            <a:off x="3309840" y="6230160"/>
            <a:ext cx="5662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uFill>
                  <a:solidFill>
                    <a:srgbClr val="ffffff"/>
                  </a:solidFill>
                </a:uFill>
                <a:latin typeface="Calibri"/>
              </a:rPr>
              <a:t>John Allspaw’s visualization of slow and fast delivery cycles </a:t>
            </a:r>
            <a:endParaRPr b="0" lang="en-GB"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dur="indefinite" nodeType="mainSeq">
                <p:childTnLst>
                  <p:par>
                    <p:cTn id="15" fill="hold">
                      <p:stCondLst>
                        <p:cond delay="indefinite"/>
                      </p:stCondLst>
                      <p:childTnLst>
                        <p:par>
                          <p:cTn id="16" fill="hold">
                            <p:stCondLst>
                              <p:cond delay="0"/>
                            </p:stCondLst>
                            <p:childTnLst>
                              <p:par>
                                <p:cTn id="17" nodeType="clickEffect" fill="hold" presetClass="entr" presetID="10">
                                  <p:stCondLst>
                                    <p:cond delay="0"/>
                                  </p:stCondLst>
                                  <p:childTnLst>
                                    <p:set>
                                      <p:cBhvr>
                                        <p:cTn id="18" dur="1" fill="hold">
                                          <p:stCondLst>
                                            <p:cond delay="0"/>
                                          </p:stCondLst>
                                        </p:cTn>
                                        <p:tgtEl>
                                          <p:spTgt spid="137"/>
                                        </p:tgtEl>
                                        <p:attrNameLst>
                                          <p:attrName>style.visibility</p:attrName>
                                        </p:attrNameLst>
                                      </p:cBhvr>
                                      <p:to>
                                        <p:strVal val="visible"/>
                                      </p:to>
                                    </p:set>
                                    <p:animEffect filter="fade" transition="in">
                                      <p:cBhvr additive="repl">
                                        <p:cTn id="19" dur="500"/>
                                        <p:tgtEl>
                                          <p:spTgt spid="137"/>
                                        </p:tgtEl>
                                      </p:cBhvr>
                                    </p:animEffect>
                                  </p:childTnLst>
                                </p:cTn>
                              </p:par>
                            </p:childTnLst>
                          </p:cTn>
                        </p:par>
                      </p:childTnLst>
                    </p:cTn>
                  </p:par>
                  <p:par>
                    <p:cTn id="20" fill="hold">
                      <p:stCondLst>
                        <p:cond delay="indefinite"/>
                      </p:stCondLst>
                      <p:childTnLst>
                        <p:par>
                          <p:cTn id="21" fill="hold">
                            <p:stCondLst>
                              <p:cond delay="0"/>
                            </p:stCondLst>
                            <p:childTnLst>
                              <p:par>
                                <p:cTn id="22" nodeType="clickEffect" fill="hold" presetClass="entr" presetID="10">
                                  <p:stCondLst>
                                    <p:cond delay="0"/>
                                  </p:stCondLst>
                                  <p:childTnLst>
                                    <p:set>
                                      <p:cBhvr>
                                        <p:cTn id="23" dur="1" fill="hold">
                                          <p:stCondLst>
                                            <p:cond delay="0"/>
                                          </p:stCondLst>
                                        </p:cTn>
                                        <p:tgtEl>
                                          <p:spTgt spid="139"/>
                                        </p:tgtEl>
                                        <p:attrNameLst>
                                          <p:attrName>style.visibility</p:attrName>
                                        </p:attrNameLst>
                                      </p:cBhvr>
                                      <p:to>
                                        <p:strVal val="visible"/>
                                      </p:to>
                                    </p:set>
                                    <p:animEffect filter="fade" transition="in">
                                      <p:cBhvr additive="repl">
                                        <p:cTn id="24" dur="500"/>
                                        <p:tgtEl>
                                          <p:spTgt spid="13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4137</TotalTime>
  <Application>LibreOffice/5.1.6.2$Linux_X86_64 LibreOffice_project/10m0$Build-2</Application>
  <Words>321</Words>
  <Paragraphs>109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2013-02-15T23:12:42Z</dcterms:created>
  <dc:creator>leim@microsoft.com</dc:creator>
  <dc:description/>
  <dc:language>en-GB</dc:language>
  <cp:lastModifiedBy>Lei Ma (LEX)</cp:lastModifiedBy>
  <dcterms:modified xsi:type="dcterms:W3CDTF">2016-05-08T04:49:20Z</dcterms:modified>
  <cp:revision>103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0x010100391E57C78B9F604FB8BAD296D1460E2A</vt:lpwstr>
  </property>
  <property fmtid="{D5CDD505-2E9C-101B-9397-08002B2CF9AE}" pid="4" name="DocVizPreviewMetadata_0">
    <vt:lpwstr>300x168x2</vt:lpwstr>
  </property>
  <property fmtid="{D5CDD505-2E9C-101B-9397-08002B2CF9AE}" pid="5" name="DocVizPreviewMetadata_Count">
    <vt:i4>12</vt:i4>
  </property>
  <property fmtid="{D5CDD505-2E9C-101B-9397-08002B2CF9AE}" pid="6" name="Document Tag">
    <vt:lpwstr>24;#Content Templates|bdbbc9aa-4892-4816-9e36-bf1120da60e9</vt:lpwstr>
  </property>
  <property fmtid="{D5CDD505-2E9C-101B-9397-08002B2CF9AE}" pid="7" name="HiddenSlides">
    <vt:i4>0</vt:i4>
  </property>
  <property fmtid="{D5CDD505-2E9C-101B-9397-08002B2CF9AE}" pid="8" name="HyperlinksChanged">
    <vt:bool>0</vt:bool>
  </property>
  <property fmtid="{D5CDD505-2E9C-101B-9397-08002B2CF9AE}" pid="9" name="IsMyDocuments">
    <vt:bool>1</vt:bool>
  </property>
  <property fmtid="{D5CDD505-2E9C-101B-9397-08002B2CF9AE}" pid="10" name="LinksUpToDate">
    <vt:bool>0</vt:bool>
  </property>
  <property fmtid="{D5CDD505-2E9C-101B-9397-08002B2CF9AE}" pid="11" name="MMClips">
    <vt:i4>0</vt:i4>
  </property>
  <property fmtid="{D5CDD505-2E9C-101B-9397-08002B2CF9AE}" pid="12" name="Notes">
    <vt:i4>2</vt:i4>
  </property>
  <property fmtid="{D5CDD505-2E9C-101B-9397-08002B2CF9AE}" pid="13" name="PresentationFormat">
    <vt:lpwstr>Widescreen</vt:lpwstr>
  </property>
  <property fmtid="{D5CDD505-2E9C-101B-9397-08002B2CF9AE}" pid="14" name="Related Type Document">
    <vt:lpwstr/>
  </property>
  <property fmtid="{D5CDD505-2E9C-101B-9397-08002B2CF9AE}" pid="15" name="ScaleCrop">
    <vt:bool>0</vt:bool>
  </property>
  <property fmtid="{D5CDD505-2E9C-101B-9397-08002B2CF9AE}" pid="16" name="ShareDoc">
    <vt:bool>0</vt:bool>
  </property>
  <property fmtid="{D5CDD505-2E9C-101B-9397-08002B2CF9AE}" pid="17" name="Slides">
    <vt:i4>8</vt:i4>
  </property>
  <property fmtid="{D5CDD505-2E9C-101B-9397-08002B2CF9AE}" pid="18" name="TaxKeyword">
    <vt:lpwstr/>
  </property>
</Properties>
</file>