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304" r:id="rId5"/>
    <p:sldId id="287"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5924" autoAdjust="0"/>
  </p:normalViewPr>
  <p:slideViewPr>
    <p:cSldViewPr snapToGrid="0">
      <p:cViewPr varScale="1">
        <p:scale>
          <a:sx n="55" d="100"/>
          <a:sy n="55" d="100"/>
        </p:scale>
        <p:origin x="1272"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17402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What </a:t>
            </a:r>
            <a:r>
              <a:rPr lang="en-US" dirty="0" err="1"/>
              <a:t>Devs</a:t>
            </a:r>
            <a:r>
              <a:rPr lang="en-US" dirty="0"/>
              <a:t> and Ops </a:t>
            </a:r>
            <a:br>
              <a:rPr lang="en-US" dirty="0"/>
            </a:br>
            <a:r>
              <a:rPr lang="en-US" dirty="0"/>
              <a:t>can learn from each other</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9230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Value collaboration on all aspects of the system</a:t>
            </a:r>
          </a:p>
          <a:p>
            <a:pPr lvl="1"/>
            <a:r>
              <a:rPr lang="en-US" dirty="0"/>
              <a:t>Code and infrastructure/configuration</a:t>
            </a:r>
          </a:p>
          <a:p>
            <a:pPr lvl="1"/>
            <a:r>
              <a:rPr lang="en-US" dirty="0"/>
              <a:t>Solve </a:t>
            </a:r>
            <a:r>
              <a:rPr lang="en-US"/>
              <a:t>issues early and </a:t>
            </a:r>
            <a:r>
              <a:rPr lang="en-US" dirty="0"/>
              <a:t>quickly</a:t>
            </a:r>
          </a:p>
          <a:p>
            <a:r>
              <a:rPr lang="en-US" dirty="0"/>
              <a:t>Have a production-first mindset</a:t>
            </a:r>
          </a:p>
          <a:p>
            <a:r>
              <a:rPr lang="en-US" dirty="0"/>
              <a:t>Version control everything</a:t>
            </a:r>
          </a:p>
          <a:p>
            <a:r>
              <a:rPr lang="en-US" dirty="0"/>
              <a:t>Automate everything (esp. manually intensive tasks)</a:t>
            </a:r>
          </a:p>
          <a:p>
            <a:r>
              <a:rPr lang="en-US" dirty="0"/>
              <a:t>Create small, frequent deployments (of code and configuration)</a:t>
            </a:r>
          </a:p>
          <a:p>
            <a:r>
              <a:rPr lang="en-US" dirty="0"/>
              <a:t>Monitor, log and validate performance obsessively</a:t>
            </a:r>
          </a:p>
          <a:p>
            <a:pPr lvl="0"/>
            <a:endParaRPr lang="en-US" dirty="0"/>
          </a:p>
          <a:p>
            <a:pPr lvl="0"/>
            <a:endParaRPr lang="en-US" dirty="0"/>
          </a:p>
        </p:txBody>
      </p:sp>
      <p:sp>
        <p:nvSpPr>
          <p:cNvPr id="2" name="Title 1"/>
          <p:cNvSpPr>
            <a:spLocks noGrp="1"/>
          </p:cNvSpPr>
          <p:nvPr>
            <p:ph type="title"/>
          </p:nvPr>
        </p:nvSpPr>
        <p:spPr/>
        <p:txBody>
          <a:bodyPr>
            <a:normAutofit/>
          </a:bodyPr>
          <a:lstStyle/>
          <a:p>
            <a:r>
              <a:rPr lang="en-US" dirty="0"/>
              <a:t>What </a:t>
            </a:r>
            <a:r>
              <a:rPr lang="en-US" dirty="0" err="1"/>
              <a:t>Devs</a:t>
            </a:r>
            <a:r>
              <a:rPr lang="en-US" dirty="0"/>
              <a:t> and Ops can learn from each other</a:t>
            </a:r>
          </a:p>
        </p:txBody>
      </p:sp>
    </p:spTree>
    <p:extLst>
      <p:ext uri="{BB962C8B-B14F-4D97-AF65-F5344CB8AC3E}">
        <p14:creationId xmlns:p14="http://schemas.microsoft.com/office/powerpoint/2010/main" val="360381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4132</TotalTime>
  <Words>64</Words>
  <Application>Microsoft Office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Segoe</vt:lpstr>
      <vt:lpstr>Arial</vt:lpstr>
      <vt:lpstr>Calibri</vt:lpstr>
      <vt:lpstr>Segoe UI</vt:lpstr>
      <vt:lpstr>Segoe UI Light</vt:lpstr>
      <vt:lpstr>1_Office Theme</vt:lpstr>
      <vt:lpstr>PowerPoint Presentation</vt:lpstr>
      <vt:lpstr>What Devs and Ops can learn from each other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Lei Ma (LEX)</cp:lastModifiedBy>
  <cp:revision>103</cp:revision>
  <dcterms:created xsi:type="dcterms:W3CDTF">2013-02-15T23:12:42Z</dcterms:created>
  <dcterms:modified xsi:type="dcterms:W3CDTF">2016-05-08T04:58:17Z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