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embeddedFontLst>
    <p:embeddedFont>
      <p:font typeface="Arial Narrow"/>
      <p:regular r:id="rId24"/>
      <p:bold r:id="rId25"/>
      <p:italic r:id="rId26"/>
      <p:boldItalic r:id="rId27"/>
    </p:embeddedFont>
    <p:embeddedFont>
      <p:font typeface="Tahoma"/>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32">
          <p15:clr>
            <a:srgbClr val="000000"/>
          </p15:clr>
        </p15:guide>
        <p15:guide id="2" pos="288">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30" roundtripDataSignature="AMtx7mhQg6UhQm+19SvyLan2+c3ox7RP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32" orient="horz"/>
        <p:guide pos="288"/>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rialNarrow-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alNarrow-italic.fntdata"/><Relationship Id="rId25" Type="http://schemas.openxmlformats.org/officeDocument/2006/relationships/font" Target="fonts/ArialNarrow-bold.fntdata"/><Relationship Id="rId28" Type="http://schemas.openxmlformats.org/officeDocument/2006/relationships/font" Target="fonts/Tahoma-regular.fntdata"/><Relationship Id="rId27" Type="http://schemas.openxmlformats.org/officeDocument/2006/relationships/font" Target="fonts/ArialNarrow-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Tahoma-bold.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a:p>
        </p:txBody>
      </p:sp>
      <p:sp>
        <p:nvSpPr>
          <p:cNvPr id="5" name="Google Shape;5;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6" name="Google Shape;6;n"/>
          <p:cNvSpPr txBox="1"/>
          <p:nvPr>
            <p:ph idx="3"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7" name="Google Shape;7;n"/>
          <p:cNvSpPr/>
          <p:nvPr>
            <p:ph idx="4"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 name="Google Shape;8;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 name="Google Shape;9;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10" name="Google Shape;10;n"/>
          <p:cNvSpPr txBox="1"/>
          <p:nvPr>
            <p:ph idx="5"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 name="Google Shape;3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0: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262" name="Google Shape;262;p1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63" name="Google Shape;26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4" name="Google Shape;264;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To be as effective as possible when receiving calls, observe the following helpful tips:</a:t>
            </a:r>
            <a:endParaRPr/>
          </a:p>
          <a:p>
            <a:pPr indent="0" lvl="0" marL="0" rtl="0" algn="l">
              <a:spcBef>
                <a:spcPts val="0"/>
              </a:spcBef>
              <a:spcAft>
                <a:spcPts val="0"/>
              </a:spcAft>
              <a:buNone/>
            </a:pPr>
            <a:r>
              <a:rPr lang="en-US"/>
              <a:t>Answer promptly and with a smile. </a:t>
            </a:r>
            <a:endParaRPr/>
          </a:p>
          <a:p>
            <a:pPr indent="0" lvl="0" marL="0" rtl="0" algn="l">
              <a:spcBef>
                <a:spcPts val="0"/>
              </a:spcBef>
              <a:spcAft>
                <a:spcPts val="0"/>
              </a:spcAft>
              <a:buNone/>
            </a:pPr>
            <a:r>
              <a:rPr lang="en-US"/>
              <a:t>Identify yourself. </a:t>
            </a:r>
            <a:endParaRPr/>
          </a:p>
          <a:p>
            <a:pPr indent="0" lvl="0" marL="0" rtl="0" algn="l">
              <a:spcBef>
                <a:spcPts val="0"/>
              </a:spcBef>
              <a:spcAft>
                <a:spcPts val="0"/>
              </a:spcAft>
              <a:buNone/>
            </a:pPr>
            <a:r>
              <a:rPr lang="en-US"/>
              <a:t>Establish the needs of your caller. </a:t>
            </a:r>
            <a:endParaRPr/>
          </a:p>
          <a:p>
            <a:pPr indent="0" lvl="0" marL="0" rtl="0" algn="l">
              <a:spcBef>
                <a:spcPts val="0"/>
              </a:spcBef>
              <a:spcAft>
                <a:spcPts val="0"/>
              </a:spcAft>
              <a:buNone/>
            </a:pPr>
            <a:r>
              <a:rPr lang="en-US"/>
              <a:t>Be positive. </a:t>
            </a:r>
            <a:endParaRPr/>
          </a:p>
          <a:p>
            <a:pPr indent="0" lvl="0" marL="0" rtl="0" algn="l">
              <a:spcBef>
                <a:spcPts val="0"/>
              </a:spcBef>
              <a:spcAft>
                <a:spcPts val="0"/>
              </a:spcAft>
              <a:buNone/>
            </a:pPr>
            <a:r>
              <a:rPr lang="en-US"/>
              <a:t>Take complete, accurate messages. </a:t>
            </a:r>
            <a:endParaRPr/>
          </a:p>
          <a:p>
            <a:pPr indent="0" lvl="0" marL="0" rtl="0" algn="l">
              <a:spcBef>
                <a:spcPts val="0"/>
              </a:spcBef>
              <a:spcAft>
                <a:spcPts val="0"/>
              </a:spcAft>
              <a:buNone/>
            </a:pPr>
            <a:r>
              <a:rPr lang="en-US"/>
              <a:t>Explain what you are doing.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1: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275" name="Google Shape;275;p1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76" name="Google Shape;27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7" name="Google Shape;277;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To be as effective as possible when making phone calls, keep in mind the following tips:</a:t>
            </a:r>
            <a:endParaRPr/>
          </a:p>
          <a:p>
            <a:pPr indent="0" lvl="0" marL="0" rtl="0" algn="l">
              <a:spcBef>
                <a:spcPts val="0"/>
              </a:spcBef>
              <a:spcAft>
                <a:spcPts val="0"/>
              </a:spcAft>
              <a:buNone/>
            </a:pPr>
            <a:r>
              <a:rPr lang="en-US"/>
              <a:t>Be ready before you call. </a:t>
            </a:r>
            <a:endParaRPr/>
          </a:p>
          <a:p>
            <a:pPr indent="0" lvl="0" marL="0" rtl="0" algn="l">
              <a:spcBef>
                <a:spcPts val="0"/>
              </a:spcBef>
              <a:spcAft>
                <a:spcPts val="0"/>
              </a:spcAft>
              <a:buNone/>
            </a:pPr>
            <a:r>
              <a:rPr lang="en-US"/>
              <a:t>Schedule the call.</a:t>
            </a:r>
            <a:endParaRPr/>
          </a:p>
          <a:p>
            <a:pPr indent="0" lvl="0" marL="0" rtl="0" algn="l">
              <a:spcBef>
                <a:spcPts val="0"/>
              </a:spcBef>
              <a:spcAft>
                <a:spcPts val="0"/>
              </a:spcAft>
              <a:buNone/>
            </a:pPr>
            <a:r>
              <a:rPr lang="en-US"/>
              <a:t>Eliminate distractions.</a:t>
            </a:r>
            <a:endParaRPr/>
          </a:p>
          <a:p>
            <a:pPr indent="0" lvl="0" marL="0" rtl="0" algn="l">
              <a:spcBef>
                <a:spcPts val="0"/>
              </a:spcBef>
              <a:spcAft>
                <a:spcPts val="0"/>
              </a:spcAft>
              <a:buNone/>
            </a:pPr>
            <a:r>
              <a:rPr lang="en-US"/>
              <a:t>Make a clear, comprehensive introduction.</a:t>
            </a:r>
            <a:endParaRPr/>
          </a:p>
          <a:p>
            <a:pPr indent="0" lvl="0" marL="0" rtl="0" algn="l">
              <a:spcBef>
                <a:spcPts val="0"/>
              </a:spcBef>
              <a:spcAft>
                <a:spcPts val="0"/>
              </a:spcAft>
              <a:buNone/>
            </a:pPr>
            <a:r>
              <a:rPr lang="en-US"/>
              <a:t>Don’t take up too much time.</a:t>
            </a:r>
            <a:endParaRPr/>
          </a:p>
          <a:p>
            <a:pPr indent="0" lvl="0" marL="0" rtl="0" algn="l">
              <a:spcBef>
                <a:spcPts val="0"/>
              </a:spcBef>
              <a:spcAft>
                <a:spcPts val="0"/>
              </a:spcAft>
              <a:buNone/>
            </a:pPr>
            <a:r>
              <a:rPr lang="en-US"/>
              <a:t>Maintain audience focus throughout the call.</a:t>
            </a:r>
            <a:endParaRPr/>
          </a:p>
          <a:p>
            <a:pPr indent="0" lvl="0" marL="0" rtl="0" algn="l">
              <a:spcBef>
                <a:spcPts val="0"/>
              </a:spcBef>
              <a:spcAft>
                <a:spcPts val="0"/>
              </a:spcAft>
              <a:buNone/>
            </a:pPr>
            <a:r>
              <a:rPr lang="en-US"/>
              <a:t>Close in a friendly, positive manner.</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2: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288" name="Google Shape;288;p1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89" name="Google Shape;28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0" name="Google Shape;290;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Much more than a glorified answering machine, voice mail lets you send, store, and retrieve verbal messages. Actually, voice mail is just a part of what is now called </a:t>
            </a:r>
            <a:r>
              <a:rPr i="1" lang="en-US"/>
              <a:t>voice processing,</a:t>
            </a:r>
            <a:r>
              <a:rPr lang="en-US"/>
              <a:t> which can include an automatic attendant, automatic call distribution, e-mail and paging integration, call forwarding, call screening, and many other features.</a:t>
            </a:r>
            <a:endParaRPr/>
          </a:p>
          <a:p>
            <a:pPr indent="0" lvl="0" marL="0" rtl="0" algn="l">
              <a:spcBef>
                <a:spcPts val="0"/>
              </a:spcBef>
              <a:spcAft>
                <a:spcPts val="0"/>
              </a:spcAft>
              <a:buSzPts val="1800"/>
              <a:buNone/>
            </a:pPr>
            <a:r>
              <a:rPr lang="en-US"/>
              <a:t>Voice mail can be used to replace short memos and phone calls that need no response. It is most effective for short, unambiguous messages. Like e-mail, it solves time-zone difficulties and reduces a substantial amount of interoffice paperwork.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3: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304" name="Google Shape;304;p1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05" name="Google Shape;30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6" name="Google Shape;306;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Before recording your outgoing greeting for your own voice-mail system, organize your thoughts. You want your message to be accurate and concise. The following tips can make your voice mail greeting more effective:</a:t>
            </a:r>
            <a:endParaRPr/>
          </a:p>
          <a:p>
            <a:pPr indent="0" lvl="0" marL="0" rtl="0" algn="l">
              <a:spcBef>
                <a:spcPts val="0"/>
              </a:spcBef>
              <a:spcAft>
                <a:spcPts val="0"/>
              </a:spcAft>
              <a:buNone/>
            </a:pPr>
            <a:r>
              <a:rPr lang="en-US"/>
              <a:t>Be brief (less than 30 seconds) and accurately state what callers should do.</a:t>
            </a:r>
            <a:endParaRPr/>
          </a:p>
          <a:p>
            <a:pPr indent="0" lvl="0" marL="0" rtl="0" algn="l">
              <a:spcBef>
                <a:spcPts val="0"/>
              </a:spcBef>
              <a:spcAft>
                <a:spcPts val="0"/>
              </a:spcAft>
              <a:buNone/>
            </a:pPr>
            <a:r>
              <a:rPr lang="en-US"/>
              <a:t>Sound professional (businesslike and cheerful).</a:t>
            </a:r>
            <a:endParaRPr/>
          </a:p>
          <a:p>
            <a:pPr indent="0" lvl="0" marL="0" rtl="0" algn="l">
              <a:spcBef>
                <a:spcPts val="0"/>
              </a:spcBef>
              <a:spcAft>
                <a:spcPts val="0"/>
              </a:spcAft>
              <a:buNone/>
            </a:pPr>
            <a:r>
              <a:rPr lang="en-US"/>
              <a:t>Keep your callers in mind by encouraging detailed messages.</a:t>
            </a:r>
            <a:endParaRPr/>
          </a:p>
          <a:p>
            <a:pPr indent="0" lvl="0" marL="0" rtl="0" algn="l">
              <a:spcBef>
                <a:spcPts val="0"/>
              </a:spcBef>
              <a:spcAft>
                <a:spcPts val="0"/>
              </a:spcAft>
              <a:buNone/>
            </a:pPr>
            <a:r>
              <a:rPr lang="en-US"/>
              <a:t>Make options logical and helpful.</a:t>
            </a:r>
            <a:endParaRPr/>
          </a:p>
          <a:p>
            <a:pPr indent="0" lvl="0" marL="0" rtl="0" algn="l">
              <a:spcBef>
                <a:spcPts val="0"/>
              </a:spcBef>
              <a:spcAft>
                <a:spcPts val="0"/>
              </a:spcAft>
              <a:buNone/>
            </a:pPr>
            <a:r>
              <a:rPr lang="en-US"/>
              <a:t>Keep your personal greeting current.</a:t>
            </a:r>
            <a:endParaRPr/>
          </a:p>
          <a:p>
            <a:pPr indent="0" lvl="0" marL="0" rtl="0" algn="l">
              <a:spcBef>
                <a:spcPts val="0"/>
              </a:spcBef>
              <a:spcAft>
                <a:spcPts val="0"/>
              </a:spcAft>
              <a:buNone/>
            </a:pPr>
            <a:r>
              <a:rPr lang="en-US"/>
              <a:t>Check your voice mail regularly and respond to calls promptly.</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4: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321" name="Google Shape;321;p1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22" name="Google Shape;32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3" name="Google Shape;323;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When you leave a message on someone else’s voice mail system, think about your message in advance, and plan it carefully. Remember the following:</a:t>
            </a:r>
            <a:endParaRPr/>
          </a:p>
          <a:p>
            <a:pPr indent="0" lvl="0" marL="0" rtl="0" algn="l">
              <a:spcBef>
                <a:spcPts val="0"/>
              </a:spcBef>
              <a:spcAft>
                <a:spcPts val="0"/>
              </a:spcAft>
              <a:buNone/>
            </a:pPr>
            <a:r>
              <a:rPr lang="en-US"/>
              <a:t>Keep the message simple.</a:t>
            </a:r>
            <a:endParaRPr/>
          </a:p>
          <a:p>
            <a:pPr indent="0" lvl="0" marL="0" rtl="0" algn="l">
              <a:spcBef>
                <a:spcPts val="0"/>
              </a:spcBef>
              <a:spcAft>
                <a:spcPts val="0"/>
              </a:spcAft>
              <a:buNone/>
            </a:pPr>
            <a:r>
              <a:rPr lang="en-US"/>
              <a:t>Sound professional.</a:t>
            </a:r>
            <a:endParaRPr/>
          </a:p>
          <a:p>
            <a:pPr indent="0" lvl="0" marL="0" rtl="0" algn="l">
              <a:spcBef>
                <a:spcPts val="0"/>
              </a:spcBef>
              <a:spcAft>
                <a:spcPts val="0"/>
              </a:spcAft>
              <a:buNone/>
            </a:pPr>
            <a:r>
              <a:rPr lang="en-US"/>
              <a:t>Avoid personal messages.</a:t>
            </a:r>
            <a:endParaRPr/>
          </a:p>
          <a:p>
            <a:pPr indent="0" lvl="0" marL="0" rtl="0" algn="l">
              <a:spcBef>
                <a:spcPts val="0"/>
              </a:spcBef>
              <a:spcAft>
                <a:spcPts val="0"/>
              </a:spcAft>
              <a:buNone/>
            </a:pPr>
            <a:r>
              <a:rPr lang="en-US"/>
              <a:t>Replay the message before leaving the system.</a:t>
            </a:r>
            <a:endParaRPr/>
          </a:p>
          <a:p>
            <a:pPr indent="0" lvl="0" marL="0" rtl="0" algn="l">
              <a:spcBef>
                <a:spcPts val="0"/>
              </a:spcBef>
              <a:spcAft>
                <a:spcPts val="0"/>
              </a:spcAft>
              <a:buNone/>
            </a:pPr>
            <a:r>
              <a:rPr lang="en-US"/>
              <a:t>Don’t leave multiple, repetitive messages.</a:t>
            </a:r>
            <a:endParaRPr/>
          </a:p>
          <a:p>
            <a:pPr indent="0" lvl="0" marL="0" rtl="0" algn="l">
              <a:spcBef>
                <a:spcPts val="0"/>
              </a:spcBef>
              <a:spcAft>
                <a:spcPts val="0"/>
              </a:spcAft>
              <a:buNone/>
            </a:pPr>
            <a:r>
              <a:rPr lang="en-US"/>
              <a:t>Never hide behind voice mail.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5: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338" name="Google Shape;338;p1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39" name="Google Shape;33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0" name="Google Shape;340;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most basic form of communication is </a:t>
            </a:r>
            <a:r>
              <a:rPr b="1" lang="en-US"/>
              <a:t>nonverbal communication:</a:t>
            </a:r>
            <a:r>
              <a:rPr lang="en-US"/>
              <a:t> all the cues, gestures, facial expressions, spatial relationships, and attitudes toward time that enable people to communicate without words. Nonverbal and verbal communication methods differ in terms of intent and spontaneity. You generally think about verbal messages, if only for a moment. However, when you communicate nonverbally, you sometimes do so unconsciously.</a:t>
            </a:r>
            <a:endParaRPr/>
          </a:p>
          <a:p>
            <a:pPr indent="0" lvl="0" marL="0" rtl="0" algn="l">
              <a:spcBef>
                <a:spcPts val="0"/>
              </a:spcBef>
              <a:spcAft>
                <a:spcPts val="0"/>
              </a:spcAft>
              <a:buClr>
                <a:srgbClr val="000000"/>
              </a:buClr>
              <a:buSzPts val="1800"/>
              <a:buNone/>
            </a:pPr>
            <a:r>
              <a:rPr lang="en-US">
                <a:solidFill>
                  <a:srgbClr val="000000"/>
                </a:solidFill>
              </a:rPr>
              <a:t>People’s actions often do speak louder than their words. In fact, most people can deceive others much more easily with words than they can with their bodies. Words are relatively easy to control; body language, facial expressions, and vocal characteristics are not. By paying attention to these nonverbal cues, you can detect deception or affirm a speaker’s honesty.</a:t>
            </a:r>
            <a:endParaRPr/>
          </a:p>
          <a:p>
            <a:pPr indent="0" lvl="0" marL="0" rtl="0" algn="l">
              <a:spcBef>
                <a:spcPts val="0"/>
              </a:spcBef>
              <a:spcAft>
                <a:spcPts val="0"/>
              </a:spcAft>
              <a:buSzPts val="1800"/>
              <a:buNone/>
            </a:pPr>
            <a:r>
              <a:rPr lang="en-US"/>
              <a:t>Nonverbal communication is also important because it is efficient. When you have a conscious purpose, you can often achieve it more economically with a gesture than with words. A wave of the hand, a pat on the back, a wink—all are streamlined expressions of thought. However, nonverbal communication usually blends with speech to carry part of the message—to augment, reinforce, and clarify that message. </a:t>
            </a:r>
            <a:br>
              <a:rPr lang="en-US"/>
            </a:b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6: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355" name="Google Shape;355;p1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56" name="Google Shape;35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7" name="Google Shape;357;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Your face is the primary site for expressing your emotions; it reveals both the type and the intensity of your feelings. </a:t>
            </a:r>
            <a:endParaRPr/>
          </a:p>
          <a:p>
            <a:pPr indent="0" lvl="0" marL="0" rtl="0" algn="l">
              <a:spcBef>
                <a:spcPts val="0"/>
              </a:spcBef>
              <a:spcAft>
                <a:spcPts val="0"/>
              </a:spcAft>
              <a:buSzPts val="1800"/>
              <a:buNone/>
            </a:pPr>
            <a:r>
              <a:rPr lang="en-US"/>
              <a:t>By moving your body, you can express both specific and general messages, some voluntary and some involuntary. Many gestures have a specific and intentional meaning. Other types of body movement are unintentional and express a more general message. </a:t>
            </a:r>
            <a:endParaRPr/>
          </a:p>
          <a:p>
            <a:pPr indent="0" lvl="0" marL="0" rtl="0" algn="l">
              <a:spcBef>
                <a:spcPts val="0"/>
              </a:spcBef>
              <a:spcAft>
                <a:spcPts val="0"/>
              </a:spcAft>
              <a:buSzPts val="1800"/>
              <a:buNone/>
            </a:pPr>
            <a:r>
              <a:rPr lang="en-US"/>
              <a:t>Your voice carries both intentional and unintentional messages. </a:t>
            </a:r>
            <a:r>
              <a:rPr lang="en-US">
                <a:solidFill>
                  <a:srgbClr val="000000"/>
                </a:solidFill>
              </a:rPr>
              <a:t>The tone and volume and your accent and speaking pace say a lot about who you are, your relationship with the audience, and the emotions underlying your words.</a:t>
            </a:r>
            <a:endParaRPr/>
          </a:p>
          <a:p>
            <a:pPr indent="0" lvl="0" marL="0" rtl="0" algn="l">
              <a:spcBef>
                <a:spcPts val="0"/>
              </a:spcBef>
              <a:spcAft>
                <a:spcPts val="0"/>
              </a:spcAft>
              <a:buClr>
                <a:srgbClr val="000000"/>
              </a:buClr>
              <a:buSzPts val="1800"/>
              <a:buNone/>
            </a:pPr>
            <a:r>
              <a:rPr lang="en-US">
                <a:solidFill>
                  <a:srgbClr val="000000"/>
                </a:solidFill>
              </a:rPr>
              <a:t>People respond to others on the basis of physical appearance. Because you see yourself as others see you, their expectations can be a self-fulfilling prophecy. Although an individual’s body type and facial features impose limitations, most people are able to control their attractiveness to some degree. </a:t>
            </a:r>
            <a:endParaRPr/>
          </a:p>
          <a:p>
            <a:pPr indent="0" lvl="0" marL="0" rtl="0" algn="l">
              <a:spcBef>
                <a:spcPts val="0"/>
              </a:spcBef>
              <a:spcAft>
                <a:spcPts val="0"/>
              </a:spcAft>
              <a:buClr>
                <a:srgbClr val="000000"/>
              </a:buClr>
              <a:buSzPts val="1800"/>
              <a:buNone/>
            </a:pPr>
            <a:r>
              <a:rPr lang="en-US">
                <a:solidFill>
                  <a:srgbClr val="000000"/>
                </a:solidFill>
              </a:rPr>
              <a:t>Touch can convey warmth, comfort, and reassurance. Touching behavior is governed in various circumstances by relatively strict customs regarding who can touch whom and how. Touching has become controversial because it can be interpreted as sexual harassment.</a:t>
            </a:r>
            <a:endParaRPr/>
          </a:p>
          <a:p>
            <a:pPr indent="0" lvl="0" marL="0" rtl="0" algn="l">
              <a:spcBef>
                <a:spcPts val="0"/>
              </a:spcBef>
              <a:spcAft>
                <a:spcPts val="0"/>
              </a:spcAft>
              <a:buSzPts val="1800"/>
              <a:buNone/>
            </a:pPr>
            <a:r>
              <a:rPr lang="en-US"/>
              <a:t>Time and space can be used to assert authority. Some people demonstrate their importance by making other people wait; others show respect by being on time. People can assert their status by occupying the best space. When others stand too close or too far away, we are likely to feel ill at ease.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7: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372" name="Google Shape;372;p1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73" name="Google Shape;37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74" name="Google Shape;374;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When communicating orally, pay attention to your nonverbal cues, and avoid giving others conflicting signals. You can improve your nonverbal communication by following these tips:</a:t>
            </a:r>
            <a:endParaRPr/>
          </a:p>
          <a:p>
            <a:pPr indent="0" lvl="0" marL="0" rtl="0" algn="l">
              <a:spcBef>
                <a:spcPts val="0"/>
              </a:spcBef>
              <a:spcAft>
                <a:spcPts val="0"/>
              </a:spcAft>
              <a:buNone/>
            </a:pPr>
            <a:r>
              <a:rPr lang="en-US"/>
              <a:t>Avoid giving conflicting signals.</a:t>
            </a:r>
            <a:endParaRPr/>
          </a:p>
          <a:p>
            <a:pPr indent="0" lvl="0" marL="0" rtl="0" algn="l">
              <a:spcBef>
                <a:spcPts val="0"/>
              </a:spcBef>
              <a:spcAft>
                <a:spcPts val="0"/>
              </a:spcAft>
              <a:buNone/>
            </a:pPr>
            <a:r>
              <a:rPr lang="en-US"/>
              <a:t>Be as honest as possible in communicating your emotions.</a:t>
            </a:r>
            <a:endParaRPr/>
          </a:p>
          <a:p>
            <a:pPr indent="0" lvl="0" marL="0" rtl="0" algn="l">
              <a:spcBef>
                <a:spcPts val="0"/>
              </a:spcBef>
              <a:spcAft>
                <a:spcPts val="0"/>
              </a:spcAft>
              <a:buNone/>
            </a:pPr>
            <a:r>
              <a:rPr lang="en-US"/>
              <a:t>Smile genuinely. Faking a smile is obvious to observers.</a:t>
            </a:r>
            <a:endParaRPr/>
          </a:p>
          <a:p>
            <a:pPr indent="0" lvl="0" marL="0" rtl="0" algn="l">
              <a:spcBef>
                <a:spcPts val="0"/>
              </a:spcBef>
              <a:spcAft>
                <a:spcPts val="0"/>
              </a:spcAft>
              <a:buNone/>
            </a:pPr>
            <a:r>
              <a:rPr lang="en-US"/>
              <a:t>Maintain the eye contact your audience expects.</a:t>
            </a:r>
            <a:endParaRPr/>
          </a:p>
          <a:p>
            <a:pPr indent="0" lvl="0" marL="0" rtl="0" algn="l">
              <a:spcBef>
                <a:spcPts val="0"/>
              </a:spcBef>
              <a:spcAft>
                <a:spcPts val="0"/>
              </a:spcAft>
              <a:buNone/>
            </a:pPr>
            <a:r>
              <a:rPr lang="en-US"/>
              <a:t>Be aware of your posture and of the gestures you use.</a:t>
            </a:r>
            <a:endParaRPr/>
          </a:p>
          <a:p>
            <a:pPr indent="0" lvl="0" marL="0" rtl="0" algn="l">
              <a:spcBef>
                <a:spcPts val="0"/>
              </a:spcBef>
              <a:spcAft>
                <a:spcPts val="0"/>
              </a:spcAft>
              <a:buNone/>
            </a:pPr>
            <a:r>
              <a:rPr lang="en-US"/>
              <a:t>Use appropriate vocal signals and minimize unintentional messages.</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8: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384" name="Google Shape;384;p1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85" name="Google Shape;38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6" name="Google Shape;386;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Know your audience. Imitate the appearance of people you want to impress.</a:t>
            </a:r>
            <a:endParaRPr/>
          </a:p>
          <a:p>
            <a:pPr indent="0" lvl="0" marL="0" rtl="0" algn="l">
              <a:spcBef>
                <a:spcPts val="0"/>
              </a:spcBef>
              <a:spcAft>
                <a:spcPts val="0"/>
              </a:spcAft>
              <a:buNone/>
            </a:pPr>
            <a:r>
              <a:rPr lang="en-US"/>
              <a:t>Respect your audience’s comfort zone.</a:t>
            </a:r>
            <a:endParaRPr/>
          </a:p>
          <a:p>
            <a:pPr indent="0" lvl="0" marL="0" rtl="0" algn="l">
              <a:spcBef>
                <a:spcPts val="0"/>
              </a:spcBef>
              <a:spcAft>
                <a:spcPts val="0"/>
              </a:spcAft>
              <a:buNone/>
            </a:pPr>
            <a:r>
              <a:rPr lang="en-US"/>
              <a:t>Adopt a handshake that matches your personality and intention.</a:t>
            </a:r>
            <a:endParaRPr/>
          </a:p>
          <a:p>
            <a:pPr indent="0" lvl="0" marL="0" rtl="0" algn="l">
              <a:spcBef>
                <a:spcPts val="0"/>
              </a:spcBef>
              <a:spcAft>
                <a:spcPts val="0"/>
              </a:spcAft>
              <a:buNone/>
            </a:pPr>
            <a:r>
              <a:rPr lang="en-US"/>
              <a:t>Be aware of varying attitudes toward time.</a:t>
            </a:r>
            <a:endParaRPr/>
          </a:p>
          <a:p>
            <a:pPr indent="0" lvl="0" marL="0" rtl="0" algn="l">
              <a:spcBef>
                <a:spcPts val="0"/>
              </a:spcBef>
              <a:spcAft>
                <a:spcPts val="0"/>
              </a:spcAft>
              <a:buNone/>
            </a:pPr>
            <a:r>
              <a:rPr lang="en-US"/>
              <a:t>Use touch only when appropriate.</a:t>
            </a:r>
            <a:endParaRPr/>
          </a:p>
          <a:p>
            <a:pPr indent="0" lvl="0" marL="0" rtl="0" algn="l">
              <a:spcBef>
                <a:spcPts val="0"/>
              </a:spcBef>
              <a:spcAft>
                <a:spcPts val="0"/>
              </a:spcAft>
              <a:buNone/>
            </a:pPr>
            <a:r>
              <a:rPr lang="en-US"/>
              <a:t>Be aware that people may give false nonverbal cues.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2: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42" name="Google Shape;42;p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3" name="Google Shape;4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4" name="Google Shape;44;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a:t>
            </a:r>
            <a:r>
              <a:rPr lang="en-US">
                <a:solidFill>
                  <a:srgbClr val="000000"/>
                </a:solidFill>
              </a:rPr>
              <a:t>eam decision making can deliver the following benefits:  </a:t>
            </a:r>
            <a:endParaRPr/>
          </a:p>
          <a:p>
            <a:pPr indent="0" lvl="0" marL="0" rtl="0" algn="l">
              <a:spcBef>
                <a:spcPts val="0"/>
              </a:spcBef>
              <a:spcAft>
                <a:spcPts val="0"/>
              </a:spcAft>
              <a:buClr>
                <a:srgbClr val="000000"/>
              </a:buClr>
              <a:buSzPts val="1800"/>
              <a:buNone/>
            </a:pPr>
            <a:r>
              <a:rPr lang="en-US">
                <a:solidFill>
                  <a:srgbClr val="000000"/>
                </a:solidFill>
              </a:rPr>
              <a:t>Increased </a:t>
            </a:r>
            <a:r>
              <a:rPr b="1" lang="en-US">
                <a:solidFill>
                  <a:srgbClr val="000000"/>
                </a:solidFill>
              </a:rPr>
              <a:t>information and knowledge</a:t>
            </a:r>
            <a:r>
              <a:rPr lang="en-US">
                <a:solidFill>
                  <a:srgbClr val="000000"/>
                </a:solidFill>
              </a:rPr>
              <a:t>. By aggregating the resources of 	several individuals, teams bring more information to the decision process. </a:t>
            </a:r>
            <a:endParaRPr/>
          </a:p>
          <a:p>
            <a:pPr indent="0" lvl="0" marL="0" rtl="0" algn="l">
              <a:spcBef>
                <a:spcPts val="0"/>
              </a:spcBef>
              <a:spcAft>
                <a:spcPts val="0"/>
              </a:spcAft>
              <a:buClr>
                <a:srgbClr val="000000"/>
              </a:buClr>
              <a:buSzPts val="1800"/>
              <a:buNone/>
            </a:pPr>
            <a:r>
              <a:rPr lang="en-US">
                <a:solidFill>
                  <a:srgbClr val="000000"/>
                </a:solidFill>
              </a:rPr>
              <a:t>Increased </a:t>
            </a:r>
            <a:r>
              <a:rPr b="1" lang="en-US">
                <a:solidFill>
                  <a:srgbClr val="000000"/>
                </a:solidFill>
              </a:rPr>
              <a:t>diversity of views</a:t>
            </a:r>
            <a:r>
              <a:rPr lang="en-US">
                <a:solidFill>
                  <a:srgbClr val="000000"/>
                </a:solidFill>
              </a:rPr>
              <a:t>. Team members bring a variety of view points to the decision process. </a:t>
            </a:r>
            <a:endParaRPr/>
          </a:p>
          <a:p>
            <a:pPr indent="0" lvl="0" marL="0" rtl="0" algn="l">
              <a:spcBef>
                <a:spcPts val="0"/>
              </a:spcBef>
              <a:spcAft>
                <a:spcPts val="0"/>
              </a:spcAft>
              <a:buClr>
                <a:srgbClr val="000000"/>
              </a:buClr>
              <a:buSzPts val="1800"/>
              <a:buNone/>
            </a:pPr>
            <a:r>
              <a:rPr lang="en-US">
                <a:solidFill>
                  <a:srgbClr val="000000"/>
                </a:solidFill>
              </a:rPr>
              <a:t>Increased </a:t>
            </a:r>
            <a:r>
              <a:rPr b="1" lang="en-US">
                <a:solidFill>
                  <a:srgbClr val="000000"/>
                </a:solidFill>
              </a:rPr>
              <a:t>acceptance of solutions</a:t>
            </a:r>
            <a:r>
              <a:rPr lang="en-US">
                <a:solidFill>
                  <a:srgbClr val="000000"/>
                </a:solidFill>
              </a:rPr>
              <a:t>. Those who participate in decision making are more likely to support the decision and encourage others to accept it. </a:t>
            </a:r>
            <a:endParaRPr/>
          </a:p>
          <a:p>
            <a:pPr indent="0" lvl="0" marL="0" rtl="0" algn="l">
              <a:spcBef>
                <a:spcPts val="0"/>
              </a:spcBef>
              <a:spcAft>
                <a:spcPts val="0"/>
              </a:spcAft>
              <a:buClr>
                <a:srgbClr val="000000"/>
              </a:buClr>
              <a:buSzPts val="1800"/>
              <a:buNone/>
            </a:pPr>
            <a:r>
              <a:rPr lang="en-US">
                <a:solidFill>
                  <a:srgbClr val="000000"/>
                </a:solidFill>
              </a:rPr>
              <a:t>Increasing</a:t>
            </a:r>
            <a:r>
              <a:rPr b="1" lang="en-US">
                <a:solidFill>
                  <a:srgbClr val="000000"/>
                </a:solidFill>
              </a:rPr>
              <a:t> performance</a:t>
            </a:r>
            <a:r>
              <a:rPr lang="en-US">
                <a:solidFill>
                  <a:srgbClr val="000000"/>
                </a:solidFill>
              </a:rPr>
              <a:t> </a:t>
            </a:r>
            <a:r>
              <a:rPr b="1" lang="en-US">
                <a:solidFill>
                  <a:srgbClr val="000000"/>
                </a:solidFill>
              </a:rPr>
              <a:t>levels</a:t>
            </a:r>
            <a:r>
              <a:rPr lang="en-US">
                <a:solidFill>
                  <a:srgbClr val="000000"/>
                </a:solidFill>
              </a:rPr>
              <a:t>. Working in teams can unleash vast amounts of creativity and energy in workers who share a sense of purpose and mutual accountability. </a:t>
            </a:r>
            <a:endParaRPr/>
          </a:p>
          <a:p>
            <a:pPr indent="0" lvl="0" marL="0" rtl="0" algn="l">
              <a:spcBef>
                <a:spcPts val="0"/>
              </a:spcBef>
              <a:spcAft>
                <a:spcPts val="0"/>
              </a:spcAft>
              <a:buClr>
                <a:srgbClr val="000000"/>
              </a:buClr>
              <a:buSzPts val="1800"/>
              <a:buNone/>
            </a:pPr>
            <a:r>
              <a:rPr lang="en-US">
                <a:solidFill>
                  <a:srgbClr val="000000"/>
                </a:solidFill>
              </a:rPr>
              <a:t>Teamwork also has disadvantages. A team may develop </a:t>
            </a:r>
            <a:r>
              <a:rPr b="1" lang="en-US">
                <a:solidFill>
                  <a:srgbClr val="000000"/>
                </a:solidFill>
              </a:rPr>
              <a:t>groupthink</a:t>
            </a:r>
            <a:r>
              <a:rPr lang="en-US">
                <a:solidFill>
                  <a:srgbClr val="000000"/>
                </a:solidFill>
              </a:rPr>
              <a:t>, the willingness of individual members to set aside their personal opinions and go along with the rest of the team members, even if they are wrong. Some team members may have a </a:t>
            </a:r>
            <a:r>
              <a:rPr b="1" lang="en-US">
                <a:solidFill>
                  <a:srgbClr val="000000"/>
                </a:solidFill>
              </a:rPr>
              <a:t>hidden agenda</a:t>
            </a:r>
            <a:r>
              <a:rPr lang="en-US">
                <a:solidFill>
                  <a:srgbClr val="000000"/>
                </a:solidFill>
              </a:rPr>
              <a:t>—private motives that affect the group’s interaction.</a:t>
            </a:r>
            <a:r>
              <a:rPr b="1" lang="en-US">
                <a:solidFill>
                  <a:srgbClr val="000000"/>
                </a:solidFill>
                <a:latin typeface="Arial"/>
                <a:ea typeface="Arial"/>
                <a:cs typeface="Arial"/>
                <a:sym typeface="Arial"/>
              </a:rPr>
              <a:t> </a:t>
            </a:r>
            <a:r>
              <a:rPr lang="en-US">
                <a:solidFill>
                  <a:srgbClr val="000000"/>
                </a:solidFill>
              </a:rPr>
              <a:t>Other team members may be </a:t>
            </a:r>
            <a:r>
              <a:rPr b="1" lang="en-US">
                <a:solidFill>
                  <a:srgbClr val="000000"/>
                </a:solidFill>
              </a:rPr>
              <a:t>free riders</a:t>
            </a:r>
            <a:r>
              <a:rPr lang="en-US">
                <a:solidFill>
                  <a:srgbClr val="000000"/>
                </a:solidFill>
              </a:rPr>
              <a:t>—those who don’t contribute their fair share to the group’s activities because they aren’t held individually accountable for their work. Still another drawback to teamwork is the </a:t>
            </a:r>
            <a:r>
              <a:rPr b="1" lang="en-US">
                <a:solidFill>
                  <a:srgbClr val="000000"/>
                </a:solidFill>
              </a:rPr>
              <a:t>high cost</a:t>
            </a:r>
            <a:r>
              <a:rPr lang="en-US">
                <a:solidFill>
                  <a:srgbClr val="000000"/>
                </a:solidFill>
              </a:rPr>
              <a:t> of coordinating group activities. Aligning schedules, arranging meetings, and coordinating a project can eat up a lot of time and money.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59" name="Google Shape;59;p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0" name="Google Shape;6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1" name="Google Shape;61;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Effective teams have a clear sense of purpose, communicate openly and honestly, reach decisions by consensus, think creatively, remain focused, and resolve conflict effectively. The purpose of developing an effective team is to get members to collaborate on necessary tasks, and much of that collaboration takes place in meetings.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79" name="Google Shape;79;p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80" name="Google Shape;8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1" name="Google Shape;81;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None/>
            </a:pPr>
            <a:r>
              <a:rPr lang="en-US">
                <a:solidFill>
                  <a:srgbClr val="000000"/>
                </a:solidFill>
              </a:rPr>
              <a:t>The key to productive meetings is careful planning of purpose, participants, location, and agenda.</a:t>
            </a:r>
            <a:endParaRPr/>
          </a:p>
          <a:p>
            <a:pPr indent="0" lvl="0" marL="0" rtl="0" algn="l">
              <a:spcBef>
                <a:spcPts val="0"/>
              </a:spcBef>
              <a:spcAft>
                <a:spcPts val="0"/>
              </a:spcAft>
              <a:buClr>
                <a:srgbClr val="000000"/>
              </a:buClr>
              <a:buSzPts val="1800"/>
              <a:buNone/>
            </a:pPr>
            <a:r>
              <a:rPr lang="en-US">
                <a:solidFill>
                  <a:srgbClr val="000000"/>
                </a:solidFill>
              </a:rPr>
              <a:t>Decide on your purpose. In </a:t>
            </a:r>
            <a:r>
              <a:rPr i="1" lang="en-US">
                <a:solidFill>
                  <a:srgbClr val="000000"/>
                </a:solidFill>
              </a:rPr>
              <a:t>informational meetings,</a:t>
            </a:r>
            <a:r>
              <a:rPr lang="en-US">
                <a:solidFill>
                  <a:srgbClr val="000000"/>
                </a:solidFill>
              </a:rPr>
              <a:t> participants share information and sometimes coordinate action. Briefings may come from each participant or from the leader. In </a:t>
            </a:r>
            <a:r>
              <a:rPr i="1" lang="en-US">
                <a:solidFill>
                  <a:srgbClr val="000000"/>
                </a:solidFill>
              </a:rPr>
              <a:t>decision-making meetings </a:t>
            </a:r>
            <a:r>
              <a:rPr lang="en-US">
                <a:solidFill>
                  <a:srgbClr val="000000"/>
                </a:solidFill>
              </a:rPr>
              <a:t>participants persuade, analyze, and solve problems. They are often involved in brainstorming sessions and debates.</a:t>
            </a:r>
            <a:endParaRPr/>
          </a:p>
          <a:p>
            <a:pPr indent="0" lvl="0" marL="0" rtl="0" algn="l">
              <a:spcBef>
                <a:spcPts val="0"/>
              </a:spcBef>
              <a:spcAft>
                <a:spcPts val="0"/>
              </a:spcAft>
              <a:buSzPts val="1800"/>
              <a:buNone/>
            </a:pPr>
            <a:r>
              <a:rPr lang="en-US"/>
              <a:t>Select participants. Try to invite only those people whose presence is essential. If the session is purely informational and one person will be doing most of the talking, you can include a relatively large group. However, if you’re trying to solve a problem, develop a plan, or reach a decision, try to limit participation to between 6 and 12 people. </a:t>
            </a:r>
            <a:endParaRPr/>
          </a:p>
          <a:p>
            <a:pPr indent="0" lvl="0" marL="0" rtl="0" algn="l">
              <a:spcBef>
                <a:spcPts val="0"/>
              </a:spcBef>
              <a:spcAft>
                <a:spcPts val="0"/>
              </a:spcAft>
              <a:buSzPts val="1800"/>
              <a:buNone/>
            </a:pPr>
            <a:r>
              <a:rPr lang="en-US"/>
              <a:t>Choose an appropriate location. Decide where you’ll hold the meeting, and reserve the location. Also, consider the seating arrangements. </a:t>
            </a:r>
            <a:endParaRPr/>
          </a:p>
          <a:p>
            <a:pPr indent="0" lvl="0" marL="0" rtl="0" algn="l">
              <a:spcBef>
                <a:spcPts val="0"/>
              </a:spcBef>
              <a:spcAft>
                <a:spcPts val="0"/>
              </a:spcAft>
              <a:buSzPts val="1800"/>
              <a:buNone/>
            </a:pPr>
            <a:r>
              <a:rPr lang="en-US"/>
              <a:t>Set and follow an agenda. Meeting agendas help prepare the participants. Distribute the agenda to participants several days before the meeting so that they know what to expect and can be prepared. </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98" name="Google Shape;98;p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99" name="Google Shape;9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0" name="Google Shape;100;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success of any meeting depends largely on the effectiveness of its leader. </a:t>
            </a:r>
            <a:endParaRPr/>
          </a:p>
          <a:p>
            <a:pPr indent="0" lvl="0" marL="0" rtl="0" algn="l">
              <a:spcBef>
                <a:spcPts val="0"/>
              </a:spcBef>
              <a:spcAft>
                <a:spcPts val="0"/>
              </a:spcAft>
              <a:buSzPts val="1800"/>
              <a:buNone/>
            </a:pPr>
            <a:r>
              <a:rPr lang="en-US"/>
              <a:t>The l</a:t>
            </a:r>
            <a:r>
              <a:rPr lang="en-US">
                <a:solidFill>
                  <a:srgbClr val="000000"/>
                </a:solidFill>
              </a:rPr>
              <a:t>eader is responsible for staying focused: that is, keeping the meeting moving along, pacing the presentation and discussion, and summarizing meeting achievements.  </a:t>
            </a:r>
            <a:endParaRPr/>
          </a:p>
          <a:p>
            <a:pPr indent="0" lvl="0" marL="0" rtl="0" algn="l">
              <a:spcBef>
                <a:spcPts val="0"/>
              </a:spcBef>
              <a:spcAft>
                <a:spcPts val="0"/>
              </a:spcAft>
              <a:buClr>
                <a:srgbClr val="000000"/>
              </a:buClr>
              <a:buSzPts val="1800"/>
              <a:buNone/>
            </a:pPr>
            <a:r>
              <a:rPr lang="en-US">
                <a:solidFill>
                  <a:srgbClr val="000000"/>
                </a:solidFill>
              </a:rPr>
              <a:t>One way a leader can improve the productivity of a meeting is by using parliamentary procedure, a time-tested method for planning and running effective meetings. The basic principles of parliamentary procedure can help teams to transact business efficiently, protect individual rights, maintain order, preserve a spirit of harmony, and accomplish team and organizational goals.</a:t>
            </a:r>
            <a:endParaRPr/>
          </a:p>
          <a:p>
            <a:pPr indent="0" lvl="0" marL="0" rtl="0" algn="l">
              <a:spcBef>
                <a:spcPts val="0"/>
              </a:spcBef>
              <a:spcAft>
                <a:spcPts val="0"/>
              </a:spcAft>
              <a:buClr>
                <a:srgbClr val="000000"/>
              </a:buClr>
              <a:buSzPts val="1800"/>
              <a:buNone/>
            </a:pPr>
            <a:r>
              <a:rPr lang="en-US">
                <a:solidFill>
                  <a:srgbClr val="000000"/>
                </a:solidFill>
              </a:rPr>
              <a:t>Some participants are too quiet and others are too talkative. The best meetings are those in which everyone participates, so a leader must not let one or two people dominate the meeting while others doodle on their notepads.</a:t>
            </a:r>
            <a:endParaRPr/>
          </a:p>
          <a:p>
            <a:pPr indent="0" lvl="0" marL="0" rtl="0" algn="l">
              <a:spcBef>
                <a:spcPts val="0"/>
              </a:spcBef>
              <a:spcAft>
                <a:spcPts val="0"/>
              </a:spcAft>
              <a:buClr>
                <a:srgbClr val="000000"/>
              </a:buClr>
              <a:buSzPts val="1800"/>
              <a:buNone/>
            </a:pPr>
            <a:r>
              <a:rPr lang="en-US">
                <a:solidFill>
                  <a:srgbClr val="000000"/>
                </a:solidFill>
              </a:rPr>
              <a:t>At the end of the meeting, the leader should summarize the discussion or list the actions to be taken and specify who will take them and when. Wrapping things up ensures that all participants agree on the outcome and gives people a chance to clear up any misunderstandings. </a:t>
            </a:r>
            <a:endParaRPr/>
          </a:p>
          <a:p>
            <a:pPr indent="0" lvl="0" marL="0" rtl="0" algn="l">
              <a:spcBef>
                <a:spcPts val="0"/>
              </a:spcBef>
              <a:spcAft>
                <a:spcPts val="0"/>
              </a:spcAft>
              <a:buClr>
                <a:srgbClr val="000000"/>
              </a:buClr>
              <a:buSzPts val="1800"/>
              <a:buNone/>
            </a:pPr>
            <a:r>
              <a:rPr lang="en-US">
                <a:solidFill>
                  <a:srgbClr val="000000"/>
                </a:solidFill>
              </a:rPr>
              <a:t>As soon as possible after the meeting, the leader must make sure that all participants receive a copy of the minutes or notes, showing recommended actions, schedules, and responsibilities.</a:t>
            </a:r>
            <a:r>
              <a:rPr b="1" lang="en-US">
                <a:solidFill>
                  <a:srgbClr val="000000"/>
                </a:solidFill>
                <a:latin typeface="Arial"/>
                <a:ea typeface="Arial"/>
                <a:cs typeface="Arial"/>
                <a:sym typeface="Arial"/>
              </a:rPr>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115" name="Google Shape;115;p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16" name="Google Shape;11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7" name="Google Shape;117;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By understanding the process of listening, you begin to understand why oral messages are so often lost. Listening involves five related activities, which usually occur in sequence: </a:t>
            </a:r>
            <a:r>
              <a:rPr lang="en-US">
                <a:solidFill>
                  <a:srgbClr val="000000"/>
                </a:solidFill>
              </a:rPr>
              <a:t> </a:t>
            </a:r>
            <a:endParaRPr/>
          </a:p>
          <a:p>
            <a:pPr indent="0" lvl="0" marL="0" rtl="0" algn="l">
              <a:spcBef>
                <a:spcPts val="0"/>
              </a:spcBef>
              <a:spcAft>
                <a:spcPts val="0"/>
              </a:spcAft>
              <a:buClr>
                <a:srgbClr val="000000"/>
              </a:buClr>
              <a:buSzPts val="1800"/>
              <a:buNone/>
            </a:pPr>
            <a:r>
              <a:rPr b="1" lang="en-US">
                <a:solidFill>
                  <a:srgbClr val="000000"/>
                </a:solidFill>
              </a:rPr>
              <a:t>1. 	Receiving:</a:t>
            </a:r>
            <a:r>
              <a:rPr lang="en-US">
                <a:solidFill>
                  <a:srgbClr val="000000"/>
                </a:solidFill>
              </a:rPr>
              <a:t> Physically hearing the message and taking note of it. Physical 	reception can be blocked by noise, impaired hearing, or inattention.</a:t>
            </a:r>
            <a:endParaRPr/>
          </a:p>
          <a:p>
            <a:pPr indent="0" lvl="0" marL="0" rtl="0" algn="l">
              <a:spcBef>
                <a:spcPts val="0"/>
              </a:spcBef>
              <a:spcAft>
                <a:spcPts val="0"/>
              </a:spcAft>
              <a:buClr>
                <a:srgbClr val="000000"/>
              </a:buClr>
              <a:buSzPts val="1800"/>
              <a:buNone/>
            </a:pPr>
            <a:r>
              <a:rPr b="1" lang="en-US">
                <a:solidFill>
                  <a:srgbClr val="000000"/>
                </a:solidFill>
              </a:rPr>
              <a:t>2.	Interpreting:</a:t>
            </a:r>
            <a:r>
              <a:rPr lang="en-US">
                <a:solidFill>
                  <a:srgbClr val="000000"/>
                </a:solidFill>
              </a:rPr>
              <a:t> Assigning meaning to sounds according to your own values, 	beliefs, ideas, expectations, roles, needs, and personal history. The 		speaker’s frame of reference may be quite different from yours, so you 	may need to determine what the speaker really means. </a:t>
            </a:r>
            <a:endParaRPr/>
          </a:p>
          <a:p>
            <a:pPr indent="0" lvl="0" marL="0" rtl="0" algn="l">
              <a:spcBef>
                <a:spcPts val="0"/>
              </a:spcBef>
              <a:spcAft>
                <a:spcPts val="0"/>
              </a:spcAft>
              <a:buClr>
                <a:srgbClr val="000000"/>
              </a:buClr>
              <a:buSzPts val="1800"/>
              <a:buNone/>
            </a:pPr>
            <a:r>
              <a:rPr b="1" lang="en-US">
                <a:solidFill>
                  <a:srgbClr val="000000"/>
                </a:solidFill>
              </a:rPr>
              <a:t>3. 	Remembering:</a:t>
            </a:r>
            <a:r>
              <a:rPr lang="en-US">
                <a:solidFill>
                  <a:srgbClr val="000000"/>
                </a:solidFill>
              </a:rPr>
              <a:t> Storing a message for future reference. As you listen, you 	retain what you hear by taking notes or by making a mental outline of the 	speaker’s key points.</a:t>
            </a:r>
            <a:endParaRPr/>
          </a:p>
          <a:p>
            <a:pPr indent="0" lvl="0" marL="0" rtl="0" algn="l">
              <a:spcBef>
                <a:spcPts val="0"/>
              </a:spcBef>
              <a:spcAft>
                <a:spcPts val="0"/>
              </a:spcAft>
              <a:buClr>
                <a:srgbClr val="000000"/>
              </a:buClr>
              <a:buSzPts val="1800"/>
              <a:buNone/>
            </a:pPr>
            <a:r>
              <a:rPr b="1" lang="en-US">
                <a:solidFill>
                  <a:srgbClr val="000000"/>
                </a:solidFill>
              </a:rPr>
              <a:t>4. 	Evaluating:</a:t>
            </a:r>
            <a:r>
              <a:rPr lang="en-US">
                <a:solidFill>
                  <a:srgbClr val="000000"/>
                </a:solidFill>
              </a:rPr>
              <a:t> Applying critical thinking skills to weigh the speaker’s 		remarks. You separate fact from opinion and evaluate the quality of the 	evidence.</a:t>
            </a:r>
            <a:endParaRPr/>
          </a:p>
          <a:p>
            <a:pPr indent="0" lvl="0" marL="0" rtl="0" algn="l">
              <a:spcBef>
                <a:spcPts val="0"/>
              </a:spcBef>
              <a:spcAft>
                <a:spcPts val="0"/>
              </a:spcAft>
              <a:buClr>
                <a:srgbClr val="000000"/>
              </a:buClr>
              <a:buSzPts val="1800"/>
              <a:buNone/>
            </a:pPr>
            <a:r>
              <a:rPr b="1" lang="en-US">
                <a:solidFill>
                  <a:srgbClr val="000000"/>
                </a:solidFill>
              </a:rPr>
              <a:t>5. 	Responding:</a:t>
            </a:r>
            <a:r>
              <a:rPr lang="en-US">
                <a:solidFill>
                  <a:srgbClr val="000000"/>
                </a:solidFill>
              </a:rPr>
              <a:t> Reacting once you’ve evaluated the speaker’s message. If 	you’re communicating one-on-one or in a small group, the initial response 	generally takes the form of verbal feedback. If you’re one of many in an 	audience, your initial response may take the form of applause, laughter, or 	silence. Later on, you may act on what you have heard.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142" name="Google Shape;142;p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43" name="Google Shape;14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4" name="Google Shape;144;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None/>
            </a:pPr>
            <a:r>
              <a:rPr lang="en-US">
                <a:solidFill>
                  <a:srgbClr val="000000"/>
                </a:solidFill>
              </a:rPr>
              <a:t>Because listening requires a mix of physical and mental activities, it is subject to a variety of physical and mental barriers. A large part of becoming a good listener is the ability to recognize and overcome these barriers.</a:t>
            </a:r>
            <a:endParaRPr/>
          </a:p>
          <a:p>
            <a:pPr indent="0" lvl="0" marL="0" rtl="0" algn="l">
              <a:spcBef>
                <a:spcPts val="0"/>
              </a:spcBef>
              <a:spcAft>
                <a:spcPts val="0"/>
              </a:spcAft>
              <a:buSzPts val="1800"/>
              <a:buNone/>
            </a:pPr>
            <a:r>
              <a:rPr b="1" lang="en-US"/>
              <a:t>Prejudgment</a:t>
            </a:r>
            <a:r>
              <a:rPr lang="en-US"/>
              <a:t>. People operate on some basic assumptions. However, these assumptions can be incorrect or inappropriate in new situations. Moreover, some people listen defensively, viewing every comment as a personal attack. </a:t>
            </a:r>
            <a:r>
              <a:rPr b="1" lang="en-US"/>
              <a:t> </a:t>
            </a:r>
            <a:endParaRPr/>
          </a:p>
          <a:p>
            <a:pPr indent="0" lvl="0" marL="0" rtl="0" algn="l">
              <a:spcBef>
                <a:spcPts val="0"/>
              </a:spcBef>
              <a:spcAft>
                <a:spcPts val="0"/>
              </a:spcAft>
              <a:buSzPts val="1800"/>
              <a:buNone/>
            </a:pPr>
            <a:r>
              <a:rPr b="1" lang="en-US"/>
              <a:t>Self-centeredness</a:t>
            </a:r>
            <a:r>
              <a:rPr lang="en-US"/>
              <a:t> causes some people to take control of conversations, rather than listening to what’s being said.</a:t>
            </a:r>
            <a:r>
              <a:rPr b="1" lang="en-US">
                <a:latin typeface="Arial"/>
                <a:ea typeface="Arial"/>
                <a:cs typeface="Arial"/>
                <a:sym typeface="Arial"/>
              </a:rPr>
              <a:t> </a:t>
            </a:r>
            <a:r>
              <a:rPr lang="en-US">
                <a:solidFill>
                  <a:srgbClr val="000000"/>
                </a:solidFill>
              </a:rPr>
              <a:t>No matter what subject is being discussed, they know more than the speaker does—and they’re determined to prove it.</a:t>
            </a:r>
            <a:endParaRPr/>
          </a:p>
          <a:p>
            <a:pPr indent="0" lvl="0" marL="0" rtl="0" algn="l">
              <a:spcBef>
                <a:spcPts val="0"/>
              </a:spcBef>
              <a:spcAft>
                <a:spcPts val="0"/>
              </a:spcAft>
              <a:buSzPts val="1800"/>
              <a:buNone/>
            </a:pPr>
            <a:r>
              <a:rPr lang="en-US"/>
              <a:t>Another common problem is </a:t>
            </a:r>
            <a:r>
              <a:rPr b="1" lang="en-US"/>
              <a:t>selective listening</a:t>
            </a:r>
            <a:r>
              <a:rPr lang="en-US"/>
              <a:t>: letting your mind wander to things such as whether you brought your dry-cleaning ticket to work. You stay tuned out until you hear a word or phrase that gets your attention once more. The result is that you don’t remember what the speaker </a:t>
            </a:r>
            <a:r>
              <a:rPr i="1" lang="en-US"/>
              <a:t>actually</a:t>
            </a:r>
            <a:r>
              <a:rPr lang="en-US"/>
              <a:t> said; instead, you remember what you </a:t>
            </a:r>
            <a:r>
              <a:rPr i="1" lang="en-US"/>
              <a:t>think</a:t>
            </a:r>
            <a:r>
              <a:rPr lang="en-US"/>
              <a:t> the speaker probably said.</a:t>
            </a:r>
            <a:endParaRPr/>
          </a:p>
          <a:p>
            <a:pPr indent="0" lvl="0" marL="0" rtl="0" algn="l">
              <a:spcBef>
                <a:spcPts val="0"/>
              </a:spcBef>
              <a:spcAft>
                <a:spcPts val="0"/>
              </a:spcAft>
              <a:buSzPts val="1800"/>
              <a:buNone/>
            </a:pPr>
            <a:r>
              <a:rPr lang="en-US"/>
              <a:t>The important thing is to recognize these counterproductive tendencies as barriers and to work on overcoming them.</a:t>
            </a:r>
            <a:r>
              <a:rPr b="1" lang="en-US">
                <a:latin typeface="Arial"/>
                <a:ea typeface="Arial"/>
                <a:cs typeface="Arial"/>
                <a:sym typeface="Arial"/>
              </a:rPr>
              <a:t> </a:t>
            </a:r>
            <a:endParaRPr/>
          </a:p>
          <a:p>
            <a:pPr indent="0" lvl="0" marL="0" rtl="0" algn="l">
              <a:spcBef>
                <a:spcPts val="0"/>
              </a:spcBef>
              <a:spcAft>
                <a:spcPts val="0"/>
              </a:spcAft>
              <a:buNone/>
            </a:pPr>
            <a:r>
              <a:t/>
            </a:r>
            <a:endParaRPr b="1">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158" name="Google Shape;158;p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59" name="Google Shape;15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0" name="Google Shape;160;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Effective listening strengthens organizational relationships, enhances product delivery, alerts the organization to innovation from both internal and external sources, and allows the organization to manage growing diversity both in the workforce and in its customers. Effective listening requires a conscious effort and a willing mind. To improve your listening skills, heed the following tips:</a:t>
            </a:r>
            <a:endParaRPr/>
          </a:p>
          <a:p>
            <a:pPr indent="0" lvl="0" marL="0" rtl="0" algn="l">
              <a:spcBef>
                <a:spcPts val="600"/>
              </a:spcBef>
              <a:spcAft>
                <a:spcPts val="0"/>
              </a:spcAft>
              <a:buSzPts val="1800"/>
              <a:buNone/>
            </a:pPr>
            <a:r>
              <a:rPr lang="en-US"/>
              <a:t>Find areas of interest. Look beyond the speaker’s style by asking yourself what the speaker knows that you don’t. </a:t>
            </a:r>
            <a:endParaRPr/>
          </a:p>
          <a:p>
            <a:pPr indent="0" lvl="0" marL="0" rtl="0" algn="l">
              <a:spcBef>
                <a:spcPts val="600"/>
              </a:spcBef>
              <a:spcAft>
                <a:spcPts val="0"/>
              </a:spcAft>
              <a:buSzPts val="1800"/>
              <a:buNone/>
            </a:pPr>
            <a:r>
              <a:rPr lang="en-US"/>
              <a:t>Judge content, not delivery. Evaluate and criticize the content, not the speaker. Review the key points. Do they make sense? Are concepts supported by facts?</a:t>
            </a:r>
            <a:endParaRPr/>
          </a:p>
          <a:p>
            <a:pPr indent="0" lvl="0" marL="0" rtl="0" algn="l">
              <a:spcBef>
                <a:spcPts val="600"/>
              </a:spcBef>
              <a:spcAft>
                <a:spcPts val="0"/>
              </a:spcAft>
              <a:buSzPts val="1800"/>
              <a:buNone/>
            </a:pPr>
            <a:r>
              <a:rPr lang="en-US"/>
              <a:t>Hold your fire. Don’t interrupt. Depersonalize your listening so that you decrease the emotional impact of what’s being said and are better able to hold your rebuttal until you’ve heard the total message.</a:t>
            </a:r>
            <a:endParaRPr/>
          </a:p>
          <a:p>
            <a:pPr indent="0" lvl="0" marL="0" rtl="0" algn="l">
              <a:spcBef>
                <a:spcPts val="600"/>
              </a:spcBef>
              <a:spcAft>
                <a:spcPts val="0"/>
              </a:spcAft>
              <a:buSzPts val="1800"/>
              <a:buNone/>
            </a:pPr>
            <a:r>
              <a:rPr lang="en-US"/>
              <a:t>Listen for ideas. Listen for concepts and key ideas as well as for facts, and know the difference between fact and principle, idea and example, and evidence and argument.</a:t>
            </a:r>
            <a:endParaRPr/>
          </a:p>
          <a:p>
            <a:pPr indent="0" lvl="0" marL="0" rtl="0" algn="l">
              <a:spcBef>
                <a:spcPts val="600"/>
              </a:spcBef>
              <a:spcAft>
                <a:spcPts val="0"/>
              </a:spcAft>
              <a:buSzPts val="1800"/>
              <a:buNone/>
            </a:pPr>
            <a:r>
              <a:rPr lang="en-US"/>
              <a:t>Take selective notes. Take meaningful notes that are brief and to the point.</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 </a:t>
            </a:r>
            <a:endParaRPr/>
          </a:p>
        </p:txBody>
      </p:sp>
      <p:sp>
        <p:nvSpPr>
          <p:cNvPr id="210" name="Google Shape;210;p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11" name="Google Shape;21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2" name="Google Shape;212;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Work at listening. Look for unspoken messages. Often the speaker’s tone of voice or expressions will reveal more than the words themselves. Provide feedback. Let the speaker know you’re with him or her. Maintain eye contact. Provide appropriate facial expressions. </a:t>
            </a:r>
            <a:endParaRPr/>
          </a:p>
          <a:p>
            <a:pPr indent="0" lvl="0" marL="0" rtl="0" algn="l">
              <a:spcBef>
                <a:spcPts val="600"/>
              </a:spcBef>
              <a:spcAft>
                <a:spcPts val="0"/>
              </a:spcAft>
              <a:buSzPts val="1800"/>
              <a:buNone/>
            </a:pPr>
            <a:r>
              <a:rPr lang="en-US"/>
              <a:t>Block out competing thoughts. Fight distractions by closing doors, turning off radios or televisions, and moving closer to the speaker.</a:t>
            </a:r>
            <a:endParaRPr/>
          </a:p>
          <a:p>
            <a:pPr indent="0" lvl="0" marL="0" rtl="0" algn="l">
              <a:spcBef>
                <a:spcPts val="600"/>
              </a:spcBef>
              <a:spcAft>
                <a:spcPts val="0"/>
              </a:spcAft>
              <a:buSzPts val="1800"/>
              <a:buNone/>
            </a:pPr>
            <a:r>
              <a:rPr lang="en-US"/>
              <a:t>Paraphrase the speaker’s ideas. Paraphrase or summarize when the speaker reaches a stopping point.</a:t>
            </a:r>
            <a:endParaRPr/>
          </a:p>
          <a:p>
            <a:pPr indent="0" lvl="0" marL="0" rtl="0" algn="l">
              <a:spcBef>
                <a:spcPts val="600"/>
              </a:spcBef>
              <a:spcAft>
                <a:spcPts val="0"/>
              </a:spcAft>
              <a:buSzPts val="1800"/>
              <a:buNone/>
            </a:pPr>
            <a:r>
              <a:rPr lang="en-US"/>
              <a:t>Stay open-minded. Keep an open mind by asking questions that clarify understanding; reserve judgment until the speaker has finished.</a:t>
            </a:r>
            <a:endParaRPr/>
          </a:p>
          <a:p>
            <a:pPr indent="0" lvl="0" marL="0" rtl="0" algn="l">
              <a:spcBef>
                <a:spcPts val="0"/>
              </a:spcBef>
              <a:spcAft>
                <a:spcPts val="0"/>
              </a:spcAft>
              <a:buSzPts val="1800"/>
              <a:buNone/>
            </a:pPr>
            <a:r>
              <a:rPr lang="en-US"/>
              <a:t>Capitalize on the fact that thought is faster than speech. Stay ahead of the speaker by anticipating what will be said next and by thinking about what’s already been said.</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17" name="Shape 17"/>
        <p:cNvGrpSpPr/>
        <p:nvPr/>
      </p:nvGrpSpPr>
      <p:grpSpPr>
        <a:xfrm>
          <a:off x="0" y="0"/>
          <a:ext cx="0" cy="0"/>
          <a:chOff x="0" y="0"/>
          <a:chExt cx="0" cy="0"/>
        </a:xfrm>
      </p:grpSpPr>
      <p:sp>
        <p:nvSpPr>
          <p:cNvPr id="18" name="Google Shape;18;p2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Clr>
                <a:schemeClr val="dk1"/>
              </a:buClr>
              <a:buSzPts val="1800"/>
              <a:buChar char="•"/>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
        <p:nvSpPr>
          <p:cNvPr id="20" name="Google Shape;20;p2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b="1" sz="1200">
                <a:latin typeface="Arial"/>
                <a:ea typeface="Arial"/>
                <a:cs typeface="Arial"/>
                <a:sym typeface="Arial"/>
              </a:defRPr>
            </a:lvl1pPr>
            <a:lvl2pPr indent="0" lvl="1" marL="0" algn="r">
              <a:lnSpc>
                <a:spcPct val="100000"/>
              </a:lnSpc>
              <a:spcBef>
                <a:spcPts val="0"/>
              </a:spcBef>
              <a:spcAft>
                <a:spcPts val="0"/>
              </a:spcAft>
              <a:buNone/>
              <a:defRPr b="1" sz="1200">
                <a:latin typeface="Arial"/>
                <a:ea typeface="Arial"/>
                <a:cs typeface="Arial"/>
                <a:sym typeface="Arial"/>
              </a:defRPr>
            </a:lvl2pPr>
            <a:lvl3pPr indent="0" lvl="2" marL="0" algn="r">
              <a:lnSpc>
                <a:spcPct val="100000"/>
              </a:lnSpc>
              <a:spcBef>
                <a:spcPts val="0"/>
              </a:spcBef>
              <a:spcAft>
                <a:spcPts val="0"/>
              </a:spcAft>
              <a:buNone/>
              <a:defRPr b="1" sz="1200">
                <a:latin typeface="Arial"/>
                <a:ea typeface="Arial"/>
                <a:cs typeface="Arial"/>
                <a:sym typeface="Arial"/>
              </a:defRPr>
            </a:lvl3pPr>
            <a:lvl4pPr indent="0" lvl="3" marL="0" algn="r">
              <a:lnSpc>
                <a:spcPct val="100000"/>
              </a:lnSpc>
              <a:spcBef>
                <a:spcPts val="0"/>
              </a:spcBef>
              <a:spcAft>
                <a:spcPts val="0"/>
              </a:spcAft>
              <a:buNone/>
              <a:defRPr b="1" sz="1200">
                <a:latin typeface="Arial"/>
                <a:ea typeface="Arial"/>
                <a:cs typeface="Arial"/>
                <a:sym typeface="Arial"/>
              </a:defRPr>
            </a:lvl4pPr>
            <a:lvl5pPr indent="0" lvl="4" marL="0" algn="r">
              <a:lnSpc>
                <a:spcPct val="100000"/>
              </a:lnSpc>
              <a:spcBef>
                <a:spcPts val="0"/>
              </a:spcBef>
              <a:spcAft>
                <a:spcPts val="0"/>
              </a:spcAft>
              <a:buNone/>
              <a:defRPr b="1" sz="1200">
                <a:latin typeface="Arial"/>
                <a:ea typeface="Arial"/>
                <a:cs typeface="Arial"/>
                <a:sym typeface="Arial"/>
              </a:defRPr>
            </a:lvl5pPr>
            <a:lvl6pPr indent="0" lvl="5" marL="0" algn="r">
              <a:lnSpc>
                <a:spcPct val="100000"/>
              </a:lnSpc>
              <a:spcBef>
                <a:spcPts val="0"/>
              </a:spcBef>
              <a:spcAft>
                <a:spcPts val="0"/>
              </a:spcAft>
              <a:buNone/>
              <a:defRPr b="1" sz="1200">
                <a:latin typeface="Arial"/>
                <a:ea typeface="Arial"/>
                <a:cs typeface="Arial"/>
                <a:sym typeface="Arial"/>
              </a:defRPr>
            </a:lvl6pPr>
            <a:lvl7pPr indent="0" lvl="6" marL="0" algn="r">
              <a:lnSpc>
                <a:spcPct val="100000"/>
              </a:lnSpc>
              <a:spcBef>
                <a:spcPts val="0"/>
              </a:spcBef>
              <a:spcAft>
                <a:spcPts val="0"/>
              </a:spcAft>
              <a:buNone/>
              <a:defRPr b="1" sz="1200">
                <a:latin typeface="Arial"/>
                <a:ea typeface="Arial"/>
                <a:cs typeface="Arial"/>
                <a:sym typeface="Arial"/>
              </a:defRPr>
            </a:lvl7pPr>
            <a:lvl8pPr indent="0" lvl="7" marL="0" algn="r">
              <a:lnSpc>
                <a:spcPct val="100000"/>
              </a:lnSpc>
              <a:spcBef>
                <a:spcPts val="0"/>
              </a:spcBef>
              <a:spcAft>
                <a:spcPts val="0"/>
              </a:spcAft>
              <a:buNone/>
              <a:defRPr b="1" sz="1200">
                <a:latin typeface="Arial"/>
                <a:ea typeface="Arial"/>
                <a:cs typeface="Arial"/>
                <a:sym typeface="Arial"/>
              </a:defRPr>
            </a:lvl8pPr>
            <a:lvl9pPr indent="0" lvl="8" marL="0" algn="r">
              <a:lnSpc>
                <a:spcPct val="100000"/>
              </a:lnSpc>
              <a:spcBef>
                <a:spcPts val="0"/>
              </a:spcBef>
              <a:spcAft>
                <a:spcPts val="0"/>
              </a:spcAft>
              <a:buNone/>
              <a:defRPr b="1" sz="12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2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b="1" sz="1200">
                <a:latin typeface="Arial"/>
                <a:ea typeface="Arial"/>
                <a:cs typeface="Arial"/>
                <a:sym typeface="Arial"/>
              </a:defRPr>
            </a:lvl1pPr>
            <a:lvl2pPr indent="0" lvl="1" marL="0" algn="r">
              <a:lnSpc>
                <a:spcPct val="100000"/>
              </a:lnSpc>
              <a:spcBef>
                <a:spcPts val="0"/>
              </a:spcBef>
              <a:spcAft>
                <a:spcPts val="0"/>
              </a:spcAft>
              <a:buNone/>
              <a:defRPr b="1" sz="1200">
                <a:latin typeface="Arial"/>
                <a:ea typeface="Arial"/>
                <a:cs typeface="Arial"/>
                <a:sym typeface="Arial"/>
              </a:defRPr>
            </a:lvl2pPr>
            <a:lvl3pPr indent="0" lvl="2" marL="0" algn="r">
              <a:lnSpc>
                <a:spcPct val="100000"/>
              </a:lnSpc>
              <a:spcBef>
                <a:spcPts val="0"/>
              </a:spcBef>
              <a:spcAft>
                <a:spcPts val="0"/>
              </a:spcAft>
              <a:buNone/>
              <a:defRPr b="1" sz="1200">
                <a:latin typeface="Arial"/>
                <a:ea typeface="Arial"/>
                <a:cs typeface="Arial"/>
                <a:sym typeface="Arial"/>
              </a:defRPr>
            </a:lvl3pPr>
            <a:lvl4pPr indent="0" lvl="3" marL="0" algn="r">
              <a:lnSpc>
                <a:spcPct val="100000"/>
              </a:lnSpc>
              <a:spcBef>
                <a:spcPts val="0"/>
              </a:spcBef>
              <a:spcAft>
                <a:spcPts val="0"/>
              </a:spcAft>
              <a:buNone/>
              <a:defRPr b="1" sz="1200">
                <a:latin typeface="Arial"/>
                <a:ea typeface="Arial"/>
                <a:cs typeface="Arial"/>
                <a:sym typeface="Arial"/>
              </a:defRPr>
            </a:lvl4pPr>
            <a:lvl5pPr indent="0" lvl="4" marL="0" algn="r">
              <a:lnSpc>
                <a:spcPct val="100000"/>
              </a:lnSpc>
              <a:spcBef>
                <a:spcPts val="0"/>
              </a:spcBef>
              <a:spcAft>
                <a:spcPts val="0"/>
              </a:spcAft>
              <a:buNone/>
              <a:defRPr b="1" sz="1200">
                <a:latin typeface="Arial"/>
                <a:ea typeface="Arial"/>
                <a:cs typeface="Arial"/>
                <a:sym typeface="Arial"/>
              </a:defRPr>
            </a:lvl5pPr>
            <a:lvl6pPr indent="0" lvl="5" marL="0" algn="r">
              <a:lnSpc>
                <a:spcPct val="100000"/>
              </a:lnSpc>
              <a:spcBef>
                <a:spcPts val="0"/>
              </a:spcBef>
              <a:spcAft>
                <a:spcPts val="0"/>
              </a:spcAft>
              <a:buNone/>
              <a:defRPr b="1" sz="1200">
                <a:latin typeface="Arial"/>
                <a:ea typeface="Arial"/>
                <a:cs typeface="Arial"/>
                <a:sym typeface="Arial"/>
              </a:defRPr>
            </a:lvl6pPr>
            <a:lvl7pPr indent="0" lvl="6" marL="0" algn="r">
              <a:lnSpc>
                <a:spcPct val="100000"/>
              </a:lnSpc>
              <a:spcBef>
                <a:spcPts val="0"/>
              </a:spcBef>
              <a:spcAft>
                <a:spcPts val="0"/>
              </a:spcAft>
              <a:buNone/>
              <a:defRPr b="1" sz="1200">
                <a:latin typeface="Arial"/>
                <a:ea typeface="Arial"/>
                <a:cs typeface="Arial"/>
                <a:sym typeface="Arial"/>
              </a:defRPr>
            </a:lvl7pPr>
            <a:lvl8pPr indent="0" lvl="7" marL="0" algn="r">
              <a:lnSpc>
                <a:spcPct val="100000"/>
              </a:lnSpc>
              <a:spcBef>
                <a:spcPts val="0"/>
              </a:spcBef>
              <a:spcAft>
                <a:spcPts val="0"/>
              </a:spcAft>
              <a:buNone/>
              <a:defRPr b="1" sz="1200">
                <a:latin typeface="Arial"/>
                <a:ea typeface="Arial"/>
                <a:cs typeface="Arial"/>
                <a:sym typeface="Arial"/>
              </a:defRPr>
            </a:lvl8pPr>
            <a:lvl9pPr indent="0" lvl="8" marL="0" algn="r">
              <a:lnSpc>
                <a:spcPct val="100000"/>
              </a:lnSpc>
              <a:spcBef>
                <a:spcPts val="0"/>
              </a:spcBef>
              <a:spcAft>
                <a:spcPts val="0"/>
              </a:spcAft>
              <a:buNone/>
              <a:defRPr b="1" sz="12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2"/>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2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b="1" sz="1200">
                <a:latin typeface="Arial"/>
                <a:ea typeface="Arial"/>
                <a:cs typeface="Arial"/>
                <a:sym typeface="Arial"/>
              </a:defRPr>
            </a:lvl1pPr>
            <a:lvl2pPr indent="0" lvl="1" marL="0" algn="r">
              <a:lnSpc>
                <a:spcPct val="100000"/>
              </a:lnSpc>
              <a:spcBef>
                <a:spcPts val="0"/>
              </a:spcBef>
              <a:spcAft>
                <a:spcPts val="0"/>
              </a:spcAft>
              <a:buNone/>
              <a:defRPr b="1" sz="1200">
                <a:latin typeface="Arial"/>
                <a:ea typeface="Arial"/>
                <a:cs typeface="Arial"/>
                <a:sym typeface="Arial"/>
              </a:defRPr>
            </a:lvl2pPr>
            <a:lvl3pPr indent="0" lvl="2" marL="0" algn="r">
              <a:lnSpc>
                <a:spcPct val="100000"/>
              </a:lnSpc>
              <a:spcBef>
                <a:spcPts val="0"/>
              </a:spcBef>
              <a:spcAft>
                <a:spcPts val="0"/>
              </a:spcAft>
              <a:buNone/>
              <a:defRPr b="1" sz="1200">
                <a:latin typeface="Arial"/>
                <a:ea typeface="Arial"/>
                <a:cs typeface="Arial"/>
                <a:sym typeface="Arial"/>
              </a:defRPr>
            </a:lvl3pPr>
            <a:lvl4pPr indent="0" lvl="3" marL="0" algn="r">
              <a:lnSpc>
                <a:spcPct val="100000"/>
              </a:lnSpc>
              <a:spcBef>
                <a:spcPts val="0"/>
              </a:spcBef>
              <a:spcAft>
                <a:spcPts val="0"/>
              </a:spcAft>
              <a:buNone/>
              <a:defRPr b="1" sz="1200">
                <a:latin typeface="Arial"/>
                <a:ea typeface="Arial"/>
                <a:cs typeface="Arial"/>
                <a:sym typeface="Arial"/>
              </a:defRPr>
            </a:lvl4pPr>
            <a:lvl5pPr indent="0" lvl="4" marL="0" algn="r">
              <a:lnSpc>
                <a:spcPct val="100000"/>
              </a:lnSpc>
              <a:spcBef>
                <a:spcPts val="0"/>
              </a:spcBef>
              <a:spcAft>
                <a:spcPts val="0"/>
              </a:spcAft>
              <a:buNone/>
              <a:defRPr b="1" sz="1200">
                <a:latin typeface="Arial"/>
                <a:ea typeface="Arial"/>
                <a:cs typeface="Arial"/>
                <a:sym typeface="Arial"/>
              </a:defRPr>
            </a:lvl5pPr>
            <a:lvl6pPr indent="0" lvl="5" marL="0" algn="r">
              <a:lnSpc>
                <a:spcPct val="100000"/>
              </a:lnSpc>
              <a:spcBef>
                <a:spcPts val="0"/>
              </a:spcBef>
              <a:spcAft>
                <a:spcPts val="0"/>
              </a:spcAft>
              <a:buNone/>
              <a:defRPr b="1" sz="1200">
                <a:latin typeface="Arial"/>
                <a:ea typeface="Arial"/>
                <a:cs typeface="Arial"/>
                <a:sym typeface="Arial"/>
              </a:defRPr>
            </a:lvl6pPr>
            <a:lvl7pPr indent="0" lvl="6" marL="0" algn="r">
              <a:lnSpc>
                <a:spcPct val="100000"/>
              </a:lnSpc>
              <a:spcBef>
                <a:spcPts val="0"/>
              </a:spcBef>
              <a:spcAft>
                <a:spcPts val="0"/>
              </a:spcAft>
              <a:buNone/>
              <a:defRPr b="1" sz="1200">
                <a:latin typeface="Arial"/>
                <a:ea typeface="Arial"/>
                <a:cs typeface="Arial"/>
                <a:sym typeface="Arial"/>
              </a:defRPr>
            </a:lvl7pPr>
            <a:lvl8pPr indent="0" lvl="7" marL="0" algn="r">
              <a:lnSpc>
                <a:spcPct val="100000"/>
              </a:lnSpc>
              <a:spcBef>
                <a:spcPts val="0"/>
              </a:spcBef>
              <a:spcAft>
                <a:spcPts val="0"/>
              </a:spcAft>
              <a:buNone/>
              <a:defRPr b="1" sz="1200">
                <a:latin typeface="Arial"/>
                <a:ea typeface="Arial"/>
                <a:cs typeface="Arial"/>
                <a:sym typeface="Arial"/>
              </a:defRPr>
            </a:lvl8pPr>
            <a:lvl9pPr indent="0" lvl="8" marL="0" algn="r">
              <a:lnSpc>
                <a:spcPct val="100000"/>
              </a:lnSpc>
              <a:spcBef>
                <a:spcPts val="0"/>
              </a:spcBef>
              <a:spcAft>
                <a:spcPts val="0"/>
              </a:spcAft>
              <a:buNone/>
              <a:defRPr b="1" sz="12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1" name="Shape 11"/>
        <p:cNvGrpSpPr/>
        <p:nvPr/>
      </p:nvGrpSpPr>
      <p:grpSpPr>
        <a:xfrm>
          <a:off x="0" y="0"/>
          <a:ext cx="0" cy="0"/>
          <a:chOff x="0" y="0"/>
          <a:chExt cx="0" cy="0"/>
        </a:xfrm>
      </p:grpSpPr>
      <p:sp>
        <p:nvSpPr>
          <p:cNvPr id="12" name="Google Shape;12;p19"/>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1pPr>
            <a:lvl2pPr lvl="1" marR="0" rtl="0" algn="ctr">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2pPr>
            <a:lvl3pPr lvl="2" marR="0" rtl="0" algn="ctr">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3pPr>
            <a:lvl4pPr lvl="3" marR="0" rtl="0" algn="ctr">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4pPr>
            <a:lvl5pPr lvl="4" marR="0" rtl="0" algn="ctr">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5pPr>
            <a:lvl6pPr lvl="5" marR="0" rtl="0" algn="ctr">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6pPr>
            <a:lvl7pPr lvl="6" marR="0" rtl="0" algn="ctr">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7pPr>
            <a:lvl8pPr lvl="7" marR="0" rtl="0" algn="ctr">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8pPr>
            <a:lvl9pPr lvl="8" marR="0" rtl="0" algn="ctr">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9pPr>
          </a:lstStyle>
          <a:p/>
        </p:txBody>
      </p:sp>
      <p:sp>
        <p:nvSpPr>
          <p:cNvPr id="13" name="Google Shape;13;p1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1pPr>
            <a:lvl2pPr indent="-431800" lvl="1" marL="914400" marR="0" rtl="0" algn="l">
              <a:lnSpc>
                <a:spcPct val="100000"/>
              </a:lnSpc>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3pPr>
            <a:lvl4pPr indent="-431800" lvl="3" marL="1828800" marR="0" rtl="0" algn="l">
              <a:lnSpc>
                <a:spcPct val="100000"/>
              </a:lnSpc>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4pPr>
            <a:lvl5pPr indent="-431800" lvl="4" marL="2286000" marR="0" rtl="0" algn="l">
              <a:lnSpc>
                <a:spcPct val="100000"/>
              </a:lnSpc>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5pPr>
            <a:lvl6pPr indent="-431800" lvl="5" marL="2743200" marR="0" rtl="0" algn="l">
              <a:lnSpc>
                <a:spcPct val="100000"/>
              </a:lnSpc>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6pPr>
            <a:lvl7pPr indent="-431800" lvl="6" marL="3200400" marR="0" rtl="0" algn="l">
              <a:lnSpc>
                <a:spcPct val="100000"/>
              </a:lnSpc>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7pPr>
            <a:lvl8pPr indent="-431800" lvl="7" marL="3657600" marR="0" rtl="0" algn="l">
              <a:lnSpc>
                <a:spcPct val="100000"/>
              </a:lnSpc>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8pPr>
            <a:lvl9pPr indent="-431800" lvl="8" marL="4114800" marR="0" rtl="0" algn="l">
              <a:lnSpc>
                <a:spcPct val="100000"/>
              </a:lnSpc>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9pPr>
          </a:lstStyle>
          <a:p/>
        </p:txBody>
      </p:sp>
      <p:sp>
        <p:nvSpPr>
          <p:cNvPr id="14" name="Google Shape;14;p1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5" name="Google Shape;15;p1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1" i="0" sz="12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6" name="Google Shape;16;p1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a:buNone/>
              <a:defRPr b="1" i="0" sz="12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200"/>
              <a:buFont typeface="Arial"/>
              <a:buNone/>
              <a:defRPr b="1" i="0" sz="12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200"/>
              <a:buFont typeface="Arial"/>
              <a:buNone/>
              <a:defRPr b="1" i="0" sz="12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200"/>
              <a:buFont typeface="Arial"/>
              <a:buNone/>
              <a:defRPr b="1" i="0" sz="12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200"/>
              <a:buFont typeface="Arial"/>
              <a:buNone/>
              <a:defRPr b="1" i="0" sz="12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200"/>
              <a:buFont typeface="Arial"/>
              <a:buNone/>
              <a:defRPr b="1" i="0" sz="12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200"/>
              <a:buFont typeface="Arial"/>
              <a:buNone/>
              <a:defRPr b="1" i="0" sz="12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200"/>
              <a:buFont typeface="Arial"/>
              <a:buNone/>
              <a:defRPr b="1" i="0" sz="12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200"/>
              <a:buFont typeface="Arial"/>
              <a:buNone/>
              <a:defRPr b="1" i="0" sz="12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Chapter 2 - </a:t>
            </a: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6.png"/><Relationship Id="rId5"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vmlDrawing" Target="../drawings/vmlDrawing1.vml"/><Relationship Id="rId4" Type="http://schemas.openxmlformats.org/officeDocument/2006/relationships/image" Target="../media/image7.jpg"/><Relationship Id="rId5" Type="http://schemas.openxmlformats.org/officeDocument/2006/relationships/image" Target="../media/image11.jpg"/><Relationship Id="rId6" Type="http://schemas.openxmlformats.org/officeDocument/2006/relationships/oleObject" Target="../embeddings/oleObject1.bin"/><Relationship Id="rId7" Type="http://schemas.openxmlformats.org/officeDocument/2006/relationships/oleObject" Target="../embeddings/oleObject1.bin"/><Relationship Id="rId8"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5" name="Shape 35"/>
        <p:cNvGrpSpPr/>
        <p:nvPr/>
      </p:nvGrpSpPr>
      <p:grpSpPr>
        <a:xfrm>
          <a:off x="0" y="0"/>
          <a:ext cx="0" cy="0"/>
          <a:chOff x="0" y="0"/>
          <a:chExt cx="0" cy="0"/>
        </a:xfrm>
      </p:grpSpPr>
      <p:sp>
        <p:nvSpPr>
          <p:cNvPr id="36" name="Google Shape;36;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37" name="Google Shape;37;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38" name="Google Shape;38;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9" name="Google Shape;39;p1"/>
          <p:cNvSpPr txBox="1"/>
          <p:nvPr>
            <p:ph type="ctrTitle"/>
          </p:nvPr>
        </p:nvSpPr>
        <p:spPr>
          <a:xfrm>
            <a:off x="685800" y="22860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Communicating in Teams and Mastering Listening and Nonverbal Communication Skills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65" name="Shape 265"/>
        <p:cNvGrpSpPr/>
        <p:nvPr/>
      </p:nvGrpSpPr>
      <p:grpSpPr>
        <a:xfrm>
          <a:off x="0" y="0"/>
          <a:ext cx="0" cy="0"/>
          <a:chOff x="0" y="0"/>
          <a:chExt cx="0" cy="0"/>
        </a:xfrm>
      </p:grpSpPr>
      <p:sp>
        <p:nvSpPr>
          <p:cNvPr id="266" name="Google Shape;266;p1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267" name="Google Shape;267;p1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268" name="Google Shape;268;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69" name="Google Shape;269;p10"/>
          <p:cNvSpPr/>
          <p:nvPr/>
        </p:nvSpPr>
        <p:spPr>
          <a:xfrm>
            <a:off x="457200" y="1752600"/>
            <a:ext cx="8229600" cy="4419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0" name="Google Shape;270;p10"/>
          <p:cNvSpPr txBox="1"/>
          <p:nvPr>
            <p:ph idx="4294967295" type="title"/>
          </p:nvPr>
        </p:nvSpPr>
        <p:spPr>
          <a:xfrm>
            <a:off x="457200" y="381000"/>
            <a:ext cx="8229600" cy="13716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Receiving Telephone Calls</a:t>
            </a:r>
            <a:endParaRPr/>
          </a:p>
        </p:txBody>
      </p:sp>
      <p:sp>
        <p:nvSpPr>
          <p:cNvPr id="271" name="Google Shape;271;p10"/>
          <p:cNvSpPr txBox="1"/>
          <p:nvPr>
            <p:ph idx="4294967295" type="body"/>
          </p:nvPr>
        </p:nvSpPr>
        <p:spPr>
          <a:xfrm>
            <a:off x="4572000" y="1752600"/>
            <a:ext cx="41148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1"/>
              </a:buClr>
              <a:buSzPts val="2800"/>
              <a:buFont typeface="Arial"/>
              <a:buChar char="•"/>
            </a:pPr>
            <a:r>
              <a:rPr b="1" i="0" lang="en-US" sz="2800" u="none" cap="none" strike="noStrike">
                <a:solidFill>
                  <a:schemeClr val="dk1"/>
                </a:solidFill>
                <a:latin typeface="Arial"/>
                <a:ea typeface="Arial"/>
                <a:cs typeface="Arial"/>
                <a:sym typeface="Arial"/>
              </a:rPr>
              <a:t>Answer promptly </a:t>
            </a:r>
            <a:endParaRPr/>
          </a:p>
          <a:p>
            <a:pPr indent="-342900" lvl="0" marL="342900" marR="0" rtl="0" algn="l">
              <a:lnSpc>
                <a:spcPct val="150000"/>
              </a:lnSpc>
              <a:spcBef>
                <a:spcPts val="560"/>
              </a:spcBef>
              <a:spcAft>
                <a:spcPts val="0"/>
              </a:spcAft>
              <a:buClr>
                <a:schemeClr val="dk1"/>
              </a:buClr>
              <a:buSzPts val="2800"/>
              <a:buFont typeface="Arial"/>
              <a:buChar char="•"/>
            </a:pPr>
            <a:r>
              <a:rPr b="1" i="0" lang="en-US" sz="2800" u="none" cap="none" strike="noStrike">
                <a:solidFill>
                  <a:schemeClr val="dk1"/>
                </a:solidFill>
                <a:latin typeface="Arial"/>
                <a:ea typeface="Arial"/>
                <a:cs typeface="Arial"/>
                <a:sym typeface="Arial"/>
              </a:rPr>
              <a:t>Identify yourself</a:t>
            </a:r>
            <a:endParaRPr/>
          </a:p>
          <a:p>
            <a:pPr indent="-342900" lvl="0" marL="342900" marR="0" rtl="0" algn="l">
              <a:lnSpc>
                <a:spcPct val="150000"/>
              </a:lnSpc>
              <a:spcBef>
                <a:spcPts val="560"/>
              </a:spcBef>
              <a:spcAft>
                <a:spcPts val="0"/>
              </a:spcAft>
              <a:buClr>
                <a:schemeClr val="dk1"/>
              </a:buClr>
              <a:buSzPts val="2800"/>
              <a:buFont typeface="Arial"/>
              <a:buChar char="•"/>
            </a:pPr>
            <a:r>
              <a:rPr b="1" i="0" lang="en-US" sz="2800" u="none" cap="none" strike="noStrike">
                <a:solidFill>
                  <a:schemeClr val="dk1"/>
                </a:solidFill>
                <a:latin typeface="Arial"/>
                <a:ea typeface="Arial"/>
                <a:cs typeface="Arial"/>
                <a:sym typeface="Arial"/>
              </a:rPr>
              <a:t>Establish rapport</a:t>
            </a:r>
            <a:endParaRPr/>
          </a:p>
          <a:p>
            <a:pPr indent="-342900" lvl="0" marL="342900" marR="0" rtl="0" algn="l">
              <a:lnSpc>
                <a:spcPct val="150000"/>
              </a:lnSpc>
              <a:spcBef>
                <a:spcPts val="560"/>
              </a:spcBef>
              <a:spcAft>
                <a:spcPts val="0"/>
              </a:spcAft>
              <a:buClr>
                <a:schemeClr val="dk1"/>
              </a:buClr>
              <a:buSzPts val="2800"/>
              <a:buFont typeface="Arial"/>
              <a:buChar char="•"/>
            </a:pPr>
            <a:r>
              <a:rPr b="1" i="0" lang="en-US" sz="2800" u="none" cap="none" strike="noStrike">
                <a:solidFill>
                  <a:schemeClr val="dk1"/>
                </a:solidFill>
                <a:latin typeface="Arial"/>
                <a:ea typeface="Arial"/>
                <a:cs typeface="Arial"/>
                <a:sym typeface="Arial"/>
              </a:rPr>
              <a:t>Be positive</a:t>
            </a:r>
            <a:endParaRPr/>
          </a:p>
          <a:p>
            <a:pPr indent="-342900" lvl="0" marL="342900" marR="0" rtl="0" algn="l">
              <a:lnSpc>
                <a:spcPct val="150000"/>
              </a:lnSpc>
              <a:spcBef>
                <a:spcPts val="560"/>
              </a:spcBef>
              <a:spcAft>
                <a:spcPts val="0"/>
              </a:spcAft>
              <a:buClr>
                <a:schemeClr val="dk1"/>
              </a:buClr>
              <a:buSzPts val="2800"/>
              <a:buFont typeface="Arial"/>
              <a:buChar char="•"/>
            </a:pPr>
            <a:r>
              <a:rPr b="1" i="0" lang="en-US" sz="2800" u="none" cap="none" strike="noStrike">
                <a:solidFill>
                  <a:schemeClr val="dk1"/>
                </a:solidFill>
                <a:latin typeface="Arial"/>
                <a:ea typeface="Arial"/>
                <a:cs typeface="Arial"/>
                <a:sym typeface="Arial"/>
              </a:rPr>
              <a:t>Take messages</a:t>
            </a:r>
            <a:endParaRPr/>
          </a:p>
          <a:p>
            <a:pPr indent="-342900" lvl="0" marL="342900" marR="0" rtl="0" algn="l">
              <a:lnSpc>
                <a:spcPct val="150000"/>
              </a:lnSpc>
              <a:spcBef>
                <a:spcPts val="560"/>
              </a:spcBef>
              <a:spcAft>
                <a:spcPts val="0"/>
              </a:spcAft>
              <a:buClr>
                <a:schemeClr val="dk1"/>
              </a:buClr>
              <a:buSzPts val="2800"/>
              <a:buFont typeface="Arial"/>
              <a:buChar char="•"/>
            </a:pPr>
            <a:r>
              <a:rPr b="1" i="0" lang="en-US" sz="2800" u="none" cap="none" strike="noStrike">
                <a:solidFill>
                  <a:schemeClr val="dk1"/>
                </a:solidFill>
                <a:latin typeface="Arial"/>
                <a:ea typeface="Arial"/>
                <a:cs typeface="Arial"/>
                <a:sym typeface="Arial"/>
              </a:rPr>
              <a:t>Explain your actions</a:t>
            </a:r>
            <a:endParaRPr/>
          </a:p>
        </p:txBody>
      </p:sp>
      <p:pic>
        <p:nvPicPr>
          <p:cNvPr id="272" name="Google Shape;272;p10"/>
          <p:cNvPicPr preferRelativeResize="0"/>
          <p:nvPr/>
        </p:nvPicPr>
        <p:blipFill rotWithShape="1">
          <a:blip r:embed="rId3">
            <a:alphaModFix/>
          </a:blip>
          <a:srcRect b="0" l="0" r="0" t="0"/>
          <a:stretch/>
        </p:blipFill>
        <p:spPr>
          <a:xfrm>
            <a:off x="533400" y="2438400"/>
            <a:ext cx="4038600" cy="3733800"/>
          </a:xfrm>
          <a:prstGeom prst="rect">
            <a:avLst/>
          </a:prstGeom>
          <a:noFill/>
          <a:ln>
            <a:noFill/>
          </a:ln>
        </p:spPr>
      </p:pic>
    </p:spTree>
  </p:cSld>
  <p:clrMapOvr>
    <a:masterClrMapping/>
  </p:clrMapOvr>
  <p:transition spd="slow">
    <p:checker dir="ver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78" name="Shape 278"/>
        <p:cNvGrpSpPr/>
        <p:nvPr/>
      </p:nvGrpSpPr>
      <p:grpSpPr>
        <a:xfrm>
          <a:off x="0" y="0"/>
          <a:ext cx="0" cy="0"/>
          <a:chOff x="0" y="0"/>
          <a:chExt cx="0" cy="0"/>
        </a:xfrm>
      </p:grpSpPr>
      <p:sp>
        <p:nvSpPr>
          <p:cNvPr id="279" name="Google Shape;279;p1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280" name="Google Shape;280;p1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281" name="Google Shape;281;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82" name="Google Shape;282;p11"/>
          <p:cNvSpPr/>
          <p:nvPr/>
        </p:nvSpPr>
        <p:spPr>
          <a:xfrm>
            <a:off x="457200" y="1752600"/>
            <a:ext cx="8229600" cy="4419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3" name="Google Shape;283;p11"/>
          <p:cNvSpPr txBox="1"/>
          <p:nvPr>
            <p:ph idx="4294967295" type="title"/>
          </p:nvPr>
        </p:nvSpPr>
        <p:spPr>
          <a:xfrm>
            <a:off x="457200" y="381000"/>
            <a:ext cx="8229600" cy="13716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Making Telephone Calls</a:t>
            </a:r>
            <a:endParaRPr/>
          </a:p>
        </p:txBody>
      </p:sp>
      <p:sp>
        <p:nvSpPr>
          <p:cNvPr id="284" name="Google Shape;284;p11"/>
          <p:cNvSpPr txBox="1"/>
          <p:nvPr>
            <p:ph idx="4294967295" type="body"/>
          </p:nvPr>
        </p:nvSpPr>
        <p:spPr>
          <a:xfrm>
            <a:off x="4343400" y="1828800"/>
            <a:ext cx="42672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20000"/>
              </a:lnSpc>
              <a:spcBef>
                <a:spcPts val="0"/>
              </a:spcBef>
              <a:spcAft>
                <a:spcPts val="0"/>
              </a:spcAft>
              <a:buClr>
                <a:schemeClr val="dk1"/>
              </a:buClr>
              <a:buSzPts val="2800"/>
              <a:buFont typeface="Arial"/>
              <a:buChar char="•"/>
            </a:pPr>
            <a:r>
              <a:rPr b="1" i="0" lang="en-US" sz="2800" u="none" cap="none" strike="noStrike">
                <a:solidFill>
                  <a:schemeClr val="dk1"/>
                </a:solidFill>
                <a:latin typeface="Arial"/>
                <a:ea typeface="Arial"/>
                <a:cs typeface="Arial"/>
                <a:sym typeface="Arial"/>
              </a:rPr>
              <a:t>Get ready</a:t>
            </a:r>
            <a:endParaRPr/>
          </a:p>
          <a:p>
            <a:pPr indent="-342900" lvl="0" marL="342900" marR="0" rtl="0" algn="l">
              <a:lnSpc>
                <a:spcPct val="120000"/>
              </a:lnSpc>
              <a:spcBef>
                <a:spcPts val="560"/>
              </a:spcBef>
              <a:spcAft>
                <a:spcPts val="0"/>
              </a:spcAft>
              <a:buClr>
                <a:schemeClr val="dk1"/>
              </a:buClr>
              <a:buSzPts val="2800"/>
              <a:buFont typeface="Arial"/>
              <a:buChar char="•"/>
            </a:pPr>
            <a:r>
              <a:rPr b="1" i="0" lang="en-US" sz="2800" u="none" cap="none" strike="noStrike">
                <a:solidFill>
                  <a:schemeClr val="dk1"/>
                </a:solidFill>
                <a:latin typeface="Arial"/>
                <a:ea typeface="Arial"/>
                <a:cs typeface="Arial"/>
                <a:sym typeface="Arial"/>
              </a:rPr>
              <a:t>Schedule the call</a:t>
            </a:r>
            <a:endParaRPr/>
          </a:p>
          <a:p>
            <a:pPr indent="-342900" lvl="0" marL="342900" marR="0" rtl="0" algn="l">
              <a:lnSpc>
                <a:spcPct val="120000"/>
              </a:lnSpc>
              <a:spcBef>
                <a:spcPts val="560"/>
              </a:spcBef>
              <a:spcAft>
                <a:spcPts val="0"/>
              </a:spcAft>
              <a:buClr>
                <a:schemeClr val="dk1"/>
              </a:buClr>
              <a:buSzPts val="2800"/>
              <a:buFont typeface="Arial"/>
              <a:buChar char="•"/>
            </a:pPr>
            <a:r>
              <a:rPr b="1" i="0" lang="en-US" sz="2800" u="none" cap="none" strike="noStrike">
                <a:solidFill>
                  <a:schemeClr val="dk1"/>
                </a:solidFill>
                <a:latin typeface="Arial"/>
                <a:ea typeface="Arial"/>
                <a:cs typeface="Arial"/>
                <a:sym typeface="Arial"/>
              </a:rPr>
              <a:t>Minimize distractions</a:t>
            </a:r>
            <a:endParaRPr/>
          </a:p>
          <a:p>
            <a:pPr indent="-342900" lvl="0" marL="342900" marR="0" rtl="0" algn="l">
              <a:lnSpc>
                <a:spcPct val="120000"/>
              </a:lnSpc>
              <a:spcBef>
                <a:spcPts val="560"/>
              </a:spcBef>
              <a:spcAft>
                <a:spcPts val="0"/>
              </a:spcAft>
              <a:buClr>
                <a:schemeClr val="dk1"/>
              </a:buClr>
              <a:buSzPts val="2800"/>
              <a:buFont typeface="Arial"/>
              <a:buChar char="•"/>
            </a:pPr>
            <a:r>
              <a:rPr b="1" i="0" lang="en-US" sz="2800" u="none" cap="none" strike="noStrike">
                <a:solidFill>
                  <a:schemeClr val="dk1"/>
                </a:solidFill>
                <a:latin typeface="Arial"/>
                <a:ea typeface="Arial"/>
                <a:cs typeface="Arial"/>
                <a:sym typeface="Arial"/>
              </a:rPr>
              <a:t>Introduce yourself</a:t>
            </a:r>
            <a:endParaRPr/>
          </a:p>
          <a:p>
            <a:pPr indent="-342900" lvl="0" marL="342900" marR="0" rtl="0" algn="l">
              <a:lnSpc>
                <a:spcPct val="120000"/>
              </a:lnSpc>
              <a:spcBef>
                <a:spcPts val="560"/>
              </a:spcBef>
              <a:spcAft>
                <a:spcPts val="0"/>
              </a:spcAft>
              <a:buClr>
                <a:schemeClr val="dk1"/>
              </a:buClr>
              <a:buSzPts val="2800"/>
              <a:buFont typeface="Arial"/>
              <a:buChar char="•"/>
            </a:pPr>
            <a:r>
              <a:rPr b="1" i="0" lang="en-US" sz="2800" u="none" cap="none" strike="noStrike">
                <a:solidFill>
                  <a:schemeClr val="dk1"/>
                </a:solidFill>
                <a:latin typeface="Arial"/>
                <a:ea typeface="Arial"/>
                <a:cs typeface="Arial"/>
                <a:sym typeface="Arial"/>
              </a:rPr>
              <a:t>Maximize your time</a:t>
            </a:r>
            <a:endParaRPr/>
          </a:p>
          <a:p>
            <a:pPr indent="-342900" lvl="0" marL="342900" marR="0" rtl="0" algn="l">
              <a:lnSpc>
                <a:spcPct val="120000"/>
              </a:lnSpc>
              <a:spcBef>
                <a:spcPts val="560"/>
              </a:spcBef>
              <a:spcAft>
                <a:spcPts val="0"/>
              </a:spcAft>
              <a:buClr>
                <a:schemeClr val="dk1"/>
              </a:buClr>
              <a:buSzPts val="2800"/>
              <a:buFont typeface="Arial"/>
              <a:buChar char="•"/>
            </a:pPr>
            <a:r>
              <a:rPr b="1" i="0" lang="en-US" sz="2800" u="none" cap="none" strike="noStrike">
                <a:solidFill>
                  <a:schemeClr val="dk1"/>
                </a:solidFill>
                <a:latin typeface="Arial"/>
                <a:ea typeface="Arial"/>
                <a:cs typeface="Arial"/>
                <a:sym typeface="Arial"/>
              </a:rPr>
              <a:t>Maintain focus</a:t>
            </a:r>
            <a:endParaRPr/>
          </a:p>
          <a:p>
            <a:pPr indent="-342900" lvl="0" marL="342900" marR="0" rtl="0" algn="l">
              <a:lnSpc>
                <a:spcPct val="120000"/>
              </a:lnSpc>
              <a:spcBef>
                <a:spcPts val="560"/>
              </a:spcBef>
              <a:spcAft>
                <a:spcPts val="0"/>
              </a:spcAft>
              <a:buClr>
                <a:schemeClr val="dk1"/>
              </a:buClr>
              <a:buSzPts val="2800"/>
              <a:buFont typeface="Arial"/>
              <a:buChar char="•"/>
            </a:pPr>
            <a:r>
              <a:rPr b="1" i="0" lang="en-US" sz="2800" u="none" cap="none" strike="noStrike">
                <a:solidFill>
                  <a:schemeClr val="dk1"/>
                </a:solidFill>
                <a:latin typeface="Arial"/>
                <a:ea typeface="Arial"/>
                <a:cs typeface="Arial"/>
                <a:sym typeface="Arial"/>
              </a:rPr>
              <a:t>Use a positive close</a:t>
            </a:r>
            <a:endParaRPr/>
          </a:p>
        </p:txBody>
      </p:sp>
      <p:pic>
        <p:nvPicPr>
          <p:cNvPr id="285" name="Google Shape;285;p11"/>
          <p:cNvPicPr preferRelativeResize="0"/>
          <p:nvPr/>
        </p:nvPicPr>
        <p:blipFill rotWithShape="1">
          <a:blip r:embed="rId3">
            <a:alphaModFix/>
          </a:blip>
          <a:srcRect b="0" l="0" r="0" t="0"/>
          <a:stretch/>
        </p:blipFill>
        <p:spPr>
          <a:xfrm>
            <a:off x="609600" y="2362200"/>
            <a:ext cx="3605212" cy="3810000"/>
          </a:xfrm>
          <a:prstGeom prst="rect">
            <a:avLst/>
          </a:prstGeom>
          <a:noFill/>
          <a:ln>
            <a:noFill/>
          </a:ln>
        </p:spPr>
      </p:pic>
    </p:spTree>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91" name="Shape 291"/>
        <p:cNvGrpSpPr/>
        <p:nvPr/>
      </p:nvGrpSpPr>
      <p:grpSpPr>
        <a:xfrm>
          <a:off x="0" y="0"/>
          <a:ext cx="0" cy="0"/>
          <a:chOff x="0" y="0"/>
          <a:chExt cx="0" cy="0"/>
        </a:xfrm>
      </p:grpSpPr>
      <p:sp>
        <p:nvSpPr>
          <p:cNvPr id="292" name="Google Shape;292;p1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293" name="Google Shape;293;p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294" name="Google Shape;294;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95" name="Google Shape;295;p12"/>
          <p:cNvSpPr txBox="1"/>
          <p:nvPr/>
        </p:nvSpPr>
        <p:spPr>
          <a:xfrm>
            <a:off x="457200" y="381000"/>
            <a:ext cx="8229600" cy="1905000"/>
          </a:xfrm>
          <a:prstGeom prst="rect">
            <a:avLst/>
          </a:prstGeom>
          <a:solidFill>
            <a:schemeClr val="dk2"/>
          </a:solidFill>
          <a:ln cap="flat" cmpd="thickThin"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Clr>
                <a:schemeClr val="lt1"/>
              </a:buClr>
              <a:buSzPts val="6000"/>
              <a:buFont typeface="Tahoma"/>
              <a:buNone/>
            </a:pPr>
            <a:r>
              <a:rPr b="1" i="0" lang="en-US" sz="6000" u="none">
                <a:solidFill>
                  <a:schemeClr val="lt1"/>
                </a:solidFill>
                <a:latin typeface="Tahoma"/>
                <a:ea typeface="Tahoma"/>
                <a:cs typeface="Tahoma"/>
                <a:sym typeface="Tahoma"/>
              </a:rPr>
              <a:t>Using Voice Mail</a:t>
            </a:r>
            <a:endParaRPr/>
          </a:p>
        </p:txBody>
      </p:sp>
      <p:grpSp>
        <p:nvGrpSpPr>
          <p:cNvPr id="296" name="Google Shape;296;p12"/>
          <p:cNvGrpSpPr/>
          <p:nvPr/>
        </p:nvGrpSpPr>
        <p:grpSpPr>
          <a:xfrm>
            <a:off x="457200" y="2286000"/>
            <a:ext cx="4114800" cy="3886200"/>
            <a:chOff x="288" y="1440"/>
            <a:chExt cx="2592" cy="2448"/>
          </a:xfrm>
        </p:grpSpPr>
        <p:sp>
          <p:nvSpPr>
            <p:cNvPr id="297" name="Google Shape;297;p12"/>
            <p:cNvSpPr txBox="1"/>
            <p:nvPr/>
          </p:nvSpPr>
          <p:spPr>
            <a:xfrm>
              <a:off x="288" y="1440"/>
              <a:ext cx="2592" cy="2448"/>
            </a:xfrm>
            <a:prstGeom prst="rect">
              <a:avLst/>
            </a:prstGeom>
            <a:blipFill rotWithShape="1">
              <a:blip r:embed="rId3">
                <a:alphaModFix/>
              </a:blip>
              <a:stretch>
                <a:fillRect b="0" l="0" r="0" t="0"/>
              </a:stretch>
            </a:blipFill>
            <a:ln cap="flat" cmpd="thickThin"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8" name="Google Shape;298;p12"/>
            <p:cNvSpPr/>
            <p:nvPr/>
          </p:nvSpPr>
          <p:spPr>
            <a:xfrm>
              <a:off x="432" y="1488"/>
              <a:ext cx="2304" cy="2352"/>
            </a:xfrm>
            <a:prstGeom prst="ellipse">
              <a:avLst/>
            </a:prstGeom>
            <a:blipFill rotWithShape="1">
              <a:blip r:embed="rId3">
                <a:alphaModFix/>
              </a:blip>
              <a:stretch>
                <a:fillRect b="0" l="0" r="0" t="0"/>
              </a:stretch>
            </a:blipFill>
            <a:ln>
              <a:noFill/>
            </a:ln>
            <a:effectLst>
              <a:outerShdw blurRad="63500" dir="2700000" dist="17960">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ahoma"/>
                <a:buNone/>
              </a:pPr>
              <a:r>
                <a:rPr b="1" i="0" lang="en-US" sz="3600" u="none">
                  <a:solidFill>
                    <a:schemeClr val="dk1"/>
                  </a:solidFill>
                  <a:latin typeface="Tahoma"/>
                  <a:ea typeface="Tahoma"/>
                  <a:cs typeface="Tahoma"/>
                  <a:sym typeface="Tahoma"/>
                </a:rPr>
                <a:t>Minimize</a:t>
              </a:r>
              <a:endParaRPr/>
            </a:p>
            <a:p>
              <a:pPr indent="0" lvl="0" marL="0" marR="0" rtl="0" algn="ctr">
                <a:lnSpc>
                  <a:spcPct val="100000"/>
                </a:lnSpc>
                <a:spcBef>
                  <a:spcPts val="0"/>
                </a:spcBef>
                <a:spcAft>
                  <a:spcPts val="0"/>
                </a:spcAft>
                <a:buClr>
                  <a:schemeClr val="dk1"/>
                </a:buClr>
                <a:buSzPts val="3600"/>
                <a:buFont typeface="Tahoma"/>
                <a:buNone/>
              </a:pPr>
              <a:r>
                <a:rPr b="1" i="0" lang="en-US" sz="3600" u="none">
                  <a:solidFill>
                    <a:schemeClr val="dk1"/>
                  </a:solidFill>
                  <a:latin typeface="Tahoma"/>
                  <a:ea typeface="Tahoma"/>
                  <a:cs typeface="Tahoma"/>
                  <a:sym typeface="Tahoma"/>
                </a:rPr>
                <a:t>Time-Zones</a:t>
              </a:r>
              <a:endParaRPr/>
            </a:p>
          </p:txBody>
        </p:sp>
      </p:grpSp>
      <p:grpSp>
        <p:nvGrpSpPr>
          <p:cNvPr id="299" name="Google Shape;299;p12"/>
          <p:cNvGrpSpPr/>
          <p:nvPr/>
        </p:nvGrpSpPr>
        <p:grpSpPr>
          <a:xfrm>
            <a:off x="4572000" y="2286000"/>
            <a:ext cx="4114800" cy="3886200"/>
            <a:chOff x="288" y="1440"/>
            <a:chExt cx="2592" cy="2448"/>
          </a:xfrm>
        </p:grpSpPr>
        <p:sp>
          <p:nvSpPr>
            <p:cNvPr id="300" name="Google Shape;300;p12"/>
            <p:cNvSpPr txBox="1"/>
            <p:nvPr/>
          </p:nvSpPr>
          <p:spPr>
            <a:xfrm>
              <a:off x="288" y="1440"/>
              <a:ext cx="2592" cy="2448"/>
            </a:xfrm>
            <a:prstGeom prst="rect">
              <a:avLst/>
            </a:prstGeom>
            <a:blipFill rotWithShape="1">
              <a:blip r:embed="rId3">
                <a:alphaModFix/>
              </a:blip>
              <a:stretch>
                <a:fillRect b="0" l="0" r="0" t="0"/>
              </a:stretch>
            </a:blipFill>
            <a:ln cap="flat" cmpd="thickThin"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1" name="Google Shape;301;p12"/>
            <p:cNvSpPr/>
            <p:nvPr/>
          </p:nvSpPr>
          <p:spPr>
            <a:xfrm>
              <a:off x="432" y="1488"/>
              <a:ext cx="2304" cy="2352"/>
            </a:xfrm>
            <a:prstGeom prst="ellipse">
              <a:avLst/>
            </a:prstGeom>
            <a:blipFill rotWithShape="1">
              <a:blip r:embed="rId3">
                <a:alphaModFix/>
              </a:blip>
              <a:stretch>
                <a:fillRect b="0" l="0" r="0" t="0"/>
              </a:stretch>
            </a:blipFill>
            <a:ln>
              <a:noFill/>
            </a:ln>
            <a:effectLst>
              <a:outerShdw blurRad="63500" dir="2700000" dist="17960">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ahoma"/>
                <a:buNone/>
              </a:pPr>
              <a:r>
                <a:rPr b="1" i="0" lang="en-US" sz="3600" u="none">
                  <a:solidFill>
                    <a:schemeClr val="dk1"/>
                  </a:solidFill>
                  <a:latin typeface="Tahoma"/>
                  <a:ea typeface="Tahoma"/>
                  <a:cs typeface="Tahoma"/>
                  <a:sym typeface="Tahoma"/>
                </a:rPr>
                <a:t>Reduce</a:t>
              </a:r>
              <a:endParaRPr/>
            </a:p>
            <a:p>
              <a:pPr indent="0" lvl="0" marL="0" marR="0" rtl="0" algn="ctr">
                <a:lnSpc>
                  <a:spcPct val="100000"/>
                </a:lnSpc>
                <a:spcBef>
                  <a:spcPts val="0"/>
                </a:spcBef>
                <a:spcAft>
                  <a:spcPts val="0"/>
                </a:spcAft>
                <a:buClr>
                  <a:schemeClr val="dk1"/>
                </a:buClr>
                <a:buSzPts val="3600"/>
                <a:buFont typeface="Tahoma"/>
                <a:buNone/>
              </a:pPr>
              <a:r>
                <a:rPr b="1" i="0" lang="en-US" sz="3600" u="none">
                  <a:solidFill>
                    <a:schemeClr val="dk1"/>
                  </a:solidFill>
                  <a:latin typeface="Tahoma"/>
                  <a:ea typeface="Tahoma"/>
                  <a:cs typeface="Tahoma"/>
                  <a:sym typeface="Tahoma"/>
                </a:rPr>
                <a:t>Paperwork</a:t>
              </a:r>
              <a:endParaRPr/>
            </a:p>
          </p:txBody>
        </p:sp>
      </p:gr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07" name="Shape 307"/>
        <p:cNvGrpSpPr/>
        <p:nvPr/>
      </p:nvGrpSpPr>
      <p:grpSpPr>
        <a:xfrm>
          <a:off x="0" y="0"/>
          <a:ext cx="0" cy="0"/>
          <a:chOff x="0" y="0"/>
          <a:chExt cx="0" cy="0"/>
        </a:xfrm>
      </p:grpSpPr>
      <p:sp>
        <p:nvSpPr>
          <p:cNvPr id="308" name="Google Shape;308;p1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309" name="Google Shape;309;p1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310" name="Google Shape;310;p1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11" name="Google Shape;311;p13"/>
          <p:cNvSpPr/>
          <p:nvPr/>
        </p:nvSpPr>
        <p:spPr>
          <a:xfrm>
            <a:off x="457200" y="2209800"/>
            <a:ext cx="8229600" cy="3962400"/>
          </a:xfrm>
          <a:prstGeom prst="rect">
            <a:avLst/>
          </a:prstGeom>
          <a:solidFill>
            <a:srgbClr val="0000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2" name="Google Shape;312;p13"/>
          <p:cNvSpPr txBox="1"/>
          <p:nvPr>
            <p:ph type="title"/>
          </p:nvPr>
        </p:nvSpPr>
        <p:spPr>
          <a:xfrm>
            <a:off x="457200" y="381000"/>
            <a:ext cx="8229600" cy="1828800"/>
          </a:xfrm>
          <a:prstGeom prst="rect">
            <a:avLst/>
          </a:prstGeom>
          <a:solidFill>
            <a:srgbClr val="0000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Effective </a:t>
            </a:r>
            <a:br>
              <a:rPr b="1" i="0" lang="en-US" sz="4400" u="none">
                <a:solidFill>
                  <a:schemeClr val="lt1"/>
                </a:solidFill>
                <a:latin typeface="Tahoma"/>
                <a:ea typeface="Tahoma"/>
                <a:cs typeface="Tahoma"/>
                <a:sym typeface="Tahoma"/>
              </a:rPr>
            </a:br>
            <a:r>
              <a:rPr b="1" i="0" lang="en-US" sz="4400" u="none">
                <a:solidFill>
                  <a:schemeClr val="lt1"/>
                </a:solidFill>
                <a:latin typeface="Tahoma"/>
                <a:ea typeface="Tahoma"/>
                <a:cs typeface="Tahoma"/>
                <a:sym typeface="Tahoma"/>
              </a:rPr>
              <a:t>Voice Mail Greetings</a:t>
            </a:r>
            <a:endParaRPr/>
          </a:p>
        </p:txBody>
      </p:sp>
      <p:sp>
        <p:nvSpPr>
          <p:cNvPr id="313" name="Google Shape;313;p13"/>
          <p:cNvSpPr txBox="1"/>
          <p:nvPr/>
        </p:nvSpPr>
        <p:spPr>
          <a:xfrm>
            <a:off x="609600" y="2392362"/>
            <a:ext cx="2514600" cy="1722437"/>
          </a:xfrm>
          <a:prstGeom prst="rect">
            <a:avLst/>
          </a:prstGeom>
          <a:solidFill>
            <a:srgbClr val="0000CC"/>
          </a:solidFill>
          <a:ln cap="flat" cmpd="sng" w="9525">
            <a:solidFill>
              <a:schemeClr val="dk1"/>
            </a:solidFill>
            <a:prstDash val="solid"/>
            <a:miter lim="800000"/>
            <a:headEnd len="sm" w="sm" type="none"/>
            <a:tailEnd len="sm" w="sm" type="none"/>
          </a:ln>
          <a:effectLst>
            <a:outerShdw blurRad="63500" dir="2700000" dist="107763">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Tahoma"/>
              <a:buNone/>
            </a:pPr>
            <a:r>
              <a:rPr b="1" i="0" lang="en-US" sz="2000" u="none">
                <a:solidFill>
                  <a:schemeClr val="lt1"/>
                </a:solidFill>
                <a:latin typeface="Tahoma"/>
                <a:ea typeface="Tahoma"/>
                <a:cs typeface="Tahoma"/>
                <a:sym typeface="Tahoma"/>
              </a:rPr>
              <a:t>Be Brief</a:t>
            </a:r>
            <a:endParaRPr/>
          </a:p>
          <a:p>
            <a:pPr indent="0" lvl="0" marL="0" marR="0" rtl="0" algn="ctr">
              <a:lnSpc>
                <a:spcPct val="100000"/>
              </a:lnSpc>
              <a:spcBef>
                <a:spcPts val="0"/>
              </a:spcBef>
              <a:spcAft>
                <a:spcPts val="0"/>
              </a:spcAft>
              <a:buClr>
                <a:schemeClr val="lt1"/>
              </a:buClr>
              <a:buSzPts val="2000"/>
              <a:buFont typeface="Tahoma"/>
              <a:buNone/>
            </a:pPr>
            <a:r>
              <a:rPr b="1" i="0" lang="en-US" sz="2000" u="none">
                <a:solidFill>
                  <a:schemeClr val="lt1"/>
                </a:solidFill>
                <a:latin typeface="Tahoma"/>
                <a:ea typeface="Tahoma"/>
                <a:cs typeface="Tahoma"/>
                <a:sym typeface="Tahoma"/>
              </a:rPr>
              <a:t>and Accurate</a:t>
            </a:r>
            <a:endParaRPr/>
          </a:p>
        </p:txBody>
      </p:sp>
      <p:sp>
        <p:nvSpPr>
          <p:cNvPr id="314" name="Google Shape;314;p13"/>
          <p:cNvSpPr txBox="1"/>
          <p:nvPr/>
        </p:nvSpPr>
        <p:spPr>
          <a:xfrm>
            <a:off x="609600" y="4297362"/>
            <a:ext cx="2514600" cy="1722437"/>
          </a:xfrm>
          <a:prstGeom prst="rect">
            <a:avLst/>
          </a:prstGeom>
          <a:solidFill>
            <a:srgbClr val="0000CC"/>
          </a:solidFill>
          <a:ln cap="flat" cmpd="sng" w="9525">
            <a:solidFill>
              <a:schemeClr val="dk1"/>
            </a:solidFill>
            <a:prstDash val="solid"/>
            <a:miter lim="800000"/>
            <a:headEnd len="sm" w="sm" type="none"/>
            <a:tailEnd len="sm" w="sm" type="none"/>
          </a:ln>
          <a:effectLst>
            <a:outerShdw blurRad="63500" dir="2700000" dist="107763">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Tahoma"/>
              <a:buNone/>
            </a:pPr>
            <a:r>
              <a:rPr b="1" i="0" lang="en-US" sz="2000" u="none">
                <a:solidFill>
                  <a:schemeClr val="lt1"/>
                </a:solidFill>
                <a:latin typeface="Tahoma"/>
                <a:ea typeface="Tahoma"/>
                <a:cs typeface="Tahoma"/>
                <a:sym typeface="Tahoma"/>
              </a:rPr>
              <a:t>Make Options</a:t>
            </a:r>
            <a:endParaRPr/>
          </a:p>
          <a:p>
            <a:pPr indent="0" lvl="0" marL="0" marR="0" rtl="0" algn="ctr">
              <a:lnSpc>
                <a:spcPct val="100000"/>
              </a:lnSpc>
              <a:spcBef>
                <a:spcPts val="0"/>
              </a:spcBef>
              <a:spcAft>
                <a:spcPts val="0"/>
              </a:spcAft>
              <a:buClr>
                <a:schemeClr val="lt1"/>
              </a:buClr>
              <a:buSzPts val="2000"/>
              <a:buFont typeface="Tahoma"/>
              <a:buNone/>
            </a:pPr>
            <a:r>
              <a:rPr b="1" i="0" lang="en-US" sz="2000" u="none">
                <a:solidFill>
                  <a:schemeClr val="lt1"/>
                </a:solidFill>
                <a:latin typeface="Tahoma"/>
                <a:ea typeface="Tahoma"/>
                <a:cs typeface="Tahoma"/>
                <a:sym typeface="Tahoma"/>
              </a:rPr>
              <a:t>Helpful</a:t>
            </a:r>
            <a:endParaRPr/>
          </a:p>
        </p:txBody>
      </p:sp>
      <p:sp>
        <p:nvSpPr>
          <p:cNvPr id="315" name="Google Shape;315;p13"/>
          <p:cNvSpPr txBox="1"/>
          <p:nvPr/>
        </p:nvSpPr>
        <p:spPr>
          <a:xfrm>
            <a:off x="6019800" y="2392362"/>
            <a:ext cx="2514600" cy="1722437"/>
          </a:xfrm>
          <a:prstGeom prst="rect">
            <a:avLst/>
          </a:prstGeom>
          <a:solidFill>
            <a:srgbClr val="0000CC"/>
          </a:solidFill>
          <a:ln cap="flat" cmpd="sng" w="9525">
            <a:solidFill>
              <a:schemeClr val="dk1"/>
            </a:solidFill>
            <a:prstDash val="solid"/>
            <a:miter lim="800000"/>
            <a:headEnd len="sm" w="sm" type="none"/>
            <a:tailEnd len="sm" w="sm" type="none"/>
          </a:ln>
          <a:effectLst>
            <a:outerShdw blurRad="63500" dir="2700000" dist="107763">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Tahoma"/>
              <a:buNone/>
            </a:pPr>
            <a:r>
              <a:rPr b="1" i="0" lang="en-US" sz="2000" u="none">
                <a:solidFill>
                  <a:schemeClr val="lt1"/>
                </a:solidFill>
                <a:latin typeface="Tahoma"/>
                <a:ea typeface="Tahoma"/>
                <a:cs typeface="Tahoma"/>
                <a:sym typeface="Tahoma"/>
              </a:rPr>
              <a:t>Keep Callers</a:t>
            </a:r>
            <a:endParaRPr/>
          </a:p>
          <a:p>
            <a:pPr indent="0" lvl="0" marL="0" marR="0" rtl="0" algn="ctr">
              <a:lnSpc>
                <a:spcPct val="100000"/>
              </a:lnSpc>
              <a:spcBef>
                <a:spcPts val="0"/>
              </a:spcBef>
              <a:spcAft>
                <a:spcPts val="0"/>
              </a:spcAft>
              <a:buClr>
                <a:schemeClr val="lt1"/>
              </a:buClr>
              <a:buSzPts val="2000"/>
              <a:buFont typeface="Tahoma"/>
              <a:buNone/>
            </a:pPr>
            <a:r>
              <a:rPr b="1" i="0" lang="en-US" sz="2000" u="none">
                <a:solidFill>
                  <a:schemeClr val="lt1"/>
                </a:solidFill>
                <a:latin typeface="Tahoma"/>
                <a:ea typeface="Tahoma"/>
                <a:cs typeface="Tahoma"/>
                <a:sym typeface="Tahoma"/>
              </a:rPr>
              <a:t>in Mind</a:t>
            </a:r>
            <a:endParaRPr/>
          </a:p>
        </p:txBody>
      </p:sp>
      <p:sp>
        <p:nvSpPr>
          <p:cNvPr id="316" name="Google Shape;316;p13"/>
          <p:cNvSpPr txBox="1"/>
          <p:nvPr/>
        </p:nvSpPr>
        <p:spPr>
          <a:xfrm>
            <a:off x="6019800" y="4297362"/>
            <a:ext cx="2514600" cy="1722437"/>
          </a:xfrm>
          <a:prstGeom prst="rect">
            <a:avLst/>
          </a:prstGeom>
          <a:solidFill>
            <a:srgbClr val="0000CC"/>
          </a:solidFill>
          <a:ln cap="flat" cmpd="sng" w="9525">
            <a:solidFill>
              <a:schemeClr val="dk1"/>
            </a:solidFill>
            <a:prstDash val="solid"/>
            <a:miter lim="800000"/>
            <a:headEnd len="sm" w="sm" type="none"/>
            <a:tailEnd len="sm" w="sm" type="none"/>
          </a:ln>
          <a:effectLst>
            <a:outerShdw blurRad="63500" dir="2700000" dist="107763">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Tahoma"/>
              <a:buNone/>
            </a:pPr>
            <a:r>
              <a:rPr b="1" i="0" lang="en-US" sz="2000" u="none">
                <a:solidFill>
                  <a:schemeClr val="lt1"/>
                </a:solidFill>
                <a:latin typeface="Tahoma"/>
                <a:ea typeface="Tahoma"/>
                <a:cs typeface="Tahoma"/>
                <a:sym typeface="Tahoma"/>
              </a:rPr>
              <a:t>Respond to</a:t>
            </a:r>
            <a:endParaRPr/>
          </a:p>
          <a:p>
            <a:pPr indent="0" lvl="0" marL="0" marR="0" rtl="0" algn="ctr">
              <a:lnSpc>
                <a:spcPct val="100000"/>
              </a:lnSpc>
              <a:spcBef>
                <a:spcPts val="0"/>
              </a:spcBef>
              <a:spcAft>
                <a:spcPts val="0"/>
              </a:spcAft>
              <a:buClr>
                <a:schemeClr val="lt1"/>
              </a:buClr>
              <a:buSzPts val="2000"/>
              <a:buFont typeface="Tahoma"/>
              <a:buNone/>
            </a:pPr>
            <a:r>
              <a:rPr b="1" i="0" lang="en-US" sz="2000" u="none">
                <a:solidFill>
                  <a:schemeClr val="lt1"/>
                </a:solidFill>
                <a:latin typeface="Tahoma"/>
                <a:ea typeface="Tahoma"/>
                <a:cs typeface="Tahoma"/>
                <a:sym typeface="Tahoma"/>
              </a:rPr>
              <a:t>Calls Promptly</a:t>
            </a:r>
            <a:endParaRPr/>
          </a:p>
        </p:txBody>
      </p:sp>
      <p:sp>
        <p:nvSpPr>
          <p:cNvPr id="317" name="Google Shape;317;p13"/>
          <p:cNvSpPr txBox="1"/>
          <p:nvPr/>
        </p:nvSpPr>
        <p:spPr>
          <a:xfrm>
            <a:off x="3314700" y="2392362"/>
            <a:ext cx="2514600" cy="1722437"/>
          </a:xfrm>
          <a:prstGeom prst="rect">
            <a:avLst/>
          </a:prstGeom>
          <a:solidFill>
            <a:srgbClr val="0000CC"/>
          </a:solidFill>
          <a:ln cap="flat" cmpd="sng" w="9525">
            <a:solidFill>
              <a:schemeClr val="dk1"/>
            </a:solidFill>
            <a:prstDash val="solid"/>
            <a:miter lim="800000"/>
            <a:headEnd len="sm" w="sm" type="none"/>
            <a:tailEnd len="sm" w="sm" type="none"/>
          </a:ln>
          <a:effectLst>
            <a:outerShdw blurRad="63500" dir="2700000" dist="107763">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Tahoma"/>
              <a:buNone/>
            </a:pPr>
            <a:r>
              <a:rPr b="1" i="0" lang="en-US" sz="2000" u="none">
                <a:solidFill>
                  <a:schemeClr val="lt1"/>
                </a:solidFill>
                <a:latin typeface="Tahoma"/>
                <a:ea typeface="Tahoma"/>
                <a:cs typeface="Tahoma"/>
                <a:sym typeface="Tahoma"/>
              </a:rPr>
              <a:t>Sound</a:t>
            </a:r>
            <a:endParaRPr/>
          </a:p>
          <a:p>
            <a:pPr indent="0" lvl="0" marL="0" marR="0" rtl="0" algn="ctr">
              <a:lnSpc>
                <a:spcPct val="100000"/>
              </a:lnSpc>
              <a:spcBef>
                <a:spcPts val="0"/>
              </a:spcBef>
              <a:spcAft>
                <a:spcPts val="0"/>
              </a:spcAft>
              <a:buClr>
                <a:schemeClr val="lt1"/>
              </a:buClr>
              <a:buSzPts val="2000"/>
              <a:buFont typeface="Tahoma"/>
              <a:buNone/>
            </a:pPr>
            <a:r>
              <a:rPr b="1" i="0" lang="en-US" sz="2000" u="none">
                <a:solidFill>
                  <a:schemeClr val="lt1"/>
                </a:solidFill>
                <a:latin typeface="Tahoma"/>
                <a:ea typeface="Tahoma"/>
                <a:cs typeface="Tahoma"/>
                <a:sym typeface="Tahoma"/>
              </a:rPr>
              <a:t>Professional</a:t>
            </a:r>
            <a:endParaRPr/>
          </a:p>
        </p:txBody>
      </p:sp>
      <p:sp>
        <p:nvSpPr>
          <p:cNvPr id="318" name="Google Shape;318;p13"/>
          <p:cNvSpPr txBox="1"/>
          <p:nvPr/>
        </p:nvSpPr>
        <p:spPr>
          <a:xfrm>
            <a:off x="3314700" y="4297362"/>
            <a:ext cx="2514600" cy="1722437"/>
          </a:xfrm>
          <a:prstGeom prst="rect">
            <a:avLst/>
          </a:prstGeom>
          <a:solidFill>
            <a:srgbClr val="0000CC"/>
          </a:solidFill>
          <a:ln cap="flat" cmpd="sng" w="9525">
            <a:solidFill>
              <a:schemeClr val="dk1"/>
            </a:solidFill>
            <a:prstDash val="solid"/>
            <a:miter lim="800000"/>
            <a:headEnd len="sm" w="sm" type="none"/>
            <a:tailEnd len="sm" w="sm" type="none"/>
          </a:ln>
          <a:effectLst>
            <a:outerShdw blurRad="63500" dir="2700000" dist="107763">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Tahoma"/>
              <a:buNone/>
            </a:pPr>
            <a:r>
              <a:rPr b="1" i="0" lang="en-US" sz="2000" u="none">
                <a:solidFill>
                  <a:schemeClr val="lt1"/>
                </a:solidFill>
                <a:latin typeface="Tahoma"/>
                <a:ea typeface="Tahoma"/>
                <a:cs typeface="Tahoma"/>
                <a:sym typeface="Tahoma"/>
              </a:rPr>
              <a:t>Update Your</a:t>
            </a:r>
            <a:endParaRPr/>
          </a:p>
          <a:p>
            <a:pPr indent="0" lvl="0" marL="0" marR="0" rtl="0" algn="ctr">
              <a:lnSpc>
                <a:spcPct val="100000"/>
              </a:lnSpc>
              <a:spcBef>
                <a:spcPts val="0"/>
              </a:spcBef>
              <a:spcAft>
                <a:spcPts val="0"/>
              </a:spcAft>
              <a:buClr>
                <a:schemeClr val="lt1"/>
              </a:buClr>
              <a:buSzPts val="2000"/>
              <a:buFont typeface="Tahoma"/>
              <a:buNone/>
            </a:pPr>
            <a:r>
              <a:rPr b="1" i="0" lang="en-US" sz="2000" u="none">
                <a:solidFill>
                  <a:schemeClr val="lt1"/>
                </a:solidFill>
                <a:latin typeface="Tahoma"/>
                <a:ea typeface="Tahoma"/>
                <a:cs typeface="Tahoma"/>
                <a:sym typeface="Tahoma"/>
              </a:rPr>
              <a:t>Greetings</a:t>
            </a:r>
            <a:endParaRPr/>
          </a:p>
        </p:txBody>
      </p:sp>
    </p:spTree>
  </p:cSld>
  <p:clrMapOvr>
    <a:masterClrMapping/>
  </p:clrMapOvr>
  <p:transition spd="slow">
    <p:spli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24" name="Shape 324"/>
        <p:cNvGrpSpPr/>
        <p:nvPr/>
      </p:nvGrpSpPr>
      <p:grpSpPr>
        <a:xfrm>
          <a:off x="0" y="0"/>
          <a:ext cx="0" cy="0"/>
          <a:chOff x="0" y="0"/>
          <a:chExt cx="0" cy="0"/>
        </a:xfrm>
      </p:grpSpPr>
      <p:sp>
        <p:nvSpPr>
          <p:cNvPr id="325" name="Google Shape;325;p1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326" name="Google Shape;326;p1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327" name="Google Shape;327;p1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28" name="Google Shape;328;p14"/>
          <p:cNvSpPr/>
          <p:nvPr/>
        </p:nvSpPr>
        <p:spPr>
          <a:xfrm>
            <a:off x="457200" y="2209800"/>
            <a:ext cx="8229600" cy="3962400"/>
          </a:xfrm>
          <a:prstGeom prst="rect">
            <a:avLst/>
          </a:prstGeom>
          <a:solidFill>
            <a:srgbClr val="CC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9" name="Google Shape;329;p14"/>
          <p:cNvSpPr txBox="1"/>
          <p:nvPr>
            <p:ph type="title"/>
          </p:nvPr>
        </p:nvSpPr>
        <p:spPr>
          <a:xfrm>
            <a:off x="457200" y="381000"/>
            <a:ext cx="8229600" cy="1828800"/>
          </a:xfrm>
          <a:prstGeom prst="rect">
            <a:avLst/>
          </a:prstGeom>
          <a:solidFill>
            <a:srgbClr val="CC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Effective </a:t>
            </a:r>
            <a:br>
              <a:rPr b="1" i="0" lang="en-US" sz="4400" u="none">
                <a:solidFill>
                  <a:schemeClr val="lt1"/>
                </a:solidFill>
                <a:latin typeface="Tahoma"/>
                <a:ea typeface="Tahoma"/>
                <a:cs typeface="Tahoma"/>
                <a:sym typeface="Tahoma"/>
              </a:rPr>
            </a:br>
            <a:r>
              <a:rPr b="1" i="0" lang="en-US" sz="4400" u="none">
                <a:solidFill>
                  <a:schemeClr val="lt1"/>
                </a:solidFill>
                <a:latin typeface="Tahoma"/>
                <a:ea typeface="Tahoma"/>
                <a:cs typeface="Tahoma"/>
                <a:sym typeface="Tahoma"/>
              </a:rPr>
              <a:t>Voice Mail Messages</a:t>
            </a:r>
            <a:endParaRPr/>
          </a:p>
        </p:txBody>
      </p:sp>
      <p:sp>
        <p:nvSpPr>
          <p:cNvPr id="330" name="Google Shape;330;p14"/>
          <p:cNvSpPr txBox="1"/>
          <p:nvPr/>
        </p:nvSpPr>
        <p:spPr>
          <a:xfrm>
            <a:off x="609600" y="2392362"/>
            <a:ext cx="2514600" cy="1722437"/>
          </a:xfrm>
          <a:prstGeom prst="rect">
            <a:avLst/>
          </a:prstGeom>
          <a:solidFill>
            <a:srgbClr val="CC0000"/>
          </a:solidFill>
          <a:ln cap="flat" cmpd="sng" w="9525">
            <a:solidFill>
              <a:schemeClr val="dk1"/>
            </a:solidFill>
            <a:prstDash val="solid"/>
            <a:miter lim="800000"/>
            <a:headEnd len="sm" w="sm" type="none"/>
            <a:tailEnd len="sm" w="sm" type="none"/>
          </a:ln>
          <a:effectLst>
            <a:outerShdw blurRad="63500" dir="2700000" dist="107763">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Tahoma"/>
              <a:buNone/>
            </a:pPr>
            <a:r>
              <a:rPr b="1" i="0" lang="en-US" sz="2000" u="none">
                <a:solidFill>
                  <a:schemeClr val="lt1"/>
                </a:solidFill>
                <a:latin typeface="Tahoma"/>
                <a:ea typeface="Tahoma"/>
                <a:cs typeface="Tahoma"/>
                <a:sym typeface="Tahoma"/>
              </a:rPr>
              <a:t>Keep the </a:t>
            </a:r>
            <a:endParaRPr/>
          </a:p>
          <a:p>
            <a:pPr indent="0" lvl="0" marL="0" marR="0" rtl="0" algn="ctr">
              <a:lnSpc>
                <a:spcPct val="100000"/>
              </a:lnSpc>
              <a:spcBef>
                <a:spcPts val="0"/>
              </a:spcBef>
              <a:spcAft>
                <a:spcPts val="0"/>
              </a:spcAft>
              <a:buClr>
                <a:schemeClr val="lt1"/>
              </a:buClr>
              <a:buSzPts val="2000"/>
              <a:buFont typeface="Tahoma"/>
              <a:buNone/>
            </a:pPr>
            <a:r>
              <a:rPr b="1" i="0" lang="en-US" sz="2000" u="none">
                <a:solidFill>
                  <a:schemeClr val="lt1"/>
                </a:solidFill>
                <a:latin typeface="Tahoma"/>
                <a:ea typeface="Tahoma"/>
                <a:cs typeface="Tahoma"/>
                <a:sym typeface="Tahoma"/>
              </a:rPr>
              <a:t>Message Simple</a:t>
            </a:r>
            <a:endParaRPr/>
          </a:p>
        </p:txBody>
      </p:sp>
      <p:sp>
        <p:nvSpPr>
          <p:cNvPr id="331" name="Google Shape;331;p14"/>
          <p:cNvSpPr txBox="1"/>
          <p:nvPr/>
        </p:nvSpPr>
        <p:spPr>
          <a:xfrm>
            <a:off x="609600" y="4297362"/>
            <a:ext cx="2514600" cy="1722437"/>
          </a:xfrm>
          <a:prstGeom prst="rect">
            <a:avLst/>
          </a:prstGeom>
          <a:solidFill>
            <a:srgbClr val="CC0000"/>
          </a:solidFill>
          <a:ln cap="flat" cmpd="sng" w="9525">
            <a:solidFill>
              <a:schemeClr val="dk1"/>
            </a:solidFill>
            <a:prstDash val="solid"/>
            <a:miter lim="800000"/>
            <a:headEnd len="sm" w="sm" type="none"/>
            <a:tailEnd len="sm" w="sm" type="none"/>
          </a:ln>
          <a:effectLst>
            <a:outerShdw blurRad="63500" dir="2700000" dist="107763">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Tahoma"/>
              <a:buNone/>
            </a:pPr>
            <a:r>
              <a:rPr b="1" i="0" lang="en-US" sz="2000" u="none">
                <a:solidFill>
                  <a:schemeClr val="lt1"/>
                </a:solidFill>
                <a:latin typeface="Tahoma"/>
                <a:ea typeface="Tahoma"/>
                <a:cs typeface="Tahoma"/>
                <a:sym typeface="Tahoma"/>
              </a:rPr>
              <a:t>Replay the</a:t>
            </a:r>
            <a:endParaRPr/>
          </a:p>
          <a:p>
            <a:pPr indent="0" lvl="0" marL="0" marR="0" rtl="0" algn="ctr">
              <a:lnSpc>
                <a:spcPct val="100000"/>
              </a:lnSpc>
              <a:spcBef>
                <a:spcPts val="0"/>
              </a:spcBef>
              <a:spcAft>
                <a:spcPts val="0"/>
              </a:spcAft>
              <a:buClr>
                <a:schemeClr val="lt1"/>
              </a:buClr>
              <a:buSzPts val="2000"/>
              <a:buFont typeface="Tahoma"/>
              <a:buNone/>
            </a:pPr>
            <a:r>
              <a:rPr b="1" i="0" lang="en-US" sz="2000" u="none">
                <a:solidFill>
                  <a:schemeClr val="lt1"/>
                </a:solidFill>
                <a:latin typeface="Tahoma"/>
                <a:ea typeface="Tahoma"/>
                <a:cs typeface="Tahoma"/>
                <a:sym typeface="Tahoma"/>
              </a:rPr>
              <a:t>Message</a:t>
            </a:r>
            <a:endParaRPr/>
          </a:p>
        </p:txBody>
      </p:sp>
      <p:sp>
        <p:nvSpPr>
          <p:cNvPr id="332" name="Google Shape;332;p14"/>
          <p:cNvSpPr txBox="1"/>
          <p:nvPr/>
        </p:nvSpPr>
        <p:spPr>
          <a:xfrm>
            <a:off x="6019800" y="2392362"/>
            <a:ext cx="2514600" cy="1722437"/>
          </a:xfrm>
          <a:prstGeom prst="rect">
            <a:avLst/>
          </a:prstGeom>
          <a:solidFill>
            <a:srgbClr val="CC0000"/>
          </a:solidFill>
          <a:ln cap="flat" cmpd="sng" w="9525">
            <a:solidFill>
              <a:schemeClr val="dk1"/>
            </a:solidFill>
            <a:prstDash val="solid"/>
            <a:miter lim="800000"/>
            <a:headEnd len="sm" w="sm" type="none"/>
            <a:tailEnd len="sm" w="sm" type="none"/>
          </a:ln>
          <a:effectLst>
            <a:outerShdw blurRad="63500" dir="2700000" dist="107763">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Tahoma"/>
              <a:buNone/>
            </a:pPr>
            <a:r>
              <a:rPr b="1" i="0" lang="en-US" sz="2000" u="none">
                <a:solidFill>
                  <a:schemeClr val="lt1"/>
                </a:solidFill>
                <a:latin typeface="Tahoma"/>
                <a:ea typeface="Tahoma"/>
                <a:cs typeface="Tahoma"/>
                <a:sym typeface="Tahoma"/>
              </a:rPr>
              <a:t>Avoid Personal</a:t>
            </a:r>
            <a:endParaRPr/>
          </a:p>
          <a:p>
            <a:pPr indent="0" lvl="0" marL="0" marR="0" rtl="0" algn="ctr">
              <a:lnSpc>
                <a:spcPct val="100000"/>
              </a:lnSpc>
              <a:spcBef>
                <a:spcPts val="0"/>
              </a:spcBef>
              <a:spcAft>
                <a:spcPts val="0"/>
              </a:spcAft>
              <a:buClr>
                <a:schemeClr val="lt1"/>
              </a:buClr>
              <a:buSzPts val="2000"/>
              <a:buFont typeface="Tahoma"/>
              <a:buNone/>
            </a:pPr>
            <a:r>
              <a:rPr b="1" i="0" lang="en-US" sz="2000" u="none">
                <a:solidFill>
                  <a:schemeClr val="lt1"/>
                </a:solidFill>
                <a:latin typeface="Tahoma"/>
                <a:ea typeface="Tahoma"/>
                <a:cs typeface="Tahoma"/>
                <a:sym typeface="Tahoma"/>
              </a:rPr>
              <a:t>Messages</a:t>
            </a:r>
            <a:endParaRPr/>
          </a:p>
        </p:txBody>
      </p:sp>
      <p:sp>
        <p:nvSpPr>
          <p:cNvPr id="333" name="Google Shape;333;p14"/>
          <p:cNvSpPr txBox="1"/>
          <p:nvPr/>
        </p:nvSpPr>
        <p:spPr>
          <a:xfrm>
            <a:off x="6019800" y="4297362"/>
            <a:ext cx="2514600" cy="1722437"/>
          </a:xfrm>
          <a:prstGeom prst="rect">
            <a:avLst/>
          </a:prstGeom>
          <a:solidFill>
            <a:srgbClr val="CC0000"/>
          </a:solidFill>
          <a:ln cap="flat" cmpd="sng" w="9525">
            <a:solidFill>
              <a:schemeClr val="dk1"/>
            </a:solidFill>
            <a:prstDash val="solid"/>
            <a:miter lim="800000"/>
            <a:headEnd len="sm" w="sm" type="none"/>
            <a:tailEnd len="sm" w="sm" type="none"/>
          </a:ln>
          <a:effectLst>
            <a:outerShdw blurRad="63500" dir="2700000" dist="107763">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Tahoma"/>
              <a:buNone/>
            </a:pPr>
            <a:r>
              <a:rPr b="1" i="0" lang="en-US" sz="2000" u="none">
                <a:solidFill>
                  <a:schemeClr val="lt1"/>
                </a:solidFill>
                <a:latin typeface="Tahoma"/>
                <a:ea typeface="Tahoma"/>
                <a:cs typeface="Tahoma"/>
                <a:sym typeface="Tahoma"/>
              </a:rPr>
              <a:t>Don’t Hide</a:t>
            </a:r>
            <a:endParaRPr/>
          </a:p>
          <a:p>
            <a:pPr indent="0" lvl="0" marL="0" marR="0" rtl="0" algn="ctr">
              <a:lnSpc>
                <a:spcPct val="100000"/>
              </a:lnSpc>
              <a:spcBef>
                <a:spcPts val="0"/>
              </a:spcBef>
              <a:spcAft>
                <a:spcPts val="0"/>
              </a:spcAft>
              <a:buClr>
                <a:schemeClr val="lt1"/>
              </a:buClr>
              <a:buSzPts val="2000"/>
              <a:buFont typeface="Tahoma"/>
              <a:buNone/>
            </a:pPr>
            <a:r>
              <a:rPr b="1" i="0" lang="en-US" sz="2000" u="none">
                <a:solidFill>
                  <a:schemeClr val="lt1"/>
                </a:solidFill>
                <a:latin typeface="Tahoma"/>
                <a:ea typeface="Tahoma"/>
                <a:cs typeface="Tahoma"/>
                <a:sym typeface="Tahoma"/>
              </a:rPr>
              <a:t>Behind Voice Mail</a:t>
            </a:r>
            <a:endParaRPr/>
          </a:p>
        </p:txBody>
      </p:sp>
      <p:sp>
        <p:nvSpPr>
          <p:cNvPr id="334" name="Google Shape;334;p14"/>
          <p:cNvSpPr txBox="1"/>
          <p:nvPr/>
        </p:nvSpPr>
        <p:spPr>
          <a:xfrm>
            <a:off x="3314700" y="2392362"/>
            <a:ext cx="2514600" cy="1722437"/>
          </a:xfrm>
          <a:prstGeom prst="rect">
            <a:avLst/>
          </a:prstGeom>
          <a:solidFill>
            <a:srgbClr val="CC0000"/>
          </a:solidFill>
          <a:ln cap="flat" cmpd="sng" w="9525">
            <a:solidFill>
              <a:schemeClr val="dk1"/>
            </a:solidFill>
            <a:prstDash val="solid"/>
            <a:miter lim="800000"/>
            <a:headEnd len="sm" w="sm" type="none"/>
            <a:tailEnd len="sm" w="sm" type="none"/>
          </a:ln>
          <a:effectLst>
            <a:outerShdw blurRad="63500" dir="2700000" dist="107763">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Tahoma"/>
              <a:buNone/>
            </a:pPr>
            <a:r>
              <a:rPr b="1" i="0" lang="en-US" sz="2000" u="none">
                <a:solidFill>
                  <a:schemeClr val="lt1"/>
                </a:solidFill>
                <a:latin typeface="Tahoma"/>
                <a:ea typeface="Tahoma"/>
                <a:cs typeface="Tahoma"/>
                <a:sym typeface="Tahoma"/>
              </a:rPr>
              <a:t>Sound</a:t>
            </a:r>
            <a:endParaRPr/>
          </a:p>
          <a:p>
            <a:pPr indent="0" lvl="0" marL="0" marR="0" rtl="0" algn="ctr">
              <a:lnSpc>
                <a:spcPct val="100000"/>
              </a:lnSpc>
              <a:spcBef>
                <a:spcPts val="0"/>
              </a:spcBef>
              <a:spcAft>
                <a:spcPts val="0"/>
              </a:spcAft>
              <a:buClr>
                <a:schemeClr val="lt1"/>
              </a:buClr>
              <a:buSzPts val="2000"/>
              <a:buFont typeface="Tahoma"/>
              <a:buNone/>
            </a:pPr>
            <a:r>
              <a:rPr b="1" i="0" lang="en-US" sz="2000" u="none">
                <a:solidFill>
                  <a:schemeClr val="lt1"/>
                </a:solidFill>
                <a:latin typeface="Tahoma"/>
                <a:ea typeface="Tahoma"/>
                <a:cs typeface="Tahoma"/>
                <a:sym typeface="Tahoma"/>
              </a:rPr>
              <a:t>Professional</a:t>
            </a:r>
            <a:endParaRPr/>
          </a:p>
        </p:txBody>
      </p:sp>
      <p:sp>
        <p:nvSpPr>
          <p:cNvPr id="335" name="Google Shape;335;p14"/>
          <p:cNvSpPr txBox="1"/>
          <p:nvPr/>
        </p:nvSpPr>
        <p:spPr>
          <a:xfrm>
            <a:off x="3314700" y="4297362"/>
            <a:ext cx="2514600" cy="1722437"/>
          </a:xfrm>
          <a:prstGeom prst="rect">
            <a:avLst/>
          </a:prstGeom>
          <a:solidFill>
            <a:srgbClr val="CC0000"/>
          </a:solidFill>
          <a:ln cap="flat" cmpd="sng" w="9525">
            <a:solidFill>
              <a:schemeClr val="dk1"/>
            </a:solidFill>
            <a:prstDash val="solid"/>
            <a:miter lim="800000"/>
            <a:headEnd len="sm" w="sm" type="none"/>
            <a:tailEnd len="sm" w="sm" type="none"/>
          </a:ln>
          <a:effectLst>
            <a:outerShdw blurRad="63500" dir="2700000" dist="107763">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Tahoma"/>
              <a:buNone/>
            </a:pPr>
            <a:r>
              <a:rPr b="1" i="0" lang="en-US" sz="2000" u="none">
                <a:solidFill>
                  <a:schemeClr val="lt1"/>
                </a:solidFill>
                <a:latin typeface="Tahoma"/>
                <a:ea typeface="Tahoma"/>
                <a:cs typeface="Tahoma"/>
                <a:sym typeface="Tahoma"/>
              </a:rPr>
              <a:t>Avoid Multiple </a:t>
            </a:r>
            <a:endParaRPr/>
          </a:p>
          <a:p>
            <a:pPr indent="0" lvl="0" marL="0" marR="0" rtl="0" algn="ctr">
              <a:lnSpc>
                <a:spcPct val="100000"/>
              </a:lnSpc>
              <a:spcBef>
                <a:spcPts val="0"/>
              </a:spcBef>
              <a:spcAft>
                <a:spcPts val="0"/>
              </a:spcAft>
              <a:buClr>
                <a:schemeClr val="lt1"/>
              </a:buClr>
              <a:buSzPts val="2000"/>
              <a:buFont typeface="Tahoma"/>
              <a:buNone/>
            </a:pPr>
            <a:r>
              <a:rPr b="1" i="0" lang="en-US" sz="2000" u="none">
                <a:solidFill>
                  <a:schemeClr val="lt1"/>
                </a:solidFill>
                <a:latin typeface="Tahoma"/>
                <a:ea typeface="Tahoma"/>
                <a:cs typeface="Tahoma"/>
                <a:sym typeface="Tahoma"/>
              </a:rPr>
              <a:t>Messages</a:t>
            </a:r>
            <a:endParaRPr/>
          </a:p>
        </p:txBody>
      </p:sp>
    </p:spTree>
  </p:cSld>
  <p:clrMapOvr>
    <a:masterClrMapping/>
  </p:clrMapOvr>
  <p:transition spd="slow">
    <p:checke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41" name="Shape 341"/>
        <p:cNvGrpSpPr/>
        <p:nvPr/>
      </p:nvGrpSpPr>
      <p:grpSpPr>
        <a:xfrm>
          <a:off x="0" y="0"/>
          <a:ext cx="0" cy="0"/>
          <a:chOff x="0" y="0"/>
          <a:chExt cx="0" cy="0"/>
        </a:xfrm>
      </p:grpSpPr>
      <p:sp>
        <p:nvSpPr>
          <p:cNvPr id="342" name="Google Shape;342;p1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343" name="Google Shape;343;p1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344" name="Google Shape;344;p1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45" name="Google Shape;345;p15"/>
          <p:cNvSpPr txBox="1"/>
          <p:nvPr>
            <p:ph type="title"/>
          </p:nvPr>
        </p:nvSpPr>
        <p:spPr>
          <a:xfrm>
            <a:off x="457200" y="381000"/>
            <a:ext cx="8229600" cy="1371600"/>
          </a:xfrm>
          <a:prstGeom prst="rect">
            <a:avLst/>
          </a:prstGeom>
          <a:solidFill>
            <a:srgbClr val="3333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Nonverbal Communication</a:t>
            </a:r>
            <a:endParaRPr/>
          </a:p>
        </p:txBody>
      </p:sp>
      <p:sp>
        <p:nvSpPr>
          <p:cNvPr id="346" name="Google Shape;346;p15"/>
          <p:cNvSpPr/>
          <p:nvPr/>
        </p:nvSpPr>
        <p:spPr>
          <a:xfrm>
            <a:off x="457200" y="1752600"/>
            <a:ext cx="8229600" cy="441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347" name="Google Shape;347;p15"/>
          <p:cNvPicPr preferRelativeResize="0"/>
          <p:nvPr>
            <p:ph idx="2" type="clipArt"/>
          </p:nvPr>
        </p:nvPicPr>
        <p:blipFill rotWithShape="1">
          <a:blip r:embed="rId3">
            <a:alphaModFix/>
          </a:blip>
          <a:srcRect b="0" l="0" r="0" t="0"/>
          <a:stretch/>
        </p:blipFill>
        <p:spPr>
          <a:xfrm>
            <a:off x="609600" y="2133600"/>
            <a:ext cx="3810000" cy="3994150"/>
          </a:xfrm>
          <a:prstGeom prst="rect">
            <a:avLst/>
          </a:prstGeom>
          <a:noFill/>
          <a:ln>
            <a:noFill/>
          </a:ln>
        </p:spPr>
      </p:pic>
      <p:grpSp>
        <p:nvGrpSpPr>
          <p:cNvPr id="348" name="Google Shape;348;p15"/>
          <p:cNvGrpSpPr/>
          <p:nvPr/>
        </p:nvGrpSpPr>
        <p:grpSpPr>
          <a:xfrm>
            <a:off x="4572000" y="1752600"/>
            <a:ext cx="4114800" cy="4419600"/>
            <a:chOff x="2880" y="1104"/>
            <a:chExt cx="2592" cy="2688"/>
          </a:xfrm>
        </p:grpSpPr>
        <p:sp>
          <p:nvSpPr>
            <p:cNvPr id="349" name="Google Shape;349;p15"/>
            <p:cNvSpPr txBox="1"/>
            <p:nvPr/>
          </p:nvSpPr>
          <p:spPr>
            <a:xfrm>
              <a:off x="2880" y="1776"/>
              <a:ext cx="2592" cy="67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ahoma"/>
                <a:buNone/>
              </a:pPr>
              <a:r>
                <a:rPr b="1" i="0" lang="en-US" sz="3600" u="none">
                  <a:solidFill>
                    <a:schemeClr val="dk1"/>
                  </a:solidFill>
                  <a:latin typeface="Tahoma"/>
                  <a:ea typeface="Tahoma"/>
                  <a:cs typeface="Tahoma"/>
                  <a:sym typeface="Tahoma"/>
                </a:rPr>
                <a:t>Spontaneity</a:t>
              </a:r>
              <a:endParaRPr/>
            </a:p>
          </p:txBody>
        </p:sp>
        <p:sp>
          <p:nvSpPr>
            <p:cNvPr id="350" name="Google Shape;350;p15"/>
            <p:cNvSpPr txBox="1"/>
            <p:nvPr/>
          </p:nvSpPr>
          <p:spPr>
            <a:xfrm>
              <a:off x="2880" y="1104"/>
              <a:ext cx="2592" cy="67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ahoma"/>
                <a:buNone/>
              </a:pPr>
              <a:r>
                <a:rPr b="1" i="0" lang="en-US" sz="3600" u="none">
                  <a:solidFill>
                    <a:schemeClr val="dk1"/>
                  </a:solidFill>
                  <a:latin typeface="Tahoma"/>
                  <a:ea typeface="Tahoma"/>
                  <a:cs typeface="Tahoma"/>
                  <a:sym typeface="Tahoma"/>
                </a:rPr>
                <a:t>Intent</a:t>
              </a:r>
              <a:endParaRPr/>
            </a:p>
          </p:txBody>
        </p:sp>
        <p:sp>
          <p:nvSpPr>
            <p:cNvPr id="351" name="Google Shape;351;p15"/>
            <p:cNvSpPr txBox="1"/>
            <p:nvPr/>
          </p:nvSpPr>
          <p:spPr>
            <a:xfrm>
              <a:off x="2880" y="2448"/>
              <a:ext cx="2592" cy="67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ahoma"/>
                <a:buNone/>
              </a:pPr>
              <a:r>
                <a:rPr b="1" i="0" lang="en-US" sz="3600" u="none">
                  <a:solidFill>
                    <a:schemeClr val="dk1"/>
                  </a:solidFill>
                  <a:latin typeface="Tahoma"/>
                  <a:ea typeface="Tahoma"/>
                  <a:cs typeface="Tahoma"/>
                  <a:sym typeface="Tahoma"/>
                </a:rPr>
                <a:t>Honesty</a:t>
              </a:r>
              <a:endParaRPr/>
            </a:p>
          </p:txBody>
        </p:sp>
        <p:sp>
          <p:nvSpPr>
            <p:cNvPr id="352" name="Google Shape;352;p15"/>
            <p:cNvSpPr txBox="1"/>
            <p:nvPr/>
          </p:nvSpPr>
          <p:spPr>
            <a:xfrm>
              <a:off x="2880" y="3120"/>
              <a:ext cx="2592" cy="67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ahoma"/>
                <a:buNone/>
              </a:pPr>
              <a:r>
                <a:rPr b="1" i="0" lang="en-US" sz="3600" u="none">
                  <a:solidFill>
                    <a:schemeClr val="dk1"/>
                  </a:solidFill>
                  <a:latin typeface="Tahoma"/>
                  <a:ea typeface="Tahoma"/>
                  <a:cs typeface="Tahoma"/>
                  <a:sym typeface="Tahoma"/>
                </a:rPr>
                <a:t>Efficiency</a:t>
              </a:r>
              <a:endParaRPr/>
            </a:p>
          </p:txBody>
        </p:sp>
      </p:grpSp>
    </p:spTree>
  </p:cSld>
  <p:clrMapOvr>
    <a:masterClrMapping/>
  </p:clrMapOvr>
  <p:transition spd="slow">
    <p:blinds/>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58" name="Shape 358"/>
        <p:cNvGrpSpPr/>
        <p:nvPr/>
      </p:nvGrpSpPr>
      <p:grpSpPr>
        <a:xfrm>
          <a:off x="0" y="0"/>
          <a:ext cx="0" cy="0"/>
          <a:chOff x="0" y="0"/>
          <a:chExt cx="0" cy="0"/>
        </a:xfrm>
      </p:grpSpPr>
      <p:sp>
        <p:nvSpPr>
          <p:cNvPr id="359" name="Google Shape;359;p1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360" name="Google Shape;360;p1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361" name="Google Shape;361;p1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62" name="Google Shape;362;p16"/>
          <p:cNvSpPr/>
          <p:nvPr/>
        </p:nvSpPr>
        <p:spPr>
          <a:xfrm>
            <a:off x="457200" y="2286000"/>
            <a:ext cx="8229600" cy="3886200"/>
          </a:xfrm>
          <a:prstGeom prst="rect">
            <a:avLst/>
          </a:prstGeom>
          <a:gradFill>
            <a:gsLst>
              <a:gs pos="0">
                <a:srgbClr val="FAE3B7"/>
              </a:gs>
              <a:gs pos="9000">
                <a:srgbClr val="A28949"/>
              </a:gs>
              <a:gs pos="15500">
                <a:srgbClr val="835E17"/>
              </a:gs>
              <a:gs pos="16501">
                <a:srgbClr val="BD922A"/>
              </a:gs>
              <a:gs pos="18500">
                <a:srgbClr val="FBE4AE"/>
              </a:gs>
              <a:gs pos="39500">
                <a:srgbClr val="BD922A"/>
              </a:gs>
              <a:gs pos="43500">
                <a:srgbClr val="BD922A"/>
              </a:gs>
              <a:gs pos="50000">
                <a:srgbClr val="FBE4AE"/>
              </a:gs>
              <a:gs pos="56500">
                <a:srgbClr val="BD922A"/>
              </a:gs>
              <a:gs pos="60500">
                <a:srgbClr val="BD922A"/>
              </a:gs>
              <a:gs pos="81500">
                <a:srgbClr val="FBE4AE"/>
              </a:gs>
              <a:gs pos="83500">
                <a:srgbClr val="BD922A"/>
              </a:gs>
              <a:gs pos="84500">
                <a:srgbClr val="835E17"/>
              </a:gs>
              <a:gs pos="91000">
                <a:srgbClr val="A28949"/>
              </a:gs>
              <a:gs pos="100000">
                <a:srgbClr val="FAE3B7"/>
              </a:gs>
            </a:gsLst>
            <a:lin ang="10800000" scaled="0"/>
          </a:gra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3" name="Google Shape;363;p16"/>
          <p:cNvSpPr txBox="1"/>
          <p:nvPr>
            <p:ph type="title"/>
          </p:nvPr>
        </p:nvSpPr>
        <p:spPr>
          <a:xfrm>
            <a:off x="457200" y="381000"/>
            <a:ext cx="8229600" cy="1905000"/>
          </a:xfrm>
          <a:prstGeom prst="rect">
            <a:avLst/>
          </a:prstGeom>
          <a:solidFill>
            <a:schemeClr val="dk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800"/>
              <a:buFont typeface="Tahoma"/>
              <a:buNone/>
            </a:pPr>
            <a:r>
              <a:rPr b="1" i="0" lang="en-US" sz="4800" u="none">
                <a:solidFill>
                  <a:schemeClr val="lt1"/>
                </a:solidFill>
                <a:latin typeface="Tahoma"/>
                <a:ea typeface="Tahoma"/>
                <a:cs typeface="Tahoma"/>
                <a:sym typeface="Tahoma"/>
              </a:rPr>
              <a:t>Types of Nonverbal Communication</a:t>
            </a:r>
            <a:endParaRPr/>
          </a:p>
        </p:txBody>
      </p:sp>
      <p:sp>
        <p:nvSpPr>
          <p:cNvPr id="364" name="Google Shape;364;p16"/>
          <p:cNvSpPr txBox="1"/>
          <p:nvPr/>
        </p:nvSpPr>
        <p:spPr>
          <a:xfrm>
            <a:off x="6019800" y="2611437"/>
            <a:ext cx="2514600" cy="1579562"/>
          </a:xfrm>
          <a:prstGeom prst="rect">
            <a:avLst/>
          </a:prstGeom>
          <a:gradFill>
            <a:gsLst>
              <a:gs pos="0">
                <a:srgbClr val="FFEFD1"/>
              </a:gs>
              <a:gs pos="64999">
                <a:srgbClr val="F0EBD5"/>
              </a:gs>
              <a:gs pos="100000">
                <a:srgbClr val="D1C39F"/>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Vocal</a:t>
            </a:r>
            <a:endParaRPr/>
          </a:p>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Characteristics</a:t>
            </a:r>
            <a:endParaRPr/>
          </a:p>
        </p:txBody>
      </p:sp>
      <p:sp>
        <p:nvSpPr>
          <p:cNvPr id="365" name="Google Shape;365;p16"/>
          <p:cNvSpPr txBox="1"/>
          <p:nvPr/>
        </p:nvSpPr>
        <p:spPr>
          <a:xfrm>
            <a:off x="609600" y="2611437"/>
            <a:ext cx="2514600" cy="1579562"/>
          </a:xfrm>
          <a:prstGeom prst="rect">
            <a:avLst/>
          </a:prstGeom>
          <a:gradFill>
            <a:gsLst>
              <a:gs pos="0">
                <a:srgbClr val="FFEFD1"/>
              </a:gs>
              <a:gs pos="64999">
                <a:srgbClr val="F0EBD5"/>
              </a:gs>
              <a:gs pos="100000">
                <a:srgbClr val="D1C39F"/>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Facial</a:t>
            </a:r>
            <a:endParaRPr/>
          </a:p>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Expressions</a:t>
            </a:r>
            <a:endParaRPr/>
          </a:p>
        </p:txBody>
      </p:sp>
      <p:sp>
        <p:nvSpPr>
          <p:cNvPr id="366" name="Google Shape;366;p16"/>
          <p:cNvSpPr txBox="1"/>
          <p:nvPr/>
        </p:nvSpPr>
        <p:spPr>
          <a:xfrm>
            <a:off x="3314700" y="2611437"/>
            <a:ext cx="2514600" cy="1579562"/>
          </a:xfrm>
          <a:prstGeom prst="rect">
            <a:avLst/>
          </a:prstGeom>
          <a:gradFill>
            <a:gsLst>
              <a:gs pos="0">
                <a:srgbClr val="FFEFD1"/>
              </a:gs>
              <a:gs pos="64999">
                <a:srgbClr val="F0EBD5"/>
              </a:gs>
              <a:gs pos="100000">
                <a:srgbClr val="D1C39F"/>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Use of Time</a:t>
            </a:r>
            <a:endParaRPr/>
          </a:p>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and Space</a:t>
            </a:r>
            <a:endParaRPr/>
          </a:p>
        </p:txBody>
      </p:sp>
      <p:sp>
        <p:nvSpPr>
          <p:cNvPr id="367" name="Google Shape;367;p16"/>
          <p:cNvSpPr txBox="1"/>
          <p:nvPr/>
        </p:nvSpPr>
        <p:spPr>
          <a:xfrm>
            <a:off x="609600" y="4440237"/>
            <a:ext cx="2514600" cy="1579562"/>
          </a:xfrm>
          <a:prstGeom prst="rect">
            <a:avLst/>
          </a:prstGeom>
          <a:gradFill>
            <a:gsLst>
              <a:gs pos="0">
                <a:srgbClr val="FFEFD1"/>
              </a:gs>
              <a:gs pos="64999">
                <a:srgbClr val="F0EBD5"/>
              </a:gs>
              <a:gs pos="100000">
                <a:srgbClr val="D1C39F"/>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Gestures</a:t>
            </a:r>
            <a:endParaRPr/>
          </a:p>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and Posture</a:t>
            </a:r>
            <a:endParaRPr/>
          </a:p>
        </p:txBody>
      </p:sp>
      <p:sp>
        <p:nvSpPr>
          <p:cNvPr id="368" name="Google Shape;368;p16"/>
          <p:cNvSpPr txBox="1"/>
          <p:nvPr/>
        </p:nvSpPr>
        <p:spPr>
          <a:xfrm>
            <a:off x="6019800" y="4440237"/>
            <a:ext cx="2514600" cy="1579562"/>
          </a:xfrm>
          <a:prstGeom prst="rect">
            <a:avLst/>
          </a:prstGeom>
          <a:gradFill>
            <a:gsLst>
              <a:gs pos="0">
                <a:srgbClr val="FFEFD1"/>
              </a:gs>
              <a:gs pos="64999">
                <a:srgbClr val="F0EBD5"/>
              </a:gs>
              <a:gs pos="100000">
                <a:srgbClr val="D1C39F"/>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Touching</a:t>
            </a:r>
            <a:endParaRPr/>
          </a:p>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Behavior</a:t>
            </a:r>
            <a:endParaRPr/>
          </a:p>
        </p:txBody>
      </p:sp>
      <p:sp>
        <p:nvSpPr>
          <p:cNvPr id="369" name="Google Shape;369;p16"/>
          <p:cNvSpPr txBox="1"/>
          <p:nvPr/>
        </p:nvSpPr>
        <p:spPr>
          <a:xfrm>
            <a:off x="3314700" y="4440237"/>
            <a:ext cx="2514600" cy="1579562"/>
          </a:xfrm>
          <a:prstGeom prst="rect">
            <a:avLst/>
          </a:prstGeom>
          <a:gradFill>
            <a:gsLst>
              <a:gs pos="0">
                <a:srgbClr val="FFEFD1"/>
              </a:gs>
              <a:gs pos="64999">
                <a:srgbClr val="F0EBD5"/>
              </a:gs>
              <a:gs pos="100000">
                <a:srgbClr val="D1C39F"/>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Personal</a:t>
            </a:r>
            <a:endParaRPr/>
          </a:p>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Appearance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75" name="Shape 375"/>
        <p:cNvGrpSpPr/>
        <p:nvPr/>
      </p:nvGrpSpPr>
      <p:grpSpPr>
        <a:xfrm>
          <a:off x="0" y="0"/>
          <a:ext cx="0" cy="0"/>
          <a:chOff x="0" y="0"/>
          <a:chExt cx="0" cy="0"/>
        </a:xfrm>
      </p:grpSpPr>
      <p:sp>
        <p:nvSpPr>
          <p:cNvPr id="376" name="Google Shape;376;p1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377" name="Google Shape;377;p1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378" name="Google Shape;378;p1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79" name="Google Shape;379;p17"/>
          <p:cNvSpPr/>
          <p:nvPr/>
        </p:nvSpPr>
        <p:spPr>
          <a:xfrm>
            <a:off x="457200" y="2209800"/>
            <a:ext cx="8229600" cy="3962400"/>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0" name="Google Shape;380;p17"/>
          <p:cNvSpPr txBox="1"/>
          <p:nvPr>
            <p:ph idx="4294967295" type="body"/>
          </p:nvPr>
        </p:nvSpPr>
        <p:spPr>
          <a:xfrm>
            <a:off x="685800" y="2438400"/>
            <a:ext cx="7772400" cy="3657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Avoid conflicting signals</a:t>
            </a:r>
            <a:endParaRPr/>
          </a:p>
          <a:p>
            <a:pPr indent="-342900" lvl="0" marL="342900" marR="0" rtl="0" algn="l">
              <a:lnSpc>
                <a:spcPct val="100000"/>
              </a:lnSpc>
              <a:spcBef>
                <a:spcPts val="64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Strive for honesty</a:t>
            </a:r>
            <a:endParaRPr/>
          </a:p>
          <a:p>
            <a:pPr indent="-342900" lvl="0" marL="342900" marR="0" rtl="0" algn="l">
              <a:lnSpc>
                <a:spcPct val="100000"/>
              </a:lnSpc>
              <a:spcBef>
                <a:spcPts val="64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Smile genuinely</a:t>
            </a:r>
            <a:endParaRPr/>
          </a:p>
          <a:p>
            <a:pPr indent="-342900" lvl="0" marL="342900" marR="0" rtl="0" algn="l">
              <a:lnSpc>
                <a:spcPct val="100000"/>
              </a:lnSpc>
              <a:spcBef>
                <a:spcPts val="64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Maintain eye contact</a:t>
            </a:r>
            <a:endParaRPr/>
          </a:p>
          <a:p>
            <a:pPr indent="-342900" lvl="0" marL="342900" marR="0" rtl="0" algn="l">
              <a:lnSpc>
                <a:spcPct val="100000"/>
              </a:lnSpc>
              <a:spcBef>
                <a:spcPts val="64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Be aware of posture and gestures</a:t>
            </a:r>
            <a:endParaRPr/>
          </a:p>
          <a:p>
            <a:pPr indent="-342900" lvl="0" marL="342900" marR="0" rtl="0" algn="l">
              <a:lnSpc>
                <a:spcPct val="100000"/>
              </a:lnSpc>
              <a:spcBef>
                <a:spcPts val="64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Use appropriate vocal signals</a:t>
            </a:r>
            <a:endParaRPr/>
          </a:p>
        </p:txBody>
      </p:sp>
      <p:sp>
        <p:nvSpPr>
          <p:cNvPr id="381" name="Google Shape;381;p17"/>
          <p:cNvSpPr txBox="1"/>
          <p:nvPr>
            <p:ph idx="4294967295" type="title"/>
          </p:nvPr>
        </p:nvSpPr>
        <p:spPr>
          <a:xfrm>
            <a:off x="457200" y="381000"/>
            <a:ext cx="8229600" cy="1828800"/>
          </a:xfrm>
          <a:prstGeom prst="rect">
            <a:avLst/>
          </a:prstGeom>
          <a:solidFill>
            <a:srgbClr val="000066"/>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Maximizing Nonverbal Communication</a:t>
            </a:r>
            <a:endParaRPr/>
          </a:p>
        </p:txBody>
      </p:sp>
    </p:spTree>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87" name="Shape 387"/>
        <p:cNvGrpSpPr/>
        <p:nvPr/>
      </p:nvGrpSpPr>
      <p:grpSpPr>
        <a:xfrm>
          <a:off x="0" y="0"/>
          <a:ext cx="0" cy="0"/>
          <a:chOff x="0" y="0"/>
          <a:chExt cx="0" cy="0"/>
        </a:xfrm>
      </p:grpSpPr>
      <p:sp>
        <p:nvSpPr>
          <p:cNvPr id="388" name="Google Shape;388;p1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389" name="Google Shape;389;p1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390" name="Google Shape;390;p1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91" name="Google Shape;391;p18"/>
          <p:cNvSpPr/>
          <p:nvPr/>
        </p:nvSpPr>
        <p:spPr>
          <a:xfrm>
            <a:off x="457200" y="2209800"/>
            <a:ext cx="8229600" cy="3962400"/>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2" name="Google Shape;392;p18"/>
          <p:cNvSpPr txBox="1"/>
          <p:nvPr>
            <p:ph idx="4294967295" type="body"/>
          </p:nvPr>
        </p:nvSpPr>
        <p:spPr>
          <a:xfrm>
            <a:off x="685800" y="2438400"/>
            <a:ext cx="7772400" cy="3657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Know your audience</a:t>
            </a:r>
            <a:endParaRPr/>
          </a:p>
          <a:p>
            <a:pPr indent="-342900" lvl="0" marL="342900" marR="0" rtl="0" algn="l">
              <a:lnSpc>
                <a:spcPct val="100000"/>
              </a:lnSpc>
              <a:spcBef>
                <a:spcPts val="64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Acknowledge comfort zones</a:t>
            </a:r>
            <a:endParaRPr/>
          </a:p>
          <a:p>
            <a:pPr indent="-342900" lvl="0" marL="342900" marR="0" rtl="0" algn="l">
              <a:lnSpc>
                <a:spcPct val="100000"/>
              </a:lnSpc>
              <a:spcBef>
                <a:spcPts val="64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Shake hands appropriately</a:t>
            </a:r>
            <a:endParaRPr/>
          </a:p>
          <a:p>
            <a:pPr indent="-342900" lvl="0" marL="342900" marR="0" rtl="0" algn="l">
              <a:lnSpc>
                <a:spcPct val="100000"/>
              </a:lnSpc>
              <a:spcBef>
                <a:spcPts val="64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Respect varying attitudes about time</a:t>
            </a:r>
            <a:endParaRPr/>
          </a:p>
          <a:p>
            <a:pPr indent="-342900" lvl="0" marL="342900" marR="0" rtl="0" algn="l">
              <a:lnSpc>
                <a:spcPct val="100000"/>
              </a:lnSpc>
              <a:spcBef>
                <a:spcPts val="64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Use touch carefully</a:t>
            </a:r>
            <a:endParaRPr/>
          </a:p>
          <a:p>
            <a:pPr indent="-342900" lvl="0" marL="342900" marR="0" rtl="0" algn="l">
              <a:lnSpc>
                <a:spcPct val="100000"/>
              </a:lnSpc>
              <a:spcBef>
                <a:spcPts val="64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Be aware of false cues</a:t>
            </a:r>
            <a:endParaRPr/>
          </a:p>
        </p:txBody>
      </p:sp>
      <p:sp>
        <p:nvSpPr>
          <p:cNvPr id="393" name="Google Shape;393;p18"/>
          <p:cNvSpPr txBox="1"/>
          <p:nvPr>
            <p:ph idx="4294967295" type="title"/>
          </p:nvPr>
        </p:nvSpPr>
        <p:spPr>
          <a:xfrm>
            <a:off x="457200" y="381000"/>
            <a:ext cx="8229600" cy="1828800"/>
          </a:xfrm>
          <a:prstGeom prst="rect">
            <a:avLst/>
          </a:prstGeom>
          <a:solidFill>
            <a:srgbClr val="000066"/>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Maximizing Nonverbal Communication</a:t>
            </a:r>
            <a:endParaRPr/>
          </a:p>
        </p:txBody>
      </p:sp>
    </p:spTree>
  </p:cSld>
  <p:clrMapOvr>
    <a:masterClrMapping/>
  </p:clrMapOvr>
  <p:transition spd="slow">
    <p:checker dir="ver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45" name="Shape 45"/>
        <p:cNvGrpSpPr/>
        <p:nvPr/>
      </p:nvGrpSpPr>
      <p:grpSpPr>
        <a:xfrm>
          <a:off x="0" y="0"/>
          <a:ext cx="0" cy="0"/>
          <a:chOff x="0" y="0"/>
          <a:chExt cx="0" cy="0"/>
        </a:xfrm>
      </p:grpSpPr>
      <p:sp>
        <p:nvSpPr>
          <p:cNvPr id="46" name="Google Shape;46;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47" name="Google Shape;47;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48" name="Google Shape;48;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9" name="Google Shape;49;p2"/>
          <p:cNvSpPr txBox="1"/>
          <p:nvPr/>
        </p:nvSpPr>
        <p:spPr>
          <a:xfrm>
            <a:off x="457200" y="381000"/>
            <a:ext cx="8229600" cy="1905000"/>
          </a:xfrm>
          <a:prstGeom prst="rect">
            <a:avLst/>
          </a:prstGeom>
          <a:solidFill>
            <a:srgbClr val="800000"/>
          </a:solidFill>
          <a:ln cap="flat" cmpd="sng" w="9525">
            <a:solidFill>
              <a:schemeClr val="dk1"/>
            </a:solidFill>
            <a:prstDash val="solid"/>
            <a:miter lim="800000"/>
            <a:headEnd len="sm" w="sm" type="none"/>
            <a:tailEnd len="sm" w="sm" type="none"/>
          </a:ln>
          <a:effectLst>
            <a:outerShdw blurRad="63500" dir="3011666" dist="99190">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800"/>
              <a:buFont typeface="Tahoma"/>
              <a:buNone/>
            </a:pPr>
            <a:r>
              <a:rPr b="1" i="0" lang="en-US" sz="4800" u="none">
                <a:solidFill>
                  <a:schemeClr val="lt1"/>
                </a:solidFill>
                <a:latin typeface="Tahoma"/>
                <a:ea typeface="Tahoma"/>
                <a:cs typeface="Tahoma"/>
                <a:sym typeface="Tahoma"/>
              </a:rPr>
              <a:t>Overview of Teams</a:t>
            </a:r>
            <a:endParaRPr/>
          </a:p>
        </p:txBody>
      </p:sp>
      <p:sp>
        <p:nvSpPr>
          <p:cNvPr id="50" name="Google Shape;50;p2"/>
          <p:cNvSpPr txBox="1"/>
          <p:nvPr/>
        </p:nvSpPr>
        <p:spPr>
          <a:xfrm>
            <a:off x="457200" y="2286000"/>
            <a:ext cx="4114800" cy="1066800"/>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Advantages</a:t>
            </a:r>
            <a:endParaRPr/>
          </a:p>
        </p:txBody>
      </p:sp>
      <p:sp>
        <p:nvSpPr>
          <p:cNvPr id="51" name="Google Shape;51;p2"/>
          <p:cNvSpPr txBox="1"/>
          <p:nvPr/>
        </p:nvSpPr>
        <p:spPr>
          <a:xfrm>
            <a:off x="4572000" y="2286000"/>
            <a:ext cx="4114800" cy="106680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Disadvantages</a:t>
            </a:r>
            <a:endParaRPr/>
          </a:p>
        </p:txBody>
      </p:sp>
      <p:grpSp>
        <p:nvGrpSpPr>
          <p:cNvPr id="52" name="Google Shape;52;p2"/>
          <p:cNvGrpSpPr/>
          <p:nvPr/>
        </p:nvGrpSpPr>
        <p:grpSpPr>
          <a:xfrm>
            <a:off x="457200" y="3352800"/>
            <a:ext cx="8229600" cy="2819400"/>
            <a:chOff x="288" y="2112"/>
            <a:chExt cx="5184" cy="1776"/>
          </a:xfrm>
        </p:grpSpPr>
        <p:sp>
          <p:nvSpPr>
            <p:cNvPr id="53" name="Google Shape;53;p2"/>
            <p:cNvSpPr/>
            <p:nvPr/>
          </p:nvSpPr>
          <p:spPr>
            <a:xfrm>
              <a:off x="288" y="2112"/>
              <a:ext cx="5184" cy="1776"/>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54" name="Google Shape;54;p2"/>
            <p:cNvCxnSpPr/>
            <p:nvPr/>
          </p:nvCxnSpPr>
          <p:spPr>
            <a:xfrm>
              <a:off x="2880" y="2112"/>
              <a:ext cx="0" cy="1776"/>
            </a:xfrm>
            <a:prstGeom prst="straightConnector1">
              <a:avLst/>
            </a:prstGeom>
            <a:blipFill rotWithShape="1">
              <a:blip r:embed="rId4">
                <a:alphaModFix/>
              </a:blip>
              <a:stretch>
                <a:fillRect b="0" l="0" r="0" t="0"/>
              </a:stretch>
            </a:blipFill>
            <a:ln cap="flat" cmpd="sng" w="9525">
              <a:solidFill>
                <a:schemeClr val="dk1"/>
              </a:solidFill>
              <a:prstDash val="solid"/>
              <a:miter lim="800000"/>
              <a:headEnd len="med" w="med" type="none"/>
              <a:tailEnd len="med" w="med" type="none"/>
            </a:ln>
          </p:spPr>
        </p:cxnSp>
      </p:grpSp>
      <p:sp>
        <p:nvSpPr>
          <p:cNvPr id="55" name="Google Shape;55;p2"/>
          <p:cNvSpPr txBox="1"/>
          <p:nvPr/>
        </p:nvSpPr>
        <p:spPr>
          <a:xfrm>
            <a:off x="457200" y="3352800"/>
            <a:ext cx="4114800" cy="2657475"/>
          </a:xfrm>
          <a:prstGeom prst="rect">
            <a:avLst/>
          </a:prstGeom>
          <a:noFill/>
          <a:ln>
            <a:noFill/>
          </a:ln>
        </p:spPr>
        <p:txBody>
          <a:bodyPr anchorCtr="0" anchor="t" bIns="45700" lIns="91425" spcFirstLastPara="1" rIns="91425" wrap="square" tIns="45700">
            <a:spAutoFit/>
          </a:bodyPr>
          <a:lstStyle/>
          <a:p>
            <a:pPr indent="-142240" lvl="0" marL="0" marR="0" rtl="0" algn="l">
              <a:lnSpc>
                <a:spcPct val="150000"/>
              </a:lnSpc>
              <a:spcBef>
                <a:spcPts val="0"/>
              </a:spcBef>
              <a:spcAft>
                <a:spcPts val="0"/>
              </a:spcAft>
              <a:buClr>
                <a:schemeClr val="dk1"/>
              </a:buClr>
              <a:buSzPts val="2240"/>
              <a:buFont typeface="Noto Sans Symbols"/>
              <a:buChar char="❖"/>
            </a:pPr>
            <a:r>
              <a:rPr b="1" i="0" lang="en-US" sz="2800" u="none">
                <a:solidFill>
                  <a:schemeClr val="dk1"/>
                </a:solidFill>
                <a:latin typeface="Arial Narrow"/>
                <a:ea typeface="Arial Narrow"/>
                <a:cs typeface="Arial Narrow"/>
                <a:sym typeface="Arial Narrow"/>
              </a:rPr>
              <a:t>Information &amp; knowledge</a:t>
            </a:r>
            <a:endParaRPr/>
          </a:p>
          <a:p>
            <a:pPr indent="-142240" lvl="0" marL="0" marR="0" rtl="0" algn="l">
              <a:lnSpc>
                <a:spcPct val="150000"/>
              </a:lnSpc>
              <a:spcBef>
                <a:spcPts val="0"/>
              </a:spcBef>
              <a:spcAft>
                <a:spcPts val="0"/>
              </a:spcAft>
              <a:buClr>
                <a:schemeClr val="dk1"/>
              </a:buClr>
              <a:buSzPts val="2240"/>
              <a:buFont typeface="Noto Sans Symbols"/>
              <a:buChar char="❖"/>
            </a:pPr>
            <a:r>
              <a:rPr b="1" i="0" lang="en-US" sz="2800" u="none">
                <a:solidFill>
                  <a:schemeClr val="dk1"/>
                </a:solidFill>
                <a:latin typeface="Arial Narrow"/>
                <a:ea typeface="Arial Narrow"/>
                <a:cs typeface="Arial Narrow"/>
                <a:sym typeface="Arial Narrow"/>
              </a:rPr>
              <a:t>Diversity of views</a:t>
            </a:r>
            <a:endParaRPr/>
          </a:p>
          <a:p>
            <a:pPr indent="-142240" lvl="0" marL="0" marR="0" rtl="0" algn="l">
              <a:lnSpc>
                <a:spcPct val="150000"/>
              </a:lnSpc>
              <a:spcBef>
                <a:spcPts val="0"/>
              </a:spcBef>
              <a:spcAft>
                <a:spcPts val="0"/>
              </a:spcAft>
              <a:buClr>
                <a:schemeClr val="dk1"/>
              </a:buClr>
              <a:buSzPts val="2240"/>
              <a:buFont typeface="Noto Sans Symbols"/>
              <a:buChar char="❖"/>
            </a:pPr>
            <a:r>
              <a:rPr b="1" i="0" lang="en-US" sz="2800" u="none">
                <a:solidFill>
                  <a:schemeClr val="dk1"/>
                </a:solidFill>
                <a:latin typeface="Arial Narrow"/>
                <a:ea typeface="Arial Narrow"/>
                <a:cs typeface="Arial Narrow"/>
                <a:sym typeface="Arial Narrow"/>
              </a:rPr>
              <a:t>Acceptance of solutions</a:t>
            </a:r>
            <a:endParaRPr/>
          </a:p>
          <a:p>
            <a:pPr indent="-142240" lvl="0" marL="0" marR="0" rtl="0" algn="l">
              <a:lnSpc>
                <a:spcPct val="150000"/>
              </a:lnSpc>
              <a:spcBef>
                <a:spcPts val="0"/>
              </a:spcBef>
              <a:spcAft>
                <a:spcPts val="0"/>
              </a:spcAft>
              <a:buClr>
                <a:schemeClr val="dk1"/>
              </a:buClr>
              <a:buSzPts val="2240"/>
              <a:buFont typeface="Noto Sans Symbols"/>
              <a:buChar char="❖"/>
            </a:pPr>
            <a:r>
              <a:rPr b="1" i="0" lang="en-US" sz="2800" u="none">
                <a:solidFill>
                  <a:schemeClr val="dk1"/>
                </a:solidFill>
                <a:latin typeface="Arial Narrow"/>
                <a:ea typeface="Arial Narrow"/>
                <a:cs typeface="Arial Narrow"/>
                <a:sym typeface="Arial Narrow"/>
              </a:rPr>
              <a:t>Performance levels</a:t>
            </a:r>
            <a:endParaRPr/>
          </a:p>
        </p:txBody>
      </p:sp>
      <p:sp>
        <p:nvSpPr>
          <p:cNvPr id="56" name="Google Shape;56;p2"/>
          <p:cNvSpPr txBox="1"/>
          <p:nvPr/>
        </p:nvSpPr>
        <p:spPr>
          <a:xfrm>
            <a:off x="4572000" y="3352800"/>
            <a:ext cx="4114800" cy="2657475"/>
          </a:xfrm>
          <a:prstGeom prst="rect">
            <a:avLst/>
          </a:prstGeom>
          <a:noFill/>
          <a:ln>
            <a:noFill/>
          </a:ln>
        </p:spPr>
        <p:txBody>
          <a:bodyPr anchorCtr="0" anchor="t" bIns="45700" lIns="91425" spcFirstLastPara="1" rIns="91425" wrap="square" tIns="45700">
            <a:spAutoFit/>
          </a:bodyPr>
          <a:lstStyle/>
          <a:p>
            <a:pPr indent="-142240" lvl="0" marL="0" marR="0" rtl="0" algn="l">
              <a:lnSpc>
                <a:spcPct val="150000"/>
              </a:lnSpc>
              <a:spcBef>
                <a:spcPts val="0"/>
              </a:spcBef>
              <a:spcAft>
                <a:spcPts val="0"/>
              </a:spcAft>
              <a:buClr>
                <a:schemeClr val="dk1"/>
              </a:buClr>
              <a:buSzPts val="2240"/>
              <a:buFont typeface="Noto Sans Symbols"/>
              <a:buChar char="❖"/>
            </a:pPr>
            <a:r>
              <a:rPr b="1" i="0" lang="en-US" sz="2800" u="none">
                <a:solidFill>
                  <a:schemeClr val="dk1"/>
                </a:solidFill>
                <a:latin typeface="Arial Narrow"/>
                <a:ea typeface="Arial Narrow"/>
                <a:cs typeface="Arial Narrow"/>
                <a:sym typeface="Arial Narrow"/>
              </a:rPr>
              <a:t>Groupthink</a:t>
            </a:r>
            <a:endParaRPr/>
          </a:p>
          <a:p>
            <a:pPr indent="-142240" lvl="0" marL="0" marR="0" rtl="0" algn="l">
              <a:lnSpc>
                <a:spcPct val="150000"/>
              </a:lnSpc>
              <a:spcBef>
                <a:spcPts val="0"/>
              </a:spcBef>
              <a:spcAft>
                <a:spcPts val="0"/>
              </a:spcAft>
              <a:buClr>
                <a:schemeClr val="dk1"/>
              </a:buClr>
              <a:buSzPts val="2240"/>
              <a:buFont typeface="Noto Sans Symbols"/>
              <a:buChar char="❖"/>
            </a:pPr>
            <a:r>
              <a:rPr b="1" i="0" lang="en-US" sz="2800" u="none">
                <a:solidFill>
                  <a:schemeClr val="dk1"/>
                </a:solidFill>
                <a:latin typeface="Arial Narrow"/>
                <a:ea typeface="Arial Narrow"/>
                <a:cs typeface="Arial Narrow"/>
                <a:sym typeface="Arial Narrow"/>
              </a:rPr>
              <a:t>Hidden agendas</a:t>
            </a:r>
            <a:endParaRPr/>
          </a:p>
          <a:p>
            <a:pPr indent="-142240" lvl="0" marL="0" marR="0" rtl="0" algn="l">
              <a:lnSpc>
                <a:spcPct val="150000"/>
              </a:lnSpc>
              <a:spcBef>
                <a:spcPts val="0"/>
              </a:spcBef>
              <a:spcAft>
                <a:spcPts val="0"/>
              </a:spcAft>
              <a:buClr>
                <a:schemeClr val="dk1"/>
              </a:buClr>
              <a:buSzPts val="2240"/>
              <a:buFont typeface="Noto Sans Symbols"/>
              <a:buChar char="❖"/>
            </a:pPr>
            <a:r>
              <a:rPr b="1" i="0" lang="en-US" sz="2800" u="none">
                <a:solidFill>
                  <a:schemeClr val="dk1"/>
                </a:solidFill>
                <a:latin typeface="Arial Narrow"/>
                <a:ea typeface="Arial Narrow"/>
                <a:cs typeface="Arial Narrow"/>
                <a:sym typeface="Arial Narrow"/>
              </a:rPr>
              <a:t>Free riders</a:t>
            </a:r>
            <a:endParaRPr/>
          </a:p>
          <a:p>
            <a:pPr indent="-142240" lvl="0" marL="0" marR="0" rtl="0" algn="l">
              <a:lnSpc>
                <a:spcPct val="150000"/>
              </a:lnSpc>
              <a:spcBef>
                <a:spcPts val="0"/>
              </a:spcBef>
              <a:spcAft>
                <a:spcPts val="0"/>
              </a:spcAft>
              <a:buClr>
                <a:schemeClr val="dk1"/>
              </a:buClr>
              <a:buSzPts val="2240"/>
              <a:buFont typeface="Noto Sans Symbols"/>
              <a:buChar char="❖"/>
            </a:pPr>
            <a:r>
              <a:rPr b="1" i="0" lang="en-US" sz="2800" u="none">
                <a:solidFill>
                  <a:schemeClr val="dk1"/>
                </a:solidFill>
                <a:latin typeface="Arial Narrow"/>
                <a:ea typeface="Arial Narrow"/>
                <a:cs typeface="Arial Narrow"/>
                <a:sym typeface="Arial Narrow"/>
              </a:rPr>
              <a:t>High costs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62" name="Shape 62"/>
        <p:cNvGrpSpPr/>
        <p:nvPr/>
      </p:nvGrpSpPr>
      <p:grpSpPr>
        <a:xfrm>
          <a:off x="0" y="0"/>
          <a:ext cx="0" cy="0"/>
          <a:chOff x="0" y="0"/>
          <a:chExt cx="0" cy="0"/>
        </a:xfrm>
      </p:grpSpPr>
      <p:sp>
        <p:nvSpPr>
          <p:cNvPr id="63" name="Google Shape;63;p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64" name="Google Shape;64;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65" name="Google Shape;65;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6" name="Google Shape;66;p3"/>
          <p:cNvSpPr/>
          <p:nvPr/>
        </p:nvSpPr>
        <p:spPr>
          <a:xfrm>
            <a:off x="2743200" y="2286000"/>
            <a:ext cx="3733800" cy="3886200"/>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 name="Google Shape;67;p3"/>
          <p:cNvSpPr txBox="1"/>
          <p:nvPr>
            <p:ph type="title"/>
          </p:nvPr>
        </p:nvSpPr>
        <p:spPr>
          <a:xfrm>
            <a:off x="457200" y="381000"/>
            <a:ext cx="8229600" cy="1905000"/>
          </a:xfrm>
          <a:prstGeom prst="rect">
            <a:avLst/>
          </a:prstGeom>
          <a:solidFill>
            <a:srgbClr val="3333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800"/>
              <a:buFont typeface="Tahoma"/>
              <a:buNone/>
            </a:pPr>
            <a:r>
              <a:rPr b="1" i="0" lang="en-US" sz="4800" u="none">
                <a:solidFill>
                  <a:schemeClr val="lt1"/>
                </a:solidFill>
                <a:latin typeface="Tahoma"/>
                <a:ea typeface="Tahoma"/>
                <a:cs typeface="Tahoma"/>
                <a:sym typeface="Tahoma"/>
              </a:rPr>
              <a:t>Characteristics of</a:t>
            </a:r>
            <a:br>
              <a:rPr b="1" i="0" lang="en-US" sz="4800" u="none">
                <a:solidFill>
                  <a:schemeClr val="lt1"/>
                </a:solidFill>
                <a:latin typeface="Tahoma"/>
                <a:ea typeface="Tahoma"/>
                <a:cs typeface="Tahoma"/>
                <a:sym typeface="Tahoma"/>
              </a:rPr>
            </a:br>
            <a:r>
              <a:rPr b="1" i="0" lang="en-US" sz="4800" u="none">
                <a:solidFill>
                  <a:schemeClr val="lt1"/>
                </a:solidFill>
                <a:latin typeface="Tahoma"/>
                <a:ea typeface="Tahoma"/>
                <a:cs typeface="Tahoma"/>
                <a:sym typeface="Tahoma"/>
              </a:rPr>
              <a:t>Effective Teams</a:t>
            </a:r>
            <a:endParaRPr/>
          </a:p>
        </p:txBody>
      </p:sp>
      <p:pic>
        <p:nvPicPr>
          <p:cNvPr id="68" name="Google Shape;68;p3"/>
          <p:cNvPicPr preferRelativeResize="0"/>
          <p:nvPr/>
        </p:nvPicPr>
        <p:blipFill rotWithShape="1">
          <a:blip r:embed="rId4">
            <a:alphaModFix/>
          </a:blip>
          <a:srcRect b="0" l="0" r="0" t="0"/>
          <a:stretch/>
        </p:blipFill>
        <p:spPr>
          <a:xfrm>
            <a:off x="2667000" y="3597275"/>
            <a:ext cx="3711575" cy="2574925"/>
          </a:xfrm>
          <a:prstGeom prst="rect">
            <a:avLst/>
          </a:prstGeom>
          <a:noFill/>
          <a:ln>
            <a:noFill/>
          </a:ln>
        </p:spPr>
      </p:pic>
      <p:grpSp>
        <p:nvGrpSpPr>
          <p:cNvPr id="69" name="Google Shape;69;p3"/>
          <p:cNvGrpSpPr/>
          <p:nvPr/>
        </p:nvGrpSpPr>
        <p:grpSpPr>
          <a:xfrm>
            <a:off x="457200" y="2286000"/>
            <a:ext cx="2514600" cy="3886200"/>
            <a:chOff x="288" y="1104"/>
            <a:chExt cx="1440" cy="3024"/>
          </a:xfrm>
        </p:grpSpPr>
        <p:sp>
          <p:nvSpPr>
            <p:cNvPr id="70" name="Google Shape;70;p3"/>
            <p:cNvSpPr txBox="1"/>
            <p:nvPr/>
          </p:nvSpPr>
          <p:spPr>
            <a:xfrm>
              <a:off x="288" y="1104"/>
              <a:ext cx="1440" cy="1008"/>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Clear</a:t>
              </a:r>
              <a:endParaRPr/>
            </a:p>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Purpose</a:t>
              </a:r>
              <a:endParaRPr/>
            </a:p>
          </p:txBody>
        </p:sp>
        <p:sp>
          <p:nvSpPr>
            <p:cNvPr id="71" name="Google Shape;71;p3"/>
            <p:cNvSpPr txBox="1"/>
            <p:nvPr/>
          </p:nvSpPr>
          <p:spPr>
            <a:xfrm>
              <a:off x="288" y="2112"/>
              <a:ext cx="1440" cy="1008"/>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Creative</a:t>
              </a:r>
              <a:endParaRPr/>
            </a:p>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Thinking</a:t>
              </a:r>
              <a:endParaRPr/>
            </a:p>
          </p:txBody>
        </p:sp>
        <p:sp>
          <p:nvSpPr>
            <p:cNvPr id="72" name="Google Shape;72;p3"/>
            <p:cNvSpPr txBox="1"/>
            <p:nvPr/>
          </p:nvSpPr>
          <p:spPr>
            <a:xfrm>
              <a:off x="288" y="3120"/>
              <a:ext cx="1440" cy="1008"/>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Focused</a:t>
              </a:r>
              <a:endParaRPr/>
            </a:p>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Efforts</a:t>
              </a:r>
              <a:endParaRPr/>
            </a:p>
          </p:txBody>
        </p:sp>
      </p:grpSp>
      <p:grpSp>
        <p:nvGrpSpPr>
          <p:cNvPr id="73" name="Google Shape;73;p3"/>
          <p:cNvGrpSpPr/>
          <p:nvPr/>
        </p:nvGrpSpPr>
        <p:grpSpPr>
          <a:xfrm>
            <a:off x="6172200" y="2286000"/>
            <a:ext cx="2514600" cy="3886200"/>
            <a:chOff x="4080" y="1104"/>
            <a:chExt cx="1392" cy="3024"/>
          </a:xfrm>
        </p:grpSpPr>
        <p:sp>
          <p:nvSpPr>
            <p:cNvPr id="74" name="Google Shape;74;p3"/>
            <p:cNvSpPr txBox="1"/>
            <p:nvPr/>
          </p:nvSpPr>
          <p:spPr>
            <a:xfrm>
              <a:off x="4080" y="1104"/>
              <a:ext cx="1392" cy="1008"/>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Open</a:t>
              </a:r>
              <a:endParaRPr/>
            </a:p>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Communication</a:t>
              </a:r>
              <a:endParaRPr/>
            </a:p>
          </p:txBody>
        </p:sp>
        <p:sp>
          <p:nvSpPr>
            <p:cNvPr id="75" name="Google Shape;75;p3"/>
            <p:cNvSpPr txBox="1"/>
            <p:nvPr/>
          </p:nvSpPr>
          <p:spPr>
            <a:xfrm>
              <a:off x="4080" y="2112"/>
              <a:ext cx="1392" cy="1008"/>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Consensus</a:t>
              </a:r>
              <a:endParaRPr/>
            </a:p>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Decision</a:t>
              </a:r>
              <a:endParaRPr/>
            </a:p>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Making</a:t>
              </a:r>
              <a:endParaRPr/>
            </a:p>
          </p:txBody>
        </p:sp>
        <p:sp>
          <p:nvSpPr>
            <p:cNvPr id="76" name="Google Shape;76;p3"/>
            <p:cNvSpPr txBox="1"/>
            <p:nvPr/>
          </p:nvSpPr>
          <p:spPr>
            <a:xfrm>
              <a:off x="4080" y="3120"/>
              <a:ext cx="1392" cy="1008"/>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Conflict</a:t>
              </a:r>
              <a:endParaRPr/>
            </a:p>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Resolution</a:t>
              </a:r>
              <a:endParaRPr/>
            </a:p>
          </p:txBody>
        </p:sp>
      </p:gr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82" name="Shape 82"/>
        <p:cNvGrpSpPr/>
        <p:nvPr/>
      </p:nvGrpSpPr>
      <p:grpSpPr>
        <a:xfrm>
          <a:off x="0" y="0"/>
          <a:ext cx="0" cy="0"/>
          <a:chOff x="0" y="0"/>
          <a:chExt cx="0" cy="0"/>
        </a:xfrm>
      </p:grpSpPr>
      <p:sp>
        <p:nvSpPr>
          <p:cNvPr id="83" name="Google Shape;83;p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84" name="Google Shape;84;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85" name="Google Shape;85;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86" name="Google Shape;86;p4"/>
          <p:cNvSpPr txBox="1"/>
          <p:nvPr>
            <p:ph type="title"/>
          </p:nvPr>
        </p:nvSpPr>
        <p:spPr>
          <a:xfrm>
            <a:off x="457200" y="381000"/>
            <a:ext cx="8229600" cy="14478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800"/>
              <a:buFont typeface="Tahoma"/>
              <a:buNone/>
            </a:pPr>
            <a:r>
              <a:rPr b="1" i="0" lang="en-US" sz="4800" u="none">
                <a:solidFill>
                  <a:schemeClr val="lt1"/>
                </a:solidFill>
                <a:latin typeface="Tahoma"/>
                <a:ea typeface="Tahoma"/>
                <a:cs typeface="Tahoma"/>
                <a:sym typeface="Tahoma"/>
              </a:rPr>
              <a:t>Preparing for Meetings</a:t>
            </a:r>
            <a:endParaRPr/>
          </a:p>
        </p:txBody>
      </p:sp>
      <p:grpSp>
        <p:nvGrpSpPr>
          <p:cNvPr id="87" name="Google Shape;87;p4"/>
          <p:cNvGrpSpPr/>
          <p:nvPr/>
        </p:nvGrpSpPr>
        <p:grpSpPr>
          <a:xfrm>
            <a:off x="457200" y="1828800"/>
            <a:ext cx="8229600" cy="4343400"/>
            <a:chOff x="288" y="1056"/>
            <a:chExt cx="5184" cy="2832"/>
          </a:xfrm>
        </p:grpSpPr>
        <p:sp>
          <p:nvSpPr>
            <p:cNvPr id="88" name="Google Shape;88;p4"/>
            <p:cNvSpPr/>
            <p:nvPr/>
          </p:nvSpPr>
          <p:spPr>
            <a:xfrm>
              <a:off x="288" y="1056"/>
              <a:ext cx="2592" cy="1416"/>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 name="Google Shape;89;p4"/>
            <p:cNvSpPr/>
            <p:nvPr/>
          </p:nvSpPr>
          <p:spPr>
            <a:xfrm>
              <a:off x="2880" y="1056"/>
              <a:ext cx="2592" cy="1416"/>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 name="Google Shape;90;p4"/>
            <p:cNvSpPr/>
            <p:nvPr/>
          </p:nvSpPr>
          <p:spPr>
            <a:xfrm>
              <a:off x="288" y="2472"/>
              <a:ext cx="2592" cy="1416"/>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1" name="Google Shape;91;p4"/>
            <p:cNvSpPr/>
            <p:nvPr/>
          </p:nvSpPr>
          <p:spPr>
            <a:xfrm>
              <a:off x="2880" y="2472"/>
              <a:ext cx="2592" cy="1416"/>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2" name="Google Shape;92;p4"/>
            <p:cNvSpPr/>
            <p:nvPr/>
          </p:nvSpPr>
          <p:spPr>
            <a:xfrm>
              <a:off x="576" y="2536"/>
              <a:ext cx="1991" cy="1277"/>
            </a:xfrm>
            <a:prstGeom prst="ellipse">
              <a:avLst/>
            </a:prstGeom>
            <a:blipFill rotWithShape="1">
              <a:blip r:embed="rId4">
                <a:alphaModFix/>
              </a:blip>
              <a:stretch>
                <a:fillRect b="0" l="0" r="0" t="0"/>
              </a:stretch>
            </a:blipFill>
            <a:ln>
              <a:noFill/>
            </a:ln>
            <a:effectLst>
              <a:outerShdw blurRad="63500" dir="2700000" dist="17960">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Agenda</a:t>
              </a:r>
              <a:endParaRPr/>
            </a:p>
          </p:txBody>
        </p:sp>
        <p:sp>
          <p:nvSpPr>
            <p:cNvPr id="93" name="Google Shape;93;p4"/>
            <p:cNvSpPr/>
            <p:nvPr/>
          </p:nvSpPr>
          <p:spPr>
            <a:xfrm>
              <a:off x="3182" y="2536"/>
              <a:ext cx="1989" cy="1277"/>
            </a:xfrm>
            <a:prstGeom prst="ellipse">
              <a:avLst/>
            </a:prstGeom>
            <a:blipFill rotWithShape="1">
              <a:blip r:embed="rId4">
                <a:alphaModFix/>
              </a:blip>
              <a:stretch>
                <a:fillRect b="0" l="0" r="0" t="0"/>
              </a:stretch>
            </a:blipFill>
            <a:ln>
              <a:noFill/>
            </a:ln>
            <a:effectLst>
              <a:outerShdw blurRad="63500" dir="2700000" dist="17960">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Location</a:t>
              </a:r>
              <a:endParaRPr/>
            </a:p>
          </p:txBody>
        </p:sp>
        <p:sp>
          <p:nvSpPr>
            <p:cNvPr id="94" name="Google Shape;94;p4"/>
            <p:cNvSpPr/>
            <p:nvPr/>
          </p:nvSpPr>
          <p:spPr>
            <a:xfrm>
              <a:off x="576" y="1103"/>
              <a:ext cx="1991" cy="1278"/>
            </a:xfrm>
            <a:prstGeom prst="ellipse">
              <a:avLst/>
            </a:prstGeom>
            <a:blipFill rotWithShape="1">
              <a:blip r:embed="rId4">
                <a:alphaModFix/>
              </a:blip>
              <a:stretch>
                <a:fillRect b="0" l="0" r="0" t="0"/>
              </a:stretch>
            </a:blipFill>
            <a:ln>
              <a:noFill/>
            </a:ln>
            <a:effectLst>
              <a:outerShdw blurRad="63500" dir="2700000" dist="17960">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Purpose</a:t>
              </a:r>
              <a:endParaRPr/>
            </a:p>
          </p:txBody>
        </p:sp>
        <p:sp>
          <p:nvSpPr>
            <p:cNvPr id="95" name="Google Shape;95;p4"/>
            <p:cNvSpPr/>
            <p:nvPr/>
          </p:nvSpPr>
          <p:spPr>
            <a:xfrm>
              <a:off x="3182" y="1103"/>
              <a:ext cx="1989" cy="1278"/>
            </a:xfrm>
            <a:prstGeom prst="ellipse">
              <a:avLst/>
            </a:prstGeom>
            <a:blipFill rotWithShape="1">
              <a:blip r:embed="rId4">
                <a:alphaModFix/>
              </a:blip>
              <a:stretch>
                <a:fillRect b="0" l="0" r="0" t="0"/>
              </a:stretch>
            </a:blipFill>
            <a:ln>
              <a:noFill/>
            </a:ln>
            <a:effectLst>
              <a:outerShdw blurRad="63500" dir="2700000" dist="17960">
                <a:schemeClr val="dk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Participants</a:t>
              </a:r>
              <a:endParaRPr/>
            </a:p>
          </p:txBody>
        </p:sp>
      </p:grpSp>
    </p:spTree>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01" name="Shape 101"/>
        <p:cNvGrpSpPr/>
        <p:nvPr/>
      </p:nvGrpSpPr>
      <p:grpSpPr>
        <a:xfrm>
          <a:off x="0" y="0"/>
          <a:ext cx="0" cy="0"/>
          <a:chOff x="0" y="0"/>
          <a:chExt cx="0" cy="0"/>
        </a:xfrm>
      </p:grpSpPr>
      <p:sp>
        <p:nvSpPr>
          <p:cNvPr id="102" name="Google Shape;102;p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103" name="Google Shape;103;p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104" name="Google Shape;104;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05" name="Google Shape;105;p5"/>
          <p:cNvSpPr/>
          <p:nvPr/>
        </p:nvSpPr>
        <p:spPr>
          <a:xfrm>
            <a:off x="4572000" y="381000"/>
            <a:ext cx="4114800" cy="579120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6" name="Google Shape;106;p5"/>
          <p:cNvSpPr txBox="1"/>
          <p:nvPr/>
        </p:nvSpPr>
        <p:spPr>
          <a:xfrm>
            <a:off x="4572000" y="381000"/>
            <a:ext cx="4114800" cy="1158875"/>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Focus</a:t>
            </a:r>
            <a:endParaRPr/>
          </a:p>
        </p:txBody>
      </p:sp>
      <p:sp>
        <p:nvSpPr>
          <p:cNvPr id="107" name="Google Shape;107;p5"/>
          <p:cNvSpPr txBox="1"/>
          <p:nvPr/>
        </p:nvSpPr>
        <p:spPr>
          <a:xfrm>
            <a:off x="4572000" y="1539875"/>
            <a:ext cx="4114800" cy="1157287"/>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Procedures</a:t>
            </a:r>
            <a:endParaRPr/>
          </a:p>
        </p:txBody>
      </p:sp>
      <p:sp>
        <p:nvSpPr>
          <p:cNvPr id="108" name="Google Shape;108;p5"/>
          <p:cNvSpPr txBox="1"/>
          <p:nvPr/>
        </p:nvSpPr>
        <p:spPr>
          <a:xfrm>
            <a:off x="4572000" y="2697162"/>
            <a:ext cx="4114800" cy="1158875"/>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Participation</a:t>
            </a:r>
            <a:endParaRPr/>
          </a:p>
        </p:txBody>
      </p:sp>
      <p:sp>
        <p:nvSpPr>
          <p:cNvPr id="109" name="Google Shape;109;p5"/>
          <p:cNvSpPr txBox="1"/>
          <p:nvPr/>
        </p:nvSpPr>
        <p:spPr>
          <a:xfrm>
            <a:off x="4572000" y="3856037"/>
            <a:ext cx="4114800" cy="1157287"/>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Closing</a:t>
            </a:r>
            <a:endParaRPr/>
          </a:p>
        </p:txBody>
      </p:sp>
      <p:sp>
        <p:nvSpPr>
          <p:cNvPr id="110" name="Google Shape;110;p5"/>
          <p:cNvSpPr txBox="1"/>
          <p:nvPr/>
        </p:nvSpPr>
        <p:spPr>
          <a:xfrm>
            <a:off x="4572000" y="5013325"/>
            <a:ext cx="4114800" cy="1158875"/>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Follow-Up</a:t>
            </a:r>
            <a:endParaRPr/>
          </a:p>
        </p:txBody>
      </p:sp>
      <p:sp>
        <p:nvSpPr>
          <p:cNvPr id="111" name="Google Shape;111;p5"/>
          <p:cNvSpPr txBox="1"/>
          <p:nvPr/>
        </p:nvSpPr>
        <p:spPr>
          <a:xfrm>
            <a:off x="609600" y="381000"/>
            <a:ext cx="3962400" cy="5791200"/>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a:effectLst>
            <a:outerShdw blurRad="63500" dir="2700000" dist="35921">
              <a:srgbClr val="80808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Tahoma"/>
              <a:buNone/>
            </a:pPr>
            <a:r>
              <a:rPr b="1" i="0" lang="en-US" sz="4800" u="none">
                <a:solidFill>
                  <a:schemeClr val="dk1"/>
                </a:solidFill>
                <a:latin typeface="Tahoma"/>
                <a:ea typeface="Tahoma"/>
                <a:cs typeface="Tahoma"/>
                <a:sym typeface="Tahoma"/>
              </a:rPr>
              <a:t>Effective</a:t>
            </a:r>
            <a:endParaRPr/>
          </a:p>
          <a:p>
            <a:pPr indent="0" lvl="0" marL="0" marR="0" rtl="0" algn="ctr">
              <a:lnSpc>
                <a:spcPct val="100000"/>
              </a:lnSpc>
              <a:spcBef>
                <a:spcPts val="0"/>
              </a:spcBef>
              <a:spcAft>
                <a:spcPts val="0"/>
              </a:spcAft>
              <a:buClr>
                <a:schemeClr val="dk1"/>
              </a:buClr>
              <a:buSzPts val="4800"/>
              <a:buFont typeface="Tahoma"/>
              <a:buNone/>
            </a:pPr>
            <a:r>
              <a:rPr b="1" i="0" lang="en-US" sz="4800" u="none">
                <a:solidFill>
                  <a:schemeClr val="dk1"/>
                </a:solidFill>
                <a:latin typeface="Tahoma"/>
                <a:ea typeface="Tahoma"/>
                <a:cs typeface="Tahoma"/>
                <a:sym typeface="Tahoma"/>
              </a:rPr>
              <a:t>Meetings</a:t>
            </a:r>
            <a:endParaRPr/>
          </a:p>
          <a:p>
            <a:pPr indent="0" lvl="0" marL="0" marR="0" rtl="0" algn="ctr">
              <a:lnSpc>
                <a:spcPct val="100000"/>
              </a:lnSpc>
              <a:spcBef>
                <a:spcPts val="0"/>
              </a:spcBef>
              <a:spcAft>
                <a:spcPts val="0"/>
              </a:spcAft>
              <a:buClr>
                <a:schemeClr val="dk1"/>
              </a:buClr>
              <a:buSzPts val="4800"/>
              <a:buFont typeface="Times New Roman"/>
              <a:buNone/>
            </a:pPr>
            <a:r>
              <a:t/>
            </a:r>
            <a:endParaRPr b="1" i="0" sz="4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4800"/>
              <a:buFont typeface="Times New Roman"/>
              <a:buNone/>
            </a:pPr>
            <a:r>
              <a:t/>
            </a:r>
            <a:endParaRPr b="1" i="0" sz="4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4800"/>
              <a:buFont typeface="Times New Roman"/>
              <a:buNone/>
            </a:pPr>
            <a:r>
              <a:t/>
            </a:r>
            <a:endParaRPr b="1" i="0" sz="48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4800"/>
              <a:buFont typeface="Times New Roman"/>
              <a:buNone/>
            </a:pPr>
            <a:r>
              <a:t/>
            </a:r>
            <a:endParaRPr b="1" i="0" sz="4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None/>
            </a:pPr>
            <a:r>
              <a:t/>
            </a:r>
            <a:endParaRPr b="1" i="0" sz="4800" u="none">
              <a:solidFill>
                <a:schemeClr val="dk1"/>
              </a:solidFill>
              <a:latin typeface="Tahoma"/>
              <a:ea typeface="Tahoma"/>
              <a:cs typeface="Tahoma"/>
              <a:sym typeface="Tahoma"/>
            </a:endParaRPr>
          </a:p>
        </p:txBody>
      </p:sp>
      <p:graphicFrame>
        <p:nvGraphicFramePr>
          <p:cNvPr id="112" name="Google Shape;112;p5"/>
          <p:cNvGraphicFramePr/>
          <p:nvPr/>
        </p:nvGraphicFramePr>
        <p:xfrm>
          <a:off x="609600" y="2894012"/>
          <a:ext cx="3962400" cy="3278187"/>
        </p:xfrm>
        <a:graphic>
          <a:graphicData uri="http://schemas.openxmlformats.org/presentationml/2006/ole">
            <mc:AlternateContent>
              <mc:Choice Requires="v">
                <p:oleObj r:id="rId6" imgH="3278187" imgW="3962400" progId="MS_ClipArt_Gallery.5" spid="_x0000_s1">
                  <p:embed/>
                </p:oleObj>
              </mc:Choice>
              <mc:Fallback>
                <p:oleObj r:id="rId7" imgH="3278187" imgW="3962400" progId="MS_ClipArt_Gallery.5">
                  <p:embed/>
                  <p:pic>
                    <p:nvPicPr>
                      <p:cNvPr id="112" name="Google Shape;112;p5"/>
                      <p:cNvPicPr preferRelativeResize="0"/>
                      <p:nvPr/>
                    </p:nvPicPr>
                    <p:blipFill rotWithShape="1">
                      <a:blip r:embed="rId8">
                        <a:alphaModFix/>
                      </a:blip>
                      <a:srcRect b="0" l="0" r="0" t="0"/>
                      <a:stretch/>
                    </p:blipFill>
                    <p:spPr>
                      <a:xfrm>
                        <a:off x="609600" y="2894012"/>
                        <a:ext cx="3962400" cy="3278187"/>
                      </a:xfrm>
                      <a:prstGeom prst="rect">
                        <a:avLst/>
                      </a:prstGeom>
                      <a:noFill/>
                      <a:ln>
                        <a:noFill/>
                      </a:ln>
                    </p:spPr>
                  </p:pic>
                </p:oleObj>
              </mc:Fallback>
            </mc:AlternateContent>
          </a:graphicData>
        </a:graphic>
      </p:graphicFrame>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18" name="Shape 118"/>
        <p:cNvGrpSpPr/>
        <p:nvPr/>
      </p:nvGrpSpPr>
      <p:grpSpPr>
        <a:xfrm>
          <a:off x="0" y="0"/>
          <a:ext cx="0" cy="0"/>
          <a:chOff x="0" y="0"/>
          <a:chExt cx="0" cy="0"/>
        </a:xfrm>
      </p:grpSpPr>
      <p:sp>
        <p:nvSpPr>
          <p:cNvPr id="119" name="Google Shape;119;p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120" name="Google Shape;120;p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121" name="Google Shape;121;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22" name="Google Shape;122;p6"/>
          <p:cNvSpPr txBox="1"/>
          <p:nvPr>
            <p:ph type="title"/>
          </p:nvPr>
        </p:nvSpPr>
        <p:spPr>
          <a:xfrm>
            <a:off x="457200" y="381000"/>
            <a:ext cx="8229600" cy="11430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10000"/>
              </a:lnSpc>
              <a:spcBef>
                <a:spcPts val="0"/>
              </a:spcBef>
              <a:spcAft>
                <a:spcPts val="0"/>
              </a:spcAft>
              <a:buClr>
                <a:schemeClr val="lt1"/>
              </a:buClr>
              <a:buSzPts val="4800"/>
              <a:buFont typeface="Tahoma"/>
              <a:buNone/>
            </a:pPr>
            <a:r>
              <a:rPr b="1" i="0" lang="en-US" sz="4800" u="none">
                <a:solidFill>
                  <a:schemeClr val="lt1"/>
                </a:solidFill>
                <a:latin typeface="Tahoma"/>
                <a:ea typeface="Tahoma"/>
                <a:cs typeface="Tahoma"/>
                <a:sym typeface="Tahoma"/>
              </a:rPr>
              <a:t>The Listening Process</a:t>
            </a:r>
            <a:endParaRPr/>
          </a:p>
        </p:txBody>
      </p:sp>
      <p:sp>
        <p:nvSpPr>
          <p:cNvPr id="123" name="Google Shape;123;p6"/>
          <p:cNvSpPr/>
          <p:nvPr/>
        </p:nvSpPr>
        <p:spPr>
          <a:xfrm>
            <a:off x="457200" y="1524000"/>
            <a:ext cx="8229600" cy="46482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4" name="Google Shape;124;p6"/>
          <p:cNvSpPr txBox="1"/>
          <p:nvPr/>
        </p:nvSpPr>
        <p:spPr>
          <a:xfrm>
            <a:off x="3581400" y="2438400"/>
            <a:ext cx="1981200" cy="990600"/>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Interpreting</a:t>
            </a:r>
            <a:endParaRPr/>
          </a:p>
        </p:txBody>
      </p:sp>
      <p:sp>
        <p:nvSpPr>
          <p:cNvPr id="125" name="Google Shape;125;p6"/>
          <p:cNvSpPr txBox="1"/>
          <p:nvPr/>
        </p:nvSpPr>
        <p:spPr>
          <a:xfrm>
            <a:off x="6248400" y="2438400"/>
            <a:ext cx="1981200" cy="99060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Remembering</a:t>
            </a:r>
            <a:endParaRPr/>
          </a:p>
        </p:txBody>
      </p:sp>
      <p:sp>
        <p:nvSpPr>
          <p:cNvPr id="126" name="Google Shape;126;p6"/>
          <p:cNvSpPr txBox="1"/>
          <p:nvPr/>
        </p:nvSpPr>
        <p:spPr>
          <a:xfrm>
            <a:off x="914400" y="2438400"/>
            <a:ext cx="1981200" cy="99060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Receiving</a:t>
            </a:r>
            <a:endParaRPr/>
          </a:p>
        </p:txBody>
      </p:sp>
      <p:sp>
        <p:nvSpPr>
          <p:cNvPr id="127" name="Google Shape;127;p6"/>
          <p:cNvSpPr txBox="1"/>
          <p:nvPr/>
        </p:nvSpPr>
        <p:spPr>
          <a:xfrm>
            <a:off x="6248400" y="4495800"/>
            <a:ext cx="1981200" cy="99060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Evaluating</a:t>
            </a:r>
            <a:endParaRPr/>
          </a:p>
        </p:txBody>
      </p:sp>
      <p:sp>
        <p:nvSpPr>
          <p:cNvPr id="128" name="Google Shape;128;p6"/>
          <p:cNvSpPr txBox="1"/>
          <p:nvPr/>
        </p:nvSpPr>
        <p:spPr>
          <a:xfrm>
            <a:off x="914400" y="4495800"/>
            <a:ext cx="1981200" cy="99060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Responding</a:t>
            </a:r>
            <a:endParaRPr/>
          </a:p>
        </p:txBody>
      </p:sp>
      <p:cxnSp>
        <p:nvCxnSpPr>
          <p:cNvPr id="129" name="Google Shape;129;p6"/>
          <p:cNvCxnSpPr/>
          <p:nvPr/>
        </p:nvCxnSpPr>
        <p:spPr>
          <a:xfrm rot="10800000">
            <a:off x="1905000" y="3429000"/>
            <a:ext cx="0" cy="1066800"/>
          </a:xfrm>
          <a:prstGeom prst="straightConnector1">
            <a:avLst/>
          </a:prstGeom>
          <a:noFill/>
          <a:ln cap="flat" cmpd="sng" w="28575">
            <a:solidFill>
              <a:schemeClr val="dk1"/>
            </a:solidFill>
            <a:prstDash val="solid"/>
            <a:miter lim="800000"/>
            <a:headEnd len="med" w="med" type="none"/>
            <a:tailEnd len="med" w="med" type="triangle"/>
          </a:ln>
        </p:spPr>
      </p:cxnSp>
      <p:cxnSp>
        <p:nvCxnSpPr>
          <p:cNvPr id="130" name="Google Shape;130;p6"/>
          <p:cNvCxnSpPr/>
          <p:nvPr/>
        </p:nvCxnSpPr>
        <p:spPr>
          <a:xfrm>
            <a:off x="2895600" y="2933700"/>
            <a:ext cx="685800" cy="0"/>
          </a:xfrm>
          <a:prstGeom prst="straightConnector1">
            <a:avLst/>
          </a:prstGeom>
          <a:noFill/>
          <a:ln cap="flat" cmpd="sng" w="28575">
            <a:solidFill>
              <a:schemeClr val="dk1"/>
            </a:solidFill>
            <a:prstDash val="solid"/>
            <a:miter lim="800000"/>
            <a:headEnd len="med" w="med" type="none"/>
            <a:tailEnd len="med" w="med" type="triangle"/>
          </a:ln>
        </p:spPr>
      </p:cxnSp>
      <p:cxnSp>
        <p:nvCxnSpPr>
          <p:cNvPr id="131" name="Google Shape;131;p6"/>
          <p:cNvCxnSpPr/>
          <p:nvPr/>
        </p:nvCxnSpPr>
        <p:spPr>
          <a:xfrm>
            <a:off x="5562600" y="2933700"/>
            <a:ext cx="685800" cy="0"/>
          </a:xfrm>
          <a:prstGeom prst="straightConnector1">
            <a:avLst/>
          </a:prstGeom>
          <a:noFill/>
          <a:ln cap="flat" cmpd="sng" w="28575">
            <a:solidFill>
              <a:schemeClr val="dk1"/>
            </a:solidFill>
            <a:prstDash val="solid"/>
            <a:miter lim="800000"/>
            <a:headEnd len="med" w="med" type="none"/>
            <a:tailEnd len="med" w="med" type="triangle"/>
          </a:ln>
        </p:spPr>
      </p:cxnSp>
      <p:cxnSp>
        <p:nvCxnSpPr>
          <p:cNvPr id="132" name="Google Shape;132;p6"/>
          <p:cNvCxnSpPr/>
          <p:nvPr/>
        </p:nvCxnSpPr>
        <p:spPr>
          <a:xfrm>
            <a:off x="7239000" y="3429000"/>
            <a:ext cx="0" cy="1066800"/>
          </a:xfrm>
          <a:prstGeom prst="straightConnector1">
            <a:avLst/>
          </a:prstGeom>
          <a:noFill/>
          <a:ln cap="flat" cmpd="sng" w="28575">
            <a:solidFill>
              <a:schemeClr val="dk1"/>
            </a:solidFill>
            <a:prstDash val="solid"/>
            <a:miter lim="800000"/>
            <a:headEnd len="med" w="med" type="none"/>
            <a:tailEnd len="med" w="med" type="triangle"/>
          </a:ln>
        </p:spPr>
      </p:cxnSp>
      <p:cxnSp>
        <p:nvCxnSpPr>
          <p:cNvPr id="133" name="Google Shape;133;p6"/>
          <p:cNvCxnSpPr/>
          <p:nvPr/>
        </p:nvCxnSpPr>
        <p:spPr>
          <a:xfrm flipH="1">
            <a:off x="1904999" y="5486400"/>
            <a:ext cx="5334000" cy="1500"/>
          </a:xfrm>
          <a:prstGeom prst="bentConnector3">
            <a:avLst>
              <a:gd fmla="val 0" name="adj1"/>
            </a:avLst>
          </a:prstGeom>
          <a:noFill/>
          <a:ln cap="flat" cmpd="sng" w="28575">
            <a:solidFill>
              <a:schemeClr val="dk1"/>
            </a:solidFill>
            <a:prstDash val="solid"/>
            <a:miter lim="800000"/>
            <a:headEnd len="med" w="med" type="none"/>
            <a:tailEnd len="med" w="med" type="triangle"/>
          </a:ln>
        </p:spPr>
      </p:cxnSp>
      <p:sp>
        <p:nvSpPr>
          <p:cNvPr id="134" name="Google Shape;134;p6"/>
          <p:cNvSpPr txBox="1"/>
          <p:nvPr/>
        </p:nvSpPr>
        <p:spPr>
          <a:xfrm>
            <a:off x="1295400" y="3824287"/>
            <a:ext cx="1238250" cy="3667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Feedback</a:t>
            </a:r>
            <a:endParaRPr/>
          </a:p>
        </p:txBody>
      </p:sp>
      <p:sp>
        <p:nvSpPr>
          <p:cNvPr id="135" name="Google Shape;135;p6"/>
          <p:cNvSpPr txBox="1"/>
          <p:nvPr/>
        </p:nvSpPr>
        <p:spPr>
          <a:xfrm>
            <a:off x="3962400" y="1752600"/>
            <a:ext cx="1149350" cy="3667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Message</a:t>
            </a:r>
            <a:endParaRPr/>
          </a:p>
        </p:txBody>
      </p:sp>
      <p:cxnSp>
        <p:nvCxnSpPr>
          <p:cNvPr id="136" name="Google Shape;136;p6"/>
          <p:cNvCxnSpPr/>
          <p:nvPr/>
        </p:nvCxnSpPr>
        <p:spPr>
          <a:xfrm flipH="1">
            <a:off x="1905000" y="1936750"/>
            <a:ext cx="2057400" cy="501600"/>
          </a:xfrm>
          <a:prstGeom prst="bentConnector2">
            <a:avLst/>
          </a:prstGeom>
          <a:noFill/>
          <a:ln cap="flat" cmpd="sng" w="28575">
            <a:solidFill>
              <a:schemeClr val="dk1"/>
            </a:solidFill>
            <a:prstDash val="solid"/>
            <a:miter lim="800000"/>
            <a:headEnd len="med" w="med" type="none"/>
            <a:tailEnd len="med" w="med" type="none"/>
          </a:ln>
        </p:spPr>
      </p:cxnSp>
      <p:cxnSp>
        <p:nvCxnSpPr>
          <p:cNvPr id="137" name="Google Shape;137;p6"/>
          <p:cNvCxnSpPr/>
          <p:nvPr/>
        </p:nvCxnSpPr>
        <p:spPr>
          <a:xfrm>
            <a:off x="5111750" y="1936750"/>
            <a:ext cx="2127300" cy="501600"/>
          </a:xfrm>
          <a:prstGeom prst="bentConnector2">
            <a:avLst/>
          </a:prstGeom>
          <a:noFill/>
          <a:ln cap="flat" cmpd="sng" w="28575">
            <a:solidFill>
              <a:schemeClr val="dk1"/>
            </a:solidFill>
            <a:prstDash val="solid"/>
            <a:miter lim="800000"/>
            <a:headEnd len="med" w="med" type="none"/>
            <a:tailEnd len="med" w="med" type="none"/>
          </a:ln>
        </p:spPr>
      </p:cxnSp>
      <p:sp>
        <p:nvSpPr>
          <p:cNvPr id="138" name="Google Shape;138;p6"/>
          <p:cNvSpPr txBox="1"/>
          <p:nvPr/>
        </p:nvSpPr>
        <p:spPr>
          <a:xfrm>
            <a:off x="3921125" y="5729287"/>
            <a:ext cx="1149350" cy="3667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Message</a:t>
            </a:r>
            <a:endParaRPr/>
          </a:p>
        </p:txBody>
      </p:sp>
      <p:sp>
        <p:nvSpPr>
          <p:cNvPr id="139" name="Google Shape;139;p6"/>
          <p:cNvSpPr txBox="1"/>
          <p:nvPr/>
        </p:nvSpPr>
        <p:spPr>
          <a:xfrm>
            <a:off x="6699250" y="3733800"/>
            <a:ext cx="1149350" cy="3667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Message</a:t>
            </a:r>
            <a:endParaRPr/>
          </a:p>
        </p:txBody>
      </p:sp>
    </p:spTree>
  </p:cSld>
  <p:clrMapOvr>
    <a:masterClrMapping/>
  </p:clrMapOvr>
  <p:transition spd="slow">
    <p:spli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45" name="Shape 145"/>
        <p:cNvGrpSpPr/>
        <p:nvPr/>
      </p:nvGrpSpPr>
      <p:grpSpPr>
        <a:xfrm>
          <a:off x="0" y="0"/>
          <a:ext cx="0" cy="0"/>
          <a:chOff x="0" y="0"/>
          <a:chExt cx="0" cy="0"/>
        </a:xfrm>
      </p:grpSpPr>
      <p:sp>
        <p:nvSpPr>
          <p:cNvPr id="146" name="Google Shape;146;p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147" name="Google Shape;147;p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148" name="Google Shape;148;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49" name="Google Shape;149;p7"/>
          <p:cNvSpPr txBox="1"/>
          <p:nvPr>
            <p:ph type="title"/>
          </p:nvPr>
        </p:nvSpPr>
        <p:spPr>
          <a:xfrm>
            <a:off x="457200" y="381000"/>
            <a:ext cx="8229600" cy="175260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5400"/>
              <a:buFont typeface="Tahoma"/>
              <a:buNone/>
            </a:pPr>
            <a:r>
              <a:rPr b="1" i="0" lang="en-US" sz="5400" u="none">
                <a:solidFill>
                  <a:schemeClr val="lt1"/>
                </a:solidFill>
                <a:latin typeface="Tahoma"/>
                <a:ea typeface="Tahoma"/>
                <a:cs typeface="Tahoma"/>
                <a:sym typeface="Tahoma"/>
              </a:rPr>
              <a:t>Barriers to Listening</a:t>
            </a:r>
            <a:endParaRPr/>
          </a:p>
        </p:txBody>
      </p:sp>
      <p:sp>
        <p:nvSpPr>
          <p:cNvPr id="150" name="Google Shape;150;p7"/>
          <p:cNvSpPr/>
          <p:nvPr/>
        </p:nvSpPr>
        <p:spPr>
          <a:xfrm>
            <a:off x="457200" y="2133600"/>
            <a:ext cx="8229600" cy="4038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51" name="Google Shape;151;p7"/>
          <p:cNvGrpSpPr/>
          <p:nvPr/>
        </p:nvGrpSpPr>
        <p:grpSpPr>
          <a:xfrm>
            <a:off x="4572000" y="2133600"/>
            <a:ext cx="4114800" cy="4038600"/>
            <a:chOff x="2880" y="1104"/>
            <a:chExt cx="2592" cy="2784"/>
          </a:xfrm>
        </p:grpSpPr>
        <p:sp>
          <p:nvSpPr>
            <p:cNvPr id="152" name="Google Shape;152;p7"/>
            <p:cNvSpPr txBox="1"/>
            <p:nvPr/>
          </p:nvSpPr>
          <p:spPr>
            <a:xfrm>
              <a:off x="2880" y="2032"/>
              <a:ext cx="2592" cy="92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Self-</a:t>
              </a:r>
              <a:endParaRPr/>
            </a:p>
            <a:p>
              <a:pPr indent="0" lvl="0" marL="0" marR="0" rtl="0" algn="ctr">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Centeredness</a:t>
              </a:r>
              <a:endParaRPr/>
            </a:p>
          </p:txBody>
        </p:sp>
        <p:sp>
          <p:nvSpPr>
            <p:cNvPr id="153" name="Google Shape;153;p7"/>
            <p:cNvSpPr txBox="1"/>
            <p:nvPr/>
          </p:nvSpPr>
          <p:spPr>
            <a:xfrm>
              <a:off x="2880" y="1104"/>
              <a:ext cx="2592" cy="92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Prejudgment</a:t>
              </a:r>
              <a:endParaRPr/>
            </a:p>
          </p:txBody>
        </p:sp>
        <p:sp>
          <p:nvSpPr>
            <p:cNvPr id="154" name="Google Shape;154;p7"/>
            <p:cNvSpPr txBox="1"/>
            <p:nvPr/>
          </p:nvSpPr>
          <p:spPr>
            <a:xfrm>
              <a:off x="2880" y="2960"/>
              <a:ext cx="2592" cy="92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Selective</a:t>
              </a:r>
              <a:endParaRPr/>
            </a:p>
            <a:p>
              <a:pPr indent="0" lvl="0" marL="0" marR="0" rtl="0" algn="ctr">
                <a:lnSpc>
                  <a:spcPct val="10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Listening</a:t>
              </a:r>
              <a:endParaRPr/>
            </a:p>
          </p:txBody>
        </p:sp>
      </p:grpSp>
      <p:pic>
        <p:nvPicPr>
          <p:cNvPr id="155" name="Google Shape;155;p7"/>
          <p:cNvPicPr preferRelativeResize="0"/>
          <p:nvPr/>
        </p:nvPicPr>
        <p:blipFill rotWithShape="1">
          <a:blip r:embed="rId3">
            <a:alphaModFix/>
          </a:blip>
          <a:srcRect b="0" l="0" r="0" t="0"/>
          <a:stretch/>
        </p:blipFill>
        <p:spPr>
          <a:xfrm>
            <a:off x="457200" y="2935287"/>
            <a:ext cx="4114800" cy="3236912"/>
          </a:xfrm>
          <a:prstGeom prst="rect">
            <a:avLst/>
          </a:prstGeom>
          <a:noFill/>
          <a:ln>
            <a:noFill/>
          </a:ln>
        </p:spPr>
      </p:pic>
    </p:spTree>
  </p:cSld>
  <p:clrMapOvr>
    <a:masterClrMapping/>
  </p:clrMapOvr>
  <p:transition spd="slow">
    <p:checke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61" name="Shape 161"/>
        <p:cNvGrpSpPr/>
        <p:nvPr/>
      </p:nvGrpSpPr>
      <p:grpSpPr>
        <a:xfrm>
          <a:off x="0" y="0"/>
          <a:ext cx="0" cy="0"/>
          <a:chOff x="0" y="0"/>
          <a:chExt cx="0" cy="0"/>
        </a:xfrm>
      </p:grpSpPr>
      <p:sp>
        <p:nvSpPr>
          <p:cNvPr id="162" name="Google Shape;162;p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163" name="Google Shape;163;p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164" name="Google Shape;164;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65" name="Google Shape;165;p8"/>
          <p:cNvSpPr/>
          <p:nvPr/>
        </p:nvSpPr>
        <p:spPr>
          <a:xfrm>
            <a:off x="457200" y="2209800"/>
            <a:ext cx="8229600" cy="3962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6" name="Google Shape;166;p8"/>
          <p:cNvSpPr txBox="1"/>
          <p:nvPr>
            <p:ph idx="4294967295" type="title"/>
          </p:nvPr>
        </p:nvSpPr>
        <p:spPr>
          <a:xfrm>
            <a:off x="457200" y="381000"/>
            <a:ext cx="8229600" cy="1828800"/>
          </a:xfrm>
          <a:prstGeom prst="rect">
            <a:avLst/>
          </a:prstGeom>
          <a:solidFill>
            <a:srgbClr val="9900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5400"/>
              <a:buFont typeface="Tahoma"/>
              <a:buNone/>
            </a:pPr>
            <a:r>
              <a:rPr b="1" i="0" lang="en-US" sz="5400" u="none" cap="none" strike="noStrike">
                <a:solidFill>
                  <a:schemeClr val="lt1"/>
                </a:solidFill>
                <a:latin typeface="Tahoma"/>
                <a:ea typeface="Tahoma"/>
                <a:cs typeface="Tahoma"/>
                <a:sym typeface="Tahoma"/>
              </a:rPr>
              <a:t>Effective Listening </a:t>
            </a:r>
            <a:endParaRPr/>
          </a:p>
        </p:txBody>
      </p:sp>
      <p:sp>
        <p:nvSpPr>
          <p:cNvPr id="167" name="Google Shape;167;p8"/>
          <p:cNvSpPr txBox="1"/>
          <p:nvPr>
            <p:ph idx="4294967295" type="body"/>
          </p:nvPr>
        </p:nvSpPr>
        <p:spPr>
          <a:xfrm>
            <a:off x="685800" y="2362200"/>
            <a:ext cx="7772400" cy="3581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30000"/>
              </a:lnSpc>
              <a:spcBef>
                <a:spcPts val="0"/>
              </a:spcBef>
              <a:spcAft>
                <a:spcPts val="0"/>
              </a:spcAft>
              <a:buClr>
                <a:schemeClr val="dk1"/>
              </a:buClr>
              <a:buSzPts val="3200"/>
              <a:buFont typeface="Arial Narrow"/>
              <a:buChar char="•"/>
            </a:pPr>
            <a:r>
              <a:rPr b="1" i="0" lang="en-US" sz="3200" u="none" cap="none" strike="noStrike">
                <a:solidFill>
                  <a:schemeClr val="dk1"/>
                </a:solidFill>
                <a:latin typeface="Arial Narrow"/>
                <a:ea typeface="Arial Narrow"/>
                <a:cs typeface="Arial Narrow"/>
                <a:sym typeface="Arial Narrow"/>
              </a:rPr>
              <a:t>Find areas of interest</a:t>
            </a:r>
            <a:endParaRPr/>
          </a:p>
          <a:p>
            <a:pPr indent="-342900" lvl="0" marL="342900" marR="0" rtl="0" algn="l">
              <a:lnSpc>
                <a:spcPct val="130000"/>
              </a:lnSpc>
              <a:spcBef>
                <a:spcPts val="640"/>
              </a:spcBef>
              <a:spcAft>
                <a:spcPts val="0"/>
              </a:spcAft>
              <a:buClr>
                <a:schemeClr val="dk1"/>
              </a:buClr>
              <a:buSzPts val="3200"/>
              <a:buFont typeface="Arial Narrow"/>
              <a:buChar char="•"/>
            </a:pPr>
            <a:r>
              <a:rPr b="1" i="0" lang="en-US" sz="3200" u="none" cap="none" strike="noStrike">
                <a:solidFill>
                  <a:schemeClr val="dk1"/>
                </a:solidFill>
                <a:latin typeface="Arial Narrow"/>
                <a:ea typeface="Arial Narrow"/>
                <a:cs typeface="Arial Narrow"/>
                <a:sym typeface="Arial Narrow"/>
              </a:rPr>
              <a:t>Focus on content</a:t>
            </a:r>
            <a:endParaRPr/>
          </a:p>
          <a:p>
            <a:pPr indent="-342900" lvl="0" marL="342900" marR="0" rtl="0" algn="l">
              <a:lnSpc>
                <a:spcPct val="130000"/>
              </a:lnSpc>
              <a:spcBef>
                <a:spcPts val="640"/>
              </a:spcBef>
              <a:spcAft>
                <a:spcPts val="0"/>
              </a:spcAft>
              <a:buClr>
                <a:schemeClr val="dk1"/>
              </a:buClr>
              <a:buSzPts val="3200"/>
              <a:buFont typeface="Arial Narrow"/>
              <a:buChar char="•"/>
            </a:pPr>
            <a:r>
              <a:rPr b="1" i="0" lang="en-US" sz="3200" u="none" cap="none" strike="noStrike">
                <a:solidFill>
                  <a:schemeClr val="dk1"/>
                </a:solidFill>
                <a:latin typeface="Arial Narrow"/>
                <a:ea typeface="Arial Narrow"/>
                <a:cs typeface="Arial Narrow"/>
                <a:sym typeface="Arial Narrow"/>
              </a:rPr>
              <a:t>Hold your fire</a:t>
            </a:r>
            <a:endParaRPr/>
          </a:p>
          <a:p>
            <a:pPr indent="-342900" lvl="0" marL="342900" marR="0" rtl="0" algn="l">
              <a:lnSpc>
                <a:spcPct val="130000"/>
              </a:lnSpc>
              <a:spcBef>
                <a:spcPts val="640"/>
              </a:spcBef>
              <a:spcAft>
                <a:spcPts val="0"/>
              </a:spcAft>
              <a:buClr>
                <a:schemeClr val="dk1"/>
              </a:buClr>
              <a:buSzPts val="3200"/>
              <a:buFont typeface="Arial Narrow"/>
              <a:buChar char="•"/>
            </a:pPr>
            <a:r>
              <a:rPr b="1" i="0" lang="en-US" sz="3200" u="none" cap="none" strike="noStrike">
                <a:solidFill>
                  <a:schemeClr val="dk1"/>
                </a:solidFill>
                <a:latin typeface="Arial Narrow"/>
                <a:ea typeface="Arial Narrow"/>
                <a:cs typeface="Arial Narrow"/>
                <a:sym typeface="Arial Narrow"/>
              </a:rPr>
              <a:t>Listen for ideas</a:t>
            </a:r>
            <a:endParaRPr/>
          </a:p>
          <a:p>
            <a:pPr indent="-342900" lvl="0" marL="342900" marR="0" rtl="0" algn="l">
              <a:lnSpc>
                <a:spcPct val="130000"/>
              </a:lnSpc>
              <a:spcBef>
                <a:spcPts val="640"/>
              </a:spcBef>
              <a:spcAft>
                <a:spcPts val="0"/>
              </a:spcAft>
              <a:buClr>
                <a:schemeClr val="dk1"/>
              </a:buClr>
              <a:buSzPts val="3200"/>
              <a:buFont typeface="Arial Narrow"/>
              <a:buChar char="•"/>
            </a:pPr>
            <a:r>
              <a:rPr b="1" i="0" lang="en-US" sz="3200" u="none" cap="none" strike="noStrike">
                <a:solidFill>
                  <a:schemeClr val="dk1"/>
                </a:solidFill>
                <a:latin typeface="Arial Narrow"/>
                <a:ea typeface="Arial Narrow"/>
                <a:cs typeface="Arial Narrow"/>
                <a:sym typeface="Arial Narrow"/>
              </a:rPr>
              <a:t>Take selective notes</a:t>
            </a:r>
            <a:endParaRPr/>
          </a:p>
        </p:txBody>
      </p:sp>
      <p:grpSp>
        <p:nvGrpSpPr>
          <p:cNvPr id="168" name="Google Shape;168;p8"/>
          <p:cNvGrpSpPr/>
          <p:nvPr/>
        </p:nvGrpSpPr>
        <p:grpSpPr>
          <a:xfrm>
            <a:off x="5761037" y="2514600"/>
            <a:ext cx="2925762" cy="3657600"/>
            <a:chOff x="3629" y="1584"/>
            <a:chExt cx="1843" cy="2304"/>
          </a:xfrm>
        </p:grpSpPr>
        <p:sp>
          <p:nvSpPr>
            <p:cNvPr id="169" name="Google Shape;169;p8"/>
            <p:cNvSpPr/>
            <p:nvPr/>
          </p:nvSpPr>
          <p:spPr>
            <a:xfrm>
              <a:off x="4710" y="1584"/>
              <a:ext cx="565" cy="538"/>
            </a:xfrm>
            <a:custGeom>
              <a:rect b="b" l="l" r="r" t="t"/>
              <a:pathLst>
                <a:path extrusionOk="0" h="502" w="527">
                  <a:moveTo>
                    <a:pt x="3" y="106"/>
                  </a:moveTo>
                  <a:lnTo>
                    <a:pt x="10" y="127"/>
                  </a:lnTo>
                  <a:lnTo>
                    <a:pt x="16" y="142"/>
                  </a:lnTo>
                  <a:lnTo>
                    <a:pt x="23" y="154"/>
                  </a:lnTo>
                  <a:lnTo>
                    <a:pt x="29" y="162"/>
                  </a:lnTo>
                  <a:lnTo>
                    <a:pt x="35" y="167"/>
                  </a:lnTo>
                  <a:lnTo>
                    <a:pt x="39" y="169"/>
                  </a:lnTo>
                  <a:lnTo>
                    <a:pt x="42" y="171"/>
                  </a:lnTo>
                  <a:lnTo>
                    <a:pt x="43" y="171"/>
                  </a:lnTo>
                  <a:lnTo>
                    <a:pt x="274" y="182"/>
                  </a:lnTo>
                  <a:lnTo>
                    <a:pt x="224" y="247"/>
                  </a:lnTo>
                  <a:lnTo>
                    <a:pt x="284" y="342"/>
                  </a:lnTo>
                  <a:lnTo>
                    <a:pt x="314" y="442"/>
                  </a:lnTo>
                  <a:lnTo>
                    <a:pt x="379" y="502"/>
                  </a:lnTo>
                  <a:lnTo>
                    <a:pt x="385" y="498"/>
                  </a:lnTo>
                  <a:lnTo>
                    <a:pt x="398" y="488"/>
                  </a:lnTo>
                  <a:lnTo>
                    <a:pt x="417" y="472"/>
                  </a:lnTo>
                  <a:lnTo>
                    <a:pt x="439" y="451"/>
                  </a:lnTo>
                  <a:lnTo>
                    <a:pt x="463" y="428"/>
                  </a:lnTo>
                  <a:lnTo>
                    <a:pt x="483" y="403"/>
                  </a:lnTo>
                  <a:lnTo>
                    <a:pt x="501" y="377"/>
                  </a:lnTo>
                  <a:lnTo>
                    <a:pt x="510" y="352"/>
                  </a:lnTo>
                  <a:lnTo>
                    <a:pt x="521" y="298"/>
                  </a:lnTo>
                  <a:lnTo>
                    <a:pt x="527" y="237"/>
                  </a:lnTo>
                  <a:lnTo>
                    <a:pt x="525" y="182"/>
                  </a:lnTo>
                  <a:lnTo>
                    <a:pt x="510" y="142"/>
                  </a:lnTo>
                  <a:lnTo>
                    <a:pt x="499" y="127"/>
                  </a:lnTo>
                  <a:lnTo>
                    <a:pt x="484" y="114"/>
                  </a:lnTo>
                  <a:lnTo>
                    <a:pt x="470" y="103"/>
                  </a:lnTo>
                  <a:lnTo>
                    <a:pt x="456" y="93"/>
                  </a:lnTo>
                  <a:lnTo>
                    <a:pt x="444" y="86"/>
                  </a:lnTo>
                  <a:lnTo>
                    <a:pt x="434" y="80"/>
                  </a:lnTo>
                  <a:lnTo>
                    <a:pt x="427" y="77"/>
                  </a:lnTo>
                  <a:lnTo>
                    <a:pt x="425" y="76"/>
                  </a:lnTo>
                  <a:lnTo>
                    <a:pt x="422" y="73"/>
                  </a:lnTo>
                  <a:lnTo>
                    <a:pt x="413" y="65"/>
                  </a:lnTo>
                  <a:lnTo>
                    <a:pt x="399" y="53"/>
                  </a:lnTo>
                  <a:lnTo>
                    <a:pt x="380" y="40"/>
                  </a:lnTo>
                  <a:lnTo>
                    <a:pt x="359" y="27"/>
                  </a:lnTo>
                  <a:lnTo>
                    <a:pt x="334" y="15"/>
                  </a:lnTo>
                  <a:lnTo>
                    <a:pt x="308" y="6"/>
                  </a:lnTo>
                  <a:lnTo>
                    <a:pt x="280" y="1"/>
                  </a:lnTo>
                  <a:lnTo>
                    <a:pt x="264" y="0"/>
                  </a:lnTo>
                  <a:lnTo>
                    <a:pt x="248" y="0"/>
                  </a:lnTo>
                  <a:lnTo>
                    <a:pt x="230" y="1"/>
                  </a:lnTo>
                  <a:lnTo>
                    <a:pt x="211" y="1"/>
                  </a:lnTo>
                  <a:lnTo>
                    <a:pt x="192" y="2"/>
                  </a:lnTo>
                  <a:lnTo>
                    <a:pt x="173" y="5"/>
                  </a:lnTo>
                  <a:lnTo>
                    <a:pt x="154" y="7"/>
                  </a:lnTo>
                  <a:lnTo>
                    <a:pt x="135" y="9"/>
                  </a:lnTo>
                  <a:lnTo>
                    <a:pt x="117" y="11"/>
                  </a:lnTo>
                  <a:lnTo>
                    <a:pt x="101" y="14"/>
                  </a:lnTo>
                  <a:lnTo>
                    <a:pt x="86" y="17"/>
                  </a:lnTo>
                  <a:lnTo>
                    <a:pt x="71" y="20"/>
                  </a:lnTo>
                  <a:lnTo>
                    <a:pt x="61" y="23"/>
                  </a:lnTo>
                  <a:lnTo>
                    <a:pt x="52" y="26"/>
                  </a:lnTo>
                  <a:lnTo>
                    <a:pt x="47" y="28"/>
                  </a:lnTo>
                  <a:lnTo>
                    <a:pt x="43" y="32"/>
                  </a:lnTo>
                  <a:lnTo>
                    <a:pt x="39" y="37"/>
                  </a:lnTo>
                  <a:lnTo>
                    <a:pt x="32" y="41"/>
                  </a:lnTo>
                  <a:lnTo>
                    <a:pt x="24" y="46"/>
                  </a:lnTo>
                  <a:lnTo>
                    <a:pt x="15" y="52"/>
                  </a:lnTo>
                  <a:lnTo>
                    <a:pt x="8" y="61"/>
                  </a:lnTo>
                  <a:lnTo>
                    <a:pt x="2" y="72"/>
                  </a:lnTo>
                  <a:lnTo>
                    <a:pt x="0" y="87"/>
                  </a:lnTo>
                  <a:lnTo>
                    <a:pt x="3" y="106"/>
                  </a:lnTo>
                  <a:close/>
                </a:path>
              </a:pathLst>
            </a:custGeom>
            <a:solidFill>
              <a:srgbClr val="72727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0" name="Google Shape;170;p8"/>
            <p:cNvSpPr/>
            <p:nvPr/>
          </p:nvSpPr>
          <p:spPr>
            <a:xfrm>
              <a:off x="3629" y="1674"/>
              <a:ext cx="650" cy="2214"/>
            </a:xfrm>
            <a:custGeom>
              <a:rect b="b" l="l" r="r" t="t"/>
              <a:pathLst>
                <a:path extrusionOk="0" h="2066" w="607">
                  <a:moveTo>
                    <a:pt x="392" y="551"/>
                  </a:moveTo>
                  <a:lnTo>
                    <a:pt x="416" y="567"/>
                  </a:lnTo>
                  <a:lnTo>
                    <a:pt x="417" y="548"/>
                  </a:lnTo>
                  <a:lnTo>
                    <a:pt x="408" y="545"/>
                  </a:lnTo>
                  <a:lnTo>
                    <a:pt x="402" y="545"/>
                  </a:lnTo>
                  <a:lnTo>
                    <a:pt x="398" y="548"/>
                  </a:lnTo>
                  <a:lnTo>
                    <a:pt x="392" y="551"/>
                  </a:lnTo>
                  <a:lnTo>
                    <a:pt x="352" y="570"/>
                  </a:lnTo>
                  <a:lnTo>
                    <a:pt x="352" y="581"/>
                  </a:lnTo>
                  <a:lnTo>
                    <a:pt x="351" y="592"/>
                  </a:lnTo>
                  <a:lnTo>
                    <a:pt x="350" y="604"/>
                  </a:lnTo>
                  <a:lnTo>
                    <a:pt x="347" y="615"/>
                  </a:lnTo>
                  <a:lnTo>
                    <a:pt x="356" y="631"/>
                  </a:lnTo>
                  <a:lnTo>
                    <a:pt x="367" y="648"/>
                  </a:lnTo>
                  <a:lnTo>
                    <a:pt x="378" y="663"/>
                  </a:lnTo>
                  <a:lnTo>
                    <a:pt x="389" y="679"/>
                  </a:lnTo>
                  <a:lnTo>
                    <a:pt x="399" y="695"/>
                  </a:lnTo>
                  <a:lnTo>
                    <a:pt x="408" y="712"/>
                  </a:lnTo>
                  <a:lnTo>
                    <a:pt x="418" y="728"/>
                  </a:lnTo>
                  <a:lnTo>
                    <a:pt x="427" y="745"/>
                  </a:lnTo>
                  <a:lnTo>
                    <a:pt x="428" y="739"/>
                  </a:lnTo>
                  <a:lnTo>
                    <a:pt x="430" y="734"/>
                  </a:lnTo>
                  <a:lnTo>
                    <a:pt x="433" y="732"/>
                  </a:lnTo>
                  <a:lnTo>
                    <a:pt x="438" y="730"/>
                  </a:lnTo>
                  <a:lnTo>
                    <a:pt x="556" y="763"/>
                  </a:lnTo>
                  <a:lnTo>
                    <a:pt x="564" y="766"/>
                  </a:lnTo>
                  <a:lnTo>
                    <a:pt x="574" y="769"/>
                  </a:lnTo>
                  <a:lnTo>
                    <a:pt x="584" y="772"/>
                  </a:lnTo>
                  <a:lnTo>
                    <a:pt x="593" y="775"/>
                  </a:lnTo>
                  <a:lnTo>
                    <a:pt x="600" y="782"/>
                  </a:lnTo>
                  <a:lnTo>
                    <a:pt x="606" y="788"/>
                  </a:lnTo>
                  <a:lnTo>
                    <a:pt x="607" y="798"/>
                  </a:lnTo>
                  <a:lnTo>
                    <a:pt x="606" y="811"/>
                  </a:lnTo>
                  <a:lnTo>
                    <a:pt x="599" y="821"/>
                  </a:lnTo>
                  <a:lnTo>
                    <a:pt x="593" y="832"/>
                  </a:lnTo>
                  <a:lnTo>
                    <a:pt x="586" y="841"/>
                  </a:lnTo>
                  <a:lnTo>
                    <a:pt x="580" y="852"/>
                  </a:lnTo>
                  <a:lnTo>
                    <a:pt x="575" y="868"/>
                  </a:lnTo>
                  <a:lnTo>
                    <a:pt x="570" y="884"/>
                  </a:lnTo>
                  <a:lnTo>
                    <a:pt x="564" y="900"/>
                  </a:lnTo>
                  <a:lnTo>
                    <a:pt x="559" y="915"/>
                  </a:lnTo>
                  <a:lnTo>
                    <a:pt x="554" y="930"/>
                  </a:lnTo>
                  <a:lnTo>
                    <a:pt x="548" y="946"/>
                  </a:lnTo>
                  <a:lnTo>
                    <a:pt x="543" y="961"/>
                  </a:lnTo>
                  <a:lnTo>
                    <a:pt x="537" y="978"/>
                  </a:lnTo>
                  <a:lnTo>
                    <a:pt x="549" y="1003"/>
                  </a:lnTo>
                  <a:lnTo>
                    <a:pt x="556" y="1030"/>
                  </a:lnTo>
                  <a:lnTo>
                    <a:pt x="559" y="1059"/>
                  </a:lnTo>
                  <a:lnTo>
                    <a:pt x="558" y="1090"/>
                  </a:lnTo>
                  <a:lnTo>
                    <a:pt x="554" y="1114"/>
                  </a:lnTo>
                  <a:lnTo>
                    <a:pt x="549" y="1138"/>
                  </a:lnTo>
                  <a:lnTo>
                    <a:pt x="542" y="1160"/>
                  </a:lnTo>
                  <a:lnTo>
                    <a:pt x="533" y="1182"/>
                  </a:lnTo>
                  <a:lnTo>
                    <a:pt x="588" y="1423"/>
                  </a:lnTo>
                  <a:lnTo>
                    <a:pt x="593" y="1439"/>
                  </a:lnTo>
                  <a:lnTo>
                    <a:pt x="596" y="1454"/>
                  </a:lnTo>
                  <a:lnTo>
                    <a:pt x="597" y="1469"/>
                  </a:lnTo>
                  <a:lnTo>
                    <a:pt x="597" y="1482"/>
                  </a:lnTo>
                  <a:lnTo>
                    <a:pt x="595" y="1494"/>
                  </a:lnTo>
                  <a:lnTo>
                    <a:pt x="591" y="1505"/>
                  </a:lnTo>
                  <a:lnTo>
                    <a:pt x="582" y="1513"/>
                  </a:lnTo>
                  <a:lnTo>
                    <a:pt x="570" y="1521"/>
                  </a:lnTo>
                  <a:lnTo>
                    <a:pt x="579" y="1553"/>
                  </a:lnTo>
                  <a:lnTo>
                    <a:pt x="584" y="1587"/>
                  </a:lnTo>
                  <a:lnTo>
                    <a:pt x="588" y="1626"/>
                  </a:lnTo>
                  <a:lnTo>
                    <a:pt x="595" y="1678"/>
                  </a:lnTo>
                  <a:lnTo>
                    <a:pt x="607" y="2066"/>
                  </a:lnTo>
                  <a:lnTo>
                    <a:pt x="110" y="2065"/>
                  </a:lnTo>
                  <a:lnTo>
                    <a:pt x="112" y="1994"/>
                  </a:lnTo>
                  <a:lnTo>
                    <a:pt x="112" y="1838"/>
                  </a:lnTo>
                  <a:lnTo>
                    <a:pt x="112" y="1670"/>
                  </a:lnTo>
                  <a:lnTo>
                    <a:pt x="114" y="1562"/>
                  </a:lnTo>
                  <a:lnTo>
                    <a:pt x="105" y="1560"/>
                  </a:lnTo>
                  <a:lnTo>
                    <a:pt x="96" y="1556"/>
                  </a:lnTo>
                  <a:lnTo>
                    <a:pt x="89" y="1552"/>
                  </a:lnTo>
                  <a:lnTo>
                    <a:pt x="80" y="1547"/>
                  </a:lnTo>
                  <a:lnTo>
                    <a:pt x="73" y="1541"/>
                  </a:lnTo>
                  <a:lnTo>
                    <a:pt x="67" y="1534"/>
                  </a:lnTo>
                  <a:lnTo>
                    <a:pt x="63" y="1526"/>
                  </a:lnTo>
                  <a:lnTo>
                    <a:pt x="59" y="1517"/>
                  </a:lnTo>
                  <a:lnTo>
                    <a:pt x="60" y="1463"/>
                  </a:lnTo>
                  <a:lnTo>
                    <a:pt x="67" y="1410"/>
                  </a:lnTo>
                  <a:lnTo>
                    <a:pt x="75" y="1357"/>
                  </a:lnTo>
                  <a:lnTo>
                    <a:pt x="83" y="1305"/>
                  </a:lnTo>
                  <a:lnTo>
                    <a:pt x="90" y="1254"/>
                  </a:lnTo>
                  <a:lnTo>
                    <a:pt x="94" y="1201"/>
                  </a:lnTo>
                  <a:lnTo>
                    <a:pt x="91" y="1149"/>
                  </a:lnTo>
                  <a:lnTo>
                    <a:pt x="81" y="1096"/>
                  </a:lnTo>
                  <a:lnTo>
                    <a:pt x="67" y="1046"/>
                  </a:lnTo>
                  <a:lnTo>
                    <a:pt x="56" y="995"/>
                  </a:lnTo>
                  <a:lnTo>
                    <a:pt x="47" y="942"/>
                  </a:lnTo>
                  <a:lnTo>
                    <a:pt x="43" y="889"/>
                  </a:lnTo>
                  <a:lnTo>
                    <a:pt x="43" y="836"/>
                  </a:lnTo>
                  <a:lnTo>
                    <a:pt x="50" y="784"/>
                  </a:lnTo>
                  <a:lnTo>
                    <a:pt x="64" y="734"/>
                  </a:lnTo>
                  <a:lnTo>
                    <a:pt x="85" y="687"/>
                  </a:lnTo>
                  <a:lnTo>
                    <a:pt x="96" y="666"/>
                  </a:lnTo>
                  <a:lnTo>
                    <a:pt x="110" y="647"/>
                  </a:lnTo>
                  <a:lnTo>
                    <a:pt x="124" y="627"/>
                  </a:lnTo>
                  <a:lnTo>
                    <a:pt x="139" y="607"/>
                  </a:lnTo>
                  <a:lnTo>
                    <a:pt x="150" y="586"/>
                  </a:lnTo>
                  <a:lnTo>
                    <a:pt x="158" y="563"/>
                  </a:lnTo>
                  <a:lnTo>
                    <a:pt x="160" y="539"/>
                  </a:lnTo>
                  <a:lnTo>
                    <a:pt x="155" y="512"/>
                  </a:lnTo>
                  <a:lnTo>
                    <a:pt x="131" y="505"/>
                  </a:lnTo>
                  <a:lnTo>
                    <a:pt x="112" y="493"/>
                  </a:lnTo>
                  <a:lnTo>
                    <a:pt x="98" y="477"/>
                  </a:lnTo>
                  <a:lnTo>
                    <a:pt x="86" y="457"/>
                  </a:lnTo>
                  <a:lnTo>
                    <a:pt x="78" y="437"/>
                  </a:lnTo>
                  <a:lnTo>
                    <a:pt x="70" y="415"/>
                  </a:lnTo>
                  <a:lnTo>
                    <a:pt x="63" y="395"/>
                  </a:lnTo>
                  <a:lnTo>
                    <a:pt x="55" y="374"/>
                  </a:lnTo>
                  <a:lnTo>
                    <a:pt x="49" y="371"/>
                  </a:lnTo>
                  <a:lnTo>
                    <a:pt x="42" y="366"/>
                  </a:lnTo>
                  <a:lnTo>
                    <a:pt x="34" y="363"/>
                  </a:lnTo>
                  <a:lnTo>
                    <a:pt x="28" y="358"/>
                  </a:lnTo>
                  <a:lnTo>
                    <a:pt x="23" y="353"/>
                  </a:lnTo>
                  <a:lnTo>
                    <a:pt x="16" y="348"/>
                  </a:lnTo>
                  <a:lnTo>
                    <a:pt x="12" y="342"/>
                  </a:lnTo>
                  <a:lnTo>
                    <a:pt x="7" y="335"/>
                  </a:lnTo>
                  <a:lnTo>
                    <a:pt x="0" y="309"/>
                  </a:lnTo>
                  <a:lnTo>
                    <a:pt x="0" y="281"/>
                  </a:lnTo>
                  <a:lnTo>
                    <a:pt x="7" y="254"/>
                  </a:lnTo>
                  <a:lnTo>
                    <a:pt x="18" y="229"/>
                  </a:lnTo>
                  <a:lnTo>
                    <a:pt x="25" y="221"/>
                  </a:lnTo>
                  <a:lnTo>
                    <a:pt x="31" y="217"/>
                  </a:lnTo>
                  <a:lnTo>
                    <a:pt x="39" y="214"/>
                  </a:lnTo>
                  <a:lnTo>
                    <a:pt x="47" y="211"/>
                  </a:lnTo>
                  <a:lnTo>
                    <a:pt x="56" y="210"/>
                  </a:lnTo>
                  <a:lnTo>
                    <a:pt x="65" y="210"/>
                  </a:lnTo>
                  <a:lnTo>
                    <a:pt x="73" y="210"/>
                  </a:lnTo>
                  <a:lnTo>
                    <a:pt x="81" y="210"/>
                  </a:lnTo>
                  <a:lnTo>
                    <a:pt x="83" y="193"/>
                  </a:lnTo>
                  <a:lnTo>
                    <a:pt x="88" y="177"/>
                  </a:lnTo>
                  <a:lnTo>
                    <a:pt x="92" y="161"/>
                  </a:lnTo>
                  <a:lnTo>
                    <a:pt x="98" y="147"/>
                  </a:lnTo>
                  <a:lnTo>
                    <a:pt x="105" y="132"/>
                  </a:lnTo>
                  <a:lnTo>
                    <a:pt x="114" y="119"/>
                  </a:lnTo>
                  <a:lnTo>
                    <a:pt x="123" y="105"/>
                  </a:lnTo>
                  <a:lnTo>
                    <a:pt x="133" y="93"/>
                  </a:lnTo>
                  <a:lnTo>
                    <a:pt x="145" y="81"/>
                  </a:lnTo>
                  <a:lnTo>
                    <a:pt x="158" y="69"/>
                  </a:lnTo>
                  <a:lnTo>
                    <a:pt x="172" y="58"/>
                  </a:lnTo>
                  <a:lnTo>
                    <a:pt x="187" y="47"/>
                  </a:lnTo>
                  <a:lnTo>
                    <a:pt x="204" y="36"/>
                  </a:lnTo>
                  <a:lnTo>
                    <a:pt x="221" y="28"/>
                  </a:lnTo>
                  <a:lnTo>
                    <a:pt x="240" y="18"/>
                  </a:lnTo>
                  <a:lnTo>
                    <a:pt x="260" y="9"/>
                  </a:lnTo>
                  <a:lnTo>
                    <a:pt x="270" y="8"/>
                  </a:lnTo>
                  <a:lnTo>
                    <a:pt x="279" y="6"/>
                  </a:lnTo>
                  <a:lnTo>
                    <a:pt x="289" y="5"/>
                  </a:lnTo>
                  <a:lnTo>
                    <a:pt x="299" y="3"/>
                  </a:lnTo>
                  <a:lnTo>
                    <a:pt x="309" y="2"/>
                  </a:lnTo>
                  <a:lnTo>
                    <a:pt x="318" y="1"/>
                  </a:lnTo>
                  <a:lnTo>
                    <a:pt x="329" y="1"/>
                  </a:lnTo>
                  <a:lnTo>
                    <a:pt x="339" y="0"/>
                  </a:lnTo>
                  <a:lnTo>
                    <a:pt x="353" y="0"/>
                  </a:lnTo>
                  <a:lnTo>
                    <a:pt x="368" y="1"/>
                  </a:lnTo>
                  <a:lnTo>
                    <a:pt x="382" y="2"/>
                  </a:lnTo>
                  <a:lnTo>
                    <a:pt x="396" y="5"/>
                  </a:lnTo>
                  <a:lnTo>
                    <a:pt x="409" y="9"/>
                  </a:lnTo>
                  <a:lnTo>
                    <a:pt x="423" y="15"/>
                  </a:lnTo>
                  <a:lnTo>
                    <a:pt x="434" y="22"/>
                  </a:lnTo>
                  <a:lnTo>
                    <a:pt x="446" y="31"/>
                  </a:lnTo>
                  <a:lnTo>
                    <a:pt x="480" y="63"/>
                  </a:lnTo>
                  <a:lnTo>
                    <a:pt x="488" y="80"/>
                  </a:lnTo>
                  <a:lnTo>
                    <a:pt x="492" y="97"/>
                  </a:lnTo>
                  <a:lnTo>
                    <a:pt x="493" y="115"/>
                  </a:lnTo>
                  <a:lnTo>
                    <a:pt x="491" y="135"/>
                  </a:lnTo>
                  <a:lnTo>
                    <a:pt x="482" y="145"/>
                  </a:lnTo>
                  <a:lnTo>
                    <a:pt x="478" y="154"/>
                  </a:lnTo>
                  <a:lnTo>
                    <a:pt x="478" y="165"/>
                  </a:lnTo>
                  <a:lnTo>
                    <a:pt x="480" y="176"/>
                  </a:lnTo>
                  <a:lnTo>
                    <a:pt x="484" y="187"/>
                  </a:lnTo>
                  <a:lnTo>
                    <a:pt x="488" y="199"/>
                  </a:lnTo>
                  <a:lnTo>
                    <a:pt x="490" y="211"/>
                  </a:lnTo>
                  <a:lnTo>
                    <a:pt x="489" y="222"/>
                  </a:lnTo>
                  <a:lnTo>
                    <a:pt x="486" y="242"/>
                  </a:lnTo>
                  <a:lnTo>
                    <a:pt x="483" y="260"/>
                  </a:lnTo>
                  <a:lnTo>
                    <a:pt x="478" y="278"/>
                  </a:lnTo>
                  <a:lnTo>
                    <a:pt x="471" y="294"/>
                  </a:lnTo>
                  <a:lnTo>
                    <a:pt x="475" y="305"/>
                  </a:lnTo>
                  <a:lnTo>
                    <a:pt x="480" y="314"/>
                  </a:lnTo>
                  <a:lnTo>
                    <a:pt x="489" y="324"/>
                  </a:lnTo>
                  <a:lnTo>
                    <a:pt x="496" y="334"/>
                  </a:lnTo>
                  <a:lnTo>
                    <a:pt x="503" y="344"/>
                  </a:lnTo>
                  <a:lnTo>
                    <a:pt x="505" y="352"/>
                  </a:lnTo>
                  <a:lnTo>
                    <a:pt x="503" y="362"/>
                  </a:lnTo>
                  <a:lnTo>
                    <a:pt x="494" y="372"/>
                  </a:lnTo>
                  <a:lnTo>
                    <a:pt x="483" y="382"/>
                  </a:lnTo>
                  <a:lnTo>
                    <a:pt x="476" y="393"/>
                  </a:lnTo>
                  <a:lnTo>
                    <a:pt x="471" y="406"/>
                  </a:lnTo>
                  <a:lnTo>
                    <a:pt x="469" y="419"/>
                  </a:lnTo>
                  <a:lnTo>
                    <a:pt x="468" y="433"/>
                  </a:lnTo>
                  <a:lnTo>
                    <a:pt x="467" y="448"/>
                  </a:lnTo>
                  <a:lnTo>
                    <a:pt x="465" y="462"/>
                  </a:lnTo>
                  <a:lnTo>
                    <a:pt x="462" y="475"/>
                  </a:lnTo>
                  <a:lnTo>
                    <a:pt x="467" y="479"/>
                  </a:lnTo>
                  <a:lnTo>
                    <a:pt x="473" y="482"/>
                  </a:lnTo>
                  <a:lnTo>
                    <a:pt x="480" y="486"/>
                  </a:lnTo>
                  <a:lnTo>
                    <a:pt x="485" y="493"/>
                  </a:lnTo>
                  <a:lnTo>
                    <a:pt x="502" y="490"/>
                  </a:lnTo>
                  <a:lnTo>
                    <a:pt x="517" y="492"/>
                  </a:lnTo>
                  <a:lnTo>
                    <a:pt x="531" y="497"/>
                  </a:lnTo>
                  <a:lnTo>
                    <a:pt x="545" y="505"/>
                  </a:lnTo>
                  <a:lnTo>
                    <a:pt x="558" y="516"/>
                  </a:lnTo>
                  <a:lnTo>
                    <a:pt x="569" y="527"/>
                  </a:lnTo>
                  <a:lnTo>
                    <a:pt x="581" y="539"/>
                  </a:lnTo>
                  <a:lnTo>
                    <a:pt x="591" y="552"/>
                  </a:lnTo>
                  <a:lnTo>
                    <a:pt x="598" y="573"/>
                  </a:lnTo>
                  <a:lnTo>
                    <a:pt x="598" y="594"/>
                  </a:lnTo>
                  <a:lnTo>
                    <a:pt x="593" y="612"/>
                  </a:lnTo>
                  <a:lnTo>
                    <a:pt x="583" y="631"/>
                  </a:lnTo>
                  <a:lnTo>
                    <a:pt x="573" y="651"/>
                  </a:lnTo>
                  <a:lnTo>
                    <a:pt x="563" y="670"/>
                  </a:lnTo>
                  <a:lnTo>
                    <a:pt x="558" y="691"/>
                  </a:lnTo>
                  <a:lnTo>
                    <a:pt x="557" y="714"/>
                  </a:lnTo>
                  <a:lnTo>
                    <a:pt x="556" y="723"/>
                  </a:lnTo>
                  <a:lnTo>
                    <a:pt x="555" y="732"/>
                  </a:lnTo>
                  <a:lnTo>
                    <a:pt x="554" y="744"/>
                  </a:lnTo>
                  <a:lnTo>
                    <a:pt x="556" y="763"/>
                  </a:lnTo>
                  <a:lnTo>
                    <a:pt x="438" y="730"/>
                  </a:lnTo>
                  <a:lnTo>
                    <a:pt x="432" y="708"/>
                  </a:lnTo>
                  <a:lnTo>
                    <a:pt x="429" y="694"/>
                  </a:lnTo>
                  <a:lnTo>
                    <a:pt x="426" y="686"/>
                  </a:lnTo>
                  <a:lnTo>
                    <a:pt x="424" y="679"/>
                  </a:lnTo>
                  <a:lnTo>
                    <a:pt x="411" y="670"/>
                  </a:lnTo>
                  <a:lnTo>
                    <a:pt x="399" y="658"/>
                  </a:lnTo>
                  <a:lnTo>
                    <a:pt x="388" y="644"/>
                  </a:lnTo>
                  <a:lnTo>
                    <a:pt x="379" y="629"/>
                  </a:lnTo>
                  <a:lnTo>
                    <a:pt x="370" y="614"/>
                  </a:lnTo>
                  <a:lnTo>
                    <a:pt x="364" y="598"/>
                  </a:lnTo>
                  <a:lnTo>
                    <a:pt x="357" y="583"/>
                  </a:lnTo>
                  <a:lnTo>
                    <a:pt x="352" y="570"/>
                  </a:lnTo>
                  <a:lnTo>
                    <a:pt x="392" y="55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1" name="Google Shape;171;p8"/>
            <p:cNvSpPr/>
            <p:nvPr/>
          </p:nvSpPr>
          <p:spPr>
            <a:xfrm>
              <a:off x="3725" y="1705"/>
              <a:ext cx="396" cy="484"/>
            </a:xfrm>
            <a:custGeom>
              <a:rect b="b" l="l" r="r" t="t"/>
              <a:pathLst>
                <a:path extrusionOk="0" h="452" w="369">
                  <a:moveTo>
                    <a:pt x="362" y="47"/>
                  </a:moveTo>
                  <a:lnTo>
                    <a:pt x="366" y="60"/>
                  </a:lnTo>
                  <a:lnTo>
                    <a:pt x="369" y="74"/>
                  </a:lnTo>
                  <a:lnTo>
                    <a:pt x="368" y="87"/>
                  </a:lnTo>
                  <a:lnTo>
                    <a:pt x="361" y="99"/>
                  </a:lnTo>
                  <a:lnTo>
                    <a:pt x="346" y="96"/>
                  </a:lnTo>
                  <a:lnTo>
                    <a:pt x="330" y="94"/>
                  </a:lnTo>
                  <a:lnTo>
                    <a:pt x="315" y="95"/>
                  </a:lnTo>
                  <a:lnTo>
                    <a:pt x="300" y="96"/>
                  </a:lnTo>
                  <a:lnTo>
                    <a:pt x="285" y="100"/>
                  </a:lnTo>
                  <a:lnTo>
                    <a:pt x="270" y="105"/>
                  </a:lnTo>
                  <a:lnTo>
                    <a:pt x="257" y="111"/>
                  </a:lnTo>
                  <a:lnTo>
                    <a:pt x="244" y="119"/>
                  </a:lnTo>
                  <a:lnTo>
                    <a:pt x="231" y="132"/>
                  </a:lnTo>
                  <a:lnTo>
                    <a:pt x="219" y="147"/>
                  </a:lnTo>
                  <a:lnTo>
                    <a:pt x="208" y="163"/>
                  </a:lnTo>
                  <a:lnTo>
                    <a:pt x="200" y="181"/>
                  </a:lnTo>
                  <a:lnTo>
                    <a:pt x="194" y="199"/>
                  </a:lnTo>
                  <a:lnTo>
                    <a:pt x="189" y="218"/>
                  </a:lnTo>
                  <a:lnTo>
                    <a:pt x="187" y="238"/>
                  </a:lnTo>
                  <a:lnTo>
                    <a:pt x="187" y="258"/>
                  </a:lnTo>
                  <a:lnTo>
                    <a:pt x="177" y="256"/>
                  </a:lnTo>
                  <a:lnTo>
                    <a:pt x="169" y="256"/>
                  </a:lnTo>
                  <a:lnTo>
                    <a:pt x="159" y="257"/>
                  </a:lnTo>
                  <a:lnTo>
                    <a:pt x="150" y="258"/>
                  </a:lnTo>
                  <a:lnTo>
                    <a:pt x="143" y="263"/>
                  </a:lnTo>
                  <a:lnTo>
                    <a:pt x="136" y="267"/>
                  </a:lnTo>
                  <a:lnTo>
                    <a:pt x="131" y="274"/>
                  </a:lnTo>
                  <a:lnTo>
                    <a:pt x="128" y="282"/>
                  </a:lnTo>
                  <a:lnTo>
                    <a:pt x="123" y="301"/>
                  </a:lnTo>
                  <a:lnTo>
                    <a:pt x="123" y="320"/>
                  </a:lnTo>
                  <a:lnTo>
                    <a:pt x="128" y="340"/>
                  </a:lnTo>
                  <a:lnTo>
                    <a:pt x="138" y="356"/>
                  </a:lnTo>
                  <a:lnTo>
                    <a:pt x="133" y="361"/>
                  </a:lnTo>
                  <a:lnTo>
                    <a:pt x="132" y="368"/>
                  </a:lnTo>
                  <a:lnTo>
                    <a:pt x="133" y="375"/>
                  </a:lnTo>
                  <a:lnTo>
                    <a:pt x="134" y="383"/>
                  </a:lnTo>
                  <a:lnTo>
                    <a:pt x="149" y="402"/>
                  </a:lnTo>
                  <a:lnTo>
                    <a:pt x="141" y="410"/>
                  </a:lnTo>
                  <a:lnTo>
                    <a:pt x="133" y="419"/>
                  </a:lnTo>
                  <a:lnTo>
                    <a:pt x="124" y="428"/>
                  </a:lnTo>
                  <a:lnTo>
                    <a:pt x="116" y="437"/>
                  </a:lnTo>
                  <a:lnTo>
                    <a:pt x="106" y="446"/>
                  </a:lnTo>
                  <a:lnTo>
                    <a:pt x="96" y="450"/>
                  </a:lnTo>
                  <a:lnTo>
                    <a:pt x="85" y="452"/>
                  </a:lnTo>
                  <a:lnTo>
                    <a:pt x="73" y="449"/>
                  </a:lnTo>
                  <a:lnTo>
                    <a:pt x="60" y="443"/>
                  </a:lnTo>
                  <a:lnTo>
                    <a:pt x="50" y="435"/>
                  </a:lnTo>
                  <a:lnTo>
                    <a:pt x="40" y="425"/>
                  </a:lnTo>
                  <a:lnTo>
                    <a:pt x="31" y="413"/>
                  </a:lnTo>
                  <a:lnTo>
                    <a:pt x="24" y="400"/>
                  </a:lnTo>
                  <a:lnTo>
                    <a:pt x="18" y="387"/>
                  </a:lnTo>
                  <a:lnTo>
                    <a:pt x="13" y="373"/>
                  </a:lnTo>
                  <a:lnTo>
                    <a:pt x="9" y="360"/>
                  </a:lnTo>
                  <a:lnTo>
                    <a:pt x="6" y="345"/>
                  </a:lnTo>
                  <a:lnTo>
                    <a:pt x="9" y="329"/>
                  </a:lnTo>
                  <a:lnTo>
                    <a:pt x="9" y="314"/>
                  </a:lnTo>
                  <a:lnTo>
                    <a:pt x="0" y="301"/>
                  </a:lnTo>
                  <a:lnTo>
                    <a:pt x="13" y="284"/>
                  </a:lnTo>
                  <a:lnTo>
                    <a:pt x="21" y="263"/>
                  </a:lnTo>
                  <a:lnTo>
                    <a:pt x="24" y="239"/>
                  </a:lnTo>
                  <a:lnTo>
                    <a:pt x="18" y="215"/>
                  </a:lnTo>
                  <a:lnTo>
                    <a:pt x="15" y="211"/>
                  </a:lnTo>
                  <a:lnTo>
                    <a:pt x="13" y="205"/>
                  </a:lnTo>
                  <a:lnTo>
                    <a:pt x="13" y="201"/>
                  </a:lnTo>
                  <a:lnTo>
                    <a:pt x="16" y="197"/>
                  </a:lnTo>
                  <a:lnTo>
                    <a:pt x="24" y="164"/>
                  </a:lnTo>
                  <a:lnTo>
                    <a:pt x="37" y="134"/>
                  </a:lnTo>
                  <a:lnTo>
                    <a:pt x="54" y="106"/>
                  </a:lnTo>
                  <a:lnTo>
                    <a:pt x="75" y="80"/>
                  </a:lnTo>
                  <a:lnTo>
                    <a:pt x="99" y="56"/>
                  </a:lnTo>
                  <a:lnTo>
                    <a:pt x="125" y="37"/>
                  </a:lnTo>
                  <a:lnTo>
                    <a:pt x="155" y="20"/>
                  </a:lnTo>
                  <a:lnTo>
                    <a:pt x="184" y="10"/>
                  </a:lnTo>
                  <a:lnTo>
                    <a:pt x="200" y="6"/>
                  </a:lnTo>
                  <a:lnTo>
                    <a:pt x="217" y="3"/>
                  </a:lnTo>
                  <a:lnTo>
                    <a:pt x="233" y="1"/>
                  </a:lnTo>
                  <a:lnTo>
                    <a:pt x="248" y="0"/>
                  </a:lnTo>
                  <a:lnTo>
                    <a:pt x="263" y="0"/>
                  </a:lnTo>
                  <a:lnTo>
                    <a:pt x="279" y="1"/>
                  </a:lnTo>
                  <a:lnTo>
                    <a:pt x="296" y="3"/>
                  </a:lnTo>
                  <a:lnTo>
                    <a:pt x="312" y="7"/>
                  </a:lnTo>
                  <a:lnTo>
                    <a:pt x="318" y="12"/>
                  </a:lnTo>
                  <a:lnTo>
                    <a:pt x="326" y="15"/>
                  </a:lnTo>
                  <a:lnTo>
                    <a:pt x="334" y="19"/>
                  </a:lnTo>
                  <a:lnTo>
                    <a:pt x="340" y="23"/>
                  </a:lnTo>
                  <a:lnTo>
                    <a:pt x="348" y="28"/>
                  </a:lnTo>
                  <a:lnTo>
                    <a:pt x="353" y="33"/>
                  </a:lnTo>
                  <a:lnTo>
                    <a:pt x="359" y="40"/>
                  </a:lnTo>
                  <a:lnTo>
                    <a:pt x="362" y="47"/>
                  </a:lnTo>
                  <a:close/>
                </a:path>
              </a:pathLst>
            </a:custGeom>
            <a:solidFill>
              <a:srgbClr val="994C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2" name="Google Shape;172;p8"/>
            <p:cNvSpPr/>
            <p:nvPr/>
          </p:nvSpPr>
          <p:spPr>
            <a:xfrm>
              <a:off x="3990" y="1748"/>
              <a:ext cx="34" cy="29"/>
            </a:xfrm>
            <a:custGeom>
              <a:rect b="b" l="l" r="r" t="t"/>
              <a:pathLst>
                <a:path extrusionOk="0" h="27" w="32">
                  <a:moveTo>
                    <a:pt x="30" y="0"/>
                  </a:moveTo>
                  <a:lnTo>
                    <a:pt x="32" y="9"/>
                  </a:lnTo>
                  <a:lnTo>
                    <a:pt x="32" y="16"/>
                  </a:lnTo>
                  <a:lnTo>
                    <a:pt x="28" y="24"/>
                  </a:lnTo>
                  <a:lnTo>
                    <a:pt x="20" y="27"/>
                  </a:lnTo>
                  <a:lnTo>
                    <a:pt x="15" y="27"/>
                  </a:lnTo>
                  <a:lnTo>
                    <a:pt x="10" y="26"/>
                  </a:lnTo>
                  <a:lnTo>
                    <a:pt x="4" y="24"/>
                  </a:lnTo>
                  <a:lnTo>
                    <a:pt x="0" y="19"/>
                  </a:lnTo>
                  <a:lnTo>
                    <a:pt x="0" y="13"/>
                  </a:lnTo>
                  <a:lnTo>
                    <a:pt x="3" y="7"/>
                  </a:lnTo>
                  <a:lnTo>
                    <a:pt x="9" y="5"/>
                  </a:lnTo>
                  <a:lnTo>
                    <a:pt x="14" y="3"/>
                  </a:lnTo>
                  <a:lnTo>
                    <a:pt x="18" y="3"/>
                  </a:lnTo>
                  <a:lnTo>
                    <a:pt x="23" y="1"/>
                  </a:lnTo>
                  <a:lnTo>
                    <a:pt x="26" y="0"/>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3" name="Google Shape;173;p8"/>
            <p:cNvSpPr/>
            <p:nvPr/>
          </p:nvSpPr>
          <p:spPr>
            <a:xfrm>
              <a:off x="3795" y="1796"/>
              <a:ext cx="140" cy="270"/>
            </a:xfrm>
            <a:custGeom>
              <a:rect b="b" l="l" r="r" t="t"/>
              <a:pathLst>
                <a:path extrusionOk="0" h="252" w="131">
                  <a:moveTo>
                    <a:pt x="89" y="61"/>
                  </a:moveTo>
                  <a:lnTo>
                    <a:pt x="78" y="78"/>
                  </a:lnTo>
                  <a:lnTo>
                    <a:pt x="71" y="98"/>
                  </a:lnTo>
                  <a:lnTo>
                    <a:pt x="66" y="117"/>
                  </a:lnTo>
                  <a:lnTo>
                    <a:pt x="63" y="138"/>
                  </a:lnTo>
                  <a:lnTo>
                    <a:pt x="56" y="134"/>
                  </a:lnTo>
                  <a:lnTo>
                    <a:pt x="50" y="128"/>
                  </a:lnTo>
                  <a:lnTo>
                    <a:pt x="44" y="121"/>
                  </a:lnTo>
                  <a:lnTo>
                    <a:pt x="40" y="117"/>
                  </a:lnTo>
                  <a:lnTo>
                    <a:pt x="26" y="147"/>
                  </a:lnTo>
                  <a:lnTo>
                    <a:pt x="18" y="181"/>
                  </a:lnTo>
                  <a:lnTo>
                    <a:pt x="16" y="217"/>
                  </a:lnTo>
                  <a:lnTo>
                    <a:pt x="17" y="252"/>
                  </a:lnTo>
                  <a:lnTo>
                    <a:pt x="11" y="246"/>
                  </a:lnTo>
                  <a:lnTo>
                    <a:pt x="4" y="220"/>
                  </a:lnTo>
                  <a:lnTo>
                    <a:pt x="0" y="181"/>
                  </a:lnTo>
                  <a:lnTo>
                    <a:pt x="3" y="137"/>
                  </a:lnTo>
                  <a:lnTo>
                    <a:pt x="7" y="123"/>
                  </a:lnTo>
                  <a:lnTo>
                    <a:pt x="13" y="110"/>
                  </a:lnTo>
                  <a:lnTo>
                    <a:pt x="19" y="97"/>
                  </a:lnTo>
                  <a:lnTo>
                    <a:pt x="28" y="85"/>
                  </a:lnTo>
                  <a:lnTo>
                    <a:pt x="31" y="85"/>
                  </a:lnTo>
                  <a:lnTo>
                    <a:pt x="39" y="87"/>
                  </a:lnTo>
                  <a:lnTo>
                    <a:pt x="46" y="88"/>
                  </a:lnTo>
                  <a:lnTo>
                    <a:pt x="51" y="89"/>
                  </a:lnTo>
                  <a:lnTo>
                    <a:pt x="55" y="75"/>
                  </a:lnTo>
                  <a:lnTo>
                    <a:pt x="62" y="62"/>
                  </a:lnTo>
                  <a:lnTo>
                    <a:pt x="69" y="49"/>
                  </a:lnTo>
                  <a:lnTo>
                    <a:pt x="78" y="37"/>
                  </a:lnTo>
                  <a:lnTo>
                    <a:pt x="89" y="26"/>
                  </a:lnTo>
                  <a:lnTo>
                    <a:pt x="101" y="15"/>
                  </a:lnTo>
                  <a:lnTo>
                    <a:pt x="114" y="7"/>
                  </a:lnTo>
                  <a:lnTo>
                    <a:pt x="127" y="0"/>
                  </a:lnTo>
                  <a:lnTo>
                    <a:pt x="131" y="9"/>
                  </a:lnTo>
                  <a:lnTo>
                    <a:pt x="131" y="18"/>
                  </a:lnTo>
                  <a:lnTo>
                    <a:pt x="127" y="25"/>
                  </a:lnTo>
                  <a:lnTo>
                    <a:pt x="119" y="32"/>
                  </a:lnTo>
                  <a:lnTo>
                    <a:pt x="111" y="39"/>
                  </a:lnTo>
                  <a:lnTo>
                    <a:pt x="103" y="46"/>
                  </a:lnTo>
                  <a:lnTo>
                    <a:pt x="94" y="53"/>
                  </a:lnTo>
                  <a:lnTo>
                    <a:pt x="89" y="6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4" name="Google Shape;174;p8"/>
            <p:cNvSpPr/>
            <p:nvPr/>
          </p:nvSpPr>
          <p:spPr>
            <a:xfrm>
              <a:off x="3859" y="1843"/>
              <a:ext cx="289" cy="458"/>
            </a:xfrm>
            <a:custGeom>
              <a:rect b="b" l="l" r="r" t="t"/>
              <a:pathLst>
                <a:path extrusionOk="0" h="427" w="269">
                  <a:moveTo>
                    <a:pt x="238" y="8"/>
                  </a:moveTo>
                  <a:lnTo>
                    <a:pt x="245" y="39"/>
                  </a:lnTo>
                  <a:lnTo>
                    <a:pt x="248" y="67"/>
                  </a:lnTo>
                  <a:lnTo>
                    <a:pt x="243" y="99"/>
                  </a:lnTo>
                  <a:lnTo>
                    <a:pt x="230" y="145"/>
                  </a:lnTo>
                  <a:lnTo>
                    <a:pt x="237" y="152"/>
                  </a:lnTo>
                  <a:lnTo>
                    <a:pt x="242" y="160"/>
                  </a:lnTo>
                  <a:lnTo>
                    <a:pt x="247" y="166"/>
                  </a:lnTo>
                  <a:lnTo>
                    <a:pt x="251" y="173"/>
                  </a:lnTo>
                  <a:lnTo>
                    <a:pt x="255" y="179"/>
                  </a:lnTo>
                  <a:lnTo>
                    <a:pt x="260" y="185"/>
                  </a:lnTo>
                  <a:lnTo>
                    <a:pt x="264" y="189"/>
                  </a:lnTo>
                  <a:lnTo>
                    <a:pt x="269" y="193"/>
                  </a:lnTo>
                  <a:lnTo>
                    <a:pt x="261" y="203"/>
                  </a:lnTo>
                  <a:lnTo>
                    <a:pt x="252" y="213"/>
                  </a:lnTo>
                  <a:lnTo>
                    <a:pt x="244" y="222"/>
                  </a:lnTo>
                  <a:lnTo>
                    <a:pt x="238" y="233"/>
                  </a:lnTo>
                  <a:lnTo>
                    <a:pt x="234" y="245"/>
                  </a:lnTo>
                  <a:lnTo>
                    <a:pt x="230" y="257"/>
                  </a:lnTo>
                  <a:lnTo>
                    <a:pt x="228" y="270"/>
                  </a:lnTo>
                  <a:lnTo>
                    <a:pt x="229" y="283"/>
                  </a:lnTo>
                  <a:lnTo>
                    <a:pt x="224" y="281"/>
                  </a:lnTo>
                  <a:lnTo>
                    <a:pt x="218" y="280"/>
                  </a:lnTo>
                  <a:lnTo>
                    <a:pt x="214" y="278"/>
                  </a:lnTo>
                  <a:lnTo>
                    <a:pt x="210" y="275"/>
                  </a:lnTo>
                  <a:lnTo>
                    <a:pt x="205" y="272"/>
                  </a:lnTo>
                  <a:lnTo>
                    <a:pt x="201" y="269"/>
                  </a:lnTo>
                  <a:lnTo>
                    <a:pt x="198" y="266"/>
                  </a:lnTo>
                  <a:lnTo>
                    <a:pt x="193" y="261"/>
                  </a:lnTo>
                  <a:lnTo>
                    <a:pt x="190" y="264"/>
                  </a:lnTo>
                  <a:lnTo>
                    <a:pt x="188" y="266"/>
                  </a:lnTo>
                  <a:lnTo>
                    <a:pt x="186" y="268"/>
                  </a:lnTo>
                  <a:lnTo>
                    <a:pt x="184" y="271"/>
                  </a:lnTo>
                  <a:lnTo>
                    <a:pt x="187" y="278"/>
                  </a:lnTo>
                  <a:lnTo>
                    <a:pt x="191" y="284"/>
                  </a:lnTo>
                  <a:lnTo>
                    <a:pt x="198" y="290"/>
                  </a:lnTo>
                  <a:lnTo>
                    <a:pt x="204" y="294"/>
                  </a:lnTo>
                  <a:lnTo>
                    <a:pt x="211" y="298"/>
                  </a:lnTo>
                  <a:lnTo>
                    <a:pt x="217" y="299"/>
                  </a:lnTo>
                  <a:lnTo>
                    <a:pt x="223" y="300"/>
                  </a:lnTo>
                  <a:lnTo>
                    <a:pt x="228" y="298"/>
                  </a:lnTo>
                  <a:lnTo>
                    <a:pt x="226" y="309"/>
                  </a:lnTo>
                  <a:lnTo>
                    <a:pt x="218" y="317"/>
                  </a:lnTo>
                  <a:lnTo>
                    <a:pt x="209" y="322"/>
                  </a:lnTo>
                  <a:lnTo>
                    <a:pt x="198" y="327"/>
                  </a:lnTo>
                  <a:lnTo>
                    <a:pt x="187" y="333"/>
                  </a:lnTo>
                  <a:lnTo>
                    <a:pt x="178" y="340"/>
                  </a:lnTo>
                  <a:lnTo>
                    <a:pt x="175" y="350"/>
                  </a:lnTo>
                  <a:lnTo>
                    <a:pt x="177" y="363"/>
                  </a:lnTo>
                  <a:lnTo>
                    <a:pt x="170" y="365"/>
                  </a:lnTo>
                  <a:lnTo>
                    <a:pt x="161" y="366"/>
                  </a:lnTo>
                  <a:lnTo>
                    <a:pt x="152" y="367"/>
                  </a:lnTo>
                  <a:lnTo>
                    <a:pt x="144" y="369"/>
                  </a:lnTo>
                  <a:lnTo>
                    <a:pt x="135" y="371"/>
                  </a:lnTo>
                  <a:lnTo>
                    <a:pt x="127" y="373"/>
                  </a:lnTo>
                  <a:lnTo>
                    <a:pt x="121" y="378"/>
                  </a:lnTo>
                  <a:lnTo>
                    <a:pt x="115" y="386"/>
                  </a:lnTo>
                  <a:lnTo>
                    <a:pt x="114" y="397"/>
                  </a:lnTo>
                  <a:lnTo>
                    <a:pt x="112" y="406"/>
                  </a:lnTo>
                  <a:lnTo>
                    <a:pt x="108" y="417"/>
                  </a:lnTo>
                  <a:lnTo>
                    <a:pt x="105" y="427"/>
                  </a:lnTo>
                  <a:lnTo>
                    <a:pt x="0" y="343"/>
                  </a:lnTo>
                  <a:lnTo>
                    <a:pt x="8" y="335"/>
                  </a:lnTo>
                  <a:lnTo>
                    <a:pt x="16" y="327"/>
                  </a:lnTo>
                  <a:lnTo>
                    <a:pt x="23" y="320"/>
                  </a:lnTo>
                  <a:lnTo>
                    <a:pt x="31" y="313"/>
                  </a:lnTo>
                  <a:lnTo>
                    <a:pt x="37" y="306"/>
                  </a:lnTo>
                  <a:lnTo>
                    <a:pt x="43" y="297"/>
                  </a:lnTo>
                  <a:lnTo>
                    <a:pt x="47" y="288"/>
                  </a:lnTo>
                  <a:lnTo>
                    <a:pt x="50" y="279"/>
                  </a:lnTo>
                  <a:lnTo>
                    <a:pt x="58" y="274"/>
                  </a:lnTo>
                  <a:lnTo>
                    <a:pt x="63" y="269"/>
                  </a:lnTo>
                  <a:lnTo>
                    <a:pt x="69" y="261"/>
                  </a:lnTo>
                  <a:lnTo>
                    <a:pt x="72" y="254"/>
                  </a:lnTo>
                  <a:lnTo>
                    <a:pt x="74" y="246"/>
                  </a:lnTo>
                  <a:lnTo>
                    <a:pt x="73" y="239"/>
                  </a:lnTo>
                  <a:lnTo>
                    <a:pt x="71" y="232"/>
                  </a:lnTo>
                  <a:lnTo>
                    <a:pt x="68" y="226"/>
                  </a:lnTo>
                  <a:lnTo>
                    <a:pt x="63" y="220"/>
                  </a:lnTo>
                  <a:lnTo>
                    <a:pt x="58" y="216"/>
                  </a:lnTo>
                  <a:lnTo>
                    <a:pt x="52" y="212"/>
                  </a:lnTo>
                  <a:lnTo>
                    <a:pt x="47" y="207"/>
                  </a:lnTo>
                  <a:lnTo>
                    <a:pt x="37" y="208"/>
                  </a:lnTo>
                  <a:lnTo>
                    <a:pt x="30" y="206"/>
                  </a:lnTo>
                  <a:lnTo>
                    <a:pt x="23" y="200"/>
                  </a:lnTo>
                  <a:lnTo>
                    <a:pt x="20" y="189"/>
                  </a:lnTo>
                  <a:lnTo>
                    <a:pt x="20" y="180"/>
                  </a:lnTo>
                  <a:lnTo>
                    <a:pt x="22" y="173"/>
                  </a:lnTo>
                  <a:lnTo>
                    <a:pt x="25" y="165"/>
                  </a:lnTo>
                  <a:lnTo>
                    <a:pt x="30" y="159"/>
                  </a:lnTo>
                  <a:lnTo>
                    <a:pt x="36" y="154"/>
                  </a:lnTo>
                  <a:lnTo>
                    <a:pt x="44" y="154"/>
                  </a:lnTo>
                  <a:lnTo>
                    <a:pt x="51" y="155"/>
                  </a:lnTo>
                  <a:lnTo>
                    <a:pt x="60" y="158"/>
                  </a:lnTo>
                  <a:lnTo>
                    <a:pt x="67" y="159"/>
                  </a:lnTo>
                  <a:lnTo>
                    <a:pt x="73" y="158"/>
                  </a:lnTo>
                  <a:lnTo>
                    <a:pt x="77" y="153"/>
                  </a:lnTo>
                  <a:lnTo>
                    <a:pt x="81" y="143"/>
                  </a:lnTo>
                  <a:lnTo>
                    <a:pt x="80" y="124"/>
                  </a:lnTo>
                  <a:lnTo>
                    <a:pt x="81" y="106"/>
                  </a:lnTo>
                  <a:lnTo>
                    <a:pt x="85" y="87"/>
                  </a:lnTo>
                  <a:lnTo>
                    <a:pt x="93" y="70"/>
                  </a:lnTo>
                  <a:lnTo>
                    <a:pt x="102" y="54"/>
                  </a:lnTo>
                  <a:lnTo>
                    <a:pt x="114" y="40"/>
                  </a:lnTo>
                  <a:lnTo>
                    <a:pt x="127" y="26"/>
                  </a:lnTo>
                  <a:lnTo>
                    <a:pt x="144" y="14"/>
                  </a:lnTo>
                  <a:lnTo>
                    <a:pt x="152" y="8"/>
                  </a:lnTo>
                  <a:lnTo>
                    <a:pt x="162" y="5"/>
                  </a:lnTo>
                  <a:lnTo>
                    <a:pt x="172" y="3"/>
                  </a:lnTo>
                  <a:lnTo>
                    <a:pt x="181" y="2"/>
                  </a:lnTo>
                  <a:lnTo>
                    <a:pt x="192" y="1"/>
                  </a:lnTo>
                  <a:lnTo>
                    <a:pt x="202" y="1"/>
                  </a:lnTo>
                  <a:lnTo>
                    <a:pt x="213" y="1"/>
                  </a:lnTo>
                  <a:lnTo>
                    <a:pt x="224" y="0"/>
                  </a:lnTo>
                  <a:lnTo>
                    <a:pt x="238" y="8"/>
                  </a:lnTo>
                  <a:close/>
                </a:path>
              </a:pathLst>
            </a:custGeom>
            <a:solidFill>
              <a:srgbClr val="E2BF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5" name="Google Shape;175;p8"/>
            <p:cNvSpPr/>
            <p:nvPr/>
          </p:nvSpPr>
          <p:spPr>
            <a:xfrm>
              <a:off x="3648" y="1925"/>
              <a:ext cx="79" cy="119"/>
            </a:xfrm>
            <a:custGeom>
              <a:rect b="b" l="l" r="r" t="t"/>
              <a:pathLst>
                <a:path extrusionOk="0" h="111" w="73">
                  <a:moveTo>
                    <a:pt x="71" y="18"/>
                  </a:moveTo>
                  <a:lnTo>
                    <a:pt x="73" y="29"/>
                  </a:lnTo>
                  <a:lnTo>
                    <a:pt x="72" y="39"/>
                  </a:lnTo>
                  <a:lnTo>
                    <a:pt x="70" y="49"/>
                  </a:lnTo>
                  <a:lnTo>
                    <a:pt x="66" y="59"/>
                  </a:lnTo>
                  <a:lnTo>
                    <a:pt x="62" y="65"/>
                  </a:lnTo>
                  <a:lnTo>
                    <a:pt x="55" y="69"/>
                  </a:lnTo>
                  <a:lnTo>
                    <a:pt x="49" y="70"/>
                  </a:lnTo>
                  <a:lnTo>
                    <a:pt x="42" y="65"/>
                  </a:lnTo>
                  <a:lnTo>
                    <a:pt x="46" y="58"/>
                  </a:lnTo>
                  <a:lnTo>
                    <a:pt x="51" y="46"/>
                  </a:lnTo>
                  <a:lnTo>
                    <a:pt x="53" y="35"/>
                  </a:lnTo>
                  <a:lnTo>
                    <a:pt x="51" y="29"/>
                  </a:lnTo>
                  <a:lnTo>
                    <a:pt x="41" y="29"/>
                  </a:lnTo>
                  <a:lnTo>
                    <a:pt x="33" y="32"/>
                  </a:lnTo>
                  <a:lnTo>
                    <a:pt x="26" y="39"/>
                  </a:lnTo>
                  <a:lnTo>
                    <a:pt x="21" y="48"/>
                  </a:lnTo>
                  <a:lnTo>
                    <a:pt x="19" y="57"/>
                  </a:lnTo>
                  <a:lnTo>
                    <a:pt x="19" y="64"/>
                  </a:lnTo>
                  <a:lnTo>
                    <a:pt x="21" y="72"/>
                  </a:lnTo>
                  <a:lnTo>
                    <a:pt x="23" y="79"/>
                  </a:lnTo>
                  <a:lnTo>
                    <a:pt x="27" y="86"/>
                  </a:lnTo>
                  <a:lnTo>
                    <a:pt x="33" y="91"/>
                  </a:lnTo>
                  <a:lnTo>
                    <a:pt x="39" y="96"/>
                  </a:lnTo>
                  <a:lnTo>
                    <a:pt x="47" y="99"/>
                  </a:lnTo>
                  <a:lnTo>
                    <a:pt x="62" y="98"/>
                  </a:lnTo>
                  <a:lnTo>
                    <a:pt x="54" y="104"/>
                  </a:lnTo>
                  <a:lnTo>
                    <a:pt x="48" y="109"/>
                  </a:lnTo>
                  <a:lnTo>
                    <a:pt x="40" y="111"/>
                  </a:lnTo>
                  <a:lnTo>
                    <a:pt x="31" y="109"/>
                  </a:lnTo>
                  <a:lnTo>
                    <a:pt x="24" y="104"/>
                  </a:lnTo>
                  <a:lnTo>
                    <a:pt x="19" y="99"/>
                  </a:lnTo>
                  <a:lnTo>
                    <a:pt x="13" y="92"/>
                  </a:lnTo>
                  <a:lnTo>
                    <a:pt x="8" y="86"/>
                  </a:lnTo>
                  <a:lnTo>
                    <a:pt x="5" y="78"/>
                  </a:lnTo>
                  <a:lnTo>
                    <a:pt x="1" y="70"/>
                  </a:lnTo>
                  <a:lnTo>
                    <a:pt x="0" y="61"/>
                  </a:lnTo>
                  <a:lnTo>
                    <a:pt x="0" y="52"/>
                  </a:lnTo>
                  <a:lnTo>
                    <a:pt x="3" y="38"/>
                  </a:lnTo>
                  <a:lnTo>
                    <a:pt x="10" y="25"/>
                  </a:lnTo>
                  <a:lnTo>
                    <a:pt x="19" y="13"/>
                  </a:lnTo>
                  <a:lnTo>
                    <a:pt x="31" y="5"/>
                  </a:lnTo>
                  <a:lnTo>
                    <a:pt x="36" y="1"/>
                  </a:lnTo>
                  <a:lnTo>
                    <a:pt x="42" y="0"/>
                  </a:lnTo>
                  <a:lnTo>
                    <a:pt x="49" y="0"/>
                  </a:lnTo>
                  <a:lnTo>
                    <a:pt x="54" y="0"/>
                  </a:lnTo>
                  <a:lnTo>
                    <a:pt x="60" y="3"/>
                  </a:lnTo>
                  <a:lnTo>
                    <a:pt x="65" y="6"/>
                  </a:lnTo>
                  <a:lnTo>
                    <a:pt x="68" y="11"/>
                  </a:lnTo>
                  <a:lnTo>
                    <a:pt x="71" y="18"/>
                  </a:lnTo>
                  <a:close/>
                </a:path>
              </a:pathLst>
            </a:custGeom>
            <a:solidFill>
              <a:srgbClr val="994C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6" name="Google Shape;176;p8"/>
            <p:cNvSpPr/>
            <p:nvPr/>
          </p:nvSpPr>
          <p:spPr>
            <a:xfrm>
              <a:off x="4023" y="1922"/>
              <a:ext cx="77" cy="45"/>
            </a:xfrm>
            <a:custGeom>
              <a:rect b="b" l="l" r="r" t="t"/>
              <a:pathLst>
                <a:path extrusionOk="0" h="42" w="72">
                  <a:moveTo>
                    <a:pt x="72" y="9"/>
                  </a:moveTo>
                  <a:lnTo>
                    <a:pt x="71" y="14"/>
                  </a:lnTo>
                  <a:lnTo>
                    <a:pt x="68" y="17"/>
                  </a:lnTo>
                  <a:lnTo>
                    <a:pt x="61" y="19"/>
                  </a:lnTo>
                  <a:lnTo>
                    <a:pt x="53" y="17"/>
                  </a:lnTo>
                  <a:lnTo>
                    <a:pt x="46" y="17"/>
                  </a:lnTo>
                  <a:lnTo>
                    <a:pt x="39" y="20"/>
                  </a:lnTo>
                  <a:lnTo>
                    <a:pt x="33" y="22"/>
                  </a:lnTo>
                  <a:lnTo>
                    <a:pt x="26" y="25"/>
                  </a:lnTo>
                  <a:lnTo>
                    <a:pt x="20" y="29"/>
                  </a:lnTo>
                  <a:lnTo>
                    <a:pt x="13" y="34"/>
                  </a:lnTo>
                  <a:lnTo>
                    <a:pt x="7" y="38"/>
                  </a:lnTo>
                  <a:lnTo>
                    <a:pt x="1" y="42"/>
                  </a:lnTo>
                  <a:lnTo>
                    <a:pt x="0" y="34"/>
                  </a:lnTo>
                  <a:lnTo>
                    <a:pt x="2" y="26"/>
                  </a:lnTo>
                  <a:lnTo>
                    <a:pt x="8" y="21"/>
                  </a:lnTo>
                  <a:lnTo>
                    <a:pt x="14" y="16"/>
                  </a:lnTo>
                  <a:lnTo>
                    <a:pt x="23" y="12"/>
                  </a:lnTo>
                  <a:lnTo>
                    <a:pt x="31" y="9"/>
                  </a:lnTo>
                  <a:lnTo>
                    <a:pt x="39" y="4"/>
                  </a:lnTo>
                  <a:lnTo>
                    <a:pt x="46" y="0"/>
                  </a:lnTo>
                  <a:lnTo>
                    <a:pt x="53" y="0"/>
                  </a:lnTo>
                  <a:lnTo>
                    <a:pt x="60" y="2"/>
                  </a:lnTo>
                  <a:lnTo>
                    <a:pt x="66" y="4"/>
                  </a:lnTo>
                  <a:lnTo>
                    <a:pt x="72"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7" name="Google Shape;177;p8"/>
            <p:cNvSpPr/>
            <p:nvPr/>
          </p:nvSpPr>
          <p:spPr>
            <a:xfrm>
              <a:off x="4032" y="1973"/>
              <a:ext cx="57" cy="38"/>
            </a:xfrm>
            <a:custGeom>
              <a:rect b="b" l="l" r="r" t="t"/>
              <a:pathLst>
                <a:path extrusionOk="0" h="35" w="53">
                  <a:moveTo>
                    <a:pt x="52" y="0"/>
                  </a:moveTo>
                  <a:lnTo>
                    <a:pt x="53" y="8"/>
                  </a:lnTo>
                  <a:lnTo>
                    <a:pt x="52" y="17"/>
                  </a:lnTo>
                  <a:lnTo>
                    <a:pt x="50" y="26"/>
                  </a:lnTo>
                  <a:lnTo>
                    <a:pt x="47" y="34"/>
                  </a:lnTo>
                  <a:lnTo>
                    <a:pt x="40" y="35"/>
                  </a:lnTo>
                  <a:lnTo>
                    <a:pt x="35" y="35"/>
                  </a:lnTo>
                  <a:lnTo>
                    <a:pt x="27" y="35"/>
                  </a:lnTo>
                  <a:lnTo>
                    <a:pt x="20" y="34"/>
                  </a:lnTo>
                  <a:lnTo>
                    <a:pt x="14" y="33"/>
                  </a:lnTo>
                  <a:lnTo>
                    <a:pt x="9" y="30"/>
                  </a:lnTo>
                  <a:lnTo>
                    <a:pt x="4" y="28"/>
                  </a:lnTo>
                  <a:lnTo>
                    <a:pt x="0" y="24"/>
                  </a:lnTo>
                  <a:lnTo>
                    <a:pt x="4" y="21"/>
                  </a:lnTo>
                  <a:lnTo>
                    <a:pt x="9" y="19"/>
                  </a:lnTo>
                  <a:lnTo>
                    <a:pt x="13" y="18"/>
                  </a:lnTo>
                  <a:lnTo>
                    <a:pt x="17" y="16"/>
                  </a:lnTo>
                  <a:lnTo>
                    <a:pt x="22" y="15"/>
                  </a:lnTo>
                  <a:lnTo>
                    <a:pt x="27" y="13"/>
                  </a:lnTo>
                  <a:lnTo>
                    <a:pt x="35" y="9"/>
                  </a:lnTo>
                  <a:lnTo>
                    <a:pt x="42" y="5"/>
                  </a:lnTo>
                  <a:lnTo>
                    <a:pt x="5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8" name="Google Shape;178;p8"/>
            <p:cNvSpPr/>
            <p:nvPr/>
          </p:nvSpPr>
          <p:spPr>
            <a:xfrm>
              <a:off x="3887" y="2088"/>
              <a:ext cx="31" cy="34"/>
            </a:xfrm>
            <a:custGeom>
              <a:rect b="b" l="l" r="r" t="t"/>
              <a:pathLst>
                <a:path extrusionOk="0" h="32" w="29">
                  <a:moveTo>
                    <a:pt x="28" y="12"/>
                  </a:moveTo>
                  <a:lnTo>
                    <a:pt x="29" y="19"/>
                  </a:lnTo>
                  <a:lnTo>
                    <a:pt x="28" y="26"/>
                  </a:lnTo>
                  <a:lnTo>
                    <a:pt x="23" y="30"/>
                  </a:lnTo>
                  <a:lnTo>
                    <a:pt x="17" y="31"/>
                  </a:lnTo>
                  <a:lnTo>
                    <a:pt x="10" y="32"/>
                  </a:lnTo>
                  <a:lnTo>
                    <a:pt x="7" y="31"/>
                  </a:lnTo>
                  <a:lnTo>
                    <a:pt x="5" y="27"/>
                  </a:lnTo>
                  <a:lnTo>
                    <a:pt x="0" y="18"/>
                  </a:lnTo>
                  <a:lnTo>
                    <a:pt x="0" y="13"/>
                  </a:lnTo>
                  <a:lnTo>
                    <a:pt x="4" y="7"/>
                  </a:lnTo>
                  <a:lnTo>
                    <a:pt x="9" y="3"/>
                  </a:lnTo>
                  <a:lnTo>
                    <a:pt x="13" y="0"/>
                  </a:lnTo>
                  <a:lnTo>
                    <a:pt x="28"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9" name="Google Shape;179;p8"/>
            <p:cNvSpPr/>
            <p:nvPr/>
          </p:nvSpPr>
          <p:spPr>
            <a:xfrm>
              <a:off x="4070" y="2198"/>
              <a:ext cx="64" cy="38"/>
            </a:xfrm>
            <a:custGeom>
              <a:rect b="b" l="l" r="r" t="t"/>
              <a:pathLst>
                <a:path extrusionOk="0" h="35" w="59">
                  <a:moveTo>
                    <a:pt x="59" y="12"/>
                  </a:moveTo>
                  <a:lnTo>
                    <a:pt x="57" y="17"/>
                  </a:lnTo>
                  <a:lnTo>
                    <a:pt x="56" y="21"/>
                  </a:lnTo>
                  <a:lnTo>
                    <a:pt x="54" y="26"/>
                  </a:lnTo>
                  <a:lnTo>
                    <a:pt x="50" y="30"/>
                  </a:lnTo>
                  <a:lnTo>
                    <a:pt x="43" y="31"/>
                  </a:lnTo>
                  <a:lnTo>
                    <a:pt x="38" y="32"/>
                  </a:lnTo>
                  <a:lnTo>
                    <a:pt x="31" y="33"/>
                  </a:lnTo>
                  <a:lnTo>
                    <a:pt x="25" y="34"/>
                  </a:lnTo>
                  <a:lnTo>
                    <a:pt x="19" y="35"/>
                  </a:lnTo>
                  <a:lnTo>
                    <a:pt x="13" y="35"/>
                  </a:lnTo>
                  <a:lnTo>
                    <a:pt x="6" y="34"/>
                  </a:lnTo>
                  <a:lnTo>
                    <a:pt x="0" y="33"/>
                  </a:lnTo>
                  <a:lnTo>
                    <a:pt x="4" y="29"/>
                  </a:lnTo>
                  <a:lnTo>
                    <a:pt x="8" y="25"/>
                  </a:lnTo>
                  <a:lnTo>
                    <a:pt x="13" y="20"/>
                  </a:lnTo>
                  <a:lnTo>
                    <a:pt x="18" y="16"/>
                  </a:lnTo>
                  <a:lnTo>
                    <a:pt x="22" y="12"/>
                  </a:lnTo>
                  <a:lnTo>
                    <a:pt x="28" y="8"/>
                  </a:lnTo>
                  <a:lnTo>
                    <a:pt x="32" y="4"/>
                  </a:lnTo>
                  <a:lnTo>
                    <a:pt x="38" y="0"/>
                  </a:lnTo>
                  <a:lnTo>
                    <a:pt x="43" y="1"/>
                  </a:lnTo>
                  <a:lnTo>
                    <a:pt x="50" y="4"/>
                  </a:lnTo>
                  <a:lnTo>
                    <a:pt x="55" y="7"/>
                  </a:lnTo>
                  <a:lnTo>
                    <a:pt x="59" y="12"/>
                  </a:lnTo>
                  <a:close/>
                </a:path>
              </a:pathLst>
            </a:custGeom>
            <a:solidFill>
              <a:srgbClr val="E2BF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0" name="Google Shape;180;p8"/>
            <p:cNvSpPr/>
            <p:nvPr/>
          </p:nvSpPr>
          <p:spPr>
            <a:xfrm>
              <a:off x="4030" y="2219"/>
              <a:ext cx="220" cy="271"/>
            </a:xfrm>
            <a:custGeom>
              <a:rect b="b" l="l" r="r" t="t"/>
              <a:pathLst>
                <a:path extrusionOk="0" h="252" w="206">
                  <a:moveTo>
                    <a:pt x="199" y="53"/>
                  </a:moveTo>
                  <a:lnTo>
                    <a:pt x="206" y="65"/>
                  </a:lnTo>
                  <a:lnTo>
                    <a:pt x="206" y="76"/>
                  </a:lnTo>
                  <a:lnTo>
                    <a:pt x="201" y="86"/>
                  </a:lnTo>
                  <a:lnTo>
                    <a:pt x="195" y="94"/>
                  </a:lnTo>
                  <a:lnTo>
                    <a:pt x="186" y="103"/>
                  </a:lnTo>
                  <a:lnTo>
                    <a:pt x="179" y="113"/>
                  </a:lnTo>
                  <a:lnTo>
                    <a:pt x="172" y="122"/>
                  </a:lnTo>
                  <a:lnTo>
                    <a:pt x="170" y="133"/>
                  </a:lnTo>
                  <a:lnTo>
                    <a:pt x="166" y="151"/>
                  </a:lnTo>
                  <a:lnTo>
                    <a:pt x="161" y="168"/>
                  </a:lnTo>
                  <a:lnTo>
                    <a:pt x="156" y="184"/>
                  </a:lnTo>
                  <a:lnTo>
                    <a:pt x="148" y="199"/>
                  </a:lnTo>
                  <a:lnTo>
                    <a:pt x="150" y="210"/>
                  </a:lnTo>
                  <a:lnTo>
                    <a:pt x="153" y="224"/>
                  </a:lnTo>
                  <a:lnTo>
                    <a:pt x="153" y="238"/>
                  </a:lnTo>
                  <a:lnTo>
                    <a:pt x="151" y="252"/>
                  </a:lnTo>
                  <a:lnTo>
                    <a:pt x="145" y="251"/>
                  </a:lnTo>
                  <a:lnTo>
                    <a:pt x="137" y="250"/>
                  </a:lnTo>
                  <a:lnTo>
                    <a:pt x="128" y="248"/>
                  </a:lnTo>
                  <a:lnTo>
                    <a:pt x="118" y="245"/>
                  </a:lnTo>
                  <a:lnTo>
                    <a:pt x="108" y="241"/>
                  </a:lnTo>
                  <a:lnTo>
                    <a:pt x="98" y="238"/>
                  </a:lnTo>
                  <a:lnTo>
                    <a:pt x="90" y="234"/>
                  </a:lnTo>
                  <a:lnTo>
                    <a:pt x="83" y="228"/>
                  </a:lnTo>
                  <a:lnTo>
                    <a:pt x="84" y="213"/>
                  </a:lnTo>
                  <a:lnTo>
                    <a:pt x="84" y="201"/>
                  </a:lnTo>
                  <a:lnTo>
                    <a:pt x="83" y="191"/>
                  </a:lnTo>
                  <a:lnTo>
                    <a:pt x="80" y="180"/>
                  </a:lnTo>
                  <a:lnTo>
                    <a:pt x="75" y="171"/>
                  </a:lnTo>
                  <a:lnTo>
                    <a:pt x="69" y="162"/>
                  </a:lnTo>
                  <a:lnTo>
                    <a:pt x="62" y="154"/>
                  </a:lnTo>
                  <a:lnTo>
                    <a:pt x="54" y="145"/>
                  </a:lnTo>
                  <a:lnTo>
                    <a:pt x="46" y="141"/>
                  </a:lnTo>
                  <a:lnTo>
                    <a:pt x="39" y="132"/>
                  </a:lnTo>
                  <a:lnTo>
                    <a:pt x="30" y="121"/>
                  </a:lnTo>
                  <a:lnTo>
                    <a:pt x="21" y="108"/>
                  </a:lnTo>
                  <a:lnTo>
                    <a:pt x="14" y="93"/>
                  </a:lnTo>
                  <a:lnTo>
                    <a:pt x="7" y="77"/>
                  </a:lnTo>
                  <a:lnTo>
                    <a:pt x="2" y="62"/>
                  </a:lnTo>
                  <a:lnTo>
                    <a:pt x="0" y="46"/>
                  </a:lnTo>
                  <a:lnTo>
                    <a:pt x="5" y="48"/>
                  </a:lnTo>
                  <a:lnTo>
                    <a:pt x="12" y="52"/>
                  </a:lnTo>
                  <a:lnTo>
                    <a:pt x="18" y="59"/>
                  </a:lnTo>
                  <a:lnTo>
                    <a:pt x="26" y="66"/>
                  </a:lnTo>
                  <a:lnTo>
                    <a:pt x="33" y="74"/>
                  </a:lnTo>
                  <a:lnTo>
                    <a:pt x="41" y="81"/>
                  </a:lnTo>
                  <a:lnTo>
                    <a:pt x="50" y="88"/>
                  </a:lnTo>
                  <a:lnTo>
                    <a:pt x="58" y="92"/>
                  </a:lnTo>
                  <a:lnTo>
                    <a:pt x="66" y="87"/>
                  </a:lnTo>
                  <a:lnTo>
                    <a:pt x="66" y="79"/>
                  </a:lnTo>
                  <a:lnTo>
                    <a:pt x="64" y="71"/>
                  </a:lnTo>
                  <a:lnTo>
                    <a:pt x="66" y="62"/>
                  </a:lnTo>
                  <a:lnTo>
                    <a:pt x="67" y="54"/>
                  </a:lnTo>
                  <a:lnTo>
                    <a:pt x="69" y="47"/>
                  </a:lnTo>
                  <a:lnTo>
                    <a:pt x="72" y="39"/>
                  </a:lnTo>
                  <a:lnTo>
                    <a:pt x="78" y="35"/>
                  </a:lnTo>
                  <a:lnTo>
                    <a:pt x="82" y="46"/>
                  </a:lnTo>
                  <a:lnTo>
                    <a:pt x="85" y="59"/>
                  </a:lnTo>
                  <a:lnTo>
                    <a:pt x="91" y="69"/>
                  </a:lnTo>
                  <a:lnTo>
                    <a:pt x="101" y="77"/>
                  </a:lnTo>
                  <a:lnTo>
                    <a:pt x="105" y="86"/>
                  </a:lnTo>
                  <a:lnTo>
                    <a:pt x="109" y="92"/>
                  </a:lnTo>
                  <a:lnTo>
                    <a:pt x="116" y="99"/>
                  </a:lnTo>
                  <a:lnTo>
                    <a:pt x="124" y="105"/>
                  </a:lnTo>
                  <a:lnTo>
                    <a:pt x="132" y="106"/>
                  </a:lnTo>
                  <a:lnTo>
                    <a:pt x="137" y="105"/>
                  </a:lnTo>
                  <a:lnTo>
                    <a:pt x="144" y="103"/>
                  </a:lnTo>
                  <a:lnTo>
                    <a:pt x="148" y="101"/>
                  </a:lnTo>
                  <a:lnTo>
                    <a:pt x="154" y="98"/>
                  </a:lnTo>
                  <a:lnTo>
                    <a:pt x="158" y="94"/>
                  </a:lnTo>
                  <a:lnTo>
                    <a:pt x="163" y="90"/>
                  </a:lnTo>
                  <a:lnTo>
                    <a:pt x="169" y="87"/>
                  </a:lnTo>
                  <a:lnTo>
                    <a:pt x="171" y="87"/>
                  </a:lnTo>
                  <a:lnTo>
                    <a:pt x="173" y="88"/>
                  </a:lnTo>
                  <a:lnTo>
                    <a:pt x="174" y="89"/>
                  </a:lnTo>
                  <a:lnTo>
                    <a:pt x="176" y="88"/>
                  </a:lnTo>
                  <a:lnTo>
                    <a:pt x="180" y="86"/>
                  </a:lnTo>
                  <a:lnTo>
                    <a:pt x="181" y="82"/>
                  </a:lnTo>
                  <a:lnTo>
                    <a:pt x="181" y="78"/>
                  </a:lnTo>
                  <a:lnTo>
                    <a:pt x="181" y="75"/>
                  </a:lnTo>
                  <a:lnTo>
                    <a:pt x="174" y="69"/>
                  </a:lnTo>
                  <a:lnTo>
                    <a:pt x="168" y="65"/>
                  </a:lnTo>
                  <a:lnTo>
                    <a:pt x="161" y="63"/>
                  </a:lnTo>
                  <a:lnTo>
                    <a:pt x="155" y="65"/>
                  </a:lnTo>
                  <a:lnTo>
                    <a:pt x="150" y="71"/>
                  </a:lnTo>
                  <a:lnTo>
                    <a:pt x="145" y="76"/>
                  </a:lnTo>
                  <a:lnTo>
                    <a:pt x="140" y="80"/>
                  </a:lnTo>
                  <a:lnTo>
                    <a:pt x="132" y="81"/>
                  </a:lnTo>
                  <a:lnTo>
                    <a:pt x="127" y="75"/>
                  </a:lnTo>
                  <a:lnTo>
                    <a:pt x="125" y="66"/>
                  </a:lnTo>
                  <a:lnTo>
                    <a:pt x="124" y="58"/>
                  </a:lnTo>
                  <a:lnTo>
                    <a:pt x="119" y="51"/>
                  </a:lnTo>
                  <a:lnTo>
                    <a:pt x="103" y="53"/>
                  </a:lnTo>
                  <a:lnTo>
                    <a:pt x="102" y="37"/>
                  </a:lnTo>
                  <a:lnTo>
                    <a:pt x="107" y="23"/>
                  </a:lnTo>
                  <a:lnTo>
                    <a:pt x="116" y="11"/>
                  </a:lnTo>
                  <a:lnTo>
                    <a:pt x="127" y="1"/>
                  </a:lnTo>
                  <a:lnTo>
                    <a:pt x="134" y="0"/>
                  </a:lnTo>
                  <a:lnTo>
                    <a:pt x="141" y="2"/>
                  </a:lnTo>
                  <a:lnTo>
                    <a:pt x="147" y="7"/>
                  </a:lnTo>
                  <a:lnTo>
                    <a:pt x="153" y="12"/>
                  </a:lnTo>
                  <a:lnTo>
                    <a:pt x="158" y="18"/>
                  </a:lnTo>
                  <a:lnTo>
                    <a:pt x="163" y="24"/>
                  </a:lnTo>
                  <a:lnTo>
                    <a:pt x="170" y="29"/>
                  </a:lnTo>
                  <a:lnTo>
                    <a:pt x="175" y="34"/>
                  </a:lnTo>
                  <a:lnTo>
                    <a:pt x="183" y="36"/>
                  </a:lnTo>
                  <a:lnTo>
                    <a:pt x="189" y="40"/>
                  </a:lnTo>
                  <a:lnTo>
                    <a:pt x="195" y="47"/>
                  </a:lnTo>
                  <a:lnTo>
                    <a:pt x="199" y="53"/>
                  </a:lnTo>
                  <a:close/>
                </a:path>
              </a:pathLst>
            </a:custGeom>
            <a:solidFill>
              <a:srgbClr val="E2BF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1" name="Google Shape;181;p8"/>
            <p:cNvSpPr/>
            <p:nvPr/>
          </p:nvSpPr>
          <p:spPr>
            <a:xfrm>
              <a:off x="3709" y="2240"/>
              <a:ext cx="506" cy="1088"/>
            </a:xfrm>
            <a:custGeom>
              <a:rect b="b" l="l" r="r" t="t"/>
              <a:pathLst>
                <a:path extrusionOk="0" h="1015" w="472">
                  <a:moveTo>
                    <a:pt x="199" y="55"/>
                  </a:moveTo>
                  <a:lnTo>
                    <a:pt x="216" y="70"/>
                  </a:lnTo>
                  <a:lnTo>
                    <a:pt x="232" y="86"/>
                  </a:lnTo>
                  <a:lnTo>
                    <a:pt x="246" y="101"/>
                  </a:lnTo>
                  <a:lnTo>
                    <a:pt x="259" y="118"/>
                  </a:lnTo>
                  <a:lnTo>
                    <a:pt x="271" y="134"/>
                  </a:lnTo>
                  <a:lnTo>
                    <a:pt x="281" y="150"/>
                  </a:lnTo>
                  <a:lnTo>
                    <a:pt x="292" y="166"/>
                  </a:lnTo>
                  <a:lnTo>
                    <a:pt x="302" y="182"/>
                  </a:lnTo>
                  <a:lnTo>
                    <a:pt x="290" y="174"/>
                  </a:lnTo>
                  <a:lnTo>
                    <a:pt x="277" y="164"/>
                  </a:lnTo>
                  <a:lnTo>
                    <a:pt x="265" y="153"/>
                  </a:lnTo>
                  <a:lnTo>
                    <a:pt x="252" y="141"/>
                  </a:lnTo>
                  <a:lnTo>
                    <a:pt x="238" y="130"/>
                  </a:lnTo>
                  <a:lnTo>
                    <a:pt x="225" y="121"/>
                  </a:lnTo>
                  <a:lnTo>
                    <a:pt x="211" y="111"/>
                  </a:lnTo>
                  <a:lnTo>
                    <a:pt x="198" y="103"/>
                  </a:lnTo>
                  <a:lnTo>
                    <a:pt x="195" y="107"/>
                  </a:lnTo>
                  <a:lnTo>
                    <a:pt x="192" y="112"/>
                  </a:lnTo>
                  <a:lnTo>
                    <a:pt x="192" y="116"/>
                  </a:lnTo>
                  <a:lnTo>
                    <a:pt x="195" y="122"/>
                  </a:lnTo>
                  <a:lnTo>
                    <a:pt x="215" y="142"/>
                  </a:lnTo>
                  <a:lnTo>
                    <a:pt x="237" y="162"/>
                  </a:lnTo>
                  <a:lnTo>
                    <a:pt x="259" y="180"/>
                  </a:lnTo>
                  <a:lnTo>
                    <a:pt x="279" y="198"/>
                  </a:lnTo>
                  <a:lnTo>
                    <a:pt x="300" y="216"/>
                  </a:lnTo>
                  <a:lnTo>
                    <a:pt x="319" y="234"/>
                  </a:lnTo>
                  <a:lnTo>
                    <a:pt x="338" y="256"/>
                  </a:lnTo>
                  <a:lnTo>
                    <a:pt x="355" y="280"/>
                  </a:lnTo>
                  <a:lnTo>
                    <a:pt x="364" y="303"/>
                  </a:lnTo>
                  <a:lnTo>
                    <a:pt x="371" y="325"/>
                  </a:lnTo>
                  <a:lnTo>
                    <a:pt x="379" y="348"/>
                  </a:lnTo>
                  <a:lnTo>
                    <a:pt x="384" y="372"/>
                  </a:lnTo>
                  <a:lnTo>
                    <a:pt x="390" y="396"/>
                  </a:lnTo>
                  <a:lnTo>
                    <a:pt x="394" y="419"/>
                  </a:lnTo>
                  <a:lnTo>
                    <a:pt x="397" y="444"/>
                  </a:lnTo>
                  <a:lnTo>
                    <a:pt x="401" y="469"/>
                  </a:lnTo>
                  <a:lnTo>
                    <a:pt x="390" y="452"/>
                  </a:lnTo>
                  <a:lnTo>
                    <a:pt x="378" y="437"/>
                  </a:lnTo>
                  <a:lnTo>
                    <a:pt x="365" y="422"/>
                  </a:lnTo>
                  <a:lnTo>
                    <a:pt x="351" y="407"/>
                  </a:lnTo>
                  <a:lnTo>
                    <a:pt x="337" y="393"/>
                  </a:lnTo>
                  <a:lnTo>
                    <a:pt x="324" y="379"/>
                  </a:lnTo>
                  <a:lnTo>
                    <a:pt x="312" y="363"/>
                  </a:lnTo>
                  <a:lnTo>
                    <a:pt x="301" y="346"/>
                  </a:lnTo>
                  <a:lnTo>
                    <a:pt x="285" y="324"/>
                  </a:lnTo>
                  <a:lnTo>
                    <a:pt x="271" y="303"/>
                  </a:lnTo>
                  <a:lnTo>
                    <a:pt x="258" y="279"/>
                  </a:lnTo>
                  <a:lnTo>
                    <a:pt x="246" y="256"/>
                  </a:lnTo>
                  <a:lnTo>
                    <a:pt x="233" y="233"/>
                  </a:lnTo>
                  <a:lnTo>
                    <a:pt x="221" y="209"/>
                  </a:lnTo>
                  <a:lnTo>
                    <a:pt x="208" y="187"/>
                  </a:lnTo>
                  <a:lnTo>
                    <a:pt x="194" y="164"/>
                  </a:lnTo>
                  <a:lnTo>
                    <a:pt x="190" y="159"/>
                  </a:lnTo>
                  <a:lnTo>
                    <a:pt x="186" y="155"/>
                  </a:lnTo>
                  <a:lnTo>
                    <a:pt x="182" y="155"/>
                  </a:lnTo>
                  <a:lnTo>
                    <a:pt x="176" y="156"/>
                  </a:lnTo>
                  <a:lnTo>
                    <a:pt x="174" y="159"/>
                  </a:lnTo>
                  <a:lnTo>
                    <a:pt x="168" y="153"/>
                  </a:lnTo>
                  <a:lnTo>
                    <a:pt x="160" y="149"/>
                  </a:lnTo>
                  <a:lnTo>
                    <a:pt x="152" y="146"/>
                  </a:lnTo>
                  <a:lnTo>
                    <a:pt x="144" y="142"/>
                  </a:lnTo>
                  <a:lnTo>
                    <a:pt x="135" y="141"/>
                  </a:lnTo>
                  <a:lnTo>
                    <a:pt x="126" y="141"/>
                  </a:lnTo>
                  <a:lnTo>
                    <a:pt x="118" y="142"/>
                  </a:lnTo>
                  <a:lnTo>
                    <a:pt x="109" y="146"/>
                  </a:lnTo>
                  <a:lnTo>
                    <a:pt x="100" y="151"/>
                  </a:lnTo>
                  <a:lnTo>
                    <a:pt x="91" y="156"/>
                  </a:lnTo>
                  <a:lnTo>
                    <a:pt x="82" y="162"/>
                  </a:lnTo>
                  <a:lnTo>
                    <a:pt x="73" y="168"/>
                  </a:lnTo>
                  <a:lnTo>
                    <a:pt x="65" y="176"/>
                  </a:lnTo>
                  <a:lnTo>
                    <a:pt x="59" y="184"/>
                  </a:lnTo>
                  <a:lnTo>
                    <a:pt x="55" y="192"/>
                  </a:lnTo>
                  <a:lnTo>
                    <a:pt x="53" y="203"/>
                  </a:lnTo>
                  <a:lnTo>
                    <a:pt x="57" y="206"/>
                  </a:lnTo>
                  <a:lnTo>
                    <a:pt x="60" y="209"/>
                  </a:lnTo>
                  <a:lnTo>
                    <a:pt x="65" y="212"/>
                  </a:lnTo>
                  <a:lnTo>
                    <a:pt x="69" y="213"/>
                  </a:lnTo>
                  <a:lnTo>
                    <a:pt x="73" y="214"/>
                  </a:lnTo>
                  <a:lnTo>
                    <a:pt x="78" y="213"/>
                  </a:lnTo>
                  <a:lnTo>
                    <a:pt x="81" y="211"/>
                  </a:lnTo>
                  <a:lnTo>
                    <a:pt x="85" y="207"/>
                  </a:lnTo>
                  <a:lnTo>
                    <a:pt x="93" y="201"/>
                  </a:lnTo>
                  <a:lnTo>
                    <a:pt x="100" y="194"/>
                  </a:lnTo>
                  <a:lnTo>
                    <a:pt x="109" y="188"/>
                  </a:lnTo>
                  <a:lnTo>
                    <a:pt x="118" y="182"/>
                  </a:lnTo>
                  <a:lnTo>
                    <a:pt x="127" y="178"/>
                  </a:lnTo>
                  <a:lnTo>
                    <a:pt x="137" y="176"/>
                  </a:lnTo>
                  <a:lnTo>
                    <a:pt x="148" y="176"/>
                  </a:lnTo>
                  <a:lnTo>
                    <a:pt x="159" y="179"/>
                  </a:lnTo>
                  <a:lnTo>
                    <a:pt x="172" y="190"/>
                  </a:lnTo>
                  <a:lnTo>
                    <a:pt x="183" y="203"/>
                  </a:lnTo>
                  <a:lnTo>
                    <a:pt x="192" y="217"/>
                  </a:lnTo>
                  <a:lnTo>
                    <a:pt x="201" y="232"/>
                  </a:lnTo>
                  <a:lnTo>
                    <a:pt x="209" y="247"/>
                  </a:lnTo>
                  <a:lnTo>
                    <a:pt x="217" y="262"/>
                  </a:lnTo>
                  <a:lnTo>
                    <a:pt x="225" y="278"/>
                  </a:lnTo>
                  <a:lnTo>
                    <a:pt x="233" y="292"/>
                  </a:lnTo>
                  <a:lnTo>
                    <a:pt x="248" y="312"/>
                  </a:lnTo>
                  <a:lnTo>
                    <a:pt x="263" y="334"/>
                  </a:lnTo>
                  <a:lnTo>
                    <a:pt x="277" y="357"/>
                  </a:lnTo>
                  <a:lnTo>
                    <a:pt x="291" y="378"/>
                  </a:lnTo>
                  <a:lnTo>
                    <a:pt x="306" y="400"/>
                  </a:lnTo>
                  <a:lnTo>
                    <a:pt x="321" y="420"/>
                  </a:lnTo>
                  <a:lnTo>
                    <a:pt x="340" y="439"/>
                  </a:lnTo>
                  <a:lnTo>
                    <a:pt x="359" y="456"/>
                  </a:lnTo>
                  <a:lnTo>
                    <a:pt x="367" y="467"/>
                  </a:lnTo>
                  <a:lnTo>
                    <a:pt x="375" y="479"/>
                  </a:lnTo>
                  <a:lnTo>
                    <a:pt x="381" y="490"/>
                  </a:lnTo>
                  <a:lnTo>
                    <a:pt x="388" y="502"/>
                  </a:lnTo>
                  <a:lnTo>
                    <a:pt x="394" y="513"/>
                  </a:lnTo>
                  <a:lnTo>
                    <a:pt x="400" y="525"/>
                  </a:lnTo>
                  <a:lnTo>
                    <a:pt x="406" y="536"/>
                  </a:lnTo>
                  <a:lnTo>
                    <a:pt x="413" y="548"/>
                  </a:lnTo>
                  <a:lnTo>
                    <a:pt x="417" y="549"/>
                  </a:lnTo>
                  <a:lnTo>
                    <a:pt x="421" y="547"/>
                  </a:lnTo>
                  <a:lnTo>
                    <a:pt x="423" y="543"/>
                  </a:lnTo>
                  <a:lnTo>
                    <a:pt x="426" y="539"/>
                  </a:lnTo>
                  <a:lnTo>
                    <a:pt x="423" y="523"/>
                  </a:lnTo>
                  <a:lnTo>
                    <a:pt x="428" y="509"/>
                  </a:lnTo>
                  <a:lnTo>
                    <a:pt x="435" y="496"/>
                  </a:lnTo>
                  <a:lnTo>
                    <a:pt x="442" y="482"/>
                  </a:lnTo>
                  <a:lnTo>
                    <a:pt x="450" y="515"/>
                  </a:lnTo>
                  <a:lnTo>
                    <a:pt x="449" y="548"/>
                  </a:lnTo>
                  <a:lnTo>
                    <a:pt x="444" y="582"/>
                  </a:lnTo>
                  <a:lnTo>
                    <a:pt x="437" y="614"/>
                  </a:lnTo>
                  <a:lnTo>
                    <a:pt x="429" y="626"/>
                  </a:lnTo>
                  <a:lnTo>
                    <a:pt x="420" y="634"/>
                  </a:lnTo>
                  <a:lnTo>
                    <a:pt x="410" y="637"/>
                  </a:lnTo>
                  <a:lnTo>
                    <a:pt x="400" y="638"/>
                  </a:lnTo>
                  <a:lnTo>
                    <a:pt x="387" y="637"/>
                  </a:lnTo>
                  <a:lnTo>
                    <a:pt x="374" y="634"/>
                  </a:lnTo>
                  <a:lnTo>
                    <a:pt x="358" y="630"/>
                  </a:lnTo>
                  <a:lnTo>
                    <a:pt x="342" y="626"/>
                  </a:lnTo>
                  <a:lnTo>
                    <a:pt x="325" y="617"/>
                  </a:lnTo>
                  <a:lnTo>
                    <a:pt x="308" y="609"/>
                  </a:lnTo>
                  <a:lnTo>
                    <a:pt x="292" y="598"/>
                  </a:lnTo>
                  <a:lnTo>
                    <a:pt x="277" y="586"/>
                  </a:lnTo>
                  <a:lnTo>
                    <a:pt x="262" y="574"/>
                  </a:lnTo>
                  <a:lnTo>
                    <a:pt x="247" y="560"/>
                  </a:lnTo>
                  <a:lnTo>
                    <a:pt x="233" y="547"/>
                  </a:lnTo>
                  <a:lnTo>
                    <a:pt x="220" y="532"/>
                  </a:lnTo>
                  <a:lnTo>
                    <a:pt x="206" y="518"/>
                  </a:lnTo>
                  <a:lnTo>
                    <a:pt x="191" y="503"/>
                  </a:lnTo>
                  <a:lnTo>
                    <a:pt x="178" y="489"/>
                  </a:lnTo>
                  <a:lnTo>
                    <a:pt x="164" y="473"/>
                  </a:lnTo>
                  <a:lnTo>
                    <a:pt x="151" y="459"/>
                  </a:lnTo>
                  <a:lnTo>
                    <a:pt x="137" y="445"/>
                  </a:lnTo>
                  <a:lnTo>
                    <a:pt x="123" y="432"/>
                  </a:lnTo>
                  <a:lnTo>
                    <a:pt x="109" y="419"/>
                  </a:lnTo>
                  <a:lnTo>
                    <a:pt x="103" y="417"/>
                  </a:lnTo>
                  <a:lnTo>
                    <a:pt x="95" y="418"/>
                  </a:lnTo>
                  <a:lnTo>
                    <a:pt x="90" y="424"/>
                  </a:lnTo>
                  <a:lnTo>
                    <a:pt x="85" y="430"/>
                  </a:lnTo>
                  <a:lnTo>
                    <a:pt x="87" y="440"/>
                  </a:lnTo>
                  <a:lnTo>
                    <a:pt x="104" y="455"/>
                  </a:lnTo>
                  <a:lnTo>
                    <a:pt x="120" y="471"/>
                  </a:lnTo>
                  <a:lnTo>
                    <a:pt x="135" y="486"/>
                  </a:lnTo>
                  <a:lnTo>
                    <a:pt x="151" y="503"/>
                  </a:lnTo>
                  <a:lnTo>
                    <a:pt x="166" y="519"/>
                  </a:lnTo>
                  <a:lnTo>
                    <a:pt x="182" y="535"/>
                  </a:lnTo>
                  <a:lnTo>
                    <a:pt x="197" y="550"/>
                  </a:lnTo>
                  <a:lnTo>
                    <a:pt x="212" y="566"/>
                  </a:lnTo>
                  <a:lnTo>
                    <a:pt x="227" y="582"/>
                  </a:lnTo>
                  <a:lnTo>
                    <a:pt x="243" y="596"/>
                  </a:lnTo>
                  <a:lnTo>
                    <a:pt x="260" y="609"/>
                  </a:lnTo>
                  <a:lnTo>
                    <a:pt x="277" y="622"/>
                  </a:lnTo>
                  <a:lnTo>
                    <a:pt x="295" y="634"/>
                  </a:lnTo>
                  <a:lnTo>
                    <a:pt x="314" y="644"/>
                  </a:lnTo>
                  <a:lnTo>
                    <a:pt x="332" y="654"/>
                  </a:lnTo>
                  <a:lnTo>
                    <a:pt x="353" y="662"/>
                  </a:lnTo>
                  <a:lnTo>
                    <a:pt x="366" y="665"/>
                  </a:lnTo>
                  <a:lnTo>
                    <a:pt x="377" y="667"/>
                  </a:lnTo>
                  <a:lnTo>
                    <a:pt x="385" y="669"/>
                  </a:lnTo>
                  <a:lnTo>
                    <a:pt x="393" y="669"/>
                  </a:lnTo>
                  <a:lnTo>
                    <a:pt x="400" y="669"/>
                  </a:lnTo>
                  <a:lnTo>
                    <a:pt x="407" y="668"/>
                  </a:lnTo>
                  <a:lnTo>
                    <a:pt x="415" y="668"/>
                  </a:lnTo>
                  <a:lnTo>
                    <a:pt x="423" y="667"/>
                  </a:lnTo>
                  <a:lnTo>
                    <a:pt x="432" y="703"/>
                  </a:lnTo>
                  <a:lnTo>
                    <a:pt x="441" y="737"/>
                  </a:lnTo>
                  <a:lnTo>
                    <a:pt x="450" y="772"/>
                  </a:lnTo>
                  <a:lnTo>
                    <a:pt x="459" y="808"/>
                  </a:lnTo>
                  <a:lnTo>
                    <a:pt x="466" y="843"/>
                  </a:lnTo>
                  <a:lnTo>
                    <a:pt x="470" y="880"/>
                  </a:lnTo>
                  <a:lnTo>
                    <a:pt x="472" y="918"/>
                  </a:lnTo>
                  <a:lnTo>
                    <a:pt x="471" y="956"/>
                  </a:lnTo>
                  <a:lnTo>
                    <a:pt x="461" y="958"/>
                  </a:lnTo>
                  <a:lnTo>
                    <a:pt x="452" y="961"/>
                  </a:lnTo>
                  <a:lnTo>
                    <a:pt x="441" y="964"/>
                  </a:lnTo>
                  <a:lnTo>
                    <a:pt x="431" y="965"/>
                  </a:lnTo>
                  <a:lnTo>
                    <a:pt x="420" y="967"/>
                  </a:lnTo>
                  <a:lnTo>
                    <a:pt x="409" y="968"/>
                  </a:lnTo>
                  <a:lnTo>
                    <a:pt x="398" y="969"/>
                  </a:lnTo>
                  <a:lnTo>
                    <a:pt x="388" y="970"/>
                  </a:lnTo>
                  <a:lnTo>
                    <a:pt x="371" y="978"/>
                  </a:lnTo>
                  <a:lnTo>
                    <a:pt x="354" y="984"/>
                  </a:lnTo>
                  <a:lnTo>
                    <a:pt x="336" y="989"/>
                  </a:lnTo>
                  <a:lnTo>
                    <a:pt x="318" y="995"/>
                  </a:lnTo>
                  <a:lnTo>
                    <a:pt x="300" y="999"/>
                  </a:lnTo>
                  <a:lnTo>
                    <a:pt x="281" y="1004"/>
                  </a:lnTo>
                  <a:lnTo>
                    <a:pt x="262" y="1007"/>
                  </a:lnTo>
                  <a:lnTo>
                    <a:pt x="243" y="1010"/>
                  </a:lnTo>
                  <a:lnTo>
                    <a:pt x="224" y="1012"/>
                  </a:lnTo>
                  <a:lnTo>
                    <a:pt x="204" y="1013"/>
                  </a:lnTo>
                  <a:lnTo>
                    <a:pt x="185" y="1014"/>
                  </a:lnTo>
                  <a:lnTo>
                    <a:pt x="165" y="1015"/>
                  </a:lnTo>
                  <a:lnTo>
                    <a:pt x="147" y="1015"/>
                  </a:lnTo>
                  <a:lnTo>
                    <a:pt x="127" y="1014"/>
                  </a:lnTo>
                  <a:lnTo>
                    <a:pt x="108" y="1013"/>
                  </a:lnTo>
                  <a:lnTo>
                    <a:pt x="90" y="1012"/>
                  </a:lnTo>
                  <a:lnTo>
                    <a:pt x="81" y="1010"/>
                  </a:lnTo>
                  <a:lnTo>
                    <a:pt x="73" y="1007"/>
                  </a:lnTo>
                  <a:lnTo>
                    <a:pt x="66" y="1002"/>
                  </a:lnTo>
                  <a:lnTo>
                    <a:pt x="58" y="997"/>
                  </a:lnTo>
                  <a:lnTo>
                    <a:pt x="52" y="993"/>
                  </a:lnTo>
                  <a:lnTo>
                    <a:pt x="44" y="987"/>
                  </a:lnTo>
                  <a:lnTo>
                    <a:pt x="37" y="983"/>
                  </a:lnTo>
                  <a:lnTo>
                    <a:pt x="30" y="980"/>
                  </a:lnTo>
                  <a:lnTo>
                    <a:pt x="24" y="942"/>
                  </a:lnTo>
                  <a:lnTo>
                    <a:pt x="27" y="905"/>
                  </a:lnTo>
                  <a:lnTo>
                    <a:pt x="32" y="868"/>
                  </a:lnTo>
                  <a:lnTo>
                    <a:pt x="35" y="832"/>
                  </a:lnTo>
                  <a:lnTo>
                    <a:pt x="53" y="676"/>
                  </a:lnTo>
                  <a:lnTo>
                    <a:pt x="56" y="653"/>
                  </a:lnTo>
                  <a:lnTo>
                    <a:pt x="56" y="631"/>
                  </a:lnTo>
                  <a:lnTo>
                    <a:pt x="53" y="611"/>
                  </a:lnTo>
                  <a:lnTo>
                    <a:pt x="47" y="590"/>
                  </a:lnTo>
                  <a:lnTo>
                    <a:pt x="41" y="571"/>
                  </a:lnTo>
                  <a:lnTo>
                    <a:pt x="34" y="552"/>
                  </a:lnTo>
                  <a:lnTo>
                    <a:pt x="28" y="533"/>
                  </a:lnTo>
                  <a:lnTo>
                    <a:pt x="21" y="513"/>
                  </a:lnTo>
                  <a:lnTo>
                    <a:pt x="14" y="472"/>
                  </a:lnTo>
                  <a:lnTo>
                    <a:pt x="6" y="430"/>
                  </a:lnTo>
                  <a:lnTo>
                    <a:pt x="2" y="386"/>
                  </a:lnTo>
                  <a:lnTo>
                    <a:pt x="0" y="341"/>
                  </a:lnTo>
                  <a:lnTo>
                    <a:pt x="2" y="298"/>
                  </a:lnTo>
                  <a:lnTo>
                    <a:pt x="7" y="255"/>
                  </a:lnTo>
                  <a:lnTo>
                    <a:pt x="17" y="215"/>
                  </a:lnTo>
                  <a:lnTo>
                    <a:pt x="33" y="177"/>
                  </a:lnTo>
                  <a:lnTo>
                    <a:pt x="97" y="75"/>
                  </a:lnTo>
                  <a:lnTo>
                    <a:pt x="104" y="74"/>
                  </a:lnTo>
                  <a:lnTo>
                    <a:pt x="110" y="73"/>
                  </a:lnTo>
                  <a:lnTo>
                    <a:pt x="117" y="74"/>
                  </a:lnTo>
                  <a:lnTo>
                    <a:pt x="123" y="75"/>
                  </a:lnTo>
                  <a:lnTo>
                    <a:pt x="130" y="76"/>
                  </a:lnTo>
                  <a:lnTo>
                    <a:pt x="136" y="80"/>
                  </a:lnTo>
                  <a:lnTo>
                    <a:pt x="143" y="82"/>
                  </a:lnTo>
                  <a:lnTo>
                    <a:pt x="148" y="85"/>
                  </a:lnTo>
                  <a:lnTo>
                    <a:pt x="151" y="83"/>
                  </a:lnTo>
                  <a:lnTo>
                    <a:pt x="155" y="81"/>
                  </a:lnTo>
                  <a:lnTo>
                    <a:pt x="157" y="79"/>
                  </a:lnTo>
                  <a:lnTo>
                    <a:pt x="157" y="73"/>
                  </a:lnTo>
                  <a:lnTo>
                    <a:pt x="149" y="67"/>
                  </a:lnTo>
                  <a:lnTo>
                    <a:pt x="140" y="59"/>
                  </a:lnTo>
                  <a:lnTo>
                    <a:pt x="132" y="53"/>
                  </a:lnTo>
                  <a:lnTo>
                    <a:pt x="124" y="45"/>
                  </a:lnTo>
                  <a:lnTo>
                    <a:pt x="119" y="37"/>
                  </a:lnTo>
                  <a:lnTo>
                    <a:pt x="114" y="30"/>
                  </a:lnTo>
                  <a:lnTo>
                    <a:pt x="113" y="20"/>
                  </a:lnTo>
                  <a:lnTo>
                    <a:pt x="114" y="10"/>
                  </a:lnTo>
                  <a:lnTo>
                    <a:pt x="122" y="1"/>
                  </a:lnTo>
                  <a:lnTo>
                    <a:pt x="130" y="0"/>
                  </a:lnTo>
                  <a:lnTo>
                    <a:pt x="137" y="4"/>
                  </a:lnTo>
                  <a:lnTo>
                    <a:pt x="146" y="9"/>
                  </a:lnTo>
                  <a:lnTo>
                    <a:pt x="199" y="55"/>
                  </a:lnTo>
                  <a:close/>
                </a:path>
              </a:pathLst>
            </a:custGeom>
            <a:solidFill>
              <a:srgbClr val="99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2" name="Google Shape;182;p8"/>
            <p:cNvSpPr/>
            <p:nvPr/>
          </p:nvSpPr>
          <p:spPr>
            <a:xfrm>
              <a:off x="4128" y="2501"/>
              <a:ext cx="105" cy="204"/>
            </a:xfrm>
            <a:custGeom>
              <a:rect b="b" l="l" r="r" t="t"/>
              <a:pathLst>
                <a:path extrusionOk="0" h="190" w="98">
                  <a:moveTo>
                    <a:pt x="98" y="29"/>
                  </a:moveTo>
                  <a:lnTo>
                    <a:pt x="91" y="50"/>
                  </a:lnTo>
                  <a:lnTo>
                    <a:pt x="83" y="70"/>
                  </a:lnTo>
                  <a:lnTo>
                    <a:pt x="77" y="91"/>
                  </a:lnTo>
                  <a:lnTo>
                    <a:pt x="70" y="112"/>
                  </a:lnTo>
                  <a:lnTo>
                    <a:pt x="64" y="132"/>
                  </a:lnTo>
                  <a:lnTo>
                    <a:pt x="57" y="153"/>
                  </a:lnTo>
                  <a:lnTo>
                    <a:pt x="49" y="172"/>
                  </a:lnTo>
                  <a:lnTo>
                    <a:pt x="39" y="190"/>
                  </a:lnTo>
                  <a:lnTo>
                    <a:pt x="38" y="166"/>
                  </a:lnTo>
                  <a:lnTo>
                    <a:pt x="32" y="142"/>
                  </a:lnTo>
                  <a:lnTo>
                    <a:pt x="26" y="119"/>
                  </a:lnTo>
                  <a:lnTo>
                    <a:pt x="17" y="96"/>
                  </a:lnTo>
                  <a:lnTo>
                    <a:pt x="10" y="74"/>
                  </a:lnTo>
                  <a:lnTo>
                    <a:pt x="3" y="50"/>
                  </a:lnTo>
                  <a:lnTo>
                    <a:pt x="0" y="26"/>
                  </a:lnTo>
                  <a:lnTo>
                    <a:pt x="2" y="0"/>
                  </a:lnTo>
                  <a:lnTo>
                    <a:pt x="14" y="4"/>
                  </a:lnTo>
                  <a:lnTo>
                    <a:pt x="26" y="8"/>
                  </a:lnTo>
                  <a:lnTo>
                    <a:pt x="38" y="12"/>
                  </a:lnTo>
                  <a:lnTo>
                    <a:pt x="50" y="16"/>
                  </a:lnTo>
                  <a:lnTo>
                    <a:pt x="62" y="21"/>
                  </a:lnTo>
                  <a:lnTo>
                    <a:pt x="74" y="24"/>
                  </a:lnTo>
                  <a:lnTo>
                    <a:pt x="87" y="27"/>
                  </a:lnTo>
                  <a:lnTo>
                    <a:pt x="98" y="29"/>
                  </a:lnTo>
                  <a:close/>
                </a:path>
              </a:pathLst>
            </a:custGeom>
            <a:solidFill>
              <a:srgbClr val="99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3" name="Google Shape;183;p8"/>
            <p:cNvSpPr/>
            <p:nvPr/>
          </p:nvSpPr>
          <p:spPr>
            <a:xfrm>
              <a:off x="3794" y="3308"/>
              <a:ext cx="443" cy="546"/>
            </a:xfrm>
            <a:custGeom>
              <a:rect b="b" l="l" r="r" t="t"/>
              <a:pathLst>
                <a:path extrusionOk="0" h="509" w="413">
                  <a:moveTo>
                    <a:pt x="413" y="509"/>
                  </a:moveTo>
                  <a:lnTo>
                    <a:pt x="3" y="506"/>
                  </a:lnTo>
                  <a:lnTo>
                    <a:pt x="2" y="447"/>
                  </a:lnTo>
                  <a:lnTo>
                    <a:pt x="0" y="311"/>
                  </a:lnTo>
                  <a:lnTo>
                    <a:pt x="0" y="158"/>
                  </a:lnTo>
                  <a:lnTo>
                    <a:pt x="5" y="50"/>
                  </a:lnTo>
                  <a:lnTo>
                    <a:pt x="17" y="53"/>
                  </a:lnTo>
                  <a:lnTo>
                    <a:pt x="29" y="55"/>
                  </a:lnTo>
                  <a:lnTo>
                    <a:pt x="41" y="56"/>
                  </a:lnTo>
                  <a:lnTo>
                    <a:pt x="53" y="56"/>
                  </a:lnTo>
                  <a:lnTo>
                    <a:pt x="66" y="57"/>
                  </a:lnTo>
                  <a:lnTo>
                    <a:pt x="78" y="56"/>
                  </a:lnTo>
                  <a:lnTo>
                    <a:pt x="90" y="56"/>
                  </a:lnTo>
                  <a:lnTo>
                    <a:pt x="103" y="55"/>
                  </a:lnTo>
                  <a:lnTo>
                    <a:pt x="115" y="54"/>
                  </a:lnTo>
                  <a:lnTo>
                    <a:pt x="128" y="52"/>
                  </a:lnTo>
                  <a:lnTo>
                    <a:pt x="140" y="51"/>
                  </a:lnTo>
                  <a:lnTo>
                    <a:pt x="153" y="50"/>
                  </a:lnTo>
                  <a:lnTo>
                    <a:pt x="166" y="48"/>
                  </a:lnTo>
                  <a:lnTo>
                    <a:pt x="177" y="47"/>
                  </a:lnTo>
                  <a:lnTo>
                    <a:pt x="190" y="47"/>
                  </a:lnTo>
                  <a:lnTo>
                    <a:pt x="202" y="46"/>
                  </a:lnTo>
                  <a:lnTo>
                    <a:pt x="213" y="43"/>
                  </a:lnTo>
                  <a:lnTo>
                    <a:pt x="225" y="41"/>
                  </a:lnTo>
                  <a:lnTo>
                    <a:pt x="236" y="38"/>
                  </a:lnTo>
                  <a:lnTo>
                    <a:pt x="247" y="35"/>
                  </a:lnTo>
                  <a:lnTo>
                    <a:pt x="257" y="31"/>
                  </a:lnTo>
                  <a:lnTo>
                    <a:pt x="267" y="27"/>
                  </a:lnTo>
                  <a:lnTo>
                    <a:pt x="278" y="24"/>
                  </a:lnTo>
                  <a:lnTo>
                    <a:pt x="289" y="20"/>
                  </a:lnTo>
                  <a:lnTo>
                    <a:pt x="299" y="15"/>
                  </a:lnTo>
                  <a:lnTo>
                    <a:pt x="310" y="12"/>
                  </a:lnTo>
                  <a:lnTo>
                    <a:pt x="321" y="9"/>
                  </a:lnTo>
                  <a:lnTo>
                    <a:pt x="331" y="5"/>
                  </a:lnTo>
                  <a:lnTo>
                    <a:pt x="343" y="3"/>
                  </a:lnTo>
                  <a:lnTo>
                    <a:pt x="354" y="1"/>
                  </a:lnTo>
                  <a:lnTo>
                    <a:pt x="366" y="0"/>
                  </a:lnTo>
                  <a:lnTo>
                    <a:pt x="378" y="0"/>
                  </a:lnTo>
                  <a:lnTo>
                    <a:pt x="390" y="57"/>
                  </a:lnTo>
                  <a:lnTo>
                    <a:pt x="413" y="509"/>
                  </a:lnTo>
                  <a:close/>
                </a:path>
              </a:pathLst>
            </a:custGeom>
            <a:solidFill>
              <a:srgbClr val="99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4" name="Google Shape;184;p8"/>
            <p:cNvSpPr/>
            <p:nvPr/>
          </p:nvSpPr>
          <p:spPr>
            <a:xfrm>
              <a:off x="4358" y="1599"/>
              <a:ext cx="1114" cy="2288"/>
            </a:xfrm>
            <a:custGeom>
              <a:rect b="b" l="l" r="r" t="t"/>
              <a:pathLst>
                <a:path extrusionOk="0" h="2135" w="1040">
                  <a:moveTo>
                    <a:pt x="262" y="2134"/>
                  </a:moveTo>
                  <a:lnTo>
                    <a:pt x="254" y="2107"/>
                  </a:lnTo>
                  <a:lnTo>
                    <a:pt x="254" y="2066"/>
                  </a:lnTo>
                  <a:lnTo>
                    <a:pt x="256" y="2027"/>
                  </a:lnTo>
                  <a:lnTo>
                    <a:pt x="257" y="2011"/>
                  </a:lnTo>
                  <a:lnTo>
                    <a:pt x="442" y="1999"/>
                  </a:lnTo>
                  <a:lnTo>
                    <a:pt x="438" y="1986"/>
                  </a:lnTo>
                  <a:lnTo>
                    <a:pt x="435" y="1972"/>
                  </a:lnTo>
                  <a:lnTo>
                    <a:pt x="431" y="1960"/>
                  </a:lnTo>
                  <a:lnTo>
                    <a:pt x="424" y="1948"/>
                  </a:lnTo>
                  <a:lnTo>
                    <a:pt x="409" y="1947"/>
                  </a:lnTo>
                  <a:lnTo>
                    <a:pt x="394" y="1945"/>
                  </a:lnTo>
                  <a:lnTo>
                    <a:pt x="380" y="1941"/>
                  </a:lnTo>
                  <a:lnTo>
                    <a:pt x="367" y="1936"/>
                  </a:lnTo>
                  <a:lnTo>
                    <a:pt x="354" y="1930"/>
                  </a:lnTo>
                  <a:lnTo>
                    <a:pt x="341" y="1923"/>
                  </a:lnTo>
                  <a:lnTo>
                    <a:pt x="330" y="1915"/>
                  </a:lnTo>
                  <a:lnTo>
                    <a:pt x="319" y="1907"/>
                  </a:lnTo>
                  <a:lnTo>
                    <a:pt x="302" y="1833"/>
                  </a:lnTo>
                  <a:lnTo>
                    <a:pt x="293" y="1724"/>
                  </a:lnTo>
                  <a:lnTo>
                    <a:pt x="290" y="1626"/>
                  </a:lnTo>
                  <a:lnTo>
                    <a:pt x="290" y="1583"/>
                  </a:lnTo>
                  <a:lnTo>
                    <a:pt x="303" y="1331"/>
                  </a:lnTo>
                  <a:lnTo>
                    <a:pt x="286" y="1317"/>
                  </a:lnTo>
                  <a:lnTo>
                    <a:pt x="270" y="1302"/>
                  </a:lnTo>
                  <a:lnTo>
                    <a:pt x="256" y="1286"/>
                  </a:lnTo>
                  <a:lnTo>
                    <a:pt x="244" y="1268"/>
                  </a:lnTo>
                  <a:lnTo>
                    <a:pt x="234" y="1251"/>
                  </a:lnTo>
                  <a:lnTo>
                    <a:pt x="223" y="1233"/>
                  </a:lnTo>
                  <a:lnTo>
                    <a:pt x="214" y="1214"/>
                  </a:lnTo>
                  <a:lnTo>
                    <a:pt x="204" y="1195"/>
                  </a:lnTo>
                  <a:lnTo>
                    <a:pt x="196" y="1176"/>
                  </a:lnTo>
                  <a:lnTo>
                    <a:pt x="187" y="1157"/>
                  </a:lnTo>
                  <a:lnTo>
                    <a:pt x="177" y="1137"/>
                  </a:lnTo>
                  <a:lnTo>
                    <a:pt x="167" y="1119"/>
                  </a:lnTo>
                  <a:lnTo>
                    <a:pt x="157" y="1101"/>
                  </a:lnTo>
                  <a:lnTo>
                    <a:pt x="145" y="1083"/>
                  </a:lnTo>
                  <a:lnTo>
                    <a:pt x="131" y="1066"/>
                  </a:lnTo>
                  <a:lnTo>
                    <a:pt x="115" y="1050"/>
                  </a:lnTo>
                  <a:lnTo>
                    <a:pt x="114" y="1042"/>
                  </a:lnTo>
                  <a:lnTo>
                    <a:pt x="115" y="1036"/>
                  </a:lnTo>
                  <a:lnTo>
                    <a:pt x="119" y="1031"/>
                  </a:lnTo>
                  <a:lnTo>
                    <a:pt x="123" y="1028"/>
                  </a:lnTo>
                  <a:lnTo>
                    <a:pt x="128" y="1026"/>
                  </a:lnTo>
                  <a:lnTo>
                    <a:pt x="135" y="1025"/>
                  </a:lnTo>
                  <a:lnTo>
                    <a:pt x="140" y="1024"/>
                  </a:lnTo>
                  <a:lnTo>
                    <a:pt x="146" y="1023"/>
                  </a:lnTo>
                  <a:lnTo>
                    <a:pt x="142" y="1013"/>
                  </a:lnTo>
                  <a:lnTo>
                    <a:pt x="139" y="1003"/>
                  </a:lnTo>
                  <a:lnTo>
                    <a:pt x="136" y="994"/>
                  </a:lnTo>
                  <a:lnTo>
                    <a:pt x="132" y="984"/>
                  </a:lnTo>
                  <a:lnTo>
                    <a:pt x="127" y="975"/>
                  </a:lnTo>
                  <a:lnTo>
                    <a:pt x="121" y="968"/>
                  </a:lnTo>
                  <a:lnTo>
                    <a:pt x="112" y="962"/>
                  </a:lnTo>
                  <a:lnTo>
                    <a:pt x="101" y="959"/>
                  </a:lnTo>
                  <a:lnTo>
                    <a:pt x="95" y="951"/>
                  </a:lnTo>
                  <a:lnTo>
                    <a:pt x="88" y="944"/>
                  </a:lnTo>
                  <a:lnTo>
                    <a:pt x="83" y="936"/>
                  </a:lnTo>
                  <a:lnTo>
                    <a:pt x="77" y="928"/>
                  </a:lnTo>
                  <a:lnTo>
                    <a:pt x="73" y="920"/>
                  </a:lnTo>
                  <a:lnTo>
                    <a:pt x="70" y="911"/>
                  </a:lnTo>
                  <a:lnTo>
                    <a:pt x="67" y="903"/>
                  </a:lnTo>
                  <a:lnTo>
                    <a:pt x="63" y="894"/>
                  </a:lnTo>
                  <a:lnTo>
                    <a:pt x="61" y="897"/>
                  </a:lnTo>
                  <a:lnTo>
                    <a:pt x="59" y="902"/>
                  </a:lnTo>
                  <a:lnTo>
                    <a:pt x="56" y="906"/>
                  </a:lnTo>
                  <a:lnTo>
                    <a:pt x="51" y="908"/>
                  </a:lnTo>
                  <a:lnTo>
                    <a:pt x="46" y="909"/>
                  </a:lnTo>
                  <a:lnTo>
                    <a:pt x="41" y="908"/>
                  </a:lnTo>
                  <a:lnTo>
                    <a:pt x="35" y="906"/>
                  </a:lnTo>
                  <a:lnTo>
                    <a:pt x="31" y="903"/>
                  </a:lnTo>
                  <a:lnTo>
                    <a:pt x="28" y="899"/>
                  </a:lnTo>
                  <a:lnTo>
                    <a:pt x="23" y="895"/>
                  </a:lnTo>
                  <a:lnTo>
                    <a:pt x="20" y="891"/>
                  </a:lnTo>
                  <a:lnTo>
                    <a:pt x="17" y="886"/>
                  </a:lnTo>
                  <a:lnTo>
                    <a:pt x="6" y="864"/>
                  </a:lnTo>
                  <a:lnTo>
                    <a:pt x="0" y="837"/>
                  </a:lnTo>
                  <a:lnTo>
                    <a:pt x="2" y="810"/>
                  </a:lnTo>
                  <a:lnTo>
                    <a:pt x="9" y="785"/>
                  </a:lnTo>
                  <a:lnTo>
                    <a:pt x="17" y="780"/>
                  </a:lnTo>
                  <a:lnTo>
                    <a:pt x="22" y="775"/>
                  </a:lnTo>
                  <a:lnTo>
                    <a:pt x="25" y="769"/>
                  </a:lnTo>
                  <a:lnTo>
                    <a:pt x="29" y="761"/>
                  </a:lnTo>
                  <a:lnTo>
                    <a:pt x="32" y="753"/>
                  </a:lnTo>
                  <a:lnTo>
                    <a:pt x="35" y="748"/>
                  </a:lnTo>
                  <a:lnTo>
                    <a:pt x="41" y="743"/>
                  </a:lnTo>
                  <a:lnTo>
                    <a:pt x="49" y="739"/>
                  </a:lnTo>
                  <a:lnTo>
                    <a:pt x="59" y="740"/>
                  </a:lnTo>
                  <a:lnTo>
                    <a:pt x="68" y="738"/>
                  </a:lnTo>
                  <a:lnTo>
                    <a:pt x="74" y="733"/>
                  </a:lnTo>
                  <a:lnTo>
                    <a:pt x="81" y="725"/>
                  </a:lnTo>
                  <a:lnTo>
                    <a:pt x="86" y="719"/>
                  </a:lnTo>
                  <a:lnTo>
                    <a:pt x="93" y="712"/>
                  </a:lnTo>
                  <a:lnTo>
                    <a:pt x="100" y="708"/>
                  </a:lnTo>
                  <a:lnTo>
                    <a:pt x="110" y="706"/>
                  </a:lnTo>
                  <a:lnTo>
                    <a:pt x="105" y="686"/>
                  </a:lnTo>
                  <a:lnTo>
                    <a:pt x="101" y="664"/>
                  </a:lnTo>
                  <a:lnTo>
                    <a:pt x="100" y="641"/>
                  </a:lnTo>
                  <a:lnTo>
                    <a:pt x="101" y="619"/>
                  </a:lnTo>
                  <a:lnTo>
                    <a:pt x="106" y="613"/>
                  </a:lnTo>
                  <a:lnTo>
                    <a:pt x="109" y="606"/>
                  </a:lnTo>
                  <a:lnTo>
                    <a:pt x="113" y="600"/>
                  </a:lnTo>
                  <a:lnTo>
                    <a:pt x="120" y="597"/>
                  </a:lnTo>
                  <a:lnTo>
                    <a:pt x="125" y="597"/>
                  </a:lnTo>
                  <a:lnTo>
                    <a:pt x="129" y="599"/>
                  </a:lnTo>
                  <a:lnTo>
                    <a:pt x="135" y="600"/>
                  </a:lnTo>
                  <a:lnTo>
                    <a:pt x="139" y="603"/>
                  </a:lnTo>
                  <a:lnTo>
                    <a:pt x="142" y="606"/>
                  </a:lnTo>
                  <a:lnTo>
                    <a:pt x="147" y="609"/>
                  </a:lnTo>
                  <a:lnTo>
                    <a:pt x="150" y="614"/>
                  </a:lnTo>
                  <a:lnTo>
                    <a:pt x="152" y="618"/>
                  </a:lnTo>
                  <a:lnTo>
                    <a:pt x="160" y="635"/>
                  </a:lnTo>
                  <a:lnTo>
                    <a:pt x="168" y="653"/>
                  </a:lnTo>
                  <a:lnTo>
                    <a:pt x="176" y="670"/>
                  </a:lnTo>
                  <a:lnTo>
                    <a:pt x="183" y="687"/>
                  </a:lnTo>
                  <a:lnTo>
                    <a:pt x="189" y="706"/>
                  </a:lnTo>
                  <a:lnTo>
                    <a:pt x="195" y="724"/>
                  </a:lnTo>
                  <a:lnTo>
                    <a:pt x="198" y="743"/>
                  </a:lnTo>
                  <a:lnTo>
                    <a:pt x="200" y="762"/>
                  </a:lnTo>
                  <a:lnTo>
                    <a:pt x="210" y="779"/>
                  </a:lnTo>
                  <a:lnTo>
                    <a:pt x="219" y="798"/>
                  </a:lnTo>
                  <a:lnTo>
                    <a:pt x="229" y="817"/>
                  </a:lnTo>
                  <a:lnTo>
                    <a:pt x="237" y="838"/>
                  </a:lnTo>
                  <a:lnTo>
                    <a:pt x="243" y="858"/>
                  </a:lnTo>
                  <a:lnTo>
                    <a:pt x="248" y="880"/>
                  </a:lnTo>
                  <a:lnTo>
                    <a:pt x="249" y="904"/>
                  </a:lnTo>
                  <a:lnTo>
                    <a:pt x="247" y="928"/>
                  </a:lnTo>
                  <a:lnTo>
                    <a:pt x="261" y="943"/>
                  </a:lnTo>
                  <a:lnTo>
                    <a:pt x="277" y="961"/>
                  </a:lnTo>
                  <a:lnTo>
                    <a:pt x="293" y="982"/>
                  </a:lnTo>
                  <a:lnTo>
                    <a:pt x="310" y="1002"/>
                  </a:lnTo>
                  <a:lnTo>
                    <a:pt x="325" y="1022"/>
                  </a:lnTo>
                  <a:lnTo>
                    <a:pt x="338" y="1037"/>
                  </a:lnTo>
                  <a:lnTo>
                    <a:pt x="345" y="1048"/>
                  </a:lnTo>
                  <a:lnTo>
                    <a:pt x="348" y="1052"/>
                  </a:lnTo>
                  <a:lnTo>
                    <a:pt x="356" y="1010"/>
                  </a:lnTo>
                  <a:lnTo>
                    <a:pt x="364" y="968"/>
                  </a:lnTo>
                  <a:lnTo>
                    <a:pt x="372" y="925"/>
                  </a:lnTo>
                  <a:lnTo>
                    <a:pt x="381" y="884"/>
                  </a:lnTo>
                  <a:lnTo>
                    <a:pt x="393" y="843"/>
                  </a:lnTo>
                  <a:lnTo>
                    <a:pt x="408" y="804"/>
                  </a:lnTo>
                  <a:lnTo>
                    <a:pt x="426" y="767"/>
                  </a:lnTo>
                  <a:lnTo>
                    <a:pt x="449" y="732"/>
                  </a:lnTo>
                  <a:lnTo>
                    <a:pt x="457" y="718"/>
                  </a:lnTo>
                  <a:lnTo>
                    <a:pt x="463" y="701"/>
                  </a:lnTo>
                  <a:lnTo>
                    <a:pt x="469" y="686"/>
                  </a:lnTo>
                  <a:lnTo>
                    <a:pt x="474" y="670"/>
                  </a:lnTo>
                  <a:lnTo>
                    <a:pt x="480" y="655"/>
                  </a:lnTo>
                  <a:lnTo>
                    <a:pt x="487" y="641"/>
                  </a:lnTo>
                  <a:lnTo>
                    <a:pt x="497" y="629"/>
                  </a:lnTo>
                  <a:lnTo>
                    <a:pt x="511" y="618"/>
                  </a:lnTo>
                  <a:lnTo>
                    <a:pt x="519" y="609"/>
                  </a:lnTo>
                  <a:lnTo>
                    <a:pt x="505" y="604"/>
                  </a:lnTo>
                  <a:lnTo>
                    <a:pt x="490" y="599"/>
                  </a:lnTo>
                  <a:lnTo>
                    <a:pt x="476" y="593"/>
                  </a:lnTo>
                  <a:lnTo>
                    <a:pt x="462" y="587"/>
                  </a:lnTo>
                  <a:lnTo>
                    <a:pt x="449" y="579"/>
                  </a:lnTo>
                  <a:lnTo>
                    <a:pt x="437" y="569"/>
                  </a:lnTo>
                  <a:lnTo>
                    <a:pt x="428" y="559"/>
                  </a:lnTo>
                  <a:lnTo>
                    <a:pt x="421" y="543"/>
                  </a:lnTo>
                  <a:lnTo>
                    <a:pt x="417" y="528"/>
                  </a:lnTo>
                  <a:lnTo>
                    <a:pt x="408" y="513"/>
                  </a:lnTo>
                  <a:lnTo>
                    <a:pt x="403" y="499"/>
                  </a:lnTo>
                  <a:lnTo>
                    <a:pt x="409" y="484"/>
                  </a:lnTo>
                  <a:lnTo>
                    <a:pt x="411" y="483"/>
                  </a:lnTo>
                  <a:lnTo>
                    <a:pt x="416" y="481"/>
                  </a:lnTo>
                  <a:lnTo>
                    <a:pt x="421" y="477"/>
                  </a:lnTo>
                  <a:lnTo>
                    <a:pt x="426" y="474"/>
                  </a:lnTo>
                  <a:lnTo>
                    <a:pt x="432" y="471"/>
                  </a:lnTo>
                  <a:lnTo>
                    <a:pt x="437" y="468"/>
                  </a:lnTo>
                  <a:lnTo>
                    <a:pt x="441" y="465"/>
                  </a:lnTo>
                  <a:lnTo>
                    <a:pt x="443" y="462"/>
                  </a:lnTo>
                  <a:lnTo>
                    <a:pt x="434" y="460"/>
                  </a:lnTo>
                  <a:lnTo>
                    <a:pt x="426" y="459"/>
                  </a:lnTo>
                  <a:lnTo>
                    <a:pt x="418" y="459"/>
                  </a:lnTo>
                  <a:lnTo>
                    <a:pt x="411" y="458"/>
                  </a:lnTo>
                  <a:lnTo>
                    <a:pt x="404" y="457"/>
                  </a:lnTo>
                  <a:lnTo>
                    <a:pt x="396" y="454"/>
                  </a:lnTo>
                  <a:lnTo>
                    <a:pt x="390" y="449"/>
                  </a:lnTo>
                  <a:lnTo>
                    <a:pt x="382" y="443"/>
                  </a:lnTo>
                  <a:lnTo>
                    <a:pt x="384" y="434"/>
                  </a:lnTo>
                  <a:lnTo>
                    <a:pt x="385" y="426"/>
                  </a:lnTo>
                  <a:lnTo>
                    <a:pt x="383" y="417"/>
                  </a:lnTo>
                  <a:lnTo>
                    <a:pt x="378" y="409"/>
                  </a:lnTo>
                  <a:lnTo>
                    <a:pt x="368" y="406"/>
                  </a:lnTo>
                  <a:lnTo>
                    <a:pt x="358" y="403"/>
                  </a:lnTo>
                  <a:lnTo>
                    <a:pt x="352" y="399"/>
                  </a:lnTo>
                  <a:lnTo>
                    <a:pt x="346" y="393"/>
                  </a:lnTo>
                  <a:lnTo>
                    <a:pt x="343" y="386"/>
                  </a:lnTo>
                  <a:lnTo>
                    <a:pt x="342" y="376"/>
                  </a:lnTo>
                  <a:lnTo>
                    <a:pt x="345" y="363"/>
                  </a:lnTo>
                  <a:lnTo>
                    <a:pt x="351" y="347"/>
                  </a:lnTo>
                  <a:lnTo>
                    <a:pt x="372" y="300"/>
                  </a:lnTo>
                  <a:lnTo>
                    <a:pt x="365" y="264"/>
                  </a:lnTo>
                  <a:lnTo>
                    <a:pt x="363" y="229"/>
                  </a:lnTo>
                  <a:lnTo>
                    <a:pt x="367" y="194"/>
                  </a:lnTo>
                  <a:lnTo>
                    <a:pt x="380" y="161"/>
                  </a:lnTo>
                  <a:lnTo>
                    <a:pt x="373" y="154"/>
                  </a:lnTo>
                  <a:lnTo>
                    <a:pt x="367" y="145"/>
                  </a:lnTo>
                  <a:lnTo>
                    <a:pt x="361" y="137"/>
                  </a:lnTo>
                  <a:lnTo>
                    <a:pt x="357" y="127"/>
                  </a:lnTo>
                  <a:lnTo>
                    <a:pt x="354" y="117"/>
                  </a:lnTo>
                  <a:lnTo>
                    <a:pt x="353" y="106"/>
                  </a:lnTo>
                  <a:lnTo>
                    <a:pt x="353" y="95"/>
                  </a:lnTo>
                  <a:lnTo>
                    <a:pt x="354" y="84"/>
                  </a:lnTo>
                  <a:lnTo>
                    <a:pt x="358" y="74"/>
                  </a:lnTo>
                  <a:lnTo>
                    <a:pt x="364" y="64"/>
                  </a:lnTo>
                  <a:lnTo>
                    <a:pt x="370" y="54"/>
                  </a:lnTo>
                  <a:lnTo>
                    <a:pt x="377" y="45"/>
                  </a:lnTo>
                  <a:lnTo>
                    <a:pt x="384" y="37"/>
                  </a:lnTo>
                  <a:lnTo>
                    <a:pt x="393" y="30"/>
                  </a:lnTo>
                  <a:lnTo>
                    <a:pt x="403" y="25"/>
                  </a:lnTo>
                  <a:lnTo>
                    <a:pt x="413" y="24"/>
                  </a:lnTo>
                  <a:lnTo>
                    <a:pt x="421" y="21"/>
                  </a:lnTo>
                  <a:lnTo>
                    <a:pt x="429" y="18"/>
                  </a:lnTo>
                  <a:lnTo>
                    <a:pt x="437" y="14"/>
                  </a:lnTo>
                  <a:lnTo>
                    <a:pt x="447" y="12"/>
                  </a:lnTo>
                  <a:lnTo>
                    <a:pt x="458" y="10"/>
                  </a:lnTo>
                  <a:lnTo>
                    <a:pt x="470" y="8"/>
                  </a:lnTo>
                  <a:lnTo>
                    <a:pt x="485" y="6"/>
                  </a:lnTo>
                  <a:lnTo>
                    <a:pt x="502" y="4"/>
                  </a:lnTo>
                  <a:lnTo>
                    <a:pt x="519" y="1"/>
                  </a:lnTo>
                  <a:lnTo>
                    <a:pt x="534" y="0"/>
                  </a:lnTo>
                  <a:lnTo>
                    <a:pt x="550" y="0"/>
                  </a:lnTo>
                  <a:lnTo>
                    <a:pt x="565" y="0"/>
                  </a:lnTo>
                  <a:lnTo>
                    <a:pt x="580" y="0"/>
                  </a:lnTo>
                  <a:lnTo>
                    <a:pt x="596" y="1"/>
                  </a:lnTo>
                  <a:lnTo>
                    <a:pt x="611" y="4"/>
                  </a:lnTo>
                  <a:lnTo>
                    <a:pt x="626" y="6"/>
                  </a:lnTo>
                  <a:lnTo>
                    <a:pt x="640" y="10"/>
                  </a:lnTo>
                  <a:lnTo>
                    <a:pt x="654" y="14"/>
                  </a:lnTo>
                  <a:lnTo>
                    <a:pt x="668" y="20"/>
                  </a:lnTo>
                  <a:lnTo>
                    <a:pt x="681" y="27"/>
                  </a:lnTo>
                  <a:lnTo>
                    <a:pt x="694" y="35"/>
                  </a:lnTo>
                  <a:lnTo>
                    <a:pt x="707" y="44"/>
                  </a:lnTo>
                  <a:lnTo>
                    <a:pt x="719" y="54"/>
                  </a:lnTo>
                  <a:lnTo>
                    <a:pt x="730" y="66"/>
                  </a:lnTo>
                  <a:lnTo>
                    <a:pt x="730" y="73"/>
                  </a:lnTo>
                  <a:lnTo>
                    <a:pt x="718" y="73"/>
                  </a:lnTo>
                  <a:lnTo>
                    <a:pt x="707" y="70"/>
                  </a:lnTo>
                  <a:lnTo>
                    <a:pt x="696" y="65"/>
                  </a:lnTo>
                  <a:lnTo>
                    <a:pt x="686" y="59"/>
                  </a:lnTo>
                  <a:lnTo>
                    <a:pt x="673" y="51"/>
                  </a:lnTo>
                  <a:lnTo>
                    <a:pt x="658" y="45"/>
                  </a:lnTo>
                  <a:lnTo>
                    <a:pt x="642" y="39"/>
                  </a:lnTo>
                  <a:lnTo>
                    <a:pt x="624" y="35"/>
                  </a:lnTo>
                  <a:lnTo>
                    <a:pt x="614" y="33"/>
                  </a:lnTo>
                  <a:lnTo>
                    <a:pt x="603" y="31"/>
                  </a:lnTo>
                  <a:lnTo>
                    <a:pt x="590" y="29"/>
                  </a:lnTo>
                  <a:lnTo>
                    <a:pt x="577" y="27"/>
                  </a:lnTo>
                  <a:lnTo>
                    <a:pt x="563" y="26"/>
                  </a:lnTo>
                  <a:lnTo>
                    <a:pt x="548" y="25"/>
                  </a:lnTo>
                  <a:lnTo>
                    <a:pt x="533" y="25"/>
                  </a:lnTo>
                  <a:lnTo>
                    <a:pt x="516" y="25"/>
                  </a:lnTo>
                  <a:lnTo>
                    <a:pt x="501" y="26"/>
                  </a:lnTo>
                  <a:lnTo>
                    <a:pt x="485" y="29"/>
                  </a:lnTo>
                  <a:lnTo>
                    <a:pt x="469" y="31"/>
                  </a:lnTo>
                  <a:lnTo>
                    <a:pt x="454" y="35"/>
                  </a:lnTo>
                  <a:lnTo>
                    <a:pt x="438" y="39"/>
                  </a:lnTo>
                  <a:lnTo>
                    <a:pt x="423" y="45"/>
                  </a:lnTo>
                  <a:lnTo>
                    <a:pt x="409" y="52"/>
                  </a:lnTo>
                  <a:lnTo>
                    <a:pt x="396" y="60"/>
                  </a:lnTo>
                  <a:lnTo>
                    <a:pt x="390" y="71"/>
                  </a:lnTo>
                  <a:lnTo>
                    <a:pt x="385" y="84"/>
                  </a:lnTo>
                  <a:lnTo>
                    <a:pt x="385" y="97"/>
                  </a:lnTo>
                  <a:lnTo>
                    <a:pt x="387" y="110"/>
                  </a:lnTo>
                  <a:lnTo>
                    <a:pt x="393" y="116"/>
                  </a:lnTo>
                  <a:lnTo>
                    <a:pt x="399" y="122"/>
                  </a:lnTo>
                  <a:lnTo>
                    <a:pt x="407" y="125"/>
                  </a:lnTo>
                  <a:lnTo>
                    <a:pt x="415" y="127"/>
                  </a:lnTo>
                  <a:lnTo>
                    <a:pt x="422" y="129"/>
                  </a:lnTo>
                  <a:lnTo>
                    <a:pt x="430" y="130"/>
                  </a:lnTo>
                  <a:lnTo>
                    <a:pt x="438" y="130"/>
                  </a:lnTo>
                  <a:lnTo>
                    <a:pt x="447" y="130"/>
                  </a:lnTo>
                  <a:lnTo>
                    <a:pt x="468" y="129"/>
                  </a:lnTo>
                  <a:lnTo>
                    <a:pt x="489" y="128"/>
                  </a:lnTo>
                  <a:lnTo>
                    <a:pt x="510" y="128"/>
                  </a:lnTo>
                  <a:lnTo>
                    <a:pt x="531" y="129"/>
                  </a:lnTo>
                  <a:lnTo>
                    <a:pt x="551" y="131"/>
                  </a:lnTo>
                  <a:lnTo>
                    <a:pt x="571" y="136"/>
                  </a:lnTo>
                  <a:lnTo>
                    <a:pt x="589" y="142"/>
                  </a:lnTo>
                  <a:lnTo>
                    <a:pt x="608" y="151"/>
                  </a:lnTo>
                  <a:lnTo>
                    <a:pt x="614" y="157"/>
                  </a:lnTo>
                  <a:lnTo>
                    <a:pt x="619" y="165"/>
                  </a:lnTo>
                  <a:lnTo>
                    <a:pt x="622" y="173"/>
                  </a:lnTo>
                  <a:lnTo>
                    <a:pt x="619" y="183"/>
                  </a:lnTo>
                  <a:lnTo>
                    <a:pt x="614" y="191"/>
                  </a:lnTo>
                  <a:lnTo>
                    <a:pt x="609" y="199"/>
                  </a:lnTo>
                  <a:lnTo>
                    <a:pt x="603" y="208"/>
                  </a:lnTo>
                  <a:lnTo>
                    <a:pt x="599" y="217"/>
                  </a:lnTo>
                  <a:lnTo>
                    <a:pt x="597" y="225"/>
                  </a:lnTo>
                  <a:lnTo>
                    <a:pt x="596" y="235"/>
                  </a:lnTo>
                  <a:lnTo>
                    <a:pt x="597" y="245"/>
                  </a:lnTo>
                  <a:lnTo>
                    <a:pt x="601" y="255"/>
                  </a:lnTo>
                  <a:lnTo>
                    <a:pt x="605" y="262"/>
                  </a:lnTo>
                  <a:lnTo>
                    <a:pt x="611" y="269"/>
                  </a:lnTo>
                  <a:lnTo>
                    <a:pt x="617" y="274"/>
                  </a:lnTo>
                  <a:lnTo>
                    <a:pt x="624" y="280"/>
                  </a:lnTo>
                  <a:lnTo>
                    <a:pt x="629" y="276"/>
                  </a:lnTo>
                  <a:lnTo>
                    <a:pt x="636" y="275"/>
                  </a:lnTo>
                  <a:lnTo>
                    <a:pt x="642" y="275"/>
                  </a:lnTo>
                  <a:lnTo>
                    <a:pt x="648" y="275"/>
                  </a:lnTo>
                  <a:lnTo>
                    <a:pt x="654" y="277"/>
                  </a:lnTo>
                  <a:lnTo>
                    <a:pt x="661" y="280"/>
                  </a:lnTo>
                  <a:lnTo>
                    <a:pt x="666" y="282"/>
                  </a:lnTo>
                  <a:lnTo>
                    <a:pt x="671" y="284"/>
                  </a:lnTo>
                  <a:lnTo>
                    <a:pt x="681" y="292"/>
                  </a:lnTo>
                  <a:lnTo>
                    <a:pt x="691" y="302"/>
                  </a:lnTo>
                  <a:lnTo>
                    <a:pt x="699" y="314"/>
                  </a:lnTo>
                  <a:lnTo>
                    <a:pt x="703" y="327"/>
                  </a:lnTo>
                  <a:lnTo>
                    <a:pt x="707" y="346"/>
                  </a:lnTo>
                  <a:lnTo>
                    <a:pt x="705" y="362"/>
                  </a:lnTo>
                  <a:lnTo>
                    <a:pt x="699" y="377"/>
                  </a:lnTo>
                  <a:lnTo>
                    <a:pt x="690" y="391"/>
                  </a:lnTo>
                  <a:lnTo>
                    <a:pt x="682" y="405"/>
                  </a:lnTo>
                  <a:lnTo>
                    <a:pt x="679" y="419"/>
                  </a:lnTo>
                  <a:lnTo>
                    <a:pt x="683" y="433"/>
                  </a:lnTo>
                  <a:lnTo>
                    <a:pt x="696" y="447"/>
                  </a:lnTo>
                  <a:lnTo>
                    <a:pt x="710" y="459"/>
                  </a:lnTo>
                  <a:lnTo>
                    <a:pt x="732" y="426"/>
                  </a:lnTo>
                  <a:lnTo>
                    <a:pt x="755" y="392"/>
                  </a:lnTo>
                  <a:lnTo>
                    <a:pt x="774" y="356"/>
                  </a:lnTo>
                  <a:lnTo>
                    <a:pt x="792" y="318"/>
                  </a:lnTo>
                  <a:lnTo>
                    <a:pt x="804" y="281"/>
                  </a:lnTo>
                  <a:lnTo>
                    <a:pt x="809" y="241"/>
                  </a:lnTo>
                  <a:lnTo>
                    <a:pt x="806" y="198"/>
                  </a:lnTo>
                  <a:lnTo>
                    <a:pt x="793" y="155"/>
                  </a:lnTo>
                  <a:lnTo>
                    <a:pt x="787" y="149"/>
                  </a:lnTo>
                  <a:lnTo>
                    <a:pt x="783" y="141"/>
                  </a:lnTo>
                  <a:lnTo>
                    <a:pt x="779" y="133"/>
                  </a:lnTo>
                  <a:lnTo>
                    <a:pt x="774" y="127"/>
                  </a:lnTo>
                  <a:lnTo>
                    <a:pt x="770" y="119"/>
                  </a:lnTo>
                  <a:lnTo>
                    <a:pt x="765" y="113"/>
                  </a:lnTo>
                  <a:lnTo>
                    <a:pt x="759" y="107"/>
                  </a:lnTo>
                  <a:lnTo>
                    <a:pt x="752" y="103"/>
                  </a:lnTo>
                  <a:lnTo>
                    <a:pt x="751" y="97"/>
                  </a:lnTo>
                  <a:lnTo>
                    <a:pt x="747" y="92"/>
                  </a:lnTo>
                  <a:lnTo>
                    <a:pt x="744" y="87"/>
                  </a:lnTo>
                  <a:lnTo>
                    <a:pt x="746" y="82"/>
                  </a:lnTo>
                  <a:lnTo>
                    <a:pt x="760" y="85"/>
                  </a:lnTo>
                  <a:lnTo>
                    <a:pt x="774" y="90"/>
                  </a:lnTo>
                  <a:lnTo>
                    <a:pt x="787" y="99"/>
                  </a:lnTo>
                  <a:lnTo>
                    <a:pt x="799" y="109"/>
                  </a:lnTo>
                  <a:lnTo>
                    <a:pt x="810" y="120"/>
                  </a:lnTo>
                  <a:lnTo>
                    <a:pt x="819" y="133"/>
                  </a:lnTo>
                  <a:lnTo>
                    <a:pt x="825" y="148"/>
                  </a:lnTo>
                  <a:lnTo>
                    <a:pt x="830" y="162"/>
                  </a:lnTo>
                  <a:lnTo>
                    <a:pt x="833" y="188"/>
                  </a:lnTo>
                  <a:lnTo>
                    <a:pt x="835" y="214"/>
                  </a:lnTo>
                  <a:lnTo>
                    <a:pt x="835" y="239"/>
                  </a:lnTo>
                  <a:lnTo>
                    <a:pt x="833" y="265"/>
                  </a:lnTo>
                  <a:lnTo>
                    <a:pt x="829" y="291"/>
                  </a:lnTo>
                  <a:lnTo>
                    <a:pt x="822" y="317"/>
                  </a:lnTo>
                  <a:lnTo>
                    <a:pt x="813" y="341"/>
                  </a:lnTo>
                  <a:lnTo>
                    <a:pt x="803" y="364"/>
                  </a:lnTo>
                  <a:lnTo>
                    <a:pt x="794" y="386"/>
                  </a:lnTo>
                  <a:lnTo>
                    <a:pt x="782" y="405"/>
                  </a:lnTo>
                  <a:lnTo>
                    <a:pt x="768" y="424"/>
                  </a:lnTo>
                  <a:lnTo>
                    <a:pt x="754" y="444"/>
                  </a:lnTo>
                  <a:lnTo>
                    <a:pt x="740" y="463"/>
                  </a:lnTo>
                  <a:lnTo>
                    <a:pt x="728" y="484"/>
                  </a:lnTo>
                  <a:lnTo>
                    <a:pt x="718" y="505"/>
                  </a:lnTo>
                  <a:lnTo>
                    <a:pt x="712" y="527"/>
                  </a:lnTo>
                  <a:lnTo>
                    <a:pt x="723" y="536"/>
                  </a:lnTo>
                  <a:lnTo>
                    <a:pt x="732" y="547"/>
                  </a:lnTo>
                  <a:lnTo>
                    <a:pt x="739" y="559"/>
                  </a:lnTo>
                  <a:lnTo>
                    <a:pt x="744" y="572"/>
                  </a:lnTo>
                  <a:lnTo>
                    <a:pt x="748" y="585"/>
                  </a:lnTo>
                  <a:lnTo>
                    <a:pt x="754" y="597"/>
                  </a:lnTo>
                  <a:lnTo>
                    <a:pt x="760" y="608"/>
                  </a:lnTo>
                  <a:lnTo>
                    <a:pt x="769" y="619"/>
                  </a:lnTo>
                  <a:lnTo>
                    <a:pt x="781" y="648"/>
                  </a:lnTo>
                  <a:lnTo>
                    <a:pt x="796" y="678"/>
                  </a:lnTo>
                  <a:lnTo>
                    <a:pt x="813" y="705"/>
                  </a:lnTo>
                  <a:lnTo>
                    <a:pt x="831" y="733"/>
                  </a:lnTo>
                  <a:lnTo>
                    <a:pt x="848" y="760"/>
                  </a:lnTo>
                  <a:lnTo>
                    <a:pt x="864" y="788"/>
                  </a:lnTo>
                  <a:lnTo>
                    <a:pt x="878" y="816"/>
                  </a:lnTo>
                  <a:lnTo>
                    <a:pt x="890" y="846"/>
                  </a:lnTo>
                  <a:lnTo>
                    <a:pt x="907" y="894"/>
                  </a:lnTo>
                  <a:lnTo>
                    <a:pt x="913" y="941"/>
                  </a:lnTo>
                  <a:lnTo>
                    <a:pt x="912" y="987"/>
                  </a:lnTo>
                  <a:lnTo>
                    <a:pt x="907" y="1034"/>
                  </a:lnTo>
                  <a:lnTo>
                    <a:pt x="898" y="1080"/>
                  </a:lnTo>
                  <a:lnTo>
                    <a:pt x="889" y="1127"/>
                  </a:lnTo>
                  <a:lnTo>
                    <a:pt x="883" y="1173"/>
                  </a:lnTo>
                  <a:lnTo>
                    <a:pt x="880" y="1221"/>
                  </a:lnTo>
                  <a:lnTo>
                    <a:pt x="885" y="1266"/>
                  </a:lnTo>
                  <a:lnTo>
                    <a:pt x="883" y="1314"/>
                  </a:lnTo>
                  <a:lnTo>
                    <a:pt x="881" y="1360"/>
                  </a:lnTo>
                  <a:lnTo>
                    <a:pt x="883" y="1408"/>
                  </a:lnTo>
                  <a:lnTo>
                    <a:pt x="885" y="1425"/>
                  </a:lnTo>
                  <a:lnTo>
                    <a:pt x="889" y="1471"/>
                  </a:lnTo>
                  <a:lnTo>
                    <a:pt x="897" y="1537"/>
                  </a:lnTo>
                  <a:lnTo>
                    <a:pt x="907" y="1615"/>
                  </a:lnTo>
                  <a:lnTo>
                    <a:pt x="916" y="1697"/>
                  </a:lnTo>
                  <a:lnTo>
                    <a:pt x="927" y="1774"/>
                  </a:lnTo>
                  <a:lnTo>
                    <a:pt x="936" y="1840"/>
                  </a:lnTo>
                  <a:lnTo>
                    <a:pt x="945" y="1884"/>
                  </a:lnTo>
                  <a:lnTo>
                    <a:pt x="940" y="1894"/>
                  </a:lnTo>
                  <a:lnTo>
                    <a:pt x="938" y="1903"/>
                  </a:lnTo>
                  <a:lnTo>
                    <a:pt x="936" y="1914"/>
                  </a:lnTo>
                  <a:lnTo>
                    <a:pt x="933" y="1925"/>
                  </a:lnTo>
                  <a:lnTo>
                    <a:pt x="928" y="1934"/>
                  </a:lnTo>
                  <a:lnTo>
                    <a:pt x="922" y="1940"/>
                  </a:lnTo>
                  <a:lnTo>
                    <a:pt x="911" y="1945"/>
                  </a:lnTo>
                  <a:lnTo>
                    <a:pt x="897" y="1943"/>
                  </a:lnTo>
                  <a:lnTo>
                    <a:pt x="895" y="1943"/>
                  </a:lnTo>
                  <a:lnTo>
                    <a:pt x="896" y="1982"/>
                  </a:lnTo>
                  <a:lnTo>
                    <a:pt x="1040" y="1980"/>
                  </a:lnTo>
                  <a:lnTo>
                    <a:pt x="1039" y="2135"/>
                  </a:lnTo>
                  <a:lnTo>
                    <a:pt x="262" y="213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5" name="Google Shape;185;p8"/>
            <p:cNvSpPr/>
            <p:nvPr/>
          </p:nvSpPr>
          <p:spPr>
            <a:xfrm>
              <a:off x="5034" y="1718"/>
              <a:ext cx="98" cy="163"/>
            </a:xfrm>
            <a:custGeom>
              <a:rect b="b" l="l" r="r" t="t"/>
              <a:pathLst>
                <a:path extrusionOk="0" h="152" w="92">
                  <a:moveTo>
                    <a:pt x="10" y="0"/>
                  </a:moveTo>
                  <a:lnTo>
                    <a:pt x="11" y="5"/>
                  </a:lnTo>
                  <a:lnTo>
                    <a:pt x="16" y="13"/>
                  </a:lnTo>
                  <a:lnTo>
                    <a:pt x="21" y="21"/>
                  </a:lnTo>
                  <a:lnTo>
                    <a:pt x="24" y="26"/>
                  </a:lnTo>
                  <a:lnTo>
                    <a:pt x="33" y="24"/>
                  </a:lnTo>
                  <a:lnTo>
                    <a:pt x="40" y="20"/>
                  </a:lnTo>
                  <a:lnTo>
                    <a:pt x="49" y="17"/>
                  </a:lnTo>
                  <a:lnTo>
                    <a:pt x="58" y="15"/>
                  </a:lnTo>
                  <a:lnTo>
                    <a:pt x="65" y="14"/>
                  </a:lnTo>
                  <a:lnTo>
                    <a:pt x="73" y="15"/>
                  </a:lnTo>
                  <a:lnTo>
                    <a:pt x="81" y="18"/>
                  </a:lnTo>
                  <a:lnTo>
                    <a:pt x="88" y="25"/>
                  </a:lnTo>
                  <a:lnTo>
                    <a:pt x="87" y="33"/>
                  </a:lnTo>
                  <a:lnTo>
                    <a:pt x="84" y="41"/>
                  </a:lnTo>
                  <a:lnTo>
                    <a:pt x="78" y="47"/>
                  </a:lnTo>
                  <a:lnTo>
                    <a:pt x="72" y="54"/>
                  </a:lnTo>
                  <a:lnTo>
                    <a:pt x="65" y="60"/>
                  </a:lnTo>
                  <a:lnTo>
                    <a:pt x="60" y="68"/>
                  </a:lnTo>
                  <a:lnTo>
                    <a:pt x="56" y="74"/>
                  </a:lnTo>
                  <a:lnTo>
                    <a:pt x="52" y="83"/>
                  </a:lnTo>
                  <a:lnTo>
                    <a:pt x="58" y="84"/>
                  </a:lnTo>
                  <a:lnTo>
                    <a:pt x="63" y="85"/>
                  </a:lnTo>
                  <a:lnTo>
                    <a:pt x="69" y="87"/>
                  </a:lnTo>
                  <a:lnTo>
                    <a:pt x="73" y="90"/>
                  </a:lnTo>
                  <a:lnTo>
                    <a:pt x="78" y="92"/>
                  </a:lnTo>
                  <a:lnTo>
                    <a:pt x="83" y="95"/>
                  </a:lnTo>
                  <a:lnTo>
                    <a:pt x="87" y="99"/>
                  </a:lnTo>
                  <a:lnTo>
                    <a:pt x="90" y="105"/>
                  </a:lnTo>
                  <a:lnTo>
                    <a:pt x="92" y="119"/>
                  </a:lnTo>
                  <a:lnTo>
                    <a:pt x="91" y="134"/>
                  </a:lnTo>
                  <a:lnTo>
                    <a:pt x="89" y="147"/>
                  </a:lnTo>
                  <a:lnTo>
                    <a:pt x="88" y="152"/>
                  </a:lnTo>
                  <a:lnTo>
                    <a:pt x="87" y="145"/>
                  </a:lnTo>
                  <a:lnTo>
                    <a:pt x="85" y="137"/>
                  </a:lnTo>
                  <a:lnTo>
                    <a:pt x="82" y="131"/>
                  </a:lnTo>
                  <a:lnTo>
                    <a:pt x="78" y="124"/>
                  </a:lnTo>
                  <a:lnTo>
                    <a:pt x="74" y="118"/>
                  </a:lnTo>
                  <a:lnTo>
                    <a:pt x="69" y="112"/>
                  </a:lnTo>
                  <a:lnTo>
                    <a:pt x="62" y="107"/>
                  </a:lnTo>
                  <a:lnTo>
                    <a:pt x="55" y="104"/>
                  </a:lnTo>
                  <a:lnTo>
                    <a:pt x="47" y="103"/>
                  </a:lnTo>
                  <a:lnTo>
                    <a:pt x="40" y="100"/>
                  </a:lnTo>
                  <a:lnTo>
                    <a:pt x="33" y="96"/>
                  </a:lnTo>
                  <a:lnTo>
                    <a:pt x="29" y="90"/>
                  </a:lnTo>
                  <a:lnTo>
                    <a:pt x="32" y="73"/>
                  </a:lnTo>
                  <a:lnTo>
                    <a:pt x="39" y="59"/>
                  </a:lnTo>
                  <a:lnTo>
                    <a:pt x="50" y="46"/>
                  </a:lnTo>
                  <a:lnTo>
                    <a:pt x="60" y="32"/>
                  </a:lnTo>
                  <a:lnTo>
                    <a:pt x="52" y="32"/>
                  </a:lnTo>
                  <a:lnTo>
                    <a:pt x="44" y="34"/>
                  </a:lnTo>
                  <a:lnTo>
                    <a:pt x="35" y="38"/>
                  </a:lnTo>
                  <a:lnTo>
                    <a:pt x="25" y="41"/>
                  </a:lnTo>
                  <a:lnTo>
                    <a:pt x="18" y="43"/>
                  </a:lnTo>
                  <a:lnTo>
                    <a:pt x="10" y="42"/>
                  </a:lnTo>
                  <a:lnTo>
                    <a:pt x="4" y="35"/>
                  </a:lnTo>
                  <a:lnTo>
                    <a:pt x="0" y="25"/>
                  </a:lnTo>
                  <a:lnTo>
                    <a:pt x="0" y="18"/>
                  </a:lnTo>
                  <a:lnTo>
                    <a:pt x="1" y="8"/>
                  </a:lnTo>
                  <a:lnTo>
                    <a:pt x="5" y="2"/>
                  </a:lnTo>
                  <a:lnTo>
                    <a:pt x="1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6" name="Google Shape;186;p8"/>
            <p:cNvSpPr/>
            <p:nvPr/>
          </p:nvSpPr>
          <p:spPr>
            <a:xfrm>
              <a:off x="4754" y="1772"/>
              <a:ext cx="345" cy="449"/>
            </a:xfrm>
            <a:custGeom>
              <a:rect b="b" l="l" r="r" t="t"/>
              <a:pathLst>
                <a:path extrusionOk="0" h="419" w="322">
                  <a:moveTo>
                    <a:pt x="203" y="3"/>
                  </a:moveTo>
                  <a:lnTo>
                    <a:pt x="208" y="5"/>
                  </a:lnTo>
                  <a:lnTo>
                    <a:pt x="215" y="8"/>
                  </a:lnTo>
                  <a:lnTo>
                    <a:pt x="220" y="11"/>
                  </a:lnTo>
                  <a:lnTo>
                    <a:pt x="224" y="17"/>
                  </a:lnTo>
                  <a:lnTo>
                    <a:pt x="214" y="33"/>
                  </a:lnTo>
                  <a:lnTo>
                    <a:pt x="205" y="51"/>
                  </a:lnTo>
                  <a:lnTo>
                    <a:pt x="201" y="71"/>
                  </a:lnTo>
                  <a:lnTo>
                    <a:pt x="204" y="93"/>
                  </a:lnTo>
                  <a:lnTo>
                    <a:pt x="208" y="101"/>
                  </a:lnTo>
                  <a:lnTo>
                    <a:pt x="213" y="110"/>
                  </a:lnTo>
                  <a:lnTo>
                    <a:pt x="218" y="119"/>
                  </a:lnTo>
                  <a:lnTo>
                    <a:pt x="223" y="128"/>
                  </a:lnTo>
                  <a:lnTo>
                    <a:pt x="229" y="137"/>
                  </a:lnTo>
                  <a:lnTo>
                    <a:pt x="234" y="146"/>
                  </a:lnTo>
                  <a:lnTo>
                    <a:pt x="240" y="153"/>
                  </a:lnTo>
                  <a:lnTo>
                    <a:pt x="246" y="161"/>
                  </a:lnTo>
                  <a:lnTo>
                    <a:pt x="251" y="154"/>
                  </a:lnTo>
                  <a:lnTo>
                    <a:pt x="256" y="149"/>
                  </a:lnTo>
                  <a:lnTo>
                    <a:pt x="264" y="146"/>
                  </a:lnTo>
                  <a:lnTo>
                    <a:pt x="271" y="142"/>
                  </a:lnTo>
                  <a:lnTo>
                    <a:pt x="277" y="142"/>
                  </a:lnTo>
                  <a:lnTo>
                    <a:pt x="282" y="142"/>
                  </a:lnTo>
                  <a:lnTo>
                    <a:pt x="287" y="144"/>
                  </a:lnTo>
                  <a:lnTo>
                    <a:pt x="293" y="147"/>
                  </a:lnTo>
                  <a:lnTo>
                    <a:pt x="297" y="150"/>
                  </a:lnTo>
                  <a:lnTo>
                    <a:pt x="301" y="154"/>
                  </a:lnTo>
                  <a:lnTo>
                    <a:pt x="305" y="159"/>
                  </a:lnTo>
                  <a:lnTo>
                    <a:pt x="308" y="164"/>
                  </a:lnTo>
                  <a:lnTo>
                    <a:pt x="313" y="179"/>
                  </a:lnTo>
                  <a:lnTo>
                    <a:pt x="313" y="193"/>
                  </a:lnTo>
                  <a:lnTo>
                    <a:pt x="309" y="206"/>
                  </a:lnTo>
                  <a:lnTo>
                    <a:pt x="301" y="218"/>
                  </a:lnTo>
                  <a:lnTo>
                    <a:pt x="294" y="230"/>
                  </a:lnTo>
                  <a:lnTo>
                    <a:pt x="287" y="242"/>
                  </a:lnTo>
                  <a:lnTo>
                    <a:pt x="284" y="255"/>
                  </a:lnTo>
                  <a:lnTo>
                    <a:pt x="285" y="269"/>
                  </a:lnTo>
                  <a:lnTo>
                    <a:pt x="290" y="275"/>
                  </a:lnTo>
                  <a:lnTo>
                    <a:pt x="295" y="282"/>
                  </a:lnTo>
                  <a:lnTo>
                    <a:pt x="299" y="288"/>
                  </a:lnTo>
                  <a:lnTo>
                    <a:pt x="304" y="295"/>
                  </a:lnTo>
                  <a:lnTo>
                    <a:pt x="308" y="301"/>
                  </a:lnTo>
                  <a:lnTo>
                    <a:pt x="312" y="308"/>
                  </a:lnTo>
                  <a:lnTo>
                    <a:pt x="317" y="314"/>
                  </a:lnTo>
                  <a:lnTo>
                    <a:pt x="322" y="321"/>
                  </a:lnTo>
                  <a:lnTo>
                    <a:pt x="319" y="335"/>
                  </a:lnTo>
                  <a:lnTo>
                    <a:pt x="313" y="349"/>
                  </a:lnTo>
                  <a:lnTo>
                    <a:pt x="307" y="362"/>
                  </a:lnTo>
                  <a:lnTo>
                    <a:pt x="297" y="374"/>
                  </a:lnTo>
                  <a:lnTo>
                    <a:pt x="283" y="380"/>
                  </a:lnTo>
                  <a:lnTo>
                    <a:pt x="270" y="388"/>
                  </a:lnTo>
                  <a:lnTo>
                    <a:pt x="258" y="397"/>
                  </a:lnTo>
                  <a:lnTo>
                    <a:pt x="246" y="405"/>
                  </a:lnTo>
                  <a:lnTo>
                    <a:pt x="233" y="413"/>
                  </a:lnTo>
                  <a:lnTo>
                    <a:pt x="217" y="417"/>
                  </a:lnTo>
                  <a:lnTo>
                    <a:pt x="197" y="419"/>
                  </a:lnTo>
                  <a:lnTo>
                    <a:pt x="174" y="417"/>
                  </a:lnTo>
                  <a:lnTo>
                    <a:pt x="164" y="417"/>
                  </a:lnTo>
                  <a:lnTo>
                    <a:pt x="152" y="416"/>
                  </a:lnTo>
                  <a:lnTo>
                    <a:pt x="138" y="414"/>
                  </a:lnTo>
                  <a:lnTo>
                    <a:pt x="124" y="410"/>
                  </a:lnTo>
                  <a:lnTo>
                    <a:pt x="109" y="404"/>
                  </a:lnTo>
                  <a:lnTo>
                    <a:pt x="96" y="397"/>
                  </a:lnTo>
                  <a:lnTo>
                    <a:pt x="85" y="386"/>
                  </a:lnTo>
                  <a:lnTo>
                    <a:pt x="76" y="373"/>
                  </a:lnTo>
                  <a:lnTo>
                    <a:pt x="73" y="364"/>
                  </a:lnTo>
                  <a:lnTo>
                    <a:pt x="68" y="357"/>
                  </a:lnTo>
                  <a:lnTo>
                    <a:pt x="65" y="349"/>
                  </a:lnTo>
                  <a:lnTo>
                    <a:pt x="64" y="340"/>
                  </a:lnTo>
                  <a:lnTo>
                    <a:pt x="68" y="335"/>
                  </a:lnTo>
                  <a:lnTo>
                    <a:pt x="74" y="329"/>
                  </a:lnTo>
                  <a:lnTo>
                    <a:pt x="79" y="323"/>
                  </a:lnTo>
                  <a:lnTo>
                    <a:pt x="86" y="318"/>
                  </a:lnTo>
                  <a:lnTo>
                    <a:pt x="90" y="311"/>
                  </a:lnTo>
                  <a:lnTo>
                    <a:pt x="94" y="305"/>
                  </a:lnTo>
                  <a:lnTo>
                    <a:pt x="97" y="299"/>
                  </a:lnTo>
                  <a:lnTo>
                    <a:pt x="97" y="293"/>
                  </a:lnTo>
                  <a:lnTo>
                    <a:pt x="89" y="288"/>
                  </a:lnTo>
                  <a:lnTo>
                    <a:pt x="79" y="284"/>
                  </a:lnTo>
                  <a:lnTo>
                    <a:pt x="68" y="280"/>
                  </a:lnTo>
                  <a:lnTo>
                    <a:pt x="56" y="276"/>
                  </a:lnTo>
                  <a:lnTo>
                    <a:pt x="45" y="273"/>
                  </a:lnTo>
                  <a:lnTo>
                    <a:pt x="35" y="271"/>
                  </a:lnTo>
                  <a:lnTo>
                    <a:pt x="28" y="269"/>
                  </a:lnTo>
                  <a:lnTo>
                    <a:pt x="26" y="269"/>
                  </a:lnTo>
                  <a:lnTo>
                    <a:pt x="28" y="255"/>
                  </a:lnTo>
                  <a:lnTo>
                    <a:pt x="32" y="244"/>
                  </a:lnTo>
                  <a:lnTo>
                    <a:pt x="30" y="234"/>
                  </a:lnTo>
                  <a:lnTo>
                    <a:pt x="22" y="226"/>
                  </a:lnTo>
                  <a:lnTo>
                    <a:pt x="16" y="222"/>
                  </a:lnTo>
                  <a:lnTo>
                    <a:pt x="10" y="218"/>
                  </a:lnTo>
                  <a:lnTo>
                    <a:pt x="3" y="213"/>
                  </a:lnTo>
                  <a:lnTo>
                    <a:pt x="0" y="207"/>
                  </a:lnTo>
                  <a:lnTo>
                    <a:pt x="3" y="200"/>
                  </a:lnTo>
                  <a:lnTo>
                    <a:pt x="8" y="193"/>
                  </a:lnTo>
                  <a:lnTo>
                    <a:pt x="13" y="187"/>
                  </a:lnTo>
                  <a:lnTo>
                    <a:pt x="17" y="179"/>
                  </a:lnTo>
                  <a:lnTo>
                    <a:pt x="23" y="173"/>
                  </a:lnTo>
                  <a:lnTo>
                    <a:pt x="28" y="166"/>
                  </a:lnTo>
                  <a:lnTo>
                    <a:pt x="33" y="160"/>
                  </a:lnTo>
                  <a:lnTo>
                    <a:pt x="37" y="152"/>
                  </a:lnTo>
                  <a:lnTo>
                    <a:pt x="36" y="133"/>
                  </a:lnTo>
                  <a:lnTo>
                    <a:pt x="29" y="113"/>
                  </a:lnTo>
                  <a:lnTo>
                    <a:pt x="22" y="95"/>
                  </a:lnTo>
                  <a:lnTo>
                    <a:pt x="17" y="73"/>
                  </a:lnTo>
                  <a:lnTo>
                    <a:pt x="16" y="62"/>
                  </a:lnTo>
                  <a:lnTo>
                    <a:pt x="17" y="51"/>
                  </a:lnTo>
                  <a:lnTo>
                    <a:pt x="20" y="41"/>
                  </a:lnTo>
                  <a:lnTo>
                    <a:pt x="23" y="31"/>
                  </a:lnTo>
                  <a:lnTo>
                    <a:pt x="27" y="22"/>
                  </a:lnTo>
                  <a:lnTo>
                    <a:pt x="33" y="14"/>
                  </a:lnTo>
                  <a:lnTo>
                    <a:pt x="40" y="6"/>
                  </a:lnTo>
                  <a:lnTo>
                    <a:pt x="49" y="0"/>
                  </a:lnTo>
                  <a:lnTo>
                    <a:pt x="203" y="3"/>
                  </a:lnTo>
                  <a:close/>
                </a:path>
              </a:pathLst>
            </a:custGeom>
            <a:solidFill>
              <a:srgbClr val="F2BF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7" name="Google Shape;187;p8"/>
            <p:cNvSpPr/>
            <p:nvPr/>
          </p:nvSpPr>
          <p:spPr>
            <a:xfrm>
              <a:off x="4788" y="1838"/>
              <a:ext cx="99" cy="36"/>
            </a:xfrm>
            <a:custGeom>
              <a:rect b="b" l="l" r="r" t="t"/>
              <a:pathLst>
                <a:path extrusionOk="0" h="34" w="92">
                  <a:moveTo>
                    <a:pt x="92" y="34"/>
                  </a:moveTo>
                  <a:lnTo>
                    <a:pt x="80" y="31"/>
                  </a:lnTo>
                  <a:lnTo>
                    <a:pt x="69" y="27"/>
                  </a:lnTo>
                  <a:lnTo>
                    <a:pt x="58" y="25"/>
                  </a:lnTo>
                  <a:lnTo>
                    <a:pt x="47" y="23"/>
                  </a:lnTo>
                  <a:lnTo>
                    <a:pt x="37" y="22"/>
                  </a:lnTo>
                  <a:lnTo>
                    <a:pt x="28" y="23"/>
                  </a:lnTo>
                  <a:lnTo>
                    <a:pt x="17" y="25"/>
                  </a:lnTo>
                  <a:lnTo>
                    <a:pt x="6" y="29"/>
                  </a:lnTo>
                  <a:lnTo>
                    <a:pt x="4" y="25"/>
                  </a:lnTo>
                  <a:lnTo>
                    <a:pt x="1" y="21"/>
                  </a:lnTo>
                  <a:lnTo>
                    <a:pt x="0" y="16"/>
                  </a:lnTo>
                  <a:lnTo>
                    <a:pt x="0" y="11"/>
                  </a:lnTo>
                  <a:lnTo>
                    <a:pt x="8" y="5"/>
                  </a:lnTo>
                  <a:lnTo>
                    <a:pt x="18" y="1"/>
                  </a:lnTo>
                  <a:lnTo>
                    <a:pt x="28" y="0"/>
                  </a:lnTo>
                  <a:lnTo>
                    <a:pt x="37" y="0"/>
                  </a:lnTo>
                  <a:lnTo>
                    <a:pt x="47" y="2"/>
                  </a:lnTo>
                  <a:lnTo>
                    <a:pt x="57" y="6"/>
                  </a:lnTo>
                  <a:lnTo>
                    <a:pt x="67" y="10"/>
                  </a:lnTo>
                  <a:lnTo>
                    <a:pt x="75" y="13"/>
                  </a:lnTo>
                  <a:lnTo>
                    <a:pt x="81" y="19"/>
                  </a:lnTo>
                  <a:lnTo>
                    <a:pt x="85" y="23"/>
                  </a:lnTo>
                  <a:lnTo>
                    <a:pt x="90" y="27"/>
                  </a:lnTo>
                  <a:lnTo>
                    <a:pt x="92" y="3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8" name="Google Shape;188;p8"/>
            <p:cNvSpPr/>
            <p:nvPr/>
          </p:nvSpPr>
          <p:spPr>
            <a:xfrm>
              <a:off x="4813" y="1893"/>
              <a:ext cx="66" cy="44"/>
            </a:xfrm>
            <a:custGeom>
              <a:rect b="b" l="l" r="r" t="t"/>
              <a:pathLst>
                <a:path extrusionOk="0" h="41" w="62">
                  <a:moveTo>
                    <a:pt x="26" y="14"/>
                  </a:moveTo>
                  <a:lnTo>
                    <a:pt x="31" y="17"/>
                  </a:lnTo>
                  <a:lnTo>
                    <a:pt x="36" y="20"/>
                  </a:lnTo>
                  <a:lnTo>
                    <a:pt x="43" y="21"/>
                  </a:lnTo>
                  <a:lnTo>
                    <a:pt x="48" y="22"/>
                  </a:lnTo>
                  <a:lnTo>
                    <a:pt x="54" y="24"/>
                  </a:lnTo>
                  <a:lnTo>
                    <a:pt x="58" y="26"/>
                  </a:lnTo>
                  <a:lnTo>
                    <a:pt x="61" y="30"/>
                  </a:lnTo>
                  <a:lnTo>
                    <a:pt x="62" y="37"/>
                  </a:lnTo>
                  <a:lnTo>
                    <a:pt x="56" y="39"/>
                  </a:lnTo>
                  <a:lnTo>
                    <a:pt x="49" y="40"/>
                  </a:lnTo>
                  <a:lnTo>
                    <a:pt x="42" y="41"/>
                  </a:lnTo>
                  <a:lnTo>
                    <a:pt x="35" y="41"/>
                  </a:lnTo>
                  <a:lnTo>
                    <a:pt x="27" y="41"/>
                  </a:lnTo>
                  <a:lnTo>
                    <a:pt x="21" y="40"/>
                  </a:lnTo>
                  <a:lnTo>
                    <a:pt x="14" y="39"/>
                  </a:lnTo>
                  <a:lnTo>
                    <a:pt x="8" y="37"/>
                  </a:lnTo>
                  <a:lnTo>
                    <a:pt x="9" y="26"/>
                  </a:lnTo>
                  <a:lnTo>
                    <a:pt x="5" y="17"/>
                  </a:lnTo>
                  <a:lnTo>
                    <a:pt x="0" y="9"/>
                  </a:lnTo>
                  <a:lnTo>
                    <a:pt x="0" y="0"/>
                  </a:lnTo>
                  <a:lnTo>
                    <a:pt x="12" y="4"/>
                  </a:lnTo>
                  <a:lnTo>
                    <a:pt x="18" y="9"/>
                  </a:lnTo>
                  <a:lnTo>
                    <a:pt x="21" y="11"/>
                  </a:lnTo>
                  <a:lnTo>
                    <a:pt x="26" y="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9" name="Google Shape;189;p8"/>
            <p:cNvSpPr/>
            <p:nvPr/>
          </p:nvSpPr>
          <p:spPr>
            <a:xfrm>
              <a:off x="5038" y="1952"/>
              <a:ext cx="29" cy="51"/>
            </a:xfrm>
            <a:custGeom>
              <a:rect b="b" l="l" r="r" t="t"/>
              <a:pathLst>
                <a:path extrusionOk="0" h="48" w="27">
                  <a:moveTo>
                    <a:pt x="27" y="11"/>
                  </a:moveTo>
                  <a:lnTo>
                    <a:pt x="27" y="14"/>
                  </a:lnTo>
                  <a:lnTo>
                    <a:pt x="25" y="17"/>
                  </a:lnTo>
                  <a:lnTo>
                    <a:pt x="21" y="18"/>
                  </a:lnTo>
                  <a:lnTo>
                    <a:pt x="18" y="20"/>
                  </a:lnTo>
                  <a:lnTo>
                    <a:pt x="17" y="48"/>
                  </a:lnTo>
                  <a:lnTo>
                    <a:pt x="10" y="46"/>
                  </a:lnTo>
                  <a:lnTo>
                    <a:pt x="7" y="39"/>
                  </a:lnTo>
                  <a:lnTo>
                    <a:pt x="4" y="32"/>
                  </a:lnTo>
                  <a:lnTo>
                    <a:pt x="1" y="25"/>
                  </a:lnTo>
                  <a:lnTo>
                    <a:pt x="0" y="19"/>
                  </a:lnTo>
                  <a:lnTo>
                    <a:pt x="1" y="12"/>
                  </a:lnTo>
                  <a:lnTo>
                    <a:pt x="3" y="6"/>
                  </a:lnTo>
                  <a:lnTo>
                    <a:pt x="6" y="0"/>
                  </a:lnTo>
                  <a:lnTo>
                    <a:pt x="13" y="0"/>
                  </a:lnTo>
                  <a:lnTo>
                    <a:pt x="19" y="2"/>
                  </a:lnTo>
                  <a:lnTo>
                    <a:pt x="23" y="6"/>
                  </a:lnTo>
                  <a:lnTo>
                    <a:pt x="27" y="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0" name="Google Shape;190;p8"/>
            <p:cNvSpPr/>
            <p:nvPr/>
          </p:nvSpPr>
          <p:spPr>
            <a:xfrm>
              <a:off x="4705" y="2197"/>
              <a:ext cx="593" cy="1450"/>
            </a:xfrm>
            <a:custGeom>
              <a:rect b="b" l="l" r="r" t="t"/>
              <a:pathLst>
                <a:path extrusionOk="0" h="1353" w="554">
                  <a:moveTo>
                    <a:pt x="395" y="42"/>
                  </a:moveTo>
                  <a:lnTo>
                    <a:pt x="397" y="55"/>
                  </a:lnTo>
                  <a:lnTo>
                    <a:pt x="405" y="66"/>
                  </a:lnTo>
                  <a:lnTo>
                    <a:pt x="414" y="75"/>
                  </a:lnTo>
                  <a:lnTo>
                    <a:pt x="422" y="85"/>
                  </a:lnTo>
                  <a:lnTo>
                    <a:pt x="444" y="126"/>
                  </a:lnTo>
                  <a:lnTo>
                    <a:pt x="468" y="167"/>
                  </a:lnTo>
                  <a:lnTo>
                    <a:pt x="493" y="208"/>
                  </a:lnTo>
                  <a:lnTo>
                    <a:pt x="515" y="249"/>
                  </a:lnTo>
                  <a:lnTo>
                    <a:pt x="535" y="293"/>
                  </a:lnTo>
                  <a:lnTo>
                    <a:pt x="548" y="337"/>
                  </a:lnTo>
                  <a:lnTo>
                    <a:pt x="554" y="384"/>
                  </a:lnTo>
                  <a:lnTo>
                    <a:pt x="550" y="433"/>
                  </a:lnTo>
                  <a:lnTo>
                    <a:pt x="547" y="460"/>
                  </a:lnTo>
                  <a:lnTo>
                    <a:pt x="541" y="486"/>
                  </a:lnTo>
                  <a:lnTo>
                    <a:pt x="536" y="512"/>
                  </a:lnTo>
                  <a:lnTo>
                    <a:pt x="531" y="538"/>
                  </a:lnTo>
                  <a:lnTo>
                    <a:pt x="524" y="563"/>
                  </a:lnTo>
                  <a:lnTo>
                    <a:pt x="518" y="589"/>
                  </a:lnTo>
                  <a:lnTo>
                    <a:pt x="512" y="615"/>
                  </a:lnTo>
                  <a:lnTo>
                    <a:pt x="507" y="641"/>
                  </a:lnTo>
                  <a:lnTo>
                    <a:pt x="456" y="1154"/>
                  </a:lnTo>
                  <a:lnTo>
                    <a:pt x="447" y="1156"/>
                  </a:lnTo>
                  <a:lnTo>
                    <a:pt x="437" y="1158"/>
                  </a:lnTo>
                  <a:lnTo>
                    <a:pt x="428" y="1159"/>
                  </a:lnTo>
                  <a:lnTo>
                    <a:pt x="417" y="1160"/>
                  </a:lnTo>
                  <a:lnTo>
                    <a:pt x="406" y="1161"/>
                  </a:lnTo>
                  <a:lnTo>
                    <a:pt x="394" y="1163"/>
                  </a:lnTo>
                  <a:lnTo>
                    <a:pt x="382" y="1161"/>
                  </a:lnTo>
                  <a:lnTo>
                    <a:pt x="370" y="1161"/>
                  </a:lnTo>
                  <a:lnTo>
                    <a:pt x="358" y="1160"/>
                  </a:lnTo>
                  <a:lnTo>
                    <a:pt x="346" y="1158"/>
                  </a:lnTo>
                  <a:lnTo>
                    <a:pt x="334" y="1156"/>
                  </a:lnTo>
                  <a:lnTo>
                    <a:pt x="323" y="1154"/>
                  </a:lnTo>
                  <a:lnTo>
                    <a:pt x="312" y="1150"/>
                  </a:lnTo>
                  <a:lnTo>
                    <a:pt x="301" y="1146"/>
                  </a:lnTo>
                  <a:lnTo>
                    <a:pt x="291" y="1141"/>
                  </a:lnTo>
                  <a:lnTo>
                    <a:pt x="281" y="1136"/>
                  </a:lnTo>
                  <a:lnTo>
                    <a:pt x="278" y="943"/>
                  </a:lnTo>
                  <a:lnTo>
                    <a:pt x="281" y="899"/>
                  </a:lnTo>
                  <a:lnTo>
                    <a:pt x="287" y="855"/>
                  </a:lnTo>
                  <a:lnTo>
                    <a:pt x="293" y="812"/>
                  </a:lnTo>
                  <a:lnTo>
                    <a:pt x="300" y="769"/>
                  </a:lnTo>
                  <a:lnTo>
                    <a:pt x="305" y="725"/>
                  </a:lnTo>
                  <a:lnTo>
                    <a:pt x="310" y="681"/>
                  </a:lnTo>
                  <a:lnTo>
                    <a:pt x="310" y="636"/>
                  </a:lnTo>
                  <a:lnTo>
                    <a:pt x="305" y="589"/>
                  </a:lnTo>
                  <a:lnTo>
                    <a:pt x="302" y="544"/>
                  </a:lnTo>
                  <a:lnTo>
                    <a:pt x="302" y="497"/>
                  </a:lnTo>
                  <a:lnTo>
                    <a:pt x="303" y="452"/>
                  </a:lnTo>
                  <a:lnTo>
                    <a:pt x="304" y="405"/>
                  </a:lnTo>
                  <a:lnTo>
                    <a:pt x="298" y="399"/>
                  </a:lnTo>
                  <a:lnTo>
                    <a:pt x="290" y="397"/>
                  </a:lnTo>
                  <a:lnTo>
                    <a:pt x="282" y="396"/>
                  </a:lnTo>
                  <a:lnTo>
                    <a:pt x="275" y="396"/>
                  </a:lnTo>
                  <a:lnTo>
                    <a:pt x="268" y="454"/>
                  </a:lnTo>
                  <a:lnTo>
                    <a:pt x="267" y="561"/>
                  </a:lnTo>
                  <a:lnTo>
                    <a:pt x="267" y="663"/>
                  </a:lnTo>
                  <a:lnTo>
                    <a:pt x="268" y="708"/>
                  </a:lnTo>
                  <a:lnTo>
                    <a:pt x="265" y="776"/>
                  </a:lnTo>
                  <a:lnTo>
                    <a:pt x="255" y="842"/>
                  </a:lnTo>
                  <a:lnTo>
                    <a:pt x="247" y="908"/>
                  </a:lnTo>
                  <a:lnTo>
                    <a:pt x="242" y="976"/>
                  </a:lnTo>
                  <a:lnTo>
                    <a:pt x="244" y="1124"/>
                  </a:lnTo>
                  <a:lnTo>
                    <a:pt x="249" y="1140"/>
                  </a:lnTo>
                  <a:lnTo>
                    <a:pt x="252" y="1157"/>
                  </a:lnTo>
                  <a:lnTo>
                    <a:pt x="260" y="1171"/>
                  </a:lnTo>
                  <a:lnTo>
                    <a:pt x="275" y="1181"/>
                  </a:lnTo>
                  <a:lnTo>
                    <a:pt x="278" y="1181"/>
                  </a:lnTo>
                  <a:lnTo>
                    <a:pt x="275" y="1196"/>
                  </a:lnTo>
                  <a:lnTo>
                    <a:pt x="268" y="1211"/>
                  </a:lnTo>
                  <a:lnTo>
                    <a:pt x="260" y="1225"/>
                  </a:lnTo>
                  <a:lnTo>
                    <a:pt x="251" y="1240"/>
                  </a:lnTo>
                  <a:lnTo>
                    <a:pt x="243" y="1256"/>
                  </a:lnTo>
                  <a:lnTo>
                    <a:pt x="238" y="1271"/>
                  </a:lnTo>
                  <a:lnTo>
                    <a:pt x="237" y="1287"/>
                  </a:lnTo>
                  <a:lnTo>
                    <a:pt x="242" y="1305"/>
                  </a:lnTo>
                  <a:lnTo>
                    <a:pt x="235" y="1310"/>
                  </a:lnTo>
                  <a:lnTo>
                    <a:pt x="228" y="1315"/>
                  </a:lnTo>
                  <a:lnTo>
                    <a:pt x="223" y="1321"/>
                  </a:lnTo>
                  <a:lnTo>
                    <a:pt x="218" y="1327"/>
                  </a:lnTo>
                  <a:lnTo>
                    <a:pt x="214" y="1333"/>
                  </a:lnTo>
                  <a:lnTo>
                    <a:pt x="211" y="1339"/>
                  </a:lnTo>
                  <a:lnTo>
                    <a:pt x="207" y="1346"/>
                  </a:lnTo>
                  <a:lnTo>
                    <a:pt x="202" y="1353"/>
                  </a:lnTo>
                  <a:lnTo>
                    <a:pt x="191" y="1352"/>
                  </a:lnTo>
                  <a:lnTo>
                    <a:pt x="178" y="1352"/>
                  </a:lnTo>
                  <a:lnTo>
                    <a:pt x="165" y="1352"/>
                  </a:lnTo>
                  <a:lnTo>
                    <a:pt x="151" y="1352"/>
                  </a:lnTo>
                  <a:lnTo>
                    <a:pt x="137" y="1353"/>
                  </a:lnTo>
                  <a:lnTo>
                    <a:pt x="123" y="1353"/>
                  </a:lnTo>
                  <a:lnTo>
                    <a:pt x="109" y="1353"/>
                  </a:lnTo>
                  <a:lnTo>
                    <a:pt x="95" y="1352"/>
                  </a:lnTo>
                  <a:lnTo>
                    <a:pt x="81" y="1351"/>
                  </a:lnTo>
                  <a:lnTo>
                    <a:pt x="68" y="1348"/>
                  </a:lnTo>
                  <a:lnTo>
                    <a:pt x="56" y="1344"/>
                  </a:lnTo>
                  <a:lnTo>
                    <a:pt x="45" y="1339"/>
                  </a:lnTo>
                  <a:lnTo>
                    <a:pt x="35" y="1331"/>
                  </a:lnTo>
                  <a:lnTo>
                    <a:pt x="28" y="1322"/>
                  </a:lnTo>
                  <a:lnTo>
                    <a:pt x="21" y="1310"/>
                  </a:lnTo>
                  <a:lnTo>
                    <a:pt x="17" y="1296"/>
                  </a:lnTo>
                  <a:lnTo>
                    <a:pt x="11" y="1195"/>
                  </a:lnTo>
                  <a:lnTo>
                    <a:pt x="3" y="1094"/>
                  </a:lnTo>
                  <a:lnTo>
                    <a:pt x="0" y="995"/>
                  </a:lnTo>
                  <a:lnTo>
                    <a:pt x="7" y="895"/>
                  </a:lnTo>
                  <a:lnTo>
                    <a:pt x="9" y="848"/>
                  </a:lnTo>
                  <a:lnTo>
                    <a:pt x="14" y="802"/>
                  </a:lnTo>
                  <a:lnTo>
                    <a:pt x="20" y="757"/>
                  </a:lnTo>
                  <a:lnTo>
                    <a:pt x="27" y="711"/>
                  </a:lnTo>
                  <a:lnTo>
                    <a:pt x="57" y="563"/>
                  </a:lnTo>
                  <a:lnTo>
                    <a:pt x="67" y="544"/>
                  </a:lnTo>
                  <a:lnTo>
                    <a:pt x="75" y="524"/>
                  </a:lnTo>
                  <a:lnTo>
                    <a:pt x="83" y="504"/>
                  </a:lnTo>
                  <a:lnTo>
                    <a:pt x="91" y="483"/>
                  </a:lnTo>
                  <a:lnTo>
                    <a:pt x="98" y="463"/>
                  </a:lnTo>
                  <a:lnTo>
                    <a:pt x="106" y="442"/>
                  </a:lnTo>
                  <a:lnTo>
                    <a:pt x="114" y="423"/>
                  </a:lnTo>
                  <a:lnTo>
                    <a:pt x="124" y="403"/>
                  </a:lnTo>
                  <a:lnTo>
                    <a:pt x="135" y="377"/>
                  </a:lnTo>
                  <a:lnTo>
                    <a:pt x="148" y="349"/>
                  </a:lnTo>
                  <a:lnTo>
                    <a:pt x="164" y="318"/>
                  </a:lnTo>
                  <a:lnTo>
                    <a:pt x="183" y="286"/>
                  </a:lnTo>
                  <a:lnTo>
                    <a:pt x="201" y="253"/>
                  </a:lnTo>
                  <a:lnTo>
                    <a:pt x="222" y="219"/>
                  </a:lnTo>
                  <a:lnTo>
                    <a:pt x="242" y="186"/>
                  </a:lnTo>
                  <a:lnTo>
                    <a:pt x="262" y="153"/>
                  </a:lnTo>
                  <a:lnTo>
                    <a:pt x="282" y="122"/>
                  </a:lnTo>
                  <a:lnTo>
                    <a:pt x="301" y="94"/>
                  </a:lnTo>
                  <a:lnTo>
                    <a:pt x="318" y="68"/>
                  </a:lnTo>
                  <a:lnTo>
                    <a:pt x="333" y="45"/>
                  </a:lnTo>
                  <a:lnTo>
                    <a:pt x="345" y="26"/>
                  </a:lnTo>
                  <a:lnTo>
                    <a:pt x="355" y="11"/>
                  </a:lnTo>
                  <a:lnTo>
                    <a:pt x="362" y="3"/>
                  </a:lnTo>
                  <a:lnTo>
                    <a:pt x="364" y="0"/>
                  </a:lnTo>
                  <a:lnTo>
                    <a:pt x="371" y="1"/>
                  </a:lnTo>
                  <a:lnTo>
                    <a:pt x="379" y="4"/>
                  </a:lnTo>
                  <a:lnTo>
                    <a:pt x="385" y="8"/>
                  </a:lnTo>
                  <a:lnTo>
                    <a:pt x="391" y="14"/>
                  </a:lnTo>
                  <a:lnTo>
                    <a:pt x="394" y="20"/>
                  </a:lnTo>
                  <a:lnTo>
                    <a:pt x="396" y="27"/>
                  </a:lnTo>
                  <a:lnTo>
                    <a:pt x="397" y="34"/>
                  </a:lnTo>
                  <a:lnTo>
                    <a:pt x="395" y="42"/>
                  </a:lnTo>
                  <a:close/>
                </a:path>
              </a:pathLst>
            </a:custGeom>
            <a:solidFill>
              <a:srgbClr val="47BA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1" name="Google Shape;191;p8"/>
            <p:cNvSpPr/>
            <p:nvPr/>
          </p:nvSpPr>
          <p:spPr>
            <a:xfrm>
              <a:off x="4862" y="2231"/>
              <a:ext cx="170" cy="287"/>
            </a:xfrm>
            <a:custGeom>
              <a:rect b="b" l="l" r="r" t="t"/>
              <a:pathLst>
                <a:path extrusionOk="0" h="268" w="158">
                  <a:moveTo>
                    <a:pt x="0" y="268"/>
                  </a:moveTo>
                  <a:lnTo>
                    <a:pt x="2" y="243"/>
                  </a:lnTo>
                  <a:lnTo>
                    <a:pt x="4" y="217"/>
                  </a:lnTo>
                  <a:lnTo>
                    <a:pt x="8" y="192"/>
                  </a:lnTo>
                  <a:lnTo>
                    <a:pt x="13" y="166"/>
                  </a:lnTo>
                  <a:lnTo>
                    <a:pt x="22" y="143"/>
                  </a:lnTo>
                  <a:lnTo>
                    <a:pt x="35" y="122"/>
                  </a:lnTo>
                  <a:lnTo>
                    <a:pt x="53" y="106"/>
                  </a:lnTo>
                  <a:lnTo>
                    <a:pt x="78" y="95"/>
                  </a:lnTo>
                  <a:lnTo>
                    <a:pt x="86" y="79"/>
                  </a:lnTo>
                  <a:lnTo>
                    <a:pt x="87" y="58"/>
                  </a:lnTo>
                  <a:lnTo>
                    <a:pt x="89" y="41"/>
                  </a:lnTo>
                  <a:lnTo>
                    <a:pt x="100" y="31"/>
                  </a:lnTo>
                  <a:lnTo>
                    <a:pt x="107" y="28"/>
                  </a:lnTo>
                  <a:lnTo>
                    <a:pt x="115" y="25"/>
                  </a:lnTo>
                  <a:lnTo>
                    <a:pt x="122" y="22"/>
                  </a:lnTo>
                  <a:lnTo>
                    <a:pt x="130" y="18"/>
                  </a:lnTo>
                  <a:lnTo>
                    <a:pt x="138" y="14"/>
                  </a:lnTo>
                  <a:lnTo>
                    <a:pt x="144" y="10"/>
                  </a:lnTo>
                  <a:lnTo>
                    <a:pt x="152" y="5"/>
                  </a:lnTo>
                  <a:lnTo>
                    <a:pt x="158" y="0"/>
                  </a:lnTo>
                  <a:lnTo>
                    <a:pt x="152" y="10"/>
                  </a:lnTo>
                  <a:lnTo>
                    <a:pt x="134" y="37"/>
                  </a:lnTo>
                  <a:lnTo>
                    <a:pt x="110" y="76"/>
                  </a:lnTo>
                  <a:lnTo>
                    <a:pt x="82" y="121"/>
                  </a:lnTo>
                  <a:lnTo>
                    <a:pt x="54" y="168"/>
                  </a:lnTo>
                  <a:lnTo>
                    <a:pt x="29" y="211"/>
                  </a:lnTo>
                  <a:lnTo>
                    <a:pt x="10" y="247"/>
                  </a:lnTo>
                  <a:lnTo>
                    <a:pt x="0" y="2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2" name="Google Shape;192;p8"/>
            <p:cNvSpPr/>
            <p:nvPr/>
          </p:nvSpPr>
          <p:spPr>
            <a:xfrm>
              <a:off x="4492" y="2262"/>
              <a:ext cx="45" cy="81"/>
            </a:xfrm>
            <a:custGeom>
              <a:rect b="b" l="l" r="r" t="t"/>
              <a:pathLst>
                <a:path extrusionOk="0" h="75" w="42">
                  <a:moveTo>
                    <a:pt x="42" y="75"/>
                  </a:moveTo>
                  <a:lnTo>
                    <a:pt x="38" y="73"/>
                  </a:lnTo>
                  <a:lnTo>
                    <a:pt x="33" y="73"/>
                  </a:lnTo>
                  <a:lnTo>
                    <a:pt x="26" y="74"/>
                  </a:lnTo>
                  <a:lnTo>
                    <a:pt x="20" y="74"/>
                  </a:lnTo>
                  <a:lnTo>
                    <a:pt x="14" y="74"/>
                  </a:lnTo>
                  <a:lnTo>
                    <a:pt x="9" y="72"/>
                  </a:lnTo>
                  <a:lnTo>
                    <a:pt x="6" y="67"/>
                  </a:lnTo>
                  <a:lnTo>
                    <a:pt x="4" y="59"/>
                  </a:lnTo>
                  <a:lnTo>
                    <a:pt x="3" y="43"/>
                  </a:lnTo>
                  <a:lnTo>
                    <a:pt x="1" y="29"/>
                  </a:lnTo>
                  <a:lnTo>
                    <a:pt x="0" y="14"/>
                  </a:lnTo>
                  <a:lnTo>
                    <a:pt x="3" y="0"/>
                  </a:lnTo>
                  <a:lnTo>
                    <a:pt x="42" y="75"/>
                  </a:lnTo>
                  <a:close/>
                </a:path>
              </a:pathLst>
            </a:custGeom>
            <a:solidFill>
              <a:srgbClr val="F2BF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3" name="Google Shape;193;p8"/>
            <p:cNvSpPr/>
            <p:nvPr/>
          </p:nvSpPr>
          <p:spPr>
            <a:xfrm>
              <a:off x="4968" y="2254"/>
              <a:ext cx="153" cy="227"/>
            </a:xfrm>
            <a:custGeom>
              <a:rect b="b" l="l" r="r" t="t"/>
              <a:pathLst>
                <a:path extrusionOk="0" h="212" w="142">
                  <a:moveTo>
                    <a:pt x="142" y="0"/>
                  </a:moveTo>
                  <a:lnTo>
                    <a:pt x="139" y="16"/>
                  </a:lnTo>
                  <a:lnTo>
                    <a:pt x="129" y="43"/>
                  </a:lnTo>
                  <a:lnTo>
                    <a:pt x="112" y="74"/>
                  </a:lnTo>
                  <a:lnTo>
                    <a:pt x="94" y="109"/>
                  </a:lnTo>
                  <a:lnTo>
                    <a:pt x="75" y="142"/>
                  </a:lnTo>
                  <a:lnTo>
                    <a:pt x="59" y="171"/>
                  </a:lnTo>
                  <a:lnTo>
                    <a:pt x="47" y="190"/>
                  </a:lnTo>
                  <a:lnTo>
                    <a:pt x="43" y="198"/>
                  </a:lnTo>
                  <a:lnTo>
                    <a:pt x="35" y="192"/>
                  </a:lnTo>
                  <a:lnTo>
                    <a:pt x="29" y="183"/>
                  </a:lnTo>
                  <a:lnTo>
                    <a:pt x="22" y="176"/>
                  </a:lnTo>
                  <a:lnTo>
                    <a:pt x="15" y="173"/>
                  </a:lnTo>
                  <a:lnTo>
                    <a:pt x="16" y="181"/>
                  </a:lnTo>
                  <a:lnTo>
                    <a:pt x="19" y="192"/>
                  </a:lnTo>
                  <a:lnTo>
                    <a:pt x="20" y="204"/>
                  </a:lnTo>
                  <a:lnTo>
                    <a:pt x="16" y="212"/>
                  </a:lnTo>
                  <a:lnTo>
                    <a:pt x="10" y="207"/>
                  </a:lnTo>
                  <a:lnTo>
                    <a:pt x="7" y="201"/>
                  </a:lnTo>
                  <a:lnTo>
                    <a:pt x="5" y="192"/>
                  </a:lnTo>
                  <a:lnTo>
                    <a:pt x="3" y="185"/>
                  </a:lnTo>
                  <a:lnTo>
                    <a:pt x="0" y="175"/>
                  </a:lnTo>
                  <a:lnTo>
                    <a:pt x="0" y="165"/>
                  </a:lnTo>
                  <a:lnTo>
                    <a:pt x="4" y="159"/>
                  </a:lnTo>
                  <a:lnTo>
                    <a:pt x="11" y="153"/>
                  </a:lnTo>
                  <a:lnTo>
                    <a:pt x="18" y="151"/>
                  </a:lnTo>
                  <a:lnTo>
                    <a:pt x="26" y="150"/>
                  </a:lnTo>
                  <a:lnTo>
                    <a:pt x="32" y="151"/>
                  </a:lnTo>
                  <a:lnTo>
                    <a:pt x="38" y="154"/>
                  </a:lnTo>
                  <a:lnTo>
                    <a:pt x="52" y="134"/>
                  </a:lnTo>
                  <a:lnTo>
                    <a:pt x="68" y="110"/>
                  </a:lnTo>
                  <a:lnTo>
                    <a:pt x="85" y="84"/>
                  </a:lnTo>
                  <a:lnTo>
                    <a:pt x="101" y="59"/>
                  </a:lnTo>
                  <a:lnTo>
                    <a:pt x="118" y="35"/>
                  </a:lnTo>
                  <a:lnTo>
                    <a:pt x="130" y="17"/>
                  </a:lnTo>
                  <a:lnTo>
                    <a:pt x="138" y="4"/>
                  </a:lnTo>
                  <a:lnTo>
                    <a:pt x="14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4" name="Google Shape;194;p8"/>
            <p:cNvSpPr/>
            <p:nvPr/>
          </p:nvSpPr>
          <p:spPr>
            <a:xfrm>
              <a:off x="4887" y="2288"/>
              <a:ext cx="42" cy="45"/>
            </a:xfrm>
            <a:custGeom>
              <a:rect b="b" l="l" r="r" t="t"/>
              <a:pathLst>
                <a:path extrusionOk="0" h="42" w="39">
                  <a:moveTo>
                    <a:pt x="38" y="0"/>
                  </a:moveTo>
                  <a:lnTo>
                    <a:pt x="39" y="9"/>
                  </a:lnTo>
                  <a:lnTo>
                    <a:pt x="37" y="15"/>
                  </a:lnTo>
                  <a:lnTo>
                    <a:pt x="32" y="19"/>
                  </a:lnTo>
                  <a:lnTo>
                    <a:pt x="26" y="24"/>
                  </a:lnTo>
                  <a:lnTo>
                    <a:pt x="19" y="28"/>
                  </a:lnTo>
                  <a:lnTo>
                    <a:pt x="12" y="32"/>
                  </a:lnTo>
                  <a:lnTo>
                    <a:pt x="5" y="37"/>
                  </a:lnTo>
                  <a:lnTo>
                    <a:pt x="0" y="42"/>
                  </a:lnTo>
                  <a:lnTo>
                    <a:pt x="2" y="35"/>
                  </a:lnTo>
                  <a:lnTo>
                    <a:pt x="3" y="27"/>
                  </a:lnTo>
                  <a:lnTo>
                    <a:pt x="5" y="19"/>
                  </a:lnTo>
                  <a:lnTo>
                    <a:pt x="8" y="13"/>
                  </a:lnTo>
                  <a:lnTo>
                    <a:pt x="13" y="8"/>
                  </a:lnTo>
                  <a:lnTo>
                    <a:pt x="19" y="3"/>
                  </a:lnTo>
                  <a:lnTo>
                    <a:pt x="27" y="0"/>
                  </a:lnTo>
                  <a:lnTo>
                    <a:pt x="38" y="0"/>
                  </a:lnTo>
                  <a:close/>
                </a:path>
              </a:pathLst>
            </a:custGeom>
            <a:solidFill>
              <a:srgbClr val="FF00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5" name="Google Shape;195;p8"/>
            <p:cNvSpPr/>
            <p:nvPr/>
          </p:nvSpPr>
          <p:spPr>
            <a:xfrm>
              <a:off x="4457" y="2373"/>
              <a:ext cx="137" cy="307"/>
            </a:xfrm>
            <a:custGeom>
              <a:rect b="b" l="l" r="r" t="t"/>
              <a:pathLst>
                <a:path extrusionOk="0" h="287" w="128">
                  <a:moveTo>
                    <a:pt x="59" y="0"/>
                  </a:moveTo>
                  <a:lnTo>
                    <a:pt x="66" y="19"/>
                  </a:lnTo>
                  <a:lnTo>
                    <a:pt x="75" y="39"/>
                  </a:lnTo>
                  <a:lnTo>
                    <a:pt x="87" y="57"/>
                  </a:lnTo>
                  <a:lnTo>
                    <a:pt x="98" y="76"/>
                  </a:lnTo>
                  <a:lnTo>
                    <a:pt x="108" y="94"/>
                  </a:lnTo>
                  <a:lnTo>
                    <a:pt x="116" y="113"/>
                  </a:lnTo>
                  <a:lnTo>
                    <a:pt x="118" y="131"/>
                  </a:lnTo>
                  <a:lnTo>
                    <a:pt x="115" y="148"/>
                  </a:lnTo>
                  <a:lnTo>
                    <a:pt x="113" y="161"/>
                  </a:lnTo>
                  <a:lnTo>
                    <a:pt x="116" y="174"/>
                  </a:lnTo>
                  <a:lnTo>
                    <a:pt x="119" y="186"/>
                  </a:lnTo>
                  <a:lnTo>
                    <a:pt x="123" y="198"/>
                  </a:lnTo>
                  <a:lnTo>
                    <a:pt x="125" y="210"/>
                  </a:lnTo>
                  <a:lnTo>
                    <a:pt x="128" y="221"/>
                  </a:lnTo>
                  <a:lnTo>
                    <a:pt x="126" y="233"/>
                  </a:lnTo>
                  <a:lnTo>
                    <a:pt x="121" y="245"/>
                  </a:lnTo>
                  <a:lnTo>
                    <a:pt x="71" y="287"/>
                  </a:lnTo>
                  <a:lnTo>
                    <a:pt x="68" y="278"/>
                  </a:lnTo>
                  <a:lnTo>
                    <a:pt x="66" y="268"/>
                  </a:lnTo>
                  <a:lnTo>
                    <a:pt x="64" y="259"/>
                  </a:lnTo>
                  <a:lnTo>
                    <a:pt x="61" y="249"/>
                  </a:lnTo>
                  <a:lnTo>
                    <a:pt x="57" y="239"/>
                  </a:lnTo>
                  <a:lnTo>
                    <a:pt x="52" y="232"/>
                  </a:lnTo>
                  <a:lnTo>
                    <a:pt x="44" y="225"/>
                  </a:lnTo>
                  <a:lnTo>
                    <a:pt x="34" y="222"/>
                  </a:lnTo>
                  <a:lnTo>
                    <a:pt x="27" y="214"/>
                  </a:lnTo>
                  <a:lnTo>
                    <a:pt x="19" y="207"/>
                  </a:lnTo>
                  <a:lnTo>
                    <a:pt x="13" y="198"/>
                  </a:lnTo>
                  <a:lnTo>
                    <a:pt x="7" y="188"/>
                  </a:lnTo>
                  <a:lnTo>
                    <a:pt x="3" y="179"/>
                  </a:lnTo>
                  <a:lnTo>
                    <a:pt x="1" y="169"/>
                  </a:lnTo>
                  <a:lnTo>
                    <a:pt x="0" y="158"/>
                  </a:lnTo>
                  <a:lnTo>
                    <a:pt x="2" y="147"/>
                  </a:lnTo>
                  <a:lnTo>
                    <a:pt x="7" y="147"/>
                  </a:lnTo>
                  <a:lnTo>
                    <a:pt x="13" y="147"/>
                  </a:lnTo>
                  <a:lnTo>
                    <a:pt x="19" y="147"/>
                  </a:lnTo>
                  <a:lnTo>
                    <a:pt x="25" y="145"/>
                  </a:lnTo>
                  <a:lnTo>
                    <a:pt x="28" y="140"/>
                  </a:lnTo>
                  <a:lnTo>
                    <a:pt x="32" y="132"/>
                  </a:lnTo>
                  <a:lnTo>
                    <a:pt x="36" y="123"/>
                  </a:lnTo>
                  <a:lnTo>
                    <a:pt x="38" y="117"/>
                  </a:lnTo>
                  <a:lnTo>
                    <a:pt x="39" y="137"/>
                  </a:lnTo>
                  <a:lnTo>
                    <a:pt x="43" y="158"/>
                  </a:lnTo>
                  <a:lnTo>
                    <a:pt x="52" y="176"/>
                  </a:lnTo>
                  <a:lnTo>
                    <a:pt x="65" y="188"/>
                  </a:lnTo>
                  <a:lnTo>
                    <a:pt x="68" y="186"/>
                  </a:lnTo>
                  <a:lnTo>
                    <a:pt x="69" y="183"/>
                  </a:lnTo>
                  <a:lnTo>
                    <a:pt x="69" y="180"/>
                  </a:lnTo>
                  <a:lnTo>
                    <a:pt x="69" y="176"/>
                  </a:lnTo>
                  <a:lnTo>
                    <a:pt x="64" y="166"/>
                  </a:lnTo>
                  <a:lnTo>
                    <a:pt x="60" y="154"/>
                  </a:lnTo>
                  <a:lnTo>
                    <a:pt x="58" y="142"/>
                  </a:lnTo>
                  <a:lnTo>
                    <a:pt x="57" y="129"/>
                  </a:lnTo>
                  <a:lnTo>
                    <a:pt x="58" y="108"/>
                  </a:lnTo>
                  <a:lnTo>
                    <a:pt x="61" y="89"/>
                  </a:lnTo>
                  <a:lnTo>
                    <a:pt x="60" y="71"/>
                  </a:lnTo>
                  <a:lnTo>
                    <a:pt x="48" y="54"/>
                  </a:lnTo>
                  <a:lnTo>
                    <a:pt x="46" y="40"/>
                  </a:lnTo>
                  <a:lnTo>
                    <a:pt x="46" y="25"/>
                  </a:lnTo>
                  <a:lnTo>
                    <a:pt x="49" y="11"/>
                  </a:lnTo>
                  <a:lnTo>
                    <a:pt x="59" y="0"/>
                  </a:lnTo>
                  <a:close/>
                </a:path>
              </a:pathLst>
            </a:custGeom>
            <a:solidFill>
              <a:srgbClr val="F2BF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6" name="Google Shape;196;p8"/>
            <p:cNvSpPr/>
            <p:nvPr/>
          </p:nvSpPr>
          <p:spPr>
            <a:xfrm>
              <a:off x="4381" y="2391"/>
              <a:ext cx="103" cy="153"/>
            </a:xfrm>
            <a:custGeom>
              <a:rect b="b" l="l" r="r" t="t"/>
              <a:pathLst>
                <a:path extrusionOk="0" h="143" w="96">
                  <a:moveTo>
                    <a:pt x="91" y="94"/>
                  </a:moveTo>
                  <a:lnTo>
                    <a:pt x="85" y="98"/>
                  </a:lnTo>
                  <a:lnTo>
                    <a:pt x="78" y="97"/>
                  </a:lnTo>
                  <a:lnTo>
                    <a:pt x="72" y="93"/>
                  </a:lnTo>
                  <a:lnTo>
                    <a:pt x="65" y="91"/>
                  </a:lnTo>
                  <a:lnTo>
                    <a:pt x="61" y="94"/>
                  </a:lnTo>
                  <a:lnTo>
                    <a:pt x="58" y="101"/>
                  </a:lnTo>
                  <a:lnTo>
                    <a:pt x="54" y="107"/>
                  </a:lnTo>
                  <a:lnTo>
                    <a:pt x="52" y="114"/>
                  </a:lnTo>
                  <a:lnTo>
                    <a:pt x="50" y="119"/>
                  </a:lnTo>
                  <a:lnTo>
                    <a:pt x="46" y="123"/>
                  </a:lnTo>
                  <a:lnTo>
                    <a:pt x="40" y="123"/>
                  </a:lnTo>
                  <a:lnTo>
                    <a:pt x="33" y="118"/>
                  </a:lnTo>
                  <a:lnTo>
                    <a:pt x="29" y="124"/>
                  </a:lnTo>
                  <a:lnTo>
                    <a:pt x="28" y="131"/>
                  </a:lnTo>
                  <a:lnTo>
                    <a:pt x="26" y="138"/>
                  </a:lnTo>
                  <a:lnTo>
                    <a:pt x="24" y="143"/>
                  </a:lnTo>
                  <a:lnTo>
                    <a:pt x="9" y="131"/>
                  </a:lnTo>
                  <a:lnTo>
                    <a:pt x="1" y="115"/>
                  </a:lnTo>
                  <a:lnTo>
                    <a:pt x="0" y="98"/>
                  </a:lnTo>
                  <a:lnTo>
                    <a:pt x="3" y="79"/>
                  </a:lnTo>
                  <a:lnTo>
                    <a:pt x="8" y="60"/>
                  </a:lnTo>
                  <a:lnTo>
                    <a:pt x="16" y="59"/>
                  </a:lnTo>
                  <a:lnTo>
                    <a:pt x="23" y="54"/>
                  </a:lnTo>
                  <a:lnTo>
                    <a:pt x="27" y="49"/>
                  </a:lnTo>
                  <a:lnTo>
                    <a:pt x="32" y="43"/>
                  </a:lnTo>
                  <a:lnTo>
                    <a:pt x="36" y="36"/>
                  </a:lnTo>
                  <a:lnTo>
                    <a:pt x="41" y="31"/>
                  </a:lnTo>
                  <a:lnTo>
                    <a:pt x="47" y="26"/>
                  </a:lnTo>
                  <a:lnTo>
                    <a:pt x="55" y="25"/>
                  </a:lnTo>
                  <a:lnTo>
                    <a:pt x="86" y="0"/>
                  </a:lnTo>
                  <a:lnTo>
                    <a:pt x="87" y="23"/>
                  </a:lnTo>
                  <a:lnTo>
                    <a:pt x="92" y="46"/>
                  </a:lnTo>
                  <a:lnTo>
                    <a:pt x="96" y="70"/>
                  </a:lnTo>
                  <a:lnTo>
                    <a:pt x="91" y="94"/>
                  </a:lnTo>
                  <a:close/>
                </a:path>
              </a:pathLst>
            </a:custGeom>
            <a:solidFill>
              <a:srgbClr val="F2BF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7" name="Google Shape;197;p8"/>
            <p:cNvSpPr/>
            <p:nvPr/>
          </p:nvSpPr>
          <p:spPr>
            <a:xfrm>
              <a:off x="4772" y="2428"/>
              <a:ext cx="70" cy="284"/>
            </a:xfrm>
            <a:custGeom>
              <a:rect b="b" l="l" r="r" t="t"/>
              <a:pathLst>
                <a:path extrusionOk="0" h="265" w="65">
                  <a:moveTo>
                    <a:pt x="34" y="178"/>
                  </a:moveTo>
                  <a:lnTo>
                    <a:pt x="31" y="190"/>
                  </a:lnTo>
                  <a:lnTo>
                    <a:pt x="26" y="201"/>
                  </a:lnTo>
                  <a:lnTo>
                    <a:pt x="22" y="212"/>
                  </a:lnTo>
                  <a:lnTo>
                    <a:pt x="17" y="222"/>
                  </a:lnTo>
                  <a:lnTo>
                    <a:pt x="11" y="233"/>
                  </a:lnTo>
                  <a:lnTo>
                    <a:pt x="7" y="243"/>
                  </a:lnTo>
                  <a:lnTo>
                    <a:pt x="4" y="254"/>
                  </a:lnTo>
                  <a:lnTo>
                    <a:pt x="0" y="265"/>
                  </a:lnTo>
                  <a:lnTo>
                    <a:pt x="0" y="235"/>
                  </a:lnTo>
                  <a:lnTo>
                    <a:pt x="3" y="207"/>
                  </a:lnTo>
                  <a:lnTo>
                    <a:pt x="6" y="180"/>
                  </a:lnTo>
                  <a:lnTo>
                    <a:pt x="10" y="154"/>
                  </a:lnTo>
                  <a:lnTo>
                    <a:pt x="17" y="127"/>
                  </a:lnTo>
                  <a:lnTo>
                    <a:pt x="24" y="97"/>
                  </a:lnTo>
                  <a:lnTo>
                    <a:pt x="33" y="68"/>
                  </a:lnTo>
                  <a:lnTo>
                    <a:pt x="44" y="36"/>
                  </a:lnTo>
                  <a:lnTo>
                    <a:pt x="65" y="0"/>
                  </a:lnTo>
                  <a:lnTo>
                    <a:pt x="61" y="46"/>
                  </a:lnTo>
                  <a:lnTo>
                    <a:pt x="58" y="93"/>
                  </a:lnTo>
                  <a:lnTo>
                    <a:pt x="50" y="137"/>
                  </a:lnTo>
                  <a:lnTo>
                    <a:pt x="34" y="178"/>
                  </a:lnTo>
                  <a:close/>
                </a:path>
              </a:pathLst>
            </a:custGeom>
            <a:solidFill>
              <a:srgbClr val="FF00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8" name="Google Shape;198;p8"/>
            <p:cNvSpPr/>
            <p:nvPr/>
          </p:nvSpPr>
          <p:spPr>
            <a:xfrm>
              <a:off x="4797" y="2485"/>
              <a:ext cx="202" cy="307"/>
            </a:xfrm>
            <a:custGeom>
              <a:rect b="b" l="l" r="r" t="t"/>
              <a:pathLst>
                <a:path extrusionOk="0" h="286" w="189">
                  <a:moveTo>
                    <a:pt x="189" y="4"/>
                  </a:moveTo>
                  <a:lnTo>
                    <a:pt x="182" y="17"/>
                  </a:lnTo>
                  <a:lnTo>
                    <a:pt x="165" y="41"/>
                  </a:lnTo>
                  <a:lnTo>
                    <a:pt x="139" y="75"/>
                  </a:lnTo>
                  <a:lnTo>
                    <a:pt x="110" y="114"/>
                  </a:lnTo>
                  <a:lnTo>
                    <a:pt x="78" y="156"/>
                  </a:lnTo>
                  <a:lnTo>
                    <a:pt x="51" y="200"/>
                  </a:lnTo>
                  <a:lnTo>
                    <a:pt x="31" y="241"/>
                  </a:lnTo>
                  <a:lnTo>
                    <a:pt x="20" y="279"/>
                  </a:lnTo>
                  <a:lnTo>
                    <a:pt x="16" y="283"/>
                  </a:lnTo>
                  <a:lnTo>
                    <a:pt x="11" y="286"/>
                  </a:lnTo>
                  <a:lnTo>
                    <a:pt x="6" y="284"/>
                  </a:lnTo>
                  <a:lnTo>
                    <a:pt x="1" y="281"/>
                  </a:lnTo>
                  <a:lnTo>
                    <a:pt x="0" y="277"/>
                  </a:lnTo>
                  <a:lnTo>
                    <a:pt x="2" y="268"/>
                  </a:lnTo>
                  <a:lnTo>
                    <a:pt x="6" y="255"/>
                  </a:lnTo>
                  <a:lnTo>
                    <a:pt x="12" y="239"/>
                  </a:lnTo>
                  <a:lnTo>
                    <a:pt x="20" y="221"/>
                  </a:lnTo>
                  <a:lnTo>
                    <a:pt x="29" y="200"/>
                  </a:lnTo>
                  <a:lnTo>
                    <a:pt x="40" y="178"/>
                  </a:lnTo>
                  <a:lnTo>
                    <a:pt x="52" y="155"/>
                  </a:lnTo>
                  <a:lnTo>
                    <a:pt x="66" y="131"/>
                  </a:lnTo>
                  <a:lnTo>
                    <a:pt x="80" y="107"/>
                  </a:lnTo>
                  <a:lnTo>
                    <a:pt x="97" y="84"/>
                  </a:lnTo>
                  <a:lnTo>
                    <a:pt x="113" y="63"/>
                  </a:lnTo>
                  <a:lnTo>
                    <a:pt x="130" y="43"/>
                  </a:lnTo>
                  <a:lnTo>
                    <a:pt x="148" y="26"/>
                  </a:lnTo>
                  <a:lnTo>
                    <a:pt x="166" y="11"/>
                  </a:lnTo>
                  <a:lnTo>
                    <a:pt x="184" y="0"/>
                  </a:lnTo>
                  <a:lnTo>
                    <a:pt x="189"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9" name="Google Shape;199;p8"/>
            <p:cNvSpPr/>
            <p:nvPr/>
          </p:nvSpPr>
          <p:spPr>
            <a:xfrm>
              <a:off x="4533" y="2655"/>
              <a:ext cx="189" cy="331"/>
            </a:xfrm>
            <a:custGeom>
              <a:rect b="b" l="l" r="r" t="t"/>
              <a:pathLst>
                <a:path extrusionOk="0" h="309" w="176">
                  <a:moveTo>
                    <a:pt x="176" y="112"/>
                  </a:moveTo>
                  <a:lnTo>
                    <a:pt x="169" y="161"/>
                  </a:lnTo>
                  <a:lnTo>
                    <a:pt x="161" y="210"/>
                  </a:lnTo>
                  <a:lnTo>
                    <a:pt x="152" y="260"/>
                  </a:lnTo>
                  <a:lnTo>
                    <a:pt x="148" y="309"/>
                  </a:lnTo>
                  <a:lnTo>
                    <a:pt x="124" y="282"/>
                  </a:lnTo>
                  <a:lnTo>
                    <a:pt x="102" y="254"/>
                  </a:lnTo>
                  <a:lnTo>
                    <a:pt x="84" y="224"/>
                  </a:lnTo>
                  <a:lnTo>
                    <a:pt x="66" y="192"/>
                  </a:lnTo>
                  <a:lnTo>
                    <a:pt x="50" y="161"/>
                  </a:lnTo>
                  <a:lnTo>
                    <a:pt x="35" y="130"/>
                  </a:lnTo>
                  <a:lnTo>
                    <a:pt x="18" y="98"/>
                  </a:lnTo>
                  <a:lnTo>
                    <a:pt x="0" y="68"/>
                  </a:lnTo>
                  <a:lnTo>
                    <a:pt x="11" y="60"/>
                  </a:lnTo>
                  <a:lnTo>
                    <a:pt x="23" y="53"/>
                  </a:lnTo>
                  <a:lnTo>
                    <a:pt x="34" y="45"/>
                  </a:lnTo>
                  <a:lnTo>
                    <a:pt x="45" y="37"/>
                  </a:lnTo>
                  <a:lnTo>
                    <a:pt x="55" y="28"/>
                  </a:lnTo>
                  <a:lnTo>
                    <a:pt x="66" y="18"/>
                  </a:lnTo>
                  <a:lnTo>
                    <a:pt x="77" y="10"/>
                  </a:lnTo>
                  <a:lnTo>
                    <a:pt x="87" y="0"/>
                  </a:lnTo>
                  <a:lnTo>
                    <a:pt x="99" y="13"/>
                  </a:lnTo>
                  <a:lnTo>
                    <a:pt x="110" y="27"/>
                  </a:lnTo>
                  <a:lnTo>
                    <a:pt x="120" y="41"/>
                  </a:lnTo>
                  <a:lnTo>
                    <a:pt x="130" y="56"/>
                  </a:lnTo>
                  <a:lnTo>
                    <a:pt x="141" y="70"/>
                  </a:lnTo>
                  <a:lnTo>
                    <a:pt x="152" y="85"/>
                  </a:lnTo>
                  <a:lnTo>
                    <a:pt x="163" y="99"/>
                  </a:lnTo>
                  <a:lnTo>
                    <a:pt x="176" y="112"/>
                  </a:lnTo>
                  <a:close/>
                </a:path>
              </a:pathLst>
            </a:custGeom>
            <a:solidFill>
              <a:srgbClr val="47BA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0" name="Google Shape;200;p8"/>
            <p:cNvSpPr/>
            <p:nvPr/>
          </p:nvSpPr>
          <p:spPr>
            <a:xfrm>
              <a:off x="5143" y="2984"/>
              <a:ext cx="58" cy="371"/>
            </a:xfrm>
            <a:custGeom>
              <a:rect b="b" l="l" r="r" t="t"/>
              <a:pathLst>
                <a:path extrusionOk="0" h="347" w="54">
                  <a:moveTo>
                    <a:pt x="52" y="21"/>
                  </a:moveTo>
                  <a:lnTo>
                    <a:pt x="54" y="32"/>
                  </a:lnTo>
                  <a:lnTo>
                    <a:pt x="52" y="40"/>
                  </a:lnTo>
                  <a:lnTo>
                    <a:pt x="47" y="49"/>
                  </a:lnTo>
                  <a:lnTo>
                    <a:pt x="40" y="56"/>
                  </a:lnTo>
                  <a:lnTo>
                    <a:pt x="34" y="64"/>
                  </a:lnTo>
                  <a:lnTo>
                    <a:pt x="31" y="72"/>
                  </a:lnTo>
                  <a:lnTo>
                    <a:pt x="30" y="79"/>
                  </a:lnTo>
                  <a:lnTo>
                    <a:pt x="35" y="88"/>
                  </a:lnTo>
                  <a:lnTo>
                    <a:pt x="35" y="147"/>
                  </a:lnTo>
                  <a:lnTo>
                    <a:pt x="33" y="207"/>
                  </a:lnTo>
                  <a:lnTo>
                    <a:pt x="28" y="266"/>
                  </a:lnTo>
                  <a:lnTo>
                    <a:pt x="23" y="325"/>
                  </a:lnTo>
                  <a:lnTo>
                    <a:pt x="8" y="347"/>
                  </a:lnTo>
                  <a:lnTo>
                    <a:pt x="6" y="341"/>
                  </a:lnTo>
                  <a:lnTo>
                    <a:pt x="7" y="334"/>
                  </a:lnTo>
                  <a:lnTo>
                    <a:pt x="10" y="327"/>
                  </a:lnTo>
                  <a:lnTo>
                    <a:pt x="10" y="319"/>
                  </a:lnTo>
                  <a:lnTo>
                    <a:pt x="12" y="264"/>
                  </a:lnTo>
                  <a:lnTo>
                    <a:pt x="15" y="209"/>
                  </a:lnTo>
                  <a:lnTo>
                    <a:pt x="16" y="153"/>
                  </a:lnTo>
                  <a:lnTo>
                    <a:pt x="15" y="99"/>
                  </a:lnTo>
                  <a:lnTo>
                    <a:pt x="10" y="92"/>
                  </a:lnTo>
                  <a:lnTo>
                    <a:pt x="5" y="85"/>
                  </a:lnTo>
                  <a:lnTo>
                    <a:pt x="0" y="77"/>
                  </a:lnTo>
                  <a:lnTo>
                    <a:pt x="2" y="68"/>
                  </a:lnTo>
                  <a:lnTo>
                    <a:pt x="8" y="60"/>
                  </a:lnTo>
                  <a:lnTo>
                    <a:pt x="15" y="52"/>
                  </a:lnTo>
                  <a:lnTo>
                    <a:pt x="22" y="46"/>
                  </a:lnTo>
                  <a:lnTo>
                    <a:pt x="26" y="37"/>
                  </a:lnTo>
                  <a:lnTo>
                    <a:pt x="20" y="34"/>
                  </a:lnTo>
                  <a:lnTo>
                    <a:pt x="13" y="30"/>
                  </a:lnTo>
                  <a:lnTo>
                    <a:pt x="8" y="25"/>
                  </a:lnTo>
                  <a:lnTo>
                    <a:pt x="5" y="19"/>
                  </a:lnTo>
                  <a:lnTo>
                    <a:pt x="5" y="12"/>
                  </a:lnTo>
                  <a:lnTo>
                    <a:pt x="7" y="7"/>
                  </a:lnTo>
                  <a:lnTo>
                    <a:pt x="10" y="2"/>
                  </a:lnTo>
                  <a:lnTo>
                    <a:pt x="15" y="0"/>
                  </a:lnTo>
                  <a:lnTo>
                    <a:pt x="21" y="1"/>
                  </a:lnTo>
                  <a:lnTo>
                    <a:pt x="25" y="3"/>
                  </a:lnTo>
                  <a:lnTo>
                    <a:pt x="31" y="4"/>
                  </a:lnTo>
                  <a:lnTo>
                    <a:pt x="36" y="7"/>
                  </a:lnTo>
                  <a:lnTo>
                    <a:pt x="40" y="10"/>
                  </a:lnTo>
                  <a:lnTo>
                    <a:pt x="45" y="12"/>
                  </a:lnTo>
                  <a:lnTo>
                    <a:pt x="49" y="16"/>
                  </a:lnTo>
                  <a:lnTo>
                    <a:pt x="52" y="2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1" name="Google Shape;201;p8"/>
            <p:cNvSpPr/>
            <p:nvPr/>
          </p:nvSpPr>
          <p:spPr>
            <a:xfrm>
              <a:off x="5183" y="3041"/>
              <a:ext cx="128" cy="595"/>
            </a:xfrm>
            <a:custGeom>
              <a:rect b="b" l="l" r="r" t="t"/>
              <a:pathLst>
                <a:path extrusionOk="0" h="555" w="120">
                  <a:moveTo>
                    <a:pt x="120" y="549"/>
                  </a:moveTo>
                  <a:lnTo>
                    <a:pt x="114" y="551"/>
                  </a:lnTo>
                  <a:lnTo>
                    <a:pt x="106" y="552"/>
                  </a:lnTo>
                  <a:lnTo>
                    <a:pt x="99" y="553"/>
                  </a:lnTo>
                  <a:lnTo>
                    <a:pt x="91" y="554"/>
                  </a:lnTo>
                  <a:lnTo>
                    <a:pt x="84" y="555"/>
                  </a:lnTo>
                  <a:lnTo>
                    <a:pt x="76" y="555"/>
                  </a:lnTo>
                  <a:lnTo>
                    <a:pt x="68" y="555"/>
                  </a:lnTo>
                  <a:lnTo>
                    <a:pt x="61" y="555"/>
                  </a:lnTo>
                  <a:lnTo>
                    <a:pt x="55" y="545"/>
                  </a:lnTo>
                  <a:lnTo>
                    <a:pt x="47" y="537"/>
                  </a:lnTo>
                  <a:lnTo>
                    <a:pt x="38" y="528"/>
                  </a:lnTo>
                  <a:lnTo>
                    <a:pt x="29" y="520"/>
                  </a:lnTo>
                  <a:lnTo>
                    <a:pt x="23" y="490"/>
                  </a:lnTo>
                  <a:lnTo>
                    <a:pt x="15" y="461"/>
                  </a:lnTo>
                  <a:lnTo>
                    <a:pt x="7" y="432"/>
                  </a:lnTo>
                  <a:lnTo>
                    <a:pt x="0" y="403"/>
                  </a:lnTo>
                  <a:lnTo>
                    <a:pt x="6" y="404"/>
                  </a:lnTo>
                  <a:lnTo>
                    <a:pt x="12" y="405"/>
                  </a:lnTo>
                  <a:lnTo>
                    <a:pt x="19" y="405"/>
                  </a:lnTo>
                  <a:lnTo>
                    <a:pt x="26" y="406"/>
                  </a:lnTo>
                  <a:lnTo>
                    <a:pt x="33" y="406"/>
                  </a:lnTo>
                  <a:lnTo>
                    <a:pt x="38" y="404"/>
                  </a:lnTo>
                  <a:lnTo>
                    <a:pt x="42" y="401"/>
                  </a:lnTo>
                  <a:lnTo>
                    <a:pt x="46" y="395"/>
                  </a:lnTo>
                  <a:lnTo>
                    <a:pt x="53" y="353"/>
                  </a:lnTo>
                  <a:lnTo>
                    <a:pt x="59" y="311"/>
                  </a:lnTo>
                  <a:lnTo>
                    <a:pt x="63" y="269"/>
                  </a:lnTo>
                  <a:lnTo>
                    <a:pt x="65" y="225"/>
                  </a:lnTo>
                  <a:lnTo>
                    <a:pt x="64" y="69"/>
                  </a:lnTo>
                  <a:lnTo>
                    <a:pt x="78" y="0"/>
                  </a:lnTo>
                  <a:lnTo>
                    <a:pt x="81" y="71"/>
                  </a:lnTo>
                  <a:lnTo>
                    <a:pt x="87" y="139"/>
                  </a:lnTo>
                  <a:lnTo>
                    <a:pt x="93" y="207"/>
                  </a:lnTo>
                  <a:lnTo>
                    <a:pt x="102" y="274"/>
                  </a:lnTo>
                  <a:lnTo>
                    <a:pt x="110" y="341"/>
                  </a:lnTo>
                  <a:lnTo>
                    <a:pt x="116" y="409"/>
                  </a:lnTo>
                  <a:lnTo>
                    <a:pt x="119" y="478"/>
                  </a:lnTo>
                  <a:lnTo>
                    <a:pt x="120" y="549"/>
                  </a:lnTo>
                  <a:close/>
                </a:path>
              </a:pathLst>
            </a:custGeom>
            <a:solidFill>
              <a:srgbClr val="47BA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2" name="Google Shape;202;p8"/>
            <p:cNvSpPr/>
            <p:nvPr/>
          </p:nvSpPr>
          <p:spPr>
            <a:xfrm>
              <a:off x="4989" y="3468"/>
              <a:ext cx="193" cy="190"/>
            </a:xfrm>
            <a:custGeom>
              <a:rect b="b" l="l" r="r" t="t"/>
              <a:pathLst>
                <a:path extrusionOk="0" h="177" w="180">
                  <a:moveTo>
                    <a:pt x="154" y="11"/>
                  </a:moveTo>
                  <a:lnTo>
                    <a:pt x="157" y="33"/>
                  </a:lnTo>
                  <a:lnTo>
                    <a:pt x="164" y="53"/>
                  </a:lnTo>
                  <a:lnTo>
                    <a:pt x="171" y="75"/>
                  </a:lnTo>
                  <a:lnTo>
                    <a:pt x="177" y="97"/>
                  </a:lnTo>
                  <a:lnTo>
                    <a:pt x="180" y="117"/>
                  </a:lnTo>
                  <a:lnTo>
                    <a:pt x="178" y="138"/>
                  </a:lnTo>
                  <a:lnTo>
                    <a:pt x="169" y="157"/>
                  </a:lnTo>
                  <a:lnTo>
                    <a:pt x="152" y="176"/>
                  </a:lnTo>
                  <a:lnTo>
                    <a:pt x="138" y="177"/>
                  </a:lnTo>
                  <a:lnTo>
                    <a:pt x="125" y="175"/>
                  </a:lnTo>
                  <a:lnTo>
                    <a:pt x="111" y="171"/>
                  </a:lnTo>
                  <a:lnTo>
                    <a:pt x="99" y="168"/>
                  </a:lnTo>
                  <a:lnTo>
                    <a:pt x="86" y="165"/>
                  </a:lnTo>
                  <a:lnTo>
                    <a:pt x="73" y="164"/>
                  </a:lnTo>
                  <a:lnTo>
                    <a:pt x="61" y="166"/>
                  </a:lnTo>
                  <a:lnTo>
                    <a:pt x="48" y="171"/>
                  </a:lnTo>
                  <a:lnTo>
                    <a:pt x="42" y="171"/>
                  </a:lnTo>
                  <a:lnTo>
                    <a:pt x="38" y="172"/>
                  </a:lnTo>
                  <a:lnTo>
                    <a:pt x="34" y="173"/>
                  </a:lnTo>
                  <a:lnTo>
                    <a:pt x="29" y="171"/>
                  </a:lnTo>
                  <a:lnTo>
                    <a:pt x="40" y="166"/>
                  </a:lnTo>
                  <a:lnTo>
                    <a:pt x="50" y="156"/>
                  </a:lnTo>
                  <a:lnTo>
                    <a:pt x="56" y="146"/>
                  </a:lnTo>
                  <a:lnTo>
                    <a:pt x="61" y="135"/>
                  </a:lnTo>
                  <a:lnTo>
                    <a:pt x="60" y="118"/>
                  </a:lnTo>
                  <a:lnTo>
                    <a:pt x="56" y="102"/>
                  </a:lnTo>
                  <a:lnTo>
                    <a:pt x="50" y="89"/>
                  </a:lnTo>
                  <a:lnTo>
                    <a:pt x="36" y="79"/>
                  </a:lnTo>
                  <a:lnTo>
                    <a:pt x="29" y="79"/>
                  </a:lnTo>
                  <a:lnTo>
                    <a:pt x="25" y="83"/>
                  </a:lnTo>
                  <a:lnTo>
                    <a:pt x="23" y="88"/>
                  </a:lnTo>
                  <a:lnTo>
                    <a:pt x="21" y="93"/>
                  </a:lnTo>
                  <a:lnTo>
                    <a:pt x="19" y="99"/>
                  </a:lnTo>
                  <a:lnTo>
                    <a:pt x="15" y="102"/>
                  </a:lnTo>
                  <a:lnTo>
                    <a:pt x="10" y="101"/>
                  </a:lnTo>
                  <a:lnTo>
                    <a:pt x="0" y="94"/>
                  </a:lnTo>
                  <a:lnTo>
                    <a:pt x="5" y="83"/>
                  </a:lnTo>
                  <a:lnTo>
                    <a:pt x="12" y="72"/>
                  </a:lnTo>
                  <a:lnTo>
                    <a:pt x="19" y="60"/>
                  </a:lnTo>
                  <a:lnTo>
                    <a:pt x="24" y="48"/>
                  </a:lnTo>
                  <a:lnTo>
                    <a:pt x="29" y="37"/>
                  </a:lnTo>
                  <a:lnTo>
                    <a:pt x="35" y="25"/>
                  </a:lnTo>
                  <a:lnTo>
                    <a:pt x="39" y="12"/>
                  </a:lnTo>
                  <a:lnTo>
                    <a:pt x="41" y="0"/>
                  </a:lnTo>
                  <a:lnTo>
                    <a:pt x="53" y="4"/>
                  </a:lnTo>
                  <a:lnTo>
                    <a:pt x="67" y="6"/>
                  </a:lnTo>
                  <a:lnTo>
                    <a:pt x="81" y="7"/>
                  </a:lnTo>
                  <a:lnTo>
                    <a:pt x="97" y="8"/>
                  </a:lnTo>
                  <a:lnTo>
                    <a:pt x="112" y="9"/>
                  </a:lnTo>
                  <a:lnTo>
                    <a:pt x="126" y="9"/>
                  </a:lnTo>
                  <a:lnTo>
                    <a:pt x="141" y="10"/>
                  </a:lnTo>
                  <a:lnTo>
                    <a:pt x="154" y="11"/>
                  </a:lnTo>
                  <a:close/>
                </a:path>
              </a:pathLst>
            </a:custGeom>
            <a:solidFill>
              <a:srgbClr val="F2BF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3" name="Google Shape;203;p8"/>
            <p:cNvSpPr/>
            <p:nvPr/>
          </p:nvSpPr>
          <p:spPr>
            <a:xfrm>
              <a:off x="4988" y="3678"/>
              <a:ext cx="204" cy="58"/>
            </a:xfrm>
            <a:custGeom>
              <a:rect b="b" l="l" r="r" t="t"/>
              <a:pathLst>
                <a:path extrusionOk="0" h="54" w="191">
                  <a:moveTo>
                    <a:pt x="190" y="47"/>
                  </a:moveTo>
                  <a:lnTo>
                    <a:pt x="1" y="54"/>
                  </a:lnTo>
                  <a:lnTo>
                    <a:pt x="0" y="43"/>
                  </a:lnTo>
                  <a:lnTo>
                    <a:pt x="2" y="32"/>
                  </a:lnTo>
                  <a:lnTo>
                    <a:pt x="4" y="21"/>
                  </a:lnTo>
                  <a:lnTo>
                    <a:pt x="6" y="9"/>
                  </a:lnTo>
                  <a:lnTo>
                    <a:pt x="14" y="11"/>
                  </a:lnTo>
                  <a:lnTo>
                    <a:pt x="22" y="12"/>
                  </a:lnTo>
                  <a:lnTo>
                    <a:pt x="30" y="13"/>
                  </a:lnTo>
                  <a:lnTo>
                    <a:pt x="39" y="12"/>
                  </a:lnTo>
                  <a:lnTo>
                    <a:pt x="47" y="11"/>
                  </a:lnTo>
                  <a:lnTo>
                    <a:pt x="55" y="9"/>
                  </a:lnTo>
                  <a:lnTo>
                    <a:pt x="63" y="7"/>
                  </a:lnTo>
                  <a:lnTo>
                    <a:pt x="69" y="3"/>
                  </a:lnTo>
                  <a:lnTo>
                    <a:pt x="80" y="8"/>
                  </a:lnTo>
                  <a:lnTo>
                    <a:pt x="91" y="10"/>
                  </a:lnTo>
                  <a:lnTo>
                    <a:pt x="102" y="9"/>
                  </a:lnTo>
                  <a:lnTo>
                    <a:pt x="113" y="8"/>
                  </a:lnTo>
                  <a:lnTo>
                    <a:pt x="124" y="7"/>
                  </a:lnTo>
                  <a:lnTo>
                    <a:pt x="134" y="7"/>
                  </a:lnTo>
                  <a:lnTo>
                    <a:pt x="145" y="8"/>
                  </a:lnTo>
                  <a:lnTo>
                    <a:pt x="156" y="12"/>
                  </a:lnTo>
                  <a:lnTo>
                    <a:pt x="163" y="12"/>
                  </a:lnTo>
                  <a:lnTo>
                    <a:pt x="170" y="11"/>
                  </a:lnTo>
                  <a:lnTo>
                    <a:pt x="176" y="7"/>
                  </a:lnTo>
                  <a:lnTo>
                    <a:pt x="180" y="0"/>
                  </a:lnTo>
                  <a:lnTo>
                    <a:pt x="186" y="10"/>
                  </a:lnTo>
                  <a:lnTo>
                    <a:pt x="191" y="22"/>
                  </a:lnTo>
                  <a:lnTo>
                    <a:pt x="191" y="34"/>
                  </a:lnTo>
                  <a:lnTo>
                    <a:pt x="190" y="47"/>
                  </a:lnTo>
                  <a:close/>
                </a:path>
              </a:pathLst>
            </a:custGeom>
            <a:solidFill>
              <a:srgbClr val="47BA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4" name="Google Shape;204;p8"/>
            <p:cNvSpPr/>
            <p:nvPr/>
          </p:nvSpPr>
          <p:spPr>
            <a:xfrm>
              <a:off x="4854" y="3690"/>
              <a:ext cx="51" cy="51"/>
            </a:xfrm>
            <a:custGeom>
              <a:rect b="b" l="l" r="r" t="t"/>
              <a:pathLst>
                <a:path extrusionOk="0" h="48" w="48">
                  <a:moveTo>
                    <a:pt x="46" y="44"/>
                  </a:moveTo>
                  <a:lnTo>
                    <a:pt x="42" y="44"/>
                  </a:lnTo>
                  <a:lnTo>
                    <a:pt x="38" y="45"/>
                  </a:lnTo>
                  <a:lnTo>
                    <a:pt x="34" y="45"/>
                  </a:lnTo>
                  <a:lnTo>
                    <a:pt x="30" y="47"/>
                  </a:lnTo>
                  <a:lnTo>
                    <a:pt x="26" y="47"/>
                  </a:lnTo>
                  <a:lnTo>
                    <a:pt x="22" y="48"/>
                  </a:lnTo>
                  <a:lnTo>
                    <a:pt x="18" y="47"/>
                  </a:lnTo>
                  <a:lnTo>
                    <a:pt x="13" y="47"/>
                  </a:lnTo>
                  <a:lnTo>
                    <a:pt x="8" y="36"/>
                  </a:lnTo>
                  <a:lnTo>
                    <a:pt x="4" y="25"/>
                  </a:lnTo>
                  <a:lnTo>
                    <a:pt x="1" y="13"/>
                  </a:lnTo>
                  <a:lnTo>
                    <a:pt x="0" y="0"/>
                  </a:lnTo>
                  <a:lnTo>
                    <a:pt x="48" y="0"/>
                  </a:lnTo>
                  <a:lnTo>
                    <a:pt x="46" y="44"/>
                  </a:lnTo>
                  <a:close/>
                </a:path>
              </a:pathLst>
            </a:custGeom>
            <a:solidFill>
              <a:srgbClr val="47BA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5" name="Google Shape;205;p8"/>
            <p:cNvSpPr/>
            <p:nvPr/>
          </p:nvSpPr>
          <p:spPr>
            <a:xfrm>
              <a:off x="5266" y="3683"/>
              <a:ext cx="16" cy="40"/>
            </a:xfrm>
            <a:custGeom>
              <a:rect b="b" l="l" r="r" t="t"/>
              <a:pathLst>
                <a:path extrusionOk="0" h="37" w="15">
                  <a:moveTo>
                    <a:pt x="12" y="0"/>
                  </a:moveTo>
                  <a:lnTo>
                    <a:pt x="14" y="9"/>
                  </a:lnTo>
                  <a:lnTo>
                    <a:pt x="15" y="21"/>
                  </a:lnTo>
                  <a:lnTo>
                    <a:pt x="14" y="31"/>
                  </a:lnTo>
                  <a:lnTo>
                    <a:pt x="11" y="37"/>
                  </a:lnTo>
                  <a:lnTo>
                    <a:pt x="2" y="37"/>
                  </a:lnTo>
                  <a:lnTo>
                    <a:pt x="4" y="28"/>
                  </a:lnTo>
                  <a:lnTo>
                    <a:pt x="3" y="18"/>
                  </a:lnTo>
                  <a:lnTo>
                    <a:pt x="1" y="9"/>
                  </a:lnTo>
                  <a:lnTo>
                    <a:pt x="0" y="0"/>
                  </a:lnTo>
                  <a:lnTo>
                    <a:pt x="12" y="0"/>
                  </a:lnTo>
                  <a:close/>
                </a:path>
              </a:pathLst>
            </a:custGeom>
            <a:solidFill>
              <a:srgbClr val="47BA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6" name="Google Shape;206;p8"/>
            <p:cNvSpPr/>
            <p:nvPr/>
          </p:nvSpPr>
          <p:spPr>
            <a:xfrm>
              <a:off x="4777" y="3754"/>
              <a:ext cx="654" cy="98"/>
            </a:xfrm>
            <a:custGeom>
              <a:rect b="b" l="l" r="r" t="t"/>
              <a:pathLst>
                <a:path extrusionOk="0" h="91" w="611">
                  <a:moveTo>
                    <a:pt x="0" y="21"/>
                  </a:moveTo>
                  <a:lnTo>
                    <a:pt x="6" y="21"/>
                  </a:lnTo>
                  <a:lnTo>
                    <a:pt x="26" y="20"/>
                  </a:lnTo>
                  <a:lnTo>
                    <a:pt x="55" y="19"/>
                  </a:lnTo>
                  <a:lnTo>
                    <a:pt x="93" y="18"/>
                  </a:lnTo>
                  <a:lnTo>
                    <a:pt x="138" y="17"/>
                  </a:lnTo>
                  <a:lnTo>
                    <a:pt x="188" y="15"/>
                  </a:lnTo>
                  <a:lnTo>
                    <a:pt x="243" y="12"/>
                  </a:lnTo>
                  <a:lnTo>
                    <a:pt x="299" y="10"/>
                  </a:lnTo>
                  <a:lnTo>
                    <a:pt x="355" y="9"/>
                  </a:lnTo>
                  <a:lnTo>
                    <a:pt x="411" y="7"/>
                  </a:lnTo>
                  <a:lnTo>
                    <a:pt x="461" y="5"/>
                  </a:lnTo>
                  <a:lnTo>
                    <a:pt x="508" y="4"/>
                  </a:lnTo>
                  <a:lnTo>
                    <a:pt x="548" y="2"/>
                  </a:lnTo>
                  <a:lnTo>
                    <a:pt x="580" y="1"/>
                  </a:lnTo>
                  <a:lnTo>
                    <a:pt x="600" y="0"/>
                  </a:lnTo>
                  <a:lnTo>
                    <a:pt x="610" y="0"/>
                  </a:lnTo>
                  <a:lnTo>
                    <a:pt x="611" y="91"/>
                  </a:lnTo>
                  <a:lnTo>
                    <a:pt x="3" y="90"/>
                  </a:lnTo>
                  <a:lnTo>
                    <a:pt x="0" y="21"/>
                  </a:lnTo>
                  <a:close/>
                </a:path>
              </a:pathLst>
            </a:custGeom>
            <a:solidFill>
              <a:srgbClr val="994C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7" name="Google Shape;207;p8"/>
            <p:cNvSpPr/>
            <p:nvPr/>
          </p:nvSpPr>
          <p:spPr>
            <a:xfrm>
              <a:off x="4672" y="3777"/>
              <a:ext cx="71" cy="77"/>
            </a:xfrm>
            <a:custGeom>
              <a:rect b="b" l="l" r="r" t="t"/>
              <a:pathLst>
                <a:path extrusionOk="0" h="72" w="67">
                  <a:moveTo>
                    <a:pt x="67" y="70"/>
                  </a:moveTo>
                  <a:lnTo>
                    <a:pt x="6" y="72"/>
                  </a:lnTo>
                  <a:lnTo>
                    <a:pt x="3" y="55"/>
                  </a:lnTo>
                  <a:lnTo>
                    <a:pt x="2" y="38"/>
                  </a:lnTo>
                  <a:lnTo>
                    <a:pt x="2" y="21"/>
                  </a:lnTo>
                  <a:lnTo>
                    <a:pt x="0" y="6"/>
                  </a:lnTo>
                  <a:lnTo>
                    <a:pt x="9" y="4"/>
                  </a:lnTo>
                  <a:lnTo>
                    <a:pt x="16" y="3"/>
                  </a:lnTo>
                  <a:lnTo>
                    <a:pt x="25" y="3"/>
                  </a:lnTo>
                  <a:lnTo>
                    <a:pt x="33" y="2"/>
                  </a:lnTo>
                  <a:lnTo>
                    <a:pt x="41" y="1"/>
                  </a:lnTo>
                  <a:lnTo>
                    <a:pt x="50" y="0"/>
                  </a:lnTo>
                  <a:lnTo>
                    <a:pt x="59" y="0"/>
                  </a:lnTo>
                  <a:lnTo>
                    <a:pt x="67" y="0"/>
                  </a:lnTo>
                  <a:lnTo>
                    <a:pt x="67" y="70"/>
                  </a:lnTo>
                  <a:close/>
                </a:path>
              </a:pathLst>
            </a:custGeom>
            <a:solidFill>
              <a:srgbClr val="994C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13" name="Shape 213"/>
        <p:cNvGrpSpPr/>
        <p:nvPr/>
      </p:nvGrpSpPr>
      <p:grpSpPr>
        <a:xfrm>
          <a:off x="0" y="0"/>
          <a:ext cx="0" cy="0"/>
          <a:chOff x="0" y="0"/>
          <a:chExt cx="0" cy="0"/>
        </a:xfrm>
      </p:grpSpPr>
      <p:sp>
        <p:nvSpPr>
          <p:cNvPr id="214" name="Google Shape;214;p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Prentice Hall, 2004</a:t>
            </a:r>
            <a:endParaRPr/>
          </a:p>
        </p:txBody>
      </p:sp>
      <p:sp>
        <p:nvSpPr>
          <p:cNvPr id="215" name="Google Shape;215;p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Business Communication Essentials</a:t>
            </a:r>
            <a:endParaRPr/>
          </a:p>
        </p:txBody>
      </p:sp>
      <p:sp>
        <p:nvSpPr>
          <p:cNvPr id="216" name="Google Shape;216;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17" name="Google Shape;217;p9"/>
          <p:cNvSpPr/>
          <p:nvPr/>
        </p:nvSpPr>
        <p:spPr>
          <a:xfrm>
            <a:off x="457200" y="2209800"/>
            <a:ext cx="8229600" cy="3962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8" name="Google Shape;218;p9"/>
          <p:cNvSpPr txBox="1"/>
          <p:nvPr>
            <p:ph idx="4294967295" type="title"/>
          </p:nvPr>
        </p:nvSpPr>
        <p:spPr>
          <a:xfrm>
            <a:off x="457200" y="381000"/>
            <a:ext cx="8229600" cy="1828800"/>
          </a:xfrm>
          <a:prstGeom prst="rect">
            <a:avLst/>
          </a:prstGeom>
          <a:solidFill>
            <a:srgbClr val="9900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5400"/>
              <a:buFont typeface="Tahoma"/>
              <a:buNone/>
            </a:pPr>
            <a:r>
              <a:rPr b="1" i="0" lang="en-US" sz="5400" u="none" cap="none" strike="noStrike">
                <a:solidFill>
                  <a:schemeClr val="lt1"/>
                </a:solidFill>
                <a:latin typeface="Tahoma"/>
                <a:ea typeface="Tahoma"/>
                <a:cs typeface="Tahoma"/>
                <a:sym typeface="Tahoma"/>
              </a:rPr>
              <a:t>Effective Listening </a:t>
            </a:r>
            <a:endParaRPr/>
          </a:p>
        </p:txBody>
      </p:sp>
      <p:sp>
        <p:nvSpPr>
          <p:cNvPr id="219" name="Google Shape;219;p9"/>
          <p:cNvSpPr txBox="1"/>
          <p:nvPr>
            <p:ph idx="4294967295" type="body"/>
          </p:nvPr>
        </p:nvSpPr>
        <p:spPr>
          <a:xfrm>
            <a:off x="685800" y="2362200"/>
            <a:ext cx="7772400" cy="3581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30000"/>
              </a:lnSpc>
              <a:spcBef>
                <a:spcPts val="0"/>
              </a:spcBef>
              <a:spcAft>
                <a:spcPts val="0"/>
              </a:spcAft>
              <a:buClr>
                <a:schemeClr val="dk1"/>
              </a:buClr>
              <a:buSzPts val="3200"/>
              <a:buFont typeface="Arial Narrow"/>
              <a:buChar char="•"/>
            </a:pPr>
            <a:r>
              <a:rPr b="1" i="0" lang="en-US" sz="3200" u="none" cap="none" strike="noStrike">
                <a:solidFill>
                  <a:schemeClr val="dk1"/>
                </a:solidFill>
                <a:latin typeface="Arial Narrow"/>
                <a:ea typeface="Arial Narrow"/>
                <a:cs typeface="Arial Narrow"/>
                <a:sym typeface="Arial Narrow"/>
              </a:rPr>
              <a:t>Work at listening</a:t>
            </a:r>
            <a:endParaRPr/>
          </a:p>
          <a:p>
            <a:pPr indent="-342900" lvl="0" marL="342900" marR="0" rtl="0" algn="l">
              <a:lnSpc>
                <a:spcPct val="130000"/>
              </a:lnSpc>
              <a:spcBef>
                <a:spcPts val="640"/>
              </a:spcBef>
              <a:spcAft>
                <a:spcPts val="0"/>
              </a:spcAft>
              <a:buClr>
                <a:schemeClr val="dk1"/>
              </a:buClr>
              <a:buSzPts val="3200"/>
              <a:buFont typeface="Arial Narrow"/>
              <a:buChar char="•"/>
            </a:pPr>
            <a:r>
              <a:rPr b="1" i="0" lang="en-US" sz="3200" u="none" cap="none" strike="noStrike">
                <a:solidFill>
                  <a:schemeClr val="dk1"/>
                </a:solidFill>
                <a:latin typeface="Arial Narrow"/>
                <a:ea typeface="Arial Narrow"/>
                <a:cs typeface="Arial Narrow"/>
                <a:sym typeface="Arial Narrow"/>
              </a:rPr>
              <a:t>Block competing thoughts</a:t>
            </a:r>
            <a:endParaRPr/>
          </a:p>
          <a:p>
            <a:pPr indent="-342900" lvl="0" marL="342900" marR="0" rtl="0" algn="l">
              <a:lnSpc>
                <a:spcPct val="130000"/>
              </a:lnSpc>
              <a:spcBef>
                <a:spcPts val="640"/>
              </a:spcBef>
              <a:spcAft>
                <a:spcPts val="0"/>
              </a:spcAft>
              <a:buClr>
                <a:schemeClr val="dk1"/>
              </a:buClr>
              <a:buSzPts val="3200"/>
              <a:buFont typeface="Arial Narrow"/>
              <a:buChar char="•"/>
            </a:pPr>
            <a:r>
              <a:rPr b="1" i="0" lang="en-US" sz="3200" u="none" cap="none" strike="noStrike">
                <a:solidFill>
                  <a:schemeClr val="dk1"/>
                </a:solidFill>
                <a:latin typeface="Arial Narrow"/>
                <a:ea typeface="Arial Narrow"/>
                <a:cs typeface="Arial Narrow"/>
                <a:sym typeface="Arial Narrow"/>
              </a:rPr>
              <a:t>Paraphrase the speaker</a:t>
            </a:r>
            <a:endParaRPr/>
          </a:p>
          <a:p>
            <a:pPr indent="-342900" lvl="0" marL="342900" marR="0" rtl="0" algn="l">
              <a:lnSpc>
                <a:spcPct val="130000"/>
              </a:lnSpc>
              <a:spcBef>
                <a:spcPts val="640"/>
              </a:spcBef>
              <a:spcAft>
                <a:spcPts val="0"/>
              </a:spcAft>
              <a:buClr>
                <a:schemeClr val="dk1"/>
              </a:buClr>
              <a:buSzPts val="3200"/>
              <a:buFont typeface="Arial Narrow"/>
              <a:buChar char="•"/>
            </a:pPr>
            <a:r>
              <a:rPr b="1" i="0" lang="en-US" sz="3200" u="none" cap="none" strike="noStrike">
                <a:solidFill>
                  <a:schemeClr val="dk1"/>
                </a:solidFill>
                <a:latin typeface="Arial Narrow"/>
                <a:ea typeface="Arial Narrow"/>
                <a:cs typeface="Arial Narrow"/>
                <a:sym typeface="Arial Narrow"/>
              </a:rPr>
              <a:t>Stay open-minded</a:t>
            </a:r>
            <a:endParaRPr/>
          </a:p>
          <a:p>
            <a:pPr indent="-342900" lvl="0" marL="342900" marR="0" rtl="0" algn="l">
              <a:lnSpc>
                <a:spcPct val="130000"/>
              </a:lnSpc>
              <a:spcBef>
                <a:spcPts val="640"/>
              </a:spcBef>
              <a:spcAft>
                <a:spcPts val="0"/>
              </a:spcAft>
              <a:buClr>
                <a:schemeClr val="dk1"/>
              </a:buClr>
              <a:buSzPts val="3200"/>
              <a:buFont typeface="Arial Narrow"/>
              <a:buChar char="•"/>
            </a:pPr>
            <a:r>
              <a:rPr b="1" i="0" lang="en-US" sz="3200" u="none" cap="none" strike="noStrike">
                <a:solidFill>
                  <a:schemeClr val="dk1"/>
                </a:solidFill>
                <a:latin typeface="Arial Narrow"/>
                <a:ea typeface="Arial Narrow"/>
                <a:cs typeface="Arial Narrow"/>
                <a:sym typeface="Arial Narrow"/>
              </a:rPr>
              <a:t>Stay ahead of the speaker</a:t>
            </a:r>
            <a:endParaRPr/>
          </a:p>
        </p:txBody>
      </p:sp>
      <p:grpSp>
        <p:nvGrpSpPr>
          <p:cNvPr id="220" name="Google Shape;220;p9"/>
          <p:cNvGrpSpPr/>
          <p:nvPr/>
        </p:nvGrpSpPr>
        <p:grpSpPr>
          <a:xfrm>
            <a:off x="5761037" y="2514600"/>
            <a:ext cx="2925762" cy="3657600"/>
            <a:chOff x="3629" y="1584"/>
            <a:chExt cx="1843" cy="2304"/>
          </a:xfrm>
        </p:grpSpPr>
        <p:sp>
          <p:nvSpPr>
            <p:cNvPr id="221" name="Google Shape;221;p9"/>
            <p:cNvSpPr/>
            <p:nvPr/>
          </p:nvSpPr>
          <p:spPr>
            <a:xfrm>
              <a:off x="4710" y="1584"/>
              <a:ext cx="565" cy="538"/>
            </a:xfrm>
            <a:custGeom>
              <a:rect b="b" l="l" r="r" t="t"/>
              <a:pathLst>
                <a:path extrusionOk="0" h="502" w="527">
                  <a:moveTo>
                    <a:pt x="3" y="106"/>
                  </a:moveTo>
                  <a:lnTo>
                    <a:pt x="10" y="127"/>
                  </a:lnTo>
                  <a:lnTo>
                    <a:pt x="16" y="142"/>
                  </a:lnTo>
                  <a:lnTo>
                    <a:pt x="23" y="154"/>
                  </a:lnTo>
                  <a:lnTo>
                    <a:pt x="29" y="162"/>
                  </a:lnTo>
                  <a:lnTo>
                    <a:pt x="35" y="167"/>
                  </a:lnTo>
                  <a:lnTo>
                    <a:pt x="39" y="169"/>
                  </a:lnTo>
                  <a:lnTo>
                    <a:pt x="42" y="171"/>
                  </a:lnTo>
                  <a:lnTo>
                    <a:pt x="43" y="171"/>
                  </a:lnTo>
                  <a:lnTo>
                    <a:pt x="274" y="182"/>
                  </a:lnTo>
                  <a:lnTo>
                    <a:pt x="224" y="247"/>
                  </a:lnTo>
                  <a:lnTo>
                    <a:pt x="284" y="342"/>
                  </a:lnTo>
                  <a:lnTo>
                    <a:pt x="314" y="442"/>
                  </a:lnTo>
                  <a:lnTo>
                    <a:pt x="379" y="502"/>
                  </a:lnTo>
                  <a:lnTo>
                    <a:pt x="385" y="498"/>
                  </a:lnTo>
                  <a:lnTo>
                    <a:pt x="398" y="488"/>
                  </a:lnTo>
                  <a:lnTo>
                    <a:pt x="417" y="472"/>
                  </a:lnTo>
                  <a:lnTo>
                    <a:pt x="439" y="451"/>
                  </a:lnTo>
                  <a:lnTo>
                    <a:pt x="463" y="428"/>
                  </a:lnTo>
                  <a:lnTo>
                    <a:pt x="483" y="403"/>
                  </a:lnTo>
                  <a:lnTo>
                    <a:pt x="501" y="377"/>
                  </a:lnTo>
                  <a:lnTo>
                    <a:pt x="510" y="352"/>
                  </a:lnTo>
                  <a:lnTo>
                    <a:pt x="521" y="298"/>
                  </a:lnTo>
                  <a:lnTo>
                    <a:pt x="527" y="237"/>
                  </a:lnTo>
                  <a:lnTo>
                    <a:pt x="525" y="182"/>
                  </a:lnTo>
                  <a:lnTo>
                    <a:pt x="510" y="142"/>
                  </a:lnTo>
                  <a:lnTo>
                    <a:pt x="499" y="127"/>
                  </a:lnTo>
                  <a:lnTo>
                    <a:pt x="484" y="114"/>
                  </a:lnTo>
                  <a:lnTo>
                    <a:pt x="470" y="103"/>
                  </a:lnTo>
                  <a:lnTo>
                    <a:pt x="456" y="93"/>
                  </a:lnTo>
                  <a:lnTo>
                    <a:pt x="444" y="86"/>
                  </a:lnTo>
                  <a:lnTo>
                    <a:pt x="434" y="80"/>
                  </a:lnTo>
                  <a:lnTo>
                    <a:pt x="427" y="77"/>
                  </a:lnTo>
                  <a:lnTo>
                    <a:pt x="425" y="76"/>
                  </a:lnTo>
                  <a:lnTo>
                    <a:pt x="422" y="73"/>
                  </a:lnTo>
                  <a:lnTo>
                    <a:pt x="413" y="65"/>
                  </a:lnTo>
                  <a:lnTo>
                    <a:pt x="399" y="53"/>
                  </a:lnTo>
                  <a:lnTo>
                    <a:pt x="380" y="40"/>
                  </a:lnTo>
                  <a:lnTo>
                    <a:pt x="359" y="27"/>
                  </a:lnTo>
                  <a:lnTo>
                    <a:pt x="334" y="15"/>
                  </a:lnTo>
                  <a:lnTo>
                    <a:pt x="308" y="6"/>
                  </a:lnTo>
                  <a:lnTo>
                    <a:pt x="280" y="1"/>
                  </a:lnTo>
                  <a:lnTo>
                    <a:pt x="264" y="0"/>
                  </a:lnTo>
                  <a:lnTo>
                    <a:pt x="248" y="0"/>
                  </a:lnTo>
                  <a:lnTo>
                    <a:pt x="230" y="1"/>
                  </a:lnTo>
                  <a:lnTo>
                    <a:pt x="211" y="1"/>
                  </a:lnTo>
                  <a:lnTo>
                    <a:pt x="192" y="2"/>
                  </a:lnTo>
                  <a:lnTo>
                    <a:pt x="173" y="5"/>
                  </a:lnTo>
                  <a:lnTo>
                    <a:pt x="154" y="7"/>
                  </a:lnTo>
                  <a:lnTo>
                    <a:pt x="135" y="9"/>
                  </a:lnTo>
                  <a:lnTo>
                    <a:pt x="117" y="11"/>
                  </a:lnTo>
                  <a:lnTo>
                    <a:pt x="101" y="14"/>
                  </a:lnTo>
                  <a:lnTo>
                    <a:pt x="86" y="17"/>
                  </a:lnTo>
                  <a:lnTo>
                    <a:pt x="71" y="20"/>
                  </a:lnTo>
                  <a:lnTo>
                    <a:pt x="61" y="23"/>
                  </a:lnTo>
                  <a:lnTo>
                    <a:pt x="52" y="26"/>
                  </a:lnTo>
                  <a:lnTo>
                    <a:pt x="47" y="28"/>
                  </a:lnTo>
                  <a:lnTo>
                    <a:pt x="43" y="32"/>
                  </a:lnTo>
                  <a:lnTo>
                    <a:pt x="39" y="37"/>
                  </a:lnTo>
                  <a:lnTo>
                    <a:pt x="32" y="41"/>
                  </a:lnTo>
                  <a:lnTo>
                    <a:pt x="24" y="46"/>
                  </a:lnTo>
                  <a:lnTo>
                    <a:pt x="15" y="52"/>
                  </a:lnTo>
                  <a:lnTo>
                    <a:pt x="8" y="61"/>
                  </a:lnTo>
                  <a:lnTo>
                    <a:pt x="2" y="72"/>
                  </a:lnTo>
                  <a:lnTo>
                    <a:pt x="0" y="87"/>
                  </a:lnTo>
                  <a:lnTo>
                    <a:pt x="3" y="106"/>
                  </a:lnTo>
                  <a:close/>
                </a:path>
              </a:pathLst>
            </a:custGeom>
            <a:solidFill>
              <a:srgbClr val="72727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2" name="Google Shape;222;p9"/>
            <p:cNvSpPr/>
            <p:nvPr/>
          </p:nvSpPr>
          <p:spPr>
            <a:xfrm>
              <a:off x="3629" y="1674"/>
              <a:ext cx="650" cy="2214"/>
            </a:xfrm>
            <a:custGeom>
              <a:rect b="b" l="l" r="r" t="t"/>
              <a:pathLst>
                <a:path extrusionOk="0" h="2066" w="607">
                  <a:moveTo>
                    <a:pt x="392" y="551"/>
                  </a:moveTo>
                  <a:lnTo>
                    <a:pt x="416" y="567"/>
                  </a:lnTo>
                  <a:lnTo>
                    <a:pt x="417" y="548"/>
                  </a:lnTo>
                  <a:lnTo>
                    <a:pt x="408" y="545"/>
                  </a:lnTo>
                  <a:lnTo>
                    <a:pt x="402" y="545"/>
                  </a:lnTo>
                  <a:lnTo>
                    <a:pt x="398" y="548"/>
                  </a:lnTo>
                  <a:lnTo>
                    <a:pt x="392" y="551"/>
                  </a:lnTo>
                  <a:lnTo>
                    <a:pt x="352" y="570"/>
                  </a:lnTo>
                  <a:lnTo>
                    <a:pt x="352" y="581"/>
                  </a:lnTo>
                  <a:lnTo>
                    <a:pt x="351" y="592"/>
                  </a:lnTo>
                  <a:lnTo>
                    <a:pt x="350" y="604"/>
                  </a:lnTo>
                  <a:lnTo>
                    <a:pt x="347" y="615"/>
                  </a:lnTo>
                  <a:lnTo>
                    <a:pt x="356" y="631"/>
                  </a:lnTo>
                  <a:lnTo>
                    <a:pt x="367" y="648"/>
                  </a:lnTo>
                  <a:lnTo>
                    <a:pt x="378" y="663"/>
                  </a:lnTo>
                  <a:lnTo>
                    <a:pt x="389" y="679"/>
                  </a:lnTo>
                  <a:lnTo>
                    <a:pt x="399" y="695"/>
                  </a:lnTo>
                  <a:lnTo>
                    <a:pt x="408" y="712"/>
                  </a:lnTo>
                  <a:lnTo>
                    <a:pt x="418" y="728"/>
                  </a:lnTo>
                  <a:lnTo>
                    <a:pt x="427" y="745"/>
                  </a:lnTo>
                  <a:lnTo>
                    <a:pt x="428" y="739"/>
                  </a:lnTo>
                  <a:lnTo>
                    <a:pt x="430" y="734"/>
                  </a:lnTo>
                  <a:lnTo>
                    <a:pt x="433" y="732"/>
                  </a:lnTo>
                  <a:lnTo>
                    <a:pt x="438" y="730"/>
                  </a:lnTo>
                  <a:lnTo>
                    <a:pt x="556" y="763"/>
                  </a:lnTo>
                  <a:lnTo>
                    <a:pt x="564" y="766"/>
                  </a:lnTo>
                  <a:lnTo>
                    <a:pt x="574" y="769"/>
                  </a:lnTo>
                  <a:lnTo>
                    <a:pt x="584" y="772"/>
                  </a:lnTo>
                  <a:lnTo>
                    <a:pt x="593" y="775"/>
                  </a:lnTo>
                  <a:lnTo>
                    <a:pt x="600" y="782"/>
                  </a:lnTo>
                  <a:lnTo>
                    <a:pt x="606" y="788"/>
                  </a:lnTo>
                  <a:lnTo>
                    <a:pt x="607" y="798"/>
                  </a:lnTo>
                  <a:lnTo>
                    <a:pt x="606" y="811"/>
                  </a:lnTo>
                  <a:lnTo>
                    <a:pt x="599" y="821"/>
                  </a:lnTo>
                  <a:lnTo>
                    <a:pt x="593" y="832"/>
                  </a:lnTo>
                  <a:lnTo>
                    <a:pt x="586" y="841"/>
                  </a:lnTo>
                  <a:lnTo>
                    <a:pt x="580" y="852"/>
                  </a:lnTo>
                  <a:lnTo>
                    <a:pt x="575" y="868"/>
                  </a:lnTo>
                  <a:lnTo>
                    <a:pt x="570" y="884"/>
                  </a:lnTo>
                  <a:lnTo>
                    <a:pt x="564" y="900"/>
                  </a:lnTo>
                  <a:lnTo>
                    <a:pt x="559" y="915"/>
                  </a:lnTo>
                  <a:lnTo>
                    <a:pt x="554" y="930"/>
                  </a:lnTo>
                  <a:lnTo>
                    <a:pt x="548" y="946"/>
                  </a:lnTo>
                  <a:lnTo>
                    <a:pt x="543" y="961"/>
                  </a:lnTo>
                  <a:lnTo>
                    <a:pt x="537" y="978"/>
                  </a:lnTo>
                  <a:lnTo>
                    <a:pt x="549" y="1003"/>
                  </a:lnTo>
                  <a:lnTo>
                    <a:pt x="556" y="1030"/>
                  </a:lnTo>
                  <a:lnTo>
                    <a:pt x="559" y="1059"/>
                  </a:lnTo>
                  <a:lnTo>
                    <a:pt x="558" y="1090"/>
                  </a:lnTo>
                  <a:lnTo>
                    <a:pt x="554" y="1114"/>
                  </a:lnTo>
                  <a:lnTo>
                    <a:pt x="549" y="1138"/>
                  </a:lnTo>
                  <a:lnTo>
                    <a:pt x="542" y="1160"/>
                  </a:lnTo>
                  <a:lnTo>
                    <a:pt x="533" y="1182"/>
                  </a:lnTo>
                  <a:lnTo>
                    <a:pt x="588" y="1423"/>
                  </a:lnTo>
                  <a:lnTo>
                    <a:pt x="593" y="1439"/>
                  </a:lnTo>
                  <a:lnTo>
                    <a:pt x="596" y="1454"/>
                  </a:lnTo>
                  <a:lnTo>
                    <a:pt x="597" y="1469"/>
                  </a:lnTo>
                  <a:lnTo>
                    <a:pt x="597" y="1482"/>
                  </a:lnTo>
                  <a:lnTo>
                    <a:pt x="595" y="1494"/>
                  </a:lnTo>
                  <a:lnTo>
                    <a:pt x="591" y="1505"/>
                  </a:lnTo>
                  <a:lnTo>
                    <a:pt x="582" y="1513"/>
                  </a:lnTo>
                  <a:lnTo>
                    <a:pt x="570" y="1521"/>
                  </a:lnTo>
                  <a:lnTo>
                    <a:pt x="579" y="1553"/>
                  </a:lnTo>
                  <a:lnTo>
                    <a:pt x="584" y="1587"/>
                  </a:lnTo>
                  <a:lnTo>
                    <a:pt x="588" y="1626"/>
                  </a:lnTo>
                  <a:lnTo>
                    <a:pt x="595" y="1678"/>
                  </a:lnTo>
                  <a:lnTo>
                    <a:pt x="607" y="2066"/>
                  </a:lnTo>
                  <a:lnTo>
                    <a:pt x="110" y="2065"/>
                  </a:lnTo>
                  <a:lnTo>
                    <a:pt x="112" y="1994"/>
                  </a:lnTo>
                  <a:lnTo>
                    <a:pt x="112" y="1838"/>
                  </a:lnTo>
                  <a:lnTo>
                    <a:pt x="112" y="1670"/>
                  </a:lnTo>
                  <a:lnTo>
                    <a:pt x="114" y="1562"/>
                  </a:lnTo>
                  <a:lnTo>
                    <a:pt x="105" y="1560"/>
                  </a:lnTo>
                  <a:lnTo>
                    <a:pt x="96" y="1556"/>
                  </a:lnTo>
                  <a:lnTo>
                    <a:pt x="89" y="1552"/>
                  </a:lnTo>
                  <a:lnTo>
                    <a:pt x="80" y="1547"/>
                  </a:lnTo>
                  <a:lnTo>
                    <a:pt x="73" y="1541"/>
                  </a:lnTo>
                  <a:lnTo>
                    <a:pt x="67" y="1534"/>
                  </a:lnTo>
                  <a:lnTo>
                    <a:pt x="63" y="1526"/>
                  </a:lnTo>
                  <a:lnTo>
                    <a:pt x="59" y="1517"/>
                  </a:lnTo>
                  <a:lnTo>
                    <a:pt x="60" y="1463"/>
                  </a:lnTo>
                  <a:lnTo>
                    <a:pt x="67" y="1410"/>
                  </a:lnTo>
                  <a:lnTo>
                    <a:pt x="75" y="1357"/>
                  </a:lnTo>
                  <a:lnTo>
                    <a:pt x="83" y="1305"/>
                  </a:lnTo>
                  <a:lnTo>
                    <a:pt x="90" y="1254"/>
                  </a:lnTo>
                  <a:lnTo>
                    <a:pt x="94" y="1201"/>
                  </a:lnTo>
                  <a:lnTo>
                    <a:pt x="91" y="1149"/>
                  </a:lnTo>
                  <a:lnTo>
                    <a:pt x="81" y="1096"/>
                  </a:lnTo>
                  <a:lnTo>
                    <a:pt x="67" y="1046"/>
                  </a:lnTo>
                  <a:lnTo>
                    <a:pt x="56" y="995"/>
                  </a:lnTo>
                  <a:lnTo>
                    <a:pt x="47" y="942"/>
                  </a:lnTo>
                  <a:lnTo>
                    <a:pt x="43" y="889"/>
                  </a:lnTo>
                  <a:lnTo>
                    <a:pt x="43" y="836"/>
                  </a:lnTo>
                  <a:lnTo>
                    <a:pt x="50" y="784"/>
                  </a:lnTo>
                  <a:lnTo>
                    <a:pt x="64" y="734"/>
                  </a:lnTo>
                  <a:lnTo>
                    <a:pt x="85" y="687"/>
                  </a:lnTo>
                  <a:lnTo>
                    <a:pt x="96" y="666"/>
                  </a:lnTo>
                  <a:lnTo>
                    <a:pt x="110" y="647"/>
                  </a:lnTo>
                  <a:lnTo>
                    <a:pt x="124" y="627"/>
                  </a:lnTo>
                  <a:lnTo>
                    <a:pt x="139" y="607"/>
                  </a:lnTo>
                  <a:lnTo>
                    <a:pt x="150" y="586"/>
                  </a:lnTo>
                  <a:lnTo>
                    <a:pt x="158" y="563"/>
                  </a:lnTo>
                  <a:lnTo>
                    <a:pt x="160" y="539"/>
                  </a:lnTo>
                  <a:lnTo>
                    <a:pt x="155" y="512"/>
                  </a:lnTo>
                  <a:lnTo>
                    <a:pt x="131" y="505"/>
                  </a:lnTo>
                  <a:lnTo>
                    <a:pt x="112" y="493"/>
                  </a:lnTo>
                  <a:lnTo>
                    <a:pt x="98" y="477"/>
                  </a:lnTo>
                  <a:lnTo>
                    <a:pt x="86" y="457"/>
                  </a:lnTo>
                  <a:lnTo>
                    <a:pt x="78" y="437"/>
                  </a:lnTo>
                  <a:lnTo>
                    <a:pt x="70" y="415"/>
                  </a:lnTo>
                  <a:lnTo>
                    <a:pt x="63" y="395"/>
                  </a:lnTo>
                  <a:lnTo>
                    <a:pt x="55" y="374"/>
                  </a:lnTo>
                  <a:lnTo>
                    <a:pt x="49" y="371"/>
                  </a:lnTo>
                  <a:lnTo>
                    <a:pt x="42" y="366"/>
                  </a:lnTo>
                  <a:lnTo>
                    <a:pt x="34" y="363"/>
                  </a:lnTo>
                  <a:lnTo>
                    <a:pt x="28" y="358"/>
                  </a:lnTo>
                  <a:lnTo>
                    <a:pt x="23" y="353"/>
                  </a:lnTo>
                  <a:lnTo>
                    <a:pt x="16" y="348"/>
                  </a:lnTo>
                  <a:lnTo>
                    <a:pt x="12" y="342"/>
                  </a:lnTo>
                  <a:lnTo>
                    <a:pt x="7" y="335"/>
                  </a:lnTo>
                  <a:lnTo>
                    <a:pt x="0" y="309"/>
                  </a:lnTo>
                  <a:lnTo>
                    <a:pt x="0" y="281"/>
                  </a:lnTo>
                  <a:lnTo>
                    <a:pt x="7" y="254"/>
                  </a:lnTo>
                  <a:lnTo>
                    <a:pt x="18" y="229"/>
                  </a:lnTo>
                  <a:lnTo>
                    <a:pt x="25" y="221"/>
                  </a:lnTo>
                  <a:lnTo>
                    <a:pt x="31" y="217"/>
                  </a:lnTo>
                  <a:lnTo>
                    <a:pt x="39" y="214"/>
                  </a:lnTo>
                  <a:lnTo>
                    <a:pt x="47" y="211"/>
                  </a:lnTo>
                  <a:lnTo>
                    <a:pt x="56" y="210"/>
                  </a:lnTo>
                  <a:lnTo>
                    <a:pt x="65" y="210"/>
                  </a:lnTo>
                  <a:lnTo>
                    <a:pt x="73" y="210"/>
                  </a:lnTo>
                  <a:lnTo>
                    <a:pt x="81" y="210"/>
                  </a:lnTo>
                  <a:lnTo>
                    <a:pt x="83" y="193"/>
                  </a:lnTo>
                  <a:lnTo>
                    <a:pt x="88" y="177"/>
                  </a:lnTo>
                  <a:lnTo>
                    <a:pt x="92" y="161"/>
                  </a:lnTo>
                  <a:lnTo>
                    <a:pt x="98" y="147"/>
                  </a:lnTo>
                  <a:lnTo>
                    <a:pt x="105" y="132"/>
                  </a:lnTo>
                  <a:lnTo>
                    <a:pt x="114" y="119"/>
                  </a:lnTo>
                  <a:lnTo>
                    <a:pt x="123" y="105"/>
                  </a:lnTo>
                  <a:lnTo>
                    <a:pt x="133" y="93"/>
                  </a:lnTo>
                  <a:lnTo>
                    <a:pt x="145" y="81"/>
                  </a:lnTo>
                  <a:lnTo>
                    <a:pt x="158" y="69"/>
                  </a:lnTo>
                  <a:lnTo>
                    <a:pt x="172" y="58"/>
                  </a:lnTo>
                  <a:lnTo>
                    <a:pt x="187" y="47"/>
                  </a:lnTo>
                  <a:lnTo>
                    <a:pt x="204" y="36"/>
                  </a:lnTo>
                  <a:lnTo>
                    <a:pt x="221" y="28"/>
                  </a:lnTo>
                  <a:lnTo>
                    <a:pt x="240" y="18"/>
                  </a:lnTo>
                  <a:lnTo>
                    <a:pt x="260" y="9"/>
                  </a:lnTo>
                  <a:lnTo>
                    <a:pt x="270" y="8"/>
                  </a:lnTo>
                  <a:lnTo>
                    <a:pt x="279" y="6"/>
                  </a:lnTo>
                  <a:lnTo>
                    <a:pt x="289" y="5"/>
                  </a:lnTo>
                  <a:lnTo>
                    <a:pt x="299" y="3"/>
                  </a:lnTo>
                  <a:lnTo>
                    <a:pt x="309" y="2"/>
                  </a:lnTo>
                  <a:lnTo>
                    <a:pt x="318" y="1"/>
                  </a:lnTo>
                  <a:lnTo>
                    <a:pt x="329" y="1"/>
                  </a:lnTo>
                  <a:lnTo>
                    <a:pt x="339" y="0"/>
                  </a:lnTo>
                  <a:lnTo>
                    <a:pt x="353" y="0"/>
                  </a:lnTo>
                  <a:lnTo>
                    <a:pt x="368" y="1"/>
                  </a:lnTo>
                  <a:lnTo>
                    <a:pt x="382" y="2"/>
                  </a:lnTo>
                  <a:lnTo>
                    <a:pt x="396" y="5"/>
                  </a:lnTo>
                  <a:lnTo>
                    <a:pt x="409" y="9"/>
                  </a:lnTo>
                  <a:lnTo>
                    <a:pt x="423" y="15"/>
                  </a:lnTo>
                  <a:lnTo>
                    <a:pt x="434" y="22"/>
                  </a:lnTo>
                  <a:lnTo>
                    <a:pt x="446" y="31"/>
                  </a:lnTo>
                  <a:lnTo>
                    <a:pt x="480" y="63"/>
                  </a:lnTo>
                  <a:lnTo>
                    <a:pt x="488" y="80"/>
                  </a:lnTo>
                  <a:lnTo>
                    <a:pt x="492" y="97"/>
                  </a:lnTo>
                  <a:lnTo>
                    <a:pt x="493" y="115"/>
                  </a:lnTo>
                  <a:lnTo>
                    <a:pt x="491" y="135"/>
                  </a:lnTo>
                  <a:lnTo>
                    <a:pt x="482" y="145"/>
                  </a:lnTo>
                  <a:lnTo>
                    <a:pt x="478" y="154"/>
                  </a:lnTo>
                  <a:lnTo>
                    <a:pt x="478" y="165"/>
                  </a:lnTo>
                  <a:lnTo>
                    <a:pt x="480" y="176"/>
                  </a:lnTo>
                  <a:lnTo>
                    <a:pt x="484" y="187"/>
                  </a:lnTo>
                  <a:lnTo>
                    <a:pt x="488" y="199"/>
                  </a:lnTo>
                  <a:lnTo>
                    <a:pt x="490" y="211"/>
                  </a:lnTo>
                  <a:lnTo>
                    <a:pt x="489" y="222"/>
                  </a:lnTo>
                  <a:lnTo>
                    <a:pt x="486" y="242"/>
                  </a:lnTo>
                  <a:lnTo>
                    <a:pt x="483" y="260"/>
                  </a:lnTo>
                  <a:lnTo>
                    <a:pt x="478" y="278"/>
                  </a:lnTo>
                  <a:lnTo>
                    <a:pt x="471" y="294"/>
                  </a:lnTo>
                  <a:lnTo>
                    <a:pt x="475" y="305"/>
                  </a:lnTo>
                  <a:lnTo>
                    <a:pt x="480" y="314"/>
                  </a:lnTo>
                  <a:lnTo>
                    <a:pt x="489" y="324"/>
                  </a:lnTo>
                  <a:lnTo>
                    <a:pt x="496" y="334"/>
                  </a:lnTo>
                  <a:lnTo>
                    <a:pt x="503" y="344"/>
                  </a:lnTo>
                  <a:lnTo>
                    <a:pt x="505" y="352"/>
                  </a:lnTo>
                  <a:lnTo>
                    <a:pt x="503" y="362"/>
                  </a:lnTo>
                  <a:lnTo>
                    <a:pt x="494" y="372"/>
                  </a:lnTo>
                  <a:lnTo>
                    <a:pt x="483" y="382"/>
                  </a:lnTo>
                  <a:lnTo>
                    <a:pt x="476" y="393"/>
                  </a:lnTo>
                  <a:lnTo>
                    <a:pt x="471" y="406"/>
                  </a:lnTo>
                  <a:lnTo>
                    <a:pt x="469" y="419"/>
                  </a:lnTo>
                  <a:lnTo>
                    <a:pt x="468" y="433"/>
                  </a:lnTo>
                  <a:lnTo>
                    <a:pt x="467" y="448"/>
                  </a:lnTo>
                  <a:lnTo>
                    <a:pt x="465" y="462"/>
                  </a:lnTo>
                  <a:lnTo>
                    <a:pt x="462" y="475"/>
                  </a:lnTo>
                  <a:lnTo>
                    <a:pt x="467" y="479"/>
                  </a:lnTo>
                  <a:lnTo>
                    <a:pt x="473" y="482"/>
                  </a:lnTo>
                  <a:lnTo>
                    <a:pt x="480" y="486"/>
                  </a:lnTo>
                  <a:lnTo>
                    <a:pt x="485" y="493"/>
                  </a:lnTo>
                  <a:lnTo>
                    <a:pt x="502" y="490"/>
                  </a:lnTo>
                  <a:lnTo>
                    <a:pt x="517" y="492"/>
                  </a:lnTo>
                  <a:lnTo>
                    <a:pt x="531" y="497"/>
                  </a:lnTo>
                  <a:lnTo>
                    <a:pt x="545" y="505"/>
                  </a:lnTo>
                  <a:lnTo>
                    <a:pt x="558" y="516"/>
                  </a:lnTo>
                  <a:lnTo>
                    <a:pt x="569" y="527"/>
                  </a:lnTo>
                  <a:lnTo>
                    <a:pt x="581" y="539"/>
                  </a:lnTo>
                  <a:lnTo>
                    <a:pt x="591" y="552"/>
                  </a:lnTo>
                  <a:lnTo>
                    <a:pt x="598" y="573"/>
                  </a:lnTo>
                  <a:lnTo>
                    <a:pt x="598" y="594"/>
                  </a:lnTo>
                  <a:lnTo>
                    <a:pt x="593" y="612"/>
                  </a:lnTo>
                  <a:lnTo>
                    <a:pt x="583" y="631"/>
                  </a:lnTo>
                  <a:lnTo>
                    <a:pt x="573" y="651"/>
                  </a:lnTo>
                  <a:lnTo>
                    <a:pt x="563" y="670"/>
                  </a:lnTo>
                  <a:lnTo>
                    <a:pt x="558" y="691"/>
                  </a:lnTo>
                  <a:lnTo>
                    <a:pt x="557" y="714"/>
                  </a:lnTo>
                  <a:lnTo>
                    <a:pt x="556" y="723"/>
                  </a:lnTo>
                  <a:lnTo>
                    <a:pt x="555" y="732"/>
                  </a:lnTo>
                  <a:lnTo>
                    <a:pt x="554" y="744"/>
                  </a:lnTo>
                  <a:lnTo>
                    <a:pt x="556" y="763"/>
                  </a:lnTo>
                  <a:lnTo>
                    <a:pt x="438" y="730"/>
                  </a:lnTo>
                  <a:lnTo>
                    <a:pt x="432" y="708"/>
                  </a:lnTo>
                  <a:lnTo>
                    <a:pt x="429" y="694"/>
                  </a:lnTo>
                  <a:lnTo>
                    <a:pt x="426" y="686"/>
                  </a:lnTo>
                  <a:lnTo>
                    <a:pt x="424" y="679"/>
                  </a:lnTo>
                  <a:lnTo>
                    <a:pt x="411" y="670"/>
                  </a:lnTo>
                  <a:lnTo>
                    <a:pt x="399" y="658"/>
                  </a:lnTo>
                  <a:lnTo>
                    <a:pt x="388" y="644"/>
                  </a:lnTo>
                  <a:lnTo>
                    <a:pt x="379" y="629"/>
                  </a:lnTo>
                  <a:lnTo>
                    <a:pt x="370" y="614"/>
                  </a:lnTo>
                  <a:lnTo>
                    <a:pt x="364" y="598"/>
                  </a:lnTo>
                  <a:lnTo>
                    <a:pt x="357" y="583"/>
                  </a:lnTo>
                  <a:lnTo>
                    <a:pt x="352" y="570"/>
                  </a:lnTo>
                  <a:lnTo>
                    <a:pt x="392" y="55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3" name="Google Shape;223;p9"/>
            <p:cNvSpPr/>
            <p:nvPr/>
          </p:nvSpPr>
          <p:spPr>
            <a:xfrm>
              <a:off x="3725" y="1705"/>
              <a:ext cx="396" cy="484"/>
            </a:xfrm>
            <a:custGeom>
              <a:rect b="b" l="l" r="r" t="t"/>
              <a:pathLst>
                <a:path extrusionOk="0" h="452" w="369">
                  <a:moveTo>
                    <a:pt x="362" y="47"/>
                  </a:moveTo>
                  <a:lnTo>
                    <a:pt x="366" y="60"/>
                  </a:lnTo>
                  <a:lnTo>
                    <a:pt x="369" y="74"/>
                  </a:lnTo>
                  <a:lnTo>
                    <a:pt x="368" y="87"/>
                  </a:lnTo>
                  <a:lnTo>
                    <a:pt x="361" y="99"/>
                  </a:lnTo>
                  <a:lnTo>
                    <a:pt x="346" y="96"/>
                  </a:lnTo>
                  <a:lnTo>
                    <a:pt x="330" y="94"/>
                  </a:lnTo>
                  <a:lnTo>
                    <a:pt x="315" y="95"/>
                  </a:lnTo>
                  <a:lnTo>
                    <a:pt x="300" y="96"/>
                  </a:lnTo>
                  <a:lnTo>
                    <a:pt x="285" y="100"/>
                  </a:lnTo>
                  <a:lnTo>
                    <a:pt x="270" y="105"/>
                  </a:lnTo>
                  <a:lnTo>
                    <a:pt x="257" y="111"/>
                  </a:lnTo>
                  <a:lnTo>
                    <a:pt x="244" y="119"/>
                  </a:lnTo>
                  <a:lnTo>
                    <a:pt x="231" y="132"/>
                  </a:lnTo>
                  <a:lnTo>
                    <a:pt x="219" y="147"/>
                  </a:lnTo>
                  <a:lnTo>
                    <a:pt x="208" y="163"/>
                  </a:lnTo>
                  <a:lnTo>
                    <a:pt x="200" y="181"/>
                  </a:lnTo>
                  <a:lnTo>
                    <a:pt x="194" y="199"/>
                  </a:lnTo>
                  <a:lnTo>
                    <a:pt x="189" y="218"/>
                  </a:lnTo>
                  <a:lnTo>
                    <a:pt x="187" y="238"/>
                  </a:lnTo>
                  <a:lnTo>
                    <a:pt x="187" y="258"/>
                  </a:lnTo>
                  <a:lnTo>
                    <a:pt x="177" y="256"/>
                  </a:lnTo>
                  <a:lnTo>
                    <a:pt x="169" y="256"/>
                  </a:lnTo>
                  <a:lnTo>
                    <a:pt x="159" y="257"/>
                  </a:lnTo>
                  <a:lnTo>
                    <a:pt x="150" y="258"/>
                  </a:lnTo>
                  <a:lnTo>
                    <a:pt x="143" y="263"/>
                  </a:lnTo>
                  <a:lnTo>
                    <a:pt x="136" y="267"/>
                  </a:lnTo>
                  <a:lnTo>
                    <a:pt x="131" y="274"/>
                  </a:lnTo>
                  <a:lnTo>
                    <a:pt x="128" y="282"/>
                  </a:lnTo>
                  <a:lnTo>
                    <a:pt x="123" y="301"/>
                  </a:lnTo>
                  <a:lnTo>
                    <a:pt x="123" y="320"/>
                  </a:lnTo>
                  <a:lnTo>
                    <a:pt x="128" y="340"/>
                  </a:lnTo>
                  <a:lnTo>
                    <a:pt x="138" y="356"/>
                  </a:lnTo>
                  <a:lnTo>
                    <a:pt x="133" y="361"/>
                  </a:lnTo>
                  <a:lnTo>
                    <a:pt x="132" y="368"/>
                  </a:lnTo>
                  <a:lnTo>
                    <a:pt x="133" y="375"/>
                  </a:lnTo>
                  <a:lnTo>
                    <a:pt x="134" y="383"/>
                  </a:lnTo>
                  <a:lnTo>
                    <a:pt x="149" y="402"/>
                  </a:lnTo>
                  <a:lnTo>
                    <a:pt x="141" y="410"/>
                  </a:lnTo>
                  <a:lnTo>
                    <a:pt x="133" y="419"/>
                  </a:lnTo>
                  <a:lnTo>
                    <a:pt x="124" y="428"/>
                  </a:lnTo>
                  <a:lnTo>
                    <a:pt x="116" y="437"/>
                  </a:lnTo>
                  <a:lnTo>
                    <a:pt x="106" y="446"/>
                  </a:lnTo>
                  <a:lnTo>
                    <a:pt x="96" y="450"/>
                  </a:lnTo>
                  <a:lnTo>
                    <a:pt x="85" y="452"/>
                  </a:lnTo>
                  <a:lnTo>
                    <a:pt x="73" y="449"/>
                  </a:lnTo>
                  <a:lnTo>
                    <a:pt x="60" y="443"/>
                  </a:lnTo>
                  <a:lnTo>
                    <a:pt x="50" y="435"/>
                  </a:lnTo>
                  <a:lnTo>
                    <a:pt x="40" y="425"/>
                  </a:lnTo>
                  <a:lnTo>
                    <a:pt x="31" y="413"/>
                  </a:lnTo>
                  <a:lnTo>
                    <a:pt x="24" y="400"/>
                  </a:lnTo>
                  <a:lnTo>
                    <a:pt x="18" y="387"/>
                  </a:lnTo>
                  <a:lnTo>
                    <a:pt x="13" y="373"/>
                  </a:lnTo>
                  <a:lnTo>
                    <a:pt x="9" y="360"/>
                  </a:lnTo>
                  <a:lnTo>
                    <a:pt x="6" y="345"/>
                  </a:lnTo>
                  <a:lnTo>
                    <a:pt x="9" y="329"/>
                  </a:lnTo>
                  <a:lnTo>
                    <a:pt x="9" y="314"/>
                  </a:lnTo>
                  <a:lnTo>
                    <a:pt x="0" y="301"/>
                  </a:lnTo>
                  <a:lnTo>
                    <a:pt x="13" y="284"/>
                  </a:lnTo>
                  <a:lnTo>
                    <a:pt x="21" y="263"/>
                  </a:lnTo>
                  <a:lnTo>
                    <a:pt x="24" y="239"/>
                  </a:lnTo>
                  <a:lnTo>
                    <a:pt x="18" y="215"/>
                  </a:lnTo>
                  <a:lnTo>
                    <a:pt x="15" y="211"/>
                  </a:lnTo>
                  <a:lnTo>
                    <a:pt x="13" y="205"/>
                  </a:lnTo>
                  <a:lnTo>
                    <a:pt x="13" y="201"/>
                  </a:lnTo>
                  <a:lnTo>
                    <a:pt x="16" y="197"/>
                  </a:lnTo>
                  <a:lnTo>
                    <a:pt x="24" y="164"/>
                  </a:lnTo>
                  <a:lnTo>
                    <a:pt x="37" y="134"/>
                  </a:lnTo>
                  <a:lnTo>
                    <a:pt x="54" y="106"/>
                  </a:lnTo>
                  <a:lnTo>
                    <a:pt x="75" y="80"/>
                  </a:lnTo>
                  <a:lnTo>
                    <a:pt x="99" y="56"/>
                  </a:lnTo>
                  <a:lnTo>
                    <a:pt x="125" y="37"/>
                  </a:lnTo>
                  <a:lnTo>
                    <a:pt x="155" y="20"/>
                  </a:lnTo>
                  <a:lnTo>
                    <a:pt x="184" y="10"/>
                  </a:lnTo>
                  <a:lnTo>
                    <a:pt x="200" y="6"/>
                  </a:lnTo>
                  <a:lnTo>
                    <a:pt x="217" y="3"/>
                  </a:lnTo>
                  <a:lnTo>
                    <a:pt x="233" y="1"/>
                  </a:lnTo>
                  <a:lnTo>
                    <a:pt x="248" y="0"/>
                  </a:lnTo>
                  <a:lnTo>
                    <a:pt x="263" y="0"/>
                  </a:lnTo>
                  <a:lnTo>
                    <a:pt x="279" y="1"/>
                  </a:lnTo>
                  <a:lnTo>
                    <a:pt x="296" y="3"/>
                  </a:lnTo>
                  <a:lnTo>
                    <a:pt x="312" y="7"/>
                  </a:lnTo>
                  <a:lnTo>
                    <a:pt x="318" y="12"/>
                  </a:lnTo>
                  <a:lnTo>
                    <a:pt x="326" y="15"/>
                  </a:lnTo>
                  <a:lnTo>
                    <a:pt x="334" y="19"/>
                  </a:lnTo>
                  <a:lnTo>
                    <a:pt x="340" y="23"/>
                  </a:lnTo>
                  <a:lnTo>
                    <a:pt x="348" y="28"/>
                  </a:lnTo>
                  <a:lnTo>
                    <a:pt x="353" y="33"/>
                  </a:lnTo>
                  <a:lnTo>
                    <a:pt x="359" y="40"/>
                  </a:lnTo>
                  <a:lnTo>
                    <a:pt x="362" y="47"/>
                  </a:lnTo>
                  <a:close/>
                </a:path>
              </a:pathLst>
            </a:custGeom>
            <a:solidFill>
              <a:srgbClr val="994C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4" name="Google Shape;224;p9"/>
            <p:cNvSpPr/>
            <p:nvPr/>
          </p:nvSpPr>
          <p:spPr>
            <a:xfrm>
              <a:off x="3990" y="1748"/>
              <a:ext cx="34" cy="29"/>
            </a:xfrm>
            <a:custGeom>
              <a:rect b="b" l="l" r="r" t="t"/>
              <a:pathLst>
                <a:path extrusionOk="0" h="27" w="32">
                  <a:moveTo>
                    <a:pt x="30" y="0"/>
                  </a:moveTo>
                  <a:lnTo>
                    <a:pt x="32" y="9"/>
                  </a:lnTo>
                  <a:lnTo>
                    <a:pt x="32" y="16"/>
                  </a:lnTo>
                  <a:lnTo>
                    <a:pt x="28" y="24"/>
                  </a:lnTo>
                  <a:lnTo>
                    <a:pt x="20" y="27"/>
                  </a:lnTo>
                  <a:lnTo>
                    <a:pt x="15" y="27"/>
                  </a:lnTo>
                  <a:lnTo>
                    <a:pt x="10" y="26"/>
                  </a:lnTo>
                  <a:lnTo>
                    <a:pt x="4" y="24"/>
                  </a:lnTo>
                  <a:lnTo>
                    <a:pt x="0" y="19"/>
                  </a:lnTo>
                  <a:lnTo>
                    <a:pt x="0" y="13"/>
                  </a:lnTo>
                  <a:lnTo>
                    <a:pt x="3" y="7"/>
                  </a:lnTo>
                  <a:lnTo>
                    <a:pt x="9" y="5"/>
                  </a:lnTo>
                  <a:lnTo>
                    <a:pt x="14" y="3"/>
                  </a:lnTo>
                  <a:lnTo>
                    <a:pt x="18" y="3"/>
                  </a:lnTo>
                  <a:lnTo>
                    <a:pt x="23" y="1"/>
                  </a:lnTo>
                  <a:lnTo>
                    <a:pt x="26" y="0"/>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5" name="Google Shape;225;p9"/>
            <p:cNvSpPr/>
            <p:nvPr/>
          </p:nvSpPr>
          <p:spPr>
            <a:xfrm>
              <a:off x="3795" y="1796"/>
              <a:ext cx="140" cy="270"/>
            </a:xfrm>
            <a:custGeom>
              <a:rect b="b" l="l" r="r" t="t"/>
              <a:pathLst>
                <a:path extrusionOk="0" h="252" w="131">
                  <a:moveTo>
                    <a:pt x="89" y="61"/>
                  </a:moveTo>
                  <a:lnTo>
                    <a:pt x="78" y="78"/>
                  </a:lnTo>
                  <a:lnTo>
                    <a:pt x="71" y="98"/>
                  </a:lnTo>
                  <a:lnTo>
                    <a:pt x="66" y="117"/>
                  </a:lnTo>
                  <a:lnTo>
                    <a:pt x="63" y="138"/>
                  </a:lnTo>
                  <a:lnTo>
                    <a:pt x="56" y="134"/>
                  </a:lnTo>
                  <a:lnTo>
                    <a:pt x="50" y="128"/>
                  </a:lnTo>
                  <a:lnTo>
                    <a:pt x="44" y="121"/>
                  </a:lnTo>
                  <a:lnTo>
                    <a:pt x="40" y="117"/>
                  </a:lnTo>
                  <a:lnTo>
                    <a:pt x="26" y="147"/>
                  </a:lnTo>
                  <a:lnTo>
                    <a:pt x="18" y="181"/>
                  </a:lnTo>
                  <a:lnTo>
                    <a:pt x="16" y="217"/>
                  </a:lnTo>
                  <a:lnTo>
                    <a:pt x="17" y="252"/>
                  </a:lnTo>
                  <a:lnTo>
                    <a:pt x="11" y="246"/>
                  </a:lnTo>
                  <a:lnTo>
                    <a:pt x="4" y="220"/>
                  </a:lnTo>
                  <a:lnTo>
                    <a:pt x="0" y="181"/>
                  </a:lnTo>
                  <a:lnTo>
                    <a:pt x="3" y="137"/>
                  </a:lnTo>
                  <a:lnTo>
                    <a:pt x="7" y="123"/>
                  </a:lnTo>
                  <a:lnTo>
                    <a:pt x="13" y="110"/>
                  </a:lnTo>
                  <a:lnTo>
                    <a:pt x="19" y="97"/>
                  </a:lnTo>
                  <a:lnTo>
                    <a:pt x="28" y="85"/>
                  </a:lnTo>
                  <a:lnTo>
                    <a:pt x="31" y="85"/>
                  </a:lnTo>
                  <a:lnTo>
                    <a:pt x="39" y="87"/>
                  </a:lnTo>
                  <a:lnTo>
                    <a:pt x="46" y="88"/>
                  </a:lnTo>
                  <a:lnTo>
                    <a:pt x="51" y="89"/>
                  </a:lnTo>
                  <a:lnTo>
                    <a:pt x="55" y="75"/>
                  </a:lnTo>
                  <a:lnTo>
                    <a:pt x="62" y="62"/>
                  </a:lnTo>
                  <a:lnTo>
                    <a:pt x="69" y="49"/>
                  </a:lnTo>
                  <a:lnTo>
                    <a:pt x="78" y="37"/>
                  </a:lnTo>
                  <a:lnTo>
                    <a:pt x="89" y="26"/>
                  </a:lnTo>
                  <a:lnTo>
                    <a:pt x="101" y="15"/>
                  </a:lnTo>
                  <a:lnTo>
                    <a:pt x="114" y="7"/>
                  </a:lnTo>
                  <a:lnTo>
                    <a:pt x="127" y="0"/>
                  </a:lnTo>
                  <a:lnTo>
                    <a:pt x="131" y="9"/>
                  </a:lnTo>
                  <a:lnTo>
                    <a:pt x="131" y="18"/>
                  </a:lnTo>
                  <a:lnTo>
                    <a:pt x="127" y="25"/>
                  </a:lnTo>
                  <a:lnTo>
                    <a:pt x="119" y="32"/>
                  </a:lnTo>
                  <a:lnTo>
                    <a:pt x="111" y="39"/>
                  </a:lnTo>
                  <a:lnTo>
                    <a:pt x="103" y="46"/>
                  </a:lnTo>
                  <a:lnTo>
                    <a:pt x="94" y="53"/>
                  </a:lnTo>
                  <a:lnTo>
                    <a:pt x="89" y="6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6" name="Google Shape;226;p9"/>
            <p:cNvSpPr/>
            <p:nvPr/>
          </p:nvSpPr>
          <p:spPr>
            <a:xfrm>
              <a:off x="3859" y="1843"/>
              <a:ext cx="289" cy="458"/>
            </a:xfrm>
            <a:custGeom>
              <a:rect b="b" l="l" r="r" t="t"/>
              <a:pathLst>
                <a:path extrusionOk="0" h="427" w="269">
                  <a:moveTo>
                    <a:pt x="238" y="8"/>
                  </a:moveTo>
                  <a:lnTo>
                    <a:pt x="245" y="39"/>
                  </a:lnTo>
                  <a:lnTo>
                    <a:pt x="248" y="67"/>
                  </a:lnTo>
                  <a:lnTo>
                    <a:pt x="243" y="99"/>
                  </a:lnTo>
                  <a:lnTo>
                    <a:pt x="230" y="145"/>
                  </a:lnTo>
                  <a:lnTo>
                    <a:pt x="237" y="152"/>
                  </a:lnTo>
                  <a:lnTo>
                    <a:pt x="242" y="160"/>
                  </a:lnTo>
                  <a:lnTo>
                    <a:pt x="247" y="166"/>
                  </a:lnTo>
                  <a:lnTo>
                    <a:pt x="251" y="173"/>
                  </a:lnTo>
                  <a:lnTo>
                    <a:pt x="255" y="179"/>
                  </a:lnTo>
                  <a:lnTo>
                    <a:pt x="260" y="185"/>
                  </a:lnTo>
                  <a:lnTo>
                    <a:pt x="264" y="189"/>
                  </a:lnTo>
                  <a:lnTo>
                    <a:pt x="269" y="193"/>
                  </a:lnTo>
                  <a:lnTo>
                    <a:pt x="261" y="203"/>
                  </a:lnTo>
                  <a:lnTo>
                    <a:pt x="252" y="213"/>
                  </a:lnTo>
                  <a:lnTo>
                    <a:pt x="244" y="222"/>
                  </a:lnTo>
                  <a:lnTo>
                    <a:pt x="238" y="233"/>
                  </a:lnTo>
                  <a:lnTo>
                    <a:pt x="234" y="245"/>
                  </a:lnTo>
                  <a:lnTo>
                    <a:pt x="230" y="257"/>
                  </a:lnTo>
                  <a:lnTo>
                    <a:pt x="228" y="270"/>
                  </a:lnTo>
                  <a:lnTo>
                    <a:pt x="229" y="283"/>
                  </a:lnTo>
                  <a:lnTo>
                    <a:pt x="224" y="281"/>
                  </a:lnTo>
                  <a:lnTo>
                    <a:pt x="218" y="280"/>
                  </a:lnTo>
                  <a:lnTo>
                    <a:pt x="214" y="278"/>
                  </a:lnTo>
                  <a:lnTo>
                    <a:pt x="210" y="275"/>
                  </a:lnTo>
                  <a:lnTo>
                    <a:pt x="205" y="272"/>
                  </a:lnTo>
                  <a:lnTo>
                    <a:pt x="201" y="269"/>
                  </a:lnTo>
                  <a:lnTo>
                    <a:pt x="198" y="266"/>
                  </a:lnTo>
                  <a:lnTo>
                    <a:pt x="193" y="261"/>
                  </a:lnTo>
                  <a:lnTo>
                    <a:pt x="190" y="264"/>
                  </a:lnTo>
                  <a:lnTo>
                    <a:pt x="188" y="266"/>
                  </a:lnTo>
                  <a:lnTo>
                    <a:pt x="186" y="268"/>
                  </a:lnTo>
                  <a:lnTo>
                    <a:pt x="184" y="271"/>
                  </a:lnTo>
                  <a:lnTo>
                    <a:pt x="187" y="278"/>
                  </a:lnTo>
                  <a:lnTo>
                    <a:pt x="191" y="284"/>
                  </a:lnTo>
                  <a:lnTo>
                    <a:pt x="198" y="290"/>
                  </a:lnTo>
                  <a:lnTo>
                    <a:pt x="204" y="294"/>
                  </a:lnTo>
                  <a:lnTo>
                    <a:pt x="211" y="298"/>
                  </a:lnTo>
                  <a:lnTo>
                    <a:pt x="217" y="299"/>
                  </a:lnTo>
                  <a:lnTo>
                    <a:pt x="223" y="300"/>
                  </a:lnTo>
                  <a:lnTo>
                    <a:pt x="228" y="298"/>
                  </a:lnTo>
                  <a:lnTo>
                    <a:pt x="226" y="309"/>
                  </a:lnTo>
                  <a:lnTo>
                    <a:pt x="218" y="317"/>
                  </a:lnTo>
                  <a:lnTo>
                    <a:pt x="209" y="322"/>
                  </a:lnTo>
                  <a:lnTo>
                    <a:pt x="198" y="327"/>
                  </a:lnTo>
                  <a:lnTo>
                    <a:pt x="187" y="333"/>
                  </a:lnTo>
                  <a:lnTo>
                    <a:pt x="178" y="340"/>
                  </a:lnTo>
                  <a:lnTo>
                    <a:pt x="175" y="350"/>
                  </a:lnTo>
                  <a:lnTo>
                    <a:pt x="177" y="363"/>
                  </a:lnTo>
                  <a:lnTo>
                    <a:pt x="170" y="365"/>
                  </a:lnTo>
                  <a:lnTo>
                    <a:pt x="161" y="366"/>
                  </a:lnTo>
                  <a:lnTo>
                    <a:pt x="152" y="367"/>
                  </a:lnTo>
                  <a:lnTo>
                    <a:pt x="144" y="369"/>
                  </a:lnTo>
                  <a:lnTo>
                    <a:pt x="135" y="371"/>
                  </a:lnTo>
                  <a:lnTo>
                    <a:pt x="127" y="373"/>
                  </a:lnTo>
                  <a:lnTo>
                    <a:pt x="121" y="378"/>
                  </a:lnTo>
                  <a:lnTo>
                    <a:pt x="115" y="386"/>
                  </a:lnTo>
                  <a:lnTo>
                    <a:pt x="114" y="397"/>
                  </a:lnTo>
                  <a:lnTo>
                    <a:pt x="112" y="406"/>
                  </a:lnTo>
                  <a:lnTo>
                    <a:pt x="108" y="417"/>
                  </a:lnTo>
                  <a:lnTo>
                    <a:pt x="105" y="427"/>
                  </a:lnTo>
                  <a:lnTo>
                    <a:pt x="0" y="343"/>
                  </a:lnTo>
                  <a:lnTo>
                    <a:pt x="8" y="335"/>
                  </a:lnTo>
                  <a:lnTo>
                    <a:pt x="16" y="327"/>
                  </a:lnTo>
                  <a:lnTo>
                    <a:pt x="23" y="320"/>
                  </a:lnTo>
                  <a:lnTo>
                    <a:pt x="31" y="313"/>
                  </a:lnTo>
                  <a:lnTo>
                    <a:pt x="37" y="306"/>
                  </a:lnTo>
                  <a:lnTo>
                    <a:pt x="43" y="297"/>
                  </a:lnTo>
                  <a:lnTo>
                    <a:pt x="47" y="288"/>
                  </a:lnTo>
                  <a:lnTo>
                    <a:pt x="50" y="279"/>
                  </a:lnTo>
                  <a:lnTo>
                    <a:pt x="58" y="274"/>
                  </a:lnTo>
                  <a:lnTo>
                    <a:pt x="63" y="269"/>
                  </a:lnTo>
                  <a:lnTo>
                    <a:pt x="69" y="261"/>
                  </a:lnTo>
                  <a:lnTo>
                    <a:pt x="72" y="254"/>
                  </a:lnTo>
                  <a:lnTo>
                    <a:pt x="74" y="246"/>
                  </a:lnTo>
                  <a:lnTo>
                    <a:pt x="73" y="239"/>
                  </a:lnTo>
                  <a:lnTo>
                    <a:pt x="71" y="232"/>
                  </a:lnTo>
                  <a:lnTo>
                    <a:pt x="68" y="226"/>
                  </a:lnTo>
                  <a:lnTo>
                    <a:pt x="63" y="220"/>
                  </a:lnTo>
                  <a:lnTo>
                    <a:pt x="58" y="216"/>
                  </a:lnTo>
                  <a:lnTo>
                    <a:pt x="52" y="212"/>
                  </a:lnTo>
                  <a:lnTo>
                    <a:pt x="47" y="207"/>
                  </a:lnTo>
                  <a:lnTo>
                    <a:pt x="37" y="208"/>
                  </a:lnTo>
                  <a:lnTo>
                    <a:pt x="30" y="206"/>
                  </a:lnTo>
                  <a:lnTo>
                    <a:pt x="23" y="200"/>
                  </a:lnTo>
                  <a:lnTo>
                    <a:pt x="20" y="189"/>
                  </a:lnTo>
                  <a:lnTo>
                    <a:pt x="20" y="180"/>
                  </a:lnTo>
                  <a:lnTo>
                    <a:pt x="22" y="173"/>
                  </a:lnTo>
                  <a:lnTo>
                    <a:pt x="25" y="165"/>
                  </a:lnTo>
                  <a:lnTo>
                    <a:pt x="30" y="159"/>
                  </a:lnTo>
                  <a:lnTo>
                    <a:pt x="36" y="154"/>
                  </a:lnTo>
                  <a:lnTo>
                    <a:pt x="44" y="154"/>
                  </a:lnTo>
                  <a:lnTo>
                    <a:pt x="51" y="155"/>
                  </a:lnTo>
                  <a:lnTo>
                    <a:pt x="60" y="158"/>
                  </a:lnTo>
                  <a:lnTo>
                    <a:pt x="67" y="159"/>
                  </a:lnTo>
                  <a:lnTo>
                    <a:pt x="73" y="158"/>
                  </a:lnTo>
                  <a:lnTo>
                    <a:pt x="77" y="153"/>
                  </a:lnTo>
                  <a:lnTo>
                    <a:pt x="81" y="143"/>
                  </a:lnTo>
                  <a:lnTo>
                    <a:pt x="80" y="124"/>
                  </a:lnTo>
                  <a:lnTo>
                    <a:pt x="81" y="106"/>
                  </a:lnTo>
                  <a:lnTo>
                    <a:pt x="85" y="87"/>
                  </a:lnTo>
                  <a:lnTo>
                    <a:pt x="93" y="70"/>
                  </a:lnTo>
                  <a:lnTo>
                    <a:pt x="102" y="54"/>
                  </a:lnTo>
                  <a:lnTo>
                    <a:pt x="114" y="40"/>
                  </a:lnTo>
                  <a:lnTo>
                    <a:pt x="127" y="26"/>
                  </a:lnTo>
                  <a:lnTo>
                    <a:pt x="144" y="14"/>
                  </a:lnTo>
                  <a:lnTo>
                    <a:pt x="152" y="8"/>
                  </a:lnTo>
                  <a:lnTo>
                    <a:pt x="162" y="5"/>
                  </a:lnTo>
                  <a:lnTo>
                    <a:pt x="172" y="3"/>
                  </a:lnTo>
                  <a:lnTo>
                    <a:pt x="181" y="2"/>
                  </a:lnTo>
                  <a:lnTo>
                    <a:pt x="192" y="1"/>
                  </a:lnTo>
                  <a:lnTo>
                    <a:pt x="202" y="1"/>
                  </a:lnTo>
                  <a:lnTo>
                    <a:pt x="213" y="1"/>
                  </a:lnTo>
                  <a:lnTo>
                    <a:pt x="224" y="0"/>
                  </a:lnTo>
                  <a:lnTo>
                    <a:pt x="238" y="8"/>
                  </a:lnTo>
                  <a:close/>
                </a:path>
              </a:pathLst>
            </a:custGeom>
            <a:solidFill>
              <a:srgbClr val="E2BF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7" name="Google Shape;227;p9"/>
            <p:cNvSpPr/>
            <p:nvPr/>
          </p:nvSpPr>
          <p:spPr>
            <a:xfrm>
              <a:off x="3648" y="1925"/>
              <a:ext cx="79" cy="119"/>
            </a:xfrm>
            <a:custGeom>
              <a:rect b="b" l="l" r="r" t="t"/>
              <a:pathLst>
                <a:path extrusionOk="0" h="111" w="73">
                  <a:moveTo>
                    <a:pt x="71" y="18"/>
                  </a:moveTo>
                  <a:lnTo>
                    <a:pt x="73" y="29"/>
                  </a:lnTo>
                  <a:lnTo>
                    <a:pt x="72" y="39"/>
                  </a:lnTo>
                  <a:lnTo>
                    <a:pt x="70" y="49"/>
                  </a:lnTo>
                  <a:lnTo>
                    <a:pt x="66" y="59"/>
                  </a:lnTo>
                  <a:lnTo>
                    <a:pt x="62" y="65"/>
                  </a:lnTo>
                  <a:lnTo>
                    <a:pt x="55" y="69"/>
                  </a:lnTo>
                  <a:lnTo>
                    <a:pt x="49" y="70"/>
                  </a:lnTo>
                  <a:lnTo>
                    <a:pt x="42" y="65"/>
                  </a:lnTo>
                  <a:lnTo>
                    <a:pt x="46" y="58"/>
                  </a:lnTo>
                  <a:lnTo>
                    <a:pt x="51" y="46"/>
                  </a:lnTo>
                  <a:lnTo>
                    <a:pt x="53" y="35"/>
                  </a:lnTo>
                  <a:lnTo>
                    <a:pt x="51" y="29"/>
                  </a:lnTo>
                  <a:lnTo>
                    <a:pt x="41" y="29"/>
                  </a:lnTo>
                  <a:lnTo>
                    <a:pt x="33" y="32"/>
                  </a:lnTo>
                  <a:lnTo>
                    <a:pt x="26" y="39"/>
                  </a:lnTo>
                  <a:lnTo>
                    <a:pt x="21" y="48"/>
                  </a:lnTo>
                  <a:lnTo>
                    <a:pt x="19" y="57"/>
                  </a:lnTo>
                  <a:lnTo>
                    <a:pt x="19" y="64"/>
                  </a:lnTo>
                  <a:lnTo>
                    <a:pt x="21" y="72"/>
                  </a:lnTo>
                  <a:lnTo>
                    <a:pt x="23" y="79"/>
                  </a:lnTo>
                  <a:lnTo>
                    <a:pt x="27" y="86"/>
                  </a:lnTo>
                  <a:lnTo>
                    <a:pt x="33" y="91"/>
                  </a:lnTo>
                  <a:lnTo>
                    <a:pt x="39" y="96"/>
                  </a:lnTo>
                  <a:lnTo>
                    <a:pt x="47" y="99"/>
                  </a:lnTo>
                  <a:lnTo>
                    <a:pt x="62" y="98"/>
                  </a:lnTo>
                  <a:lnTo>
                    <a:pt x="54" y="104"/>
                  </a:lnTo>
                  <a:lnTo>
                    <a:pt x="48" y="109"/>
                  </a:lnTo>
                  <a:lnTo>
                    <a:pt x="40" y="111"/>
                  </a:lnTo>
                  <a:lnTo>
                    <a:pt x="31" y="109"/>
                  </a:lnTo>
                  <a:lnTo>
                    <a:pt x="24" y="104"/>
                  </a:lnTo>
                  <a:lnTo>
                    <a:pt x="19" y="99"/>
                  </a:lnTo>
                  <a:lnTo>
                    <a:pt x="13" y="92"/>
                  </a:lnTo>
                  <a:lnTo>
                    <a:pt x="8" y="86"/>
                  </a:lnTo>
                  <a:lnTo>
                    <a:pt x="5" y="78"/>
                  </a:lnTo>
                  <a:lnTo>
                    <a:pt x="1" y="70"/>
                  </a:lnTo>
                  <a:lnTo>
                    <a:pt x="0" y="61"/>
                  </a:lnTo>
                  <a:lnTo>
                    <a:pt x="0" y="52"/>
                  </a:lnTo>
                  <a:lnTo>
                    <a:pt x="3" y="38"/>
                  </a:lnTo>
                  <a:lnTo>
                    <a:pt x="10" y="25"/>
                  </a:lnTo>
                  <a:lnTo>
                    <a:pt x="19" y="13"/>
                  </a:lnTo>
                  <a:lnTo>
                    <a:pt x="31" y="5"/>
                  </a:lnTo>
                  <a:lnTo>
                    <a:pt x="36" y="1"/>
                  </a:lnTo>
                  <a:lnTo>
                    <a:pt x="42" y="0"/>
                  </a:lnTo>
                  <a:lnTo>
                    <a:pt x="49" y="0"/>
                  </a:lnTo>
                  <a:lnTo>
                    <a:pt x="54" y="0"/>
                  </a:lnTo>
                  <a:lnTo>
                    <a:pt x="60" y="3"/>
                  </a:lnTo>
                  <a:lnTo>
                    <a:pt x="65" y="6"/>
                  </a:lnTo>
                  <a:lnTo>
                    <a:pt x="68" y="11"/>
                  </a:lnTo>
                  <a:lnTo>
                    <a:pt x="71" y="18"/>
                  </a:lnTo>
                  <a:close/>
                </a:path>
              </a:pathLst>
            </a:custGeom>
            <a:solidFill>
              <a:srgbClr val="994C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8" name="Google Shape;228;p9"/>
            <p:cNvSpPr/>
            <p:nvPr/>
          </p:nvSpPr>
          <p:spPr>
            <a:xfrm>
              <a:off x="4023" y="1922"/>
              <a:ext cx="77" cy="45"/>
            </a:xfrm>
            <a:custGeom>
              <a:rect b="b" l="l" r="r" t="t"/>
              <a:pathLst>
                <a:path extrusionOk="0" h="42" w="72">
                  <a:moveTo>
                    <a:pt x="72" y="9"/>
                  </a:moveTo>
                  <a:lnTo>
                    <a:pt x="71" y="14"/>
                  </a:lnTo>
                  <a:lnTo>
                    <a:pt x="68" y="17"/>
                  </a:lnTo>
                  <a:lnTo>
                    <a:pt x="61" y="19"/>
                  </a:lnTo>
                  <a:lnTo>
                    <a:pt x="53" y="17"/>
                  </a:lnTo>
                  <a:lnTo>
                    <a:pt x="46" y="17"/>
                  </a:lnTo>
                  <a:lnTo>
                    <a:pt x="39" y="20"/>
                  </a:lnTo>
                  <a:lnTo>
                    <a:pt x="33" y="22"/>
                  </a:lnTo>
                  <a:lnTo>
                    <a:pt x="26" y="25"/>
                  </a:lnTo>
                  <a:lnTo>
                    <a:pt x="20" y="29"/>
                  </a:lnTo>
                  <a:lnTo>
                    <a:pt x="13" y="34"/>
                  </a:lnTo>
                  <a:lnTo>
                    <a:pt x="7" y="38"/>
                  </a:lnTo>
                  <a:lnTo>
                    <a:pt x="1" y="42"/>
                  </a:lnTo>
                  <a:lnTo>
                    <a:pt x="0" y="34"/>
                  </a:lnTo>
                  <a:lnTo>
                    <a:pt x="2" y="26"/>
                  </a:lnTo>
                  <a:lnTo>
                    <a:pt x="8" y="21"/>
                  </a:lnTo>
                  <a:lnTo>
                    <a:pt x="14" y="16"/>
                  </a:lnTo>
                  <a:lnTo>
                    <a:pt x="23" y="12"/>
                  </a:lnTo>
                  <a:lnTo>
                    <a:pt x="31" y="9"/>
                  </a:lnTo>
                  <a:lnTo>
                    <a:pt x="39" y="4"/>
                  </a:lnTo>
                  <a:lnTo>
                    <a:pt x="46" y="0"/>
                  </a:lnTo>
                  <a:lnTo>
                    <a:pt x="53" y="0"/>
                  </a:lnTo>
                  <a:lnTo>
                    <a:pt x="60" y="2"/>
                  </a:lnTo>
                  <a:lnTo>
                    <a:pt x="66" y="4"/>
                  </a:lnTo>
                  <a:lnTo>
                    <a:pt x="72"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9" name="Google Shape;229;p9"/>
            <p:cNvSpPr/>
            <p:nvPr/>
          </p:nvSpPr>
          <p:spPr>
            <a:xfrm>
              <a:off x="4032" y="1973"/>
              <a:ext cx="57" cy="38"/>
            </a:xfrm>
            <a:custGeom>
              <a:rect b="b" l="l" r="r" t="t"/>
              <a:pathLst>
                <a:path extrusionOk="0" h="35" w="53">
                  <a:moveTo>
                    <a:pt x="52" y="0"/>
                  </a:moveTo>
                  <a:lnTo>
                    <a:pt x="53" y="8"/>
                  </a:lnTo>
                  <a:lnTo>
                    <a:pt x="52" y="17"/>
                  </a:lnTo>
                  <a:lnTo>
                    <a:pt x="50" y="26"/>
                  </a:lnTo>
                  <a:lnTo>
                    <a:pt x="47" y="34"/>
                  </a:lnTo>
                  <a:lnTo>
                    <a:pt x="40" y="35"/>
                  </a:lnTo>
                  <a:lnTo>
                    <a:pt x="35" y="35"/>
                  </a:lnTo>
                  <a:lnTo>
                    <a:pt x="27" y="35"/>
                  </a:lnTo>
                  <a:lnTo>
                    <a:pt x="20" y="34"/>
                  </a:lnTo>
                  <a:lnTo>
                    <a:pt x="14" y="33"/>
                  </a:lnTo>
                  <a:lnTo>
                    <a:pt x="9" y="30"/>
                  </a:lnTo>
                  <a:lnTo>
                    <a:pt x="4" y="28"/>
                  </a:lnTo>
                  <a:lnTo>
                    <a:pt x="0" y="24"/>
                  </a:lnTo>
                  <a:lnTo>
                    <a:pt x="4" y="21"/>
                  </a:lnTo>
                  <a:lnTo>
                    <a:pt x="9" y="19"/>
                  </a:lnTo>
                  <a:lnTo>
                    <a:pt x="13" y="18"/>
                  </a:lnTo>
                  <a:lnTo>
                    <a:pt x="17" y="16"/>
                  </a:lnTo>
                  <a:lnTo>
                    <a:pt x="22" y="15"/>
                  </a:lnTo>
                  <a:lnTo>
                    <a:pt x="27" y="13"/>
                  </a:lnTo>
                  <a:lnTo>
                    <a:pt x="35" y="9"/>
                  </a:lnTo>
                  <a:lnTo>
                    <a:pt x="42" y="5"/>
                  </a:lnTo>
                  <a:lnTo>
                    <a:pt x="5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0" name="Google Shape;230;p9"/>
            <p:cNvSpPr/>
            <p:nvPr/>
          </p:nvSpPr>
          <p:spPr>
            <a:xfrm>
              <a:off x="3887" y="2088"/>
              <a:ext cx="31" cy="34"/>
            </a:xfrm>
            <a:custGeom>
              <a:rect b="b" l="l" r="r" t="t"/>
              <a:pathLst>
                <a:path extrusionOk="0" h="32" w="29">
                  <a:moveTo>
                    <a:pt x="28" y="12"/>
                  </a:moveTo>
                  <a:lnTo>
                    <a:pt x="29" y="19"/>
                  </a:lnTo>
                  <a:lnTo>
                    <a:pt x="28" y="26"/>
                  </a:lnTo>
                  <a:lnTo>
                    <a:pt x="23" y="30"/>
                  </a:lnTo>
                  <a:lnTo>
                    <a:pt x="17" y="31"/>
                  </a:lnTo>
                  <a:lnTo>
                    <a:pt x="10" y="32"/>
                  </a:lnTo>
                  <a:lnTo>
                    <a:pt x="7" y="31"/>
                  </a:lnTo>
                  <a:lnTo>
                    <a:pt x="5" y="27"/>
                  </a:lnTo>
                  <a:lnTo>
                    <a:pt x="0" y="18"/>
                  </a:lnTo>
                  <a:lnTo>
                    <a:pt x="0" y="13"/>
                  </a:lnTo>
                  <a:lnTo>
                    <a:pt x="4" y="7"/>
                  </a:lnTo>
                  <a:lnTo>
                    <a:pt x="9" y="3"/>
                  </a:lnTo>
                  <a:lnTo>
                    <a:pt x="13" y="0"/>
                  </a:lnTo>
                  <a:lnTo>
                    <a:pt x="28"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1" name="Google Shape;231;p9"/>
            <p:cNvSpPr/>
            <p:nvPr/>
          </p:nvSpPr>
          <p:spPr>
            <a:xfrm>
              <a:off x="4070" y="2198"/>
              <a:ext cx="64" cy="38"/>
            </a:xfrm>
            <a:custGeom>
              <a:rect b="b" l="l" r="r" t="t"/>
              <a:pathLst>
                <a:path extrusionOk="0" h="35" w="59">
                  <a:moveTo>
                    <a:pt x="59" y="12"/>
                  </a:moveTo>
                  <a:lnTo>
                    <a:pt x="57" y="17"/>
                  </a:lnTo>
                  <a:lnTo>
                    <a:pt x="56" y="21"/>
                  </a:lnTo>
                  <a:lnTo>
                    <a:pt x="54" y="26"/>
                  </a:lnTo>
                  <a:lnTo>
                    <a:pt x="50" y="30"/>
                  </a:lnTo>
                  <a:lnTo>
                    <a:pt x="43" y="31"/>
                  </a:lnTo>
                  <a:lnTo>
                    <a:pt x="38" y="32"/>
                  </a:lnTo>
                  <a:lnTo>
                    <a:pt x="31" y="33"/>
                  </a:lnTo>
                  <a:lnTo>
                    <a:pt x="25" y="34"/>
                  </a:lnTo>
                  <a:lnTo>
                    <a:pt x="19" y="35"/>
                  </a:lnTo>
                  <a:lnTo>
                    <a:pt x="13" y="35"/>
                  </a:lnTo>
                  <a:lnTo>
                    <a:pt x="6" y="34"/>
                  </a:lnTo>
                  <a:lnTo>
                    <a:pt x="0" y="33"/>
                  </a:lnTo>
                  <a:lnTo>
                    <a:pt x="4" y="29"/>
                  </a:lnTo>
                  <a:lnTo>
                    <a:pt x="8" y="25"/>
                  </a:lnTo>
                  <a:lnTo>
                    <a:pt x="13" y="20"/>
                  </a:lnTo>
                  <a:lnTo>
                    <a:pt x="18" y="16"/>
                  </a:lnTo>
                  <a:lnTo>
                    <a:pt x="22" y="12"/>
                  </a:lnTo>
                  <a:lnTo>
                    <a:pt x="28" y="8"/>
                  </a:lnTo>
                  <a:lnTo>
                    <a:pt x="32" y="4"/>
                  </a:lnTo>
                  <a:lnTo>
                    <a:pt x="38" y="0"/>
                  </a:lnTo>
                  <a:lnTo>
                    <a:pt x="43" y="1"/>
                  </a:lnTo>
                  <a:lnTo>
                    <a:pt x="50" y="4"/>
                  </a:lnTo>
                  <a:lnTo>
                    <a:pt x="55" y="7"/>
                  </a:lnTo>
                  <a:lnTo>
                    <a:pt x="59" y="12"/>
                  </a:lnTo>
                  <a:close/>
                </a:path>
              </a:pathLst>
            </a:custGeom>
            <a:solidFill>
              <a:srgbClr val="E2BF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2" name="Google Shape;232;p9"/>
            <p:cNvSpPr/>
            <p:nvPr/>
          </p:nvSpPr>
          <p:spPr>
            <a:xfrm>
              <a:off x="4030" y="2219"/>
              <a:ext cx="220" cy="271"/>
            </a:xfrm>
            <a:custGeom>
              <a:rect b="b" l="l" r="r" t="t"/>
              <a:pathLst>
                <a:path extrusionOk="0" h="252" w="206">
                  <a:moveTo>
                    <a:pt x="199" y="53"/>
                  </a:moveTo>
                  <a:lnTo>
                    <a:pt x="206" y="65"/>
                  </a:lnTo>
                  <a:lnTo>
                    <a:pt x="206" y="76"/>
                  </a:lnTo>
                  <a:lnTo>
                    <a:pt x="201" y="86"/>
                  </a:lnTo>
                  <a:lnTo>
                    <a:pt x="195" y="94"/>
                  </a:lnTo>
                  <a:lnTo>
                    <a:pt x="186" y="103"/>
                  </a:lnTo>
                  <a:lnTo>
                    <a:pt x="179" y="113"/>
                  </a:lnTo>
                  <a:lnTo>
                    <a:pt x="172" y="122"/>
                  </a:lnTo>
                  <a:lnTo>
                    <a:pt x="170" y="133"/>
                  </a:lnTo>
                  <a:lnTo>
                    <a:pt x="166" y="151"/>
                  </a:lnTo>
                  <a:lnTo>
                    <a:pt x="161" y="168"/>
                  </a:lnTo>
                  <a:lnTo>
                    <a:pt x="156" y="184"/>
                  </a:lnTo>
                  <a:lnTo>
                    <a:pt x="148" y="199"/>
                  </a:lnTo>
                  <a:lnTo>
                    <a:pt x="150" y="210"/>
                  </a:lnTo>
                  <a:lnTo>
                    <a:pt x="153" y="224"/>
                  </a:lnTo>
                  <a:lnTo>
                    <a:pt x="153" y="238"/>
                  </a:lnTo>
                  <a:lnTo>
                    <a:pt x="151" y="252"/>
                  </a:lnTo>
                  <a:lnTo>
                    <a:pt x="145" y="251"/>
                  </a:lnTo>
                  <a:lnTo>
                    <a:pt x="137" y="250"/>
                  </a:lnTo>
                  <a:lnTo>
                    <a:pt x="128" y="248"/>
                  </a:lnTo>
                  <a:lnTo>
                    <a:pt x="118" y="245"/>
                  </a:lnTo>
                  <a:lnTo>
                    <a:pt x="108" y="241"/>
                  </a:lnTo>
                  <a:lnTo>
                    <a:pt x="98" y="238"/>
                  </a:lnTo>
                  <a:lnTo>
                    <a:pt x="90" y="234"/>
                  </a:lnTo>
                  <a:lnTo>
                    <a:pt x="83" y="228"/>
                  </a:lnTo>
                  <a:lnTo>
                    <a:pt x="84" y="213"/>
                  </a:lnTo>
                  <a:lnTo>
                    <a:pt x="84" y="201"/>
                  </a:lnTo>
                  <a:lnTo>
                    <a:pt x="83" y="191"/>
                  </a:lnTo>
                  <a:lnTo>
                    <a:pt x="80" y="180"/>
                  </a:lnTo>
                  <a:lnTo>
                    <a:pt x="75" y="171"/>
                  </a:lnTo>
                  <a:lnTo>
                    <a:pt x="69" y="162"/>
                  </a:lnTo>
                  <a:lnTo>
                    <a:pt x="62" y="154"/>
                  </a:lnTo>
                  <a:lnTo>
                    <a:pt x="54" y="145"/>
                  </a:lnTo>
                  <a:lnTo>
                    <a:pt x="46" y="141"/>
                  </a:lnTo>
                  <a:lnTo>
                    <a:pt x="39" y="132"/>
                  </a:lnTo>
                  <a:lnTo>
                    <a:pt x="30" y="121"/>
                  </a:lnTo>
                  <a:lnTo>
                    <a:pt x="21" y="108"/>
                  </a:lnTo>
                  <a:lnTo>
                    <a:pt x="14" y="93"/>
                  </a:lnTo>
                  <a:lnTo>
                    <a:pt x="7" y="77"/>
                  </a:lnTo>
                  <a:lnTo>
                    <a:pt x="2" y="62"/>
                  </a:lnTo>
                  <a:lnTo>
                    <a:pt x="0" y="46"/>
                  </a:lnTo>
                  <a:lnTo>
                    <a:pt x="5" y="48"/>
                  </a:lnTo>
                  <a:lnTo>
                    <a:pt x="12" y="52"/>
                  </a:lnTo>
                  <a:lnTo>
                    <a:pt x="18" y="59"/>
                  </a:lnTo>
                  <a:lnTo>
                    <a:pt x="26" y="66"/>
                  </a:lnTo>
                  <a:lnTo>
                    <a:pt x="33" y="74"/>
                  </a:lnTo>
                  <a:lnTo>
                    <a:pt x="41" y="81"/>
                  </a:lnTo>
                  <a:lnTo>
                    <a:pt x="50" y="88"/>
                  </a:lnTo>
                  <a:lnTo>
                    <a:pt x="58" y="92"/>
                  </a:lnTo>
                  <a:lnTo>
                    <a:pt x="66" y="87"/>
                  </a:lnTo>
                  <a:lnTo>
                    <a:pt x="66" y="79"/>
                  </a:lnTo>
                  <a:lnTo>
                    <a:pt x="64" y="71"/>
                  </a:lnTo>
                  <a:lnTo>
                    <a:pt x="66" y="62"/>
                  </a:lnTo>
                  <a:lnTo>
                    <a:pt x="67" y="54"/>
                  </a:lnTo>
                  <a:lnTo>
                    <a:pt x="69" y="47"/>
                  </a:lnTo>
                  <a:lnTo>
                    <a:pt x="72" y="39"/>
                  </a:lnTo>
                  <a:lnTo>
                    <a:pt x="78" y="35"/>
                  </a:lnTo>
                  <a:lnTo>
                    <a:pt x="82" y="46"/>
                  </a:lnTo>
                  <a:lnTo>
                    <a:pt x="85" y="59"/>
                  </a:lnTo>
                  <a:lnTo>
                    <a:pt x="91" y="69"/>
                  </a:lnTo>
                  <a:lnTo>
                    <a:pt x="101" y="77"/>
                  </a:lnTo>
                  <a:lnTo>
                    <a:pt x="105" y="86"/>
                  </a:lnTo>
                  <a:lnTo>
                    <a:pt x="109" y="92"/>
                  </a:lnTo>
                  <a:lnTo>
                    <a:pt x="116" y="99"/>
                  </a:lnTo>
                  <a:lnTo>
                    <a:pt x="124" y="105"/>
                  </a:lnTo>
                  <a:lnTo>
                    <a:pt x="132" y="106"/>
                  </a:lnTo>
                  <a:lnTo>
                    <a:pt x="137" y="105"/>
                  </a:lnTo>
                  <a:lnTo>
                    <a:pt x="144" y="103"/>
                  </a:lnTo>
                  <a:lnTo>
                    <a:pt x="148" y="101"/>
                  </a:lnTo>
                  <a:lnTo>
                    <a:pt x="154" y="98"/>
                  </a:lnTo>
                  <a:lnTo>
                    <a:pt x="158" y="94"/>
                  </a:lnTo>
                  <a:lnTo>
                    <a:pt x="163" y="90"/>
                  </a:lnTo>
                  <a:lnTo>
                    <a:pt x="169" y="87"/>
                  </a:lnTo>
                  <a:lnTo>
                    <a:pt x="171" y="87"/>
                  </a:lnTo>
                  <a:lnTo>
                    <a:pt x="173" y="88"/>
                  </a:lnTo>
                  <a:lnTo>
                    <a:pt x="174" y="89"/>
                  </a:lnTo>
                  <a:lnTo>
                    <a:pt x="176" y="88"/>
                  </a:lnTo>
                  <a:lnTo>
                    <a:pt x="180" y="86"/>
                  </a:lnTo>
                  <a:lnTo>
                    <a:pt x="181" y="82"/>
                  </a:lnTo>
                  <a:lnTo>
                    <a:pt x="181" y="78"/>
                  </a:lnTo>
                  <a:lnTo>
                    <a:pt x="181" y="75"/>
                  </a:lnTo>
                  <a:lnTo>
                    <a:pt x="174" y="69"/>
                  </a:lnTo>
                  <a:lnTo>
                    <a:pt x="168" y="65"/>
                  </a:lnTo>
                  <a:lnTo>
                    <a:pt x="161" y="63"/>
                  </a:lnTo>
                  <a:lnTo>
                    <a:pt x="155" y="65"/>
                  </a:lnTo>
                  <a:lnTo>
                    <a:pt x="150" y="71"/>
                  </a:lnTo>
                  <a:lnTo>
                    <a:pt x="145" y="76"/>
                  </a:lnTo>
                  <a:lnTo>
                    <a:pt x="140" y="80"/>
                  </a:lnTo>
                  <a:lnTo>
                    <a:pt x="132" y="81"/>
                  </a:lnTo>
                  <a:lnTo>
                    <a:pt x="127" y="75"/>
                  </a:lnTo>
                  <a:lnTo>
                    <a:pt x="125" y="66"/>
                  </a:lnTo>
                  <a:lnTo>
                    <a:pt x="124" y="58"/>
                  </a:lnTo>
                  <a:lnTo>
                    <a:pt x="119" y="51"/>
                  </a:lnTo>
                  <a:lnTo>
                    <a:pt x="103" y="53"/>
                  </a:lnTo>
                  <a:lnTo>
                    <a:pt x="102" y="37"/>
                  </a:lnTo>
                  <a:lnTo>
                    <a:pt x="107" y="23"/>
                  </a:lnTo>
                  <a:lnTo>
                    <a:pt x="116" y="11"/>
                  </a:lnTo>
                  <a:lnTo>
                    <a:pt x="127" y="1"/>
                  </a:lnTo>
                  <a:lnTo>
                    <a:pt x="134" y="0"/>
                  </a:lnTo>
                  <a:lnTo>
                    <a:pt x="141" y="2"/>
                  </a:lnTo>
                  <a:lnTo>
                    <a:pt x="147" y="7"/>
                  </a:lnTo>
                  <a:lnTo>
                    <a:pt x="153" y="12"/>
                  </a:lnTo>
                  <a:lnTo>
                    <a:pt x="158" y="18"/>
                  </a:lnTo>
                  <a:lnTo>
                    <a:pt x="163" y="24"/>
                  </a:lnTo>
                  <a:lnTo>
                    <a:pt x="170" y="29"/>
                  </a:lnTo>
                  <a:lnTo>
                    <a:pt x="175" y="34"/>
                  </a:lnTo>
                  <a:lnTo>
                    <a:pt x="183" y="36"/>
                  </a:lnTo>
                  <a:lnTo>
                    <a:pt x="189" y="40"/>
                  </a:lnTo>
                  <a:lnTo>
                    <a:pt x="195" y="47"/>
                  </a:lnTo>
                  <a:lnTo>
                    <a:pt x="199" y="53"/>
                  </a:lnTo>
                  <a:close/>
                </a:path>
              </a:pathLst>
            </a:custGeom>
            <a:solidFill>
              <a:srgbClr val="E2BF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3" name="Google Shape;233;p9"/>
            <p:cNvSpPr/>
            <p:nvPr/>
          </p:nvSpPr>
          <p:spPr>
            <a:xfrm>
              <a:off x="3709" y="2240"/>
              <a:ext cx="506" cy="1088"/>
            </a:xfrm>
            <a:custGeom>
              <a:rect b="b" l="l" r="r" t="t"/>
              <a:pathLst>
                <a:path extrusionOk="0" h="1015" w="472">
                  <a:moveTo>
                    <a:pt x="199" y="55"/>
                  </a:moveTo>
                  <a:lnTo>
                    <a:pt x="216" y="70"/>
                  </a:lnTo>
                  <a:lnTo>
                    <a:pt x="232" y="86"/>
                  </a:lnTo>
                  <a:lnTo>
                    <a:pt x="246" y="101"/>
                  </a:lnTo>
                  <a:lnTo>
                    <a:pt x="259" y="118"/>
                  </a:lnTo>
                  <a:lnTo>
                    <a:pt x="271" y="134"/>
                  </a:lnTo>
                  <a:lnTo>
                    <a:pt x="281" y="150"/>
                  </a:lnTo>
                  <a:lnTo>
                    <a:pt x="292" y="166"/>
                  </a:lnTo>
                  <a:lnTo>
                    <a:pt x="302" y="182"/>
                  </a:lnTo>
                  <a:lnTo>
                    <a:pt x="290" y="174"/>
                  </a:lnTo>
                  <a:lnTo>
                    <a:pt x="277" y="164"/>
                  </a:lnTo>
                  <a:lnTo>
                    <a:pt x="265" y="153"/>
                  </a:lnTo>
                  <a:lnTo>
                    <a:pt x="252" y="141"/>
                  </a:lnTo>
                  <a:lnTo>
                    <a:pt x="238" y="130"/>
                  </a:lnTo>
                  <a:lnTo>
                    <a:pt x="225" y="121"/>
                  </a:lnTo>
                  <a:lnTo>
                    <a:pt x="211" y="111"/>
                  </a:lnTo>
                  <a:lnTo>
                    <a:pt x="198" y="103"/>
                  </a:lnTo>
                  <a:lnTo>
                    <a:pt x="195" y="107"/>
                  </a:lnTo>
                  <a:lnTo>
                    <a:pt x="192" y="112"/>
                  </a:lnTo>
                  <a:lnTo>
                    <a:pt x="192" y="116"/>
                  </a:lnTo>
                  <a:lnTo>
                    <a:pt x="195" y="122"/>
                  </a:lnTo>
                  <a:lnTo>
                    <a:pt x="215" y="142"/>
                  </a:lnTo>
                  <a:lnTo>
                    <a:pt x="237" y="162"/>
                  </a:lnTo>
                  <a:lnTo>
                    <a:pt x="259" y="180"/>
                  </a:lnTo>
                  <a:lnTo>
                    <a:pt x="279" y="198"/>
                  </a:lnTo>
                  <a:lnTo>
                    <a:pt x="300" y="216"/>
                  </a:lnTo>
                  <a:lnTo>
                    <a:pt x="319" y="234"/>
                  </a:lnTo>
                  <a:lnTo>
                    <a:pt x="338" y="256"/>
                  </a:lnTo>
                  <a:lnTo>
                    <a:pt x="355" y="280"/>
                  </a:lnTo>
                  <a:lnTo>
                    <a:pt x="364" y="303"/>
                  </a:lnTo>
                  <a:lnTo>
                    <a:pt x="371" y="325"/>
                  </a:lnTo>
                  <a:lnTo>
                    <a:pt x="379" y="348"/>
                  </a:lnTo>
                  <a:lnTo>
                    <a:pt x="384" y="372"/>
                  </a:lnTo>
                  <a:lnTo>
                    <a:pt x="390" y="396"/>
                  </a:lnTo>
                  <a:lnTo>
                    <a:pt x="394" y="419"/>
                  </a:lnTo>
                  <a:lnTo>
                    <a:pt x="397" y="444"/>
                  </a:lnTo>
                  <a:lnTo>
                    <a:pt x="401" y="469"/>
                  </a:lnTo>
                  <a:lnTo>
                    <a:pt x="390" y="452"/>
                  </a:lnTo>
                  <a:lnTo>
                    <a:pt x="378" y="437"/>
                  </a:lnTo>
                  <a:lnTo>
                    <a:pt x="365" y="422"/>
                  </a:lnTo>
                  <a:lnTo>
                    <a:pt x="351" y="407"/>
                  </a:lnTo>
                  <a:lnTo>
                    <a:pt x="337" y="393"/>
                  </a:lnTo>
                  <a:lnTo>
                    <a:pt x="324" y="379"/>
                  </a:lnTo>
                  <a:lnTo>
                    <a:pt x="312" y="363"/>
                  </a:lnTo>
                  <a:lnTo>
                    <a:pt x="301" y="346"/>
                  </a:lnTo>
                  <a:lnTo>
                    <a:pt x="285" y="324"/>
                  </a:lnTo>
                  <a:lnTo>
                    <a:pt x="271" y="303"/>
                  </a:lnTo>
                  <a:lnTo>
                    <a:pt x="258" y="279"/>
                  </a:lnTo>
                  <a:lnTo>
                    <a:pt x="246" y="256"/>
                  </a:lnTo>
                  <a:lnTo>
                    <a:pt x="233" y="233"/>
                  </a:lnTo>
                  <a:lnTo>
                    <a:pt x="221" y="209"/>
                  </a:lnTo>
                  <a:lnTo>
                    <a:pt x="208" y="187"/>
                  </a:lnTo>
                  <a:lnTo>
                    <a:pt x="194" y="164"/>
                  </a:lnTo>
                  <a:lnTo>
                    <a:pt x="190" y="159"/>
                  </a:lnTo>
                  <a:lnTo>
                    <a:pt x="186" y="155"/>
                  </a:lnTo>
                  <a:lnTo>
                    <a:pt x="182" y="155"/>
                  </a:lnTo>
                  <a:lnTo>
                    <a:pt x="176" y="156"/>
                  </a:lnTo>
                  <a:lnTo>
                    <a:pt x="174" y="159"/>
                  </a:lnTo>
                  <a:lnTo>
                    <a:pt x="168" y="153"/>
                  </a:lnTo>
                  <a:lnTo>
                    <a:pt x="160" y="149"/>
                  </a:lnTo>
                  <a:lnTo>
                    <a:pt x="152" y="146"/>
                  </a:lnTo>
                  <a:lnTo>
                    <a:pt x="144" y="142"/>
                  </a:lnTo>
                  <a:lnTo>
                    <a:pt x="135" y="141"/>
                  </a:lnTo>
                  <a:lnTo>
                    <a:pt x="126" y="141"/>
                  </a:lnTo>
                  <a:lnTo>
                    <a:pt x="118" y="142"/>
                  </a:lnTo>
                  <a:lnTo>
                    <a:pt x="109" y="146"/>
                  </a:lnTo>
                  <a:lnTo>
                    <a:pt x="100" y="151"/>
                  </a:lnTo>
                  <a:lnTo>
                    <a:pt x="91" y="156"/>
                  </a:lnTo>
                  <a:lnTo>
                    <a:pt x="82" y="162"/>
                  </a:lnTo>
                  <a:lnTo>
                    <a:pt x="73" y="168"/>
                  </a:lnTo>
                  <a:lnTo>
                    <a:pt x="65" y="176"/>
                  </a:lnTo>
                  <a:lnTo>
                    <a:pt x="59" y="184"/>
                  </a:lnTo>
                  <a:lnTo>
                    <a:pt x="55" y="192"/>
                  </a:lnTo>
                  <a:lnTo>
                    <a:pt x="53" y="203"/>
                  </a:lnTo>
                  <a:lnTo>
                    <a:pt x="57" y="206"/>
                  </a:lnTo>
                  <a:lnTo>
                    <a:pt x="60" y="209"/>
                  </a:lnTo>
                  <a:lnTo>
                    <a:pt x="65" y="212"/>
                  </a:lnTo>
                  <a:lnTo>
                    <a:pt x="69" y="213"/>
                  </a:lnTo>
                  <a:lnTo>
                    <a:pt x="73" y="214"/>
                  </a:lnTo>
                  <a:lnTo>
                    <a:pt x="78" y="213"/>
                  </a:lnTo>
                  <a:lnTo>
                    <a:pt x="81" y="211"/>
                  </a:lnTo>
                  <a:lnTo>
                    <a:pt x="85" y="207"/>
                  </a:lnTo>
                  <a:lnTo>
                    <a:pt x="93" y="201"/>
                  </a:lnTo>
                  <a:lnTo>
                    <a:pt x="100" y="194"/>
                  </a:lnTo>
                  <a:lnTo>
                    <a:pt x="109" y="188"/>
                  </a:lnTo>
                  <a:lnTo>
                    <a:pt x="118" y="182"/>
                  </a:lnTo>
                  <a:lnTo>
                    <a:pt x="127" y="178"/>
                  </a:lnTo>
                  <a:lnTo>
                    <a:pt x="137" y="176"/>
                  </a:lnTo>
                  <a:lnTo>
                    <a:pt x="148" y="176"/>
                  </a:lnTo>
                  <a:lnTo>
                    <a:pt x="159" y="179"/>
                  </a:lnTo>
                  <a:lnTo>
                    <a:pt x="172" y="190"/>
                  </a:lnTo>
                  <a:lnTo>
                    <a:pt x="183" y="203"/>
                  </a:lnTo>
                  <a:lnTo>
                    <a:pt x="192" y="217"/>
                  </a:lnTo>
                  <a:lnTo>
                    <a:pt x="201" y="232"/>
                  </a:lnTo>
                  <a:lnTo>
                    <a:pt x="209" y="247"/>
                  </a:lnTo>
                  <a:lnTo>
                    <a:pt x="217" y="262"/>
                  </a:lnTo>
                  <a:lnTo>
                    <a:pt x="225" y="278"/>
                  </a:lnTo>
                  <a:lnTo>
                    <a:pt x="233" y="292"/>
                  </a:lnTo>
                  <a:lnTo>
                    <a:pt x="248" y="312"/>
                  </a:lnTo>
                  <a:lnTo>
                    <a:pt x="263" y="334"/>
                  </a:lnTo>
                  <a:lnTo>
                    <a:pt x="277" y="357"/>
                  </a:lnTo>
                  <a:lnTo>
                    <a:pt x="291" y="378"/>
                  </a:lnTo>
                  <a:lnTo>
                    <a:pt x="306" y="400"/>
                  </a:lnTo>
                  <a:lnTo>
                    <a:pt x="321" y="420"/>
                  </a:lnTo>
                  <a:lnTo>
                    <a:pt x="340" y="439"/>
                  </a:lnTo>
                  <a:lnTo>
                    <a:pt x="359" y="456"/>
                  </a:lnTo>
                  <a:lnTo>
                    <a:pt x="367" y="467"/>
                  </a:lnTo>
                  <a:lnTo>
                    <a:pt x="375" y="479"/>
                  </a:lnTo>
                  <a:lnTo>
                    <a:pt x="381" y="490"/>
                  </a:lnTo>
                  <a:lnTo>
                    <a:pt x="388" y="502"/>
                  </a:lnTo>
                  <a:lnTo>
                    <a:pt x="394" y="513"/>
                  </a:lnTo>
                  <a:lnTo>
                    <a:pt x="400" y="525"/>
                  </a:lnTo>
                  <a:lnTo>
                    <a:pt x="406" y="536"/>
                  </a:lnTo>
                  <a:lnTo>
                    <a:pt x="413" y="548"/>
                  </a:lnTo>
                  <a:lnTo>
                    <a:pt x="417" y="549"/>
                  </a:lnTo>
                  <a:lnTo>
                    <a:pt x="421" y="547"/>
                  </a:lnTo>
                  <a:lnTo>
                    <a:pt x="423" y="543"/>
                  </a:lnTo>
                  <a:lnTo>
                    <a:pt x="426" y="539"/>
                  </a:lnTo>
                  <a:lnTo>
                    <a:pt x="423" y="523"/>
                  </a:lnTo>
                  <a:lnTo>
                    <a:pt x="428" y="509"/>
                  </a:lnTo>
                  <a:lnTo>
                    <a:pt x="435" y="496"/>
                  </a:lnTo>
                  <a:lnTo>
                    <a:pt x="442" y="482"/>
                  </a:lnTo>
                  <a:lnTo>
                    <a:pt x="450" y="515"/>
                  </a:lnTo>
                  <a:lnTo>
                    <a:pt x="449" y="548"/>
                  </a:lnTo>
                  <a:lnTo>
                    <a:pt x="444" y="582"/>
                  </a:lnTo>
                  <a:lnTo>
                    <a:pt x="437" y="614"/>
                  </a:lnTo>
                  <a:lnTo>
                    <a:pt x="429" y="626"/>
                  </a:lnTo>
                  <a:lnTo>
                    <a:pt x="420" y="634"/>
                  </a:lnTo>
                  <a:lnTo>
                    <a:pt x="410" y="637"/>
                  </a:lnTo>
                  <a:lnTo>
                    <a:pt x="400" y="638"/>
                  </a:lnTo>
                  <a:lnTo>
                    <a:pt x="387" y="637"/>
                  </a:lnTo>
                  <a:lnTo>
                    <a:pt x="374" y="634"/>
                  </a:lnTo>
                  <a:lnTo>
                    <a:pt x="358" y="630"/>
                  </a:lnTo>
                  <a:lnTo>
                    <a:pt x="342" y="626"/>
                  </a:lnTo>
                  <a:lnTo>
                    <a:pt x="325" y="617"/>
                  </a:lnTo>
                  <a:lnTo>
                    <a:pt x="308" y="609"/>
                  </a:lnTo>
                  <a:lnTo>
                    <a:pt x="292" y="598"/>
                  </a:lnTo>
                  <a:lnTo>
                    <a:pt x="277" y="586"/>
                  </a:lnTo>
                  <a:lnTo>
                    <a:pt x="262" y="574"/>
                  </a:lnTo>
                  <a:lnTo>
                    <a:pt x="247" y="560"/>
                  </a:lnTo>
                  <a:lnTo>
                    <a:pt x="233" y="547"/>
                  </a:lnTo>
                  <a:lnTo>
                    <a:pt x="220" y="532"/>
                  </a:lnTo>
                  <a:lnTo>
                    <a:pt x="206" y="518"/>
                  </a:lnTo>
                  <a:lnTo>
                    <a:pt x="191" y="503"/>
                  </a:lnTo>
                  <a:lnTo>
                    <a:pt x="178" y="489"/>
                  </a:lnTo>
                  <a:lnTo>
                    <a:pt x="164" y="473"/>
                  </a:lnTo>
                  <a:lnTo>
                    <a:pt x="151" y="459"/>
                  </a:lnTo>
                  <a:lnTo>
                    <a:pt x="137" y="445"/>
                  </a:lnTo>
                  <a:lnTo>
                    <a:pt x="123" y="432"/>
                  </a:lnTo>
                  <a:lnTo>
                    <a:pt x="109" y="419"/>
                  </a:lnTo>
                  <a:lnTo>
                    <a:pt x="103" y="417"/>
                  </a:lnTo>
                  <a:lnTo>
                    <a:pt x="95" y="418"/>
                  </a:lnTo>
                  <a:lnTo>
                    <a:pt x="90" y="424"/>
                  </a:lnTo>
                  <a:lnTo>
                    <a:pt x="85" y="430"/>
                  </a:lnTo>
                  <a:lnTo>
                    <a:pt x="87" y="440"/>
                  </a:lnTo>
                  <a:lnTo>
                    <a:pt x="104" y="455"/>
                  </a:lnTo>
                  <a:lnTo>
                    <a:pt x="120" y="471"/>
                  </a:lnTo>
                  <a:lnTo>
                    <a:pt x="135" y="486"/>
                  </a:lnTo>
                  <a:lnTo>
                    <a:pt x="151" y="503"/>
                  </a:lnTo>
                  <a:lnTo>
                    <a:pt x="166" y="519"/>
                  </a:lnTo>
                  <a:lnTo>
                    <a:pt x="182" y="535"/>
                  </a:lnTo>
                  <a:lnTo>
                    <a:pt x="197" y="550"/>
                  </a:lnTo>
                  <a:lnTo>
                    <a:pt x="212" y="566"/>
                  </a:lnTo>
                  <a:lnTo>
                    <a:pt x="227" y="582"/>
                  </a:lnTo>
                  <a:lnTo>
                    <a:pt x="243" y="596"/>
                  </a:lnTo>
                  <a:lnTo>
                    <a:pt x="260" y="609"/>
                  </a:lnTo>
                  <a:lnTo>
                    <a:pt x="277" y="622"/>
                  </a:lnTo>
                  <a:lnTo>
                    <a:pt x="295" y="634"/>
                  </a:lnTo>
                  <a:lnTo>
                    <a:pt x="314" y="644"/>
                  </a:lnTo>
                  <a:lnTo>
                    <a:pt x="332" y="654"/>
                  </a:lnTo>
                  <a:lnTo>
                    <a:pt x="353" y="662"/>
                  </a:lnTo>
                  <a:lnTo>
                    <a:pt x="366" y="665"/>
                  </a:lnTo>
                  <a:lnTo>
                    <a:pt x="377" y="667"/>
                  </a:lnTo>
                  <a:lnTo>
                    <a:pt x="385" y="669"/>
                  </a:lnTo>
                  <a:lnTo>
                    <a:pt x="393" y="669"/>
                  </a:lnTo>
                  <a:lnTo>
                    <a:pt x="400" y="669"/>
                  </a:lnTo>
                  <a:lnTo>
                    <a:pt x="407" y="668"/>
                  </a:lnTo>
                  <a:lnTo>
                    <a:pt x="415" y="668"/>
                  </a:lnTo>
                  <a:lnTo>
                    <a:pt x="423" y="667"/>
                  </a:lnTo>
                  <a:lnTo>
                    <a:pt x="432" y="703"/>
                  </a:lnTo>
                  <a:lnTo>
                    <a:pt x="441" y="737"/>
                  </a:lnTo>
                  <a:lnTo>
                    <a:pt x="450" y="772"/>
                  </a:lnTo>
                  <a:lnTo>
                    <a:pt x="459" y="808"/>
                  </a:lnTo>
                  <a:lnTo>
                    <a:pt x="466" y="843"/>
                  </a:lnTo>
                  <a:lnTo>
                    <a:pt x="470" y="880"/>
                  </a:lnTo>
                  <a:lnTo>
                    <a:pt x="472" y="918"/>
                  </a:lnTo>
                  <a:lnTo>
                    <a:pt x="471" y="956"/>
                  </a:lnTo>
                  <a:lnTo>
                    <a:pt x="461" y="958"/>
                  </a:lnTo>
                  <a:lnTo>
                    <a:pt x="452" y="961"/>
                  </a:lnTo>
                  <a:lnTo>
                    <a:pt x="441" y="964"/>
                  </a:lnTo>
                  <a:lnTo>
                    <a:pt x="431" y="965"/>
                  </a:lnTo>
                  <a:lnTo>
                    <a:pt x="420" y="967"/>
                  </a:lnTo>
                  <a:lnTo>
                    <a:pt x="409" y="968"/>
                  </a:lnTo>
                  <a:lnTo>
                    <a:pt x="398" y="969"/>
                  </a:lnTo>
                  <a:lnTo>
                    <a:pt x="388" y="970"/>
                  </a:lnTo>
                  <a:lnTo>
                    <a:pt x="371" y="978"/>
                  </a:lnTo>
                  <a:lnTo>
                    <a:pt x="354" y="984"/>
                  </a:lnTo>
                  <a:lnTo>
                    <a:pt x="336" y="989"/>
                  </a:lnTo>
                  <a:lnTo>
                    <a:pt x="318" y="995"/>
                  </a:lnTo>
                  <a:lnTo>
                    <a:pt x="300" y="999"/>
                  </a:lnTo>
                  <a:lnTo>
                    <a:pt x="281" y="1004"/>
                  </a:lnTo>
                  <a:lnTo>
                    <a:pt x="262" y="1007"/>
                  </a:lnTo>
                  <a:lnTo>
                    <a:pt x="243" y="1010"/>
                  </a:lnTo>
                  <a:lnTo>
                    <a:pt x="224" y="1012"/>
                  </a:lnTo>
                  <a:lnTo>
                    <a:pt x="204" y="1013"/>
                  </a:lnTo>
                  <a:lnTo>
                    <a:pt x="185" y="1014"/>
                  </a:lnTo>
                  <a:lnTo>
                    <a:pt x="165" y="1015"/>
                  </a:lnTo>
                  <a:lnTo>
                    <a:pt x="147" y="1015"/>
                  </a:lnTo>
                  <a:lnTo>
                    <a:pt x="127" y="1014"/>
                  </a:lnTo>
                  <a:lnTo>
                    <a:pt x="108" y="1013"/>
                  </a:lnTo>
                  <a:lnTo>
                    <a:pt x="90" y="1012"/>
                  </a:lnTo>
                  <a:lnTo>
                    <a:pt x="81" y="1010"/>
                  </a:lnTo>
                  <a:lnTo>
                    <a:pt x="73" y="1007"/>
                  </a:lnTo>
                  <a:lnTo>
                    <a:pt x="66" y="1002"/>
                  </a:lnTo>
                  <a:lnTo>
                    <a:pt x="58" y="997"/>
                  </a:lnTo>
                  <a:lnTo>
                    <a:pt x="52" y="993"/>
                  </a:lnTo>
                  <a:lnTo>
                    <a:pt x="44" y="987"/>
                  </a:lnTo>
                  <a:lnTo>
                    <a:pt x="37" y="983"/>
                  </a:lnTo>
                  <a:lnTo>
                    <a:pt x="30" y="980"/>
                  </a:lnTo>
                  <a:lnTo>
                    <a:pt x="24" y="942"/>
                  </a:lnTo>
                  <a:lnTo>
                    <a:pt x="27" y="905"/>
                  </a:lnTo>
                  <a:lnTo>
                    <a:pt x="32" y="868"/>
                  </a:lnTo>
                  <a:lnTo>
                    <a:pt x="35" y="832"/>
                  </a:lnTo>
                  <a:lnTo>
                    <a:pt x="53" y="676"/>
                  </a:lnTo>
                  <a:lnTo>
                    <a:pt x="56" y="653"/>
                  </a:lnTo>
                  <a:lnTo>
                    <a:pt x="56" y="631"/>
                  </a:lnTo>
                  <a:lnTo>
                    <a:pt x="53" y="611"/>
                  </a:lnTo>
                  <a:lnTo>
                    <a:pt x="47" y="590"/>
                  </a:lnTo>
                  <a:lnTo>
                    <a:pt x="41" y="571"/>
                  </a:lnTo>
                  <a:lnTo>
                    <a:pt x="34" y="552"/>
                  </a:lnTo>
                  <a:lnTo>
                    <a:pt x="28" y="533"/>
                  </a:lnTo>
                  <a:lnTo>
                    <a:pt x="21" y="513"/>
                  </a:lnTo>
                  <a:lnTo>
                    <a:pt x="14" y="472"/>
                  </a:lnTo>
                  <a:lnTo>
                    <a:pt x="6" y="430"/>
                  </a:lnTo>
                  <a:lnTo>
                    <a:pt x="2" y="386"/>
                  </a:lnTo>
                  <a:lnTo>
                    <a:pt x="0" y="341"/>
                  </a:lnTo>
                  <a:lnTo>
                    <a:pt x="2" y="298"/>
                  </a:lnTo>
                  <a:lnTo>
                    <a:pt x="7" y="255"/>
                  </a:lnTo>
                  <a:lnTo>
                    <a:pt x="17" y="215"/>
                  </a:lnTo>
                  <a:lnTo>
                    <a:pt x="33" y="177"/>
                  </a:lnTo>
                  <a:lnTo>
                    <a:pt x="97" y="75"/>
                  </a:lnTo>
                  <a:lnTo>
                    <a:pt x="104" y="74"/>
                  </a:lnTo>
                  <a:lnTo>
                    <a:pt x="110" y="73"/>
                  </a:lnTo>
                  <a:lnTo>
                    <a:pt x="117" y="74"/>
                  </a:lnTo>
                  <a:lnTo>
                    <a:pt x="123" y="75"/>
                  </a:lnTo>
                  <a:lnTo>
                    <a:pt x="130" y="76"/>
                  </a:lnTo>
                  <a:lnTo>
                    <a:pt x="136" y="80"/>
                  </a:lnTo>
                  <a:lnTo>
                    <a:pt x="143" y="82"/>
                  </a:lnTo>
                  <a:lnTo>
                    <a:pt x="148" y="85"/>
                  </a:lnTo>
                  <a:lnTo>
                    <a:pt x="151" y="83"/>
                  </a:lnTo>
                  <a:lnTo>
                    <a:pt x="155" y="81"/>
                  </a:lnTo>
                  <a:lnTo>
                    <a:pt x="157" y="79"/>
                  </a:lnTo>
                  <a:lnTo>
                    <a:pt x="157" y="73"/>
                  </a:lnTo>
                  <a:lnTo>
                    <a:pt x="149" y="67"/>
                  </a:lnTo>
                  <a:lnTo>
                    <a:pt x="140" y="59"/>
                  </a:lnTo>
                  <a:lnTo>
                    <a:pt x="132" y="53"/>
                  </a:lnTo>
                  <a:lnTo>
                    <a:pt x="124" y="45"/>
                  </a:lnTo>
                  <a:lnTo>
                    <a:pt x="119" y="37"/>
                  </a:lnTo>
                  <a:lnTo>
                    <a:pt x="114" y="30"/>
                  </a:lnTo>
                  <a:lnTo>
                    <a:pt x="113" y="20"/>
                  </a:lnTo>
                  <a:lnTo>
                    <a:pt x="114" y="10"/>
                  </a:lnTo>
                  <a:lnTo>
                    <a:pt x="122" y="1"/>
                  </a:lnTo>
                  <a:lnTo>
                    <a:pt x="130" y="0"/>
                  </a:lnTo>
                  <a:lnTo>
                    <a:pt x="137" y="4"/>
                  </a:lnTo>
                  <a:lnTo>
                    <a:pt x="146" y="9"/>
                  </a:lnTo>
                  <a:lnTo>
                    <a:pt x="199" y="55"/>
                  </a:lnTo>
                  <a:close/>
                </a:path>
              </a:pathLst>
            </a:custGeom>
            <a:solidFill>
              <a:srgbClr val="99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4" name="Google Shape;234;p9"/>
            <p:cNvSpPr/>
            <p:nvPr/>
          </p:nvSpPr>
          <p:spPr>
            <a:xfrm>
              <a:off x="4128" y="2501"/>
              <a:ext cx="105" cy="204"/>
            </a:xfrm>
            <a:custGeom>
              <a:rect b="b" l="l" r="r" t="t"/>
              <a:pathLst>
                <a:path extrusionOk="0" h="190" w="98">
                  <a:moveTo>
                    <a:pt x="98" y="29"/>
                  </a:moveTo>
                  <a:lnTo>
                    <a:pt x="91" y="50"/>
                  </a:lnTo>
                  <a:lnTo>
                    <a:pt x="83" y="70"/>
                  </a:lnTo>
                  <a:lnTo>
                    <a:pt x="77" y="91"/>
                  </a:lnTo>
                  <a:lnTo>
                    <a:pt x="70" y="112"/>
                  </a:lnTo>
                  <a:lnTo>
                    <a:pt x="64" y="132"/>
                  </a:lnTo>
                  <a:lnTo>
                    <a:pt x="57" y="153"/>
                  </a:lnTo>
                  <a:lnTo>
                    <a:pt x="49" y="172"/>
                  </a:lnTo>
                  <a:lnTo>
                    <a:pt x="39" y="190"/>
                  </a:lnTo>
                  <a:lnTo>
                    <a:pt x="38" y="166"/>
                  </a:lnTo>
                  <a:lnTo>
                    <a:pt x="32" y="142"/>
                  </a:lnTo>
                  <a:lnTo>
                    <a:pt x="26" y="119"/>
                  </a:lnTo>
                  <a:lnTo>
                    <a:pt x="17" y="96"/>
                  </a:lnTo>
                  <a:lnTo>
                    <a:pt x="10" y="74"/>
                  </a:lnTo>
                  <a:lnTo>
                    <a:pt x="3" y="50"/>
                  </a:lnTo>
                  <a:lnTo>
                    <a:pt x="0" y="26"/>
                  </a:lnTo>
                  <a:lnTo>
                    <a:pt x="2" y="0"/>
                  </a:lnTo>
                  <a:lnTo>
                    <a:pt x="14" y="4"/>
                  </a:lnTo>
                  <a:lnTo>
                    <a:pt x="26" y="8"/>
                  </a:lnTo>
                  <a:lnTo>
                    <a:pt x="38" y="12"/>
                  </a:lnTo>
                  <a:lnTo>
                    <a:pt x="50" y="16"/>
                  </a:lnTo>
                  <a:lnTo>
                    <a:pt x="62" y="21"/>
                  </a:lnTo>
                  <a:lnTo>
                    <a:pt x="74" y="24"/>
                  </a:lnTo>
                  <a:lnTo>
                    <a:pt x="87" y="27"/>
                  </a:lnTo>
                  <a:lnTo>
                    <a:pt x="98" y="29"/>
                  </a:lnTo>
                  <a:close/>
                </a:path>
              </a:pathLst>
            </a:custGeom>
            <a:solidFill>
              <a:srgbClr val="99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5" name="Google Shape;235;p9"/>
            <p:cNvSpPr/>
            <p:nvPr/>
          </p:nvSpPr>
          <p:spPr>
            <a:xfrm>
              <a:off x="3794" y="3308"/>
              <a:ext cx="443" cy="546"/>
            </a:xfrm>
            <a:custGeom>
              <a:rect b="b" l="l" r="r" t="t"/>
              <a:pathLst>
                <a:path extrusionOk="0" h="509" w="413">
                  <a:moveTo>
                    <a:pt x="413" y="509"/>
                  </a:moveTo>
                  <a:lnTo>
                    <a:pt x="3" y="506"/>
                  </a:lnTo>
                  <a:lnTo>
                    <a:pt x="2" y="447"/>
                  </a:lnTo>
                  <a:lnTo>
                    <a:pt x="0" y="311"/>
                  </a:lnTo>
                  <a:lnTo>
                    <a:pt x="0" y="158"/>
                  </a:lnTo>
                  <a:lnTo>
                    <a:pt x="5" y="50"/>
                  </a:lnTo>
                  <a:lnTo>
                    <a:pt x="17" y="53"/>
                  </a:lnTo>
                  <a:lnTo>
                    <a:pt x="29" y="55"/>
                  </a:lnTo>
                  <a:lnTo>
                    <a:pt x="41" y="56"/>
                  </a:lnTo>
                  <a:lnTo>
                    <a:pt x="53" y="56"/>
                  </a:lnTo>
                  <a:lnTo>
                    <a:pt x="66" y="57"/>
                  </a:lnTo>
                  <a:lnTo>
                    <a:pt x="78" y="56"/>
                  </a:lnTo>
                  <a:lnTo>
                    <a:pt x="90" y="56"/>
                  </a:lnTo>
                  <a:lnTo>
                    <a:pt x="103" y="55"/>
                  </a:lnTo>
                  <a:lnTo>
                    <a:pt x="115" y="54"/>
                  </a:lnTo>
                  <a:lnTo>
                    <a:pt x="128" y="52"/>
                  </a:lnTo>
                  <a:lnTo>
                    <a:pt x="140" y="51"/>
                  </a:lnTo>
                  <a:lnTo>
                    <a:pt x="153" y="50"/>
                  </a:lnTo>
                  <a:lnTo>
                    <a:pt x="166" y="48"/>
                  </a:lnTo>
                  <a:lnTo>
                    <a:pt x="177" y="47"/>
                  </a:lnTo>
                  <a:lnTo>
                    <a:pt x="190" y="47"/>
                  </a:lnTo>
                  <a:lnTo>
                    <a:pt x="202" y="46"/>
                  </a:lnTo>
                  <a:lnTo>
                    <a:pt x="213" y="43"/>
                  </a:lnTo>
                  <a:lnTo>
                    <a:pt x="225" y="41"/>
                  </a:lnTo>
                  <a:lnTo>
                    <a:pt x="236" y="38"/>
                  </a:lnTo>
                  <a:lnTo>
                    <a:pt x="247" y="35"/>
                  </a:lnTo>
                  <a:lnTo>
                    <a:pt x="257" y="31"/>
                  </a:lnTo>
                  <a:lnTo>
                    <a:pt x="267" y="27"/>
                  </a:lnTo>
                  <a:lnTo>
                    <a:pt x="278" y="24"/>
                  </a:lnTo>
                  <a:lnTo>
                    <a:pt x="289" y="20"/>
                  </a:lnTo>
                  <a:lnTo>
                    <a:pt x="299" y="15"/>
                  </a:lnTo>
                  <a:lnTo>
                    <a:pt x="310" y="12"/>
                  </a:lnTo>
                  <a:lnTo>
                    <a:pt x="321" y="9"/>
                  </a:lnTo>
                  <a:lnTo>
                    <a:pt x="331" y="5"/>
                  </a:lnTo>
                  <a:lnTo>
                    <a:pt x="343" y="3"/>
                  </a:lnTo>
                  <a:lnTo>
                    <a:pt x="354" y="1"/>
                  </a:lnTo>
                  <a:lnTo>
                    <a:pt x="366" y="0"/>
                  </a:lnTo>
                  <a:lnTo>
                    <a:pt x="378" y="0"/>
                  </a:lnTo>
                  <a:lnTo>
                    <a:pt x="390" y="57"/>
                  </a:lnTo>
                  <a:lnTo>
                    <a:pt x="413" y="509"/>
                  </a:lnTo>
                  <a:close/>
                </a:path>
              </a:pathLst>
            </a:custGeom>
            <a:solidFill>
              <a:srgbClr val="99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6" name="Google Shape;236;p9"/>
            <p:cNvSpPr/>
            <p:nvPr/>
          </p:nvSpPr>
          <p:spPr>
            <a:xfrm>
              <a:off x="4358" y="1599"/>
              <a:ext cx="1114" cy="2288"/>
            </a:xfrm>
            <a:custGeom>
              <a:rect b="b" l="l" r="r" t="t"/>
              <a:pathLst>
                <a:path extrusionOk="0" h="2135" w="1040">
                  <a:moveTo>
                    <a:pt x="262" y="2134"/>
                  </a:moveTo>
                  <a:lnTo>
                    <a:pt x="254" y="2107"/>
                  </a:lnTo>
                  <a:lnTo>
                    <a:pt x="254" y="2066"/>
                  </a:lnTo>
                  <a:lnTo>
                    <a:pt x="256" y="2027"/>
                  </a:lnTo>
                  <a:lnTo>
                    <a:pt x="257" y="2011"/>
                  </a:lnTo>
                  <a:lnTo>
                    <a:pt x="442" y="1999"/>
                  </a:lnTo>
                  <a:lnTo>
                    <a:pt x="438" y="1986"/>
                  </a:lnTo>
                  <a:lnTo>
                    <a:pt x="435" y="1972"/>
                  </a:lnTo>
                  <a:lnTo>
                    <a:pt x="431" y="1960"/>
                  </a:lnTo>
                  <a:lnTo>
                    <a:pt x="424" y="1948"/>
                  </a:lnTo>
                  <a:lnTo>
                    <a:pt x="409" y="1947"/>
                  </a:lnTo>
                  <a:lnTo>
                    <a:pt x="394" y="1945"/>
                  </a:lnTo>
                  <a:lnTo>
                    <a:pt x="380" y="1941"/>
                  </a:lnTo>
                  <a:lnTo>
                    <a:pt x="367" y="1936"/>
                  </a:lnTo>
                  <a:lnTo>
                    <a:pt x="354" y="1930"/>
                  </a:lnTo>
                  <a:lnTo>
                    <a:pt x="341" y="1923"/>
                  </a:lnTo>
                  <a:lnTo>
                    <a:pt x="330" y="1915"/>
                  </a:lnTo>
                  <a:lnTo>
                    <a:pt x="319" y="1907"/>
                  </a:lnTo>
                  <a:lnTo>
                    <a:pt x="302" y="1833"/>
                  </a:lnTo>
                  <a:lnTo>
                    <a:pt x="293" y="1724"/>
                  </a:lnTo>
                  <a:lnTo>
                    <a:pt x="290" y="1626"/>
                  </a:lnTo>
                  <a:lnTo>
                    <a:pt x="290" y="1583"/>
                  </a:lnTo>
                  <a:lnTo>
                    <a:pt x="303" y="1331"/>
                  </a:lnTo>
                  <a:lnTo>
                    <a:pt x="286" y="1317"/>
                  </a:lnTo>
                  <a:lnTo>
                    <a:pt x="270" y="1302"/>
                  </a:lnTo>
                  <a:lnTo>
                    <a:pt x="256" y="1286"/>
                  </a:lnTo>
                  <a:lnTo>
                    <a:pt x="244" y="1268"/>
                  </a:lnTo>
                  <a:lnTo>
                    <a:pt x="234" y="1251"/>
                  </a:lnTo>
                  <a:lnTo>
                    <a:pt x="223" y="1233"/>
                  </a:lnTo>
                  <a:lnTo>
                    <a:pt x="214" y="1214"/>
                  </a:lnTo>
                  <a:lnTo>
                    <a:pt x="204" y="1195"/>
                  </a:lnTo>
                  <a:lnTo>
                    <a:pt x="196" y="1176"/>
                  </a:lnTo>
                  <a:lnTo>
                    <a:pt x="187" y="1157"/>
                  </a:lnTo>
                  <a:lnTo>
                    <a:pt x="177" y="1137"/>
                  </a:lnTo>
                  <a:lnTo>
                    <a:pt x="167" y="1119"/>
                  </a:lnTo>
                  <a:lnTo>
                    <a:pt x="157" y="1101"/>
                  </a:lnTo>
                  <a:lnTo>
                    <a:pt x="145" y="1083"/>
                  </a:lnTo>
                  <a:lnTo>
                    <a:pt x="131" y="1066"/>
                  </a:lnTo>
                  <a:lnTo>
                    <a:pt x="115" y="1050"/>
                  </a:lnTo>
                  <a:lnTo>
                    <a:pt x="114" y="1042"/>
                  </a:lnTo>
                  <a:lnTo>
                    <a:pt x="115" y="1036"/>
                  </a:lnTo>
                  <a:lnTo>
                    <a:pt x="119" y="1031"/>
                  </a:lnTo>
                  <a:lnTo>
                    <a:pt x="123" y="1028"/>
                  </a:lnTo>
                  <a:lnTo>
                    <a:pt x="128" y="1026"/>
                  </a:lnTo>
                  <a:lnTo>
                    <a:pt x="135" y="1025"/>
                  </a:lnTo>
                  <a:lnTo>
                    <a:pt x="140" y="1024"/>
                  </a:lnTo>
                  <a:lnTo>
                    <a:pt x="146" y="1023"/>
                  </a:lnTo>
                  <a:lnTo>
                    <a:pt x="142" y="1013"/>
                  </a:lnTo>
                  <a:lnTo>
                    <a:pt x="139" y="1003"/>
                  </a:lnTo>
                  <a:lnTo>
                    <a:pt x="136" y="994"/>
                  </a:lnTo>
                  <a:lnTo>
                    <a:pt x="132" y="984"/>
                  </a:lnTo>
                  <a:lnTo>
                    <a:pt x="127" y="975"/>
                  </a:lnTo>
                  <a:lnTo>
                    <a:pt x="121" y="968"/>
                  </a:lnTo>
                  <a:lnTo>
                    <a:pt x="112" y="962"/>
                  </a:lnTo>
                  <a:lnTo>
                    <a:pt x="101" y="959"/>
                  </a:lnTo>
                  <a:lnTo>
                    <a:pt x="95" y="951"/>
                  </a:lnTo>
                  <a:lnTo>
                    <a:pt x="88" y="944"/>
                  </a:lnTo>
                  <a:lnTo>
                    <a:pt x="83" y="936"/>
                  </a:lnTo>
                  <a:lnTo>
                    <a:pt x="77" y="928"/>
                  </a:lnTo>
                  <a:lnTo>
                    <a:pt x="73" y="920"/>
                  </a:lnTo>
                  <a:lnTo>
                    <a:pt x="70" y="911"/>
                  </a:lnTo>
                  <a:lnTo>
                    <a:pt x="67" y="903"/>
                  </a:lnTo>
                  <a:lnTo>
                    <a:pt x="63" y="894"/>
                  </a:lnTo>
                  <a:lnTo>
                    <a:pt x="61" y="897"/>
                  </a:lnTo>
                  <a:lnTo>
                    <a:pt x="59" y="902"/>
                  </a:lnTo>
                  <a:lnTo>
                    <a:pt x="56" y="906"/>
                  </a:lnTo>
                  <a:lnTo>
                    <a:pt x="51" y="908"/>
                  </a:lnTo>
                  <a:lnTo>
                    <a:pt x="46" y="909"/>
                  </a:lnTo>
                  <a:lnTo>
                    <a:pt x="41" y="908"/>
                  </a:lnTo>
                  <a:lnTo>
                    <a:pt x="35" y="906"/>
                  </a:lnTo>
                  <a:lnTo>
                    <a:pt x="31" y="903"/>
                  </a:lnTo>
                  <a:lnTo>
                    <a:pt x="28" y="899"/>
                  </a:lnTo>
                  <a:lnTo>
                    <a:pt x="23" y="895"/>
                  </a:lnTo>
                  <a:lnTo>
                    <a:pt x="20" y="891"/>
                  </a:lnTo>
                  <a:lnTo>
                    <a:pt x="17" y="886"/>
                  </a:lnTo>
                  <a:lnTo>
                    <a:pt x="6" y="864"/>
                  </a:lnTo>
                  <a:lnTo>
                    <a:pt x="0" y="837"/>
                  </a:lnTo>
                  <a:lnTo>
                    <a:pt x="2" y="810"/>
                  </a:lnTo>
                  <a:lnTo>
                    <a:pt x="9" y="785"/>
                  </a:lnTo>
                  <a:lnTo>
                    <a:pt x="17" y="780"/>
                  </a:lnTo>
                  <a:lnTo>
                    <a:pt x="22" y="775"/>
                  </a:lnTo>
                  <a:lnTo>
                    <a:pt x="25" y="769"/>
                  </a:lnTo>
                  <a:lnTo>
                    <a:pt x="29" y="761"/>
                  </a:lnTo>
                  <a:lnTo>
                    <a:pt x="32" y="753"/>
                  </a:lnTo>
                  <a:lnTo>
                    <a:pt x="35" y="748"/>
                  </a:lnTo>
                  <a:lnTo>
                    <a:pt x="41" y="743"/>
                  </a:lnTo>
                  <a:lnTo>
                    <a:pt x="49" y="739"/>
                  </a:lnTo>
                  <a:lnTo>
                    <a:pt x="59" y="740"/>
                  </a:lnTo>
                  <a:lnTo>
                    <a:pt x="68" y="738"/>
                  </a:lnTo>
                  <a:lnTo>
                    <a:pt x="74" y="733"/>
                  </a:lnTo>
                  <a:lnTo>
                    <a:pt x="81" y="725"/>
                  </a:lnTo>
                  <a:lnTo>
                    <a:pt x="86" y="719"/>
                  </a:lnTo>
                  <a:lnTo>
                    <a:pt x="93" y="712"/>
                  </a:lnTo>
                  <a:lnTo>
                    <a:pt x="100" y="708"/>
                  </a:lnTo>
                  <a:lnTo>
                    <a:pt x="110" y="706"/>
                  </a:lnTo>
                  <a:lnTo>
                    <a:pt x="105" y="686"/>
                  </a:lnTo>
                  <a:lnTo>
                    <a:pt x="101" y="664"/>
                  </a:lnTo>
                  <a:lnTo>
                    <a:pt x="100" y="641"/>
                  </a:lnTo>
                  <a:lnTo>
                    <a:pt x="101" y="619"/>
                  </a:lnTo>
                  <a:lnTo>
                    <a:pt x="106" y="613"/>
                  </a:lnTo>
                  <a:lnTo>
                    <a:pt x="109" y="606"/>
                  </a:lnTo>
                  <a:lnTo>
                    <a:pt x="113" y="600"/>
                  </a:lnTo>
                  <a:lnTo>
                    <a:pt x="120" y="597"/>
                  </a:lnTo>
                  <a:lnTo>
                    <a:pt x="125" y="597"/>
                  </a:lnTo>
                  <a:lnTo>
                    <a:pt x="129" y="599"/>
                  </a:lnTo>
                  <a:lnTo>
                    <a:pt x="135" y="600"/>
                  </a:lnTo>
                  <a:lnTo>
                    <a:pt x="139" y="603"/>
                  </a:lnTo>
                  <a:lnTo>
                    <a:pt x="142" y="606"/>
                  </a:lnTo>
                  <a:lnTo>
                    <a:pt x="147" y="609"/>
                  </a:lnTo>
                  <a:lnTo>
                    <a:pt x="150" y="614"/>
                  </a:lnTo>
                  <a:lnTo>
                    <a:pt x="152" y="618"/>
                  </a:lnTo>
                  <a:lnTo>
                    <a:pt x="160" y="635"/>
                  </a:lnTo>
                  <a:lnTo>
                    <a:pt x="168" y="653"/>
                  </a:lnTo>
                  <a:lnTo>
                    <a:pt x="176" y="670"/>
                  </a:lnTo>
                  <a:lnTo>
                    <a:pt x="183" y="687"/>
                  </a:lnTo>
                  <a:lnTo>
                    <a:pt x="189" y="706"/>
                  </a:lnTo>
                  <a:lnTo>
                    <a:pt x="195" y="724"/>
                  </a:lnTo>
                  <a:lnTo>
                    <a:pt x="198" y="743"/>
                  </a:lnTo>
                  <a:lnTo>
                    <a:pt x="200" y="762"/>
                  </a:lnTo>
                  <a:lnTo>
                    <a:pt x="210" y="779"/>
                  </a:lnTo>
                  <a:lnTo>
                    <a:pt x="219" y="798"/>
                  </a:lnTo>
                  <a:lnTo>
                    <a:pt x="229" y="817"/>
                  </a:lnTo>
                  <a:lnTo>
                    <a:pt x="237" y="838"/>
                  </a:lnTo>
                  <a:lnTo>
                    <a:pt x="243" y="858"/>
                  </a:lnTo>
                  <a:lnTo>
                    <a:pt x="248" y="880"/>
                  </a:lnTo>
                  <a:lnTo>
                    <a:pt x="249" y="904"/>
                  </a:lnTo>
                  <a:lnTo>
                    <a:pt x="247" y="928"/>
                  </a:lnTo>
                  <a:lnTo>
                    <a:pt x="261" y="943"/>
                  </a:lnTo>
                  <a:lnTo>
                    <a:pt x="277" y="961"/>
                  </a:lnTo>
                  <a:lnTo>
                    <a:pt x="293" y="982"/>
                  </a:lnTo>
                  <a:lnTo>
                    <a:pt x="310" y="1002"/>
                  </a:lnTo>
                  <a:lnTo>
                    <a:pt x="325" y="1022"/>
                  </a:lnTo>
                  <a:lnTo>
                    <a:pt x="338" y="1037"/>
                  </a:lnTo>
                  <a:lnTo>
                    <a:pt x="345" y="1048"/>
                  </a:lnTo>
                  <a:lnTo>
                    <a:pt x="348" y="1052"/>
                  </a:lnTo>
                  <a:lnTo>
                    <a:pt x="356" y="1010"/>
                  </a:lnTo>
                  <a:lnTo>
                    <a:pt x="364" y="968"/>
                  </a:lnTo>
                  <a:lnTo>
                    <a:pt x="372" y="925"/>
                  </a:lnTo>
                  <a:lnTo>
                    <a:pt x="381" y="884"/>
                  </a:lnTo>
                  <a:lnTo>
                    <a:pt x="393" y="843"/>
                  </a:lnTo>
                  <a:lnTo>
                    <a:pt x="408" y="804"/>
                  </a:lnTo>
                  <a:lnTo>
                    <a:pt x="426" y="767"/>
                  </a:lnTo>
                  <a:lnTo>
                    <a:pt x="449" y="732"/>
                  </a:lnTo>
                  <a:lnTo>
                    <a:pt x="457" y="718"/>
                  </a:lnTo>
                  <a:lnTo>
                    <a:pt x="463" y="701"/>
                  </a:lnTo>
                  <a:lnTo>
                    <a:pt x="469" y="686"/>
                  </a:lnTo>
                  <a:lnTo>
                    <a:pt x="474" y="670"/>
                  </a:lnTo>
                  <a:lnTo>
                    <a:pt x="480" y="655"/>
                  </a:lnTo>
                  <a:lnTo>
                    <a:pt x="487" y="641"/>
                  </a:lnTo>
                  <a:lnTo>
                    <a:pt x="497" y="629"/>
                  </a:lnTo>
                  <a:lnTo>
                    <a:pt x="511" y="618"/>
                  </a:lnTo>
                  <a:lnTo>
                    <a:pt x="519" y="609"/>
                  </a:lnTo>
                  <a:lnTo>
                    <a:pt x="505" y="604"/>
                  </a:lnTo>
                  <a:lnTo>
                    <a:pt x="490" y="599"/>
                  </a:lnTo>
                  <a:lnTo>
                    <a:pt x="476" y="593"/>
                  </a:lnTo>
                  <a:lnTo>
                    <a:pt x="462" y="587"/>
                  </a:lnTo>
                  <a:lnTo>
                    <a:pt x="449" y="579"/>
                  </a:lnTo>
                  <a:lnTo>
                    <a:pt x="437" y="569"/>
                  </a:lnTo>
                  <a:lnTo>
                    <a:pt x="428" y="559"/>
                  </a:lnTo>
                  <a:lnTo>
                    <a:pt x="421" y="543"/>
                  </a:lnTo>
                  <a:lnTo>
                    <a:pt x="417" y="528"/>
                  </a:lnTo>
                  <a:lnTo>
                    <a:pt x="408" y="513"/>
                  </a:lnTo>
                  <a:lnTo>
                    <a:pt x="403" y="499"/>
                  </a:lnTo>
                  <a:lnTo>
                    <a:pt x="409" y="484"/>
                  </a:lnTo>
                  <a:lnTo>
                    <a:pt x="411" y="483"/>
                  </a:lnTo>
                  <a:lnTo>
                    <a:pt x="416" y="481"/>
                  </a:lnTo>
                  <a:lnTo>
                    <a:pt x="421" y="477"/>
                  </a:lnTo>
                  <a:lnTo>
                    <a:pt x="426" y="474"/>
                  </a:lnTo>
                  <a:lnTo>
                    <a:pt x="432" y="471"/>
                  </a:lnTo>
                  <a:lnTo>
                    <a:pt x="437" y="468"/>
                  </a:lnTo>
                  <a:lnTo>
                    <a:pt x="441" y="465"/>
                  </a:lnTo>
                  <a:lnTo>
                    <a:pt x="443" y="462"/>
                  </a:lnTo>
                  <a:lnTo>
                    <a:pt x="434" y="460"/>
                  </a:lnTo>
                  <a:lnTo>
                    <a:pt x="426" y="459"/>
                  </a:lnTo>
                  <a:lnTo>
                    <a:pt x="418" y="459"/>
                  </a:lnTo>
                  <a:lnTo>
                    <a:pt x="411" y="458"/>
                  </a:lnTo>
                  <a:lnTo>
                    <a:pt x="404" y="457"/>
                  </a:lnTo>
                  <a:lnTo>
                    <a:pt x="396" y="454"/>
                  </a:lnTo>
                  <a:lnTo>
                    <a:pt x="390" y="449"/>
                  </a:lnTo>
                  <a:lnTo>
                    <a:pt x="382" y="443"/>
                  </a:lnTo>
                  <a:lnTo>
                    <a:pt x="384" y="434"/>
                  </a:lnTo>
                  <a:lnTo>
                    <a:pt x="385" y="426"/>
                  </a:lnTo>
                  <a:lnTo>
                    <a:pt x="383" y="417"/>
                  </a:lnTo>
                  <a:lnTo>
                    <a:pt x="378" y="409"/>
                  </a:lnTo>
                  <a:lnTo>
                    <a:pt x="368" y="406"/>
                  </a:lnTo>
                  <a:lnTo>
                    <a:pt x="358" y="403"/>
                  </a:lnTo>
                  <a:lnTo>
                    <a:pt x="352" y="399"/>
                  </a:lnTo>
                  <a:lnTo>
                    <a:pt x="346" y="393"/>
                  </a:lnTo>
                  <a:lnTo>
                    <a:pt x="343" y="386"/>
                  </a:lnTo>
                  <a:lnTo>
                    <a:pt x="342" y="376"/>
                  </a:lnTo>
                  <a:lnTo>
                    <a:pt x="345" y="363"/>
                  </a:lnTo>
                  <a:lnTo>
                    <a:pt x="351" y="347"/>
                  </a:lnTo>
                  <a:lnTo>
                    <a:pt x="372" y="300"/>
                  </a:lnTo>
                  <a:lnTo>
                    <a:pt x="365" y="264"/>
                  </a:lnTo>
                  <a:lnTo>
                    <a:pt x="363" y="229"/>
                  </a:lnTo>
                  <a:lnTo>
                    <a:pt x="367" y="194"/>
                  </a:lnTo>
                  <a:lnTo>
                    <a:pt x="380" y="161"/>
                  </a:lnTo>
                  <a:lnTo>
                    <a:pt x="373" y="154"/>
                  </a:lnTo>
                  <a:lnTo>
                    <a:pt x="367" y="145"/>
                  </a:lnTo>
                  <a:lnTo>
                    <a:pt x="361" y="137"/>
                  </a:lnTo>
                  <a:lnTo>
                    <a:pt x="357" y="127"/>
                  </a:lnTo>
                  <a:lnTo>
                    <a:pt x="354" y="117"/>
                  </a:lnTo>
                  <a:lnTo>
                    <a:pt x="353" y="106"/>
                  </a:lnTo>
                  <a:lnTo>
                    <a:pt x="353" y="95"/>
                  </a:lnTo>
                  <a:lnTo>
                    <a:pt x="354" y="84"/>
                  </a:lnTo>
                  <a:lnTo>
                    <a:pt x="358" y="74"/>
                  </a:lnTo>
                  <a:lnTo>
                    <a:pt x="364" y="64"/>
                  </a:lnTo>
                  <a:lnTo>
                    <a:pt x="370" y="54"/>
                  </a:lnTo>
                  <a:lnTo>
                    <a:pt x="377" y="45"/>
                  </a:lnTo>
                  <a:lnTo>
                    <a:pt x="384" y="37"/>
                  </a:lnTo>
                  <a:lnTo>
                    <a:pt x="393" y="30"/>
                  </a:lnTo>
                  <a:lnTo>
                    <a:pt x="403" y="25"/>
                  </a:lnTo>
                  <a:lnTo>
                    <a:pt x="413" y="24"/>
                  </a:lnTo>
                  <a:lnTo>
                    <a:pt x="421" y="21"/>
                  </a:lnTo>
                  <a:lnTo>
                    <a:pt x="429" y="18"/>
                  </a:lnTo>
                  <a:lnTo>
                    <a:pt x="437" y="14"/>
                  </a:lnTo>
                  <a:lnTo>
                    <a:pt x="447" y="12"/>
                  </a:lnTo>
                  <a:lnTo>
                    <a:pt x="458" y="10"/>
                  </a:lnTo>
                  <a:lnTo>
                    <a:pt x="470" y="8"/>
                  </a:lnTo>
                  <a:lnTo>
                    <a:pt x="485" y="6"/>
                  </a:lnTo>
                  <a:lnTo>
                    <a:pt x="502" y="4"/>
                  </a:lnTo>
                  <a:lnTo>
                    <a:pt x="519" y="1"/>
                  </a:lnTo>
                  <a:lnTo>
                    <a:pt x="534" y="0"/>
                  </a:lnTo>
                  <a:lnTo>
                    <a:pt x="550" y="0"/>
                  </a:lnTo>
                  <a:lnTo>
                    <a:pt x="565" y="0"/>
                  </a:lnTo>
                  <a:lnTo>
                    <a:pt x="580" y="0"/>
                  </a:lnTo>
                  <a:lnTo>
                    <a:pt x="596" y="1"/>
                  </a:lnTo>
                  <a:lnTo>
                    <a:pt x="611" y="4"/>
                  </a:lnTo>
                  <a:lnTo>
                    <a:pt x="626" y="6"/>
                  </a:lnTo>
                  <a:lnTo>
                    <a:pt x="640" y="10"/>
                  </a:lnTo>
                  <a:lnTo>
                    <a:pt x="654" y="14"/>
                  </a:lnTo>
                  <a:lnTo>
                    <a:pt x="668" y="20"/>
                  </a:lnTo>
                  <a:lnTo>
                    <a:pt x="681" y="27"/>
                  </a:lnTo>
                  <a:lnTo>
                    <a:pt x="694" y="35"/>
                  </a:lnTo>
                  <a:lnTo>
                    <a:pt x="707" y="44"/>
                  </a:lnTo>
                  <a:lnTo>
                    <a:pt x="719" y="54"/>
                  </a:lnTo>
                  <a:lnTo>
                    <a:pt x="730" y="66"/>
                  </a:lnTo>
                  <a:lnTo>
                    <a:pt x="730" y="73"/>
                  </a:lnTo>
                  <a:lnTo>
                    <a:pt x="718" y="73"/>
                  </a:lnTo>
                  <a:lnTo>
                    <a:pt x="707" y="70"/>
                  </a:lnTo>
                  <a:lnTo>
                    <a:pt x="696" y="65"/>
                  </a:lnTo>
                  <a:lnTo>
                    <a:pt x="686" y="59"/>
                  </a:lnTo>
                  <a:lnTo>
                    <a:pt x="673" y="51"/>
                  </a:lnTo>
                  <a:lnTo>
                    <a:pt x="658" y="45"/>
                  </a:lnTo>
                  <a:lnTo>
                    <a:pt x="642" y="39"/>
                  </a:lnTo>
                  <a:lnTo>
                    <a:pt x="624" y="35"/>
                  </a:lnTo>
                  <a:lnTo>
                    <a:pt x="614" y="33"/>
                  </a:lnTo>
                  <a:lnTo>
                    <a:pt x="603" y="31"/>
                  </a:lnTo>
                  <a:lnTo>
                    <a:pt x="590" y="29"/>
                  </a:lnTo>
                  <a:lnTo>
                    <a:pt x="577" y="27"/>
                  </a:lnTo>
                  <a:lnTo>
                    <a:pt x="563" y="26"/>
                  </a:lnTo>
                  <a:lnTo>
                    <a:pt x="548" y="25"/>
                  </a:lnTo>
                  <a:lnTo>
                    <a:pt x="533" y="25"/>
                  </a:lnTo>
                  <a:lnTo>
                    <a:pt x="516" y="25"/>
                  </a:lnTo>
                  <a:lnTo>
                    <a:pt x="501" y="26"/>
                  </a:lnTo>
                  <a:lnTo>
                    <a:pt x="485" y="29"/>
                  </a:lnTo>
                  <a:lnTo>
                    <a:pt x="469" y="31"/>
                  </a:lnTo>
                  <a:lnTo>
                    <a:pt x="454" y="35"/>
                  </a:lnTo>
                  <a:lnTo>
                    <a:pt x="438" y="39"/>
                  </a:lnTo>
                  <a:lnTo>
                    <a:pt x="423" y="45"/>
                  </a:lnTo>
                  <a:lnTo>
                    <a:pt x="409" y="52"/>
                  </a:lnTo>
                  <a:lnTo>
                    <a:pt x="396" y="60"/>
                  </a:lnTo>
                  <a:lnTo>
                    <a:pt x="390" y="71"/>
                  </a:lnTo>
                  <a:lnTo>
                    <a:pt x="385" y="84"/>
                  </a:lnTo>
                  <a:lnTo>
                    <a:pt x="385" y="97"/>
                  </a:lnTo>
                  <a:lnTo>
                    <a:pt x="387" y="110"/>
                  </a:lnTo>
                  <a:lnTo>
                    <a:pt x="393" y="116"/>
                  </a:lnTo>
                  <a:lnTo>
                    <a:pt x="399" y="122"/>
                  </a:lnTo>
                  <a:lnTo>
                    <a:pt x="407" y="125"/>
                  </a:lnTo>
                  <a:lnTo>
                    <a:pt x="415" y="127"/>
                  </a:lnTo>
                  <a:lnTo>
                    <a:pt x="422" y="129"/>
                  </a:lnTo>
                  <a:lnTo>
                    <a:pt x="430" y="130"/>
                  </a:lnTo>
                  <a:lnTo>
                    <a:pt x="438" y="130"/>
                  </a:lnTo>
                  <a:lnTo>
                    <a:pt x="447" y="130"/>
                  </a:lnTo>
                  <a:lnTo>
                    <a:pt x="468" y="129"/>
                  </a:lnTo>
                  <a:lnTo>
                    <a:pt x="489" y="128"/>
                  </a:lnTo>
                  <a:lnTo>
                    <a:pt x="510" y="128"/>
                  </a:lnTo>
                  <a:lnTo>
                    <a:pt x="531" y="129"/>
                  </a:lnTo>
                  <a:lnTo>
                    <a:pt x="551" y="131"/>
                  </a:lnTo>
                  <a:lnTo>
                    <a:pt x="571" y="136"/>
                  </a:lnTo>
                  <a:lnTo>
                    <a:pt x="589" y="142"/>
                  </a:lnTo>
                  <a:lnTo>
                    <a:pt x="608" y="151"/>
                  </a:lnTo>
                  <a:lnTo>
                    <a:pt x="614" y="157"/>
                  </a:lnTo>
                  <a:lnTo>
                    <a:pt x="619" y="165"/>
                  </a:lnTo>
                  <a:lnTo>
                    <a:pt x="622" y="173"/>
                  </a:lnTo>
                  <a:lnTo>
                    <a:pt x="619" y="183"/>
                  </a:lnTo>
                  <a:lnTo>
                    <a:pt x="614" y="191"/>
                  </a:lnTo>
                  <a:lnTo>
                    <a:pt x="609" y="199"/>
                  </a:lnTo>
                  <a:lnTo>
                    <a:pt x="603" y="208"/>
                  </a:lnTo>
                  <a:lnTo>
                    <a:pt x="599" y="217"/>
                  </a:lnTo>
                  <a:lnTo>
                    <a:pt x="597" y="225"/>
                  </a:lnTo>
                  <a:lnTo>
                    <a:pt x="596" y="235"/>
                  </a:lnTo>
                  <a:lnTo>
                    <a:pt x="597" y="245"/>
                  </a:lnTo>
                  <a:lnTo>
                    <a:pt x="601" y="255"/>
                  </a:lnTo>
                  <a:lnTo>
                    <a:pt x="605" y="262"/>
                  </a:lnTo>
                  <a:lnTo>
                    <a:pt x="611" y="269"/>
                  </a:lnTo>
                  <a:lnTo>
                    <a:pt x="617" y="274"/>
                  </a:lnTo>
                  <a:lnTo>
                    <a:pt x="624" y="280"/>
                  </a:lnTo>
                  <a:lnTo>
                    <a:pt x="629" y="276"/>
                  </a:lnTo>
                  <a:lnTo>
                    <a:pt x="636" y="275"/>
                  </a:lnTo>
                  <a:lnTo>
                    <a:pt x="642" y="275"/>
                  </a:lnTo>
                  <a:lnTo>
                    <a:pt x="648" y="275"/>
                  </a:lnTo>
                  <a:lnTo>
                    <a:pt x="654" y="277"/>
                  </a:lnTo>
                  <a:lnTo>
                    <a:pt x="661" y="280"/>
                  </a:lnTo>
                  <a:lnTo>
                    <a:pt x="666" y="282"/>
                  </a:lnTo>
                  <a:lnTo>
                    <a:pt x="671" y="284"/>
                  </a:lnTo>
                  <a:lnTo>
                    <a:pt x="681" y="292"/>
                  </a:lnTo>
                  <a:lnTo>
                    <a:pt x="691" y="302"/>
                  </a:lnTo>
                  <a:lnTo>
                    <a:pt x="699" y="314"/>
                  </a:lnTo>
                  <a:lnTo>
                    <a:pt x="703" y="327"/>
                  </a:lnTo>
                  <a:lnTo>
                    <a:pt x="707" y="346"/>
                  </a:lnTo>
                  <a:lnTo>
                    <a:pt x="705" y="362"/>
                  </a:lnTo>
                  <a:lnTo>
                    <a:pt x="699" y="377"/>
                  </a:lnTo>
                  <a:lnTo>
                    <a:pt x="690" y="391"/>
                  </a:lnTo>
                  <a:lnTo>
                    <a:pt x="682" y="405"/>
                  </a:lnTo>
                  <a:lnTo>
                    <a:pt x="679" y="419"/>
                  </a:lnTo>
                  <a:lnTo>
                    <a:pt x="683" y="433"/>
                  </a:lnTo>
                  <a:lnTo>
                    <a:pt x="696" y="447"/>
                  </a:lnTo>
                  <a:lnTo>
                    <a:pt x="710" y="459"/>
                  </a:lnTo>
                  <a:lnTo>
                    <a:pt x="732" y="426"/>
                  </a:lnTo>
                  <a:lnTo>
                    <a:pt x="755" y="392"/>
                  </a:lnTo>
                  <a:lnTo>
                    <a:pt x="774" y="356"/>
                  </a:lnTo>
                  <a:lnTo>
                    <a:pt x="792" y="318"/>
                  </a:lnTo>
                  <a:lnTo>
                    <a:pt x="804" y="281"/>
                  </a:lnTo>
                  <a:lnTo>
                    <a:pt x="809" y="241"/>
                  </a:lnTo>
                  <a:lnTo>
                    <a:pt x="806" y="198"/>
                  </a:lnTo>
                  <a:lnTo>
                    <a:pt x="793" y="155"/>
                  </a:lnTo>
                  <a:lnTo>
                    <a:pt x="787" y="149"/>
                  </a:lnTo>
                  <a:lnTo>
                    <a:pt x="783" y="141"/>
                  </a:lnTo>
                  <a:lnTo>
                    <a:pt x="779" y="133"/>
                  </a:lnTo>
                  <a:lnTo>
                    <a:pt x="774" y="127"/>
                  </a:lnTo>
                  <a:lnTo>
                    <a:pt x="770" y="119"/>
                  </a:lnTo>
                  <a:lnTo>
                    <a:pt x="765" y="113"/>
                  </a:lnTo>
                  <a:lnTo>
                    <a:pt x="759" y="107"/>
                  </a:lnTo>
                  <a:lnTo>
                    <a:pt x="752" y="103"/>
                  </a:lnTo>
                  <a:lnTo>
                    <a:pt x="751" y="97"/>
                  </a:lnTo>
                  <a:lnTo>
                    <a:pt x="747" y="92"/>
                  </a:lnTo>
                  <a:lnTo>
                    <a:pt x="744" y="87"/>
                  </a:lnTo>
                  <a:lnTo>
                    <a:pt x="746" y="82"/>
                  </a:lnTo>
                  <a:lnTo>
                    <a:pt x="760" y="85"/>
                  </a:lnTo>
                  <a:lnTo>
                    <a:pt x="774" y="90"/>
                  </a:lnTo>
                  <a:lnTo>
                    <a:pt x="787" y="99"/>
                  </a:lnTo>
                  <a:lnTo>
                    <a:pt x="799" y="109"/>
                  </a:lnTo>
                  <a:lnTo>
                    <a:pt x="810" y="120"/>
                  </a:lnTo>
                  <a:lnTo>
                    <a:pt x="819" y="133"/>
                  </a:lnTo>
                  <a:lnTo>
                    <a:pt x="825" y="148"/>
                  </a:lnTo>
                  <a:lnTo>
                    <a:pt x="830" y="162"/>
                  </a:lnTo>
                  <a:lnTo>
                    <a:pt x="833" y="188"/>
                  </a:lnTo>
                  <a:lnTo>
                    <a:pt x="835" y="214"/>
                  </a:lnTo>
                  <a:lnTo>
                    <a:pt x="835" y="239"/>
                  </a:lnTo>
                  <a:lnTo>
                    <a:pt x="833" y="265"/>
                  </a:lnTo>
                  <a:lnTo>
                    <a:pt x="829" y="291"/>
                  </a:lnTo>
                  <a:lnTo>
                    <a:pt x="822" y="317"/>
                  </a:lnTo>
                  <a:lnTo>
                    <a:pt x="813" y="341"/>
                  </a:lnTo>
                  <a:lnTo>
                    <a:pt x="803" y="364"/>
                  </a:lnTo>
                  <a:lnTo>
                    <a:pt x="794" y="386"/>
                  </a:lnTo>
                  <a:lnTo>
                    <a:pt x="782" y="405"/>
                  </a:lnTo>
                  <a:lnTo>
                    <a:pt x="768" y="424"/>
                  </a:lnTo>
                  <a:lnTo>
                    <a:pt x="754" y="444"/>
                  </a:lnTo>
                  <a:lnTo>
                    <a:pt x="740" y="463"/>
                  </a:lnTo>
                  <a:lnTo>
                    <a:pt x="728" y="484"/>
                  </a:lnTo>
                  <a:lnTo>
                    <a:pt x="718" y="505"/>
                  </a:lnTo>
                  <a:lnTo>
                    <a:pt x="712" y="527"/>
                  </a:lnTo>
                  <a:lnTo>
                    <a:pt x="723" y="536"/>
                  </a:lnTo>
                  <a:lnTo>
                    <a:pt x="732" y="547"/>
                  </a:lnTo>
                  <a:lnTo>
                    <a:pt x="739" y="559"/>
                  </a:lnTo>
                  <a:lnTo>
                    <a:pt x="744" y="572"/>
                  </a:lnTo>
                  <a:lnTo>
                    <a:pt x="748" y="585"/>
                  </a:lnTo>
                  <a:lnTo>
                    <a:pt x="754" y="597"/>
                  </a:lnTo>
                  <a:lnTo>
                    <a:pt x="760" y="608"/>
                  </a:lnTo>
                  <a:lnTo>
                    <a:pt x="769" y="619"/>
                  </a:lnTo>
                  <a:lnTo>
                    <a:pt x="781" y="648"/>
                  </a:lnTo>
                  <a:lnTo>
                    <a:pt x="796" y="678"/>
                  </a:lnTo>
                  <a:lnTo>
                    <a:pt x="813" y="705"/>
                  </a:lnTo>
                  <a:lnTo>
                    <a:pt x="831" y="733"/>
                  </a:lnTo>
                  <a:lnTo>
                    <a:pt x="848" y="760"/>
                  </a:lnTo>
                  <a:lnTo>
                    <a:pt x="864" y="788"/>
                  </a:lnTo>
                  <a:lnTo>
                    <a:pt x="878" y="816"/>
                  </a:lnTo>
                  <a:lnTo>
                    <a:pt x="890" y="846"/>
                  </a:lnTo>
                  <a:lnTo>
                    <a:pt x="907" y="894"/>
                  </a:lnTo>
                  <a:lnTo>
                    <a:pt x="913" y="941"/>
                  </a:lnTo>
                  <a:lnTo>
                    <a:pt x="912" y="987"/>
                  </a:lnTo>
                  <a:lnTo>
                    <a:pt x="907" y="1034"/>
                  </a:lnTo>
                  <a:lnTo>
                    <a:pt x="898" y="1080"/>
                  </a:lnTo>
                  <a:lnTo>
                    <a:pt x="889" y="1127"/>
                  </a:lnTo>
                  <a:lnTo>
                    <a:pt x="883" y="1173"/>
                  </a:lnTo>
                  <a:lnTo>
                    <a:pt x="880" y="1221"/>
                  </a:lnTo>
                  <a:lnTo>
                    <a:pt x="885" y="1266"/>
                  </a:lnTo>
                  <a:lnTo>
                    <a:pt x="883" y="1314"/>
                  </a:lnTo>
                  <a:lnTo>
                    <a:pt x="881" y="1360"/>
                  </a:lnTo>
                  <a:lnTo>
                    <a:pt x="883" y="1408"/>
                  </a:lnTo>
                  <a:lnTo>
                    <a:pt x="885" y="1425"/>
                  </a:lnTo>
                  <a:lnTo>
                    <a:pt x="889" y="1471"/>
                  </a:lnTo>
                  <a:lnTo>
                    <a:pt x="897" y="1537"/>
                  </a:lnTo>
                  <a:lnTo>
                    <a:pt x="907" y="1615"/>
                  </a:lnTo>
                  <a:lnTo>
                    <a:pt x="916" y="1697"/>
                  </a:lnTo>
                  <a:lnTo>
                    <a:pt x="927" y="1774"/>
                  </a:lnTo>
                  <a:lnTo>
                    <a:pt x="936" y="1840"/>
                  </a:lnTo>
                  <a:lnTo>
                    <a:pt x="945" y="1884"/>
                  </a:lnTo>
                  <a:lnTo>
                    <a:pt x="940" y="1894"/>
                  </a:lnTo>
                  <a:lnTo>
                    <a:pt x="938" y="1903"/>
                  </a:lnTo>
                  <a:lnTo>
                    <a:pt x="936" y="1914"/>
                  </a:lnTo>
                  <a:lnTo>
                    <a:pt x="933" y="1925"/>
                  </a:lnTo>
                  <a:lnTo>
                    <a:pt x="928" y="1934"/>
                  </a:lnTo>
                  <a:lnTo>
                    <a:pt x="922" y="1940"/>
                  </a:lnTo>
                  <a:lnTo>
                    <a:pt x="911" y="1945"/>
                  </a:lnTo>
                  <a:lnTo>
                    <a:pt x="897" y="1943"/>
                  </a:lnTo>
                  <a:lnTo>
                    <a:pt x="895" y="1943"/>
                  </a:lnTo>
                  <a:lnTo>
                    <a:pt x="896" y="1982"/>
                  </a:lnTo>
                  <a:lnTo>
                    <a:pt x="1040" y="1980"/>
                  </a:lnTo>
                  <a:lnTo>
                    <a:pt x="1039" y="2135"/>
                  </a:lnTo>
                  <a:lnTo>
                    <a:pt x="262" y="213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7" name="Google Shape;237;p9"/>
            <p:cNvSpPr/>
            <p:nvPr/>
          </p:nvSpPr>
          <p:spPr>
            <a:xfrm>
              <a:off x="5034" y="1718"/>
              <a:ext cx="98" cy="163"/>
            </a:xfrm>
            <a:custGeom>
              <a:rect b="b" l="l" r="r" t="t"/>
              <a:pathLst>
                <a:path extrusionOk="0" h="152" w="92">
                  <a:moveTo>
                    <a:pt x="10" y="0"/>
                  </a:moveTo>
                  <a:lnTo>
                    <a:pt x="11" y="5"/>
                  </a:lnTo>
                  <a:lnTo>
                    <a:pt x="16" y="13"/>
                  </a:lnTo>
                  <a:lnTo>
                    <a:pt x="21" y="21"/>
                  </a:lnTo>
                  <a:lnTo>
                    <a:pt x="24" y="26"/>
                  </a:lnTo>
                  <a:lnTo>
                    <a:pt x="33" y="24"/>
                  </a:lnTo>
                  <a:lnTo>
                    <a:pt x="40" y="20"/>
                  </a:lnTo>
                  <a:lnTo>
                    <a:pt x="49" y="17"/>
                  </a:lnTo>
                  <a:lnTo>
                    <a:pt x="58" y="15"/>
                  </a:lnTo>
                  <a:lnTo>
                    <a:pt x="65" y="14"/>
                  </a:lnTo>
                  <a:lnTo>
                    <a:pt x="73" y="15"/>
                  </a:lnTo>
                  <a:lnTo>
                    <a:pt x="81" y="18"/>
                  </a:lnTo>
                  <a:lnTo>
                    <a:pt x="88" y="25"/>
                  </a:lnTo>
                  <a:lnTo>
                    <a:pt x="87" y="33"/>
                  </a:lnTo>
                  <a:lnTo>
                    <a:pt x="84" y="41"/>
                  </a:lnTo>
                  <a:lnTo>
                    <a:pt x="78" y="47"/>
                  </a:lnTo>
                  <a:lnTo>
                    <a:pt x="72" y="54"/>
                  </a:lnTo>
                  <a:lnTo>
                    <a:pt x="65" y="60"/>
                  </a:lnTo>
                  <a:lnTo>
                    <a:pt x="60" y="68"/>
                  </a:lnTo>
                  <a:lnTo>
                    <a:pt x="56" y="74"/>
                  </a:lnTo>
                  <a:lnTo>
                    <a:pt x="52" y="83"/>
                  </a:lnTo>
                  <a:lnTo>
                    <a:pt x="58" y="84"/>
                  </a:lnTo>
                  <a:lnTo>
                    <a:pt x="63" y="85"/>
                  </a:lnTo>
                  <a:lnTo>
                    <a:pt x="69" y="87"/>
                  </a:lnTo>
                  <a:lnTo>
                    <a:pt x="73" y="90"/>
                  </a:lnTo>
                  <a:lnTo>
                    <a:pt x="78" y="92"/>
                  </a:lnTo>
                  <a:lnTo>
                    <a:pt x="83" y="95"/>
                  </a:lnTo>
                  <a:lnTo>
                    <a:pt x="87" y="99"/>
                  </a:lnTo>
                  <a:lnTo>
                    <a:pt x="90" y="105"/>
                  </a:lnTo>
                  <a:lnTo>
                    <a:pt x="92" y="119"/>
                  </a:lnTo>
                  <a:lnTo>
                    <a:pt x="91" y="134"/>
                  </a:lnTo>
                  <a:lnTo>
                    <a:pt x="89" y="147"/>
                  </a:lnTo>
                  <a:lnTo>
                    <a:pt x="88" y="152"/>
                  </a:lnTo>
                  <a:lnTo>
                    <a:pt x="87" y="145"/>
                  </a:lnTo>
                  <a:lnTo>
                    <a:pt x="85" y="137"/>
                  </a:lnTo>
                  <a:lnTo>
                    <a:pt x="82" y="131"/>
                  </a:lnTo>
                  <a:lnTo>
                    <a:pt x="78" y="124"/>
                  </a:lnTo>
                  <a:lnTo>
                    <a:pt x="74" y="118"/>
                  </a:lnTo>
                  <a:lnTo>
                    <a:pt x="69" y="112"/>
                  </a:lnTo>
                  <a:lnTo>
                    <a:pt x="62" y="107"/>
                  </a:lnTo>
                  <a:lnTo>
                    <a:pt x="55" y="104"/>
                  </a:lnTo>
                  <a:lnTo>
                    <a:pt x="47" y="103"/>
                  </a:lnTo>
                  <a:lnTo>
                    <a:pt x="40" y="100"/>
                  </a:lnTo>
                  <a:lnTo>
                    <a:pt x="33" y="96"/>
                  </a:lnTo>
                  <a:lnTo>
                    <a:pt x="29" y="90"/>
                  </a:lnTo>
                  <a:lnTo>
                    <a:pt x="32" y="73"/>
                  </a:lnTo>
                  <a:lnTo>
                    <a:pt x="39" y="59"/>
                  </a:lnTo>
                  <a:lnTo>
                    <a:pt x="50" y="46"/>
                  </a:lnTo>
                  <a:lnTo>
                    <a:pt x="60" y="32"/>
                  </a:lnTo>
                  <a:lnTo>
                    <a:pt x="52" y="32"/>
                  </a:lnTo>
                  <a:lnTo>
                    <a:pt x="44" y="34"/>
                  </a:lnTo>
                  <a:lnTo>
                    <a:pt x="35" y="38"/>
                  </a:lnTo>
                  <a:lnTo>
                    <a:pt x="25" y="41"/>
                  </a:lnTo>
                  <a:lnTo>
                    <a:pt x="18" y="43"/>
                  </a:lnTo>
                  <a:lnTo>
                    <a:pt x="10" y="42"/>
                  </a:lnTo>
                  <a:lnTo>
                    <a:pt x="4" y="35"/>
                  </a:lnTo>
                  <a:lnTo>
                    <a:pt x="0" y="25"/>
                  </a:lnTo>
                  <a:lnTo>
                    <a:pt x="0" y="18"/>
                  </a:lnTo>
                  <a:lnTo>
                    <a:pt x="1" y="8"/>
                  </a:lnTo>
                  <a:lnTo>
                    <a:pt x="5" y="2"/>
                  </a:lnTo>
                  <a:lnTo>
                    <a:pt x="1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8" name="Google Shape;238;p9"/>
            <p:cNvSpPr/>
            <p:nvPr/>
          </p:nvSpPr>
          <p:spPr>
            <a:xfrm>
              <a:off x="4754" y="1772"/>
              <a:ext cx="345" cy="449"/>
            </a:xfrm>
            <a:custGeom>
              <a:rect b="b" l="l" r="r" t="t"/>
              <a:pathLst>
                <a:path extrusionOk="0" h="419" w="322">
                  <a:moveTo>
                    <a:pt x="203" y="3"/>
                  </a:moveTo>
                  <a:lnTo>
                    <a:pt x="208" y="5"/>
                  </a:lnTo>
                  <a:lnTo>
                    <a:pt x="215" y="8"/>
                  </a:lnTo>
                  <a:lnTo>
                    <a:pt x="220" y="11"/>
                  </a:lnTo>
                  <a:lnTo>
                    <a:pt x="224" y="17"/>
                  </a:lnTo>
                  <a:lnTo>
                    <a:pt x="214" y="33"/>
                  </a:lnTo>
                  <a:lnTo>
                    <a:pt x="205" y="51"/>
                  </a:lnTo>
                  <a:lnTo>
                    <a:pt x="201" y="71"/>
                  </a:lnTo>
                  <a:lnTo>
                    <a:pt x="204" y="93"/>
                  </a:lnTo>
                  <a:lnTo>
                    <a:pt x="208" y="101"/>
                  </a:lnTo>
                  <a:lnTo>
                    <a:pt x="213" y="110"/>
                  </a:lnTo>
                  <a:lnTo>
                    <a:pt x="218" y="119"/>
                  </a:lnTo>
                  <a:lnTo>
                    <a:pt x="223" y="128"/>
                  </a:lnTo>
                  <a:lnTo>
                    <a:pt x="229" y="137"/>
                  </a:lnTo>
                  <a:lnTo>
                    <a:pt x="234" y="146"/>
                  </a:lnTo>
                  <a:lnTo>
                    <a:pt x="240" y="153"/>
                  </a:lnTo>
                  <a:lnTo>
                    <a:pt x="246" y="161"/>
                  </a:lnTo>
                  <a:lnTo>
                    <a:pt x="251" y="154"/>
                  </a:lnTo>
                  <a:lnTo>
                    <a:pt x="256" y="149"/>
                  </a:lnTo>
                  <a:lnTo>
                    <a:pt x="264" y="146"/>
                  </a:lnTo>
                  <a:lnTo>
                    <a:pt x="271" y="142"/>
                  </a:lnTo>
                  <a:lnTo>
                    <a:pt x="277" y="142"/>
                  </a:lnTo>
                  <a:lnTo>
                    <a:pt x="282" y="142"/>
                  </a:lnTo>
                  <a:lnTo>
                    <a:pt x="287" y="144"/>
                  </a:lnTo>
                  <a:lnTo>
                    <a:pt x="293" y="147"/>
                  </a:lnTo>
                  <a:lnTo>
                    <a:pt x="297" y="150"/>
                  </a:lnTo>
                  <a:lnTo>
                    <a:pt x="301" y="154"/>
                  </a:lnTo>
                  <a:lnTo>
                    <a:pt x="305" y="159"/>
                  </a:lnTo>
                  <a:lnTo>
                    <a:pt x="308" y="164"/>
                  </a:lnTo>
                  <a:lnTo>
                    <a:pt x="313" y="179"/>
                  </a:lnTo>
                  <a:lnTo>
                    <a:pt x="313" y="193"/>
                  </a:lnTo>
                  <a:lnTo>
                    <a:pt x="309" y="206"/>
                  </a:lnTo>
                  <a:lnTo>
                    <a:pt x="301" y="218"/>
                  </a:lnTo>
                  <a:lnTo>
                    <a:pt x="294" y="230"/>
                  </a:lnTo>
                  <a:lnTo>
                    <a:pt x="287" y="242"/>
                  </a:lnTo>
                  <a:lnTo>
                    <a:pt x="284" y="255"/>
                  </a:lnTo>
                  <a:lnTo>
                    <a:pt x="285" y="269"/>
                  </a:lnTo>
                  <a:lnTo>
                    <a:pt x="290" y="275"/>
                  </a:lnTo>
                  <a:lnTo>
                    <a:pt x="295" y="282"/>
                  </a:lnTo>
                  <a:lnTo>
                    <a:pt x="299" y="288"/>
                  </a:lnTo>
                  <a:lnTo>
                    <a:pt x="304" y="295"/>
                  </a:lnTo>
                  <a:lnTo>
                    <a:pt x="308" y="301"/>
                  </a:lnTo>
                  <a:lnTo>
                    <a:pt x="312" y="308"/>
                  </a:lnTo>
                  <a:lnTo>
                    <a:pt x="317" y="314"/>
                  </a:lnTo>
                  <a:lnTo>
                    <a:pt x="322" y="321"/>
                  </a:lnTo>
                  <a:lnTo>
                    <a:pt x="319" y="335"/>
                  </a:lnTo>
                  <a:lnTo>
                    <a:pt x="313" y="349"/>
                  </a:lnTo>
                  <a:lnTo>
                    <a:pt x="307" y="362"/>
                  </a:lnTo>
                  <a:lnTo>
                    <a:pt x="297" y="374"/>
                  </a:lnTo>
                  <a:lnTo>
                    <a:pt x="283" y="380"/>
                  </a:lnTo>
                  <a:lnTo>
                    <a:pt x="270" y="388"/>
                  </a:lnTo>
                  <a:lnTo>
                    <a:pt x="258" y="397"/>
                  </a:lnTo>
                  <a:lnTo>
                    <a:pt x="246" y="405"/>
                  </a:lnTo>
                  <a:lnTo>
                    <a:pt x="233" y="413"/>
                  </a:lnTo>
                  <a:lnTo>
                    <a:pt x="217" y="417"/>
                  </a:lnTo>
                  <a:lnTo>
                    <a:pt x="197" y="419"/>
                  </a:lnTo>
                  <a:lnTo>
                    <a:pt x="174" y="417"/>
                  </a:lnTo>
                  <a:lnTo>
                    <a:pt x="164" y="417"/>
                  </a:lnTo>
                  <a:lnTo>
                    <a:pt x="152" y="416"/>
                  </a:lnTo>
                  <a:lnTo>
                    <a:pt x="138" y="414"/>
                  </a:lnTo>
                  <a:lnTo>
                    <a:pt x="124" y="410"/>
                  </a:lnTo>
                  <a:lnTo>
                    <a:pt x="109" y="404"/>
                  </a:lnTo>
                  <a:lnTo>
                    <a:pt x="96" y="397"/>
                  </a:lnTo>
                  <a:lnTo>
                    <a:pt x="85" y="386"/>
                  </a:lnTo>
                  <a:lnTo>
                    <a:pt x="76" y="373"/>
                  </a:lnTo>
                  <a:lnTo>
                    <a:pt x="73" y="364"/>
                  </a:lnTo>
                  <a:lnTo>
                    <a:pt x="68" y="357"/>
                  </a:lnTo>
                  <a:lnTo>
                    <a:pt x="65" y="349"/>
                  </a:lnTo>
                  <a:lnTo>
                    <a:pt x="64" y="340"/>
                  </a:lnTo>
                  <a:lnTo>
                    <a:pt x="68" y="335"/>
                  </a:lnTo>
                  <a:lnTo>
                    <a:pt x="74" y="329"/>
                  </a:lnTo>
                  <a:lnTo>
                    <a:pt x="79" y="323"/>
                  </a:lnTo>
                  <a:lnTo>
                    <a:pt x="86" y="318"/>
                  </a:lnTo>
                  <a:lnTo>
                    <a:pt x="90" y="311"/>
                  </a:lnTo>
                  <a:lnTo>
                    <a:pt x="94" y="305"/>
                  </a:lnTo>
                  <a:lnTo>
                    <a:pt x="97" y="299"/>
                  </a:lnTo>
                  <a:lnTo>
                    <a:pt x="97" y="293"/>
                  </a:lnTo>
                  <a:lnTo>
                    <a:pt x="89" y="288"/>
                  </a:lnTo>
                  <a:lnTo>
                    <a:pt x="79" y="284"/>
                  </a:lnTo>
                  <a:lnTo>
                    <a:pt x="68" y="280"/>
                  </a:lnTo>
                  <a:lnTo>
                    <a:pt x="56" y="276"/>
                  </a:lnTo>
                  <a:lnTo>
                    <a:pt x="45" y="273"/>
                  </a:lnTo>
                  <a:lnTo>
                    <a:pt x="35" y="271"/>
                  </a:lnTo>
                  <a:lnTo>
                    <a:pt x="28" y="269"/>
                  </a:lnTo>
                  <a:lnTo>
                    <a:pt x="26" y="269"/>
                  </a:lnTo>
                  <a:lnTo>
                    <a:pt x="28" y="255"/>
                  </a:lnTo>
                  <a:lnTo>
                    <a:pt x="32" y="244"/>
                  </a:lnTo>
                  <a:lnTo>
                    <a:pt x="30" y="234"/>
                  </a:lnTo>
                  <a:lnTo>
                    <a:pt x="22" y="226"/>
                  </a:lnTo>
                  <a:lnTo>
                    <a:pt x="16" y="222"/>
                  </a:lnTo>
                  <a:lnTo>
                    <a:pt x="10" y="218"/>
                  </a:lnTo>
                  <a:lnTo>
                    <a:pt x="3" y="213"/>
                  </a:lnTo>
                  <a:lnTo>
                    <a:pt x="0" y="207"/>
                  </a:lnTo>
                  <a:lnTo>
                    <a:pt x="3" y="200"/>
                  </a:lnTo>
                  <a:lnTo>
                    <a:pt x="8" y="193"/>
                  </a:lnTo>
                  <a:lnTo>
                    <a:pt x="13" y="187"/>
                  </a:lnTo>
                  <a:lnTo>
                    <a:pt x="17" y="179"/>
                  </a:lnTo>
                  <a:lnTo>
                    <a:pt x="23" y="173"/>
                  </a:lnTo>
                  <a:lnTo>
                    <a:pt x="28" y="166"/>
                  </a:lnTo>
                  <a:lnTo>
                    <a:pt x="33" y="160"/>
                  </a:lnTo>
                  <a:lnTo>
                    <a:pt x="37" y="152"/>
                  </a:lnTo>
                  <a:lnTo>
                    <a:pt x="36" y="133"/>
                  </a:lnTo>
                  <a:lnTo>
                    <a:pt x="29" y="113"/>
                  </a:lnTo>
                  <a:lnTo>
                    <a:pt x="22" y="95"/>
                  </a:lnTo>
                  <a:lnTo>
                    <a:pt x="17" y="73"/>
                  </a:lnTo>
                  <a:lnTo>
                    <a:pt x="16" y="62"/>
                  </a:lnTo>
                  <a:lnTo>
                    <a:pt x="17" y="51"/>
                  </a:lnTo>
                  <a:lnTo>
                    <a:pt x="20" y="41"/>
                  </a:lnTo>
                  <a:lnTo>
                    <a:pt x="23" y="31"/>
                  </a:lnTo>
                  <a:lnTo>
                    <a:pt x="27" y="22"/>
                  </a:lnTo>
                  <a:lnTo>
                    <a:pt x="33" y="14"/>
                  </a:lnTo>
                  <a:lnTo>
                    <a:pt x="40" y="6"/>
                  </a:lnTo>
                  <a:lnTo>
                    <a:pt x="49" y="0"/>
                  </a:lnTo>
                  <a:lnTo>
                    <a:pt x="203" y="3"/>
                  </a:lnTo>
                  <a:close/>
                </a:path>
              </a:pathLst>
            </a:custGeom>
            <a:solidFill>
              <a:srgbClr val="F2BF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9" name="Google Shape;239;p9"/>
            <p:cNvSpPr/>
            <p:nvPr/>
          </p:nvSpPr>
          <p:spPr>
            <a:xfrm>
              <a:off x="4788" y="1838"/>
              <a:ext cx="99" cy="36"/>
            </a:xfrm>
            <a:custGeom>
              <a:rect b="b" l="l" r="r" t="t"/>
              <a:pathLst>
                <a:path extrusionOk="0" h="34" w="92">
                  <a:moveTo>
                    <a:pt x="92" y="34"/>
                  </a:moveTo>
                  <a:lnTo>
                    <a:pt x="80" y="31"/>
                  </a:lnTo>
                  <a:lnTo>
                    <a:pt x="69" y="27"/>
                  </a:lnTo>
                  <a:lnTo>
                    <a:pt x="58" y="25"/>
                  </a:lnTo>
                  <a:lnTo>
                    <a:pt x="47" y="23"/>
                  </a:lnTo>
                  <a:lnTo>
                    <a:pt x="37" y="22"/>
                  </a:lnTo>
                  <a:lnTo>
                    <a:pt x="28" y="23"/>
                  </a:lnTo>
                  <a:lnTo>
                    <a:pt x="17" y="25"/>
                  </a:lnTo>
                  <a:lnTo>
                    <a:pt x="6" y="29"/>
                  </a:lnTo>
                  <a:lnTo>
                    <a:pt x="4" y="25"/>
                  </a:lnTo>
                  <a:lnTo>
                    <a:pt x="1" y="21"/>
                  </a:lnTo>
                  <a:lnTo>
                    <a:pt x="0" y="16"/>
                  </a:lnTo>
                  <a:lnTo>
                    <a:pt x="0" y="11"/>
                  </a:lnTo>
                  <a:lnTo>
                    <a:pt x="8" y="5"/>
                  </a:lnTo>
                  <a:lnTo>
                    <a:pt x="18" y="1"/>
                  </a:lnTo>
                  <a:lnTo>
                    <a:pt x="28" y="0"/>
                  </a:lnTo>
                  <a:lnTo>
                    <a:pt x="37" y="0"/>
                  </a:lnTo>
                  <a:lnTo>
                    <a:pt x="47" y="2"/>
                  </a:lnTo>
                  <a:lnTo>
                    <a:pt x="57" y="6"/>
                  </a:lnTo>
                  <a:lnTo>
                    <a:pt x="67" y="10"/>
                  </a:lnTo>
                  <a:lnTo>
                    <a:pt x="75" y="13"/>
                  </a:lnTo>
                  <a:lnTo>
                    <a:pt x="81" y="19"/>
                  </a:lnTo>
                  <a:lnTo>
                    <a:pt x="85" y="23"/>
                  </a:lnTo>
                  <a:lnTo>
                    <a:pt x="90" y="27"/>
                  </a:lnTo>
                  <a:lnTo>
                    <a:pt x="92" y="3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0" name="Google Shape;240;p9"/>
            <p:cNvSpPr/>
            <p:nvPr/>
          </p:nvSpPr>
          <p:spPr>
            <a:xfrm>
              <a:off x="4813" y="1893"/>
              <a:ext cx="66" cy="44"/>
            </a:xfrm>
            <a:custGeom>
              <a:rect b="b" l="l" r="r" t="t"/>
              <a:pathLst>
                <a:path extrusionOk="0" h="41" w="62">
                  <a:moveTo>
                    <a:pt x="26" y="14"/>
                  </a:moveTo>
                  <a:lnTo>
                    <a:pt x="31" y="17"/>
                  </a:lnTo>
                  <a:lnTo>
                    <a:pt x="36" y="20"/>
                  </a:lnTo>
                  <a:lnTo>
                    <a:pt x="43" y="21"/>
                  </a:lnTo>
                  <a:lnTo>
                    <a:pt x="48" y="22"/>
                  </a:lnTo>
                  <a:lnTo>
                    <a:pt x="54" y="24"/>
                  </a:lnTo>
                  <a:lnTo>
                    <a:pt x="58" y="26"/>
                  </a:lnTo>
                  <a:lnTo>
                    <a:pt x="61" y="30"/>
                  </a:lnTo>
                  <a:lnTo>
                    <a:pt x="62" y="37"/>
                  </a:lnTo>
                  <a:lnTo>
                    <a:pt x="56" y="39"/>
                  </a:lnTo>
                  <a:lnTo>
                    <a:pt x="49" y="40"/>
                  </a:lnTo>
                  <a:lnTo>
                    <a:pt x="42" y="41"/>
                  </a:lnTo>
                  <a:lnTo>
                    <a:pt x="35" y="41"/>
                  </a:lnTo>
                  <a:lnTo>
                    <a:pt x="27" y="41"/>
                  </a:lnTo>
                  <a:lnTo>
                    <a:pt x="21" y="40"/>
                  </a:lnTo>
                  <a:lnTo>
                    <a:pt x="14" y="39"/>
                  </a:lnTo>
                  <a:lnTo>
                    <a:pt x="8" y="37"/>
                  </a:lnTo>
                  <a:lnTo>
                    <a:pt x="9" y="26"/>
                  </a:lnTo>
                  <a:lnTo>
                    <a:pt x="5" y="17"/>
                  </a:lnTo>
                  <a:lnTo>
                    <a:pt x="0" y="9"/>
                  </a:lnTo>
                  <a:lnTo>
                    <a:pt x="0" y="0"/>
                  </a:lnTo>
                  <a:lnTo>
                    <a:pt x="12" y="4"/>
                  </a:lnTo>
                  <a:lnTo>
                    <a:pt x="18" y="9"/>
                  </a:lnTo>
                  <a:lnTo>
                    <a:pt x="21" y="11"/>
                  </a:lnTo>
                  <a:lnTo>
                    <a:pt x="26" y="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1" name="Google Shape;241;p9"/>
            <p:cNvSpPr/>
            <p:nvPr/>
          </p:nvSpPr>
          <p:spPr>
            <a:xfrm>
              <a:off x="5038" y="1952"/>
              <a:ext cx="29" cy="51"/>
            </a:xfrm>
            <a:custGeom>
              <a:rect b="b" l="l" r="r" t="t"/>
              <a:pathLst>
                <a:path extrusionOk="0" h="48" w="27">
                  <a:moveTo>
                    <a:pt x="27" y="11"/>
                  </a:moveTo>
                  <a:lnTo>
                    <a:pt x="27" y="14"/>
                  </a:lnTo>
                  <a:lnTo>
                    <a:pt x="25" y="17"/>
                  </a:lnTo>
                  <a:lnTo>
                    <a:pt x="21" y="18"/>
                  </a:lnTo>
                  <a:lnTo>
                    <a:pt x="18" y="20"/>
                  </a:lnTo>
                  <a:lnTo>
                    <a:pt x="17" y="48"/>
                  </a:lnTo>
                  <a:lnTo>
                    <a:pt x="10" y="46"/>
                  </a:lnTo>
                  <a:lnTo>
                    <a:pt x="7" y="39"/>
                  </a:lnTo>
                  <a:lnTo>
                    <a:pt x="4" y="32"/>
                  </a:lnTo>
                  <a:lnTo>
                    <a:pt x="1" y="25"/>
                  </a:lnTo>
                  <a:lnTo>
                    <a:pt x="0" y="19"/>
                  </a:lnTo>
                  <a:lnTo>
                    <a:pt x="1" y="12"/>
                  </a:lnTo>
                  <a:lnTo>
                    <a:pt x="3" y="6"/>
                  </a:lnTo>
                  <a:lnTo>
                    <a:pt x="6" y="0"/>
                  </a:lnTo>
                  <a:lnTo>
                    <a:pt x="13" y="0"/>
                  </a:lnTo>
                  <a:lnTo>
                    <a:pt x="19" y="2"/>
                  </a:lnTo>
                  <a:lnTo>
                    <a:pt x="23" y="6"/>
                  </a:lnTo>
                  <a:lnTo>
                    <a:pt x="27" y="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2" name="Google Shape;242;p9"/>
            <p:cNvSpPr/>
            <p:nvPr/>
          </p:nvSpPr>
          <p:spPr>
            <a:xfrm>
              <a:off x="4705" y="2197"/>
              <a:ext cx="593" cy="1450"/>
            </a:xfrm>
            <a:custGeom>
              <a:rect b="b" l="l" r="r" t="t"/>
              <a:pathLst>
                <a:path extrusionOk="0" h="1353" w="554">
                  <a:moveTo>
                    <a:pt x="395" y="42"/>
                  </a:moveTo>
                  <a:lnTo>
                    <a:pt x="397" y="55"/>
                  </a:lnTo>
                  <a:lnTo>
                    <a:pt x="405" y="66"/>
                  </a:lnTo>
                  <a:lnTo>
                    <a:pt x="414" y="75"/>
                  </a:lnTo>
                  <a:lnTo>
                    <a:pt x="422" y="85"/>
                  </a:lnTo>
                  <a:lnTo>
                    <a:pt x="444" y="126"/>
                  </a:lnTo>
                  <a:lnTo>
                    <a:pt x="468" y="167"/>
                  </a:lnTo>
                  <a:lnTo>
                    <a:pt x="493" y="208"/>
                  </a:lnTo>
                  <a:lnTo>
                    <a:pt x="515" y="249"/>
                  </a:lnTo>
                  <a:lnTo>
                    <a:pt x="535" y="293"/>
                  </a:lnTo>
                  <a:lnTo>
                    <a:pt x="548" y="337"/>
                  </a:lnTo>
                  <a:lnTo>
                    <a:pt x="554" y="384"/>
                  </a:lnTo>
                  <a:lnTo>
                    <a:pt x="550" y="433"/>
                  </a:lnTo>
                  <a:lnTo>
                    <a:pt x="547" y="460"/>
                  </a:lnTo>
                  <a:lnTo>
                    <a:pt x="541" y="486"/>
                  </a:lnTo>
                  <a:lnTo>
                    <a:pt x="536" y="512"/>
                  </a:lnTo>
                  <a:lnTo>
                    <a:pt x="531" y="538"/>
                  </a:lnTo>
                  <a:lnTo>
                    <a:pt x="524" y="563"/>
                  </a:lnTo>
                  <a:lnTo>
                    <a:pt x="518" y="589"/>
                  </a:lnTo>
                  <a:lnTo>
                    <a:pt x="512" y="615"/>
                  </a:lnTo>
                  <a:lnTo>
                    <a:pt x="507" y="641"/>
                  </a:lnTo>
                  <a:lnTo>
                    <a:pt x="456" y="1154"/>
                  </a:lnTo>
                  <a:lnTo>
                    <a:pt x="447" y="1156"/>
                  </a:lnTo>
                  <a:lnTo>
                    <a:pt x="437" y="1158"/>
                  </a:lnTo>
                  <a:lnTo>
                    <a:pt x="428" y="1159"/>
                  </a:lnTo>
                  <a:lnTo>
                    <a:pt x="417" y="1160"/>
                  </a:lnTo>
                  <a:lnTo>
                    <a:pt x="406" y="1161"/>
                  </a:lnTo>
                  <a:lnTo>
                    <a:pt x="394" y="1163"/>
                  </a:lnTo>
                  <a:lnTo>
                    <a:pt x="382" y="1161"/>
                  </a:lnTo>
                  <a:lnTo>
                    <a:pt x="370" y="1161"/>
                  </a:lnTo>
                  <a:lnTo>
                    <a:pt x="358" y="1160"/>
                  </a:lnTo>
                  <a:lnTo>
                    <a:pt x="346" y="1158"/>
                  </a:lnTo>
                  <a:lnTo>
                    <a:pt x="334" y="1156"/>
                  </a:lnTo>
                  <a:lnTo>
                    <a:pt x="323" y="1154"/>
                  </a:lnTo>
                  <a:lnTo>
                    <a:pt x="312" y="1150"/>
                  </a:lnTo>
                  <a:lnTo>
                    <a:pt x="301" y="1146"/>
                  </a:lnTo>
                  <a:lnTo>
                    <a:pt x="291" y="1141"/>
                  </a:lnTo>
                  <a:lnTo>
                    <a:pt x="281" y="1136"/>
                  </a:lnTo>
                  <a:lnTo>
                    <a:pt x="278" y="943"/>
                  </a:lnTo>
                  <a:lnTo>
                    <a:pt x="281" y="899"/>
                  </a:lnTo>
                  <a:lnTo>
                    <a:pt x="287" y="855"/>
                  </a:lnTo>
                  <a:lnTo>
                    <a:pt x="293" y="812"/>
                  </a:lnTo>
                  <a:lnTo>
                    <a:pt x="300" y="769"/>
                  </a:lnTo>
                  <a:lnTo>
                    <a:pt x="305" y="725"/>
                  </a:lnTo>
                  <a:lnTo>
                    <a:pt x="310" y="681"/>
                  </a:lnTo>
                  <a:lnTo>
                    <a:pt x="310" y="636"/>
                  </a:lnTo>
                  <a:lnTo>
                    <a:pt x="305" y="589"/>
                  </a:lnTo>
                  <a:lnTo>
                    <a:pt x="302" y="544"/>
                  </a:lnTo>
                  <a:lnTo>
                    <a:pt x="302" y="497"/>
                  </a:lnTo>
                  <a:lnTo>
                    <a:pt x="303" y="452"/>
                  </a:lnTo>
                  <a:lnTo>
                    <a:pt x="304" y="405"/>
                  </a:lnTo>
                  <a:lnTo>
                    <a:pt x="298" y="399"/>
                  </a:lnTo>
                  <a:lnTo>
                    <a:pt x="290" y="397"/>
                  </a:lnTo>
                  <a:lnTo>
                    <a:pt x="282" y="396"/>
                  </a:lnTo>
                  <a:lnTo>
                    <a:pt x="275" y="396"/>
                  </a:lnTo>
                  <a:lnTo>
                    <a:pt x="268" y="454"/>
                  </a:lnTo>
                  <a:lnTo>
                    <a:pt x="267" y="561"/>
                  </a:lnTo>
                  <a:lnTo>
                    <a:pt x="267" y="663"/>
                  </a:lnTo>
                  <a:lnTo>
                    <a:pt x="268" y="708"/>
                  </a:lnTo>
                  <a:lnTo>
                    <a:pt x="265" y="776"/>
                  </a:lnTo>
                  <a:lnTo>
                    <a:pt x="255" y="842"/>
                  </a:lnTo>
                  <a:lnTo>
                    <a:pt x="247" y="908"/>
                  </a:lnTo>
                  <a:lnTo>
                    <a:pt x="242" y="976"/>
                  </a:lnTo>
                  <a:lnTo>
                    <a:pt x="244" y="1124"/>
                  </a:lnTo>
                  <a:lnTo>
                    <a:pt x="249" y="1140"/>
                  </a:lnTo>
                  <a:lnTo>
                    <a:pt x="252" y="1157"/>
                  </a:lnTo>
                  <a:lnTo>
                    <a:pt x="260" y="1171"/>
                  </a:lnTo>
                  <a:lnTo>
                    <a:pt x="275" y="1181"/>
                  </a:lnTo>
                  <a:lnTo>
                    <a:pt x="278" y="1181"/>
                  </a:lnTo>
                  <a:lnTo>
                    <a:pt x="275" y="1196"/>
                  </a:lnTo>
                  <a:lnTo>
                    <a:pt x="268" y="1211"/>
                  </a:lnTo>
                  <a:lnTo>
                    <a:pt x="260" y="1225"/>
                  </a:lnTo>
                  <a:lnTo>
                    <a:pt x="251" y="1240"/>
                  </a:lnTo>
                  <a:lnTo>
                    <a:pt x="243" y="1256"/>
                  </a:lnTo>
                  <a:lnTo>
                    <a:pt x="238" y="1271"/>
                  </a:lnTo>
                  <a:lnTo>
                    <a:pt x="237" y="1287"/>
                  </a:lnTo>
                  <a:lnTo>
                    <a:pt x="242" y="1305"/>
                  </a:lnTo>
                  <a:lnTo>
                    <a:pt x="235" y="1310"/>
                  </a:lnTo>
                  <a:lnTo>
                    <a:pt x="228" y="1315"/>
                  </a:lnTo>
                  <a:lnTo>
                    <a:pt x="223" y="1321"/>
                  </a:lnTo>
                  <a:lnTo>
                    <a:pt x="218" y="1327"/>
                  </a:lnTo>
                  <a:lnTo>
                    <a:pt x="214" y="1333"/>
                  </a:lnTo>
                  <a:lnTo>
                    <a:pt x="211" y="1339"/>
                  </a:lnTo>
                  <a:lnTo>
                    <a:pt x="207" y="1346"/>
                  </a:lnTo>
                  <a:lnTo>
                    <a:pt x="202" y="1353"/>
                  </a:lnTo>
                  <a:lnTo>
                    <a:pt x="191" y="1352"/>
                  </a:lnTo>
                  <a:lnTo>
                    <a:pt x="178" y="1352"/>
                  </a:lnTo>
                  <a:lnTo>
                    <a:pt x="165" y="1352"/>
                  </a:lnTo>
                  <a:lnTo>
                    <a:pt x="151" y="1352"/>
                  </a:lnTo>
                  <a:lnTo>
                    <a:pt x="137" y="1353"/>
                  </a:lnTo>
                  <a:lnTo>
                    <a:pt x="123" y="1353"/>
                  </a:lnTo>
                  <a:lnTo>
                    <a:pt x="109" y="1353"/>
                  </a:lnTo>
                  <a:lnTo>
                    <a:pt x="95" y="1352"/>
                  </a:lnTo>
                  <a:lnTo>
                    <a:pt x="81" y="1351"/>
                  </a:lnTo>
                  <a:lnTo>
                    <a:pt x="68" y="1348"/>
                  </a:lnTo>
                  <a:lnTo>
                    <a:pt x="56" y="1344"/>
                  </a:lnTo>
                  <a:lnTo>
                    <a:pt x="45" y="1339"/>
                  </a:lnTo>
                  <a:lnTo>
                    <a:pt x="35" y="1331"/>
                  </a:lnTo>
                  <a:lnTo>
                    <a:pt x="28" y="1322"/>
                  </a:lnTo>
                  <a:lnTo>
                    <a:pt x="21" y="1310"/>
                  </a:lnTo>
                  <a:lnTo>
                    <a:pt x="17" y="1296"/>
                  </a:lnTo>
                  <a:lnTo>
                    <a:pt x="11" y="1195"/>
                  </a:lnTo>
                  <a:lnTo>
                    <a:pt x="3" y="1094"/>
                  </a:lnTo>
                  <a:lnTo>
                    <a:pt x="0" y="995"/>
                  </a:lnTo>
                  <a:lnTo>
                    <a:pt x="7" y="895"/>
                  </a:lnTo>
                  <a:lnTo>
                    <a:pt x="9" y="848"/>
                  </a:lnTo>
                  <a:lnTo>
                    <a:pt x="14" y="802"/>
                  </a:lnTo>
                  <a:lnTo>
                    <a:pt x="20" y="757"/>
                  </a:lnTo>
                  <a:lnTo>
                    <a:pt x="27" y="711"/>
                  </a:lnTo>
                  <a:lnTo>
                    <a:pt x="57" y="563"/>
                  </a:lnTo>
                  <a:lnTo>
                    <a:pt x="67" y="544"/>
                  </a:lnTo>
                  <a:lnTo>
                    <a:pt x="75" y="524"/>
                  </a:lnTo>
                  <a:lnTo>
                    <a:pt x="83" y="504"/>
                  </a:lnTo>
                  <a:lnTo>
                    <a:pt x="91" y="483"/>
                  </a:lnTo>
                  <a:lnTo>
                    <a:pt x="98" y="463"/>
                  </a:lnTo>
                  <a:lnTo>
                    <a:pt x="106" y="442"/>
                  </a:lnTo>
                  <a:lnTo>
                    <a:pt x="114" y="423"/>
                  </a:lnTo>
                  <a:lnTo>
                    <a:pt x="124" y="403"/>
                  </a:lnTo>
                  <a:lnTo>
                    <a:pt x="135" y="377"/>
                  </a:lnTo>
                  <a:lnTo>
                    <a:pt x="148" y="349"/>
                  </a:lnTo>
                  <a:lnTo>
                    <a:pt x="164" y="318"/>
                  </a:lnTo>
                  <a:lnTo>
                    <a:pt x="183" y="286"/>
                  </a:lnTo>
                  <a:lnTo>
                    <a:pt x="201" y="253"/>
                  </a:lnTo>
                  <a:lnTo>
                    <a:pt x="222" y="219"/>
                  </a:lnTo>
                  <a:lnTo>
                    <a:pt x="242" y="186"/>
                  </a:lnTo>
                  <a:lnTo>
                    <a:pt x="262" y="153"/>
                  </a:lnTo>
                  <a:lnTo>
                    <a:pt x="282" y="122"/>
                  </a:lnTo>
                  <a:lnTo>
                    <a:pt x="301" y="94"/>
                  </a:lnTo>
                  <a:lnTo>
                    <a:pt x="318" y="68"/>
                  </a:lnTo>
                  <a:lnTo>
                    <a:pt x="333" y="45"/>
                  </a:lnTo>
                  <a:lnTo>
                    <a:pt x="345" y="26"/>
                  </a:lnTo>
                  <a:lnTo>
                    <a:pt x="355" y="11"/>
                  </a:lnTo>
                  <a:lnTo>
                    <a:pt x="362" y="3"/>
                  </a:lnTo>
                  <a:lnTo>
                    <a:pt x="364" y="0"/>
                  </a:lnTo>
                  <a:lnTo>
                    <a:pt x="371" y="1"/>
                  </a:lnTo>
                  <a:lnTo>
                    <a:pt x="379" y="4"/>
                  </a:lnTo>
                  <a:lnTo>
                    <a:pt x="385" y="8"/>
                  </a:lnTo>
                  <a:lnTo>
                    <a:pt x="391" y="14"/>
                  </a:lnTo>
                  <a:lnTo>
                    <a:pt x="394" y="20"/>
                  </a:lnTo>
                  <a:lnTo>
                    <a:pt x="396" y="27"/>
                  </a:lnTo>
                  <a:lnTo>
                    <a:pt x="397" y="34"/>
                  </a:lnTo>
                  <a:lnTo>
                    <a:pt x="395" y="42"/>
                  </a:lnTo>
                  <a:close/>
                </a:path>
              </a:pathLst>
            </a:custGeom>
            <a:solidFill>
              <a:srgbClr val="47BA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3" name="Google Shape;243;p9"/>
            <p:cNvSpPr/>
            <p:nvPr/>
          </p:nvSpPr>
          <p:spPr>
            <a:xfrm>
              <a:off x="4862" y="2231"/>
              <a:ext cx="170" cy="287"/>
            </a:xfrm>
            <a:custGeom>
              <a:rect b="b" l="l" r="r" t="t"/>
              <a:pathLst>
                <a:path extrusionOk="0" h="268" w="158">
                  <a:moveTo>
                    <a:pt x="0" y="268"/>
                  </a:moveTo>
                  <a:lnTo>
                    <a:pt x="2" y="243"/>
                  </a:lnTo>
                  <a:lnTo>
                    <a:pt x="4" y="217"/>
                  </a:lnTo>
                  <a:lnTo>
                    <a:pt x="8" y="192"/>
                  </a:lnTo>
                  <a:lnTo>
                    <a:pt x="13" y="166"/>
                  </a:lnTo>
                  <a:lnTo>
                    <a:pt x="22" y="143"/>
                  </a:lnTo>
                  <a:lnTo>
                    <a:pt x="35" y="122"/>
                  </a:lnTo>
                  <a:lnTo>
                    <a:pt x="53" y="106"/>
                  </a:lnTo>
                  <a:lnTo>
                    <a:pt x="78" y="95"/>
                  </a:lnTo>
                  <a:lnTo>
                    <a:pt x="86" y="79"/>
                  </a:lnTo>
                  <a:lnTo>
                    <a:pt x="87" y="58"/>
                  </a:lnTo>
                  <a:lnTo>
                    <a:pt x="89" y="41"/>
                  </a:lnTo>
                  <a:lnTo>
                    <a:pt x="100" y="31"/>
                  </a:lnTo>
                  <a:lnTo>
                    <a:pt x="107" y="28"/>
                  </a:lnTo>
                  <a:lnTo>
                    <a:pt x="115" y="25"/>
                  </a:lnTo>
                  <a:lnTo>
                    <a:pt x="122" y="22"/>
                  </a:lnTo>
                  <a:lnTo>
                    <a:pt x="130" y="18"/>
                  </a:lnTo>
                  <a:lnTo>
                    <a:pt x="138" y="14"/>
                  </a:lnTo>
                  <a:lnTo>
                    <a:pt x="144" y="10"/>
                  </a:lnTo>
                  <a:lnTo>
                    <a:pt x="152" y="5"/>
                  </a:lnTo>
                  <a:lnTo>
                    <a:pt x="158" y="0"/>
                  </a:lnTo>
                  <a:lnTo>
                    <a:pt x="152" y="10"/>
                  </a:lnTo>
                  <a:lnTo>
                    <a:pt x="134" y="37"/>
                  </a:lnTo>
                  <a:lnTo>
                    <a:pt x="110" y="76"/>
                  </a:lnTo>
                  <a:lnTo>
                    <a:pt x="82" y="121"/>
                  </a:lnTo>
                  <a:lnTo>
                    <a:pt x="54" y="168"/>
                  </a:lnTo>
                  <a:lnTo>
                    <a:pt x="29" y="211"/>
                  </a:lnTo>
                  <a:lnTo>
                    <a:pt x="10" y="247"/>
                  </a:lnTo>
                  <a:lnTo>
                    <a:pt x="0" y="2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4" name="Google Shape;244;p9"/>
            <p:cNvSpPr/>
            <p:nvPr/>
          </p:nvSpPr>
          <p:spPr>
            <a:xfrm>
              <a:off x="4492" y="2262"/>
              <a:ext cx="45" cy="81"/>
            </a:xfrm>
            <a:custGeom>
              <a:rect b="b" l="l" r="r" t="t"/>
              <a:pathLst>
                <a:path extrusionOk="0" h="75" w="42">
                  <a:moveTo>
                    <a:pt x="42" y="75"/>
                  </a:moveTo>
                  <a:lnTo>
                    <a:pt x="38" y="73"/>
                  </a:lnTo>
                  <a:lnTo>
                    <a:pt x="33" y="73"/>
                  </a:lnTo>
                  <a:lnTo>
                    <a:pt x="26" y="74"/>
                  </a:lnTo>
                  <a:lnTo>
                    <a:pt x="20" y="74"/>
                  </a:lnTo>
                  <a:lnTo>
                    <a:pt x="14" y="74"/>
                  </a:lnTo>
                  <a:lnTo>
                    <a:pt x="9" y="72"/>
                  </a:lnTo>
                  <a:lnTo>
                    <a:pt x="6" y="67"/>
                  </a:lnTo>
                  <a:lnTo>
                    <a:pt x="4" y="59"/>
                  </a:lnTo>
                  <a:lnTo>
                    <a:pt x="3" y="43"/>
                  </a:lnTo>
                  <a:lnTo>
                    <a:pt x="1" y="29"/>
                  </a:lnTo>
                  <a:lnTo>
                    <a:pt x="0" y="14"/>
                  </a:lnTo>
                  <a:lnTo>
                    <a:pt x="3" y="0"/>
                  </a:lnTo>
                  <a:lnTo>
                    <a:pt x="42" y="75"/>
                  </a:lnTo>
                  <a:close/>
                </a:path>
              </a:pathLst>
            </a:custGeom>
            <a:solidFill>
              <a:srgbClr val="F2BF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5" name="Google Shape;245;p9"/>
            <p:cNvSpPr/>
            <p:nvPr/>
          </p:nvSpPr>
          <p:spPr>
            <a:xfrm>
              <a:off x="4968" y="2254"/>
              <a:ext cx="153" cy="227"/>
            </a:xfrm>
            <a:custGeom>
              <a:rect b="b" l="l" r="r" t="t"/>
              <a:pathLst>
                <a:path extrusionOk="0" h="212" w="142">
                  <a:moveTo>
                    <a:pt x="142" y="0"/>
                  </a:moveTo>
                  <a:lnTo>
                    <a:pt x="139" y="16"/>
                  </a:lnTo>
                  <a:lnTo>
                    <a:pt x="129" y="43"/>
                  </a:lnTo>
                  <a:lnTo>
                    <a:pt x="112" y="74"/>
                  </a:lnTo>
                  <a:lnTo>
                    <a:pt x="94" y="109"/>
                  </a:lnTo>
                  <a:lnTo>
                    <a:pt x="75" y="142"/>
                  </a:lnTo>
                  <a:lnTo>
                    <a:pt x="59" y="171"/>
                  </a:lnTo>
                  <a:lnTo>
                    <a:pt x="47" y="190"/>
                  </a:lnTo>
                  <a:lnTo>
                    <a:pt x="43" y="198"/>
                  </a:lnTo>
                  <a:lnTo>
                    <a:pt x="35" y="192"/>
                  </a:lnTo>
                  <a:lnTo>
                    <a:pt x="29" y="183"/>
                  </a:lnTo>
                  <a:lnTo>
                    <a:pt x="22" y="176"/>
                  </a:lnTo>
                  <a:lnTo>
                    <a:pt x="15" y="173"/>
                  </a:lnTo>
                  <a:lnTo>
                    <a:pt x="16" y="181"/>
                  </a:lnTo>
                  <a:lnTo>
                    <a:pt x="19" y="192"/>
                  </a:lnTo>
                  <a:lnTo>
                    <a:pt x="20" y="204"/>
                  </a:lnTo>
                  <a:lnTo>
                    <a:pt x="16" y="212"/>
                  </a:lnTo>
                  <a:lnTo>
                    <a:pt x="10" y="207"/>
                  </a:lnTo>
                  <a:lnTo>
                    <a:pt x="7" y="201"/>
                  </a:lnTo>
                  <a:lnTo>
                    <a:pt x="5" y="192"/>
                  </a:lnTo>
                  <a:lnTo>
                    <a:pt x="3" y="185"/>
                  </a:lnTo>
                  <a:lnTo>
                    <a:pt x="0" y="175"/>
                  </a:lnTo>
                  <a:lnTo>
                    <a:pt x="0" y="165"/>
                  </a:lnTo>
                  <a:lnTo>
                    <a:pt x="4" y="159"/>
                  </a:lnTo>
                  <a:lnTo>
                    <a:pt x="11" y="153"/>
                  </a:lnTo>
                  <a:lnTo>
                    <a:pt x="18" y="151"/>
                  </a:lnTo>
                  <a:lnTo>
                    <a:pt x="26" y="150"/>
                  </a:lnTo>
                  <a:lnTo>
                    <a:pt x="32" y="151"/>
                  </a:lnTo>
                  <a:lnTo>
                    <a:pt x="38" y="154"/>
                  </a:lnTo>
                  <a:lnTo>
                    <a:pt x="52" y="134"/>
                  </a:lnTo>
                  <a:lnTo>
                    <a:pt x="68" y="110"/>
                  </a:lnTo>
                  <a:lnTo>
                    <a:pt x="85" y="84"/>
                  </a:lnTo>
                  <a:lnTo>
                    <a:pt x="101" y="59"/>
                  </a:lnTo>
                  <a:lnTo>
                    <a:pt x="118" y="35"/>
                  </a:lnTo>
                  <a:lnTo>
                    <a:pt x="130" y="17"/>
                  </a:lnTo>
                  <a:lnTo>
                    <a:pt x="138" y="4"/>
                  </a:lnTo>
                  <a:lnTo>
                    <a:pt x="14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6" name="Google Shape;246;p9"/>
            <p:cNvSpPr/>
            <p:nvPr/>
          </p:nvSpPr>
          <p:spPr>
            <a:xfrm>
              <a:off x="4887" y="2288"/>
              <a:ext cx="42" cy="45"/>
            </a:xfrm>
            <a:custGeom>
              <a:rect b="b" l="l" r="r" t="t"/>
              <a:pathLst>
                <a:path extrusionOk="0" h="42" w="39">
                  <a:moveTo>
                    <a:pt x="38" y="0"/>
                  </a:moveTo>
                  <a:lnTo>
                    <a:pt x="39" y="9"/>
                  </a:lnTo>
                  <a:lnTo>
                    <a:pt x="37" y="15"/>
                  </a:lnTo>
                  <a:lnTo>
                    <a:pt x="32" y="19"/>
                  </a:lnTo>
                  <a:lnTo>
                    <a:pt x="26" y="24"/>
                  </a:lnTo>
                  <a:lnTo>
                    <a:pt x="19" y="28"/>
                  </a:lnTo>
                  <a:lnTo>
                    <a:pt x="12" y="32"/>
                  </a:lnTo>
                  <a:lnTo>
                    <a:pt x="5" y="37"/>
                  </a:lnTo>
                  <a:lnTo>
                    <a:pt x="0" y="42"/>
                  </a:lnTo>
                  <a:lnTo>
                    <a:pt x="2" y="35"/>
                  </a:lnTo>
                  <a:lnTo>
                    <a:pt x="3" y="27"/>
                  </a:lnTo>
                  <a:lnTo>
                    <a:pt x="5" y="19"/>
                  </a:lnTo>
                  <a:lnTo>
                    <a:pt x="8" y="13"/>
                  </a:lnTo>
                  <a:lnTo>
                    <a:pt x="13" y="8"/>
                  </a:lnTo>
                  <a:lnTo>
                    <a:pt x="19" y="3"/>
                  </a:lnTo>
                  <a:lnTo>
                    <a:pt x="27" y="0"/>
                  </a:lnTo>
                  <a:lnTo>
                    <a:pt x="38" y="0"/>
                  </a:lnTo>
                  <a:close/>
                </a:path>
              </a:pathLst>
            </a:custGeom>
            <a:solidFill>
              <a:srgbClr val="FF00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7" name="Google Shape;247;p9"/>
            <p:cNvSpPr/>
            <p:nvPr/>
          </p:nvSpPr>
          <p:spPr>
            <a:xfrm>
              <a:off x="4457" y="2373"/>
              <a:ext cx="137" cy="307"/>
            </a:xfrm>
            <a:custGeom>
              <a:rect b="b" l="l" r="r" t="t"/>
              <a:pathLst>
                <a:path extrusionOk="0" h="287" w="128">
                  <a:moveTo>
                    <a:pt x="59" y="0"/>
                  </a:moveTo>
                  <a:lnTo>
                    <a:pt x="66" y="19"/>
                  </a:lnTo>
                  <a:lnTo>
                    <a:pt x="75" y="39"/>
                  </a:lnTo>
                  <a:lnTo>
                    <a:pt x="87" y="57"/>
                  </a:lnTo>
                  <a:lnTo>
                    <a:pt x="98" y="76"/>
                  </a:lnTo>
                  <a:lnTo>
                    <a:pt x="108" y="94"/>
                  </a:lnTo>
                  <a:lnTo>
                    <a:pt x="116" y="113"/>
                  </a:lnTo>
                  <a:lnTo>
                    <a:pt x="118" y="131"/>
                  </a:lnTo>
                  <a:lnTo>
                    <a:pt x="115" y="148"/>
                  </a:lnTo>
                  <a:lnTo>
                    <a:pt x="113" y="161"/>
                  </a:lnTo>
                  <a:lnTo>
                    <a:pt x="116" y="174"/>
                  </a:lnTo>
                  <a:lnTo>
                    <a:pt x="119" y="186"/>
                  </a:lnTo>
                  <a:lnTo>
                    <a:pt x="123" y="198"/>
                  </a:lnTo>
                  <a:lnTo>
                    <a:pt x="125" y="210"/>
                  </a:lnTo>
                  <a:lnTo>
                    <a:pt x="128" y="221"/>
                  </a:lnTo>
                  <a:lnTo>
                    <a:pt x="126" y="233"/>
                  </a:lnTo>
                  <a:lnTo>
                    <a:pt x="121" y="245"/>
                  </a:lnTo>
                  <a:lnTo>
                    <a:pt x="71" y="287"/>
                  </a:lnTo>
                  <a:lnTo>
                    <a:pt x="68" y="278"/>
                  </a:lnTo>
                  <a:lnTo>
                    <a:pt x="66" y="268"/>
                  </a:lnTo>
                  <a:lnTo>
                    <a:pt x="64" y="259"/>
                  </a:lnTo>
                  <a:lnTo>
                    <a:pt x="61" y="249"/>
                  </a:lnTo>
                  <a:lnTo>
                    <a:pt x="57" y="239"/>
                  </a:lnTo>
                  <a:lnTo>
                    <a:pt x="52" y="232"/>
                  </a:lnTo>
                  <a:lnTo>
                    <a:pt x="44" y="225"/>
                  </a:lnTo>
                  <a:lnTo>
                    <a:pt x="34" y="222"/>
                  </a:lnTo>
                  <a:lnTo>
                    <a:pt x="27" y="214"/>
                  </a:lnTo>
                  <a:lnTo>
                    <a:pt x="19" y="207"/>
                  </a:lnTo>
                  <a:lnTo>
                    <a:pt x="13" y="198"/>
                  </a:lnTo>
                  <a:lnTo>
                    <a:pt x="7" y="188"/>
                  </a:lnTo>
                  <a:lnTo>
                    <a:pt x="3" y="179"/>
                  </a:lnTo>
                  <a:lnTo>
                    <a:pt x="1" y="169"/>
                  </a:lnTo>
                  <a:lnTo>
                    <a:pt x="0" y="158"/>
                  </a:lnTo>
                  <a:lnTo>
                    <a:pt x="2" y="147"/>
                  </a:lnTo>
                  <a:lnTo>
                    <a:pt x="7" y="147"/>
                  </a:lnTo>
                  <a:lnTo>
                    <a:pt x="13" y="147"/>
                  </a:lnTo>
                  <a:lnTo>
                    <a:pt x="19" y="147"/>
                  </a:lnTo>
                  <a:lnTo>
                    <a:pt x="25" y="145"/>
                  </a:lnTo>
                  <a:lnTo>
                    <a:pt x="28" y="140"/>
                  </a:lnTo>
                  <a:lnTo>
                    <a:pt x="32" y="132"/>
                  </a:lnTo>
                  <a:lnTo>
                    <a:pt x="36" y="123"/>
                  </a:lnTo>
                  <a:lnTo>
                    <a:pt x="38" y="117"/>
                  </a:lnTo>
                  <a:lnTo>
                    <a:pt x="39" y="137"/>
                  </a:lnTo>
                  <a:lnTo>
                    <a:pt x="43" y="158"/>
                  </a:lnTo>
                  <a:lnTo>
                    <a:pt x="52" y="176"/>
                  </a:lnTo>
                  <a:lnTo>
                    <a:pt x="65" y="188"/>
                  </a:lnTo>
                  <a:lnTo>
                    <a:pt x="68" y="186"/>
                  </a:lnTo>
                  <a:lnTo>
                    <a:pt x="69" y="183"/>
                  </a:lnTo>
                  <a:lnTo>
                    <a:pt x="69" y="180"/>
                  </a:lnTo>
                  <a:lnTo>
                    <a:pt x="69" y="176"/>
                  </a:lnTo>
                  <a:lnTo>
                    <a:pt x="64" y="166"/>
                  </a:lnTo>
                  <a:lnTo>
                    <a:pt x="60" y="154"/>
                  </a:lnTo>
                  <a:lnTo>
                    <a:pt x="58" y="142"/>
                  </a:lnTo>
                  <a:lnTo>
                    <a:pt x="57" y="129"/>
                  </a:lnTo>
                  <a:lnTo>
                    <a:pt x="58" y="108"/>
                  </a:lnTo>
                  <a:lnTo>
                    <a:pt x="61" y="89"/>
                  </a:lnTo>
                  <a:lnTo>
                    <a:pt x="60" y="71"/>
                  </a:lnTo>
                  <a:lnTo>
                    <a:pt x="48" y="54"/>
                  </a:lnTo>
                  <a:lnTo>
                    <a:pt x="46" y="40"/>
                  </a:lnTo>
                  <a:lnTo>
                    <a:pt x="46" y="25"/>
                  </a:lnTo>
                  <a:lnTo>
                    <a:pt x="49" y="11"/>
                  </a:lnTo>
                  <a:lnTo>
                    <a:pt x="59" y="0"/>
                  </a:lnTo>
                  <a:close/>
                </a:path>
              </a:pathLst>
            </a:custGeom>
            <a:solidFill>
              <a:srgbClr val="F2BF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8" name="Google Shape;248;p9"/>
            <p:cNvSpPr/>
            <p:nvPr/>
          </p:nvSpPr>
          <p:spPr>
            <a:xfrm>
              <a:off x="4381" y="2391"/>
              <a:ext cx="103" cy="153"/>
            </a:xfrm>
            <a:custGeom>
              <a:rect b="b" l="l" r="r" t="t"/>
              <a:pathLst>
                <a:path extrusionOk="0" h="143" w="96">
                  <a:moveTo>
                    <a:pt x="91" y="94"/>
                  </a:moveTo>
                  <a:lnTo>
                    <a:pt x="85" y="98"/>
                  </a:lnTo>
                  <a:lnTo>
                    <a:pt x="78" y="97"/>
                  </a:lnTo>
                  <a:lnTo>
                    <a:pt x="72" y="93"/>
                  </a:lnTo>
                  <a:lnTo>
                    <a:pt x="65" y="91"/>
                  </a:lnTo>
                  <a:lnTo>
                    <a:pt x="61" y="94"/>
                  </a:lnTo>
                  <a:lnTo>
                    <a:pt x="58" y="101"/>
                  </a:lnTo>
                  <a:lnTo>
                    <a:pt x="54" y="107"/>
                  </a:lnTo>
                  <a:lnTo>
                    <a:pt x="52" y="114"/>
                  </a:lnTo>
                  <a:lnTo>
                    <a:pt x="50" y="119"/>
                  </a:lnTo>
                  <a:lnTo>
                    <a:pt x="46" y="123"/>
                  </a:lnTo>
                  <a:lnTo>
                    <a:pt x="40" y="123"/>
                  </a:lnTo>
                  <a:lnTo>
                    <a:pt x="33" y="118"/>
                  </a:lnTo>
                  <a:lnTo>
                    <a:pt x="29" y="124"/>
                  </a:lnTo>
                  <a:lnTo>
                    <a:pt x="28" y="131"/>
                  </a:lnTo>
                  <a:lnTo>
                    <a:pt x="26" y="138"/>
                  </a:lnTo>
                  <a:lnTo>
                    <a:pt x="24" y="143"/>
                  </a:lnTo>
                  <a:lnTo>
                    <a:pt x="9" y="131"/>
                  </a:lnTo>
                  <a:lnTo>
                    <a:pt x="1" y="115"/>
                  </a:lnTo>
                  <a:lnTo>
                    <a:pt x="0" y="98"/>
                  </a:lnTo>
                  <a:lnTo>
                    <a:pt x="3" y="79"/>
                  </a:lnTo>
                  <a:lnTo>
                    <a:pt x="8" y="60"/>
                  </a:lnTo>
                  <a:lnTo>
                    <a:pt x="16" y="59"/>
                  </a:lnTo>
                  <a:lnTo>
                    <a:pt x="23" y="54"/>
                  </a:lnTo>
                  <a:lnTo>
                    <a:pt x="27" y="49"/>
                  </a:lnTo>
                  <a:lnTo>
                    <a:pt x="32" y="43"/>
                  </a:lnTo>
                  <a:lnTo>
                    <a:pt x="36" y="36"/>
                  </a:lnTo>
                  <a:lnTo>
                    <a:pt x="41" y="31"/>
                  </a:lnTo>
                  <a:lnTo>
                    <a:pt x="47" y="26"/>
                  </a:lnTo>
                  <a:lnTo>
                    <a:pt x="55" y="25"/>
                  </a:lnTo>
                  <a:lnTo>
                    <a:pt x="86" y="0"/>
                  </a:lnTo>
                  <a:lnTo>
                    <a:pt x="87" y="23"/>
                  </a:lnTo>
                  <a:lnTo>
                    <a:pt x="92" y="46"/>
                  </a:lnTo>
                  <a:lnTo>
                    <a:pt x="96" y="70"/>
                  </a:lnTo>
                  <a:lnTo>
                    <a:pt x="91" y="94"/>
                  </a:lnTo>
                  <a:close/>
                </a:path>
              </a:pathLst>
            </a:custGeom>
            <a:solidFill>
              <a:srgbClr val="F2BF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9" name="Google Shape;249;p9"/>
            <p:cNvSpPr/>
            <p:nvPr/>
          </p:nvSpPr>
          <p:spPr>
            <a:xfrm>
              <a:off x="4772" y="2428"/>
              <a:ext cx="70" cy="284"/>
            </a:xfrm>
            <a:custGeom>
              <a:rect b="b" l="l" r="r" t="t"/>
              <a:pathLst>
                <a:path extrusionOk="0" h="265" w="65">
                  <a:moveTo>
                    <a:pt x="34" y="178"/>
                  </a:moveTo>
                  <a:lnTo>
                    <a:pt x="31" y="190"/>
                  </a:lnTo>
                  <a:lnTo>
                    <a:pt x="26" y="201"/>
                  </a:lnTo>
                  <a:lnTo>
                    <a:pt x="22" y="212"/>
                  </a:lnTo>
                  <a:lnTo>
                    <a:pt x="17" y="222"/>
                  </a:lnTo>
                  <a:lnTo>
                    <a:pt x="11" y="233"/>
                  </a:lnTo>
                  <a:lnTo>
                    <a:pt x="7" y="243"/>
                  </a:lnTo>
                  <a:lnTo>
                    <a:pt x="4" y="254"/>
                  </a:lnTo>
                  <a:lnTo>
                    <a:pt x="0" y="265"/>
                  </a:lnTo>
                  <a:lnTo>
                    <a:pt x="0" y="235"/>
                  </a:lnTo>
                  <a:lnTo>
                    <a:pt x="3" y="207"/>
                  </a:lnTo>
                  <a:lnTo>
                    <a:pt x="6" y="180"/>
                  </a:lnTo>
                  <a:lnTo>
                    <a:pt x="10" y="154"/>
                  </a:lnTo>
                  <a:lnTo>
                    <a:pt x="17" y="127"/>
                  </a:lnTo>
                  <a:lnTo>
                    <a:pt x="24" y="97"/>
                  </a:lnTo>
                  <a:lnTo>
                    <a:pt x="33" y="68"/>
                  </a:lnTo>
                  <a:lnTo>
                    <a:pt x="44" y="36"/>
                  </a:lnTo>
                  <a:lnTo>
                    <a:pt x="65" y="0"/>
                  </a:lnTo>
                  <a:lnTo>
                    <a:pt x="61" y="46"/>
                  </a:lnTo>
                  <a:lnTo>
                    <a:pt x="58" y="93"/>
                  </a:lnTo>
                  <a:lnTo>
                    <a:pt x="50" y="137"/>
                  </a:lnTo>
                  <a:lnTo>
                    <a:pt x="34" y="178"/>
                  </a:lnTo>
                  <a:close/>
                </a:path>
              </a:pathLst>
            </a:custGeom>
            <a:solidFill>
              <a:srgbClr val="FF00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0" name="Google Shape;250;p9"/>
            <p:cNvSpPr/>
            <p:nvPr/>
          </p:nvSpPr>
          <p:spPr>
            <a:xfrm>
              <a:off x="4797" y="2485"/>
              <a:ext cx="202" cy="307"/>
            </a:xfrm>
            <a:custGeom>
              <a:rect b="b" l="l" r="r" t="t"/>
              <a:pathLst>
                <a:path extrusionOk="0" h="286" w="189">
                  <a:moveTo>
                    <a:pt x="189" y="4"/>
                  </a:moveTo>
                  <a:lnTo>
                    <a:pt x="182" y="17"/>
                  </a:lnTo>
                  <a:lnTo>
                    <a:pt x="165" y="41"/>
                  </a:lnTo>
                  <a:lnTo>
                    <a:pt x="139" y="75"/>
                  </a:lnTo>
                  <a:lnTo>
                    <a:pt x="110" y="114"/>
                  </a:lnTo>
                  <a:lnTo>
                    <a:pt x="78" y="156"/>
                  </a:lnTo>
                  <a:lnTo>
                    <a:pt x="51" y="200"/>
                  </a:lnTo>
                  <a:lnTo>
                    <a:pt x="31" y="241"/>
                  </a:lnTo>
                  <a:lnTo>
                    <a:pt x="20" y="279"/>
                  </a:lnTo>
                  <a:lnTo>
                    <a:pt x="16" y="283"/>
                  </a:lnTo>
                  <a:lnTo>
                    <a:pt x="11" y="286"/>
                  </a:lnTo>
                  <a:lnTo>
                    <a:pt x="6" y="284"/>
                  </a:lnTo>
                  <a:lnTo>
                    <a:pt x="1" y="281"/>
                  </a:lnTo>
                  <a:lnTo>
                    <a:pt x="0" y="277"/>
                  </a:lnTo>
                  <a:lnTo>
                    <a:pt x="2" y="268"/>
                  </a:lnTo>
                  <a:lnTo>
                    <a:pt x="6" y="255"/>
                  </a:lnTo>
                  <a:lnTo>
                    <a:pt x="12" y="239"/>
                  </a:lnTo>
                  <a:lnTo>
                    <a:pt x="20" y="221"/>
                  </a:lnTo>
                  <a:lnTo>
                    <a:pt x="29" y="200"/>
                  </a:lnTo>
                  <a:lnTo>
                    <a:pt x="40" y="178"/>
                  </a:lnTo>
                  <a:lnTo>
                    <a:pt x="52" y="155"/>
                  </a:lnTo>
                  <a:lnTo>
                    <a:pt x="66" y="131"/>
                  </a:lnTo>
                  <a:lnTo>
                    <a:pt x="80" y="107"/>
                  </a:lnTo>
                  <a:lnTo>
                    <a:pt x="97" y="84"/>
                  </a:lnTo>
                  <a:lnTo>
                    <a:pt x="113" y="63"/>
                  </a:lnTo>
                  <a:lnTo>
                    <a:pt x="130" y="43"/>
                  </a:lnTo>
                  <a:lnTo>
                    <a:pt x="148" y="26"/>
                  </a:lnTo>
                  <a:lnTo>
                    <a:pt x="166" y="11"/>
                  </a:lnTo>
                  <a:lnTo>
                    <a:pt x="184" y="0"/>
                  </a:lnTo>
                  <a:lnTo>
                    <a:pt x="189"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1" name="Google Shape;251;p9"/>
            <p:cNvSpPr/>
            <p:nvPr/>
          </p:nvSpPr>
          <p:spPr>
            <a:xfrm>
              <a:off x="4533" y="2655"/>
              <a:ext cx="189" cy="331"/>
            </a:xfrm>
            <a:custGeom>
              <a:rect b="b" l="l" r="r" t="t"/>
              <a:pathLst>
                <a:path extrusionOk="0" h="309" w="176">
                  <a:moveTo>
                    <a:pt x="176" y="112"/>
                  </a:moveTo>
                  <a:lnTo>
                    <a:pt x="169" y="161"/>
                  </a:lnTo>
                  <a:lnTo>
                    <a:pt x="161" y="210"/>
                  </a:lnTo>
                  <a:lnTo>
                    <a:pt x="152" y="260"/>
                  </a:lnTo>
                  <a:lnTo>
                    <a:pt x="148" y="309"/>
                  </a:lnTo>
                  <a:lnTo>
                    <a:pt x="124" y="282"/>
                  </a:lnTo>
                  <a:lnTo>
                    <a:pt x="102" y="254"/>
                  </a:lnTo>
                  <a:lnTo>
                    <a:pt x="84" y="224"/>
                  </a:lnTo>
                  <a:lnTo>
                    <a:pt x="66" y="192"/>
                  </a:lnTo>
                  <a:lnTo>
                    <a:pt x="50" y="161"/>
                  </a:lnTo>
                  <a:lnTo>
                    <a:pt x="35" y="130"/>
                  </a:lnTo>
                  <a:lnTo>
                    <a:pt x="18" y="98"/>
                  </a:lnTo>
                  <a:lnTo>
                    <a:pt x="0" y="68"/>
                  </a:lnTo>
                  <a:lnTo>
                    <a:pt x="11" y="60"/>
                  </a:lnTo>
                  <a:lnTo>
                    <a:pt x="23" y="53"/>
                  </a:lnTo>
                  <a:lnTo>
                    <a:pt x="34" y="45"/>
                  </a:lnTo>
                  <a:lnTo>
                    <a:pt x="45" y="37"/>
                  </a:lnTo>
                  <a:lnTo>
                    <a:pt x="55" y="28"/>
                  </a:lnTo>
                  <a:lnTo>
                    <a:pt x="66" y="18"/>
                  </a:lnTo>
                  <a:lnTo>
                    <a:pt x="77" y="10"/>
                  </a:lnTo>
                  <a:lnTo>
                    <a:pt x="87" y="0"/>
                  </a:lnTo>
                  <a:lnTo>
                    <a:pt x="99" y="13"/>
                  </a:lnTo>
                  <a:lnTo>
                    <a:pt x="110" y="27"/>
                  </a:lnTo>
                  <a:lnTo>
                    <a:pt x="120" y="41"/>
                  </a:lnTo>
                  <a:lnTo>
                    <a:pt x="130" y="56"/>
                  </a:lnTo>
                  <a:lnTo>
                    <a:pt x="141" y="70"/>
                  </a:lnTo>
                  <a:lnTo>
                    <a:pt x="152" y="85"/>
                  </a:lnTo>
                  <a:lnTo>
                    <a:pt x="163" y="99"/>
                  </a:lnTo>
                  <a:lnTo>
                    <a:pt x="176" y="112"/>
                  </a:lnTo>
                  <a:close/>
                </a:path>
              </a:pathLst>
            </a:custGeom>
            <a:solidFill>
              <a:srgbClr val="47BA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2" name="Google Shape;252;p9"/>
            <p:cNvSpPr/>
            <p:nvPr/>
          </p:nvSpPr>
          <p:spPr>
            <a:xfrm>
              <a:off x="5143" y="2984"/>
              <a:ext cx="58" cy="371"/>
            </a:xfrm>
            <a:custGeom>
              <a:rect b="b" l="l" r="r" t="t"/>
              <a:pathLst>
                <a:path extrusionOk="0" h="347" w="54">
                  <a:moveTo>
                    <a:pt x="52" y="21"/>
                  </a:moveTo>
                  <a:lnTo>
                    <a:pt x="54" y="32"/>
                  </a:lnTo>
                  <a:lnTo>
                    <a:pt x="52" y="40"/>
                  </a:lnTo>
                  <a:lnTo>
                    <a:pt x="47" y="49"/>
                  </a:lnTo>
                  <a:lnTo>
                    <a:pt x="40" y="56"/>
                  </a:lnTo>
                  <a:lnTo>
                    <a:pt x="34" y="64"/>
                  </a:lnTo>
                  <a:lnTo>
                    <a:pt x="31" y="72"/>
                  </a:lnTo>
                  <a:lnTo>
                    <a:pt x="30" y="79"/>
                  </a:lnTo>
                  <a:lnTo>
                    <a:pt x="35" y="88"/>
                  </a:lnTo>
                  <a:lnTo>
                    <a:pt x="35" y="147"/>
                  </a:lnTo>
                  <a:lnTo>
                    <a:pt x="33" y="207"/>
                  </a:lnTo>
                  <a:lnTo>
                    <a:pt x="28" y="266"/>
                  </a:lnTo>
                  <a:lnTo>
                    <a:pt x="23" y="325"/>
                  </a:lnTo>
                  <a:lnTo>
                    <a:pt x="8" y="347"/>
                  </a:lnTo>
                  <a:lnTo>
                    <a:pt x="6" y="341"/>
                  </a:lnTo>
                  <a:lnTo>
                    <a:pt x="7" y="334"/>
                  </a:lnTo>
                  <a:lnTo>
                    <a:pt x="10" y="327"/>
                  </a:lnTo>
                  <a:lnTo>
                    <a:pt x="10" y="319"/>
                  </a:lnTo>
                  <a:lnTo>
                    <a:pt x="12" y="264"/>
                  </a:lnTo>
                  <a:lnTo>
                    <a:pt x="15" y="209"/>
                  </a:lnTo>
                  <a:lnTo>
                    <a:pt x="16" y="153"/>
                  </a:lnTo>
                  <a:lnTo>
                    <a:pt x="15" y="99"/>
                  </a:lnTo>
                  <a:lnTo>
                    <a:pt x="10" y="92"/>
                  </a:lnTo>
                  <a:lnTo>
                    <a:pt x="5" y="85"/>
                  </a:lnTo>
                  <a:lnTo>
                    <a:pt x="0" y="77"/>
                  </a:lnTo>
                  <a:lnTo>
                    <a:pt x="2" y="68"/>
                  </a:lnTo>
                  <a:lnTo>
                    <a:pt x="8" y="60"/>
                  </a:lnTo>
                  <a:lnTo>
                    <a:pt x="15" y="52"/>
                  </a:lnTo>
                  <a:lnTo>
                    <a:pt x="22" y="46"/>
                  </a:lnTo>
                  <a:lnTo>
                    <a:pt x="26" y="37"/>
                  </a:lnTo>
                  <a:lnTo>
                    <a:pt x="20" y="34"/>
                  </a:lnTo>
                  <a:lnTo>
                    <a:pt x="13" y="30"/>
                  </a:lnTo>
                  <a:lnTo>
                    <a:pt x="8" y="25"/>
                  </a:lnTo>
                  <a:lnTo>
                    <a:pt x="5" y="19"/>
                  </a:lnTo>
                  <a:lnTo>
                    <a:pt x="5" y="12"/>
                  </a:lnTo>
                  <a:lnTo>
                    <a:pt x="7" y="7"/>
                  </a:lnTo>
                  <a:lnTo>
                    <a:pt x="10" y="2"/>
                  </a:lnTo>
                  <a:lnTo>
                    <a:pt x="15" y="0"/>
                  </a:lnTo>
                  <a:lnTo>
                    <a:pt x="21" y="1"/>
                  </a:lnTo>
                  <a:lnTo>
                    <a:pt x="25" y="3"/>
                  </a:lnTo>
                  <a:lnTo>
                    <a:pt x="31" y="4"/>
                  </a:lnTo>
                  <a:lnTo>
                    <a:pt x="36" y="7"/>
                  </a:lnTo>
                  <a:lnTo>
                    <a:pt x="40" y="10"/>
                  </a:lnTo>
                  <a:lnTo>
                    <a:pt x="45" y="12"/>
                  </a:lnTo>
                  <a:lnTo>
                    <a:pt x="49" y="16"/>
                  </a:lnTo>
                  <a:lnTo>
                    <a:pt x="52" y="2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3" name="Google Shape;253;p9"/>
            <p:cNvSpPr/>
            <p:nvPr/>
          </p:nvSpPr>
          <p:spPr>
            <a:xfrm>
              <a:off x="5183" y="3041"/>
              <a:ext cx="128" cy="595"/>
            </a:xfrm>
            <a:custGeom>
              <a:rect b="b" l="l" r="r" t="t"/>
              <a:pathLst>
                <a:path extrusionOk="0" h="555" w="120">
                  <a:moveTo>
                    <a:pt x="120" y="549"/>
                  </a:moveTo>
                  <a:lnTo>
                    <a:pt x="114" y="551"/>
                  </a:lnTo>
                  <a:lnTo>
                    <a:pt x="106" y="552"/>
                  </a:lnTo>
                  <a:lnTo>
                    <a:pt x="99" y="553"/>
                  </a:lnTo>
                  <a:lnTo>
                    <a:pt x="91" y="554"/>
                  </a:lnTo>
                  <a:lnTo>
                    <a:pt x="84" y="555"/>
                  </a:lnTo>
                  <a:lnTo>
                    <a:pt x="76" y="555"/>
                  </a:lnTo>
                  <a:lnTo>
                    <a:pt x="68" y="555"/>
                  </a:lnTo>
                  <a:lnTo>
                    <a:pt x="61" y="555"/>
                  </a:lnTo>
                  <a:lnTo>
                    <a:pt x="55" y="545"/>
                  </a:lnTo>
                  <a:lnTo>
                    <a:pt x="47" y="537"/>
                  </a:lnTo>
                  <a:lnTo>
                    <a:pt x="38" y="528"/>
                  </a:lnTo>
                  <a:lnTo>
                    <a:pt x="29" y="520"/>
                  </a:lnTo>
                  <a:lnTo>
                    <a:pt x="23" y="490"/>
                  </a:lnTo>
                  <a:lnTo>
                    <a:pt x="15" y="461"/>
                  </a:lnTo>
                  <a:lnTo>
                    <a:pt x="7" y="432"/>
                  </a:lnTo>
                  <a:lnTo>
                    <a:pt x="0" y="403"/>
                  </a:lnTo>
                  <a:lnTo>
                    <a:pt x="6" y="404"/>
                  </a:lnTo>
                  <a:lnTo>
                    <a:pt x="12" y="405"/>
                  </a:lnTo>
                  <a:lnTo>
                    <a:pt x="19" y="405"/>
                  </a:lnTo>
                  <a:lnTo>
                    <a:pt x="26" y="406"/>
                  </a:lnTo>
                  <a:lnTo>
                    <a:pt x="33" y="406"/>
                  </a:lnTo>
                  <a:lnTo>
                    <a:pt x="38" y="404"/>
                  </a:lnTo>
                  <a:lnTo>
                    <a:pt x="42" y="401"/>
                  </a:lnTo>
                  <a:lnTo>
                    <a:pt x="46" y="395"/>
                  </a:lnTo>
                  <a:lnTo>
                    <a:pt x="53" y="353"/>
                  </a:lnTo>
                  <a:lnTo>
                    <a:pt x="59" y="311"/>
                  </a:lnTo>
                  <a:lnTo>
                    <a:pt x="63" y="269"/>
                  </a:lnTo>
                  <a:lnTo>
                    <a:pt x="65" y="225"/>
                  </a:lnTo>
                  <a:lnTo>
                    <a:pt x="64" y="69"/>
                  </a:lnTo>
                  <a:lnTo>
                    <a:pt x="78" y="0"/>
                  </a:lnTo>
                  <a:lnTo>
                    <a:pt x="81" y="71"/>
                  </a:lnTo>
                  <a:lnTo>
                    <a:pt x="87" y="139"/>
                  </a:lnTo>
                  <a:lnTo>
                    <a:pt x="93" y="207"/>
                  </a:lnTo>
                  <a:lnTo>
                    <a:pt x="102" y="274"/>
                  </a:lnTo>
                  <a:lnTo>
                    <a:pt x="110" y="341"/>
                  </a:lnTo>
                  <a:lnTo>
                    <a:pt x="116" y="409"/>
                  </a:lnTo>
                  <a:lnTo>
                    <a:pt x="119" y="478"/>
                  </a:lnTo>
                  <a:lnTo>
                    <a:pt x="120" y="549"/>
                  </a:lnTo>
                  <a:close/>
                </a:path>
              </a:pathLst>
            </a:custGeom>
            <a:solidFill>
              <a:srgbClr val="47BA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4" name="Google Shape;254;p9"/>
            <p:cNvSpPr/>
            <p:nvPr/>
          </p:nvSpPr>
          <p:spPr>
            <a:xfrm>
              <a:off x="4989" y="3468"/>
              <a:ext cx="193" cy="190"/>
            </a:xfrm>
            <a:custGeom>
              <a:rect b="b" l="l" r="r" t="t"/>
              <a:pathLst>
                <a:path extrusionOk="0" h="177" w="180">
                  <a:moveTo>
                    <a:pt x="154" y="11"/>
                  </a:moveTo>
                  <a:lnTo>
                    <a:pt x="157" y="33"/>
                  </a:lnTo>
                  <a:lnTo>
                    <a:pt x="164" y="53"/>
                  </a:lnTo>
                  <a:lnTo>
                    <a:pt x="171" y="75"/>
                  </a:lnTo>
                  <a:lnTo>
                    <a:pt x="177" y="97"/>
                  </a:lnTo>
                  <a:lnTo>
                    <a:pt x="180" y="117"/>
                  </a:lnTo>
                  <a:lnTo>
                    <a:pt x="178" y="138"/>
                  </a:lnTo>
                  <a:lnTo>
                    <a:pt x="169" y="157"/>
                  </a:lnTo>
                  <a:lnTo>
                    <a:pt x="152" y="176"/>
                  </a:lnTo>
                  <a:lnTo>
                    <a:pt x="138" y="177"/>
                  </a:lnTo>
                  <a:lnTo>
                    <a:pt x="125" y="175"/>
                  </a:lnTo>
                  <a:lnTo>
                    <a:pt x="111" y="171"/>
                  </a:lnTo>
                  <a:lnTo>
                    <a:pt x="99" y="168"/>
                  </a:lnTo>
                  <a:lnTo>
                    <a:pt x="86" y="165"/>
                  </a:lnTo>
                  <a:lnTo>
                    <a:pt x="73" y="164"/>
                  </a:lnTo>
                  <a:lnTo>
                    <a:pt x="61" y="166"/>
                  </a:lnTo>
                  <a:lnTo>
                    <a:pt x="48" y="171"/>
                  </a:lnTo>
                  <a:lnTo>
                    <a:pt x="42" y="171"/>
                  </a:lnTo>
                  <a:lnTo>
                    <a:pt x="38" y="172"/>
                  </a:lnTo>
                  <a:lnTo>
                    <a:pt x="34" y="173"/>
                  </a:lnTo>
                  <a:lnTo>
                    <a:pt x="29" y="171"/>
                  </a:lnTo>
                  <a:lnTo>
                    <a:pt x="40" y="166"/>
                  </a:lnTo>
                  <a:lnTo>
                    <a:pt x="50" y="156"/>
                  </a:lnTo>
                  <a:lnTo>
                    <a:pt x="56" y="146"/>
                  </a:lnTo>
                  <a:lnTo>
                    <a:pt x="61" y="135"/>
                  </a:lnTo>
                  <a:lnTo>
                    <a:pt x="60" y="118"/>
                  </a:lnTo>
                  <a:lnTo>
                    <a:pt x="56" y="102"/>
                  </a:lnTo>
                  <a:lnTo>
                    <a:pt x="50" y="89"/>
                  </a:lnTo>
                  <a:lnTo>
                    <a:pt x="36" y="79"/>
                  </a:lnTo>
                  <a:lnTo>
                    <a:pt x="29" y="79"/>
                  </a:lnTo>
                  <a:lnTo>
                    <a:pt x="25" y="83"/>
                  </a:lnTo>
                  <a:lnTo>
                    <a:pt x="23" y="88"/>
                  </a:lnTo>
                  <a:lnTo>
                    <a:pt x="21" y="93"/>
                  </a:lnTo>
                  <a:lnTo>
                    <a:pt x="19" y="99"/>
                  </a:lnTo>
                  <a:lnTo>
                    <a:pt x="15" y="102"/>
                  </a:lnTo>
                  <a:lnTo>
                    <a:pt x="10" y="101"/>
                  </a:lnTo>
                  <a:lnTo>
                    <a:pt x="0" y="94"/>
                  </a:lnTo>
                  <a:lnTo>
                    <a:pt x="5" y="83"/>
                  </a:lnTo>
                  <a:lnTo>
                    <a:pt x="12" y="72"/>
                  </a:lnTo>
                  <a:lnTo>
                    <a:pt x="19" y="60"/>
                  </a:lnTo>
                  <a:lnTo>
                    <a:pt x="24" y="48"/>
                  </a:lnTo>
                  <a:lnTo>
                    <a:pt x="29" y="37"/>
                  </a:lnTo>
                  <a:lnTo>
                    <a:pt x="35" y="25"/>
                  </a:lnTo>
                  <a:lnTo>
                    <a:pt x="39" y="12"/>
                  </a:lnTo>
                  <a:lnTo>
                    <a:pt x="41" y="0"/>
                  </a:lnTo>
                  <a:lnTo>
                    <a:pt x="53" y="4"/>
                  </a:lnTo>
                  <a:lnTo>
                    <a:pt x="67" y="6"/>
                  </a:lnTo>
                  <a:lnTo>
                    <a:pt x="81" y="7"/>
                  </a:lnTo>
                  <a:lnTo>
                    <a:pt x="97" y="8"/>
                  </a:lnTo>
                  <a:lnTo>
                    <a:pt x="112" y="9"/>
                  </a:lnTo>
                  <a:lnTo>
                    <a:pt x="126" y="9"/>
                  </a:lnTo>
                  <a:lnTo>
                    <a:pt x="141" y="10"/>
                  </a:lnTo>
                  <a:lnTo>
                    <a:pt x="154" y="11"/>
                  </a:lnTo>
                  <a:close/>
                </a:path>
              </a:pathLst>
            </a:custGeom>
            <a:solidFill>
              <a:srgbClr val="F2BF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5" name="Google Shape;255;p9"/>
            <p:cNvSpPr/>
            <p:nvPr/>
          </p:nvSpPr>
          <p:spPr>
            <a:xfrm>
              <a:off x="4988" y="3678"/>
              <a:ext cx="204" cy="58"/>
            </a:xfrm>
            <a:custGeom>
              <a:rect b="b" l="l" r="r" t="t"/>
              <a:pathLst>
                <a:path extrusionOk="0" h="54" w="191">
                  <a:moveTo>
                    <a:pt x="190" y="47"/>
                  </a:moveTo>
                  <a:lnTo>
                    <a:pt x="1" y="54"/>
                  </a:lnTo>
                  <a:lnTo>
                    <a:pt x="0" y="43"/>
                  </a:lnTo>
                  <a:lnTo>
                    <a:pt x="2" y="32"/>
                  </a:lnTo>
                  <a:lnTo>
                    <a:pt x="4" y="21"/>
                  </a:lnTo>
                  <a:lnTo>
                    <a:pt x="6" y="9"/>
                  </a:lnTo>
                  <a:lnTo>
                    <a:pt x="14" y="11"/>
                  </a:lnTo>
                  <a:lnTo>
                    <a:pt x="22" y="12"/>
                  </a:lnTo>
                  <a:lnTo>
                    <a:pt x="30" y="13"/>
                  </a:lnTo>
                  <a:lnTo>
                    <a:pt x="39" y="12"/>
                  </a:lnTo>
                  <a:lnTo>
                    <a:pt x="47" y="11"/>
                  </a:lnTo>
                  <a:lnTo>
                    <a:pt x="55" y="9"/>
                  </a:lnTo>
                  <a:lnTo>
                    <a:pt x="63" y="7"/>
                  </a:lnTo>
                  <a:lnTo>
                    <a:pt x="69" y="3"/>
                  </a:lnTo>
                  <a:lnTo>
                    <a:pt x="80" y="8"/>
                  </a:lnTo>
                  <a:lnTo>
                    <a:pt x="91" y="10"/>
                  </a:lnTo>
                  <a:lnTo>
                    <a:pt x="102" y="9"/>
                  </a:lnTo>
                  <a:lnTo>
                    <a:pt x="113" y="8"/>
                  </a:lnTo>
                  <a:lnTo>
                    <a:pt x="124" y="7"/>
                  </a:lnTo>
                  <a:lnTo>
                    <a:pt x="134" y="7"/>
                  </a:lnTo>
                  <a:lnTo>
                    <a:pt x="145" y="8"/>
                  </a:lnTo>
                  <a:lnTo>
                    <a:pt x="156" y="12"/>
                  </a:lnTo>
                  <a:lnTo>
                    <a:pt x="163" y="12"/>
                  </a:lnTo>
                  <a:lnTo>
                    <a:pt x="170" y="11"/>
                  </a:lnTo>
                  <a:lnTo>
                    <a:pt x="176" y="7"/>
                  </a:lnTo>
                  <a:lnTo>
                    <a:pt x="180" y="0"/>
                  </a:lnTo>
                  <a:lnTo>
                    <a:pt x="186" y="10"/>
                  </a:lnTo>
                  <a:lnTo>
                    <a:pt x="191" y="22"/>
                  </a:lnTo>
                  <a:lnTo>
                    <a:pt x="191" y="34"/>
                  </a:lnTo>
                  <a:lnTo>
                    <a:pt x="190" y="47"/>
                  </a:lnTo>
                  <a:close/>
                </a:path>
              </a:pathLst>
            </a:custGeom>
            <a:solidFill>
              <a:srgbClr val="47BA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6" name="Google Shape;256;p9"/>
            <p:cNvSpPr/>
            <p:nvPr/>
          </p:nvSpPr>
          <p:spPr>
            <a:xfrm>
              <a:off x="4854" y="3690"/>
              <a:ext cx="51" cy="51"/>
            </a:xfrm>
            <a:custGeom>
              <a:rect b="b" l="l" r="r" t="t"/>
              <a:pathLst>
                <a:path extrusionOk="0" h="48" w="48">
                  <a:moveTo>
                    <a:pt x="46" y="44"/>
                  </a:moveTo>
                  <a:lnTo>
                    <a:pt x="42" y="44"/>
                  </a:lnTo>
                  <a:lnTo>
                    <a:pt x="38" y="45"/>
                  </a:lnTo>
                  <a:lnTo>
                    <a:pt x="34" y="45"/>
                  </a:lnTo>
                  <a:lnTo>
                    <a:pt x="30" y="47"/>
                  </a:lnTo>
                  <a:lnTo>
                    <a:pt x="26" y="47"/>
                  </a:lnTo>
                  <a:lnTo>
                    <a:pt x="22" y="48"/>
                  </a:lnTo>
                  <a:lnTo>
                    <a:pt x="18" y="47"/>
                  </a:lnTo>
                  <a:lnTo>
                    <a:pt x="13" y="47"/>
                  </a:lnTo>
                  <a:lnTo>
                    <a:pt x="8" y="36"/>
                  </a:lnTo>
                  <a:lnTo>
                    <a:pt x="4" y="25"/>
                  </a:lnTo>
                  <a:lnTo>
                    <a:pt x="1" y="13"/>
                  </a:lnTo>
                  <a:lnTo>
                    <a:pt x="0" y="0"/>
                  </a:lnTo>
                  <a:lnTo>
                    <a:pt x="48" y="0"/>
                  </a:lnTo>
                  <a:lnTo>
                    <a:pt x="46" y="44"/>
                  </a:lnTo>
                  <a:close/>
                </a:path>
              </a:pathLst>
            </a:custGeom>
            <a:solidFill>
              <a:srgbClr val="47BA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7" name="Google Shape;257;p9"/>
            <p:cNvSpPr/>
            <p:nvPr/>
          </p:nvSpPr>
          <p:spPr>
            <a:xfrm>
              <a:off x="5266" y="3683"/>
              <a:ext cx="16" cy="40"/>
            </a:xfrm>
            <a:custGeom>
              <a:rect b="b" l="l" r="r" t="t"/>
              <a:pathLst>
                <a:path extrusionOk="0" h="37" w="15">
                  <a:moveTo>
                    <a:pt x="12" y="0"/>
                  </a:moveTo>
                  <a:lnTo>
                    <a:pt x="14" y="9"/>
                  </a:lnTo>
                  <a:lnTo>
                    <a:pt x="15" y="21"/>
                  </a:lnTo>
                  <a:lnTo>
                    <a:pt x="14" y="31"/>
                  </a:lnTo>
                  <a:lnTo>
                    <a:pt x="11" y="37"/>
                  </a:lnTo>
                  <a:lnTo>
                    <a:pt x="2" y="37"/>
                  </a:lnTo>
                  <a:lnTo>
                    <a:pt x="4" y="28"/>
                  </a:lnTo>
                  <a:lnTo>
                    <a:pt x="3" y="18"/>
                  </a:lnTo>
                  <a:lnTo>
                    <a:pt x="1" y="9"/>
                  </a:lnTo>
                  <a:lnTo>
                    <a:pt x="0" y="0"/>
                  </a:lnTo>
                  <a:lnTo>
                    <a:pt x="12" y="0"/>
                  </a:lnTo>
                  <a:close/>
                </a:path>
              </a:pathLst>
            </a:custGeom>
            <a:solidFill>
              <a:srgbClr val="47BA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8" name="Google Shape;258;p9"/>
            <p:cNvSpPr/>
            <p:nvPr/>
          </p:nvSpPr>
          <p:spPr>
            <a:xfrm>
              <a:off x="4777" y="3754"/>
              <a:ext cx="654" cy="98"/>
            </a:xfrm>
            <a:custGeom>
              <a:rect b="b" l="l" r="r" t="t"/>
              <a:pathLst>
                <a:path extrusionOk="0" h="91" w="611">
                  <a:moveTo>
                    <a:pt x="0" y="21"/>
                  </a:moveTo>
                  <a:lnTo>
                    <a:pt x="6" y="21"/>
                  </a:lnTo>
                  <a:lnTo>
                    <a:pt x="26" y="20"/>
                  </a:lnTo>
                  <a:lnTo>
                    <a:pt x="55" y="19"/>
                  </a:lnTo>
                  <a:lnTo>
                    <a:pt x="93" y="18"/>
                  </a:lnTo>
                  <a:lnTo>
                    <a:pt x="138" y="17"/>
                  </a:lnTo>
                  <a:lnTo>
                    <a:pt x="188" y="15"/>
                  </a:lnTo>
                  <a:lnTo>
                    <a:pt x="243" y="12"/>
                  </a:lnTo>
                  <a:lnTo>
                    <a:pt x="299" y="10"/>
                  </a:lnTo>
                  <a:lnTo>
                    <a:pt x="355" y="9"/>
                  </a:lnTo>
                  <a:lnTo>
                    <a:pt x="411" y="7"/>
                  </a:lnTo>
                  <a:lnTo>
                    <a:pt x="461" y="5"/>
                  </a:lnTo>
                  <a:lnTo>
                    <a:pt x="508" y="4"/>
                  </a:lnTo>
                  <a:lnTo>
                    <a:pt x="548" y="2"/>
                  </a:lnTo>
                  <a:lnTo>
                    <a:pt x="580" y="1"/>
                  </a:lnTo>
                  <a:lnTo>
                    <a:pt x="600" y="0"/>
                  </a:lnTo>
                  <a:lnTo>
                    <a:pt x="610" y="0"/>
                  </a:lnTo>
                  <a:lnTo>
                    <a:pt x="611" y="91"/>
                  </a:lnTo>
                  <a:lnTo>
                    <a:pt x="3" y="90"/>
                  </a:lnTo>
                  <a:lnTo>
                    <a:pt x="0" y="21"/>
                  </a:lnTo>
                  <a:close/>
                </a:path>
              </a:pathLst>
            </a:custGeom>
            <a:solidFill>
              <a:srgbClr val="994C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9" name="Google Shape;259;p9"/>
            <p:cNvSpPr/>
            <p:nvPr/>
          </p:nvSpPr>
          <p:spPr>
            <a:xfrm>
              <a:off x="4672" y="3777"/>
              <a:ext cx="71" cy="77"/>
            </a:xfrm>
            <a:custGeom>
              <a:rect b="b" l="l" r="r" t="t"/>
              <a:pathLst>
                <a:path extrusionOk="0" h="72" w="67">
                  <a:moveTo>
                    <a:pt x="67" y="70"/>
                  </a:moveTo>
                  <a:lnTo>
                    <a:pt x="6" y="72"/>
                  </a:lnTo>
                  <a:lnTo>
                    <a:pt x="3" y="55"/>
                  </a:lnTo>
                  <a:lnTo>
                    <a:pt x="2" y="38"/>
                  </a:lnTo>
                  <a:lnTo>
                    <a:pt x="2" y="21"/>
                  </a:lnTo>
                  <a:lnTo>
                    <a:pt x="0" y="6"/>
                  </a:lnTo>
                  <a:lnTo>
                    <a:pt x="9" y="4"/>
                  </a:lnTo>
                  <a:lnTo>
                    <a:pt x="16" y="3"/>
                  </a:lnTo>
                  <a:lnTo>
                    <a:pt x="25" y="3"/>
                  </a:lnTo>
                  <a:lnTo>
                    <a:pt x="33" y="2"/>
                  </a:lnTo>
                  <a:lnTo>
                    <a:pt x="41" y="1"/>
                  </a:lnTo>
                  <a:lnTo>
                    <a:pt x="50" y="0"/>
                  </a:lnTo>
                  <a:lnTo>
                    <a:pt x="59" y="0"/>
                  </a:lnTo>
                  <a:lnTo>
                    <a:pt x="67" y="0"/>
                  </a:lnTo>
                  <a:lnTo>
                    <a:pt x="67" y="70"/>
                  </a:lnTo>
                  <a:close/>
                </a:path>
              </a:pathLst>
            </a:custGeom>
            <a:solidFill>
              <a:srgbClr val="994C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2002-06-07T19:31:40Z</dcterms:created>
  <dc:creator>Myles A. Hassell</dc:creator>
</cp:coreProperties>
</file>