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Tahoma"/>
      <p:regular r:id="rId22"/>
      <p:bold r:id="rId23"/>
    </p:embeddedFon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0">
          <p15:clr>
            <a:srgbClr val="000000"/>
          </p15:clr>
        </p15:guide>
        <p15:guide id="2" pos="52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5" roundtripDataSignature="AMtx7miNQP5E9ED06M4WPRZcAUA1ogGI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0" orient="horz"/>
        <p:guide pos="52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ahoma-regular.fntdata"/><Relationship Id="rId21" Type="http://schemas.openxmlformats.org/officeDocument/2006/relationships/slide" Target="slides/slide16.xml"/><Relationship Id="rId24" Type="http://schemas.openxmlformats.org/officeDocument/2006/relationships/font" Target="fonts/ArialBlack-regular.fntdata"/><Relationship Id="rId23"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5" name="Google Shape;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txBox="1"/>
          <p:nvPr>
            <p:ph idx="3"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 name="Google Shape;7;n"/>
          <p:cNvSpPr/>
          <p:nvPr>
            <p:ph idx="4"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 name="Google Shape;10;n"/>
          <p:cNvSpPr txBox="1"/>
          <p:nvPr>
            <p:ph idx="5"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11" name="Google Shape;311;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2" name="Google Shape;3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3" name="Google Shape;31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Once you’ve chosen an appropriate channel and medium, you’re still not ready to start writing. Effective communicators do more than simply convey information. They make sure that they establish a good relationship with their audience.</a:t>
            </a:r>
            <a:endParaRPr/>
          </a:p>
          <a:p>
            <a:pPr indent="0" lvl="0" marL="0" rtl="0" algn="l">
              <a:spcBef>
                <a:spcPts val="0"/>
              </a:spcBef>
              <a:spcAft>
                <a:spcPts val="0"/>
              </a:spcAft>
              <a:buClr>
                <a:srgbClr val="000000"/>
              </a:buClr>
              <a:buSzPts val="1800"/>
              <a:buNone/>
            </a:pPr>
            <a:r>
              <a:rPr lang="en-US">
                <a:solidFill>
                  <a:srgbClr val="000000"/>
                </a:solidFill>
              </a:rPr>
              <a:t>To give the right impression in your message, think carefully about who you are and who your audience is. Then do your best to be yourself. Since a good relationship is based on sincerity, respect, and courtesy, show yours by using the “you” attitude, emphasizing the positive, establishing your credibility, being polite, using bias-free language, and projecting the company’s image.</a:t>
            </a:r>
            <a:endParaRPr/>
          </a:p>
          <a:p>
            <a:pPr indent="0" lvl="0" marL="0" rtl="0" algn="l">
              <a:spcBef>
                <a:spcPts val="0"/>
              </a:spcBef>
              <a:spcAft>
                <a:spcPts val="0"/>
              </a:spcAft>
              <a:buNone/>
            </a:pPr>
            <a:r>
              <a:t/>
            </a:r>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35" name="Google Shape;335;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36" name="Google Shape;3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 name="Google Shape;337;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To project your audience-centered approach, adopt a </a:t>
            </a:r>
            <a:r>
              <a:rPr b="1" lang="en-US">
                <a:solidFill>
                  <a:srgbClr val="000000"/>
                </a:solidFill>
              </a:rPr>
              <a:t>“you” attitude</a:t>
            </a:r>
            <a:r>
              <a:rPr lang="en-US">
                <a:solidFill>
                  <a:srgbClr val="000000"/>
                </a:solidFill>
              </a:rPr>
              <a:t>––that is, speak and write in terms of your audience’s wishes, interests, hopes, and preferences. On the simplest level, replace terms that refer to yourself and your company with terms that refer to your audience. Use </a:t>
            </a:r>
            <a:r>
              <a:rPr i="1" lang="en-US">
                <a:solidFill>
                  <a:srgbClr val="000000"/>
                </a:solidFill>
              </a:rPr>
              <a:t>you</a:t>
            </a:r>
            <a:r>
              <a:rPr lang="en-US">
                <a:solidFill>
                  <a:srgbClr val="000000"/>
                </a:solidFill>
              </a:rPr>
              <a:t> and </a:t>
            </a:r>
            <a:r>
              <a:rPr i="1" lang="en-US">
                <a:solidFill>
                  <a:srgbClr val="000000"/>
                </a:solidFill>
              </a:rPr>
              <a:t>yours</a:t>
            </a:r>
            <a:r>
              <a:rPr lang="en-US">
                <a:solidFill>
                  <a:srgbClr val="000000"/>
                </a:solidFill>
              </a:rPr>
              <a:t> instead of</a:t>
            </a:r>
            <a:r>
              <a:rPr i="1" lang="en-US">
                <a:solidFill>
                  <a:srgbClr val="000000"/>
                </a:solidFill>
              </a:rPr>
              <a:t> I, me</a:t>
            </a:r>
            <a:r>
              <a:rPr lang="en-US">
                <a:solidFill>
                  <a:srgbClr val="000000"/>
                </a:solidFill>
              </a:rPr>
              <a:t>, </a:t>
            </a:r>
            <a:r>
              <a:rPr i="1" lang="en-US">
                <a:solidFill>
                  <a:srgbClr val="000000"/>
                </a:solidFill>
              </a:rPr>
              <a:t>mine, we, us, </a:t>
            </a:r>
            <a:r>
              <a:rPr lang="en-US">
                <a:solidFill>
                  <a:srgbClr val="000000"/>
                </a:solidFill>
              </a:rPr>
              <a:t>and</a:t>
            </a:r>
            <a:r>
              <a:rPr i="1" lang="en-US">
                <a:solidFill>
                  <a:srgbClr val="000000"/>
                </a:solidFill>
              </a:rPr>
              <a:t> ours </a:t>
            </a:r>
            <a:r>
              <a:rPr lang="en-US">
                <a:solidFill>
                  <a:srgbClr val="000000"/>
                </a:solidFill>
              </a:rPr>
              <a:t>(see the order processing example above).</a:t>
            </a:r>
            <a:endParaRPr i="1">
              <a:solidFill>
                <a:srgbClr val="000000"/>
              </a:solidFill>
            </a:endParaRPr>
          </a:p>
          <a:p>
            <a:pPr indent="0" lvl="0" marL="0" rtl="0" algn="l">
              <a:spcBef>
                <a:spcPts val="0"/>
              </a:spcBef>
              <a:spcAft>
                <a:spcPts val="0"/>
              </a:spcAft>
              <a:buClr>
                <a:srgbClr val="000000"/>
              </a:buClr>
              <a:buSzPts val="1800"/>
              <a:buNone/>
            </a:pPr>
            <a:r>
              <a:rPr lang="en-US">
                <a:solidFill>
                  <a:srgbClr val="000000"/>
                </a:solidFill>
              </a:rPr>
              <a:t>However, using </a:t>
            </a:r>
            <a:r>
              <a:rPr i="1" lang="en-US">
                <a:solidFill>
                  <a:srgbClr val="000000"/>
                </a:solidFill>
              </a:rPr>
              <a:t>you </a:t>
            </a:r>
            <a:r>
              <a:rPr lang="en-US">
                <a:solidFill>
                  <a:srgbClr val="000000"/>
                </a:solidFill>
              </a:rPr>
              <a:t>and </a:t>
            </a:r>
            <a:r>
              <a:rPr i="1" lang="en-US">
                <a:solidFill>
                  <a:srgbClr val="000000"/>
                </a:solidFill>
              </a:rPr>
              <a:t>yours</a:t>
            </a:r>
            <a:r>
              <a:rPr lang="en-US">
                <a:solidFill>
                  <a:srgbClr val="000000"/>
                </a:solidFill>
              </a:rPr>
              <a:t> requires finesse.</a:t>
            </a:r>
            <a:r>
              <a:rPr baseline="30000" lang="en-US">
                <a:solidFill>
                  <a:srgbClr val="000000"/>
                </a:solidFill>
              </a:rPr>
              <a:t> </a:t>
            </a:r>
            <a:r>
              <a:rPr lang="en-US">
                <a:solidFill>
                  <a:srgbClr val="000000"/>
                </a:solidFill>
              </a:rPr>
              <a:t>The important thing is your attitude toward audience members and your appreciation of their position.</a:t>
            </a:r>
            <a:endParaRPr/>
          </a:p>
          <a:p>
            <a:pPr indent="0" lvl="0" marL="0" rtl="0" algn="l">
              <a:spcBef>
                <a:spcPts val="0"/>
              </a:spcBef>
              <a:spcAft>
                <a:spcPts val="0"/>
              </a:spcAft>
              <a:buClr>
                <a:srgbClr val="000000"/>
              </a:buClr>
              <a:buSzPts val="1800"/>
              <a:buNone/>
            </a:pPr>
            <a:r>
              <a:rPr lang="en-US">
                <a:solidFill>
                  <a:srgbClr val="000000"/>
                </a:solidFill>
              </a:rPr>
              <a:t>In fact, on some occasions you’ll do better to avoid using </a:t>
            </a:r>
            <a:r>
              <a:rPr i="1" lang="en-US">
                <a:solidFill>
                  <a:srgbClr val="000000"/>
                </a:solidFill>
              </a:rPr>
              <a:t>you</a:t>
            </a:r>
            <a:r>
              <a:rPr lang="en-US">
                <a:solidFill>
                  <a:srgbClr val="000000"/>
                </a:solidFill>
              </a:rPr>
              <a:t>. For instance, using </a:t>
            </a:r>
            <a:r>
              <a:rPr i="1" lang="en-US">
                <a:solidFill>
                  <a:srgbClr val="000000"/>
                </a:solidFill>
              </a:rPr>
              <a:t>you</a:t>
            </a:r>
            <a:r>
              <a:rPr lang="en-US">
                <a:solidFill>
                  <a:srgbClr val="000000"/>
                </a:solidFill>
              </a:rPr>
              <a:t> in a way that sounds dictatorial is impolite. Or, when someone makes a mistake, you may want to minimize ill will by pointing out the error impersonally. You might say, “We have a problem,” instead of “You caused a problem” (see the copy machine example above).</a:t>
            </a:r>
            <a:endParaRPr/>
          </a:p>
          <a:p>
            <a:pPr indent="0" lvl="0" marL="0" rtl="0" algn="l">
              <a:spcBef>
                <a:spcPts val="0"/>
              </a:spcBef>
              <a:spcAft>
                <a:spcPts val="0"/>
              </a:spcAft>
              <a:buSzPts val="1800"/>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48" name="Google Shape;48;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 name="Google Shape;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 name="Google Shape;50;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Some of your tasks will be routine, needing little more than jotting down a few sentences; others will be more complex, requiring reflection, research, and careful document preparation. Whatever the situation, your messages will be more effective if they have the following characteristics: </a:t>
            </a:r>
            <a:endParaRPr/>
          </a:p>
          <a:p>
            <a:pPr indent="0" lvl="0" marL="0" rtl="0" algn="l">
              <a:spcBef>
                <a:spcPts val="0"/>
              </a:spcBef>
              <a:spcAft>
                <a:spcPts val="0"/>
              </a:spcAft>
              <a:buClr>
                <a:srgbClr val="000000"/>
              </a:buClr>
              <a:buSzPts val="1800"/>
              <a:buNone/>
            </a:pPr>
            <a:r>
              <a:rPr b="1" lang="en-US">
                <a:solidFill>
                  <a:srgbClr val="000000"/>
                </a:solidFill>
              </a:rPr>
              <a:t>Purposeful.</a:t>
            </a:r>
            <a:r>
              <a:rPr lang="en-US">
                <a:solidFill>
                  <a:srgbClr val="000000"/>
                </a:solidFill>
              </a:rPr>
              <a:t> Business messages provide information, solve a problem, or request the resources necessary to accomplish a goal. Every message has a specific purpose.</a:t>
            </a:r>
            <a:endParaRPr/>
          </a:p>
          <a:p>
            <a:pPr indent="0" lvl="0" marL="0" rtl="0" algn="l">
              <a:spcBef>
                <a:spcPts val="0"/>
              </a:spcBef>
              <a:spcAft>
                <a:spcPts val="0"/>
              </a:spcAft>
              <a:buClr>
                <a:srgbClr val="000000"/>
              </a:buClr>
              <a:buSzPts val="1800"/>
              <a:buNone/>
            </a:pPr>
            <a:r>
              <a:rPr b="1" lang="en-US">
                <a:solidFill>
                  <a:srgbClr val="000000"/>
                </a:solidFill>
              </a:rPr>
              <a:t>Audience-centered. </a:t>
            </a:r>
            <a:r>
              <a:rPr lang="en-US">
                <a:solidFill>
                  <a:srgbClr val="000000"/>
                </a:solidFill>
              </a:rPr>
              <a:t>Business messages help audiences understand issues, collaborate on tasks, or take action. Each message considers the audience’s needs, background, and viewpoint. </a:t>
            </a:r>
            <a:endParaRPr/>
          </a:p>
          <a:p>
            <a:pPr indent="0" lvl="0" marL="0" rtl="0" algn="l">
              <a:spcBef>
                <a:spcPts val="0"/>
              </a:spcBef>
              <a:spcAft>
                <a:spcPts val="0"/>
              </a:spcAft>
              <a:buClr>
                <a:srgbClr val="000000"/>
              </a:buClr>
              <a:buSzPts val="1800"/>
              <a:buNone/>
            </a:pPr>
            <a:r>
              <a:rPr b="1" lang="en-US">
                <a:solidFill>
                  <a:srgbClr val="000000"/>
                </a:solidFill>
              </a:rPr>
              <a:t>Concise. </a:t>
            </a:r>
            <a:r>
              <a:rPr lang="en-US">
                <a:solidFill>
                  <a:srgbClr val="000000"/>
                </a:solidFill>
              </a:rPr>
              <a:t>Business messages respect everyone’s time by presenting information clearly and efficiently. Every message should be as short as it can be without detracting from the subject.</a:t>
            </a:r>
            <a:endParaRPr b="1">
              <a:solidFill>
                <a:srgbClr val="000000"/>
              </a:solidFill>
            </a:endParaRPr>
          </a:p>
          <a:p>
            <a:pPr indent="0" lvl="0" marL="0" rtl="0" algn="l">
              <a:spcBef>
                <a:spcPts val="0"/>
              </a:spcBef>
              <a:spcAft>
                <a:spcPts val="0"/>
              </a:spcAft>
              <a:buNone/>
            </a:pPr>
            <a:r>
              <a:t/>
            </a:r>
            <a:endParaRPr b="1">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64" name="Google Shape;64;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5" name="Google Shape;6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 name="Google Shape;6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The specific actions you take to write business messages will vary with each situation, audience, and purpose. However, following a three-step writing process will help you write more effective messages. </a:t>
            </a:r>
            <a:endParaRPr/>
          </a:p>
          <a:p>
            <a:pPr indent="0" lvl="0" marL="0" rtl="0" algn="l">
              <a:spcBef>
                <a:spcPts val="0"/>
              </a:spcBef>
              <a:spcAft>
                <a:spcPts val="0"/>
              </a:spcAft>
              <a:buClr>
                <a:srgbClr val="000000"/>
              </a:buClr>
              <a:buSzPts val="1800"/>
              <a:buNone/>
            </a:pPr>
            <a:r>
              <a:rPr b="1" lang="en-US">
                <a:solidFill>
                  <a:srgbClr val="000000"/>
                </a:solidFill>
              </a:rPr>
              <a:t>Planning.</a:t>
            </a:r>
            <a:r>
              <a:rPr lang="en-US">
                <a:solidFill>
                  <a:srgbClr val="000000"/>
                </a:solidFill>
              </a:rPr>
              <a:t> Clarify your purpose and gather information to inform, persuade, or motivate your audience. Select the channel and medium that suit both your needs and those of your audience. Establish a good relationship with your audience. Planning business messages is the focus of this chapter. </a:t>
            </a:r>
            <a:endParaRPr/>
          </a:p>
          <a:p>
            <a:pPr indent="0" lvl="0" marL="0" rtl="0" algn="l">
              <a:spcBef>
                <a:spcPts val="0"/>
              </a:spcBef>
              <a:spcAft>
                <a:spcPts val="0"/>
              </a:spcAft>
              <a:buClr>
                <a:srgbClr val="000000"/>
              </a:buClr>
              <a:buSzPts val="1800"/>
              <a:buNone/>
            </a:pPr>
            <a:r>
              <a:rPr b="1" lang="en-US">
                <a:solidFill>
                  <a:srgbClr val="000000"/>
                </a:solidFill>
              </a:rPr>
              <a:t>Writing.</a:t>
            </a:r>
            <a:r>
              <a:rPr lang="en-US">
                <a:solidFill>
                  <a:srgbClr val="000000"/>
                </a:solidFill>
              </a:rPr>
              <a:t> Organize your ideas and commit your thoughts to words, write sentences and paragraphs, and select illustrations and details to support your main idea. Writing business messages is discussed in Chapter 4. </a:t>
            </a:r>
            <a:endParaRPr/>
          </a:p>
          <a:p>
            <a:pPr indent="0" lvl="0" marL="0" rtl="0" algn="l">
              <a:spcBef>
                <a:spcPts val="0"/>
              </a:spcBef>
              <a:spcAft>
                <a:spcPts val="0"/>
              </a:spcAft>
              <a:buClr>
                <a:srgbClr val="000000"/>
              </a:buClr>
              <a:buSzPts val="1800"/>
              <a:buNone/>
            </a:pPr>
            <a:r>
              <a:rPr b="1" lang="en-US">
                <a:solidFill>
                  <a:srgbClr val="000000"/>
                </a:solidFill>
              </a:rPr>
              <a:t>Completing.</a:t>
            </a:r>
            <a:r>
              <a:rPr lang="en-US">
                <a:solidFill>
                  <a:srgbClr val="000000"/>
                </a:solidFill>
              </a:rPr>
              <a:t> Review the content and organization for overall style, structure, and readability. Revise and rewrite until your message is clear; then edit for details such as grammar, punctuation, and format. Next produce your message, putting it into the form that your audience will receive. Finally, proof the final draft for typos, spelling errors, and other mechanical problems. Completing business messages is discussed in Chapter 5.</a:t>
            </a:r>
            <a:endParaRPr/>
          </a:p>
          <a:p>
            <a:pPr indent="0" lvl="0" marL="0" rtl="0" algn="l">
              <a:spcBef>
                <a:spcPts val="0"/>
              </a:spcBef>
              <a:spcAft>
                <a:spcPts val="0"/>
              </a:spcAft>
              <a:buClr>
                <a:srgbClr val="000000"/>
              </a:buClr>
              <a:buSzPts val="1800"/>
              <a:buNone/>
            </a:pPr>
            <a:r>
              <a:rPr lang="en-US">
                <a:solidFill>
                  <a:srgbClr val="000000"/>
                </a:solidFill>
              </a:rPr>
              <a:t>As a general rule, try using roughly half of your time for planning. Use less than a quarter of your time for writing your document. Then use more than a quarter of your time for completing the project (so that you don’t shortchange important final steps such as revising and proofing).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02" name="Google Shape;102;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4" name="Google Shape;10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When planning a business message, the first thing you need to think about is your purpose. For a business message to be effective, its purpose and its audience must complement each other. </a:t>
            </a:r>
            <a:endParaRPr/>
          </a:p>
          <a:p>
            <a:pPr indent="0" lvl="0" marL="0" rtl="0" algn="l">
              <a:spcBef>
                <a:spcPts val="0"/>
              </a:spcBef>
              <a:spcAft>
                <a:spcPts val="0"/>
              </a:spcAft>
              <a:buClr>
                <a:srgbClr val="000000"/>
              </a:buClr>
              <a:buSzPts val="1800"/>
              <a:buNone/>
            </a:pPr>
            <a:r>
              <a:rPr lang="en-US">
                <a:solidFill>
                  <a:srgbClr val="000000"/>
                </a:solidFill>
              </a:rPr>
              <a:t>All business messages have a </a:t>
            </a:r>
            <a:r>
              <a:rPr b="1" lang="en-US">
                <a:solidFill>
                  <a:srgbClr val="000000"/>
                </a:solidFill>
              </a:rPr>
              <a:t>general purpose</a:t>
            </a:r>
            <a:r>
              <a:rPr lang="en-US">
                <a:solidFill>
                  <a:srgbClr val="000000"/>
                </a:solidFill>
              </a:rPr>
              <a:t>: to inform, to persuade, or to collaborate with your audience. Business messages also have a </a:t>
            </a:r>
            <a:r>
              <a:rPr b="1" lang="en-US">
                <a:solidFill>
                  <a:srgbClr val="000000"/>
                </a:solidFill>
              </a:rPr>
              <a:t>specific purpose</a:t>
            </a:r>
            <a:r>
              <a:rPr lang="en-US">
                <a:solidFill>
                  <a:srgbClr val="000000"/>
                </a:solidFill>
              </a:rPr>
              <a:t>. To help you define the specific purpose of your message, ask yourself what you hope to accomplish with your message and what your audience should do or think after receiving your message. Before proceeding, consider whether your purpose is worth pursuing at this time. Ask yourself these questions:</a:t>
            </a:r>
            <a:endParaRPr/>
          </a:p>
          <a:p>
            <a:pPr indent="0" lvl="0" marL="0" rtl="0" algn="l">
              <a:spcBef>
                <a:spcPts val="0"/>
              </a:spcBef>
              <a:spcAft>
                <a:spcPts val="0"/>
              </a:spcAft>
              <a:buNone/>
            </a:pPr>
            <a:r>
              <a:rPr lang="en-US">
                <a:solidFill>
                  <a:srgbClr val="000000"/>
                </a:solidFill>
              </a:rPr>
              <a:t>Is my purpose realistic?</a:t>
            </a:r>
            <a:endParaRPr/>
          </a:p>
          <a:p>
            <a:pPr indent="0" lvl="0" marL="0" rtl="0" algn="l">
              <a:spcBef>
                <a:spcPts val="0"/>
              </a:spcBef>
              <a:spcAft>
                <a:spcPts val="0"/>
              </a:spcAft>
              <a:buNone/>
            </a:pPr>
            <a:r>
              <a:rPr lang="en-US">
                <a:solidFill>
                  <a:srgbClr val="000000"/>
                </a:solidFill>
              </a:rPr>
              <a:t>Is this the right time? </a:t>
            </a:r>
            <a:endParaRPr/>
          </a:p>
          <a:p>
            <a:pPr indent="0" lvl="0" marL="0" rtl="0" algn="l">
              <a:spcBef>
                <a:spcPts val="0"/>
              </a:spcBef>
              <a:spcAft>
                <a:spcPts val="0"/>
              </a:spcAft>
              <a:buNone/>
            </a:pPr>
            <a:r>
              <a:rPr lang="en-US">
                <a:solidFill>
                  <a:srgbClr val="000000"/>
                </a:solidFill>
              </a:rPr>
              <a:t>Is the right person delivering this message?</a:t>
            </a:r>
            <a:endParaRPr/>
          </a:p>
          <a:p>
            <a:pPr indent="0" lvl="0" marL="0" rtl="0" algn="l">
              <a:spcBef>
                <a:spcPts val="0"/>
              </a:spcBef>
              <a:spcAft>
                <a:spcPts val="0"/>
              </a:spcAft>
              <a:buNone/>
            </a:pPr>
            <a:r>
              <a:rPr lang="en-US">
                <a:solidFill>
                  <a:srgbClr val="000000"/>
                </a:solidFill>
              </a:rPr>
              <a:t>Is my purpose acceptable to the organization? </a:t>
            </a:r>
            <a:endParaRPr/>
          </a:p>
          <a:p>
            <a:pPr indent="0" lvl="0" marL="0" rtl="0" algn="l">
              <a:spcBef>
                <a:spcPts val="0"/>
              </a:spcBef>
              <a:spcAft>
                <a:spcPts val="0"/>
              </a:spcAft>
              <a:buClr>
                <a:srgbClr val="000000"/>
              </a:buClr>
              <a:buSzPts val="1800"/>
              <a:buNone/>
            </a:pPr>
            <a:r>
              <a:rPr lang="en-US">
                <a:solidFill>
                  <a:srgbClr val="000000"/>
                </a:solidFill>
              </a:rPr>
              <a:t>Once you are satisfied that you have a legitimate purpose in communicating, take a good look at your intended audience.</a:t>
            </a:r>
            <a:endParaRPr/>
          </a:p>
          <a:p>
            <a:pPr indent="0" lvl="0" marL="0" rtl="0" algn="l">
              <a:spcBef>
                <a:spcPts val="0"/>
              </a:spcBef>
              <a:spcAft>
                <a:spcPts val="0"/>
              </a:spcAft>
              <a:buNone/>
            </a:pPr>
            <a:r>
              <a:t/>
            </a:r>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24" name="Google Shape;124;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 name="Google Shape;12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To satisfy your audience’s information needs, begin by identifying your primary audience. If you can reach the decision makers or opinion molders in your audience, other audience members will fall into place. </a:t>
            </a:r>
            <a:endParaRPr/>
          </a:p>
          <a:p>
            <a:pPr indent="0" lvl="0" marL="0" rtl="0" algn="l">
              <a:spcBef>
                <a:spcPts val="0"/>
              </a:spcBef>
              <a:spcAft>
                <a:spcPts val="0"/>
              </a:spcAft>
              <a:buClr>
                <a:srgbClr val="000000"/>
              </a:buClr>
              <a:buSzPts val="1800"/>
              <a:buNone/>
            </a:pPr>
            <a:r>
              <a:rPr lang="en-US">
                <a:solidFill>
                  <a:srgbClr val="000000"/>
                </a:solidFill>
              </a:rPr>
              <a:t>Remember to determine the size of your audience.</a:t>
            </a:r>
            <a:endParaRPr/>
          </a:p>
          <a:p>
            <a:pPr indent="0" lvl="0" marL="0" rtl="0" algn="l">
              <a:spcBef>
                <a:spcPts val="0"/>
              </a:spcBef>
              <a:spcAft>
                <a:spcPts val="0"/>
              </a:spcAft>
              <a:buClr>
                <a:srgbClr val="000000"/>
              </a:buClr>
              <a:buSzPts val="1800"/>
              <a:buNone/>
            </a:pPr>
            <a:r>
              <a:rPr lang="en-US">
                <a:solidFill>
                  <a:srgbClr val="000000"/>
                </a:solidFill>
              </a:rPr>
              <a:t>Define your audience’s composition. Look for common interests that link audience members across differences in culture, education, status, or attitude. </a:t>
            </a:r>
            <a:endParaRPr/>
          </a:p>
          <a:p>
            <a:pPr indent="0" lvl="0" marL="0" rtl="0" algn="l">
              <a:spcBef>
                <a:spcPts val="0"/>
              </a:spcBef>
              <a:spcAft>
                <a:spcPts val="0"/>
              </a:spcAft>
              <a:buClr>
                <a:srgbClr val="000000"/>
              </a:buClr>
              <a:buSzPts val="1800"/>
              <a:buNone/>
            </a:pPr>
            <a:r>
              <a:rPr lang="en-US">
                <a:solidFill>
                  <a:srgbClr val="000000"/>
                </a:solidFill>
              </a:rPr>
              <a:t>It’s important to gauge your audience’s level of understanding. If audience members share your general background, they’ll understand your material without difficulty. If not, you must educate them. </a:t>
            </a:r>
            <a:endParaRPr/>
          </a:p>
          <a:p>
            <a:pPr indent="0" lvl="0" marL="0" rtl="0" algn="l">
              <a:spcBef>
                <a:spcPts val="0"/>
              </a:spcBef>
              <a:spcAft>
                <a:spcPts val="0"/>
              </a:spcAft>
              <a:buClr>
                <a:srgbClr val="000000"/>
              </a:buClr>
              <a:buSzPts val="1800"/>
              <a:buNone/>
            </a:pPr>
            <a:r>
              <a:rPr lang="en-US">
                <a:solidFill>
                  <a:srgbClr val="000000"/>
                </a:solidFill>
              </a:rPr>
              <a:t>Do your best to project your audience’s expectations and preferences. Will members of your audience expect complete details, or will a summary of the main points suffice? </a:t>
            </a:r>
            <a:endParaRPr/>
          </a:p>
          <a:p>
            <a:pPr indent="0" lvl="0" marL="0" rtl="0" algn="l">
              <a:spcBef>
                <a:spcPts val="0"/>
              </a:spcBef>
              <a:spcAft>
                <a:spcPts val="0"/>
              </a:spcAft>
              <a:buClr>
                <a:srgbClr val="000000"/>
              </a:buClr>
              <a:buSzPts val="1800"/>
              <a:buNone/>
            </a:pPr>
            <a:r>
              <a:rPr lang="en-US">
                <a:solidFill>
                  <a:srgbClr val="000000"/>
                </a:solidFill>
              </a:rPr>
              <a:t>Remember to estimate your audience’s probable reaction. If you expect a favorable response, you can state conclusions and recommendations up front and offer minimal supporting evidence. If you expect skepticism, you can introduce conclusions gradually, with more proof.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36" name="Google Shape;136;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8" name="Google Shape;13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When writing long, formal reports, you’ll conduct formal research to locate and analyze all the information relevant to your purpose and your audience. Other kinds of business messages require less formal information gathering. For example, you may simply try to consider others’ viewpoints.</a:t>
            </a:r>
            <a:r>
              <a:rPr b="1" lang="en-US">
                <a:solidFill>
                  <a:srgbClr val="000000"/>
                </a:solidFill>
              </a:rPr>
              <a:t> </a:t>
            </a:r>
            <a:r>
              <a:rPr lang="en-US">
                <a:solidFill>
                  <a:srgbClr val="000000"/>
                </a:solidFill>
              </a:rPr>
              <a:t> </a:t>
            </a:r>
            <a:endParaRPr/>
          </a:p>
          <a:p>
            <a:pPr indent="0" lvl="0" marL="0" rtl="0" algn="l">
              <a:spcBef>
                <a:spcPts val="0"/>
              </a:spcBef>
              <a:spcAft>
                <a:spcPts val="0"/>
              </a:spcAft>
              <a:buClr>
                <a:srgbClr val="000000"/>
              </a:buClr>
              <a:buSzPts val="1800"/>
              <a:buNone/>
            </a:pPr>
            <a:r>
              <a:rPr lang="en-US">
                <a:solidFill>
                  <a:srgbClr val="000000"/>
                </a:solidFill>
              </a:rPr>
              <a:t>Or your company’s files may be a good source of the information you need for a particular memo or e-mail message. Consider company annual reports, financial statements, news releases, memos, marketing reports, and customer surveys for helpful information.</a:t>
            </a:r>
            <a:endParaRPr b="1">
              <a:solidFill>
                <a:srgbClr val="000000"/>
              </a:solidFill>
            </a:endParaRPr>
          </a:p>
          <a:p>
            <a:pPr indent="0" lvl="0" marL="0" rtl="0" algn="l">
              <a:spcBef>
                <a:spcPts val="0"/>
              </a:spcBef>
              <a:spcAft>
                <a:spcPts val="0"/>
              </a:spcAft>
              <a:buClr>
                <a:srgbClr val="000000"/>
              </a:buClr>
              <a:buSzPts val="1800"/>
              <a:buNone/>
            </a:pPr>
            <a:r>
              <a:rPr lang="en-US">
                <a:solidFill>
                  <a:srgbClr val="000000"/>
                </a:solidFill>
              </a:rPr>
              <a:t>Chatting with supervisors, colleagues, or customers can help you gather information. Conducting telephone or personal interviews is a convenient way to gather information. And don’t forget to get audience input through casual conversation (face-to-face or over the phone), informal surveys, or unofficial interviews.</a:t>
            </a:r>
            <a:endParaRPr b="1">
              <a:solidFill>
                <a:srgbClr val="000000"/>
              </a:solidFill>
            </a:endParaRPr>
          </a:p>
          <a:p>
            <a:pPr indent="0" lvl="0" marL="0" rtl="0" algn="l">
              <a:spcBef>
                <a:spcPts val="0"/>
              </a:spcBef>
              <a:spcAft>
                <a:spcPts val="0"/>
              </a:spcAft>
              <a:buNone/>
            </a:pPr>
            <a:r>
              <a:t/>
            </a:r>
            <a:endParaRPr b="1">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53" name="Google Shape;153;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4" name="Google Shape;15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5" name="Google Shape;15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Be careful when deciding what information to include in your messages. Make sure your information has the following characteristics:</a:t>
            </a:r>
            <a:endParaRPr/>
          </a:p>
          <a:p>
            <a:pPr indent="0" lvl="0" marL="0" rtl="0" algn="l">
              <a:spcBef>
                <a:spcPts val="0"/>
              </a:spcBef>
              <a:spcAft>
                <a:spcPts val="0"/>
              </a:spcAft>
              <a:buClr>
                <a:srgbClr val="000000"/>
              </a:buClr>
              <a:buSzPts val="1800"/>
              <a:buNone/>
            </a:pPr>
            <a:r>
              <a:rPr b="1" lang="en-US">
                <a:solidFill>
                  <a:srgbClr val="000000"/>
                </a:solidFill>
              </a:rPr>
              <a:t>Complete.</a:t>
            </a:r>
            <a:r>
              <a:rPr lang="en-US">
                <a:solidFill>
                  <a:srgbClr val="000000"/>
                </a:solidFill>
              </a:rPr>
              <a:t> Test the thoroughness of your message with the journalistic approach. Check to see whether your message answers </a:t>
            </a:r>
            <a:r>
              <a:rPr i="1" lang="en-US">
                <a:solidFill>
                  <a:srgbClr val="000000"/>
                </a:solidFill>
              </a:rPr>
              <a:t>who, what, when, where, why,</a:t>
            </a:r>
            <a:r>
              <a:rPr lang="en-US">
                <a:solidFill>
                  <a:srgbClr val="000000"/>
                </a:solidFill>
              </a:rPr>
              <a:t> and </a:t>
            </a:r>
            <a:r>
              <a:rPr i="1" lang="en-US">
                <a:solidFill>
                  <a:srgbClr val="000000"/>
                </a:solidFill>
              </a:rPr>
              <a:t>how</a:t>
            </a:r>
            <a:r>
              <a:rPr lang="en-US">
                <a:solidFill>
                  <a:srgbClr val="000000"/>
                </a:solidFill>
              </a:rPr>
              <a:t>. </a:t>
            </a:r>
            <a:endParaRPr/>
          </a:p>
          <a:p>
            <a:pPr indent="0" lvl="0" marL="0" rtl="0" algn="l">
              <a:spcBef>
                <a:spcPts val="0"/>
              </a:spcBef>
              <a:spcAft>
                <a:spcPts val="0"/>
              </a:spcAft>
              <a:buClr>
                <a:srgbClr val="000000"/>
              </a:buClr>
              <a:buSzPts val="1800"/>
              <a:buNone/>
            </a:pPr>
            <a:r>
              <a:rPr b="1" lang="en-US">
                <a:solidFill>
                  <a:srgbClr val="000000"/>
                </a:solidFill>
              </a:rPr>
              <a:t>Accurate.</a:t>
            </a:r>
            <a:r>
              <a:rPr lang="en-US">
                <a:solidFill>
                  <a:srgbClr val="000000"/>
                </a:solidFill>
              </a:rPr>
              <a:t> Your organization is legally bound by any promises you make, so be sure your company can follow through. Check with the appropriate people</a:t>
            </a:r>
            <a:r>
              <a:rPr i="1" lang="en-US">
                <a:solidFill>
                  <a:srgbClr val="000000"/>
                </a:solidFill>
              </a:rPr>
              <a:t> before</a:t>
            </a:r>
            <a:r>
              <a:rPr lang="en-US">
                <a:solidFill>
                  <a:srgbClr val="000000"/>
                </a:solidFill>
              </a:rPr>
              <a:t> you make the commitment. Also, review all calculations, check all dates and schedules, and examine your own assumptions and conclusions.</a:t>
            </a:r>
            <a:endParaRPr/>
          </a:p>
          <a:p>
            <a:pPr indent="0" lvl="0" marL="0" rtl="0" algn="l">
              <a:spcBef>
                <a:spcPts val="0"/>
              </a:spcBef>
              <a:spcAft>
                <a:spcPts val="0"/>
              </a:spcAft>
              <a:buClr>
                <a:srgbClr val="000000"/>
              </a:buClr>
              <a:buSzPts val="1800"/>
              <a:buNone/>
            </a:pPr>
            <a:r>
              <a:rPr b="1" lang="en-US">
                <a:solidFill>
                  <a:srgbClr val="000000"/>
                </a:solidFill>
              </a:rPr>
              <a:t>Ethical.</a:t>
            </a:r>
            <a:r>
              <a:rPr lang="en-US">
                <a:solidFill>
                  <a:srgbClr val="000000"/>
                </a:solidFill>
              </a:rPr>
              <a:t> Messages can be unethical simply because information is omitted. You need to include enough detail to avoid misleading your audience. Include as much information as you believe best fits your definition of complete, and then offer to provide more upon request.</a:t>
            </a:r>
            <a:endParaRPr/>
          </a:p>
          <a:p>
            <a:pPr indent="0" lvl="0" marL="0" rtl="0" algn="l">
              <a:spcBef>
                <a:spcPts val="0"/>
              </a:spcBef>
              <a:spcAft>
                <a:spcPts val="0"/>
              </a:spcAft>
              <a:buClr>
                <a:srgbClr val="000000"/>
              </a:buClr>
              <a:buSzPts val="1800"/>
              <a:buNone/>
            </a:pPr>
            <a:r>
              <a:rPr b="1" lang="en-US">
                <a:solidFill>
                  <a:srgbClr val="000000"/>
                </a:solidFill>
              </a:rPr>
              <a:t>Pertinent.</a:t>
            </a:r>
            <a:r>
              <a:rPr lang="en-US">
                <a:solidFill>
                  <a:srgbClr val="000000"/>
                </a:solidFill>
              </a:rPr>
              <a:t> Select the points that affect your audience the most. For an unknown audience, use common sense to identify points of particular interest. Factors such as job, location, income, or education can give you a clue.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68" name="Google Shape;168;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0" name="Google Shape;17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Before actually beginning to write your message, you need to figure out how to make it serve both your audience and your purpose. To adapt your message, you need to select a channel and a medium that fit your purpose and satisfy your audience’s expectations. In addition, you need to establish a good relationship with your audience.</a:t>
            </a:r>
            <a:endParaRPr/>
          </a:p>
          <a:p>
            <a:pPr indent="0" lvl="0" marL="0" rtl="0" algn="l">
              <a:spcBef>
                <a:spcPts val="0"/>
              </a:spcBef>
              <a:spcAft>
                <a:spcPts val="0"/>
              </a:spcAft>
              <a:buClr>
                <a:srgbClr val="000000"/>
              </a:buClr>
              <a:buSzPts val="1800"/>
              <a:buNone/>
            </a:pPr>
            <a:r>
              <a:rPr lang="en-US">
                <a:solidFill>
                  <a:srgbClr val="000000"/>
                </a:solidFill>
              </a:rPr>
              <a:t>You must choose between the oral or written channel, and you must consider all the media within each one. The </a:t>
            </a:r>
            <a:r>
              <a:rPr i="1" lang="en-US">
                <a:solidFill>
                  <a:srgbClr val="000000"/>
                </a:solidFill>
              </a:rPr>
              <a:t>oral channel</a:t>
            </a:r>
            <a:r>
              <a:rPr lang="en-US">
                <a:solidFill>
                  <a:srgbClr val="000000"/>
                </a:solidFill>
              </a:rPr>
              <a:t> includes media such as face-to-face conversation, telephone calls, speeches, presentations, and meetings. The chief advantage of oral communication is the opportunity it provides for immediate feedback. Your choice between a face-to-face conversation and a telephone call would depend on audience location, message importance, and your need for nonverbal feedback.</a:t>
            </a:r>
            <a:endParaRPr/>
          </a:p>
          <a:p>
            <a:pPr indent="0" lvl="0" marL="0" rtl="0" algn="l">
              <a:spcBef>
                <a:spcPts val="0"/>
              </a:spcBef>
              <a:spcAft>
                <a:spcPts val="0"/>
              </a:spcAft>
              <a:buClr>
                <a:srgbClr val="000000"/>
              </a:buClr>
              <a:buSzPts val="1800"/>
              <a:buNone/>
            </a:pPr>
            <a:r>
              <a:rPr lang="en-US">
                <a:solidFill>
                  <a:srgbClr val="000000"/>
                </a:solidFill>
              </a:rPr>
              <a:t>The </a:t>
            </a:r>
            <a:r>
              <a:rPr i="1" lang="en-US">
                <a:solidFill>
                  <a:srgbClr val="000000"/>
                </a:solidFill>
              </a:rPr>
              <a:t>written channel</a:t>
            </a:r>
            <a:r>
              <a:rPr lang="en-US">
                <a:solidFill>
                  <a:srgbClr val="000000"/>
                </a:solidFill>
              </a:rPr>
              <a:t> includes media that range from the scribbled notes people use to jog their own memories to formal reports. The most common written media are letters, memos, and reports. Written messages have a big advantage: They let you plan and control the message. </a:t>
            </a:r>
            <a:endParaRPr/>
          </a:p>
          <a:p>
            <a:pPr indent="0" lvl="0" marL="0" rtl="0" algn="l">
              <a:spcBef>
                <a:spcPts val="0"/>
              </a:spcBef>
              <a:spcAft>
                <a:spcPts val="0"/>
              </a:spcAft>
              <a:buClr>
                <a:srgbClr val="000000"/>
              </a:buClr>
              <a:buSzPts val="1800"/>
              <a:buNone/>
            </a:pPr>
            <a:r>
              <a:rPr lang="en-US">
                <a:solidFill>
                  <a:srgbClr val="000000"/>
                </a:solidFill>
              </a:rPr>
              <a:t>In addition to the traditional forms of oral and written media, both channels have electronic forms. Oral media also include voice mail, audiotape and videotape, teleconferencing and videoconferencing, closed-circuit television, and more. Written media also include e-mail, faxing, computer conferencing, websites, instant messaging, and more.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82" name="Google Shape;182;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3" name="Google Shape;18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4" name="Google Shape;18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To choose the channel and medium that will best match your purpose and audience, consider the following elements:</a:t>
            </a:r>
            <a:endParaRPr/>
          </a:p>
          <a:p>
            <a:pPr indent="0" lvl="0" marL="0" rtl="0" algn="l">
              <a:spcBef>
                <a:spcPts val="0"/>
              </a:spcBef>
              <a:spcAft>
                <a:spcPts val="0"/>
              </a:spcAft>
              <a:buClr>
                <a:srgbClr val="000000"/>
              </a:buClr>
              <a:buSzPts val="1800"/>
              <a:buNone/>
            </a:pPr>
            <a:r>
              <a:rPr b="1" lang="en-US">
                <a:solidFill>
                  <a:srgbClr val="000000"/>
                </a:solidFill>
              </a:rPr>
              <a:t>Message style and tone.</a:t>
            </a:r>
            <a:r>
              <a:rPr lang="en-US">
                <a:solidFill>
                  <a:srgbClr val="000000"/>
                </a:solidFill>
              </a:rPr>
              <a:t> To emphasize the formality of your message, use a more formal medium, such as a memo or a letter.</a:t>
            </a:r>
            <a:endParaRPr/>
          </a:p>
          <a:p>
            <a:pPr indent="0" lvl="0" marL="0" rtl="0" algn="l">
              <a:spcBef>
                <a:spcPts val="0"/>
              </a:spcBef>
              <a:spcAft>
                <a:spcPts val="0"/>
              </a:spcAft>
              <a:buClr>
                <a:srgbClr val="000000"/>
              </a:buClr>
              <a:buSzPts val="1800"/>
              <a:buNone/>
            </a:pPr>
            <a:r>
              <a:rPr b="1" lang="en-US">
                <a:solidFill>
                  <a:srgbClr val="000000"/>
                </a:solidFill>
              </a:rPr>
              <a:t>Possibility for feedback. </a:t>
            </a:r>
            <a:r>
              <a:rPr lang="en-US">
                <a:solidFill>
                  <a:srgbClr val="000000"/>
                </a:solidFill>
              </a:rPr>
              <a:t>Various media offer various levels of feedback. The more feedback possible, the richer the medium. </a:t>
            </a:r>
            <a:endParaRPr/>
          </a:p>
          <a:p>
            <a:pPr indent="0" lvl="0" marL="0" rtl="0" algn="l">
              <a:spcBef>
                <a:spcPts val="0"/>
              </a:spcBef>
              <a:spcAft>
                <a:spcPts val="0"/>
              </a:spcAft>
              <a:buClr>
                <a:srgbClr val="000000"/>
              </a:buClr>
              <a:buSzPts val="1800"/>
              <a:buNone/>
            </a:pPr>
            <a:r>
              <a:rPr b="1" lang="en-US">
                <a:solidFill>
                  <a:srgbClr val="000000"/>
                </a:solidFill>
              </a:rPr>
              <a:t>Audience perception. </a:t>
            </a:r>
            <a:r>
              <a:rPr lang="en-US">
                <a:solidFill>
                  <a:srgbClr val="000000"/>
                </a:solidFill>
              </a:rPr>
              <a:t>To emphasize the confidentiality of a message, send a letter rather than a memo, or plan a private conversation rather than a meeting. To instill an emotional commitment, consider videotape or a videoconference, unless you require immediate feedback; then, face-to-face is best. </a:t>
            </a:r>
            <a:endParaRPr/>
          </a:p>
          <a:p>
            <a:pPr indent="0" lvl="0" marL="0" rtl="0" algn="l">
              <a:spcBef>
                <a:spcPts val="0"/>
              </a:spcBef>
              <a:spcAft>
                <a:spcPts val="0"/>
              </a:spcAft>
              <a:buClr>
                <a:srgbClr val="000000"/>
              </a:buClr>
              <a:buSzPts val="1800"/>
              <a:buNone/>
            </a:pPr>
            <a:r>
              <a:rPr b="1" lang="en-US">
                <a:solidFill>
                  <a:srgbClr val="000000"/>
                </a:solidFill>
              </a:rPr>
              <a:t>Time.</a:t>
            </a:r>
            <a:r>
              <a:rPr lang="en-US">
                <a:solidFill>
                  <a:srgbClr val="000000"/>
                </a:solidFill>
              </a:rPr>
              <a:t> If your message is urgent, you’ll probably use the phone, send a fax, or send your message by next-day mail.</a:t>
            </a:r>
            <a:endParaRPr/>
          </a:p>
          <a:p>
            <a:pPr indent="0" lvl="0" marL="0" rtl="0" algn="l">
              <a:spcBef>
                <a:spcPts val="0"/>
              </a:spcBef>
              <a:spcAft>
                <a:spcPts val="0"/>
              </a:spcAft>
              <a:buClr>
                <a:srgbClr val="000000"/>
              </a:buClr>
              <a:buSzPts val="1800"/>
              <a:buNone/>
            </a:pPr>
            <a:r>
              <a:rPr b="1" lang="en-US">
                <a:solidFill>
                  <a:srgbClr val="000000"/>
                </a:solidFill>
              </a:rPr>
              <a:t>Cost.</a:t>
            </a:r>
            <a:r>
              <a:rPr lang="en-US">
                <a:solidFill>
                  <a:srgbClr val="000000"/>
                </a:solidFill>
              </a:rPr>
              <a:t> You wouldn’t think twice about telephoning an important customer overseas if you just discovered your company had sent the wrong shipment. But you’d probably choose to fax or e-mail a routine order acknowledgment to an overseas customer.</a:t>
            </a:r>
            <a:endParaRPr/>
          </a:p>
          <a:p>
            <a:pPr indent="0" lvl="0" marL="0" rtl="0" algn="l">
              <a:spcBef>
                <a:spcPts val="0"/>
              </a:spcBef>
              <a:spcAft>
                <a:spcPts val="0"/>
              </a:spcAft>
              <a:buClr>
                <a:srgbClr val="000000"/>
              </a:buClr>
              <a:buSzPts val="1800"/>
              <a:buNone/>
            </a:pPr>
            <a:r>
              <a:rPr b="1" lang="en-US">
                <a:solidFill>
                  <a:srgbClr val="000000"/>
                </a:solidFill>
              </a:rPr>
              <a:t>Audience expectation. </a:t>
            </a:r>
            <a:r>
              <a:rPr lang="en-US">
                <a:solidFill>
                  <a:srgbClr val="000000"/>
                </a:solidFill>
              </a:rPr>
              <a:t>Consider which media your audience expects or prefers. You expect your college to deliver your diploma by hand at graduation or in the mail, not by fax.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0" name="Google Shape;20;p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9"/>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8" name="Shape 28"/>
        <p:cNvGrpSpPr/>
        <p:nvPr/>
      </p:nvGrpSpPr>
      <p:grpSpPr>
        <a:xfrm>
          <a:off x="0" y="0"/>
          <a:ext cx="0" cy="0"/>
          <a:chOff x="0" y="0"/>
          <a:chExt cx="0" cy="0"/>
        </a:xfrm>
      </p:grpSpPr>
      <p:sp>
        <p:nvSpPr>
          <p:cNvPr id="29" name="Google Shape;29;p20"/>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 name="Shape 11"/>
        <p:cNvGrpSpPr/>
        <p:nvPr/>
      </p:nvGrpSpPr>
      <p:grpSpPr>
        <a:xfrm>
          <a:off x="0" y="0"/>
          <a:ext cx="0" cy="0"/>
          <a:chOff x="0" y="0"/>
          <a:chExt cx="0" cy="0"/>
        </a:xfrm>
      </p:grpSpPr>
      <p:sp>
        <p:nvSpPr>
          <p:cNvPr id="12" name="Google Shape;12;p17"/>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9pPr>
          </a:lstStyle>
          <a:p/>
        </p:txBody>
      </p:sp>
      <p:sp>
        <p:nvSpPr>
          <p:cNvPr id="13" name="Google Shape;13;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31800" lvl="1" marL="9144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9pPr>
          </a:lstStyle>
          <a:p/>
        </p:txBody>
      </p:sp>
      <p:sp>
        <p:nvSpPr>
          <p:cNvPr id="14" name="Google Shape;14;p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Chapter 3 - </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image" Target="../media/image2.jp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1" name="Shape 41"/>
        <p:cNvGrpSpPr/>
        <p:nvPr/>
      </p:nvGrpSpPr>
      <p:grpSpPr>
        <a:xfrm>
          <a:off x="0" y="0"/>
          <a:ext cx="0" cy="0"/>
          <a:chOff x="0" y="0"/>
          <a:chExt cx="0" cy="0"/>
        </a:xfrm>
      </p:grpSpPr>
      <p:sp>
        <p:nvSpPr>
          <p:cNvPr id="42" name="Google Shape;4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3" name="Google Shape;4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4" name="Google Shape;4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 name="Google Shape;45;p1"/>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Tahoma"/>
              <a:buNone/>
            </a:pPr>
            <a:r>
              <a:rPr b="1" i="0" lang="en-US" sz="5400" u="none">
                <a:solidFill>
                  <a:schemeClr val="dk2"/>
                </a:solidFill>
                <a:latin typeface="Tahoma"/>
                <a:ea typeface="Tahoma"/>
                <a:cs typeface="Tahoma"/>
                <a:sym typeface="Tahoma"/>
              </a:rPr>
              <a:t>Planning </a:t>
            </a:r>
            <a:br>
              <a:rPr b="1" i="0" lang="en-US" sz="5400" u="none">
                <a:solidFill>
                  <a:schemeClr val="dk2"/>
                </a:solidFill>
                <a:latin typeface="Tahoma"/>
                <a:ea typeface="Tahoma"/>
                <a:cs typeface="Tahoma"/>
                <a:sym typeface="Tahoma"/>
              </a:rPr>
            </a:br>
            <a:r>
              <a:rPr b="1" i="0" lang="en-US" sz="5400" u="none">
                <a:solidFill>
                  <a:schemeClr val="dk2"/>
                </a:solidFill>
                <a:latin typeface="Tahoma"/>
                <a:ea typeface="Tahoma"/>
                <a:cs typeface="Tahoma"/>
                <a:sym typeface="Tahoma"/>
              </a:rPr>
              <a:t>Business Messages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14" name="Shape 314"/>
        <p:cNvGrpSpPr/>
        <p:nvPr/>
      </p:nvGrpSpPr>
      <p:grpSpPr>
        <a:xfrm>
          <a:off x="0" y="0"/>
          <a:ext cx="0" cy="0"/>
          <a:chOff x="0" y="0"/>
          <a:chExt cx="0" cy="0"/>
        </a:xfrm>
      </p:grpSpPr>
      <p:sp>
        <p:nvSpPr>
          <p:cNvPr id="315" name="Google Shape;315;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16" name="Google Shape;316;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17" name="Google Shape;317;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8" name="Google Shape;318;p10"/>
          <p:cNvSpPr txBox="1"/>
          <p:nvPr/>
        </p:nvSpPr>
        <p:spPr>
          <a:xfrm>
            <a:off x="457200" y="381000"/>
            <a:ext cx="8229600" cy="1219200"/>
          </a:xfrm>
          <a:prstGeom prst="rect">
            <a:avLst/>
          </a:prstGeom>
          <a:solidFill>
            <a:srgbClr val="333333"/>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Relating to the Audience</a:t>
            </a:r>
            <a:endParaRPr/>
          </a:p>
        </p:txBody>
      </p:sp>
      <p:grpSp>
        <p:nvGrpSpPr>
          <p:cNvPr id="319" name="Google Shape;319;p10"/>
          <p:cNvGrpSpPr/>
          <p:nvPr/>
        </p:nvGrpSpPr>
        <p:grpSpPr>
          <a:xfrm>
            <a:off x="457200" y="1600200"/>
            <a:ext cx="8229600" cy="4572000"/>
            <a:chOff x="288" y="1056"/>
            <a:chExt cx="5184" cy="2880"/>
          </a:xfrm>
        </p:grpSpPr>
        <p:sp>
          <p:nvSpPr>
            <p:cNvPr id="320" name="Google Shape;320;p10"/>
            <p:cNvSpPr/>
            <p:nvPr/>
          </p:nvSpPr>
          <p:spPr>
            <a:xfrm>
              <a:off x="288" y="1056"/>
              <a:ext cx="1728" cy="144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021404" dist="45790">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1" name="Google Shape;321;p10"/>
            <p:cNvSpPr/>
            <p:nvPr/>
          </p:nvSpPr>
          <p:spPr>
            <a:xfrm>
              <a:off x="2016" y="1056"/>
              <a:ext cx="1728" cy="144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021404" dist="45790">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2" name="Google Shape;322;p10"/>
            <p:cNvSpPr/>
            <p:nvPr/>
          </p:nvSpPr>
          <p:spPr>
            <a:xfrm>
              <a:off x="288" y="2496"/>
              <a:ext cx="1728" cy="144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021404" dist="45790">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3" name="Google Shape;323;p10"/>
            <p:cNvSpPr/>
            <p:nvPr/>
          </p:nvSpPr>
          <p:spPr>
            <a:xfrm>
              <a:off x="2016" y="2496"/>
              <a:ext cx="1728" cy="144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021404" dist="45790">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4" name="Google Shape;324;p10"/>
            <p:cNvSpPr/>
            <p:nvPr/>
          </p:nvSpPr>
          <p:spPr>
            <a:xfrm>
              <a:off x="3744" y="1056"/>
              <a:ext cx="1728" cy="144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021404" dist="45790">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5" name="Google Shape;325;p10"/>
            <p:cNvSpPr/>
            <p:nvPr/>
          </p:nvSpPr>
          <p:spPr>
            <a:xfrm>
              <a:off x="3744" y="2496"/>
              <a:ext cx="1728" cy="144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021404" dist="45790">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326" name="Google Shape;326;p10"/>
          <p:cNvGrpSpPr/>
          <p:nvPr/>
        </p:nvGrpSpPr>
        <p:grpSpPr>
          <a:xfrm>
            <a:off x="762000" y="1676400"/>
            <a:ext cx="7620000" cy="4375150"/>
            <a:chOff x="480" y="1056"/>
            <a:chExt cx="4800" cy="2756"/>
          </a:xfrm>
        </p:grpSpPr>
        <p:sp>
          <p:nvSpPr>
            <p:cNvPr id="327" name="Google Shape;327;p10"/>
            <p:cNvSpPr/>
            <p:nvPr/>
          </p:nvSpPr>
          <p:spPr>
            <a:xfrm>
              <a:off x="480" y="2513"/>
              <a:ext cx="1327" cy="1299"/>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Polite</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Treatment</a:t>
              </a:r>
              <a:endParaRPr/>
            </a:p>
          </p:txBody>
        </p:sp>
        <p:sp>
          <p:nvSpPr>
            <p:cNvPr id="328" name="Google Shape;328;p10"/>
            <p:cNvSpPr/>
            <p:nvPr/>
          </p:nvSpPr>
          <p:spPr>
            <a:xfrm>
              <a:off x="2217" y="2513"/>
              <a:ext cx="1326" cy="1299"/>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Bias-Free</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Language</a:t>
              </a:r>
              <a:endParaRPr/>
            </a:p>
          </p:txBody>
        </p:sp>
        <p:sp>
          <p:nvSpPr>
            <p:cNvPr id="329" name="Google Shape;329;p10"/>
            <p:cNvSpPr/>
            <p:nvPr/>
          </p:nvSpPr>
          <p:spPr>
            <a:xfrm>
              <a:off x="3953" y="2513"/>
              <a:ext cx="1327" cy="1299"/>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Corporate</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Image</a:t>
              </a:r>
              <a:endParaRPr/>
            </a:p>
          </p:txBody>
        </p:sp>
        <p:sp>
          <p:nvSpPr>
            <p:cNvPr id="330" name="Google Shape;330;p10"/>
            <p:cNvSpPr/>
            <p:nvPr/>
          </p:nvSpPr>
          <p:spPr>
            <a:xfrm>
              <a:off x="480" y="1056"/>
              <a:ext cx="1327" cy="1299"/>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“You”</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Attitude</a:t>
              </a:r>
              <a:endParaRPr/>
            </a:p>
          </p:txBody>
        </p:sp>
        <p:sp>
          <p:nvSpPr>
            <p:cNvPr id="331" name="Google Shape;331;p10"/>
            <p:cNvSpPr/>
            <p:nvPr/>
          </p:nvSpPr>
          <p:spPr>
            <a:xfrm>
              <a:off x="2217" y="1056"/>
              <a:ext cx="1326" cy="1299"/>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Positive</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Tone</a:t>
              </a:r>
              <a:endParaRPr/>
            </a:p>
          </p:txBody>
        </p:sp>
        <p:sp>
          <p:nvSpPr>
            <p:cNvPr id="332" name="Google Shape;332;p10"/>
            <p:cNvSpPr/>
            <p:nvPr/>
          </p:nvSpPr>
          <p:spPr>
            <a:xfrm>
              <a:off x="3953" y="1056"/>
              <a:ext cx="1327" cy="1299"/>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Credibility</a:t>
              </a:r>
              <a:endParaRPr/>
            </a:p>
          </p:txBody>
        </p:sp>
      </p:gr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38" name="Shape 338"/>
        <p:cNvGrpSpPr/>
        <p:nvPr/>
      </p:nvGrpSpPr>
      <p:grpSpPr>
        <a:xfrm>
          <a:off x="0" y="0"/>
          <a:ext cx="0" cy="0"/>
          <a:chOff x="0" y="0"/>
          <a:chExt cx="0" cy="0"/>
        </a:xfrm>
      </p:grpSpPr>
      <p:sp>
        <p:nvSpPr>
          <p:cNvPr id="339" name="Google Shape;339;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40" name="Google Shape;340;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41" name="Google Shape;341;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2" name="Google Shape;342;p11"/>
          <p:cNvSpPr/>
          <p:nvPr/>
        </p:nvSpPr>
        <p:spPr>
          <a:xfrm>
            <a:off x="457200" y="1752600"/>
            <a:ext cx="8229600" cy="441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3" name="Google Shape;343;p11"/>
          <p:cNvSpPr txBox="1"/>
          <p:nvPr>
            <p:ph type="title"/>
          </p:nvPr>
        </p:nvSpPr>
        <p:spPr>
          <a:xfrm>
            <a:off x="457200" y="381000"/>
            <a:ext cx="8229600" cy="1371600"/>
          </a:xfrm>
          <a:prstGeom prst="rect">
            <a:avLst/>
          </a:prstGeom>
          <a:solidFill>
            <a:srgbClr val="33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3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The “You” Attitude</a:t>
            </a:r>
            <a:endParaRPr/>
          </a:p>
        </p:txBody>
      </p:sp>
      <p:grpSp>
        <p:nvGrpSpPr>
          <p:cNvPr id="344" name="Google Shape;344;p11"/>
          <p:cNvGrpSpPr/>
          <p:nvPr/>
        </p:nvGrpSpPr>
        <p:grpSpPr>
          <a:xfrm>
            <a:off x="457200" y="1752600"/>
            <a:ext cx="8229600" cy="685800"/>
            <a:chOff x="288" y="1104"/>
            <a:chExt cx="5184" cy="432"/>
          </a:xfrm>
        </p:grpSpPr>
        <p:sp>
          <p:nvSpPr>
            <p:cNvPr id="345" name="Google Shape;345;p11"/>
            <p:cNvSpPr txBox="1"/>
            <p:nvPr/>
          </p:nvSpPr>
          <p:spPr>
            <a:xfrm>
              <a:off x="288"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Instead of This</a:t>
              </a:r>
              <a:endParaRPr/>
            </a:p>
          </p:txBody>
        </p:sp>
        <p:sp>
          <p:nvSpPr>
            <p:cNvPr id="346" name="Google Shape;346;p11"/>
            <p:cNvSpPr txBox="1"/>
            <p:nvPr/>
          </p:nvSpPr>
          <p:spPr>
            <a:xfrm>
              <a:off x="2880"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Use This</a:t>
              </a:r>
              <a:endParaRPr/>
            </a:p>
          </p:txBody>
        </p:sp>
      </p:grpSp>
      <p:sp>
        <p:nvSpPr>
          <p:cNvPr id="347" name="Google Shape;347;p11"/>
          <p:cNvSpPr txBox="1"/>
          <p:nvPr/>
        </p:nvSpPr>
        <p:spPr>
          <a:xfrm>
            <a:off x="457200" y="2438400"/>
            <a:ext cx="4114800" cy="12827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To help us process this order, we must ask for another copy of the requisition.</a:t>
            </a:r>
            <a:endParaRPr/>
          </a:p>
        </p:txBody>
      </p:sp>
      <p:sp>
        <p:nvSpPr>
          <p:cNvPr id="348" name="Google Shape;348;p11"/>
          <p:cNvSpPr txBox="1"/>
          <p:nvPr/>
        </p:nvSpPr>
        <p:spPr>
          <a:xfrm>
            <a:off x="4648200" y="2438400"/>
            <a:ext cx="4114800" cy="12827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So that your order can be filled promptly, please send another copy of the requisition.</a:t>
            </a:r>
            <a:endParaRPr/>
          </a:p>
        </p:txBody>
      </p:sp>
      <p:sp>
        <p:nvSpPr>
          <p:cNvPr id="349" name="Google Shape;349;p11"/>
          <p:cNvSpPr txBox="1"/>
          <p:nvPr/>
        </p:nvSpPr>
        <p:spPr>
          <a:xfrm>
            <a:off x="457200" y="4572000"/>
            <a:ext cx="4114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You should never use that type of paper in the copy machine.</a:t>
            </a:r>
            <a:endParaRPr/>
          </a:p>
        </p:txBody>
      </p:sp>
      <p:sp>
        <p:nvSpPr>
          <p:cNvPr id="350" name="Google Shape;350;p11"/>
          <p:cNvSpPr txBox="1"/>
          <p:nvPr/>
        </p:nvSpPr>
        <p:spPr>
          <a:xfrm>
            <a:off x="4648200" y="4572000"/>
            <a:ext cx="4114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That type of paper doesn’t work very well in the copy machine.</a:t>
            </a:r>
            <a:endParaRPr/>
          </a:p>
        </p:txBody>
      </p:sp>
      <p:grpSp>
        <p:nvGrpSpPr>
          <p:cNvPr id="351" name="Google Shape;351;p11"/>
          <p:cNvGrpSpPr/>
          <p:nvPr/>
        </p:nvGrpSpPr>
        <p:grpSpPr>
          <a:xfrm>
            <a:off x="457200" y="3886200"/>
            <a:ext cx="8229600" cy="685800"/>
            <a:chOff x="288" y="1104"/>
            <a:chExt cx="5184" cy="432"/>
          </a:xfrm>
        </p:grpSpPr>
        <p:sp>
          <p:nvSpPr>
            <p:cNvPr id="352" name="Google Shape;352;p11"/>
            <p:cNvSpPr txBox="1"/>
            <p:nvPr/>
          </p:nvSpPr>
          <p:spPr>
            <a:xfrm>
              <a:off x="288"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Instead of This</a:t>
              </a:r>
              <a:endParaRPr/>
            </a:p>
          </p:txBody>
        </p:sp>
        <p:sp>
          <p:nvSpPr>
            <p:cNvPr id="353" name="Google Shape;353;p11"/>
            <p:cNvSpPr txBox="1"/>
            <p:nvPr/>
          </p:nvSpPr>
          <p:spPr>
            <a:xfrm>
              <a:off x="2880"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Use This</a:t>
              </a:r>
              <a:endParaRPr/>
            </a:p>
          </p:txBody>
        </p:sp>
      </p:grpSp>
      <p:cxnSp>
        <p:nvCxnSpPr>
          <p:cNvPr id="354" name="Google Shape;354;p11"/>
          <p:cNvCxnSpPr/>
          <p:nvPr/>
        </p:nvCxnSpPr>
        <p:spPr>
          <a:xfrm>
            <a:off x="4572000" y="2438400"/>
            <a:ext cx="0" cy="3733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58" name="Shape 358"/>
        <p:cNvGrpSpPr/>
        <p:nvPr/>
      </p:nvGrpSpPr>
      <p:grpSpPr>
        <a:xfrm>
          <a:off x="0" y="0"/>
          <a:ext cx="0" cy="0"/>
          <a:chOff x="0" y="0"/>
          <a:chExt cx="0" cy="0"/>
        </a:xfrm>
      </p:grpSpPr>
      <p:sp>
        <p:nvSpPr>
          <p:cNvPr id="359" name="Google Shape;359;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60" name="Google Shape;36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61" name="Google Shape;361;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2" name="Google Shape;362;p12"/>
          <p:cNvSpPr/>
          <p:nvPr/>
        </p:nvSpPr>
        <p:spPr>
          <a:xfrm>
            <a:off x="457200" y="1752600"/>
            <a:ext cx="8229600" cy="441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3" name="Google Shape;363;p12"/>
          <p:cNvSpPr txBox="1"/>
          <p:nvPr>
            <p:ph type="title"/>
          </p:nvPr>
        </p:nvSpPr>
        <p:spPr>
          <a:xfrm>
            <a:off x="457200" y="381000"/>
            <a:ext cx="8229600" cy="1371600"/>
          </a:xfrm>
          <a:prstGeom prst="rect">
            <a:avLst/>
          </a:prstGeom>
          <a:solidFill>
            <a:srgbClr val="0000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3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Emphasize the Positive</a:t>
            </a:r>
            <a:endParaRPr/>
          </a:p>
        </p:txBody>
      </p:sp>
      <p:grpSp>
        <p:nvGrpSpPr>
          <p:cNvPr id="364" name="Google Shape;364;p12"/>
          <p:cNvGrpSpPr/>
          <p:nvPr/>
        </p:nvGrpSpPr>
        <p:grpSpPr>
          <a:xfrm>
            <a:off x="457200" y="1752600"/>
            <a:ext cx="8229600" cy="685800"/>
            <a:chOff x="288" y="1104"/>
            <a:chExt cx="5184" cy="432"/>
          </a:xfrm>
        </p:grpSpPr>
        <p:sp>
          <p:nvSpPr>
            <p:cNvPr id="365" name="Google Shape;365;p12"/>
            <p:cNvSpPr txBox="1"/>
            <p:nvPr/>
          </p:nvSpPr>
          <p:spPr>
            <a:xfrm>
              <a:off x="288"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Instead of This</a:t>
              </a:r>
              <a:endParaRPr/>
            </a:p>
          </p:txBody>
        </p:sp>
        <p:sp>
          <p:nvSpPr>
            <p:cNvPr id="366" name="Google Shape;366;p12"/>
            <p:cNvSpPr txBox="1"/>
            <p:nvPr/>
          </p:nvSpPr>
          <p:spPr>
            <a:xfrm>
              <a:off x="2880"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Use This</a:t>
              </a:r>
              <a:endParaRPr/>
            </a:p>
          </p:txBody>
        </p:sp>
      </p:grpSp>
      <p:sp>
        <p:nvSpPr>
          <p:cNvPr id="367" name="Google Shape;367;p12"/>
          <p:cNvSpPr txBox="1"/>
          <p:nvPr/>
        </p:nvSpPr>
        <p:spPr>
          <a:xfrm>
            <a:off x="457200" y="2438400"/>
            <a:ext cx="4114800" cy="88582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It is impossible to repair your vacuum cleaner today.</a:t>
            </a:r>
            <a:endParaRPr/>
          </a:p>
        </p:txBody>
      </p:sp>
      <p:sp>
        <p:nvSpPr>
          <p:cNvPr id="368" name="Google Shape;368;p12"/>
          <p:cNvSpPr txBox="1"/>
          <p:nvPr/>
        </p:nvSpPr>
        <p:spPr>
          <a:xfrm>
            <a:off x="4648200" y="2438400"/>
            <a:ext cx="4114800" cy="88582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Your vacuum cleaner will be ready by Tuesday.</a:t>
            </a:r>
            <a:endParaRPr/>
          </a:p>
        </p:txBody>
      </p:sp>
      <p:sp>
        <p:nvSpPr>
          <p:cNvPr id="369" name="Google Shape;369;p12"/>
          <p:cNvSpPr txBox="1"/>
          <p:nvPr/>
        </p:nvSpPr>
        <p:spPr>
          <a:xfrm>
            <a:off x="457200" y="4572000"/>
            <a:ext cx="4114800" cy="1373187"/>
          </a:xfrm>
          <a:prstGeom prst="rect">
            <a:avLst/>
          </a:prstGeom>
          <a:noFill/>
          <a:ln>
            <a:noFill/>
          </a:ln>
        </p:spPr>
        <p:txBody>
          <a:bodyPr anchorCtr="0" anchor="t" bIns="45700" lIns="91425" spcFirstLastPara="1" rIns="91425" wrap="square" tIns="45700">
            <a:spAutoFit/>
          </a:bodyPr>
          <a:lstStyle/>
          <a:p>
            <a:pPr indent="-127000" lvl="0" marL="0" marR="0" rtl="0" algn="l">
              <a:lnSpc>
                <a:spcPct val="14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Cheap merchandise</a:t>
            </a:r>
            <a:endParaRPr/>
          </a:p>
          <a:p>
            <a:pPr indent="-127000" lvl="0" marL="0" marR="0" rtl="0" algn="l">
              <a:lnSpc>
                <a:spcPct val="14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Toilet paper</a:t>
            </a:r>
            <a:endParaRPr/>
          </a:p>
          <a:p>
            <a:pPr indent="-127000" lvl="0" marL="0" marR="0" rtl="0" algn="l">
              <a:lnSpc>
                <a:spcPct val="14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Elderly person</a:t>
            </a:r>
            <a:endParaRPr/>
          </a:p>
        </p:txBody>
      </p:sp>
      <p:sp>
        <p:nvSpPr>
          <p:cNvPr id="370" name="Google Shape;370;p12"/>
          <p:cNvSpPr txBox="1"/>
          <p:nvPr/>
        </p:nvSpPr>
        <p:spPr>
          <a:xfrm>
            <a:off x="4648200" y="4572000"/>
            <a:ext cx="4114800" cy="1373187"/>
          </a:xfrm>
          <a:prstGeom prst="rect">
            <a:avLst/>
          </a:prstGeom>
          <a:noFill/>
          <a:ln>
            <a:noFill/>
          </a:ln>
        </p:spPr>
        <p:txBody>
          <a:bodyPr anchorCtr="0" anchor="t" bIns="45700" lIns="91425" spcFirstLastPara="1" rIns="91425" wrap="square" tIns="45700">
            <a:spAutoFit/>
          </a:bodyPr>
          <a:lstStyle/>
          <a:p>
            <a:pPr indent="-127000" lvl="0" marL="0" marR="0" rtl="0" algn="l">
              <a:lnSpc>
                <a:spcPct val="14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Bargain prices</a:t>
            </a:r>
            <a:endParaRPr/>
          </a:p>
          <a:p>
            <a:pPr indent="-127000" lvl="0" marL="0" marR="0" rtl="0" algn="l">
              <a:lnSpc>
                <a:spcPct val="14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Bathroom tissue</a:t>
            </a:r>
            <a:endParaRPr/>
          </a:p>
          <a:p>
            <a:pPr indent="-127000" lvl="0" marL="0" marR="0" rtl="0" algn="l">
              <a:lnSpc>
                <a:spcPct val="14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Senior citizen</a:t>
            </a:r>
            <a:endParaRPr/>
          </a:p>
        </p:txBody>
      </p:sp>
      <p:grpSp>
        <p:nvGrpSpPr>
          <p:cNvPr id="371" name="Google Shape;371;p12"/>
          <p:cNvGrpSpPr/>
          <p:nvPr/>
        </p:nvGrpSpPr>
        <p:grpSpPr>
          <a:xfrm>
            <a:off x="457200" y="3886200"/>
            <a:ext cx="8229600" cy="685800"/>
            <a:chOff x="288" y="1104"/>
            <a:chExt cx="5184" cy="432"/>
          </a:xfrm>
        </p:grpSpPr>
        <p:sp>
          <p:nvSpPr>
            <p:cNvPr id="372" name="Google Shape;372;p12"/>
            <p:cNvSpPr txBox="1"/>
            <p:nvPr/>
          </p:nvSpPr>
          <p:spPr>
            <a:xfrm>
              <a:off x="288"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Instead of This</a:t>
              </a:r>
              <a:endParaRPr/>
            </a:p>
          </p:txBody>
        </p:sp>
        <p:sp>
          <p:nvSpPr>
            <p:cNvPr id="373" name="Google Shape;373;p12"/>
            <p:cNvSpPr txBox="1"/>
            <p:nvPr/>
          </p:nvSpPr>
          <p:spPr>
            <a:xfrm>
              <a:off x="2880"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Use This</a:t>
              </a:r>
              <a:endParaRPr/>
            </a:p>
          </p:txBody>
        </p:sp>
      </p:grpSp>
      <p:cxnSp>
        <p:nvCxnSpPr>
          <p:cNvPr id="374" name="Google Shape;374;p12"/>
          <p:cNvCxnSpPr/>
          <p:nvPr/>
        </p:nvCxnSpPr>
        <p:spPr>
          <a:xfrm>
            <a:off x="4572000" y="2438400"/>
            <a:ext cx="0" cy="3733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78" name="Shape 378"/>
        <p:cNvGrpSpPr/>
        <p:nvPr/>
      </p:nvGrpSpPr>
      <p:grpSpPr>
        <a:xfrm>
          <a:off x="0" y="0"/>
          <a:ext cx="0" cy="0"/>
          <a:chOff x="0" y="0"/>
          <a:chExt cx="0" cy="0"/>
        </a:xfrm>
      </p:grpSpPr>
      <p:sp>
        <p:nvSpPr>
          <p:cNvPr id="379" name="Google Shape;379;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80" name="Google Shape;380;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81" name="Google Shape;381;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2" name="Google Shape;382;p13"/>
          <p:cNvSpPr txBox="1"/>
          <p:nvPr>
            <p:ph type="title"/>
          </p:nvPr>
        </p:nvSpPr>
        <p:spPr>
          <a:xfrm>
            <a:off x="457200" y="381000"/>
            <a:ext cx="8229600" cy="1371600"/>
          </a:xfrm>
          <a:prstGeom prst="rect">
            <a:avLst/>
          </a:prstGeom>
          <a:solidFill>
            <a:srgbClr val="A5002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Establish Credibility</a:t>
            </a:r>
            <a:endParaRPr/>
          </a:p>
        </p:txBody>
      </p:sp>
      <p:sp>
        <p:nvSpPr>
          <p:cNvPr id="383" name="Google Shape;383;p13"/>
          <p:cNvSpPr/>
          <p:nvPr/>
        </p:nvSpPr>
        <p:spPr>
          <a:xfrm>
            <a:off x="457200" y="1752600"/>
            <a:ext cx="8229600" cy="44196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4" name="Google Shape;384;p13"/>
          <p:cNvSpPr txBox="1"/>
          <p:nvPr/>
        </p:nvSpPr>
        <p:spPr>
          <a:xfrm>
            <a:off x="914400" y="1905000"/>
            <a:ext cx="73152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Show Your Understanding</a:t>
            </a:r>
            <a:endParaRPr/>
          </a:p>
        </p:txBody>
      </p:sp>
      <p:sp>
        <p:nvSpPr>
          <p:cNvPr id="385" name="Google Shape;385;p13"/>
          <p:cNvSpPr txBox="1"/>
          <p:nvPr/>
        </p:nvSpPr>
        <p:spPr>
          <a:xfrm>
            <a:off x="914400" y="2981325"/>
            <a:ext cx="73152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Explain Your Credentials</a:t>
            </a:r>
            <a:endParaRPr/>
          </a:p>
        </p:txBody>
      </p:sp>
      <p:sp>
        <p:nvSpPr>
          <p:cNvPr id="386" name="Google Shape;386;p13"/>
          <p:cNvSpPr txBox="1"/>
          <p:nvPr/>
        </p:nvSpPr>
        <p:spPr>
          <a:xfrm>
            <a:off x="914400" y="4057650"/>
            <a:ext cx="73152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Avoid Exaggerating</a:t>
            </a:r>
            <a:endParaRPr/>
          </a:p>
        </p:txBody>
      </p:sp>
      <p:sp>
        <p:nvSpPr>
          <p:cNvPr id="387" name="Google Shape;387;p13"/>
          <p:cNvSpPr txBox="1"/>
          <p:nvPr/>
        </p:nvSpPr>
        <p:spPr>
          <a:xfrm>
            <a:off x="914400" y="5135562"/>
            <a:ext cx="73152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Believe in Yourself</a:t>
            </a:r>
            <a:endParaRP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91" name="Shape 391"/>
        <p:cNvGrpSpPr/>
        <p:nvPr/>
      </p:nvGrpSpPr>
      <p:grpSpPr>
        <a:xfrm>
          <a:off x="0" y="0"/>
          <a:ext cx="0" cy="0"/>
          <a:chOff x="0" y="0"/>
          <a:chExt cx="0" cy="0"/>
        </a:xfrm>
      </p:grpSpPr>
      <p:sp>
        <p:nvSpPr>
          <p:cNvPr id="392" name="Google Shape;392;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93" name="Google Shape;393;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94" name="Google Shape;394;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5" name="Google Shape;395;p14"/>
          <p:cNvSpPr/>
          <p:nvPr/>
        </p:nvSpPr>
        <p:spPr>
          <a:xfrm>
            <a:off x="457200" y="1752600"/>
            <a:ext cx="8229600" cy="441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6" name="Google Shape;396;p14"/>
          <p:cNvSpPr txBox="1"/>
          <p:nvPr>
            <p:ph type="title"/>
          </p:nvPr>
        </p:nvSpPr>
        <p:spPr>
          <a:xfrm>
            <a:off x="457200" y="381000"/>
            <a:ext cx="8229600" cy="1371600"/>
          </a:xfrm>
          <a:prstGeom prst="rect">
            <a:avLst/>
          </a:prstGeom>
          <a:solidFill>
            <a:srgbClr val="66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3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Be Polite</a:t>
            </a:r>
            <a:endParaRPr/>
          </a:p>
        </p:txBody>
      </p:sp>
      <p:grpSp>
        <p:nvGrpSpPr>
          <p:cNvPr id="397" name="Google Shape;397;p14"/>
          <p:cNvGrpSpPr/>
          <p:nvPr/>
        </p:nvGrpSpPr>
        <p:grpSpPr>
          <a:xfrm>
            <a:off x="457200" y="1752600"/>
            <a:ext cx="8229600" cy="685800"/>
            <a:chOff x="288" y="1104"/>
            <a:chExt cx="5184" cy="432"/>
          </a:xfrm>
        </p:grpSpPr>
        <p:sp>
          <p:nvSpPr>
            <p:cNvPr id="398" name="Google Shape;398;p14"/>
            <p:cNvSpPr txBox="1"/>
            <p:nvPr/>
          </p:nvSpPr>
          <p:spPr>
            <a:xfrm>
              <a:off x="288"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Instead of This</a:t>
              </a:r>
              <a:endParaRPr/>
            </a:p>
          </p:txBody>
        </p:sp>
        <p:sp>
          <p:nvSpPr>
            <p:cNvPr id="399" name="Google Shape;399;p14"/>
            <p:cNvSpPr txBox="1"/>
            <p:nvPr/>
          </p:nvSpPr>
          <p:spPr>
            <a:xfrm>
              <a:off x="2880"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Use This</a:t>
              </a:r>
              <a:endParaRPr/>
            </a:p>
          </p:txBody>
        </p:sp>
      </p:grpSp>
      <p:sp>
        <p:nvSpPr>
          <p:cNvPr id="400" name="Google Shape;400;p14"/>
          <p:cNvSpPr txBox="1"/>
          <p:nvPr/>
        </p:nvSpPr>
        <p:spPr>
          <a:xfrm>
            <a:off x="457200" y="2438400"/>
            <a:ext cx="4114800" cy="88582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You really fouled things up with that last computer run.</a:t>
            </a:r>
            <a:endParaRPr/>
          </a:p>
        </p:txBody>
      </p:sp>
      <p:sp>
        <p:nvSpPr>
          <p:cNvPr id="401" name="Google Shape;401;p14"/>
          <p:cNvSpPr txBox="1"/>
          <p:nvPr/>
        </p:nvSpPr>
        <p:spPr>
          <a:xfrm>
            <a:off x="4572000" y="2438400"/>
            <a:ext cx="4114800" cy="12827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Let’s review what went wrong  so that the next computer run  goes smoothly.</a:t>
            </a:r>
            <a:endParaRPr/>
          </a:p>
        </p:txBody>
      </p:sp>
      <p:sp>
        <p:nvSpPr>
          <p:cNvPr id="402" name="Google Shape;402;p14"/>
          <p:cNvSpPr txBox="1"/>
          <p:nvPr/>
        </p:nvSpPr>
        <p:spPr>
          <a:xfrm>
            <a:off x="457200" y="4572000"/>
            <a:ext cx="4114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You’ve been sitting on our order for two weeks. We need it now!</a:t>
            </a:r>
            <a:endParaRPr/>
          </a:p>
        </p:txBody>
      </p:sp>
      <p:sp>
        <p:nvSpPr>
          <p:cNvPr id="403" name="Google Shape;403;p14"/>
          <p:cNvSpPr txBox="1"/>
          <p:nvPr/>
        </p:nvSpPr>
        <p:spPr>
          <a:xfrm>
            <a:off x="4648200" y="4572000"/>
            <a:ext cx="4114800" cy="1373187"/>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We are eager to receive our order. When can we expect delivery?</a:t>
            </a:r>
            <a:endParaRPr/>
          </a:p>
        </p:txBody>
      </p:sp>
      <p:grpSp>
        <p:nvGrpSpPr>
          <p:cNvPr id="404" name="Google Shape;404;p14"/>
          <p:cNvGrpSpPr/>
          <p:nvPr/>
        </p:nvGrpSpPr>
        <p:grpSpPr>
          <a:xfrm>
            <a:off x="457200" y="3886200"/>
            <a:ext cx="8229600" cy="685800"/>
            <a:chOff x="288" y="1104"/>
            <a:chExt cx="5184" cy="432"/>
          </a:xfrm>
        </p:grpSpPr>
        <p:sp>
          <p:nvSpPr>
            <p:cNvPr id="405" name="Google Shape;405;p14"/>
            <p:cNvSpPr txBox="1"/>
            <p:nvPr/>
          </p:nvSpPr>
          <p:spPr>
            <a:xfrm>
              <a:off x="288"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Instead of This</a:t>
              </a:r>
              <a:endParaRPr/>
            </a:p>
          </p:txBody>
        </p:sp>
        <p:sp>
          <p:nvSpPr>
            <p:cNvPr id="406" name="Google Shape;406;p14"/>
            <p:cNvSpPr txBox="1"/>
            <p:nvPr/>
          </p:nvSpPr>
          <p:spPr>
            <a:xfrm>
              <a:off x="2880" y="1104"/>
              <a:ext cx="2592" cy="43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Use This</a:t>
              </a:r>
              <a:endParaRPr/>
            </a:p>
          </p:txBody>
        </p:sp>
      </p:grpSp>
      <p:cxnSp>
        <p:nvCxnSpPr>
          <p:cNvPr id="407" name="Google Shape;407;p14"/>
          <p:cNvCxnSpPr/>
          <p:nvPr/>
        </p:nvCxnSpPr>
        <p:spPr>
          <a:xfrm>
            <a:off x="4572000" y="2438400"/>
            <a:ext cx="0" cy="3733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11" name="Shape 411"/>
        <p:cNvGrpSpPr/>
        <p:nvPr/>
      </p:nvGrpSpPr>
      <p:grpSpPr>
        <a:xfrm>
          <a:off x="0" y="0"/>
          <a:ext cx="0" cy="0"/>
          <a:chOff x="0" y="0"/>
          <a:chExt cx="0" cy="0"/>
        </a:xfrm>
      </p:grpSpPr>
      <p:sp>
        <p:nvSpPr>
          <p:cNvPr id="412" name="Google Shape;412;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13" name="Google Shape;413;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14" name="Google Shape;414;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5" name="Google Shape;415;p15"/>
          <p:cNvSpPr/>
          <p:nvPr/>
        </p:nvSpPr>
        <p:spPr>
          <a:xfrm>
            <a:off x="457200" y="1752600"/>
            <a:ext cx="8229600" cy="441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6" name="Google Shape;416;p15"/>
          <p:cNvSpPr txBox="1"/>
          <p:nvPr>
            <p:ph type="title"/>
          </p:nvPr>
        </p:nvSpPr>
        <p:spPr>
          <a:xfrm>
            <a:off x="457200" y="381000"/>
            <a:ext cx="8229600" cy="1371600"/>
          </a:xfrm>
          <a:prstGeom prst="rect">
            <a:avLst/>
          </a:prstGeom>
          <a:solidFill>
            <a:srgbClr val="8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Use Bias-Free Language</a:t>
            </a:r>
            <a:endParaRPr/>
          </a:p>
        </p:txBody>
      </p:sp>
      <p:grpSp>
        <p:nvGrpSpPr>
          <p:cNvPr id="417" name="Google Shape;417;p15"/>
          <p:cNvGrpSpPr/>
          <p:nvPr/>
        </p:nvGrpSpPr>
        <p:grpSpPr>
          <a:xfrm>
            <a:off x="533400" y="1981200"/>
            <a:ext cx="8077200" cy="3962400"/>
            <a:chOff x="336" y="1344"/>
            <a:chExt cx="5088" cy="2501"/>
          </a:xfrm>
        </p:grpSpPr>
        <p:sp>
          <p:nvSpPr>
            <p:cNvPr id="418" name="Google Shape;418;p15"/>
            <p:cNvSpPr/>
            <p:nvPr/>
          </p:nvSpPr>
          <p:spPr>
            <a:xfrm>
              <a:off x="336" y="1344"/>
              <a:ext cx="2544" cy="1206"/>
            </a:xfrm>
            <a:prstGeom prst="ribbon">
              <a:avLst>
                <a:gd fmla="val 16667" name="adj1"/>
                <a:gd fmla="val 50000" name="adj2"/>
              </a:avLst>
            </a:prstGeom>
            <a:solidFill>
              <a:srgbClr val="FFFFCC"/>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Gender</a:t>
              </a:r>
              <a:endParaRPr/>
            </a:p>
          </p:txBody>
        </p:sp>
        <p:sp>
          <p:nvSpPr>
            <p:cNvPr id="419" name="Google Shape;419;p15"/>
            <p:cNvSpPr/>
            <p:nvPr/>
          </p:nvSpPr>
          <p:spPr>
            <a:xfrm>
              <a:off x="336" y="2639"/>
              <a:ext cx="2544" cy="1206"/>
            </a:xfrm>
            <a:prstGeom prst="ribbon">
              <a:avLst>
                <a:gd fmla="val 16667" name="adj1"/>
                <a:gd fmla="val 50000" name="adj2"/>
              </a:avLst>
            </a:prstGeom>
            <a:solidFill>
              <a:srgbClr val="FFFFCC"/>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Age Bias</a:t>
              </a:r>
              <a:endParaRPr/>
            </a:p>
          </p:txBody>
        </p:sp>
        <p:sp>
          <p:nvSpPr>
            <p:cNvPr id="420" name="Google Shape;420;p15"/>
            <p:cNvSpPr/>
            <p:nvPr/>
          </p:nvSpPr>
          <p:spPr>
            <a:xfrm>
              <a:off x="2880" y="1344"/>
              <a:ext cx="2544" cy="1206"/>
            </a:xfrm>
            <a:prstGeom prst="ribbon">
              <a:avLst>
                <a:gd fmla="val 16667" name="adj1"/>
                <a:gd fmla="val 50000" name="adj2"/>
              </a:avLst>
            </a:prstGeom>
            <a:solidFill>
              <a:srgbClr val="FFFFCC"/>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Race or</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Ethnicity</a:t>
              </a:r>
              <a:endParaRPr/>
            </a:p>
          </p:txBody>
        </p:sp>
        <p:sp>
          <p:nvSpPr>
            <p:cNvPr id="421" name="Google Shape;421;p15"/>
            <p:cNvSpPr/>
            <p:nvPr/>
          </p:nvSpPr>
          <p:spPr>
            <a:xfrm>
              <a:off x="2880" y="2639"/>
              <a:ext cx="2544" cy="1206"/>
            </a:xfrm>
            <a:prstGeom prst="ribbon">
              <a:avLst>
                <a:gd fmla="val 16667" name="adj1"/>
                <a:gd fmla="val 50000" name="adj2"/>
              </a:avLst>
            </a:prstGeom>
            <a:solidFill>
              <a:srgbClr val="FFFFCC"/>
            </a:solid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Disability</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25" name="Shape 425"/>
        <p:cNvGrpSpPr/>
        <p:nvPr/>
      </p:nvGrpSpPr>
      <p:grpSpPr>
        <a:xfrm>
          <a:off x="0" y="0"/>
          <a:ext cx="0" cy="0"/>
          <a:chOff x="0" y="0"/>
          <a:chExt cx="0" cy="0"/>
        </a:xfrm>
      </p:grpSpPr>
      <p:sp>
        <p:nvSpPr>
          <p:cNvPr id="426" name="Google Shape;426;p1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27" name="Google Shape;427;p1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28" name="Google Shape;428;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29" name="Google Shape;429;p16"/>
          <p:cNvSpPr/>
          <p:nvPr/>
        </p:nvSpPr>
        <p:spPr>
          <a:xfrm>
            <a:off x="457200" y="2438400"/>
            <a:ext cx="8229600" cy="37338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0" name="Google Shape;430;p16"/>
          <p:cNvSpPr txBox="1"/>
          <p:nvPr>
            <p:ph type="title"/>
          </p:nvPr>
        </p:nvSpPr>
        <p:spPr>
          <a:xfrm>
            <a:off x="457200" y="381000"/>
            <a:ext cx="8229600" cy="20574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Project the </a:t>
            </a:r>
            <a:br>
              <a:rPr b="1" i="0" lang="en-US" sz="4800" u="none">
                <a:solidFill>
                  <a:schemeClr val="lt1"/>
                </a:solidFill>
                <a:latin typeface="Tahoma"/>
                <a:ea typeface="Tahoma"/>
                <a:cs typeface="Tahoma"/>
                <a:sym typeface="Tahoma"/>
              </a:rPr>
            </a:br>
            <a:r>
              <a:rPr b="1" i="0" lang="en-US" sz="4800" u="none">
                <a:solidFill>
                  <a:schemeClr val="lt1"/>
                </a:solidFill>
                <a:latin typeface="Tahoma"/>
                <a:ea typeface="Tahoma"/>
                <a:cs typeface="Tahoma"/>
                <a:sym typeface="Tahoma"/>
              </a:rPr>
              <a:t>Company’s Image</a:t>
            </a:r>
            <a:endParaRPr/>
          </a:p>
        </p:txBody>
      </p:sp>
      <p:sp>
        <p:nvSpPr>
          <p:cNvPr id="431" name="Google Shape;431;p16"/>
          <p:cNvSpPr txBox="1"/>
          <p:nvPr>
            <p:ph idx="1" type="body"/>
          </p:nvPr>
        </p:nvSpPr>
        <p:spPr>
          <a:xfrm>
            <a:off x="533400" y="2438400"/>
            <a:ext cx="77724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8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Be a spokesperson</a:t>
            </a:r>
            <a:endParaRPr/>
          </a:p>
          <a:p>
            <a:pPr indent="-342900" lvl="0" marL="342900" marR="0" rtl="0" algn="l">
              <a:lnSpc>
                <a:spcPct val="18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Convey the right impression</a:t>
            </a:r>
            <a:endParaRPr/>
          </a:p>
          <a:p>
            <a:pPr indent="-342900" lvl="0" marL="342900" marR="0" rtl="0" algn="l">
              <a:lnSpc>
                <a:spcPct val="18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Minimize your own views</a:t>
            </a:r>
            <a:endParaRPr/>
          </a:p>
          <a:p>
            <a:pPr indent="-342900" lvl="0" marL="342900" marR="0" rtl="0" algn="l">
              <a:lnSpc>
                <a:spcPct val="18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Maximize company interests</a:t>
            </a:r>
            <a:endParaRPr/>
          </a:p>
        </p:txBody>
      </p:sp>
      <p:graphicFrame>
        <p:nvGraphicFramePr>
          <p:cNvPr id="432" name="Google Shape;432;p16"/>
          <p:cNvGraphicFramePr/>
          <p:nvPr/>
        </p:nvGraphicFramePr>
        <p:xfrm>
          <a:off x="5741987" y="2590800"/>
          <a:ext cx="2944812" cy="3581400"/>
        </p:xfrm>
        <a:graphic>
          <a:graphicData uri="http://schemas.openxmlformats.org/presentationml/2006/ole">
            <mc:AlternateContent>
              <mc:Choice Requires="v">
                <p:oleObj r:id="rId5" imgH="3581400" imgW="2944812" progId="MS_ClipArt_Gallery.5" spid="_x0000_s1">
                  <p:embed/>
                </p:oleObj>
              </mc:Choice>
              <mc:Fallback>
                <p:oleObj r:id="rId6" imgH="3581400" imgW="2944812" progId="MS_ClipArt_Gallery.5">
                  <p:embed/>
                  <p:pic>
                    <p:nvPicPr>
                      <p:cNvPr id="432" name="Google Shape;432;p16"/>
                      <p:cNvPicPr preferRelativeResize="0"/>
                      <p:nvPr/>
                    </p:nvPicPr>
                    <p:blipFill rotWithShape="1">
                      <a:blip r:embed="rId7">
                        <a:alphaModFix/>
                      </a:blip>
                      <a:srcRect b="0" l="0" r="0" t="0"/>
                      <a:stretch/>
                    </p:blipFill>
                    <p:spPr>
                      <a:xfrm>
                        <a:off x="5741987" y="2590800"/>
                        <a:ext cx="2944812" cy="3581400"/>
                      </a:xfrm>
                      <a:prstGeom prst="rect">
                        <a:avLst/>
                      </a:prstGeom>
                      <a:noFill/>
                      <a:ln>
                        <a:noFill/>
                      </a:ln>
                    </p:spPr>
                  </p:pic>
                </p:oleObj>
              </mc:Fallback>
            </mc:AlternateContent>
          </a:graphicData>
        </a:graphic>
      </p:graphicFrame>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1" name="Shape 51"/>
        <p:cNvGrpSpPr/>
        <p:nvPr/>
      </p:nvGrpSpPr>
      <p:grpSpPr>
        <a:xfrm>
          <a:off x="0" y="0"/>
          <a:ext cx="0" cy="0"/>
          <a:chOff x="0" y="0"/>
          <a:chExt cx="0" cy="0"/>
        </a:xfrm>
      </p:grpSpPr>
      <p:sp>
        <p:nvSpPr>
          <p:cNvPr id="52" name="Google Shape;52;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3" name="Google Shape;5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4" name="Google Shape;54;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5" name="Google Shape;55;p2"/>
          <p:cNvSpPr txBox="1"/>
          <p:nvPr>
            <p:ph type="title"/>
          </p:nvPr>
        </p:nvSpPr>
        <p:spPr>
          <a:xfrm>
            <a:off x="457200" y="381000"/>
            <a:ext cx="8229600" cy="198120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Tahoma"/>
              <a:buNone/>
            </a:pPr>
            <a:r>
              <a:rPr b="1" i="0" lang="en-US" sz="5400" u="none">
                <a:solidFill>
                  <a:schemeClr val="lt1"/>
                </a:solidFill>
                <a:latin typeface="Tahoma"/>
                <a:ea typeface="Tahoma"/>
                <a:cs typeface="Tahoma"/>
                <a:sym typeface="Tahoma"/>
              </a:rPr>
              <a:t>Effective</a:t>
            </a:r>
            <a:br>
              <a:rPr b="1" i="0" lang="en-US" sz="5400" u="none">
                <a:solidFill>
                  <a:schemeClr val="lt1"/>
                </a:solidFill>
                <a:latin typeface="Tahoma"/>
                <a:ea typeface="Tahoma"/>
                <a:cs typeface="Tahoma"/>
                <a:sym typeface="Tahoma"/>
              </a:rPr>
            </a:br>
            <a:r>
              <a:rPr b="1" i="0" lang="en-US" sz="5400" u="none">
                <a:solidFill>
                  <a:schemeClr val="lt1"/>
                </a:solidFill>
                <a:latin typeface="Tahoma"/>
                <a:ea typeface="Tahoma"/>
                <a:cs typeface="Tahoma"/>
                <a:sym typeface="Tahoma"/>
              </a:rPr>
              <a:t>Business Messages</a:t>
            </a:r>
            <a:endParaRPr/>
          </a:p>
        </p:txBody>
      </p:sp>
      <p:sp>
        <p:nvSpPr>
          <p:cNvPr id="56" name="Google Shape;56;p2"/>
          <p:cNvSpPr/>
          <p:nvPr/>
        </p:nvSpPr>
        <p:spPr>
          <a:xfrm>
            <a:off x="4572000" y="2362200"/>
            <a:ext cx="4114800" cy="3810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7" name="Google Shape;57;p2"/>
          <p:cNvGrpSpPr/>
          <p:nvPr/>
        </p:nvGrpSpPr>
        <p:grpSpPr>
          <a:xfrm>
            <a:off x="457200" y="2362200"/>
            <a:ext cx="4114800" cy="3810000"/>
            <a:chOff x="2880" y="240"/>
            <a:chExt cx="2592" cy="3327"/>
          </a:xfrm>
        </p:grpSpPr>
        <p:sp>
          <p:nvSpPr>
            <p:cNvPr id="58" name="Google Shape;58;p2"/>
            <p:cNvSpPr txBox="1"/>
            <p:nvPr/>
          </p:nvSpPr>
          <p:spPr>
            <a:xfrm>
              <a:off x="2880" y="240"/>
              <a:ext cx="2592" cy="111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Purposeful</a:t>
              </a:r>
              <a:endParaRPr/>
            </a:p>
          </p:txBody>
        </p:sp>
        <p:sp>
          <p:nvSpPr>
            <p:cNvPr id="59" name="Google Shape;59;p2"/>
            <p:cNvSpPr txBox="1"/>
            <p:nvPr/>
          </p:nvSpPr>
          <p:spPr>
            <a:xfrm>
              <a:off x="2880" y="1344"/>
              <a:ext cx="2592" cy="111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Audience-Centered</a:t>
              </a:r>
              <a:endParaRPr/>
            </a:p>
          </p:txBody>
        </p:sp>
        <p:sp>
          <p:nvSpPr>
            <p:cNvPr id="60" name="Google Shape;60;p2"/>
            <p:cNvSpPr txBox="1"/>
            <p:nvPr/>
          </p:nvSpPr>
          <p:spPr>
            <a:xfrm>
              <a:off x="2880" y="2448"/>
              <a:ext cx="2592" cy="111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Concise</a:t>
              </a:r>
              <a:endParaRPr/>
            </a:p>
          </p:txBody>
        </p:sp>
      </p:grpSp>
      <p:pic>
        <p:nvPicPr>
          <p:cNvPr id="61" name="Google Shape;61;p2"/>
          <p:cNvPicPr preferRelativeResize="0"/>
          <p:nvPr/>
        </p:nvPicPr>
        <p:blipFill rotWithShape="1">
          <a:blip r:embed="rId3">
            <a:alphaModFix/>
          </a:blip>
          <a:srcRect b="0" l="0" r="0" t="0"/>
          <a:stretch/>
        </p:blipFill>
        <p:spPr>
          <a:xfrm>
            <a:off x="4572000" y="3297237"/>
            <a:ext cx="4010025" cy="2874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67" name="Shape 67"/>
        <p:cNvGrpSpPr/>
        <p:nvPr/>
      </p:nvGrpSpPr>
      <p:grpSpPr>
        <a:xfrm>
          <a:off x="0" y="0"/>
          <a:ext cx="0" cy="0"/>
          <a:chOff x="0" y="0"/>
          <a:chExt cx="0" cy="0"/>
        </a:xfrm>
      </p:grpSpPr>
      <p:sp>
        <p:nvSpPr>
          <p:cNvPr id="68" name="Google Shape;68;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69" name="Google Shape;69;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70" name="Google Shape;70;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1" name="Google Shape;71;p3"/>
          <p:cNvSpPr/>
          <p:nvPr/>
        </p:nvSpPr>
        <p:spPr>
          <a:xfrm>
            <a:off x="457200" y="3200400"/>
            <a:ext cx="8229600" cy="2971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 name="Google Shape;72;p3"/>
          <p:cNvSpPr txBox="1"/>
          <p:nvPr>
            <p:ph type="title"/>
          </p:nvPr>
        </p:nvSpPr>
        <p:spPr>
          <a:xfrm>
            <a:off x="457200" y="381000"/>
            <a:ext cx="8229600" cy="16002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Three-Step Writing Process</a:t>
            </a:r>
            <a:endParaRPr/>
          </a:p>
        </p:txBody>
      </p:sp>
      <p:sp>
        <p:nvSpPr>
          <p:cNvPr id="73" name="Google Shape;73;p3"/>
          <p:cNvSpPr txBox="1"/>
          <p:nvPr/>
        </p:nvSpPr>
        <p:spPr>
          <a:xfrm>
            <a:off x="457200" y="1981200"/>
            <a:ext cx="2743200" cy="1219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1</a:t>
            </a:r>
            <a:endParaRPr/>
          </a:p>
          <a:p>
            <a:pPr indent="0" lvl="0" marL="0" marR="0" rtl="0" algn="ctr">
              <a:lnSpc>
                <a:spcPct val="12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Planning</a:t>
            </a:r>
            <a:endParaRPr/>
          </a:p>
        </p:txBody>
      </p:sp>
      <p:sp>
        <p:nvSpPr>
          <p:cNvPr id="74" name="Google Shape;74;p3"/>
          <p:cNvSpPr txBox="1"/>
          <p:nvPr/>
        </p:nvSpPr>
        <p:spPr>
          <a:xfrm>
            <a:off x="5943600" y="1981200"/>
            <a:ext cx="2743200" cy="1219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3</a:t>
            </a:r>
            <a:endParaRPr/>
          </a:p>
          <a:p>
            <a:pPr indent="0" lvl="0" marL="0" marR="0" rtl="0" algn="ctr">
              <a:lnSpc>
                <a:spcPct val="12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Completing</a:t>
            </a:r>
            <a:endParaRPr/>
          </a:p>
        </p:txBody>
      </p:sp>
      <p:sp>
        <p:nvSpPr>
          <p:cNvPr id="75" name="Google Shape;75;p3"/>
          <p:cNvSpPr txBox="1"/>
          <p:nvPr/>
        </p:nvSpPr>
        <p:spPr>
          <a:xfrm>
            <a:off x="3200400" y="1981200"/>
            <a:ext cx="2743200" cy="1219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2 </a:t>
            </a:r>
            <a:endParaRPr/>
          </a:p>
          <a:p>
            <a:pPr indent="0" lvl="0" marL="0" marR="0" rtl="0" algn="ctr">
              <a:lnSpc>
                <a:spcPct val="12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Writing</a:t>
            </a:r>
            <a:endParaRPr/>
          </a:p>
        </p:txBody>
      </p:sp>
      <p:cxnSp>
        <p:nvCxnSpPr>
          <p:cNvPr id="76" name="Google Shape;76;p3"/>
          <p:cNvCxnSpPr/>
          <p:nvPr/>
        </p:nvCxnSpPr>
        <p:spPr>
          <a:xfrm flipH="1">
            <a:off x="914400" y="3200400"/>
            <a:ext cx="914400" cy="698400"/>
          </a:xfrm>
          <a:prstGeom prst="bentConnector4">
            <a:avLst>
              <a:gd fmla="val 0" name="adj1"/>
              <a:gd fmla="val 0" name="adj2"/>
            </a:avLst>
          </a:prstGeom>
          <a:noFill/>
          <a:ln cap="flat" cmpd="sng" w="9525">
            <a:solidFill>
              <a:schemeClr val="dk1"/>
            </a:solidFill>
            <a:prstDash val="solid"/>
            <a:miter lim="800000"/>
            <a:headEnd len="med" w="med" type="none"/>
            <a:tailEnd len="med" w="med" type="none"/>
          </a:ln>
        </p:spPr>
      </p:cxnSp>
      <p:cxnSp>
        <p:nvCxnSpPr>
          <p:cNvPr id="77" name="Google Shape;77;p3"/>
          <p:cNvCxnSpPr/>
          <p:nvPr/>
        </p:nvCxnSpPr>
        <p:spPr>
          <a:xfrm flipH="1">
            <a:off x="3543300" y="3200400"/>
            <a:ext cx="1028700" cy="698400"/>
          </a:xfrm>
          <a:prstGeom prst="bentConnector4">
            <a:avLst>
              <a:gd fmla="val 0" name="adj1"/>
              <a:gd fmla="val 0" name="adj2"/>
            </a:avLst>
          </a:prstGeom>
          <a:noFill/>
          <a:ln cap="flat" cmpd="sng" w="9525">
            <a:solidFill>
              <a:schemeClr val="dk1"/>
            </a:solidFill>
            <a:prstDash val="solid"/>
            <a:miter lim="800000"/>
            <a:headEnd len="med" w="med" type="none"/>
            <a:tailEnd len="med" w="med" type="none"/>
          </a:ln>
        </p:spPr>
      </p:cxnSp>
      <p:cxnSp>
        <p:nvCxnSpPr>
          <p:cNvPr id="78" name="Google Shape;78;p3"/>
          <p:cNvCxnSpPr/>
          <p:nvPr/>
        </p:nvCxnSpPr>
        <p:spPr>
          <a:xfrm>
            <a:off x="4572000" y="3200400"/>
            <a:ext cx="1028700" cy="698400"/>
          </a:xfrm>
          <a:prstGeom prst="bentConnector4">
            <a:avLst>
              <a:gd fmla="val 0" name="adj1"/>
              <a:gd fmla="val 0" name="adj2"/>
            </a:avLst>
          </a:prstGeom>
          <a:noFill/>
          <a:ln cap="flat" cmpd="sng" w="9525">
            <a:solidFill>
              <a:schemeClr val="dk1"/>
            </a:solidFill>
            <a:prstDash val="solid"/>
            <a:miter lim="800000"/>
            <a:headEnd len="med" w="med" type="none"/>
            <a:tailEnd len="med" w="med" type="none"/>
          </a:ln>
        </p:spPr>
      </p:cxnSp>
      <p:cxnSp>
        <p:nvCxnSpPr>
          <p:cNvPr id="79" name="Google Shape;79;p3"/>
          <p:cNvCxnSpPr/>
          <p:nvPr/>
        </p:nvCxnSpPr>
        <p:spPr>
          <a:xfrm flipH="1">
            <a:off x="6172200" y="3200400"/>
            <a:ext cx="1143000" cy="698400"/>
          </a:xfrm>
          <a:prstGeom prst="bentConnector4">
            <a:avLst>
              <a:gd fmla="val 0" name="adj1"/>
              <a:gd fmla="val 0" name="adj2"/>
            </a:avLst>
          </a:prstGeom>
          <a:noFill/>
          <a:ln cap="flat" cmpd="sng" w="9525">
            <a:solidFill>
              <a:schemeClr val="dk1"/>
            </a:solidFill>
            <a:prstDash val="solid"/>
            <a:miter lim="800000"/>
            <a:headEnd len="med" w="med" type="none"/>
            <a:tailEnd len="med" w="med" type="none"/>
          </a:ln>
        </p:spPr>
      </p:cxnSp>
      <p:cxnSp>
        <p:nvCxnSpPr>
          <p:cNvPr id="80" name="Google Shape;80;p3"/>
          <p:cNvCxnSpPr/>
          <p:nvPr/>
        </p:nvCxnSpPr>
        <p:spPr>
          <a:xfrm>
            <a:off x="7315200" y="3200400"/>
            <a:ext cx="914400" cy="698400"/>
          </a:xfrm>
          <a:prstGeom prst="bentConnector4">
            <a:avLst>
              <a:gd fmla="val 0" name="adj1"/>
              <a:gd fmla="val 0" name="adj2"/>
            </a:avLst>
          </a:prstGeom>
          <a:noFill/>
          <a:ln cap="flat" cmpd="sng" w="9525">
            <a:solidFill>
              <a:schemeClr val="dk1"/>
            </a:solidFill>
            <a:prstDash val="solid"/>
            <a:miter lim="800000"/>
            <a:headEnd len="med" w="med" type="none"/>
            <a:tailEnd len="med" w="med" type="none"/>
          </a:ln>
        </p:spPr>
      </p:cxnSp>
      <p:cxnSp>
        <p:nvCxnSpPr>
          <p:cNvPr id="81" name="Google Shape;81;p3"/>
          <p:cNvCxnSpPr/>
          <p:nvPr/>
        </p:nvCxnSpPr>
        <p:spPr>
          <a:xfrm>
            <a:off x="1828800" y="3200400"/>
            <a:ext cx="1143000" cy="698400"/>
          </a:xfrm>
          <a:prstGeom prst="bentConnector4">
            <a:avLst>
              <a:gd fmla="val 0" name="adj1"/>
              <a:gd fmla="val 0" name="adj2"/>
            </a:avLst>
          </a:prstGeom>
          <a:noFill/>
          <a:ln cap="flat" cmpd="sng" w="9525">
            <a:solidFill>
              <a:schemeClr val="dk1"/>
            </a:solidFill>
            <a:prstDash val="solid"/>
            <a:miter lim="800000"/>
            <a:headEnd len="med" w="med" type="none"/>
            <a:tailEnd len="med" w="med" type="none"/>
          </a:ln>
        </p:spPr>
      </p:cxnSp>
      <p:cxnSp>
        <p:nvCxnSpPr>
          <p:cNvPr id="82" name="Google Shape;82;p3"/>
          <p:cNvCxnSpPr/>
          <p:nvPr/>
        </p:nvCxnSpPr>
        <p:spPr>
          <a:xfrm flipH="1" rot="-5400000">
            <a:off x="519812" y="4406200"/>
            <a:ext cx="8637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83" name="Google Shape;83;p3"/>
          <p:cNvCxnSpPr/>
          <p:nvPr/>
        </p:nvCxnSpPr>
        <p:spPr>
          <a:xfrm flipH="1" rot="-5400000">
            <a:off x="519062" y="5270550"/>
            <a:ext cx="8652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84" name="Google Shape;84;p3"/>
          <p:cNvCxnSpPr/>
          <p:nvPr/>
        </p:nvCxnSpPr>
        <p:spPr>
          <a:xfrm flipH="1" rot="-5400000">
            <a:off x="2464500" y="4406200"/>
            <a:ext cx="8637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85" name="Google Shape;85;p3"/>
          <p:cNvCxnSpPr/>
          <p:nvPr/>
        </p:nvCxnSpPr>
        <p:spPr>
          <a:xfrm flipH="1" rot="-5400000">
            <a:off x="2463750" y="5270550"/>
            <a:ext cx="8652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86" name="Google Shape;86;p3"/>
          <p:cNvCxnSpPr/>
          <p:nvPr/>
        </p:nvCxnSpPr>
        <p:spPr>
          <a:xfrm flipH="1" rot="-5400000">
            <a:off x="3148712" y="4406200"/>
            <a:ext cx="8637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87" name="Google Shape;87;p3"/>
          <p:cNvCxnSpPr/>
          <p:nvPr/>
        </p:nvCxnSpPr>
        <p:spPr>
          <a:xfrm flipH="1" rot="-5400000">
            <a:off x="5093400" y="4406200"/>
            <a:ext cx="8637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88" name="Google Shape;88;p3"/>
          <p:cNvCxnSpPr/>
          <p:nvPr/>
        </p:nvCxnSpPr>
        <p:spPr>
          <a:xfrm flipH="1" rot="-5400000">
            <a:off x="5815712" y="4406200"/>
            <a:ext cx="8637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89" name="Google Shape;89;p3"/>
          <p:cNvCxnSpPr/>
          <p:nvPr/>
        </p:nvCxnSpPr>
        <p:spPr>
          <a:xfrm flipH="1" rot="-5400000">
            <a:off x="5814962" y="5270550"/>
            <a:ext cx="8652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90" name="Google Shape;90;p3"/>
          <p:cNvCxnSpPr/>
          <p:nvPr/>
        </p:nvCxnSpPr>
        <p:spPr>
          <a:xfrm flipH="1" rot="-5400000">
            <a:off x="7289700" y="4838800"/>
            <a:ext cx="17289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91" name="Google Shape;91;p3"/>
          <p:cNvCxnSpPr/>
          <p:nvPr/>
        </p:nvCxnSpPr>
        <p:spPr>
          <a:xfrm flipH="1" rot="-5400000">
            <a:off x="7722300" y="4406200"/>
            <a:ext cx="863700" cy="1500"/>
          </a:xfrm>
          <a:prstGeom prst="bentConnector3">
            <a:avLst>
              <a:gd fmla="val 0" name="adj1"/>
            </a:avLst>
          </a:prstGeom>
          <a:noFill/>
          <a:ln cap="flat" cmpd="sng" w="9525">
            <a:solidFill>
              <a:schemeClr val="dk1"/>
            </a:solidFill>
            <a:prstDash val="solid"/>
            <a:miter lim="800000"/>
            <a:headEnd len="med" w="med" type="none"/>
            <a:tailEnd len="med" w="med" type="none"/>
          </a:ln>
        </p:spPr>
      </p:cxnSp>
      <p:sp>
        <p:nvSpPr>
          <p:cNvPr id="92" name="Google Shape;92;p3"/>
          <p:cNvSpPr txBox="1"/>
          <p:nvPr/>
        </p:nvSpPr>
        <p:spPr>
          <a:xfrm>
            <a:off x="914400" y="3505200"/>
            <a:ext cx="2057400" cy="7858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Analyze the</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Situation</a:t>
            </a:r>
            <a:endParaRPr/>
          </a:p>
        </p:txBody>
      </p:sp>
      <p:sp>
        <p:nvSpPr>
          <p:cNvPr id="93" name="Google Shape;93;p3"/>
          <p:cNvSpPr txBox="1"/>
          <p:nvPr/>
        </p:nvSpPr>
        <p:spPr>
          <a:xfrm>
            <a:off x="914400" y="4367212"/>
            <a:ext cx="2057400" cy="79057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Investigate the</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Topic</a:t>
            </a:r>
            <a:endParaRPr/>
          </a:p>
        </p:txBody>
      </p:sp>
      <p:sp>
        <p:nvSpPr>
          <p:cNvPr id="94" name="Google Shape;94;p3"/>
          <p:cNvSpPr txBox="1"/>
          <p:nvPr/>
        </p:nvSpPr>
        <p:spPr>
          <a:xfrm>
            <a:off x="914400" y="5233987"/>
            <a:ext cx="2057400" cy="7858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Adapt to the </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Audience</a:t>
            </a:r>
            <a:endParaRPr/>
          </a:p>
        </p:txBody>
      </p:sp>
      <p:sp>
        <p:nvSpPr>
          <p:cNvPr id="95" name="Google Shape;95;p3"/>
          <p:cNvSpPr txBox="1"/>
          <p:nvPr/>
        </p:nvSpPr>
        <p:spPr>
          <a:xfrm>
            <a:off x="3543300" y="3505200"/>
            <a:ext cx="2057400" cy="7858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Organize the </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Message</a:t>
            </a:r>
            <a:endParaRPr/>
          </a:p>
        </p:txBody>
      </p:sp>
      <p:sp>
        <p:nvSpPr>
          <p:cNvPr id="96" name="Google Shape;96;p3"/>
          <p:cNvSpPr txBox="1"/>
          <p:nvPr/>
        </p:nvSpPr>
        <p:spPr>
          <a:xfrm>
            <a:off x="3505200" y="4495800"/>
            <a:ext cx="2057400" cy="7858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Compose the</a:t>
            </a:r>
            <a:br>
              <a:rPr b="1" i="0" lang="en-US" sz="2000" u="none">
                <a:solidFill>
                  <a:schemeClr val="dk1"/>
                </a:solidFill>
                <a:latin typeface="Tahoma"/>
                <a:ea typeface="Tahoma"/>
                <a:cs typeface="Tahoma"/>
                <a:sym typeface="Tahoma"/>
              </a:rPr>
            </a:br>
            <a:r>
              <a:rPr b="1" i="0" lang="en-US" sz="2000" u="none">
                <a:solidFill>
                  <a:schemeClr val="dk1"/>
                </a:solidFill>
                <a:latin typeface="Tahoma"/>
                <a:ea typeface="Tahoma"/>
                <a:cs typeface="Tahoma"/>
                <a:sym typeface="Tahoma"/>
              </a:rPr>
              <a:t>Message</a:t>
            </a:r>
            <a:endParaRPr/>
          </a:p>
        </p:txBody>
      </p:sp>
      <p:sp>
        <p:nvSpPr>
          <p:cNvPr id="97" name="Google Shape;97;p3"/>
          <p:cNvSpPr txBox="1"/>
          <p:nvPr/>
        </p:nvSpPr>
        <p:spPr>
          <a:xfrm>
            <a:off x="6172200" y="3505200"/>
            <a:ext cx="2057400" cy="7858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Revise the</a:t>
            </a:r>
            <a:br>
              <a:rPr b="1" i="0" lang="en-US" sz="2000" u="none">
                <a:solidFill>
                  <a:schemeClr val="dk1"/>
                </a:solidFill>
                <a:latin typeface="Tahoma"/>
                <a:ea typeface="Tahoma"/>
                <a:cs typeface="Tahoma"/>
                <a:sym typeface="Tahoma"/>
              </a:rPr>
            </a:br>
            <a:r>
              <a:rPr b="1" i="0" lang="en-US" sz="2000" u="none">
                <a:solidFill>
                  <a:schemeClr val="dk1"/>
                </a:solidFill>
                <a:latin typeface="Tahoma"/>
                <a:ea typeface="Tahoma"/>
                <a:cs typeface="Tahoma"/>
                <a:sym typeface="Tahoma"/>
              </a:rPr>
              <a:t>Message</a:t>
            </a:r>
            <a:endParaRPr/>
          </a:p>
        </p:txBody>
      </p:sp>
      <p:sp>
        <p:nvSpPr>
          <p:cNvPr id="98" name="Google Shape;98;p3"/>
          <p:cNvSpPr txBox="1"/>
          <p:nvPr/>
        </p:nvSpPr>
        <p:spPr>
          <a:xfrm>
            <a:off x="6172200" y="4367212"/>
            <a:ext cx="2057400" cy="79057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Produce the</a:t>
            </a:r>
            <a:br>
              <a:rPr b="1" i="0" lang="en-US" sz="2000" u="none">
                <a:solidFill>
                  <a:schemeClr val="dk1"/>
                </a:solidFill>
                <a:latin typeface="Tahoma"/>
                <a:ea typeface="Tahoma"/>
                <a:cs typeface="Tahoma"/>
                <a:sym typeface="Tahoma"/>
              </a:rPr>
            </a:br>
            <a:r>
              <a:rPr b="1" i="0" lang="en-US" sz="2000" u="none">
                <a:solidFill>
                  <a:schemeClr val="dk1"/>
                </a:solidFill>
                <a:latin typeface="Tahoma"/>
                <a:ea typeface="Tahoma"/>
                <a:cs typeface="Tahoma"/>
                <a:sym typeface="Tahoma"/>
              </a:rPr>
              <a:t>Message</a:t>
            </a:r>
            <a:endParaRPr/>
          </a:p>
        </p:txBody>
      </p:sp>
      <p:sp>
        <p:nvSpPr>
          <p:cNvPr id="99" name="Google Shape;99;p3"/>
          <p:cNvSpPr txBox="1"/>
          <p:nvPr/>
        </p:nvSpPr>
        <p:spPr>
          <a:xfrm>
            <a:off x="6172200" y="5233987"/>
            <a:ext cx="2057400" cy="7858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Proofread the </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Message</a:t>
            </a:r>
            <a:endParaRPr/>
          </a:p>
        </p:txBody>
      </p:sp>
    </p:spTree>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5" name="Shape 105"/>
        <p:cNvGrpSpPr/>
        <p:nvPr/>
      </p:nvGrpSpPr>
      <p:grpSpPr>
        <a:xfrm>
          <a:off x="0" y="0"/>
          <a:ext cx="0" cy="0"/>
          <a:chOff x="0" y="0"/>
          <a:chExt cx="0" cy="0"/>
        </a:xfrm>
      </p:grpSpPr>
      <p:sp>
        <p:nvSpPr>
          <p:cNvPr id="106" name="Google Shape;106;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07" name="Google Shape;107;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08" name="Google Shape;108;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9" name="Google Shape;109;p4"/>
          <p:cNvSpPr txBox="1"/>
          <p:nvPr>
            <p:ph type="title"/>
          </p:nvPr>
        </p:nvSpPr>
        <p:spPr>
          <a:xfrm>
            <a:off x="457200" y="381000"/>
            <a:ext cx="8229600" cy="16764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Analyze Your Purpose</a:t>
            </a:r>
            <a:endParaRPr/>
          </a:p>
        </p:txBody>
      </p:sp>
      <p:sp>
        <p:nvSpPr>
          <p:cNvPr id="110" name="Google Shape;110;p4"/>
          <p:cNvSpPr/>
          <p:nvPr/>
        </p:nvSpPr>
        <p:spPr>
          <a:xfrm>
            <a:off x="457200" y="2057400"/>
            <a:ext cx="8229600" cy="41148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4"/>
          <p:cNvSpPr txBox="1"/>
          <p:nvPr/>
        </p:nvSpPr>
        <p:spPr>
          <a:xfrm>
            <a:off x="4057650" y="2193925"/>
            <a:ext cx="1016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Timing</a:t>
            </a:r>
            <a:endParaRPr/>
          </a:p>
        </p:txBody>
      </p:sp>
      <p:sp>
        <p:nvSpPr>
          <p:cNvPr id="112" name="Google Shape;112;p4"/>
          <p:cNvSpPr txBox="1"/>
          <p:nvPr/>
        </p:nvSpPr>
        <p:spPr>
          <a:xfrm rot="-5400000">
            <a:off x="203200" y="3878262"/>
            <a:ext cx="117157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Delivery</a:t>
            </a:r>
            <a:endParaRPr/>
          </a:p>
        </p:txBody>
      </p:sp>
      <p:sp>
        <p:nvSpPr>
          <p:cNvPr id="113" name="Google Shape;113;p4"/>
          <p:cNvSpPr txBox="1"/>
          <p:nvPr/>
        </p:nvSpPr>
        <p:spPr>
          <a:xfrm rot="5400000">
            <a:off x="7844631" y="3879056"/>
            <a:ext cx="1157287"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Realism</a:t>
            </a:r>
            <a:endParaRPr/>
          </a:p>
        </p:txBody>
      </p:sp>
      <p:cxnSp>
        <p:nvCxnSpPr>
          <p:cNvPr id="114" name="Google Shape;114;p4"/>
          <p:cNvCxnSpPr/>
          <p:nvPr/>
        </p:nvCxnSpPr>
        <p:spPr>
          <a:xfrm flipH="1" rot="10800000">
            <a:off x="787399" y="2392224"/>
            <a:ext cx="3270300" cy="1097100"/>
          </a:xfrm>
          <a:prstGeom prst="bentConnector2">
            <a:avLst/>
          </a:prstGeom>
          <a:noFill/>
          <a:ln cap="flat" cmpd="sng" w="19050">
            <a:solidFill>
              <a:schemeClr val="dk1"/>
            </a:solidFill>
            <a:prstDash val="solid"/>
            <a:miter lim="800000"/>
            <a:headEnd len="med" w="med" type="none"/>
            <a:tailEnd len="med" w="med" type="none"/>
          </a:ln>
        </p:spPr>
      </p:cxnSp>
      <p:cxnSp>
        <p:nvCxnSpPr>
          <p:cNvPr id="115" name="Google Shape;115;p4"/>
          <p:cNvCxnSpPr/>
          <p:nvPr/>
        </p:nvCxnSpPr>
        <p:spPr>
          <a:xfrm>
            <a:off x="5073650" y="2392362"/>
            <a:ext cx="3349500" cy="1106400"/>
          </a:xfrm>
          <a:prstGeom prst="bentConnector2">
            <a:avLst/>
          </a:prstGeom>
          <a:noFill/>
          <a:ln cap="flat" cmpd="sng" w="19050">
            <a:solidFill>
              <a:schemeClr val="dk1"/>
            </a:solidFill>
            <a:prstDash val="solid"/>
            <a:miter lim="800000"/>
            <a:headEnd len="med" w="med" type="none"/>
            <a:tailEnd len="med" w="med" type="none"/>
          </a:ln>
        </p:spPr>
      </p:cxnSp>
      <p:cxnSp>
        <p:nvCxnSpPr>
          <p:cNvPr id="116" name="Google Shape;116;p4"/>
          <p:cNvCxnSpPr/>
          <p:nvPr/>
        </p:nvCxnSpPr>
        <p:spPr>
          <a:xfrm flipH="1">
            <a:off x="5418174" y="4654550"/>
            <a:ext cx="3005100" cy="1182600"/>
          </a:xfrm>
          <a:prstGeom prst="bentConnector2">
            <a:avLst/>
          </a:prstGeom>
          <a:noFill/>
          <a:ln cap="flat" cmpd="sng" w="19050">
            <a:solidFill>
              <a:schemeClr val="dk1"/>
            </a:solidFill>
            <a:prstDash val="solid"/>
            <a:miter lim="800000"/>
            <a:headEnd len="med" w="med" type="none"/>
            <a:tailEnd len="med" w="med" type="none"/>
          </a:ln>
        </p:spPr>
      </p:cxnSp>
      <p:cxnSp>
        <p:nvCxnSpPr>
          <p:cNvPr id="117" name="Google Shape;117;p4"/>
          <p:cNvCxnSpPr/>
          <p:nvPr/>
        </p:nvCxnSpPr>
        <p:spPr>
          <a:xfrm rot="10800000">
            <a:off x="787325" y="4660937"/>
            <a:ext cx="2867100" cy="1176300"/>
          </a:xfrm>
          <a:prstGeom prst="bentConnector2">
            <a:avLst/>
          </a:prstGeom>
          <a:noFill/>
          <a:ln cap="flat" cmpd="sng" w="19050">
            <a:solidFill>
              <a:schemeClr val="dk1"/>
            </a:solidFill>
            <a:prstDash val="solid"/>
            <a:miter lim="800000"/>
            <a:headEnd len="med" w="med" type="none"/>
            <a:tailEnd len="med" w="med" type="none"/>
          </a:ln>
        </p:spPr>
      </p:cxnSp>
      <p:grpSp>
        <p:nvGrpSpPr>
          <p:cNvPr id="118" name="Google Shape;118;p4"/>
          <p:cNvGrpSpPr/>
          <p:nvPr/>
        </p:nvGrpSpPr>
        <p:grpSpPr>
          <a:xfrm>
            <a:off x="1219200" y="3048000"/>
            <a:ext cx="6705600" cy="2057400"/>
            <a:chOff x="768" y="1920"/>
            <a:chExt cx="2816" cy="1296"/>
          </a:xfrm>
        </p:grpSpPr>
        <p:sp>
          <p:nvSpPr>
            <p:cNvPr id="119" name="Google Shape;119;p4"/>
            <p:cNvSpPr txBox="1"/>
            <p:nvPr/>
          </p:nvSpPr>
          <p:spPr>
            <a:xfrm>
              <a:off x="768" y="1920"/>
              <a:ext cx="1408" cy="1296"/>
            </a:xfrm>
            <a:prstGeom prst="rect">
              <a:avLst/>
            </a:prstGeom>
            <a:blipFill rotWithShape="1">
              <a:blip r:embed="rId4">
                <a:alphaModFix/>
              </a:blip>
              <a:stretch>
                <a:fillRect b="0" l="0" r="0" t="0"/>
              </a:stretch>
            </a:blipFill>
            <a:ln cap="flat" cmpd="sng" w="1905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General</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Purpose</a:t>
              </a:r>
              <a:endParaRPr/>
            </a:p>
          </p:txBody>
        </p:sp>
        <p:sp>
          <p:nvSpPr>
            <p:cNvPr id="120" name="Google Shape;120;p4"/>
            <p:cNvSpPr txBox="1"/>
            <p:nvPr/>
          </p:nvSpPr>
          <p:spPr>
            <a:xfrm>
              <a:off x="2176" y="1920"/>
              <a:ext cx="1408" cy="1296"/>
            </a:xfrm>
            <a:prstGeom prst="rect">
              <a:avLst/>
            </a:prstGeom>
            <a:blipFill rotWithShape="1">
              <a:blip r:embed="rId4">
                <a:alphaModFix/>
              </a:blip>
              <a:stretch>
                <a:fillRect b="0" l="0" r="0" t="0"/>
              </a:stretch>
            </a:blipFill>
            <a:ln cap="flat" cmpd="sng" w="1905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Specific</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Purpose</a:t>
              </a:r>
              <a:endParaRPr/>
            </a:p>
          </p:txBody>
        </p:sp>
      </p:grpSp>
      <p:sp>
        <p:nvSpPr>
          <p:cNvPr id="121" name="Google Shape;121;p4"/>
          <p:cNvSpPr txBox="1"/>
          <p:nvPr/>
        </p:nvSpPr>
        <p:spPr>
          <a:xfrm>
            <a:off x="3654425" y="5638800"/>
            <a:ext cx="17637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Acceptability</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7" name="Shape 127"/>
        <p:cNvGrpSpPr/>
        <p:nvPr/>
      </p:nvGrpSpPr>
      <p:grpSpPr>
        <a:xfrm>
          <a:off x="0" y="0"/>
          <a:ext cx="0" cy="0"/>
          <a:chOff x="0" y="0"/>
          <a:chExt cx="0" cy="0"/>
        </a:xfrm>
      </p:grpSpPr>
      <p:sp>
        <p:nvSpPr>
          <p:cNvPr id="128" name="Google Shape;128;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29" name="Google Shape;129;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30" name="Google Shape;130;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1" name="Google Shape;131;p5"/>
          <p:cNvSpPr/>
          <p:nvPr/>
        </p:nvSpPr>
        <p:spPr>
          <a:xfrm>
            <a:off x="457200" y="1752600"/>
            <a:ext cx="8229600" cy="441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 name="Google Shape;132;p5"/>
          <p:cNvSpPr txBox="1"/>
          <p:nvPr>
            <p:ph type="title"/>
          </p:nvPr>
        </p:nvSpPr>
        <p:spPr>
          <a:xfrm>
            <a:off x="457200" y="381000"/>
            <a:ext cx="8229600" cy="1371600"/>
          </a:xfrm>
          <a:prstGeom prst="rect">
            <a:avLst/>
          </a:prstGeom>
          <a:solidFill>
            <a:srgbClr val="6600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Develop an Audience Profile</a:t>
            </a:r>
            <a:endParaRPr/>
          </a:p>
        </p:txBody>
      </p:sp>
      <p:sp>
        <p:nvSpPr>
          <p:cNvPr id="133" name="Google Shape;133;p5"/>
          <p:cNvSpPr txBox="1"/>
          <p:nvPr>
            <p:ph idx="1" type="body"/>
          </p:nvPr>
        </p:nvSpPr>
        <p:spPr>
          <a:xfrm>
            <a:off x="685800" y="1828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Identify primary audience</a:t>
            </a:r>
            <a:endParaRPr/>
          </a:p>
          <a:p>
            <a:pPr indent="-342900" lvl="0" marL="342900" marR="0" rtl="0" algn="l">
              <a:lnSpc>
                <a:spcPct val="12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Determine size</a:t>
            </a:r>
            <a:endParaRPr/>
          </a:p>
          <a:p>
            <a:pPr indent="-342900" lvl="0" marL="342900" marR="0" rtl="0" algn="l">
              <a:lnSpc>
                <a:spcPct val="12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Determine composition</a:t>
            </a:r>
            <a:endParaRPr/>
          </a:p>
          <a:p>
            <a:pPr indent="-342900" lvl="0" marL="342900" marR="0" rtl="0" algn="l">
              <a:lnSpc>
                <a:spcPct val="12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Gauge level of understanding</a:t>
            </a:r>
            <a:endParaRPr/>
          </a:p>
          <a:p>
            <a:pPr indent="-342900" lvl="0" marL="342900" marR="0" rtl="0" algn="l">
              <a:lnSpc>
                <a:spcPct val="12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Project expectations and preferences</a:t>
            </a:r>
            <a:endParaRPr/>
          </a:p>
          <a:p>
            <a:pPr indent="-342900" lvl="0" marL="342900" marR="0" rtl="0" algn="l">
              <a:lnSpc>
                <a:spcPct val="12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Estimate probable reaction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39" name="Shape 139"/>
        <p:cNvGrpSpPr/>
        <p:nvPr/>
      </p:nvGrpSpPr>
      <p:grpSpPr>
        <a:xfrm>
          <a:off x="0" y="0"/>
          <a:ext cx="0" cy="0"/>
          <a:chOff x="0" y="0"/>
          <a:chExt cx="0" cy="0"/>
        </a:xfrm>
      </p:grpSpPr>
      <p:sp>
        <p:nvSpPr>
          <p:cNvPr id="140" name="Google Shape;140;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41" name="Google Shape;141;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42" name="Google Shape;142;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3" name="Google Shape;143;p6"/>
          <p:cNvSpPr/>
          <p:nvPr/>
        </p:nvSpPr>
        <p:spPr>
          <a:xfrm>
            <a:off x="457200" y="2133600"/>
            <a:ext cx="8229600" cy="4114800"/>
          </a:xfrm>
          <a:prstGeom prst="rect">
            <a:avLst/>
          </a:prstGeom>
          <a:gradFill>
            <a:gsLst>
              <a:gs pos="0">
                <a:srgbClr val="FFFFFF"/>
              </a:gs>
              <a:gs pos="16000">
                <a:srgbClr val="1F1F1F"/>
              </a:gs>
              <a:gs pos="17999">
                <a:srgbClr val="FFFFFF"/>
              </a:gs>
              <a:gs pos="41999">
                <a:srgbClr val="636363"/>
              </a:gs>
              <a:gs pos="52999">
                <a:srgbClr val="CFCFCF"/>
              </a:gs>
              <a:gs pos="66000">
                <a:srgbClr val="CFCFCF"/>
              </a:gs>
              <a:gs pos="75999">
                <a:srgbClr val="1F1F1F"/>
              </a:gs>
              <a:gs pos="78999">
                <a:srgbClr val="FFFFFF"/>
              </a:gs>
              <a:gs pos="100000">
                <a:srgbClr val="7F7F7F"/>
              </a:gs>
            </a:gsLst>
            <a:lin ang="135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4" name="Google Shape;144;p6"/>
          <p:cNvSpPr txBox="1"/>
          <p:nvPr>
            <p:ph type="title"/>
          </p:nvPr>
        </p:nvSpPr>
        <p:spPr>
          <a:xfrm>
            <a:off x="457200" y="381000"/>
            <a:ext cx="8229600" cy="1752600"/>
          </a:xfrm>
          <a:prstGeom prst="rect">
            <a:avLst/>
          </a:prstGeom>
          <a:solidFill>
            <a:srgbClr val="1C1C1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Tahoma"/>
              <a:buNone/>
            </a:pPr>
            <a:r>
              <a:rPr b="1" i="0" lang="en-US" sz="5400" u="none">
                <a:solidFill>
                  <a:schemeClr val="lt1"/>
                </a:solidFill>
                <a:latin typeface="Tahoma"/>
                <a:ea typeface="Tahoma"/>
                <a:cs typeface="Tahoma"/>
                <a:sym typeface="Tahoma"/>
              </a:rPr>
              <a:t>Gather Information</a:t>
            </a:r>
            <a:endParaRPr/>
          </a:p>
        </p:txBody>
      </p:sp>
      <p:sp>
        <p:nvSpPr>
          <p:cNvPr id="145" name="Google Shape;145;p6"/>
          <p:cNvSpPr txBox="1"/>
          <p:nvPr/>
        </p:nvSpPr>
        <p:spPr>
          <a:xfrm>
            <a:off x="609600" y="2362200"/>
            <a:ext cx="2514600" cy="1722437"/>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Formal</a:t>
            </a:r>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Sources</a:t>
            </a:r>
            <a:endParaRPr/>
          </a:p>
        </p:txBody>
      </p:sp>
      <p:sp>
        <p:nvSpPr>
          <p:cNvPr id="146" name="Google Shape;146;p6"/>
          <p:cNvSpPr txBox="1"/>
          <p:nvPr/>
        </p:nvSpPr>
        <p:spPr>
          <a:xfrm>
            <a:off x="609600" y="4267200"/>
            <a:ext cx="2514600" cy="1722437"/>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Interviews</a:t>
            </a:r>
            <a:endParaRPr/>
          </a:p>
        </p:txBody>
      </p:sp>
      <p:sp>
        <p:nvSpPr>
          <p:cNvPr id="147" name="Google Shape;147;p6"/>
          <p:cNvSpPr txBox="1"/>
          <p:nvPr/>
        </p:nvSpPr>
        <p:spPr>
          <a:xfrm>
            <a:off x="6019800" y="2362200"/>
            <a:ext cx="2514600" cy="1722437"/>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Employees</a:t>
            </a:r>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or Customers</a:t>
            </a:r>
            <a:endParaRPr/>
          </a:p>
        </p:txBody>
      </p:sp>
      <p:sp>
        <p:nvSpPr>
          <p:cNvPr id="148" name="Google Shape;148;p6"/>
          <p:cNvSpPr txBox="1"/>
          <p:nvPr/>
        </p:nvSpPr>
        <p:spPr>
          <a:xfrm>
            <a:off x="6019800" y="4267200"/>
            <a:ext cx="2514600" cy="1722437"/>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Audience</a:t>
            </a:r>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Input</a:t>
            </a:r>
            <a:endParaRPr/>
          </a:p>
        </p:txBody>
      </p:sp>
      <p:sp>
        <p:nvSpPr>
          <p:cNvPr id="149" name="Google Shape;149;p6"/>
          <p:cNvSpPr txBox="1"/>
          <p:nvPr/>
        </p:nvSpPr>
        <p:spPr>
          <a:xfrm>
            <a:off x="3314700" y="2362200"/>
            <a:ext cx="2514600" cy="1722437"/>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Opinions</a:t>
            </a:r>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of Others</a:t>
            </a:r>
            <a:endParaRPr/>
          </a:p>
        </p:txBody>
      </p:sp>
      <p:sp>
        <p:nvSpPr>
          <p:cNvPr id="150" name="Google Shape;150;p6"/>
          <p:cNvSpPr txBox="1"/>
          <p:nvPr/>
        </p:nvSpPr>
        <p:spPr>
          <a:xfrm>
            <a:off x="3314700" y="4267200"/>
            <a:ext cx="2514600" cy="1722437"/>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Company</a:t>
            </a:r>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Files</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56" name="Shape 156"/>
        <p:cNvGrpSpPr/>
        <p:nvPr/>
      </p:nvGrpSpPr>
      <p:grpSpPr>
        <a:xfrm>
          <a:off x="0" y="0"/>
          <a:ext cx="0" cy="0"/>
          <a:chOff x="0" y="0"/>
          <a:chExt cx="0" cy="0"/>
        </a:xfrm>
      </p:grpSpPr>
      <p:sp>
        <p:nvSpPr>
          <p:cNvPr id="157" name="Google Shape;157;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58" name="Google Shape;15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59" name="Google Shape;159;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0" name="Google Shape;160;p7"/>
          <p:cNvSpPr/>
          <p:nvPr/>
        </p:nvSpPr>
        <p:spPr>
          <a:xfrm>
            <a:off x="457200" y="2362200"/>
            <a:ext cx="8229600" cy="38862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1" name="Google Shape;161;p7"/>
          <p:cNvSpPr txBox="1"/>
          <p:nvPr>
            <p:ph type="title"/>
          </p:nvPr>
        </p:nvSpPr>
        <p:spPr>
          <a:xfrm>
            <a:off x="457200" y="381000"/>
            <a:ext cx="8229600" cy="1981200"/>
          </a:xfrm>
          <a:prstGeom prst="rect">
            <a:avLst/>
          </a:prstGeom>
          <a:solidFill>
            <a:srgbClr val="0033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Tahoma"/>
              <a:buNone/>
            </a:pPr>
            <a:r>
              <a:rPr b="1" i="0" lang="en-US" sz="5400" u="none">
                <a:solidFill>
                  <a:schemeClr val="lt1"/>
                </a:solidFill>
                <a:latin typeface="Tahoma"/>
                <a:ea typeface="Tahoma"/>
                <a:cs typeface="Tahoma"/>
                <a:sym typeface="Tahoma"/>
              </a:rPr>
              <a:t>Provide Information</a:t>
            </a:r>
            <a:endParaRPr/>
          </a:p>
        </p:txBody>
      </p:sp>
      <p:sp>
        <p:nvSpPr>
          <p:cNvPr id="162" name="Google Shape;162;p7"/>
          <p:cNvSpPr txBox="1"/>
          <p:nvPr/>
        </p:nvSpPr>
        <p:spPr>
          <a:xfrm>
            <a:off x="762000" y="2743200"/>
            <a:ext cx="3581400" cy="1447800"/>
          </a:xfrm>
          <a:prstGeom prst="rect">
            <a:avLst/>
          </a:prstGeom>
          <a:blipFill rotWithShape="1">
            <a:blip r:embed="rId4">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Black"/>
              <a:buNone/>
            </a:pPr>
            <a:r>
              <a:rPr b="0" i="0" lang="en-US" sz="4000" u="none">
                <a:solidFill>
                  <a:schemeClr val="dk1"/>
                </a:solidFill>
                <a:latin typeface="Arial Black"/>
                <a:ea typeface="Arial Black"/>
                <a:cs typeface="Arial Black"/>
                <a:sym typeface="Arial Black"/>
              </a:rPr>
              <a:t>Complete</a:t>
            </a:r>
            <a:endParaRPr/>
          </a:p>
        </p:txBody>
      </p:sp>
      <p:sp>
        <p:nvSpPr>
          <p:cNvPr id="163" name="Google Shape;163;p7"/>
          <p:cNvSpPr txBox="1"/>
          <p:nvPr/>
        </p:nvSpPr>
        <p:spPr>
          <a:xfrm>
            <a:off x="4800600" y="4495800"/>
            <a:ext cx="3581400" cy="1447800"/>
          </a:xfrm>
          <a:prstGeom prst="rect">
            <a:avLst/>
          </a:prstGeom>
          <a:blipFill rotWithShape="1">
            <a:blip r:embed="rId4">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Black"/>
              <a:buNone/>
            </a:pPr>
            <a:r>
              <a:rPr b="0" i="0" lang="en-US" sz="4000" u="none">
                <a:solidFill>
                  <a:schemeClr val="dk1"/>
                </a:solidFill>
                <a:latin typeface="Arial Black"/>
                <a:ea typeface="Arial Black"/>
                <a:cs typeface="Arial Black"/>
                <a:sym typeface="Arial Black"/>
              </a:rPr>
              <a:t>Ethical</a:t>
            </a:r>
            <a:endParaRPr/>
          </a:p>
        </p:txBody>
      </p:sp>
      <p:sp>
        <p:nvSpPr>
          <p:cNvPr id="164" name="Google Shape;164;p7"/>
          <p:cNvSpPr txBox="1"/>
          <p:nvPr/>
        </p:nvSpPr>
        <p:spPr>
          <a:xfrm>
            <a:off x="762000" y="4495800"/>
            <a:ext cx="3581400" cy="1447800"/>
          </a:xfrm>
          <a:prstGeom prst="rect">
            <a:avLst/>
          </a:prstGeom>
          <a:blipFill rotWithShape="1">
            <a:blip r:embed="rId4">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Black"/>
              <a:buNone/>
            </a:pPr>
            <a:r>
              <a:rPr b="0" i="0" lang="en-US" sz="4000" u="none">
                <a:solidFill>
                  <a:schemeClr val="dk1"/>
                </a:solidFill>
                <a:latin typeface="Arial Black"/>
                <a:ea typeface="Arial Black"/>
                <a:cs typeface="Arial Black"/>
                <a:sym typeface="Arial Black"/>
              </a:rPr>
              <a:t>Pertinent</a:t>
            </a:r>
            <a:endParaRPr/>
          </a:p>
        </p:txBody>
      </p:sp>
      <p:sp>
        <p:nvSpPr>
          <p:cNvPr id="165" name="Google Shape;165;p7"/>
          <p:cNvSpPr txBox="1"/>
          <p:nvPr/>
        </p:nvSpPr>
        <p:spPr>
          <a:xfrm>
            <a:off x="4800600" y="2743200"/>
            <a:ext cx="3581400" cy="1447800"/>
          </a:xfrm>
          <a:prstGeom prst="rect">
            <a:avLst/>
          </a:prstGeom>
          <a:blipFill rotWithShape="1">
            <a:blip r:embed="rId4">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Black"/>
              <a:buNone/>
            </a:pPr>
            <a:r>
              <a:rPr b="0" i="0" lang="en-US" sz="4000" u="none">
                <a:solidFill>
                  <a:schemeClr val="dk1"/>
                </a:solidFill>
                <a:latin typeface="Arial Black"/>
                <a:ea typeface="Arial Black"/>
                <a:cs typeface="Arial Black"/>
                <a:sym typeface="Arial Black"/>
              </a:rPr>
              <a:t>Accurate</a:t>
            </a:r>
            <a:endParaRPr/>
          </a:p>
        </p:txBody>
      </p:sp>
    </p:spTree>
  </p:cSld>
  <p:clrMapOvr>
    <a:masterClrMapping/>
  </p:clrMapOvr>
  <p:transition spd="slow">
    <p:spli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71" name="Shape 171"/>
        <p:cNvGrpSpPr/>
        <p:nvPr/>
      </p:nvGrpSpPr>
      <p:grpSpPr>
        <a:xfrm>
          <a:off x="0" y="0"/>
          <a:ext cx="0" cy="0"/>
          <a:chOff x="0" y="0"/>
          <a:chExt cx="0" cy="0"/>
        </a:xfrm>
      </p:grpSpPr>
      <p:sp>
        <p:nvSpPr>
          <p:cNvPr id="172" name="Google Shape;172;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73" name="Google Shape;173;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74" name="Google Shape;174;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5" name="Google Shape;175;p8"/>
          <p:cNvSpPr txBox="1"/>
          <p:nvPr/>
        </p:nvSpPr>
        <p:spPr>
          <a:xfrm>
            <a:off x="457200" y="381000"/>
            <a:ext cx="8229600" cy="1828800"/>
          </a:xfrm>
          <a:prstGeom prst="rect">
            <a:avLst/>
          </a:prstGeom>
          <a:solidFill>
            <a:srgbClr val="1C1C1C"/>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Business Communication</a:t>
            </a:r>
            <a:endParaRPr/>
          </a:p>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Channels and Media</a:t>
            </a:r>
            <a:endParaRPr/>
          </a:p>
        </p:txBody>
      </p:sp>
      <p:sp>
        <p:nvSpPr>
          <p:cNvPr id="176" name="Google Shape;176;p8"/>
          <p:cNvSpPr txBox="1"/>
          <p:nvPr/>
        </p:nvSpPr>
        <p:spPr>
          <a:xfrm>
            <a:off x="457200" y="2209800"/>
            <a:ext cx="4114800" cy="6096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Oral Channel</a:t>
            </a:r>
            <a:endParaRPr/>
          </a:p>
        </p:txBody>
      </p:sp>
      <p:sp>
        <p:nvSpPr>
          <p:cNvPr id="177" name="Google Shape;177;p8"/>
          <p:cNvSpPr txBox="1"/>
          <p:nvPr/>
        </p:nvSpPr>
        <p:spPr>
          <a:xfrm>
            <a:off x="4572000" y="2209800"/>
            <a:ext cx="4114800" cy="6096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Written Channel</a:t>
            </a:r>
            <a:endParaRPr/>
          </a:p>
        </p:txBody>
      </p:sp>
      <p:sp>
        <p:nvSpPr>
          <p:cNvPr id="178" name="Google Shape;178;p8"/>
          <p:cNvSpPr txBox="1"/>
          <p:nvPr/>
        </p:nvSpPr>
        <p:spPr>
          <a:xfrm>
            <a:off x="457200" y="2819400"/>
            <a:ext cx="4114800" cy="335280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Face-to-Face</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Telephone</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Meetings</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Voice Mail</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Videotape</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Teleconferencing</a:t>
            </a:r>
            <a:endParaRPr/>
          </a:p>
        </p:txBody>
      </p:sp>
      <p:sp>
        <p:nvSpPr>
          <p:cNvPr id="179" name="Google Shape;179;p8"/>
          <p:cNvSpPr txBox="1"/>
          <p:nvPr/>
        </p:nvSpPr>
        <p:spPr>
          <a:xfrm>
            <a:off x="4572000" y="2819400"/>
            <a:ext cx="4114800" cy="335280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Memos</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Letters</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Reports</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E-mail</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Websites</a:t>
            </a:r>
            <a:endParaRPr/>
          </a:p>
          <a:p>
            <a:pPr indent="-152400" lvl="0" marL="0" marR="0" rtl="0" algn="l">
              <a:lnSpc>
                <a:spcPct val="15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Instant Messages</a:t>
            </a:r>
            <a:endParaRPr/>
          </a:p>
        </p:txBody>
      </p:sp>
    </p:spTree>
  </p:cSld>
  <p:clrMapOvr>
    <a:masterClrMapping/>
  </p:clrMapOvr>
  <p:transition spd="slow">
    <p:checker dir="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5" name="Shape 185"/>
        <p:cNvGrpSpPr/>
        <p:nvPr/>
      </p:nvGrpSpPr>
      <p:grpSpPr>
        <a:xfrm>
          <a:off x="0" y="0"/>
          <a:ext cx="0" cy="0"/>
          <a:chOff x="0" y="0"/>
          <a:chExt cx="0" cy="0"/>
        </a:xfrm>
      </p:grpSpPr>
      <p:sp>
        <p:nvSpPr>
          <p:cNvPr id="186" name="Google Shape;186;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87" name="Google Shape;187;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88" name="Google Shape;188;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9" name="Google Shape;189;p9"/>
          <p:cNvSpPr/>
          <p:nvPr/>
        </p:nvSpPr>
        <p:spPr>
          <a:xfrm>
            <a:off x="4572000" y="1981200"/>
            <a:ext cx="4114800" cy="3962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9"/>
          <p:cNvSpPr txBox="1"/>
          <p:nvPr>
            <p:ph type="title"/>
          </p:nvPr>
        </p:nvSpPr>
        <p:spPr>
          <a:xfrm>
            <a:off x="457200" y="381000"/>
            <a:ext cx="8229600" cy="1600200"/>
          </a:xfrm>
          <a:prstGeom prst="rect">
            <a:avLst/>
          </a:prstGeom>
          <a:solidFill>
            <a:srgbClr val="0000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Selecting the Best</a:t>
            </a:r>
            <a:br>
              <a:rPr b="1" i="0" lang="en-US" sz="4400" u="none">
                <a:solidFill>
                  <a:schemeClr val="lt1"/>
                </a:solidFill>
                <a:latin typeface="Tahoma"/>
                <a:ea typeface="Tahoma"/>
                <a:cs typeface="Tahoma"/>
                <a:sym typeface="Tahoma"/>
              </a:rPr>
            </a:br>
            <a:r>
              <a:rPr b="1" i="0" lang="en-US" sz="4400" u="none">
                <a:solidFill>
                  <a:schemeClr val="lt1"/>
                </a:solidFill>
                <a:latin typeface="Tahoma"/>
                <a:ea typeface="Tahoma"/>
                <a:cs typeface="Tahoma"/>
                <a:sym typeface="Tahoma"/>
              </a:rPr>
              <a:t>Channel and Medium</a:t>
            </a:r>
            <a:endParaRPr/>
          </a:p>
        </p:txBody>
      </p:sp>
      <p:sp>
        <p:nvSpPr>
          <p:cNvPr id="191" name="Google Shape;191;p9"/>
          <p:cNvSpPr txBox="1"/>
          <p:nvPr>
            <p:ph idx="4294967295" type="body"/>
          </p:nvPr>
        </p:nvSpPr>
        <p:spPr>
          <a:xfrm>
            <a:off x="4724400" y="2057400"/>
            <a:ext cx="3886200" cy="365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Style and tone</a:t>
            </a:r>
            <a:endParaRPr/>
          </a:p>
          <a:p>
            <a:pPr indent="-342900" lvl="0" marL="342900" marR="0" rtl="0" algn="l">
              <a:lnSpc>
                <a:spcPct val="13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Feedback</a:t>
            </a:r>
            <a:endParaRPr/>
          </a:p>
          <a:p>
            <a:pPr indent="-342900" lvl="0" marL="342900" marR="0" rtl="0" algn="l">
              <a:lnSpc>
                <a:spcPct val="13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Time</a:t>
            </a:r>
            <a:endParaRPr/>
          </a:p>
          <a:p>
            <a:pPr indent="-342900" lvl="0" marL="342900" marR="0" rtl="0" algn="l">
              <a:lnSpc>
                <a:spcPct val="13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Cost</a:t>
            </a:r>
            <a:endParaRPr/>
          </a:p>
          <a:p>
            <a:pPr indent="-342900" lvl="0" marL="342900" marR="0" rtl="0" algn="l">
              <a:lnSpc>
                <a:spcPct val="13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Audience</a:t>
            </a:r>
            <a:endParaRPr/>
          </a:p>
        </p:txBody>
      </p:sp>
      <p:grpSp>
        <p:nvGrpSpPr>
          <p:cNvPr id="192" name="Google Shape;192;p9"/>
          <p:cNvGrpSpPr/>
          <p:nvPr/>
        </p:nvGrpSpPr>
        <p:grpSpPr>
          <a:xfrm>
            <a:off x="457200" y="1981200"/>
            <a:ext cx="4114800" cy="3962400"/>
            <a:chOff x="288" y="1392"/>
            <a:chExt cx="2592" cy="2496"/>
          </a:xfrm>
        </p:grpSpPr>
        <p:sp>
          <p:nvSpPr>
            <p:cNvPr id="193" name="Google Shape;193;p9"/>
            <p:cNvSpPr/>
            <p:nvPr/>
          </p:nvSpPr>
          <p:spPr>
            <a:xfrm>
              <a:off x="288" y="1392"/>
              <a:ext cx="2592" cy="24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9"/>
            <p:cNvSpPr/>
            <p:nvPr/>
          </p:nvSpPr>
          <p:spPr>
            <a:xfrm>
              <a:off x="345" y="1665"/>
              <a:ext cx="2500" cy="2113"/>
            </a:xfrm>
            <a:custGeom>
              <a:rect b="b" l="l" r="r" t="t"/>
              <a:pathLst>
                <a:path extrusionOk="0" h="4226" w="4999">
                  <a:moveTo>
                    <a:pt x="431" y="803"/>
                  </a:moveTo>
                  <a:lnTo>
                    <a:pt x="724" y="558"/>
                  </a:lnTo>
                  <a:lnTo>
                    <a:pt x="960" y="608"/>
                  </a:lnTo>
                  <a:lnTo>
                    <a:pt x="1038" y="803"/>
                  </a:lnTo>
                  <a:lnTo>
                    <a:pt x="1332" y="669"/>
                  </a:lnTo>
                  <a:lnTo>
                    <a:pt x="1334" y="373"/>
                  </a:lnTo>
                  <a:lnTo>
                    <a:pt x="1437" y="168"/>
                  </a:lnTo>
                  <a:lnTo>
                    <a:pt x="1619" y="53"/>
                  </a:lnTo>
                  <a:lnTo>
                    <a:pt x="1876" y="0"/>
                  </a:lnTo>
                  <a:lnTo>
                    <a:pt x="2184" y="83"/>
                  </a:lnTo>
                  <a:lnTo>
                    <a:pt x="2477" y="266"/>
                  </a:lnTo>
                  <a:lnTo>
                    <a:pt x="2631" y="541"/>
                  </a:lnTo>
                  <a:lnTo>
                    <a:pt x="3108" y="693"/>
                  </a:lnTo>
                  <a:lnTo>
                    <a:pt x="3693" y="951"/>
                  </a:lnTo>
                  <a:lnTo>
                    <a:pt x="4397" y="730"/>
                  </a:lnTo>
                  <a:lnTo>
                    <a:pt x="4581" y="959"/>
                  </a:lnTo>
                  <a:lnTo>
                    <a:pt x="4779" y="1265"/>
                  </a:lnTo>
                  <a:lnTo>
                    <a:pt x="4845" y="1454"/>
                  </a:lnTo>
                  <a:lnTo>
                    <a:pt x="4845" y="1598"/>
                  </a:lnTo>
                  <a:lnTo>
                    <a:pt x="4742" y="1843"/>
                  </a:lnTo>
                  <a:lnTo>
                    <a:pt x="4969" y="2239"/>
                  </a:lnTo>
                  <a:lnTo>
                    <a:pt x="4893" y="2624"/>
                  </a:lnTo>
                  <a:lnTo>
                    <a:pt x="4767" y="2867"/>
                  </a:lnTo>
                  <a:lnTo>
                    <a:pt x="4999" y="3030"/>
                  </a:lnTo>
                  <a:lnTo>
                    <a:pt x="4925" y="3275"/>
                  </a:lnTo>
                  <a:lnTo>
                    <a:pt x="3973" y="4112"/>
                  </a:lnTo>
                  <a:lnTo>
                    <a:pt x="3634" y="4220"/>
                  </a:lnTo>
                  <a:lnTo>
                    <a:pt x="3026" y="4196"/>
                  </a:lnTo>
                  <a:lnTo>
                    <a:pt x="2243" y="4226"/>
                  </a:lnTo>
                  <a:lnTo>
                    <a:pt x="1370" y="4210"/>
                  </a:lnTo>
                  <a:lnTo>
                    <a:pt x="817" y="4062"/>
                  </a:lnTo>
                  <a:lnTo>
                    <a:pt x="490" y="3762"/>
                  </a:lnTo>
                  <a:lnTo>
                    <a:pt x="996" y="3427"/>
                  </a:lnTo>
                  <a:lnTo>
                    <a:pt x="850" y="3214"/>
                  </a:lnTo>
                  <a:lnTo>
                    <a:pt x="270" y="3478"/>
                  </a:lnTo>
                  <a:lnTo>
                    <a:pt x="146" y="3640"/>
                  </a:lnTo>
                  <a:lnTo>
                    <a:pt x="0" y="3571"/>
                  </a:lnTo>
                  <a:lnTo>
                    <a:pt x="23" y="3472"/>
                  </a:lnTo>
                  <a:lnTo>
                    <a:pt x="103" y="3390"/>
                  </a:lnTo>
                  <a:lnTo>
                    <a:pt x="125" y="3198"/>
                  </a:lnTo>
                  <a:lnTo>
                    <a:pt x="629" y="3001"/>
                  </a:lnTo>
                  <a:lnTo>
                    <a:pt x="395" y="2437"/>
                  </a:lnTo>
                  <a:lnTo>
                    <a:pt x="344" y="1896"/>
                  </a:lnTo>
                  <a:lnTo>
                    <a:pt x="238" y="1381"/>
                  </a:lnTo>
                  <a:lnTo>
                    <a:pt x="431" y="803"/>
                  </a:lnTo>
                  <a:lnTo>
                    <a:pt x="431" y="80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 name="Google Shape;195;p9"/>
            <p:cNvSpPr/>
            <p:nvPr/>
          </p:nvSpPr>
          <p:spPr>
            <a:xfrm>
              <a:off x="438" y="1963"/>
              <a:ext cx="458" cy="660"/>
            </a:xfrm>
            <a:custGeom>
              <a:rect b="b" l="l" r="r" t="t"/>
              <a:pathLst>
                <a:path extrusionOk="0" h="1320" w="917">
                  <a:moveTo>
                    <a:pt x="0" y="842"/>
                  </a:moveTo>
                  <a:lnTo>
                    <a:pt x="152" y="728"/>
                  </a:lnTo>
                  <a:lnTo>
                    <a:pt x="247" y="527"/>
                  </a:lnTo>
                  <a:lnTo>
                    <a:pt x="329" y="304"/>
                  </a:lnTo>
                  <a:lnTo>
                    <a:pt x="379" y="201"/>
                  </a:lnTo>
                  <a:lnTo>
                    <a:pt x="439" y="118"/>
                  </a:lnTo>
                  <a:lnTo>
                    <a:pt x="546" y="43"/>
                  </a:lnTo>
                  <a:lnTo>
                    <a:pt x="622" y="16"/>
                  </a:lnTo>
                  <a:lnTo>
                    <a:pt x="744" y="0"/>
                  </a:lnTo>
                  <a:lnTo>
                    <a:pt x="917" y="189"/>
                  </a:lnTo>
                  <a:lnTo>
                    <a:pt x="546" y="440"/>
                  </a:lnTo>
                  <a:lnTo>
                    <a:pt x="299" y="832"/>
                  </a:lnTo>
                  <a:lnTo>
                    <a:pt x="116" y="1320"/>
                  </a:lnTo>
                  <a:lnTo>
                    <a:pt x="0" y="842"/>
                  </a:lnTo>
                  <a:lnTo>
                    <a:pt x="0" y="842"/>
                  </a:lnTo>
                  <a:close/>
                </a:path>
              </a:pathLst>
            </a:custGeom>
            <a:solidFill>
              <a:srgbClr val="BA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 name="Google Shape;196;p9"/>
            <p:cNvSpPr/>
            <p:nvPr/>
          </p:nvSpPr>
          <p:spPr>
            <a:xfrm>
              <a:off x="663" y="2781"/>
              <a:ext cx="1447" cy="1071"/>
            </a:xfrm>
            <a:custGeom>
              <a:rect b="b" l="l" r="r" t="t"/>
              <a:pathLst>
                <a:path extrusionOk="0" h="2141" w="2895">
                  <a:moveTo>
                    <a:pt x="340" y="1399"/>
                  </a:moveTo>
                  <a:lnTo>
                    <a:pt x="289" y="1263"/>
                  </a:lnTo>
                  <a:lnTo>
                    <a:pt x="1294" y="667"/>
                  </a:lnTo>
                  <a:lnTo>
                    <a:pt x="2281" y="0"/>
                  </a:lnTo>
                  <a:lnTo>
                    <a:pt x="2281" y="139"/>
                  </a:lnTo>
                  <a:lnTo>
                    <a:pt x="1882" y="399"/>
                  </a:lnTo>
                  <a:lnTo>
                    <a:pt x="1452" y="659"/>
                  </a:lnTo>
                  <a:lnTo>
                    <a:pt x="1412" y="707"/>
                  </a:lnTo>
                  <a:lnTo>
                    <a:pt x="1412" y="878"/>
                  </a:lnTo>
                  <a:lnTo>
                    <a:pt x="1794" y="1155"/>
                  </a:lnTo>
                  <a:lnTo>
                    <a:pt x="2499" y="1739"/>
                  </a:lnTo>
                  <a:lnTo>
                    <a:pt x="2895" y="2031"/>
                  </a:lnTo>
                  <a:lnTo>
                    <a:pt x="2197" y="2133"/>
                  </a:lnTo>
                  <a:lnTo>
                    <a:pt x="1640" y="2141"/>
                  </a:lnTo>
                  <a:lnTo>
                    <a:pt x="1811" y="1804"/>
                  </a:lnTo>
                  <a:lnTo>
                    <a:pt x="1646" y="1480"/>
                  </a:lnTo>
                  <a:lnTo>
                    <a:pt x="1460" y="1301"/>
                  </a:lnTo>
                  <a:lnTo>
                    <a:pt x="1351" y="1202"/>
                  </a:lnTo>
                  <a:lnTo>
                    <a:pt x="684" y="1514"/>
                  </a:lnTo>
                  <a:lnTo>
                    <a:pt x="182" y="1829"/>
                  </a:lnTo>
                  <a:lnTo>
                    <a:pt x="0" y="1622"/>
                  </a:lnTo>
                  <a:lnTo>
                    <a:pt x="340" y="1399"/>
                  </a:lnTo>
                  <a:lnTo>
                    <a:pt x="340" y="1399"/>
                  </a:lnTo>
                  <a:close/>
                </a:path>
              </a:pathLst>
            </a:custGeom>
            <a:solidFill>
              <a:srgbClr val="D6D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 name="Google Shape;197;p9"/>
            <p:cNvSpPr/>
            <p:nvPr/>
          </p:nvSpPr>
          <p:spPr>
            <a:xfrm>
              <a:off x="1514" y="2297"/>
              <a:ext cx="348" cy="384"/>
            </a:xfrm>
            <a:custGeom>
              <a:rect b="b" l="l" r="r" t="t"/>
              <a:pathLst>
                <a:path extrusionOk="0" h="767" w="696">
                  <a:moveTo>
                    <a:pt x="336" y="37"/>
                  </a:moveTo>
                  <a:lnTo>
                    <a:pt x="205" y="274"/>
                  </a:lnTo>
                  <a:lnTo>
                    <a:pt x="0" y="554"/>
                  </a:lnTo>
                  <a:lnTo>
                    <a:pt x="220" y="594"/>
                  </a:lnTo>
                  <a:lnTo>
                    <a:pt x="580" y="767"/>
                  </a:lnTo>
                  <a:lnTo>
                    <a:pt x="572" y="160"/>
                  </a:lnTo>
                  <a:lnTo>
                    <a:pt x="696" y="45"/>
                  </a:lnTo>
                  <a:lnTo>
                    <a:pt x="506" y="0"/>
                  </a:lnTo>
                  <a:lnTo>
                    <a:pt x="336" y="37"/>
                  </a:lnTo>
                  <a:lnTo>
                    <a:pt x="336" y="37"/>
                  </a:lnTo>
                  <a:close/>
                </a:path>
              </a:pathLst>
            </a:custGeom>
            <a:solidFill>
              <a:srgbClr val="CCDE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 name="Google Shape;198;p9"/>
            <p:cNvSpPr/>
            <p:nvPr/>
          </p:nvSpPr>
          <p:spPr>
            <a:xfrm>
              <a:off x="810" y="3404"/>
              <a:ext cx="876" cy="457"/>
            </a:xfrm>
            <a:custGeom>
              <a:rect b="b" l="l" r="r" t="t"/>
              <a:pathLst>
                <a:path extrusionOk="0" h="916" w="1751">
                  <a:moveTo>
                    <a:pt x="0" y="626"/>
                  </a:moveTo>
                  <a:lnTo>
                    <a:pt x="692" y="211"/>
                  </a:lnTo>
                  <a:lnTo>
                    <a:pt x="903" y="65"/>
                  </a:lnTo>
                  <a:lnTo>
                    <a:pt x="1021" y="0"/>
                  </a:lnTo>
                  <a:lnTo>
                    <a:pt x="1130" y="8"/>
                  </a:lnTo>
                  <a:lnTo>
                    <a:pt x="1360" y="200"/>
                  </a:lnTo>
                  <a:lnTo>
                    <a:pt x="1751" y="653"/>
                  </a:lnTo>
                  <a:lnTo>
                    <a:pt x="1675" y="857"/>
                  </a:lnTo>
                  <a:lnTo>
                    <a:pt x="1533" y="916"/>
                  </a:lnTo>
                  <a:lnTo>
                    <a:pt x="1346" y="896"/>
                  </a:lnTo>
                  <a:lnTo>
                    <a:pt x="1088" y="898"/>
                  </a:lnTo>
                  <a:lnTo>
                    <a:pt x="721" y="845"/>
                  </a:lnTo>
                  <a:lnTo>
                    <a:pt x="491" y="801"/>
                  </a:lnTo>
                  <a:lnTo>
                    <a:pt x="249" y="713"/>
                  </a:lnTo>
                  <a:lnTo>
                    <a:pt x="0" y="626"/>
                  </a:lnTo>
                  <a:lnTo>
                    <a:pt x="0" y="626"/>
                  </a:lnTo>
                  <a:close/>
                </a:path>
              </a:pathLst>
            </a:custGeom>
            <a:solidFill>
              <a:srgbClr val="99E5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 name="Google Shape;199;p9"/>
            <p:cNvSpPr/>
            <p:nvPr/>
          </p:nvSpPr>
          <p:spPr>
            <a:xfrm>
              <a:off x="1192" y="2921"/>
              <a:ext cx="326" cy="195"/>
            </a:xfrm>
            <a:custGeom>
              <a:rect b="b" l="l" r="r" t="t"/>
              <a:pathLst>
                <a:path extrusionOk="0" h="388" w="652">
                  <a:moveTo>
                    <a:pt x="0" y="151"/>
                  </a:moveTo>
                  <a:lnTo>
                    <a:pt x="197" y="45"/>
                  </a:lnTo>
                  <a:lnTo>
                    <a:pt x="416" y="0"/>
                  </a:lnTo>
                  <a:lnTo>
                    <a:pt x="652" y="7"/>
                  </a:lnTo>
                  <a:lnTo>
                    <a:pt x="72" y="388"/>
                  </a:lnTo>
                  <a:lnTo>
                    <a:pt x="0" y="151"/>
                  </a:lnTo>
                  <a:lnTo>
                    <a:pt x="0" y="151"/>
                  </a:lnTo>
                  <a:close/>
                </a:path>
              </a:pathLst>
            </a:custGeom>
            <a:solidFill>
              <a:srgbClr val="BA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 name="Google Shape;200;p9"/>
            <p:cNvSpPr/>
            <p:nvPr/>
          </p:nvSpPr>
          <p:spPr>
            <a:xfrm>
              <a:off x="942" y="2590"/>
              <a:ext cx="837" cy="624"/>
            </a:xfrm>
            <a:custGeom>
              <a:rect b="b" l="l" r="r" t="t"/>
              <a:pathLst>
                <a:path extrusionOk="0" h="1249" w="1672">
                  <a:moveTo>
                    <a:pt x="294" y="1249"/>
                  </a:moveTo>
                  <a:lnTo>
                    <a:pt x="81" y="1020"/>
                  </a:lnTo>
                  <a:lnTo>
                    <a:pt x="0" y="631"/>
                  </a:lnTo>
                  <a:lnTo>
                    <a:pt x="22" y="471"/>
                  </a:lnTo>
                  <a:lnTo>
                    <a:pt x="330" y="396"/>
                  </a:lnTo>
                  <a:lnTo>
                    <a:pt x="828" y="197"/>
                  </a:lnTo>
                  <a:lnTo>
                    <a:pt x="1093" y="0"/>
                  </a:lnTo>
                  <a:lnTo>
                    <a:pt x="1393" y="144"/>
                  </a:lnTo>
                  <a:lnTo>
                    <a:pt x="1672" y="335"/>
                  </a:lnTo>
                  <a:lnTo>
                    <a:pt x="1152" y="670"/>
                  </a:lnTo>
                  <a:lnTo>
                    <a:pt x="806" y="649"/>
                  </a:lnTo>
                  <a:lnTo>
                    <a:pt x="638" y="724"/>
                  </a:lnTo>
                  <a:lnTo>
                    <a:pt x="500" y="814"/>
                  </a:lnTo>
                  <a:lnTo>
                    <a:pt x="572" y="1051"/>
                  </a:lnTo>
                  <a:lnTo>
                    <a:pt x="294" y="1249"/>
                  </a:lnTo>
                  <a:lnTo>
                    <a:pt x="294" y="1249"/>
                  </a:lnTo>
                  <a:close/>
                </a:path>
              </a:pathLst>
            </a:custGeom>
            <a:solidFill>
              <a:srgbClr val="7575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 name="Google Shape;201;p9"/>
            <p:cNvSpPr/>
            <p:nvPr/>
          </p:nvSpPr>
          <p:spPr>
            <a:xfrm>
              <a:off x="1290" y="3496"/>
              <a:ext cx="340" cy="236"/>
            </a:xfrm>
            <a:custGeom>
              <a:rect b="b" l="l" r="r" t="t"/>
              <a:pathLst>
                <a:path extrusionOk="0" h="471" w="681">
                  <a:moveTo>
                    <a:pt x="16" y="195"/>
                  </a:moveTo>
                  <a:lnTo>
                    <a:pt x="0" y="91"/>
                  </a:lnTo>
                  <a:lnTo>
                    <a:pt x="177" y="0"/>
                  </a:lnTo>
                  <a:lnTo>
                    <a:pt x="322" y="114"/>
                  </a:lnTo>
                  <a:lnTo>
                    <a:pt x="500" y="114"/>
                  </a:lnTo>
                  <a:lnTo>
                    <a:pt x="681" y="229"/>
                  </a:lnTo>
                  <a:lnTo>
                    <a:pt x="611" y="383"/>
                  </a:lnTo>
                  <a:lnTo>
                    <a:pt x="211" y="471"/>
                  </a:lnTo>
                  <a:lnTo>
                    <a:pt x="71" y="317"/>
                  </a:lnTo>
                  <a:lnTo>
                    <a:pt x="16" y="195"/>
                  </a:lnTo>
                  <a:lnTo>
                    <a:pt x="16" y="195"/>
                  </a:lnTo>
                  <a:close/>
                </a:path>
              </a:pathLst>
            </a:custGeom>
            <a:solidFill>
              <a:srgbClr val="FF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9"/>
            <p:cNvSpPr/>
            <p:nvPr/>
          </p:nvSpPr>
          <p:spPr>
            <a:xfrm>
              <a:off x="1298" y="3594"/>
              <a:ext cx="332" cy="171"/>
            </a:xfrm>
            <a:custGeom>
              <a:rect b="b" l="l" r="r" t="t"/>
              <a:pathLst>
                <a:path extrusionOk="0" h="341" w="665">
                  <a:moveTo>
                    <a:pt x="0" y="0"/>
                  </a:moveTo>
                  <a:lnTo>
                    <a:pt x="62" y="8"/>
                  </a:lnTo>
                  <a:lnTo>
                    <a:pt x="281" y="172"/>
                  </a:lnTo>
                  <a:lnTo>
                    <a:pt x="414" y="138"/>
                  </a:lnTo>
                  <a:lnTo>
                    <a:pt x="532" y="8"/>
                  </a:lnTo>
                  <a:lnTo>
                    <a:pt x="665" y="34"/>
                  </a:lnTo>
                  <a:lnTo>
                    <a:pt x="631" y="300"/>
                  </a:lnTo>
                  <a:lnTo>
                    <a:pt x="376" y="341"/>
                  </a:lnTo>
                  <a:lnTo>
                    <a:pt x="95" y="261"/>
                  </a:lnTo>
                  <a:lnTo>
                    <a:pt x="0" y="0"/>
                  </a:lnTo>
                  <a:lnTo>
                    <a:pt x="0" y="0"/>
                  </a:lnTo>
                  <a:close/>
                </a:path>
              </a:pathLst>
            </a:custGeom>
            <a:solidFill>
              <a:srgbClr val="A3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Google Shape;203;p9"/>
            <p:cNvSpPr/>
            <p:nvPr/>
          </p:nvSpPr>
          <p:spPr>
            <a:xfrm>
              <a:off x="1104" y="1954"/>
              <a:ext cx="513" cy="503"/>
            </a:xfrm>
            <a:custGeom>
              <a:rect b="b" l="l" r="r" t="t"/>
              <a:pathLst>
                <a:path extrusionOk="0" h="1006" w="1026">
                  <a:moveTo>
                    <a:pt x="983" y="16"/>
                  </a:moveTo>
                  <a:lnTo>
                    <a:pt x="1026" y="168"/>
                  </a:lnTo>
                  <a:lnTo>
                    <a:pt x="952" y="533"/>
                  </a:lnTo>
                  <a:lnTo>
                    <a:pt x="762" y="831"/>
                  </a:lnTo>
                  <a:lnTo>
                    <a:pt x="564" y="1006"/>
                  </a:lnTo>
                  <a:lnTo>
                    <a:pt x="418" y="953"/>
                  </a:lnTo>
                  <a:lnTo>
                    <a:pt x="374" y="945"/>
                  </a:lnTo>
                  <a:lnTo>
                    <a:pt x="198" y="983"/>
                  </a:lnTo>
                  <a:lnTo>
                    <a:pt x="102" y="937"/>
                  </a:lnTo>
                  <a:lnTo>
                    <a:pt x="0" y="799"/>
                  </a:lnTo>
                  <a:lnTo>
                    <a:pt x="154" y="807"/>
                  </a:lnTo>
                  <a:lnTo>
                    <a:pt x="154" y="663"/>
                  </a:lnTo>
                  <a:lnTo>
                    <a:pt x="374" y="708"/>
                  </a:lnTo>
                  <a:lnTo>
                    <a:pt x="477" y="580"/>
                  </a:lnTo>
                  <a:lnTo>
                    <a:pt x="433" y="466"/>
                  </a:lnTo>
                  <a:lnTo>
                    <a:pt x="644" y="328"/>
                  </a:lnTo>
                  <a:lnTo>
                    <a:pt x="505" y="320"/>
                  </a:lnTo>
                  <a:lnTo>
                    <a:pt x="521" y="237"/>
                  </a:lnTo>
                  <a:lnTo>
                    <a:pt x="593" y="130"/>
                  </a:lnTo>
                  <a:lnTo>
                    <a:pt x="572" y="0"/>
                  </a:lnTo>
                  <a:lnTo>
                    <a:pt x="983" y="16"/>
                  </a:lnTo>
                  <a:lnTo>
                    <a:pt x="983" y="16"/>
                  </a:lnTo>
                  <a:close/>
                </a:path>
              </a:pathLst>
            </a:custGeom>
            <a:solidFill>
              <a:srgbClr val="FFC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9"/>
            <p:cNvSpPr/>
            <p:nvPr/>
          </p:nvSpPr>
          <p:spPr>
            <a:xfrm>
              <a:off x="1106" y="1956"/>
              <a:ext cx="115" cy="207"/>
            </a:xfrm>
            <a:custGeom>
              <a:rect b="b" l="l" r="r" t="t"/>
              <a:pathLst>
                <a:path extrusionOk="0" h="414" w="230">
                  <a:moveTo>
                    <a:pt x="87" y="180"/>
                  </a:moveTo>
                  <a:lnTo>
                    <a:pt x="0" y="168"/>
                  </a:lnTo>
                  <a:lnTo>
                    <a:pt x="11" y="255"/>
                  </a:lnTo>
                  <a:lnTo>
                    <a:pt x="47" y="308"/>
                  </a:lnTo>
                  <a:lnTo>
                    <a:pt x="3" y="369"/>
                  </a:lnTo>
                  <a:lnTo>
                    <a:pt x="62" y="414"/>
                  </a:lnTo>
                  <a:lnTo>
                    <a:pt x="230" y="355"/>
                  </a:lnTo>
                  <a:lnTo>
                    <a:pt x="74" y="0"/>
                  </a:lnTo>
                  <a:lnTo>
                    <a:pt x="87" y="180"/>
                  </a:lnTo>
                  <a:lnTo>
                    <a:pt x="87" y="180"/>
                  </a:lnTo>
                  <a:close/>
                </a:path>
              </a:pathLst>
            </a:custGeom>
            <a:solidFill>
              <a:srgbClr val="FFC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Google Shape;205;p9"/>
            <p:cNvSpPr/>
            <p:nvPr/>
          </p:nvSpPr>
          <p:spPr>
            <a:xfrm>
              <a:off x="1096" y="3314"/>
              <a:ext cx="352" cy="380"/>
            </a:xfrm>
            <a:custGeom>
              <a:rect b="b" l="l" r="r" t="t"/>
              <a:pathLst>
                <a:path extrusionOk="0" h="759" w="703">
                  <a:moveTo>
                    <a:pt x="95" y="51"/>
                  </a:moveTo>
                  <a:lnTo>
                    <a:pt x="199" y="0"/>
                  </a:lnTo>
                  <a:lnTo>
                    <a:pt x="469" y="29"/>
                  </a:lnTo>
                  <a:lnTo>
                    <a:pt x="703" y="49"/>
                  </a:lnTo>
                  <a:lnTo>
                    <a:pt x="454" y="181"/>
                  </a:lnTo>
                  <a:lnTo>
                    <a:pt x="330" y="304"/>
                  </a:lnTo>
                  <a:lnTo>
                    <a:pt x="418" y="424"/>
                  </a:lnTo>
                  <a:lnTo>
                    <a:pt x="572" y="623"/>
                  </a:lnTo>
                  <a:lnTo>
                    <a:pt x="646" y="692"/>
                  </a:lnTo>
                  <a:lnTo>
                    <a:pt x="458" y="682"/>
                  </a:lnTo>
                  <a:lnTo>
                    <a:pt x="448" y="759"/>
                  </a:lnTo>
                  <a:lnTo>
                    <a:pt x="256" y="730"/>
                  </a:lnTo>
                  <a:lnTo>
                    <a:pt x="110" y="615"/>
                  </a:lnTo>
                  <a:lnTo>
                    <a:pt x="15" y="379"/>
                  </a:lnTo>
                  <a:lnTo>
                    <a:pt x="0" y="213"/>
                  </a:lnTo>
                  <a:lnTo>
                    <a:pt x="95" y="51"/>
                  </a:lnTo>
                  <a:lnTo>
                    <a:pt x="95" y="51"/>
                  </a:lnTo>
                  <a:close/>
                </a:path>
              </a:pathLst>
            </a:custGeom>
            <a:solidFill>
              <a:srgbClr val="FFC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 name="Google Shape;206;p9"/>
            <p:cNvSpPr/>
            <p:nvPr/>
          </p:nvSpPr>
          <p:spPr>
            <a:xfrm>
              <a:off x="1041" y="1722"/>
              <a:ext cx="606" cy="411"/>
            </a:xfrm>
            <a:custGeom>
              <a:rect b="b" l="l" r="r" t="t"/>
              <a:pathLst>
                <a:path extrusionOk="0" h="822" w="1211">
                  <a:moveTo>
                    <a:pt x="0" y="708"/>
                  </a:moveTo>
                  <a:lnTo>
                    <a:pt x="0" y="365"/>
                  </a:lnTo>
                  <a:lnTo>
                    <a:pt x="154" y="106"/>
                  </a:lnTo>
                  <a:lnTo>
                    <a:pt x="236" y="151"/>
                  </a:lnTo>
                  <a:lnTo>
                    <a:pt x="280" y="45"/>
                  </a:lnTo>
                  <a:lnTo>
                    <a:pt x="398" y="5"/>
                  </a:lnTo>
                  <a:lnTo>
                    <a:pt x="573" y="0"/>
                  </a:lnTo>
                  <a:lnTo>
                    <a:pt x="837" y="120"/>
                  </a:lnTo>
                  <a:lnTo>
                    <a:pt x="611" y="120"/>
                  </a:lnTo>
                  <a:lnTo>
                    <a:pt x="544" y="159"/>
                  </a:lnTo>
                  <a:lnTo>
                    <a:pt x="719" y="181"/>
                  </a:lnTo>
                  <a:lnTo>
                    <a:pt x="932" y="213"/>
                  </a:lnTo>
                  <a:lnTo>
                    <a:pt x="1109" y="327"/>
                  </a:lnTo>
                  <a:lnTo>
                    <a:pt x="1211" y="524"/>
                  </a:lnTo>
                  <a:lnTo>
                    <a:pt x="1167" y="578"/>
                  </a:lnTo>
                  <a:lnTo>
                    <a:pt x="924" y="479"/>
                  </a:lnTo>
                  <a:lnTo>
                    <a:pt x="698" y="463"/>
                  </a:lnTo>
                  <a:lnTo>
                    <a:pt x="654" y="540"/>
                  </a:lnTo>
                  <a:lnTo>
                    <a:pt x="529" y="593"/>
                  </a:lnTo>
                  <a:lnTo>
                    <a:pt x="521" y="662"/>
                  </a:lnTo>
                  <a:lnTo>
                    <a:pt x="462" y="745"/>
                  </a:lnTo>
                  <a:lnTo>
                    <a:pt x="360" y="822"/>
                  </a:lnTo>
                  <a:lnTo>
                    <a:pt x="265" y="791"/>
                  </a:lnTo>
                  <a:lnTo>
                    <a:pt x="265" y="631"/>
                  </a:lnTo>
                  <a:lnTo>
                    <a:pt x="170" y="556"/>
                  </a:lnTo>
                  <a:lnTo>
                    <a:pt x="75" y="570"/>
                  </a:lnTo>
                  <a:lnTo>
                    <a:pt x="46" y="708"/>
                  </a:lnTo>
                  <a:lnTo>
                    <a:pt x="0" y="708"/>
                  </a:lnTo>
                  <a:lnTo>
                    <a:pt x="0" y="708"/>
                  </a:lnTo>
                  <a:close/>
                </a:path>
              </a:pathLst>
            </a:custGeom>
            <a:solidFill>
              <a:srgbClr val="DA8D5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 name="Google Shape;207;p9"/>
            <p:cNvSpPr/>
            <p:nvPr/>
          </p:nvSpPr>
          <p:spPr>
            <a:xfrm>
              <a:off x="569" y="2030"/>
              <a:ext cx="1550" cy="1416"/>
            </a:xfrm>
            <a:custGeom>
              <a:rect b="b" l="l" r="r" t="t"/>
              <a:pathLst>
                <a:path extrusionOk="0" h="2833" w="3100">
                  <a:moveTo>
                    <a:pt x="931" y="290"/>
                  </a:moveTo>
                  <a:lnTo>
                    <a:pt x="1026" y="572"/>
                  </a:lnTo>
                  <a:lnTo>
                    <a:pt x="1209" y="854"/>
                  </a:lnTo>
                  <a:lnTo>
                    <a:pt x="1444" y="793"/>
                  </a:lnTo>
                  <a:lnTo>
                    <a:pt x="1634" y="854"/>
                  </a:lnTo>
                  <a:lnTo>
                    <a:pt x="1752" y="770"/>
                  </a:lnTo>
                  <a:lnTo>
                    <a:pt x="1986" y="450"/>
                  </a:lnTo>
                  <a:lnTo>
                    <a:pt x="2096" y="16"/>
                  </a:lnTo>
                  <a:lnTo>
                    <a:pt x="2227" y="0"/>
                  </a:lnTo>
                  <a:lnTo>
                    <a:pt x="2353" y="191"/>
                  </a:lnTo>
                  <a:lnTo>
                    <a:pt x="2397" y="24"/>
                  </a:lnTo>
                  <a:lnTo>
                    <a:pt x="2784" y="152"/>
                  </a:lnTo>
                  <a:lnTo>
                    <a:pt x="3100" y="274"/>
                  </a:lnTo>
                  <a:lnTo>
                    <a:pt x="2668" y="564"/>
                  </a:lnTo>
                  <a:lnTo>
                    <a:pt x="2397" y="535"/>
                  </a:lnTo>
                  <a:lnTo>
                    <a:pt x="2227" y="572"/>
                  </a:lnTo>
                  <a:lnTo>
                    <a:pt x="2053" y="908"/>
                  </a:lnTo>
                  <a:lnTo>
                    <a:pt x="1840" y="1121"/>
                  </a:lnTo>
                  <a:lnTo>
                    <a:pt x="1421" y="1432"/>
                  </a:lnTo>
                  <a:lnTo>
                    <a:pt x="1019" y="1570"/>
                  </a:lnTo>
                  <a:lnTo>
                    <a:pt x="769" y="1592"/>
                  </a:lnTo>
                  <a:lnTo>
                    <a:pt x="762" y="1912"/>
                  </a:lnTo>
                  <a:lnTo>
                    <a:pt x="990" y="2324"/>
                  </a:lnTo>
                  <a:lnTo>
                    <a:pt x="1136" y="2468"/>
                  </a:lnTo>
                  <a:lnTo>
                    <a:pt x="1165" y="2553"/>
                  </a:lnTo>
                  <a:lnTo>
                    <a:pt x="1055" y="2697"/>
                  </a:lnTo>
                  <a:lnTo>
                    <a:pt x="1034" y="2833"/>
                  </a:lnTo>
                  <a:lnTo>
                    <a:pt x="901" y="2819"/>
                  </a:lnTo>
                  <a:lnTo>
                    <a:pt x="564" y="2660"/>
                  </a:lnTo>
                  <a:lnTo>
                    <a:pt x="241" y="2300"/>
                  </a:lnTo>
                  <a:lnTo>
                    <a:pt x="0" y="1845"/>
                  </a:lnTo>
                  <a:lnTo>
                    <a:pt x="43" y="1653"/>
                  </a:lnTo>
                  <a:lnTo>
                    <a:pt x="43" y="1312"/>
                  </a:lnTo>
                  <a:lnTo>
                    <a:pt x="66" y="1109"/>
                  </a:lnTo>
                  <a:lnTo>
                    <a:pt x="121" y="896"/>
                  </a:lnTo>
                  <a:lnTo>
                    <a:pt x="167" y="787"/>
                  </a:lnTo>
                  <a:lnTo>
                    <a:pt x="226" y="681"/>
                  </a:lnTo>
                  <a:lnTo>
                    <a:pt x="302" y="574"/>
                  </a:lnTo>
                  <a:lnTo>
                    <a:pt x="395" y="474"/>
                  </a:lnTo>
                  <a:lnTo>
                    <a:pt x="513" y="481"/>
                  </a:lnTo>
                  <a:lnTo>
                    <a:pt x="718" y="594"/>
                  </a:lnTo>
                  <a:lnTo>
                    <a:pt x="623" y="442"/>
                  </a:lnTo>
                  <a:lnTo>
                    <a:pt x="564" y="290"/>
                  </a:lnTo>
                  <a:lnTo>
                    <a:pt x="695" y="191"/>
                  </a:lnTo>
                  <a:lnTo>
                    <a:pt x="806" y="176"/>
                  </a:lnTo>
                  <a:lnTo>
                    <a:pt x="821" y="428"/>
                  </a:lnTo>
                  <a:lnTo>
                    <a:pt x="931" y="290"/>
                  </a:lnTo>
                  <a:lnTo>
                    <a:pt x="931" y="2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Google Shape;208;p9"/>
            <p:cNvSpPr/>
            <p:nvPr/>
          </p:nvSpPr>
          <p:spPr>
            <a:xfrm>
              <a:off x="1108" y="2468"/>
              <a:ext cx="150" cy="415"/>
            </a:xfrm>
            <a:custGeom>
              <a:rect b="b" l="l" r="r" t="t"/>
              <a:pathLst>
                <a:path extrusionOk="0" h="831" w="301">
                  <a:moveTo>
                    <a:pt x="88" y="16"/>
                  </a:moveTo>
                  <a:lnTo>
                    <a:pt x="183" y="0"/>
                  </a:lnTo>
                  <a:lnTo>
                    <a:pt x="301" y="61"/>
                  </a:lnTo>
                  <a:lnTo>
                    <a:pt x="213" y="160"/>
                  </a:lnTo>
                  <a:lnTo>
                    <a:pt x="293" y="466"/>
                  </a:lnTo>
                  <a:lnTo>
                    <a:pt x="278" y="602"/>
                  </a:lnTo>
                  <a:lnTo>
                    <a:pt x="183" y="831"/>
                  </a:lnTo>
                  <a:lnTo>
                    <a:pt x="0" y="641"/>
                  </a:lnTo>
                  <a:lnTo>
                    <a:pt x="67" y="397"/>
                  </a:lnTo>
                  <a:lnTo>
                    <a:pt x="162" y="213"/>
                  </a:lnTo>
                  <a:lnTo>
                    <a:pt x="154" y="138"/>
                  </a:lnTo>
                  <a:lnTo>
                    <a:pt x="88" y="16"/>
                  </a:lnTo>
                  <a:lnTo>
                    <a:pt x="88" y="16"/>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9" name="Google Shape;209;p9"/>
            <p:cNvSpPr/>
            <p:nvPr/>
          </p:nvSpPr>
          <p:spPr>
            <a:xfrm>
              <a:off x="371" y="3381"/>
              <a:ext cx="109" cy="128"/>
            </a:xfrm>
            <a:custGeom>
              <a:rect b="b" l="l" r="r" t="t"/>
              <a:pathLst>
                <a:path extrusionOk="0" h="256" w="219">
                  <a:moveTo>
                    <a:pt x="154" y="0"/>
                  </a:moveTo>
                  <a:lnTo>
                    <a:pt x="0" y="241"/>
                  </a:lnTo>
                  <a:lnTo>
                    <a:pt x="109" y="256"/>
                  </a:lnTo>
                  <a:lnTo>
                    <a:pt x="211" y="142"/>
                  </a:lnTo>
                  <a:lnTo>
                    <a:pt x="219" y="45"/>
                  </a:lnTo>
                  <a:lnTo>
                    <a:pt x="171" y="55"/>
                  </a:lnTo>
                  <a:lnTo>
                    <a:pt x="154" y="0"/>
                  </a:lnTo>
                  <a:lnTo>
                    <a:pt x="154" y="0"/>
                  </a:lnTo>
                  <a:close/>
                </a:path>
              </a:pathLst>
            </a:custGeom>
            <a:solidFill>
              <a:srgbClr val="A3A3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 name="Google Shape;210;p9"/>
            <p:cNvSpPr/>
            <p:nvPr/>
          </p:nvSpPr>
          <p:spPr>
            <a:xfrm>
              <a:off x="394" y="3180"/>
              <a:ext cx="376" cy="247"/>
            </a:xfrm>
            <a:custGeom>
              <a:rect b="b" l="l" r="r" t="t"/>
              <a:pathLst>
                <a:path extrusionOk="0" h="496" w="753">
                  <a:moveTo>
                    <a:pt x="93" y="253"/>
                  </a:moveTo>
                  <a:lnTo>
                    <a:pt x="591" y="0"/>
                  </a:lnTo>
                  <a:lnTo>
                    <a:pt x="753" y="184"/>
                  </a:lnTo>
                  <a:lnTo>
                    <a:pt x="108" y="496"/>
                  </a:lnTo>
                  <a:lnTo>
                    <a:pt x="0" y="415"/>
                  </a:lnTo>
                  <a:lnTo>
                    <a:pt x="93" y="253"/>
                  </a:lnTo>
                  <a:lnTo>
                    <a:pt x="93" y="253"/>
                  </a:lnTo>
                  <a:close/>
                </a:path>
              </a:pathLst>
            </a:custGeom>
            <a:solidFill>
              <a:srgbClr val="A3A3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 name="Google Shape;211;p9"/>
            <p:cNvSpPr/>
            <p:nvPr/>
          </p:nvSpPr>
          <p:spPr>
            <a:xfrm>
              <a:off x="1878" y="2083"/>
              <a:ext cx="890" cy="641"/>
            </a:xfrm>
            <a:custGeom>
              <a:rect b="b" l="l" r="r" t="t"/>
              <a:pathLst>
                <a:path extrusionOk="0" h="1282" w="1781">
                  <a:moveTo>
                    <a:pt x="0" y="599"/>
                  </a:moveTo>
                  <a:lnTo>
                    <a:pt x="804" y="177"/>
                  </a:lnTo>
                  <a:lnTo>
                    <a:pt x="1329" y="0"/>
                  </a:lnTo>
                  <a:lnTo>
                    <a:pt x="1781" y="633"/>
                  </a:lnTo>
                  <a:lnTo>
                    <a:pt x="508" y="1282"/>
                  </a:lnTo>
                  <a:lnTo>
                    <a:pt x="0" y="599"/>
                  </a:lnTo>
                  <a:lnTo>
                    <a:pt x="0" y="599"/>
                  </a:lnTo>
                  <a:close/>
                </a:path>
              </a:pathLst>
            </a:custGeom>
            <a:solidFill>
              <a:srgbClr val="FF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2" name="Google Shape;212;p9"/>
            <p:cNvSpPr/>
            <p:nvPr/>
          </p:nvSpPr>
          <p:spPr>
            <a:xfrm>
              <a:off x="1772" y="3098"/>
              <a:ext cx="1059" cy="654"/>
            </a:xfrm>
            <a:custGeom>
              <a:rect b="b" l="l" r="r" t="t"/>
              <a:pathLst>
                <a:path extrusionOk="0" h="1308" w="2118">
                  <a:moveTo>
                    <a:pt x="1914" y="0"/>
                  </a:moveTo>
                  <a:lnTo>
                    <a:pt x="2118" y="211"/>
                  </a:lnTo>
                  <a:lnTo>
                    <a:pt x="1977" y="586"/>
                  </a:lnTo>
                  <a:lnTo>
                    <a:pt x="1133" y="1292"/>
                  </a:lnTo>
                  <a:lnTo>
                    <a:pt x="804" y="1308"/>
                  </a:lnTo>
                  <a:lnTo>
                    <a:pt x="0" y="406"/>
                  </a:lnTo>
                  <a:lnTo>
                    <a:pt x="375" y="130"/>
                  </a:lnTo>
                  <a:lnTo>
                    <a:pt x="468" y="163"/>
                  </a:lnTo>
                  <a:lnTo>
                    <a:pt x="899" y="641"/>
                  </a:lnTo>
                  <a:lnTo>
                    <a:pt x="319" y="544"/>
                  </a:lnTo>
                  <a:lnTo>
                    <a:pt x="1000" y="625"/>
                  </a:lnTo>
                  <a:lnTo>
                    <a:pt x="1914" y="0"/>
                  </a:lnTo>
                  <a:lnTo>
                    <a:pt x="1914" y="0"/>
                  </a:lnTo>
                  <a:close/>
                </a:path>
              </a:pathLst>
            </a:custGeom>
            <a:solidFill>
              <a:srgbClr val="FF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 name="Google Shape;213;p9"/>
            <p:cNvSpPr/>
            <p:nvPr/>
          </p:nvSpPr>
          <p:spPr>
            <a:xfrm>
              <a:off x="1447" y="2899"/>
              <a:ext cx="470" cy="443"/>
            </a:xfrm>
            <a:custGeom>
              <a:rect b="b" l="l" r="r" t="t"/>
              <a:pathLst>
                <a:path extrusionOk="0" h="886" w="939">
                  <a:moveTo>
                    <a:pt x="0" y="505"/>
                  </a:moveTo>
                  <a:lnTo>
                    <a:pt x="703" y="0"/>
                  </a:lnTo>
                  <a:lnTo>
                    <a:pt x="814" y="440"/>
                  </a:lnTo>
                  <a:lnTo>
                    <a:pt x="939" y="505"/>
                  </a:lnTo>
                  <a:lnTo>
                    <a:pt x="565" y="781"/>
                  </a:lnTo>
                  <a:lnTo>
                    <a:pt x="509" y="886"/>
                  </a:lnTo>
                  <a:lnTo>
                    <a:pt x="0" y="505"/>
                  </a:lnTo>
                  <a:lnTo>
                    <a:pt x="0" y="505"/>
                  </a:lnTo>
                  <a:close/>
                </a:path>
              </a:pathLst>
            </a:custGeom>
            <a:solidFill>
              <a:srgbClr val="FF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 name="Google Shape;214;p9"/>
            <p:cNvSpPr/>
            <p:nvPr/>
          </p:nvSpPr>
          <p:spPr>
            <a:xfrm>
              <a:off x="1846" y="2472"/>
              <a:ext cx="328" cy="781"/>
            </a:xfrm>
            <a:custGeom>
              <a:rect b="b" l="l" r="r" t="t"/>
              <a:pathLst>
                <a:path extrusionOk="0" h="1560" w="656">
                  <a:moveTo>
                    <a:pt x="0" y="0"/>
                  </a:moveTo>
                  <a:lnTo>
                    <a:pt x="10" y="361"/>
                  </a:lnTo>
                  <a:lnTo>
                    <a:pt x="40" y="688"/>
                  </a:lnTo>
                  <a:lnTo>
                    <a:pt x="54" y="994"/>
                  </a:lnTo>
                  <a:lnTo>
                    <a:pt x="16" y="1292"/>
                  </a:lnTo>
                  <a:lnTo>
                    <a:pt x="656" y="1560"/>
                  </a:lnTo>
                  <a:lnTo>
                    <a:pt x="555" y="422"/>
                  </a:lnTo>
                  <a:lnTo>
                    <a:pt x="489" y="320"/>
                  </a:lnTo>
                  <a:lnTo>
                    <a:pt x="430" y="260"/>
                  </a:lnTo>
                  <a:lnTo>
                    <a:pt x="356" y="199"/>
                  </a:lnTo>
                  <a:lnTo>
                    <a:pt x="274" y="140"/>
                  </a:lnTo>
                  <a:lnTo>
                    <a:pt x="185" y="85"/>
                  </a:lnTo>
                  <a:lnTo>
                    <a:pt x="92" y="37"/>
                  </a:lnTo>
                  <a:lnTo>
                    <a:pt x="0" y="0"/>
                  </a:lnTo>
                  <a:lnTo>
                    <a:pt x="0" y="0"/>
                  </a:lnTo>
                  <a:close/>
                </a:path>
              </a:pathLst>
            </a:custGeom>
            <a:solidFill>
              <a:srgbClr val="D1B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5" name="Google Shape;215;p9"/>
            <p:cNvSpPr/>
            <p:nvPr/>
          </p:nvSpPr>
          <p:spPr>
            <a:xfrm>
              <a:off x="2100" y="2404"/>
              <a:ext cx="759" cy="751"/>
            </a:xfrm>
            <a:custGeom>
              <a:rect b="b" l="l" r="r" t="t"/>
              <a:pathLst>
                <a:path extrusionOk="0" h="1501" w="1519">
                  <a:moveTo>
                    <a:pt x="1195" y="323"/>
                  </a:moveTo>
                  <a:lnTo>
                    <a:pt x="1519" y="864"/>
                  </a:lnTo>
                  <a:lnTo>
                    <a:pt x="1384" y="1144"/>
                  </a:lnTo>
                  <a:lnTo>
                    <a:pt x="798" y="1501"/>
                  </a:lnTo>
                  <a:lnTo>
                    <a:pt x="562" y="915"/>
                  </a:lnTo>
                  <a:lnTo>
                    <a:pt x="0" y="600"/>
                  </a:lnTo>
                  <a:lnTo>
                    <a:pt x="1342" y="0"/>
                  </a:lnTo>
                  <a:lnTo>
                    <a:pt x="1195" y="323"/>
                  </a:lnTo>
                  <a:lnTo>
                    <a:pt x="1195" y="323"/>
                  </a:lnTo>
                  <a:close/>
                </a:path>
              </a:pathLst>
            </a:custGeom>
            <a:solidFill>
              <a:srgbClr val="D1B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 name="Google Shape;216;p9"/>
            <p:cNvSpPr/>
            <p:nvPr/>
          </p:nvSpPr>
          <p:spPr>
            <a:xfrm>
              <a:off x="1384" y="3203"/>
              <a:ext cx="806" cy="612"/>
            </a:xfrm>
            <a:custGeom>
              <a:rect b="b" l="l" r="r" t="t"/>
              <a:pathLst>
                <a:path extrusionOk="0" h="1223" w="1611">
                  <a:moveTo>
                    <a:pt x="47" y="0"/>
                  </a:moveTo>
                  <a:lnTo>
                    <a:pt x="0" y="98"/>
                  </a:lnTo>
                  <a:lnTo>
                    <a:pt x="1214" y="1223"/>
                  </a:lnTo>
                  <a:lnTo>
                    <a:pt x="1467" y="1207"/>
                  </a:lnTo>
                  <a:lnTo>
                    <a:pt x="1611" y="1154"/>
                  </a:lnTo>
                  <a:lnTo>
                    <a:pt x="790" y="375"/>
                  </a:lnTo>
                  <a:lnTo>
                    <a:pt x="712" y="505"/>
                  </a:lnTo>
                  <a:lnTo>
                    <a:pt x="634" y="276"/>
                  </a:lnTo>
                  <a:lnTo>
                    <a:pt x="47" y="0"/>
                  </a:lnTo>
                  <a:lnTo>
                    <a:pt x="47" y="0"/>
                  </a:lnTo>
                  <a:close/>
                </a:path>
              </a:pathLst>
            </a:custGeom>
            <a:solidFill>
              <a:srgbClr val="A3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Google Shape;217;p9"/>
            <p:cNvSpPr/>
            <p:nvPr/>
          </p:nvSpPr>
          <p:spPr>
            <a:xfrm>
              <a:off x="1913" y="2408"/>
              <a:ext cx="930" cy="1214"/>
            </a:xfrm>
            <a:custGeom>
              <a:rect b="b" l="l" r="r" t="t"/>
              <a:pathLst>
                <a:path extrusionOk="0" h="2426" w="1861">
                  <a:moveTo>
                    <a:pt x="1745" y="0"/>
                  </a:moveTo>
                  <a:lnTo>
                    <a:pt x="936" y="296"/>
                  </a:lnTo>
                  <a:lnTo>
                    <a:pt x="415" y="592"/>
                  </a:lnTo>
                  <a:lnTo>
                    <a:pt x="523" y="1688"/>
                  </a:lnTo>
                  <a:lnTo>
                    <a:pt x="149" y="1566"/>
                  </a:lnTo>
                  <a:lnTo>
                    <a:pt x="116" y="1663"/>
                  </a:lnTo>
                  <a:lnTo>
                    <a:pt x="382" y="1900"/>
                  </a:lnTo>
                  <a:lnTo>
                    <a:pt x="219" y="1915"/>
                  </a:lnTo>
                  <a:lnTo>
                    <a:pt x="0" y="1842"/>
                  </a:lnTo>
                  <a:lnTo>
                    <a:pt x="109" y="2053"/>
                  </a:lnTo>
                  <a:lnTo>
                    <a:pt x="179" y="2144"/>
                  </a:lnTo>
                  <a:lnTo>
                    <a:pt x="249" y="2219"/>
                  </a:lnTo>
                  <a:lnTo>
                    <a:pt x="318" y="2282"/>
                  </a:lnTo>
                  <a:lnTo>
                    <a:pt x="386" y="2332"/>
                  </a:lnTo>
                  <a:lnTo>
                    <a:pt x="519" y="2399"/>
                  </a:lnTo>
                  <a:lnTo>
                    <a:pt x="649" y="2426"/>
                  </a:lnTo>
                  <a:lnTo>
                    <a:pt x="890" y="2397"/>
                  </a:lnTo>
                  <a:lnTo>
                    <a:pt x="1110" y="2306"/>
                  </a:lnTo>
                  <a:lnTo>
                    <a:pt x="1681" y="1777"/>
                  </a:lnTo>
                  <a:lnTo>
                    <a:pt x="1595" y="1452"/>
                  </a:lnTo>
                  <a:lnTo>
                    <a:pt x="1751" y="1331"/>
                  </a:lnTo>
                  <a:lnTo>
                    <a:pt x="1861" y="893"/>
                  </a:lnTo>
                  <a:lnTo>
                    <a:pt x="1282" y="1266"/>
                  </a:lnTo>
                  <a:lnTo>
                    <a:pt x="1188" y="860"/>
                  </a:lnTo>
                  <a:lnTo>
                    <a:pt x="1626" y="446"/>
                  </a:lnTo>
                  <a:lnTo>
                    <a:pt x="1745" y="0"/>
                  </a:lnTo>
                  <a:lnTo>
                    <a:pt x="1745" y="0"/>
                  </a:lnTo>
                  <a:close/>
                </a:path>
              </a:pathLst>
            </a:custGeom>
            <a:solidFill>
              <a:srgbClr val="A3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9"/>
            <p:cNvSpPr/>
            <p:nvPr/>
          </p:nvSpPr>
          <p:spPr>
            <a:xfrm>
              <a:off x="1793" y="2013"/>
              <a:ext cx="753" cy="373"/>
            </a:xfrm>
            <a:custGeom>
              <a:rect b="b" l="l" r="r" t="t"/>
              <a:pathLst>
                <a:path extrusionOk="0" h="745" w="1505">
                  <a:moveTo>
                    <a:pt x="23" y="666"/>
                  </a:moveTo>
                  <a:lnTo>
                    <a:pt x="108" y="595"/>
                  </a:lnTo>
                  <a:lnTo>
                    <a:pt x="215" y="520"/>
                  </a:lnTo>
                  <a:lnTo>
                    <a:pt x="340" y="443"/>
                  </a:lnTo>
                  <a:lnTo>
                    <a:pt x="473" y="368"/>
                  </a:lnTo>
                  <a:lnTo>
                    <a:pt x="627" y="290"/>
                  </a:lnTo>
                  <a:lnTo>
                    <a:pt x="775" y="217"/>
                  </a:lnTo>
                  <a:lnTo>
                    <a:pt x="910" y="155"/>
                  </a:lnTo>
                  <a:lnTo>
                    <a:pt x="1026" y="108"/>
                  </a:lnTo>
                  <a:lnTo>
                    <a:pt x="1148" y="73"/>
                  </a:lnTo>
                  <a:lnTo>
                    <a:pt x="1355" y="17"/>
                  </a:lnTo>
                  <a:lnTo>
                    <a:pt x="1484" y="0"/>
                  </a:lnTo>
                  <a:lnTo>
                    <a:pt x="1505" y="31"/>
                  </a:lnTo>
                  <a:lnTo>
                    <a:pt x="1462" y="57"/>
                  </a:lnTo>
                  <a:lnTo>
                    <a:pt x="1376" y="92"/>
                  </a:lnTo>
                  <a:lnTo>
                    <a:pt x="1194" y="157"/>
                  </a:lnTo>
                  <a:lnTo>
                    <a:pt x="1061" y="205"/>
                  </a:lnTo>
                  <a:lnTo>
                    <a:pt x="926" y="262"/>
                  </a:lnTo>
                  <a:lnTo>
                    <a:pt x="791" y="323"/>
                  </a:lnTo>
                  <a:lnTo>
                    <a:pt x="658" y="390"/>
                  </a:lnTo>
                  <a:lnTo>
                    <a:pt x="526" y="461"/>
                  </a:lnTo>
                  <a:lnTo>
                    <a:pt x="445" y="509"/>
                  </a:lnTo>
                  <a:lnTo>
                    <a:pt x="365" y="558"/>
                  </a:lnTo>
                  <a:lnTo>
                    <a:pt x="207" y="657"/>
                  </a:lnTo>
                  <a:lnTo>
                    <a:pt x="133" y="708"/>
                  </a:lnTo>
                  <a:lnTo>
                    <a:pt x="55" y="745"/>
                  </a:lnTo>
                  <a:lnTo>
                    <a:pt x="0" y="724"/>
                  </a:lnTo>
                  <a:lnTo>
                    <a:pt x="23" y="666"/>
                  </a:lnTo>
                  <a:lnTo>
                    <a:pt x="23" y="66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9"/>
            <p:cNvSpPr/>
            <p:nvPr/>
          </p:nvSpPr>
          <p:spPr>
            <a:xfrm>
              <a:off x="2559" y="2056"/>
              <a:ext cx="199" cy="333"/>
            </a:xfrm>
            <a:custGeom>
              <a:rect b="b" l="l" r="r" t="t"/>
              <a:pathLst>
                <a:path extrusionOk="0" h="665" w="397">
                  <a:moveTo>
                    <a:pt x="28" y="0"/>
                  </a:moveTo>
                  <a:lnTo>
                    <a:pt x="99" y="63"/>
                  </a:lnTo>
                  <a:lnTo>
                    <a:pt x="196" y="184"/>
                  </a:lnTo>
                  <a:lnTo>
                    <a:pt x="287" y="316"/>
                  </a:lnTo>
                  <a:lnTo>
                    <a:pt x="344" y="407"/>
                  </a:lnTo>
                  <a:lnTo>
                    <a:pt x="376" y="521"/>
                  </a:lnTo>
                  <a:lnTo>
                    <a:pt x="397" y="638"/>
                  </a:lnTo>
                  <a:lnTo>
                    <a:pt x="382" y="665"/>
                  </a:lnTo>
                  <a:lnTo>
                    <a:pt x="357" y="647"/>
                  </a:lnTo>
                  <a:lnTo>
                    <a:pt x="279" y="448"/>
                  </a:lnTo>
                  <a:lnTo>
                    <a:pt x="209" y="344"/>
                  </a:lnTo>
                  <a:lnTo>
                    <a:pt x="154" y="229"/>
                  </a:lnTo>
                  <a:lnTo>
                    <a:pt x="89" y="121"/>
                  </a:lnTo>
                  <a:lnTo>
                    <a:pt x="4" y="34"/>
                  </a:lnTo>
                  <a:lnTo>
                    <a:pt x="0" y="2"/>
                  </a:lnTo>
                  <a:lnTo>
                    <a:pt x="28" y="0"/>
                  </a:lnTo>
                  <a:lnTo>
                    <a:pt x="2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9"/>
            <p:cNvSpPr/>
            <p:nvPr/>
          </p:nvSpPr>
          <p:spPr>
            <a:xfrm>
              <a:off x="1871" y="2423"/>
              <a:ext cx="234" cy="243"/>
            </a:xfrm>
            <a:custGeom>
              <a:rect b="b" l="l" r="r" t="t"/>
              <a:pathLst>
                <a:path extrusionOk="0" h="486" w="467">
                  <a:moveTo>
                    <a:pt x="24" y="0"/>
                  </a:moveTo>
                  <a:lnTo>
                    <a:pt x="158" y="57"/>
                  </a:lnTo>
                  <a:lnTo>
                    <a:pt x="308" y="176"/>
                  </a:lnTo>
                  <a:lnTo>
                    <a:pt x="405" y="278"/>
                  </a:lnTo>
                  <a:lnTo>
                    <a:pt x="467" y="458"/>
                  </a:lnTo>
                  <a:lnTo>
                    <a:pt x="456" y="486"/>
                  </a:lnTo>
                  <a:lnTo>
                    <a:pt x="429" y="472"/>
                  </a:lnTo>
                  <a:lnTo>
                    <a:pt x="351" y="347"/>
                  </a:lnTo>
                  <a:lnTo>
                    <a:pt x="310" y="292"/>
                  </a:lnTo>
                  <a:lnTo>
                    <a:pt x="251" y="231"/>
                  </a:lnTo>
                  <a:lnTo>
                    <a:pt x="125" y="109"/>
                  </a:lnTo>
                  <a:lnTo>
                    <a:pt x="17" y="42"/>
                  </a:lnTo>
                  <a:lnTo>
                    <a:pt x="0" y="16"/>
                  </a:lnTo>
                  <a:lnTo>
                    <a:pt x="24" y="0"/>
                  </a:lnTo>
                  <a:lnTo>
                    <a:pt x="2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9"/>
            <p:cNvSpPr/>
            <p:nvPr/>
          </p:nvSpPr>
          <p:spPr>
            <a:xfrm>
              <a:off x="2122" y="2404"/>
              <a:ext cx="654" cy="304"/>
            </a:xfrm>
            <a:custGeom>
              <a:rect b="b" l="l" r="r" t="t"/>
              <a:pathLst>
                <a:path extrusionOk="0" h="607" w="1307">
                  <a:moveTo>
                    <a:pt x="0" y="572"/>
                  </a:moveTo>
                  <a:lnTo>
                    <a:pt x="39" y="525"/>
                  </a:lnTo>
                  <a:lnTo>
                    <a:pt x="97" y="473"/>
                  </a:lnTo>
                  <a:lnTo>
                    <a:pt x="249" y="375"/>
                  </a:lnTo>
                  <a:lnTo>
                    <a:pt x="330" y="329"/>
                  </a:lnTo>
                  <a:lnTo>
                    <a:pt x="410" y="290"/>
                  </a:lnTo>
                  <a:lnTo>
                    <a:pt x="541" y="231"/>
                  </a:lnTo>
                  <a:lnTo>
                    <a:pt x="747" y="162"/>
                  </a:lnTo>
                  <a:lnTo>
                    <a:pt x="904" y="110"/>
                  </a:lnTo>
                  <a:lnTo>
                    <a:pt x="1062" y="61"/>
                  </a:lnTo>
                  <a:lnTo>
                    <a:pt x="1220" y="16"/>
                  </a:lnTo>
                  <a:lnTo>
                    <a:pt x="1298" y="0"/>
                  </a:lnTo>
                  <a:lnTo>
                    <a:pt x="1307" y="41"/>
                  </a:lnTo>
                  <a:lnTo>
                    <a:pt x="1197" y="79"/>
                  </a:lnTo>
                  <a:lnTo>
                    <a:pt x="1075" y="110"/>
                  </a:lnTo>
                  <a:lnTo>
                    <a:pt x="821" y="207"/>
                  </a:lnTo>
                  <a:lnTo>
                    <a:pt x="695" y="258"/>
                  </a:lnTo>
                  <a:lnTo>
                    <a:pt x="568" y="308"/>
                  </a:lnTo>
                  <a:lnTo>
                    <a:pt x="395" y="384"/>
                  </a:lnTo>
                  <a:lnTo>
                    <a:pt x="228" y="477"/>
                  </a:lnTo>
                  <a:lnTo>
                    <a:pt x="123" y="550"/>
                  </a:lnTo>
                  <a:lnTo>
                    <a:pt x="66" y="588"/>
                  </a:lnTo>
                  <a:lnTo>
                    <a:pt x="22" y="607"/>
                  </a:lnTo>
                  <a:lnTo>
                    <a:pt x="0" y="572"/>
                  </a:lnTo>
                  <a:lnTo>
                    <a:pt x="0" y="5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9"/>
            <p:cNvSpPr/>
            <p:nvPr/>
          </p:nvSpPr>
          <p:spPr>
            <a:xfrm>
              <a:off x="2711" y="2452"/>
              <a:ext cx="68" cy="144"/>
            </a:xfrm>
            <a:custGeom>
              <a:rect b="b" l="l" r="r" t="t"/>
              <a:pathLst>
                <a:path extrusionOk="0" h="289" w="137">
                  <a:moveTo>
                    <a:pt x="137" y="30"/>
                  </a:moveTo>
                  <a:lnTo>
                    <a:pt x="84" y="154"/>
                  </a:lnTo>
                  <a:lnTo>
                    <a:pt x="40" y="275"/>
                  </a:lnTo>
                  <a:lnTo>
                    <a:pt x="13" y="289"/>
                  </a:lnTo>
                  <a:lnTo>
                    <a:pt x="0" y="261"/>
                  </a:lnTo>
                  <a:lnTo>
                    <a:pt x="46" y="135"/>
                  </a:lnTo>
                  <a:lnTo>
                    <a:pt x="101" y="10"/>
                  </a:lnTo>
                  <a:lnTo>
                    <a:pt x="127" y="0"/>
                  </a:lnTo>
                  <a:lnTo>
                    <a:pt x="137" y="30"/>
                  </a:lnTo>
                  <a:lnTo>
                    <a:pt x="137"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9"/>
            <p:cNvSpPr/>
            <p:nvPr/>
          </p:nvSpPr>
          <p:spPr>
            <a:xfrm>
              <a:off x="2697" y="2564"/>
              <a:ext cx="160" cy="272"/>
            </a:xfrm>
            <a:custGeom>
              <a:rect b="b" l="l" r="r" t="t"/>
              <a:pathLst>
                <a:path extrusionOk="0" h="545" w="321">
                  <a:moveTo>
                    <a:pt x="57" y="8"/>
                  </a:moveTo>
                  <a:lnTo>
                    <a:pt x="155" y="138"/>
                  </a:lnTo>
                  <a:lnTo>
                    <a:pt x="237" y="284"/>
                  </a:lnTo>
                  <a:lnTo>
                    <a:pt x="321" y="513"/>
                  </a:lnTo>
                  <a:lnTo>
                    <a:pt x="311" y="545"/>
                  </a:lnTo>
                  <a:lnTo>
                    <a:pt x="283" y="533"/>
                  </a:lnTo>
                  <a:lnTo>
                    <a:pt x="237" y="468"/>
                  </a:lnTo>
                  <a:lnTo>
                    <a:pt x="169" y="357"/>
                  </a:lnTo>
                  <a:lnTo>
                    <a:pt x="68" y="180"/>
                  </a:lnTo>
                  <a:lnTo>
                    <a:pt x="0" y="54"/>
                  </a:lnTo>
                  <a:lnTo>
                    <a:pt x="5" y="0"/>
                  </a:lnTo>
                  <a:lnTo>
                    <a:pt x="57" y="8"/>
                  </a:lnTo>
                  <a:lnTo>
                    <a:pt x="57"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9"/>
            <p:cNvSpPr/>
            <p:nvPr/>
          </p:nvSpPr>
          <p:spPr>
            <a:xfrm>
              <a:off x="2260" y="2573"/>
              <a:ext cx="405" cy="227"/>
            </a:xfrm>
            <a:custGeom>
              <a:rect b="b" l="l" r="r" t="t"/>
              <a:pathLst>
                <a:path extrusionOk="0" h="454" w="812">
                  <a:moveTo>
                    <a:pt x="0" y="416"/>
                  </a:moveTo>
                  <a:lnTo>
                    <a:pt x="46" y="355"/>
                  </a:lnTo>
                  <a:lnTo>
                    <a:pt x="135" y="286"/>
                  </a:lnTo>
                  <a:lnTo>
                    <a:pt x="243" y="219"/>
                  </a:lnTo>
                  <a:lnTo>
                    <a:pt x="358" y="158"/>
                  </a:lnTo>
                  <a:lnTo>
                    <a:pt x="460" y="107"/>
                  </a:lnTo>
                  <a:lnTo>
                    <a:pt x="532" y="73"/>
                  </a:lnTo>
                  <a:lnTo>
                    <a:pt x="671" y="30"/>
                  </a:lnTo>
                  <a:lnTo>
                    <a:pt x="802" y="0"/>
                  </a:lnTo>
                  <a:lnTo>
                    <a:pt x="812" y="42"/>
                  </a:lnTo>
                  <a:lnTo>
                    <a:pt x="717" y="87"/>
                  </a:lnTo>
                  <a:lnTo>
                    <a:pt x="540" y="154"/>
                  </a:lnTo>
                  <a:lnTo>
                    <a:pt x="335" y="237"/>
                  </a:lnTo>
                  <a:lnTo>
                    <a:pt x="177" y="320"/>
                  </a:lnTo>
                  <a:lnTo>
                    <a:pt x="139" y="357"/>
                  </a:lnTo>
                  <a:lnTo>
                    <a:pt x="72" y="416"/>
                  </a:lnTo>
                  <a:lnTo>
                    <a:pt x="14" y="454"/>
                  </a:lnTo>
                  <a:lnTo>
                    <a:pt x="0" y="416"/>
                  </a:lnTo>
                  <a:lnTo>
                    <a:pt x="0" y="4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9"/>
            <p:cNvSpPr/>
            <p:nvPr/>
          </p:nvSpPr>
          <p:spPr>
            <a:xfrm>
              <a:off x="2099" y="2703"/>
              <a:ext cx="72" cy="527"/>
            </a:xfrm>
            <a:custGeom>
              <a:rect b="b" l="l" r="r" t="t"/>
              <a:pathLst>
                <a:path extrusionOk="0" h="1053" w="144">
                  <a:moveTo>
                    <a:pt x="68" y="35"/>
                  </a:moveTo>
                  <a:lnTo>
                    <a:pt x="91" y="380"/>
                  </a:lnTo>
                  <a:lnTo>
                    <a:pt x="141" y="775"/>
                  </a:lnTo>
                  <a:lnTo>
                    <a:pt x="144" y="844"/>
                  </a:lnTo>
                  <a:lnTo>
                    <a:pt x="143" y="913"/>
                  </a:lnTo>
                  <a:lnTo>
                    <a:pt x="137" y="1053"/>
                  </a:lnTo>
                  <a:lnTo>
                    <a:pt x="95" y="1053"/>
                  </a:lnTo>
                  <a:lnTo>
                    <a:pt x="68" y="775"/>
                  </a:lnTo>
                  <a:lnTo>
                    <a:pt x="17" y="394"/>
                  </a:lnTo>
                  <a:lnTo>
                    <a:pt x="0" y="35"/>
                  </a:lnTo>
                  <a:lnTo>
                    <a:pt x="34" y="0"/>
                  </a:lnTo>
                  <a:lnTo>
                    <a:pt x="68" y="35"/>
                  </a:lnTo>
                  <a:lnTo>
                    <a:pt x="68"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6" name="Google Shape;226;p9"/>
            <p:cNvSpPr/>
            <p:nvPr/>
          </p:nvSpPr>
          <p:spPr>
            <a:xfrm>
              <a:off x="2221" y="2835"/>
              <a:ext cx="45" cy="382"/>
            </a:xfrm>
            <a:custGeom>
              <a:rect b="b" l="l" r="r" t="t"/>
              <a:pathLst>
                <a:path extrusionOk="0" h="763" w="92">
                  <a:moveTo>
                    <a:pt x="92" y="6"/>
                  </a:moveTo>
                  <a:lnTo>
                    <a:pt x="80" y="148"/>
                  </a:lnTo>
                  <a:lnTo>
                    <a:pt x="61" y="310"/>
                  </a:lnTo>
                  <a:lnTo>
                    <a:pt x="61" y="566"/>
                  </a:lnTo>
                  <a:lnTo>
                    <a:pt x="52" y="763"/>
                  </a:lnTo>
                  <a:lnTo>
                    <a:pt x="10" y="763"/>
                  </a:lnTo>
                  <a:lnTo>
                    <a:pt x="0" y="308"/>
                  </a:lnTo>
                  <a:lnTo>
                    <a:pt x="15" y="150"/>
                  </a:lnTo>
                  <a:lnTo>
                    <a:pt x="52" y="0"/>
                  </a:lnTo>
                  <a:lnTo>
                    <a:pt x="92" y="6"/>
                  </a:lnTo>
                  <a:lnTo>
                    <a:pt x="92"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Google Shape;227;p9"/>
            <p:cNvSpPr/>
            <p:nvPr/>
          </p:nvSpPr>
          <p:spPr>
            <a:xfrm>
              <a:off x="2171" y="3204"/>
              <a:ext cx="90" cy="67"/>
            </a:xfrm>
            <a:custGeom>
              <a:rect b="b" l="l" r="r" t="t"/>
              <a:pathLst>
                <a:path extrusionOk="0" h="134" w="181">
                  <a:moveTo>
                    <a:pt x="164" y="73"/>
                  </a:moveTo>
                  <a:lnTo>
                    <a:pt x="37" y="134"/>
                  </a:lnTo>
                  <a:lnTo>
                    <a:pt x="0" y="124"/>
                  </a:lnTo>
                  <a:lnTo>
                    <a:pt x="10" y="89"/>
                  </a:lnTo>
                  <a:lnTo>
                    <a:pt x="67" y="39"/>
                  </a:lnTo>
                  <a:lnTo>
                    <a:pt x="128" y="0"/>
                  </a:lnTo>
                  <a:lnTo>
                    <a:pt x="181" y="18"/>
                  </a:lnTo>
                  <a:lnTo>
                    <a:pt x="164" y="73"/>
                  </a:lnTo>
                  <a:lnTo>
                    <a:pt x="164" y="7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Google Shape;228;p9"/>
            <p:cNvSpPr/>
            <p:nvPr/>
          </p:nvSpPr>
          <p:spPr>
            <a:xfrm>
              <a:off x="2251" y="3200"/>
              <a:ext cx="249" cy="142"/>
            </a:xfrm>
            <a:custGeom>
              <a:rect b="b" l="l" r="r" t="t"/>
              <a:pathLst>
                <a:path extrusionOk="0" h="284" w="498">
                  <a:moveTo>
                    <a:pt x="31" y="0"/>
                  </a:moveTo>
                  <a:lnTo>
                    <a:pt x="160" y="39"/>
                  </a:lnTo>
                  <a:lnTo>
                    <a:pt x="281" y="112"/>
                  </a:lnTo>
                  <a:lnTo>
                    <a:pt x="392" y="175"/>
                  </a:lnTo>
                  <a:lnTo>
                    <a:pt x="490" y="248"/>
                  </a:lnTo>
                  <a:lnTo>
                    <a:pt x="498" y="278"/>
                  </a:lnTo>
                  <a:lnTo>
                    <a:pt x="470" y="284"/>
                  </a:lnTo>
                  <a:lnTo>
                    <a:pt x="356" y="239"/>
                  </a:lnTo>
                  <a:lnTo>
                    <a:pt x="247" y="177"/>
                  </a:lnTo>
                  <a:lnTo>
                    <a:pt x="139" y="110"/>
                  </a:lnTo>
                  <a:lnTo>
                    <a:pt x="23" y="53"/>
                  </a:lnTo>
                  <a:lnTo>
                    <a:pt x="0" y="24"/>
                  </a:lnTo>
                  <a:lnTo>
                    <a:pt x="31" y="0"/>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9" name="Google Shape;229;p9"/>
            <p:cNvSpPr/>
            <p:nvPr/>
          </p:nvSpPr>
          <p:spPr>
            <a:xfrm>
              <a:off x="2314" y="2833"/>
              <a:ext cx="232" cy="219"/>
            </a:xfrm>
            <a:custGeom>
              <a:rect b="b" l="l" r="r" t="t"/>
              <a:pathLst>
                <a:path extrusionOk="0" h="440" w="463">
                  <a:moveTo>
                    <a:pt x="30" y="0"/>
                  </a:moveTo>
                  <a:lnTo>
                    <a:pt x="89" y="51"/>
                  </a:lnTo>
                  <a:lnTo>
                    <a:pt x="152" y="112"/>
                  </a:lnTo>
                  <a:lnTo>
                    <a:pt x="296" y="227"/>
                  </a:lnTo>
                  <a:lnTo>
                    <a:pt x="439" y="347"/>
                  </a:lnTo>
                  <a:lnTo>
                    <a:pt x="463" y="440"/>
                  </a:lnTo>
                  <a:lnTo>
                    <a:pt x="366" y="369"/>
                  </a:lnTo>
                  <a:lnTo>
                    <a:pt x="294" y="310"/>
                  </a:lnTo>
                  <a:lnTo>
                    <a:pt x="216" y="243"/>
                  </a:lnTo>
                  <a:lnTo>
                    <a:pt x="140" y="174"/>
                  </a:lnTo>
                  <a:lnTo>
                    <a:pt x="74" y="112"/>
                  </a:lnTo>
                  <a:lnTo>
                    <a:pt x="1" y="32"/>
                  </a:lnTo>
                  <a:lnTo>
                    <a:pt x="0" y="0"/>
                  </a:lnTo>
                  <a:lnTo>
                    <a:pt x="30"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0" name="Google Shape;230;p9"/>
            <p:cNvSpPr/>
            <p:nvPr/>
          </p:nvSpPr>
          <p:spPr>
            <a:xfrm>
              <a:off x="2561" y="2895"/>
              <a:ext cx="206" cy="160"/>
            </a:xfrm>
            <a:custGeom>
              <a:rect b="b" l="l" r="r" t="t"/>
              <a:pathLst>
                <a:path extrusionOk="0" h="322" w="412">
                  <a:moveTo>
                    <a:pt x="7" y="269"/>
                  </a:moveTo>
                  <a:lnTo>
                    <a:pt x="72" y="213"/>
                  </a:lnTo>
                  <a:lnTo>
                    <a:pt x="192" y="125"/>
                  </a:lnTo>
                  <a:lnTo>
                    <a:pt x="313" y="40"/>
                  </a:lnTo>
                  <a:lnTo>
                    <a:pt x="382" y="0"/>
                  </a:lnTo>
                  <a:lnTo>
                    <a:pt x="412" y="4"/>
                  </a:lnTo>
                  <a:lnTo>
                    <a:pt x="405" y="36"/>
                  </a:lnTo>
                  <a:lnTo>
                    <a:pt x="348" y="87"/>
                  </a:lnTo>
                  <a:lnTo>
                    <a:pt x="230" y="184"/>
                  </a:lnTo>
                  <a:lnTo>
                    <a:pt x="108" y="277"/>
                  </a:lnTo>
                  <a:lnTo>
                    <a:pt x="43" y="322"/>
                  </a:lnTo>
                  <a:lnTo>
                    <a:pt x="0" y="314"/>
                  </a:lnTo>
                  <a:lnTo>
                    <a:pt x="7" y="269"/>
                  </a:lnTo>
                  <a:lnTo>
                    <a:pt x="7" y="2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1" name="Google Shape;231;p9"/>
            <p:cNvSpPr/>
            <p:nvPr/>
          </p:nvSpPr>
          <p:spPr>
            <a:xfrm>
              <a:off x="2530" y="3031"/>
              <a:ext cx="42" cy="196"/>
            </a:xfrm>
            <a:custGeom>
              <a:rect b="b" l="l" r="r" t="t"/>
              <a:pathLst>
                <a:path extrusionOk="0" h="392" w="84">
                  <a:moveTo>
                    <a:pt x="84" y="21"/>
                  </a:moveTo>
                  <a:lnTo>
                    <a:pt x="72" y="213"/>
                  </a:lnTo>
                  <a:lnTo>
                    <a:pt x="40" y="392"/>
                  </a:lnTo>
                  <a:lnTo>
                    <a:pt x="0" y="386"/>
                  </a:lnTo>
                  <a:lnTo>
                    <a:pt x="19" y="270"/>
                  </a:lnTo>
                  <a:lnTo>
                    <a:pt x="40" y="21"/>
                  </a:lnTo>
                  <a:lnTo>
                    <a:pt x="61" y="0"/>
                  </a:lnTo>
                  <a:lnTo>
                    <a:pt x="84" y="21"/>
                  </a:lnTo>
                  <a:lnTo>
                    <a:pt x="84"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2" name="Google Shape;232;p9"/>
            <p:cNvSpPr/>
            <p:nvPr/>
          </p:nvSpPr>
          <p:spPr>
            <a:xfrm>
              <a:off x="2545" y="3054"/>
              <a:ext cx="248" cy="223"/>
            </a:xfrm>
            <a:custGeom>
              <a:rect b="b" l="l" r="r" t="t"/>
              <a:pathLst>
                <a:path extrusionOk="0" h="446" w="497">
                  <a:moveTo>
                    <a:pt x="2" y="414"/>
                  </a:moveTo>
                  <a:lnTo>
                    <a:pt x="63" y="351"/>
                  </a:lnTo>
                  <a:lnTo>
                    <a:pt x="183" y="245"/>
                  </a:lnTo>
                  <a:lnTo>
                    <a:pt x="310" y="134"/>
                  </a:lnTo>
                  <a:lnTo>
                    <a:pt x="394" y="61"/>
                  </a:lnTo>
                  <a:lnTo>
                    <a:pt x="434" y="26"/>
                  </a:lnTo>
                  <a:lnTo>
                    <a:pt x="476" y="0"/>
                  </a:lnTo>
                  <a:lnTo>
                    <a:pt x="497" y="35"/>
                  </a:lnTo>
                  <a:lnTo>
                    <a:pt x="413" y="114"/>
                  </a:lnTo>
                  <a:lnTo>
                    <a:pt x="341" y="179"/>
                  </a:lnTo>
                  <a:lnTo>
                    <a:pt x="259" y="250"/>
                  </a:lnTo>
                  <a:lnTo>
                    <a:pt x="177" y="321"/>
                  </a:lnTo>
                  <a:lnTo>
                    <a:pt x="105" y="383"/>
                  </a:lnTo>
                  <a:lnTo>
                    <a:pt x="29" y="446"/>
                  </a:lnTo>
                  <a:lnTo>
                    <a:pt x="0" y="444"/>
                  </a:lnTo>
                  <a:lnTo>
                    <a:pt x="2" y="414"/>
                  </a:lnTo>
                  <a:lnTo>
                    <a:pt x="2" y="4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3" name="Google Shape;233;p9"/>
            <p:cNvSpPr/>
            <p:nvPr/>
          </p:nvSpPr>
          <p:spPr>
            <a:xfrm>
              <a:off x="2772" y="2846"/>
              <a:ext cx="83" cy="229"/>
            </a:xfrm>
            <a:custGeom>
              <a:rect b="b" l="l" r="r" t="t"/>
              <a:pathLst>
                <a:path extrusionOk="0" h="457" w="167">
                  <a:moveTo>
                    <a:pt x="167" y="27"/>
                  </a:moveTo>
                  <a:lnTo>
                    <a:pt x="110" y="234"/>
                  </a:lnTo>
                  <a:lnTo>
                    <a:pt x="70" y="373"/>
                  </a:lnTo>
                  <a:lnTo>
                    <a:pt x="49" y="440"/>
                  </a:lnTo>
                  <a:lnTo>
                    <a:pt x="15" y="457"/>
                  </a:lnTo>
                  <a:lnTo>
                    <a:pt x="0" y="424"/>
                  </a:lnTo>
                  <a:lnTo>
                    <a:pt x="34" y="303"/>
                  </a:lnTo>
                  <a:lnTo>
                    <a:pt x="80" y="177"/>
                  </a:lnTo>
                  <a:lnTo>
                    <a:pt x="127" y="15"/>
                  </a:lnTo>
                  <a:lnTo>
                    <a:pt x="152" y="0"/>
                  </a:lnTo>
                  <a:lnTo>
                    <a:pt x="167" y="27"/>
                  </a:lnTo>
                  <a:lnTo>
                    <a:pt x="167"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4" name="Google Shape;234;p9"/>
            <p:cNvSpPr/>
            <p:nvPr/>
          </p:nvSpPr>
          <p:spPr>
            <a:xfrm>
              <a:off x="1775" y="2348"/>
              <a:ext cx="74" cy="751"/>
            </a:xfrm>
            <a:custGeom>
              <a:rect b="b" l="l" r="r" t="t"/>
              <a:pathLst>
                <a:path extrusionOk="0" h="1502" w="148">
                  <a:moveTo>
                    <a:pt x="17" y="69"/>
                  </a:moveTo>
                  <a:lnTo>
                    <a:pt x="42" y="2"/>
                  </a:lnTo>
                  <a:lnTo>
                    <a:pt x="59" y="0"/>
                  </a:lnTo>
                  <a:lnTo>
                    <a:pt x="76" y="131"/>
                  </a:lnTo>
                  <a:lnTo>
                    <a:pt x="78" y="411"/>
                  </a:lnTo>
                  <a:lnTo>
                    <a:pt x="93" y="805"/>
                  </a:lnTo>
                  <a:lnTo>
                    <a:pt x="135" y="1200"/>
                  </a:lnTo>
                  <a:lnTo>
                    <a:pt x="148" y="1476"/>
                  </a:lnTo>
                  <a:lnTo>
                    <a:pt x="131" y="1502"/>
                  </a:lnTo>
                  <a:lnTo>
                    <a:pt x="108" y="1482"/>
                  </a:lnTo>
                  <a:lnTo>
                    <a:pt x="34" y="1058"/>
                  </a:lnTo>
                  <a:lnTo>
                    <a:pt x="0" y="423"/>
                  </a:lnTo>
                  <a:lnTo>
                    <a:pt x="17" y="69"/>
                  </a:lnTo>
                  <a:lnTo>
                    <a:pt x="17" y="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5" name="Google Shape;235;p9"/>
            <p:cNvSpPr/>
            <p:nvPr/>
          </p:nvSpPr>
          <p:spPr>
            <a:xfrm>
              <a:off x="1840" y="3090"/>
              <a:ext cx="299" cy="168"/>
            </a:xfrm>
            <a:custGeom>
              <a:rect b="b" l="l" r="r" t="t"/>
              <a:pathLst>
                <a:path extrusionOk="0" h="335" w="599">
                  <a:moveTo>
                    <a:pt x="30" y="0"/>
                  </a:moveTo>
                  <a:lnTo>
                    <a:pt x="162" y="71"/>
                  </a:lnTo>
                  <a:lnTo>
                    <a:pt x="304" y="140"/>
                  </a:lnTo>
                  <a:lnTo>
                    <a:pt x="445" y="209"/>
                  </a:lnTo>
                  <a:lnTo>
                    <a:pt x="551" y="276"/>
                  </a:lnTo>
                  <a:lnTo>
                    <a:pt x="599" y="318"/>
                  </a:lnTo>
                  <a:lnTo>
                    <a:pt x="570" y="335"/>
                  </a:lnTo>
                  <a:lnTo>
                    <a:pt x="352" y="258"/>
                  </a:lnTo>
                  <a:lnTo>
                    <a:pt x="219" y="197"/>
                  </a:lnTo>
                  <a:lnTo>
                    <a:pt x="129" y="152"/>
                  </a:lnTo>
                  <a:lnTo>
                    <a:pt x="63" y="97"/>
                  </a:lnTo>
                  <a:lnTo>
                    <a:pt x="6" y="33"/>
                  </a:lnTo>
                  <a:lnTo>
                    <a:pt x="0" y="2"/>
                  </a:lnTo>
                  <a:lnTo>
                    <a:pt x="30"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6" name="Google Shape;236;p9"/>
            <p:cNvSpPr/>
            <p:nvPr/>
          </p:nvSpPr>
          <p:spPr>
            <a:xfrm>
              <a:off x="1896" y="3186"/>
              <a:ext cx="573" cy="306"/>
            </a:xfrm>
            <a:custGeom>
              <a:rect b="b" l="l" r="r" t="t"/>
              <a:pathLst>
                <a:path extrusionOk="0" h="614" w="1146">
                  <a:moveTo>
                    <a:pt x="44" y="202"/>
                  </a:moveTo>
                  <a:lnTo>
                    <a:pt x="63" y="308"/>
                  </a:lnTo>
                  <a:lnTo>
                    <a:pt x="124" y="395"/>
                  </a:lnTo>
                  <a:lnTo>
                    <a:pt x="202" y="452"/>
                  </a:lnTo>
                  <a:lnTo>
                    <a:pt x="299" y="494"/>
                  </a:lnTo>
                  <a:lnTo>
                    <a:pt x="517" y="541"/>
                  </a:lnTo>
                  <a:lnTo>
                    <a:pt x="840" y="521"/>
                  </a:lnTo>
                  <a:lnTo>
                    <a:pt x="951" y="470"/>
                  </a:lnTo>
                  <a:lnTo>
                    <a:pt x="1105" y="405"/>
                  </a:lnTo>
                  <a:lnTo>
                    <a:pt x="1146" y="423"/>
                  </a:lnTo>
                  <a:lnTo>
                    <a:pt x="1099" y="482"/>
                  </a:lnTo>
                  <a:lnTo>
                    <a:pt x="1032" y="529"/>
                  </a:lnTo>
                  <a:lnTo>
                    <a:pt x="954" y="568"/>
                  </a:lnTo>
                  <a:lnTo>
                    <a:pt x="865" y="596"/>
                  </a:lnTo>
                  <a:lnTo>
                    <a:pt x="510" y="614"/>
                  </a:lnTo>
                  <a:lnTo>
                    <a:pt x="268" y="551"/>
                  </a:lnTo>
                  <a:lnTo>
                    <a:pt x="86" y="424"/>
                  </a:lnTo>
                  <a:lnTo>
                    <a:pt x="19" y="314"/>
                  </a:lnTo>
                  <a:lnTo>
                    <a:pt x="0" y="180"/>
                  </a:lnTo>
                  <a:lnTo>
                    <a:pt x="42" y="131"/>
                  </a:lnTo>
                  <a:lnTo>
                    <a:pt x="122" y="46"/>
                  </a:lnTo>
                  <a:lnTo>
                    <a:pt x="188" y="0"/>
                  </a:lnTo>
                  <a:lnTo>
                    <a:pt x="196" y="65"/>
                  </a:lnTo>
                  <a:lnTo>
                    <a:pt x="169" y="113"/>
                  </a:lnTo>
                  <a:lnTo>
                    <a:pt x="129" y="144"/>
                  </a:lnTo>
                  <a:lnTo>
                    <a:pt x="44" y="202"/>
                  </a:lnTo>
                  <a:lnTo>
                    <a:pt x="44" y="20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7" name="Google Shape;237;p9"/>
            <p:cNvSpPr/>
            <p:nvPr/>
          </p:nvSpPr>
          <p:spPr>
            <a:xfrm>
              <a:off x="1745" y="3144"/>
              <a:ext cx="187" cy="147"/>
            </a:xfrm>
            <a:custGeom>
              <a:rect b="b" l="l" r="r" t="t"/>
              <a:pathLst>
                <a:path extrusionOk="0" h="294" w="372">
                  <a:moveTo>
                    <a:pt x="367" y="56"/>
                  </a:moveTo>
                  <a:lnTo>
                    <a:pt x="312" y="105"/>
                  </a:lnTo>
                  <a:lnTo>
                    <a:pt x="226" y="170"/>
                  </a:lnTo>
                  <a:lnTo>
                    <a:pt x="108" y="251"/>
                  </a:lnTo>
                  <a:lnTo>
                    <a:pt x="19" y="294"/>
                  </a:lnTo>
                  <a:lnTo>
                    <a:pt x="0" y="257"/>
                  </a:lnTo>
                  <a:lnTo>
                    <a:pt x="57" y="208"/>
                  </a:lnTo>
                  <a:lnTo>
                    <a:pt x="160" y="127"/>
                  </a:lnTo>
                  <a:lnTo>
                    <a:pt x="264" y="46"/>
                  </a:lnTo>
                  <a:lnTo>
                    <a:pt x="325" y="0"/>
                  </a:lnTo>
                  <a:lnTo>
                    <a:pt x="372" y="6"/>
                  </a:lnTo>
                  <a:lnTo>
                    <a:pt x="367" y="56"/>
                  </a:lnTo>
                  <a:lnTo>
                    <a:pt x="367"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8" name="Google Shape;238;p9"/>
            <p:cNvSpPr/>
            <p:nvPr/>
          </p:nvSpPr>
          <p:spPr>
            <a:xfrm>
              <a:off x="1712" y="3290"/>
              <a:ext cx="68" cy="260"/>
            </a:xfrm>
            <a:custGeom>
              <a:rect b="b" l="l" r="r" t="t"/>
              <a:pathLst>
                <a:path extrusionOk="0" h="519" w="135">
                  <a:moveTo>
                    <a:pt x="63" y="56"/>
                  </a:moveTo>
                  <a:lnTo>
                    <a:pt x="82" y="292"/>
                  </a:lnTo>
                  <a:lnTo>
                    <a:pt x="112" y="395"/>
                  </a:lnTo>
                  <a:lnTo>
                    <a:pt x="135" y="492"/>
                  </a:lnTo>
                  <a:lnTo>
                    <a:pt x="120" y="519"/>
                  </a:lnTo>
                  <a:lnTo>
                    <a:pt x="95" y="504"/>
                  </a:lnTo>
                  <a:lnTo>
                    <a:pt x="65" y="409"/>
                  </a:lnTo>
                  <a:lnTo>
                    <a:pt x="0" y="44"/>
                  </a:lnTo>
                  <a:lnTo>
                    <a:pt x="35" y="0"/>
                  </a:lnTo>
                  <a:lnTo>
                    <a:pt x="63" y="56"/>
                  </a:lnTo>
                  <a:lnTo>
                    <a:pt x="63"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9" name="Google Shape;239;p9"/>
            <p:cNvSpPr/>
            <p:nvPr/>
          </p:nvSpPr>
          <p:spPr>
            <a:xfrm>
              <a:off x="1766" y="3335"/>
              <a:ext cx="469" cy="417"/>
            </a:xfrm>
            <a:custGeom>
              <a:rect b="b" l="l" r="r" t="t"/>
              <a:pathLst>
                <a:path extrusionOk="0" h="835" w="937">
                  <a:moveTo>
                    <a:pt x="30" y="0"/>
                  </a:moveTo>
                  <a:lnTo>
                    <a:pt x="127" y="77"/>
                  </a:lnTo>
                  <a:lnTo>
                    <a:pt x="213" y="154"/>
                  </a:lnTo>
                  <a:lnTo>
                    <a:pt x="311" y="243"/>
                  </a:lnTo>
                  <a:lnTo>
                    <a:pt x="437" y="357"/>
                  </a:lnTo>
                  <a:lnTo>
                    <a:pt x="555" y="468"/>
                  </a:lnTo>
                  <a:lnTo>
                    <a:pt x="652" y="557"/>
                  </a:lnTo>
                  <a:lnTo>
                    <a:pt x="714" y="614"/>
                  </a:lnTo>
                  <a:lnTo>
                    <a:pt x="832" y="695"/>
                  </a:lnTo>
                  <a:lnTo>
                    <a:pt x="933" y="774"/>
                  </a:lnTo>
                  <a:lnTo>
                    <a:pt x="937" y="835"/>
                  </a:lnTo>
                  <a:lnTo>
                    <a:pt x="878" y="833"/>
                  </a:lnTo>
                  <a:lnTo>
                    <a:pt x="815" y="785"/>
                  </a:lnTo>
                  <a:lnTo>
                    <a:pt x="690" y="681"/>
                  </a:lnTo>
                  <a:lnTo>
                    <a:pt x="593" y="594"/>
                  </a:lnTo>
                  <a:lnTo>
                    <a:pt x="486" y="499"/>
                  </a:lnTo>
                  <a:lnTo>
                    <a:pt x="378" y="401"/>
                  </a:lnTo>
                  <a:lnTo>
                    <a:pt x="273" y="302"/>
                  </a:lnTo>
                  <a:lnTo>
                    <a:pt x="169" y="205"/>
                  </a:lnTo>
                  <a:lnTo>
                    <a:pt x="85" y="123"/>
                  </a:lnTo>
                  <a:lnTo>
                    <a:pt x="2" y="32"/>
                  </a:lnTo>
                  <a:lnTo>
                    <a:pt x="0" y="0"/>
                  </a:lnTo>
                  <a:lnTo>
                    <a:pt x="30"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0" name="Google Shape;240;p9"/>
            <p:cNvSpPr/>
            <p:nvPr/>
          </p:nvSpPr>
          <p:spPr>
            <a:xfrm>
              <a:off x="2731" y="3090"/>
              <a:ext cx="126" cy="92"/>
            </a:xfrm>
            <a:custGeom>
              <a:rect b="b" l="l" r="r" t="t"/>
              <a:pathLst>
                <a:path extrusionOk="0" h="183" w="253">
                  <a:moveTo>
                    <a:pt x="36" y="0"/>
                  </a:moveTo>
                  <a:lnTo>
                    <a:pt x="139" y="83"/>
                  </a:lnTo>
                  <a:lnTo>
                    <a:pt x="241" y="144"/>
                  </a:lnTo>
                  <a:lnTo>
                    <a:pt x="253" y="174"/>
                  </a:lnTo>
                  <a:lnTo>
                    <a:pt x="224" y="183"/>
                  </a:lnTo>
                  <a:lnTo>
                    <a:pt x="108" y="120"/>
                  </a:lnTo>
                  <a:lnTo>
                    <a:pt x="4" y="41"/>
                  </a:lnTo>
                  <a:lnTo>
                    <a:pt x="0" y="4"/>
                  </a:lnTo>
                  <a:lnTo>
                    <a:pt x="36" y="0"/>
                  </a:lnTo>
                  <a:lnTo>
                    <a:pt x="3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Google Shape;241;p9"/>
            <p:cNvSpPr/>
            <p:nvPr/>
          </p:nvSpPr>
          <p:spPr>
            <a:xfrm>
              <a:off x="2782" y="3184"/>
              <a:ext cx="80" cy="168"/>
            </a:xfrm>
            <a:custGeom>
              <a:rect b="b" l="l" r="r" t="t"/>
              <a:pathLst>
                <a:path extrusionOk="0" h="338" w="159">
                  <a:moveTo>
                    <a:pt x="159" y="38"/>
                  </a:moveTo>
                  <a:lnTo>
                    <a:pt x="104" y="186"/>
                  </a:lnTo>
                  <a:lnTo>
                    <a:pt x="64" y="275"/>
                  </a:lnTo>
                  <a:lnTo>
                    <a:pt x="38" y="324"/>
                  </a:lnTo>
                  <a:lnTo>
                    <a:pt x="11" y="338"/>
                  </a:lnTo>
                  <a:lnTo>
                    <a:pt x="0" y="308"/>
                  </a:lnTo>
                  <a:lnTo>
                    <a:pt x="47" y="156"/>
                  </a:lnTo>
                  <a:lnTo>
                    <a:pt x="110" y="14"/>
                  </a:lnTo>
                  <a:lnTo>
                    <a:pt x="146" y="0"/>
                  </a:lnTo>
                  <a:lnTo>
                    <a:pt x="159" y="38"/>
                  </a:lnTo>
                  <a:lnTo>
                    <a:pt x="159"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9"/>
            <p:cNvSpPr/>
            <p:nvPr/>
          </p:nvSpPr>
          <p:spPr>
            <a:xfrm>
              <a:off x="2300" y="3167"/>
              <a:ext cx="554" cy="569"/>
            </a:xfrm>
            <a:custGeom>
              <a:rect b="b" l="l" r="r" t="t"/>
              <a:pathLst>
                <a:path extrusionOk="0" h="1138" w="1108">
                  <a:moveTo>
                    <a:pt x="1108" y="47"/>
                  </a:moveTo>
                  <a:lnTo>
                    <a:pt x="1070" y="122"/>
                  </a:lnTo>
                  <a:lnTo>
                    <a:pt x="1009" y="209"/>
                  </a:lnTo>
                  <a:lnTo>
                    <a:pt x="930" y="306"/>
                  </a:lnTo>
                  <a:lnTo>
                    <a:pt x="838" y="404"/>
                  </a:lnTo>
                  <a:lnTo>
                    <a:pt x="745" y="501"/>
                  </a:lnTo>
                  <a:lnTo>
                    <a:pt x="654" y="590"/>
                  </a:lnTo>
                  <a:lnTo>
                    <a:pt x="572" y="665"/>
                  </a:lnTo>
                  <a:lnTo>
                    <a:pt x="508" y="724"/>
                  </a:lnTo>
                  <a:lnTo>
                    <a:pt x="405" y="821"/>
                  </a:lnTo>
                  <a:lnTo>
                    <a:pt x="338" y="884"/>
                  </a:lnTo>
                  <a:lnTo>
                    <a:pt x="268" y="951"/>
                  </a:lnTo>
                  <a:lnTo>
                    <a:pt x="198" y="1014"/>
                  </a:lnTo>
                  <a:lnTo>
                    <a:pt x="131" y="1071"/>
                  </a:lnTo>
                  <a:lnTo>
                    <a:pt x="27" y="1138"/>
                  </a:lnTo>
                  <a:lnTo>
                    <a:pt x="0" y="1107"/>
                  </a:lnTo>
                  <a:lnTo>
                    <a:pt x="46" y="1045"/>
                  </a:lnTo>
                  <a:lnTo>
                    <a:pt x="131" y="961"/>
                  </a:lnTo>
                  <a:lnTo>
                    <a:pt x="243" y="856"/>
                  </a:lnTo>
                  <a:lnTo>
                    <a:pt x="373" y="742"/>
                  </a:lnTo>
                  <a:lnTo>
                    <a:pt x="506" y="625"/>
                  </a:lnTo>
                  <a:lnTo>
                    <a:pt x="631" y="515"/>
                  </a:lnTo>
                  <a:lnTo>
                    <a:pt x="736" y="418"/>
                  </a:lnTo>
                  <a:lnTo>
                    <a:pt x="808" y="345"/>
                  </a:lnTo>
                  <a:lnTo>
                    <a:pt x="897" y="235"/>
                  </a:lnTo>
                  <a:lnTo>
                    <a:pt x="1011" y="93"/>
                  </a:lnTo>
                  <a:lnTo>
                    <a:pt x="1099" y="0"/>
                  </a:lnTo>
                  <a:lnTo>
                    <a:pt x="1108" y="47"/>
                  </a:lnTo>
                  <a:lnTo>
                    <a:pt x="1108"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Google Shape;243;p9"/>
            <p:cNvSpPr/>
            <p:nvPr/>
          </p:nvSpPr>
          <p:spPr>
            <a:xfrm>
              <a:off x="1762" y="3527"/>
              <a:ext cx="273" cy="258"/>
            </a:xfrm>
            <a:custGeom>
              <a:rect b="b" l="l" r="r" t="t"/>
              <a:pathLst>
                <a:path extrusionOk="0" h="517" w="548">
                  <a:moveTo>
                    <a:pt x="42" y="0"/>
                  </a:moveTo>
                  <a:lnTo>
                    <a:pt x="128" y="75"/>
                  </a:lnTo>
                  <a:lnTo>
                    <a:pt x="221" y="177"/>
                  </a:lnTo>
                  <a:lnTo>
                    <a:pt x="316" y="284"/>
                  </a:lnTo>
                  <a:lnTo>
                    <a:pt x="409" y="375"/>
                  </a:lnTo>
                  <a:lnTo>
                    <a:pt x="534" y="477"/>
                  </a:lnTo>
                  <a:lnTo>
                    <a:pt x="548" y="507"/>
                  </a:lnTo>
                  <a:lnTo>
                    <a:pt x="519" y="517"/>
                  </a:lnTo>
                  <a:lnTo>
                    <a:pt x="394" y="454"/>
                  </a:lnTo>
                  <a:lnTo>
                    <a:pt x="253" y="335"/>
                  </a:lnTo>
                  <a:lnTo>
                    <a:pt x="137" y="213"/>
                  </a:lnTo>
                  <a:lnTo>
                    <a:pt x="8" y="55"/>
                  </a:lnTo>
                  <a:lnTo>
                    <a:pt x="0" y="6"/>
                  </a:lnTo>
                  <a:lnTo>
                    <a:pt x="42" y="0"/>
                  </a:lnTo>
                  <a:lnTo>
                    <a:pt x="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Google Shape;244;p9"/>
            <p:cNvSpPr/>
            <p:nvPr/>
          </p:nvSpPr>
          <p:spPr>
            <a:xfrm>
              <a:off x="1282" y="3488"/>
              <a:ext cx="368" cy="311"/>
            </a:xfrm>
            <a:custGeom>
              <a:rect b="b" l="l" r="r" t="t"/>
              <a:pathLst>
                <a:path extrusionOk="0" h="623" w="738">
                  <a:moveTo>
                    <a:pt x="0" y="87"/>
                  </a:moveTo>
                  <a:lnTo>
                    <a:pt x="44" y="34"/>
                  </a:lnTo>
                  <a:lnTo>
                    <a:pt x="116" y="0"/>
                  </a:lnTo>
                  <a:lnTo>
                    <a:pt x="223" y="6"/>
                  </a:lnTo>
                  <a:lnTo>
                    <a:pt x="274" y="49"/>
                  </a:lnTo>
                  <a:lnTo>
                    <a:pt x="341" y="95"/>
                  </a:lnTo>
                  <a:lnTo>
                    <a:pt x="519" y="109"/>
                  </a:lnTo>
                  <a:lnTo>
                    <a:pt x="681" y="180"/>
                  </a:lnTo>
                  <a:lnTo>
                    <a:pt x="738" y="375"/>
                  </a:lnTo>
                  <a:lnTo>
                    <a:pt x="717" y="481"/>
                  </a:lnTo>
                  <a:lnTo>
                    <a:pt x="666" y="564"/>
                  </a:lnTo>
                  <a:lnTo>
                    <a:pt x="612" y="602"/>
                  </a:lnTo>
                  <a:lnTo>
                    <a:pt x="546" y="623"/>
                  </a:lnTo>
                  <a:lnTo>
                    <a:pt x="335" y="623"/>
                  </a:lnTo>
                  <a:lnTo>
                    <a:pt x="154" y="554"/>
                  </a:lnTo>
                  <a:lnTo>
                    <a:pt x="65" y="440"/>
                  </a:lnTo>
                  <a:lnTo>
                    <a:pt x="36" y="300"/>
                  </a:lnTo>
                  <a:lnTo>
                    <a:pt x="61" y="284"/>
                  </a:lnTo>
                  <a:lnTo>
                    <a:pt x="84" y="310"/>
                  </a:lnTo>
                  <a:lnTo>
                    <a:pt x="206" y="468"/>
                  </a:lnTo>
                  <a:lnTo>
                    <a:pt x="293" y="511"/>
                  </a:lnTo>
                  <a:lnTo>
                    <a:pt x="373" y="533"/>
                  </a:lnTo>
                  <a:lnTo>
                    <a:pt x="512" y="527"/>
                  </a:lnTo>
                  <a:lnTo>
                    <a:pt x="660" y="395"/>
                  </a:lnTo>
                  <a:lnTo>
                    <a:pt x="673" y="306"/>
                  </a:lnTo>
                  <a:lnTo>
                    <a:pt x="635" y="223"/>
                  </a:lnTo>
                  <a:lnTo>
                    <a:pt x="569" y="174"/>
                  </a:lnTo>
                  <a:lnTo>
                    <a:pt x="493" y="154"/>
                  </a:lnTo>
                  <a:lnTo>
                    <a:pt x="333" y="136"/>
                  </a:lnTo>
                  <a:lnTo>
                    <a:pt x="245" y="75"/>
                  </a:lnTo>
                  <a:lnTo>
                    <a:pt x="204" y="43"/>
                  </a:lnTo>
                  <a:lnTo>
                    <a:pt x="122" y="47"/>
                  </a:lnTo>
                  <a:lnTo>
                    <a:pt x="23" y="109"/>
                  </a:lnTo>
                  <a:lnTo>
                    <a:pt x="0" y="87"/>
                  </a:lnTo>
                  <a:lnTo>
                    <a:pt x="0" y="8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Google Shape;245;p9"/>
            <p:cNvSpPr/>
            <p:nvPr/>
          </p:nvSpPr>
          <p:spPr>
            <a:xfrm>
              <a:off x="1429" y="3588"/>
              <a:ext cx="103" cy="177"/>
            </a:xfrm>
            <a:custGeom>
              <a:rect b="b" l="l" r="r" t="t"/>
              <a:pathLst>
                <a:path extrusionOk="0" h="353" w="205">
                  <a:moveTo>
                    <a:pt x="0" y="326"/>
                  </a:moveTo>
                  <a:lnTo>
                    <a:pt x="21" y="174"/>
                  </a:lnTo>
                  <a:lnTo>
                    <a:pt x="46" y="134"/>
                  </a:lnTo>
                  <a:lnTo>
                    <a:pt x="114" y="54"/>
                  </a:lnTo>
                  <a:lnTo>
                    <a:pt x="180" y="0"/>
                  </a:lnTo>
                  <a:lnTo>
                    <a:pt x="205" y="34"/>
                  </a:lnTo>
                  <a:lnTo>
                    <a:pt x="89" y="196"/>
                  </a:lnTo>
                  <a:lnTo>
                    <a:pt x="57" y="326"/>
                  </a:lnTo>
                  <a:lnTo>
                    <a:pt x="28" y="353"/>
                  </a:lnTo>
                  <a:lnTo>
                    <a:pt x="0" y="326"/>
                  </a:lnTo>
                  <a:lnTo>
                    <a:pt x="0" y="3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9"/>
            <p:cNvSpPr/>
            <p:nvPr/>
          </p:nvSpPr>
          <p:spPr>
            <a:xfrm>
              <a:off x="1486" y="3630"/>
              <a:ext cx="128" cy="107"/>
            </a:xfrm>
            <a:custGeom>
              <a:rect b="b" l="l" r="r" t="t"/>
              <a:pathLst>
                <a:path extrusionOk="0" h="215" w="257">
                  <a:moveTo>
                    <a:pt x="27" y="0"/>
                  </a:moveTo>
                  <a:lnTo>
                    <a:pt x="108" y="6"/>
                  </a:lnTo>
                  <a:lnTo>
                    <a:pt x="200" y="81"/>
                  </a:lnTo>
                  <a:lnTo>
                    <a:pt x="257" y="188"/>
                  </a:lnTo>
                  <a:lnTo>
                    <a:pt x="243" y="215"/>
                  </a:lnTo>
                  <a:lnTo>
                    <a:pt x="217" y="199"/>
                  </a:lnTo>
                  <a:lnTo>
                    <a:pt x="135" y="99"/>
                  </a:lnTo>
                  <a:lnTo>
                    <a:pt x="19" y="47"/>
                  </a:lnTo>
                  <a:lnTo>
                    <a:pt x="0" y="20"/>
                  </a:lnTo>
                  <a:lnTo>
                    <a:pt x="27" y="0"/>
                  </a:lnTo>
                  <a:lnTo>
                    <a:pt x="2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7" name="Google Shape;247;p9"/>
            <p:cNvSpPr/>
            <p:nvPr/>
          </p:nvSpPr>
          <p:spPr>
            <a:xfrm>
              <a:off x="1385" y="2844"/>
              <a:ext cx="415" cy="283"/>
            </a:xfrm>
            <a:custGeom>
              <a:rect b="b" l="l" r="r" t="t"/>
              <a:pathLst>
                <a:path extrusionOk="0" h="566" w="829">
                  <a:moveTo>
                    <a:pt x="829" y="37"/>
                  </a:moveTo>
                  <a:lnTo>
                    <a:pt x="681" y="134"/>
                  </a:lnTo>
                  <a:lnTo>
                    <a:pt x="559" y="227"/>
                  </a:lnTo>
                  <a:lnTo>
                    <a:pt x="472" y="298"/>
                  </a:lnTo>
                  <a:lnTo>
                    <a:pt x="369" y="369"/>
                  </a:lnTo>
                  <a:lnTo>
                    <a:pt x="211" y="455"/>
                  </a:lnTo>
                  <a:lnTo>
                    <a:pt x="118" y="515"/>
                  </a:lnTo>
                  <a:lnTo>
                    <a:pt x="25" y="566"/>
                  </a:lnTo>
                  <a:lnTo>
                    <a:pt x="0" y="530"/>
                  </a:lnTo>
                  <a:lnTo>
                    <a:pt x="71" y="463"/>
                  </a:lnTo>
                  <a:lnTo>
                    <a:pt x="172" y="396"/>
                  </a:lnTo>
                  <a:lnTo>
                    <a:pt x="248" y="349"/>
                  </a:lnTo>
                  <a:lnTo>
                    <a:pt x="324" y="305"/>
                  </a:lnTo>
                  <a:lnTo>
                    <a:pt x="453" y="225"/>
                  </a:lnTo>
                  <a:lnTo>
                    <a:pt x="538" y="159"/>
                  </a:lnTo>
                  <a:lnTo>
                    <a:pt x="649" y="83"/>
                  </a:lnTo>
                  <a:lnTo>
                    <a:pt x="738" y="29"/>
                  </a:lnTo>
                  <a:lnTo>
                    <a:pt x="810" y="0"/>
                  </a:lnTo>
                  <a:lnTo>
                    <a:pt x="829" y="37"/>
                  </a:lnTo>
                  <a:lnTo>
                    <a:pt x="829"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Google Shape;248;p9"/>
            <p:cNvSpPr/>
            <p:nvPr/>
          </p:nvSpPr>
          <p:spPr>
            <a:xfrm>
              <a:off x="1395" y="3153"/>
              <a:ext cx="309" cy="192"/>
            </a:xfrm>
            <a:custGeom>
              <a:rect b="b" l="l" r="r" t="t"/>
              <a:pathLst>
                <a:path extrusionOk="0" h="385" w="618">
                  <a:moveTo>
                    <a:pt x="29" y="0"/>
                  </a:moveTo>
                  <a:lnTo>
                    <a:pt x="105" y="32"/>
                  </a:lnTo>
                  <a:lnTo>
                    <a:pt x="192" y="81"/>
                  </a:lnTo>
                  <a:lnTo>
                    <a:pt x="287" y="138"/>
                  </a:lnTo>
                  <a:lnTo>
                    <a:pt x="434" y="229"/>
                  </a:lnTo>
                  <a:lnTo>
                    <a:pt x="529" y="288"/>
                  </a:lnTo>
                  <a:lnTo>
                    <a:pt x="613" y="349"/>
                  </a:lnTo>
                  <a:lnTo>
                    <a:pt x="618" y="381"/>
                  </a:lnTo>
                  <a:lnTo>
                    <a:pt x="590" y="385"/>
                  </a:lnTo>
                  <a:lnTo>
                    <a:pt x="523" y="351"/>
                  </a:lnTo>
                  <a:lnTo>
                    <a:pt x="430" y="290"/>
                  </a:lnTo>
                  <a:lnTo>
                    <a:pt x="333" y="223"/>
                  </a:lnTo>
                  <a:lnTo>
                    <a:pt x="261" y="176"/>
                  </a:lnTo>
                  <a:lnTo>
                    <a:pt x="183" y="134"/>
                  </a:lnTo>
                  <a:lnTo>
                    <a:pt x="86" y="87"/>
                  </a:lnTo>
                  <a:lnTo>
                    <a:pt x="10" y="38"/>
                  </a:lnTo>
                  <a:lnTo>
                    <a:pt x="0" y="10"/>
                  </a:lnTo>
                  <a:lnTo>
                    <a:pt x="29" y="0"/>
                  </a:lnTo>
                  <a:lnTo>
                    <a:pt x="2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 name="Google Shape;249;p9"/>
            <p:cNvSpPr/>
            <p:nvPr/>
          </p:nvSpPr>
          <p:spPr>
            <a:xfrm>
              <a:off x="1367" y="3148"/>
              <a:ext cx="333" cy="332"/>
            </a:xfrm>
            <a:custGeom>
              <a:rect b="b" l="l" r="r" t="t"/>
              <a:pathLst>
                <a:path extrusionOk="0" h="663" w="666">
                  <a:moveTo>
                    <a:pt x="63" y="184"/>
                  </a:moveTo>
                  <a:lnTo>
                    <a:pt x="151" y="227"/>
                  </a:lnTo>
                  <a:lnTo>
                    <a:pt x="327" y="316"/>
                  </a:lnTo>
                  <a:lnTo>
                    <a:pt x="445" y="425"/>
                  </a:lnTo>
                  <a:lnTo>
                    <a:pt x="498" y="486"/>
                  </a:lnTo>
                  <a:lnTo>
                    <a:pt x="553" y="543"/>
                  </a:lnTo>
                  <a:lnTo>
                    <a:pt x="660" y="628"/>
                  </a:lnTo>
                  <a:lnTo>
                    <a:pt x="666" y="657"/>
                  </a:lnTo>
                  <a:lnTo>
                    <a:pt x="637" y="663"/>
                  </a:lnTo>
                  <a:lnTo>
                    <a:pt x="468" y="535"/>
                  </a:lnTo>
                  <a:lnTo>
                    <a:pt x="371" y="442"/>
                  </a:lnTo>
                  <a:lnTo>
                    <a:pt x="291" y="375"/>
                  </a:lnTo>
                  <a:lnTo>
                    <a:pt x="217" y="330"/>
                  </a:lnTo>
                  <a:lnTo>
                    <a:pt x="139" y="292"/>
                  </a:lnTo>
                  <a:lnTo>
                    <a:pt x="16" y="231"/>
                  </a:lnTo>
                  <a:lnTo>
                    <a:pt x="0" y="56"/>
                  </a:lnTo>
                  <a:lnTo>
                    <a:pt x="14" y="0"/>
                  </a:lnTo>
                  <a:lnTo>
                    <a:pt x="35" y="28"/>
                  </a:lnTo>
                  <a:lnTo>
                    <a:pt x="63" y="184"/>
                  </a:lnTo>
                  <a:lnTo>
                    <a:pt x="63" y="18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0" name="Google Shape;250;p9"/>
            <p:cNvSpPr/>
            <p:nvPr/>
          </p:nvSpPr>
          <p:spPr>
            <a:xfrm>
              <a:off x="1733" y="2963"/>
              <a:ext cx="56" cy="32"/>
            </a:xfrm>
            <a:custGeom>
              <a:rect b="b" l="l" r="r" t="t"/>
              <a:pathLst>
                <a:path extrusionOk="0" h="66" w="112">
                  <a:moveTo>
                    <a:pt x="12" y="0"/>
                  </a:moveTo>
                  <a:lnTo>
                    <a:pt x="67" y="20"/>
                  </a:lnTo>
                  <a:lnTo>
                    <a:pt x="101" y="10"/>
                  </a:lnTo>
                  <a:lnTo>
                    <a:pt x="112" y="52"/>
                  </a:lnTo>
                  <a:lnTo>
                    <a:pt x="61" y="66"/>
                  </a:lnTo>
                  <a:lnTo>
                    <a:pt x="0" y="42"/>
                  </a:lnTo>
                  <a:lnTo>
                    <a:pt x="12" y="0"/>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Google Shape;251;p9"/>
            <p:cNvSpPr/>
            <p:nvPr/>
          </p:nvSpPr>
          <p:spPr>
            <a:xfrm>
              <a:off x="1686" y="3009"/>
              <a:ext cx="66" cy="33"/>
            </a:xfrm>
            <a:custGeom>
              <a:rect b="b" l="l" r="r" t="t"/>
              <a:pathLst>
                <a:path extrusionOk="0" h="65" w="133">
                  <a:moveTo>
                    <a:pt x="8" y="8"/>
                  </a:moveTo>
                  <a:lnTo>
                    <a:pt x="69" y="20"/>
                  </a:lnTo>
                  <a:lnTo>
                    <a:pt x="120" y="0"/>
                  </a:lnTo>
                  <a:lnTo>
                    <a:pt x="133" y="42"/>
                  </a:lnTo>
                  <a:lnTo>
                    <a:pt x="69" y="65"/>
                  </a:lnTo>
                  <a:lnTo>
                    <a:pt x="0" y="49"/>
                  </a:lnTo>
                  <a:lnTo>
                    <a:pt x="8" y="8"/>
                  </a:lnTo>
                  <a:lnTo>
                    <a:pt x="8"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2" name="Google Shape;252;p9"/>
            <p:cNvSpPr/>
            <p:nvPr/>
          </p:nvSpPr>
          <p:spPr>
            <a:xfrm>
              <a:off x="1612" y="3051"/>
              <a:ext cx="67" cy="28"/>
            </a:xfrm>
            <a:custGeom>
              <a:rect b="b" l="l" r="r" t="t"/>
              <a:pathLst>
                <a:path extrusionOk="0" h="57" w="133">
                  <a:moveTo>
                    <a:pt x="30" y="0"/>
                  </a:moveTo>
                  <a:lnTo>
                    <a:pt x="72" y="14"/>
                  </a:lnTo>
                  <a:lnTo>
                    <a:pt x="118" y="4"/>
                  </a:lnTo>
                  <a:lnTo>
                    <a:pt x="133" y="43"/>
                  </a:lnTo>
                  <a:lnTo>
                    <a:pt x="76" y="57"/>
                  </a:lnTo>
                  <a:lnTo>
                    <a:pt x="5" y="36"/>
                  </a:lnTo>
                  <a:lnTo>
                    <a:pt x="0" y="6"/>
                  </a:lnTo>
                  <a:lnTo>
                    <a:pt x="30"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3" name="Google Shape;253;p9"/>
            <p:cNvSpPr/>
            <p:nvPr/>
          </p:nvSpPr>
          <p:spPr>
            <a:xfrm>
              <a:off x="1560" y="3087"/>
              <a:ext cx="67" cy="28"/>
            </a:xfrm>
            <a:custGeom>
              <a:rect b="b" l="l" r="r" t="t"/>
              <a:pathLst>
                <a:path extrusionOk="0" h="55" w="133">
                  <a:moveTo>
                    <a:pt x="27" y="0"/>
                  </a:moveTo>
                  <a:lnTo>
                    <a:pt x="74" y="12"/>
                  </a:lnTo>
                  <a:lnTo>
                    <a:pt x="118" y="6"/>
                  </a:lnTo>
                  <a:lnTo>
                    <a:pt x="133" y="45"/>
                  </a:lnTo>
                  <a:lnTo>
                    <a:pt x="71" y="55"/>
                  </a:lnTo>
                  <a:lnTo>
                    <a:pt x="12" y="39"/>
                  </a:lnTo>
                  <a:lnTo>
                    <a:pt x="0" y="12"/>
                  </a:lnTo>
                  <a:lnTo>
                    <a:pt x="27" y="0"/>
                  </a:lnTo>
                  <a:lnTo>
                    <a:pt x="2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4" name="Google Shape;254;p9"/>
            <p:cNvSpPr/>
            <p:nvPr/>
          </p:nvSpPr>
          <p:spPr>
            <a:xfrm>
              <a:off x="1505" y="3120"/>
              <a:ext cx="72" cy="38"/>
            </a:xfrm>
            <a:custGeom>
              <a:rect b="b" l="l" r="r" t="t"/>
              <a:pathLst>
                <a:path extrusionOk="0" h="77" w="144">
                  <a:moveTo>
                    <a:pt x="27" y="2"/>
                  </a:moveTo>
                  <a:lnTo>
                    <a:pt x="87" y="28"/>
                  </a:lnTo>
                  <a:lnTo>
                    <a:pt x="124" y="24"/>
                  </a:lnTo>
                  <a:lnTo>
                    <a:pt x="144" y="40"/>
                  </a:lnTo>
                  <a:lnTo>
                    <a:pt x="125" y="65"/>
                  </a:lnTo>
                  <a:lnTo>
                    <a:pt x="59" y="77"/>
                  </a:lnTo>
                  <a:lnTo>
                    <a:pt x="0" y="34"/>
                  </a:lnTo>
                  <a:lnTo>
                    <a:pt x="2" y="0"/>
                  </a:lnTo>
                  <a:lnTo>
                    <a:pt x="27" y="2"/>
                  </a:lnTo>
                  <a:lnTo>
                    <a:pt x="27"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5" name="Google Shape;255;p9"/>
            <p:cNvSpPr/>
            <p:nvPr/>
          </p:nvSpPr>
          <p:spPr>
            <a:xfrm>
              <a:off x="1572" y="3179"/>
              <a:ext cx="56" cy="26"/>
            </a:xfrm>
            <a:custGeom>
              <a:rect b="b" l="l" r="r" t="t"/>
              <a:pathLst>
                <a:path extrusionOk="0" h="54" w="112">
                  <a:moveTo>
                    <a:pt x="29" y="0"/>
                  </a:moveTo>
                  <a:lnTo>
                    <a:pt x="65" y="10"/>
                  </a:lnTo>
                  <a:lnTo>
                    <a:pt x="103" y="4"/>
                  </a:lnTo>
                  <a:lnTo>
                    <a:pt x="112" y="46"/>
                  </a:lnTo>
                  <a:lnTo>
                    <a:pt x="84" y="54"/>
                  </a:lnTo>
                  <a:lnTo>
                    <a:pt x="8" y="38"/>
                  </a:lnTo>
                  <a:lnTo>
                    <a:pt x="0" y="8"/>
                  </a:lnTo>
                  <a:lnTo>
                    <a:pt x="29" y="0"/>
                  </a:lnTo>
                  <a:lnTo>
                    <a:pt x="2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6" name="Google Shape;256;p9"/>
            <p:cNvSpPr/>
            <p:nvPr/>
          </p:nvSpPr>
          <p:spPr>
            <a:xfrm>
              <a:off x="1617" y="3132"/>
              <a:ext cx="66" cy="33"/>
            </a:xfrm>
            <a:custGeom>
              <a:rect b="b" l="l" r="r" t="t"/>
              <a:pathLst>
                <a:path extrusionOk="0" h="65" w="131">
                  <a:moveTo>
                    <a:pt x="34" y="6"/>
                  </a:moveTo>
                  <a:lnTo>
                    <a:pt x="84" y="23"/>
                  </a:lnTo>
                  <a:lnTo>
                    <a:pt x="116" y="12"/>
                  </a:lnTo>
                  <a:lnTo>
                    <a:pt x="131" y="51"/>
                  </a:lnTo>
                  <a:lnTo>
                    <a:pt x="71" y="65"/>
                  </a:lnTo>
                  <a:lnTo>
                    <a:pt x="0" y="27"/>
                  </a:lnTo>
                  <a:lnTo>
                    <a:pt x="6" y="0"/>
                  </a:lnTo>
                  <a:lnTo>
                    <a:pt x="34" y="6"/>
                  </a:lnTo>
                  <a:lnTo>
                    <a:pt x="34"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7" name="Google Shape;257;p9"/>
            <p:cNvSpPr/>
            <p:nvPr/>
          </p:nvSpPr>
          <p:spPr>
            <a:xfrm>
              <a:off x="1690" y="3087"/>
              <a:ext cx="68" cy="36"/>
            </a:xfrm>
            <a:custGeom>
              <a:rect b="b" l="l" r="r" t="t"/>
              <a:pathLst>
                <a:path extrusionOk="0" h="71" w="135">
                  <a:moveTo>
                    <a:pt x="3" y="24"/>
                  </a:moveTo>
                  <a:lnTo>
                    <a:pt x="62" y="28"/>
                  </a:lnTo>
                  <a:lnTo>
                    <a:pt x="116" y="0"/>
                  </a:lnTo>
                  <a:lnTo>
                    <a:pt x="135" y="37"/>
                  </a:lnTo>
                  <a:lnTo>
                    <a:pt x="70" y="71"/>
                  </a:lnTo>
                  <a:lnTo>
                    <a:pt x="0" y="65"/>
                  </a:lnTo>
                  <a:lnTo>
                    <a:pt x="3" y="24"/>
                  </a:lnTo>
                  <a:lnTo>
                    <a:pt x="3"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8" name="Google Shape;258;p9"/>
            <p:cNvSpPr/>
            <p:nvPr/>
          </p:nvSpPr>
          <p:spPr>
            <a:xfrm>
              <a:off x="1765" y="3036"/>
              <a:ext cx="71" cy="36"/>
            </a:xfrm>
            <a:custGeom>
              <a:rect b="b" l="l" r="r" t="t"/>
              <a:pathLst>
                <a:path extrusionOk="0" h="73" w="140">
                  <a:moveTo>
                    <a:pt x="7" y="8"/>
                  </a:moveTo>
                  <a:lnTo>
                    <a:pt x="64" y="22"/>
                  </a:lnTo>
                  <a:lnTo>
                    <a:pt x="120" y="0"/>
                  </a:lnTo>
                  <a:lnTo>
                    <a:pt x="140" y="38"/>
                  </a:lnTo>
                  <a:lnTo>
                    <a:pt x="68" y="73"/>
                  </a:lnTo>
                  <a:lnTo>
                    <a:pt x="0" y="54"/>
                  </a:lnTo>
                  <a:lnTo>
                    <a:pt x="7" y="8"/>
                  </a:lnTo>
                  <a:lnTo>
                    <a:pt x="7"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9" name="Google Shape;259;p9"/>
            <p:cNvSpPr/>
            <p:nvPr/>
          </p:nvSpPr>
          <p:spPr>
            <a:xfrm>
              <a:off x="1641" y="3205"/>
              <a:ext cx="76" cy="37"/>
            </a:xfrm>
            <a:custGeom>
              <a:rect b="b" l="l" r="r" t="t"/>
              <a:pathLst>
                <a:path extrusionOk="0" h="73" w="152">
                  <a:moveTo>
                    <a:pt x="24" y="29"/>
                  </a:moveTo>
                  <a:lnTo>
                    <a:pt x="80" y="27"/>
                  </a:lnTo>
                  <a:lnTo>
                    <a:pt x="121" y="0"/>
                  </a:lnTo>
                  <a:lnTo>
                    <a:pt x="152" y="4"/>
                  </a:lnTo>
                  <a:lnTo>
                    <a:pt x="152" y="37"/>
                  </a:lnTo>
                  <a:lnTo>
                    <a:pt x="89" y="73"/>
                  </a:lnTo>
                  <a:lnTo>
                    <a:pt x="17" y="71"/>
                  </a:lnTo>
                  <a:lnTo>
                    <a:pt x="0" y="45"/>
                  </a:lnTo>
                  <a:lnTo>
                    <a:pt x="24" y="29"/>
                  </a:lnTo>
                  <a:lnTo>
                    <a:pt x="24"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0" name="Google Shape;260;p9"/>
            <p:cNvSpPr/>
            <p:nvPr/>
          </p:nvSpPr>
          <p:spPr>
            <a:xfrm>
              <a:off x="1711" y="3145"/>
              <a:ext cx="92" cy="43"/>
            </a:xfrm>
            <a:custGeom>
              <a:rect b="b" l="l" r="r" t="t"/>
              <a:pathLst>
                <a:path extrusionOk="0" h="85" w="185">
                  <a:moveTo>
                    <a:pt x="27" y="32"/>
                  </a:moveTo>
                  <a:lnTo>
                    <a:pt x="101" y="30"/>
                  </a:lnTo>
                  <a:lnTo>
                    <a:pt x="156" y="0"/>
                  </a:lnTo>
                  <a:lnTo>
                    <a:pt x="185" y="14"/>
                  </a:lnTo>
                  <a:lnTo>
                    <a:pt x="179" y="50"/>
                  </a:lnTo>
                  <a:lnTo>
                    <a:pt x="101" y="85"/>
                  </a:lnTo>
                  <a:lnTo>
                    <a:pt x="16" y="81"/>
                  </a:lnTo>
                  <a:lnTo>
                    <a:pt x="0" y="52"/>
                  </a:lnTo>
                  <a:lnTo>
                    <a:pt x="27" y="32"/>
                  </a:lnTo>
                  <a:lnTo>
                    <a:pt x="27"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1" name="Google Shape;261;p9"/>
            <p:cNvSpPr/>
            <p:nvPr/>
          </p:nvSpPr>
          <p:spPr>
            <a:xfrm>
              <a:off x="1789" y="3102"/>
              <a:ext cx="59" cy="26"/>
            </a:xfrm>
            <a:custGeom>
              <a:rect b="b" l="l" r="r" t="t"/>
              <a:pathLst>
                <a:path extrusionOk="0" h="53" w="118">
                  <a:moveTo>
                    <a:pt x="27" y="0"/>
                  </a:moveTo>
                  <a:lnTo>
                    <a:pt x="63" y="9"/>
                  </a:lnTo>
                  <a:lnTo>
                    <a:pt x="99" y="0"/>
                  </a:lnTo>
                  <a:lnTo>
                    <a:pt x="118" y="37"/>
                  </a:lnTo>
                  <a:lnTo>
                    <a:pt x="63" y="53"/>
                  </a:lnTo>
                  <a:lnTo>
                    <a:pt x="10" y="39"/>
                  </a:lnTo>
                  <a:lnTo>
                    <a:pt x="0" y="9"/>
                  </a:lnTo>
                  <a:lnTo>
                    <a:pt x="27" y="0"/>
                  </a:lnTo>
                  <a:lnTo>
                    <a:pt x="2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2" name="Google Shape;262;p9"/>
            <p:cNvSpPr/>
            <p:nvPr/>
          </p:nvSpPr>
          <p:spPr>
            <a:xfrm>
              <a:off x="489" y="1985"/>
              <a:ext cx="563" cy="1474"/>
            </a:xfrm>
            <a:custGeom>
              <a:rect b="b" l="l" r="r" t="t"/>
              <a:pathLst>
                <a:path extrusionOk="0" h="2948" w="1125">
                  <a:moveTo>
                    <a:pt x="1125" y="2908"/>
                  </a:moveTo>
                  <a:lnTo>
                    <a:pt x="1112" y="2948"/>
                  </a:lnTo>
                  <a:lnTo>
                    <a:pt x="933" y="2885"/>
                  </a:lnTo>
                  <a:lnTo>
                    <a:pt x="720" y="2784"/>
                  </a:lnTo>
                  <a:lnTo>
                    <a:pt x="587" y="2674"/>
                  </a:lnTo>
                  <a:lnTo>
                    <a:pt x="458" y="2545"/>
                  </a:lnTo>
                  <a:lnTo>
                    <a:pt x="342" y="2413"/>
                  </a:lnTo>
                  <a:lnTo>
                    <a:pt x="243" y="2273"/>
                  </a:lnTo>
                  <a:lnTo>
                    <a:pt x="162" y="2129"/>
                  </a:lnTo>
                  <a:lnTo>
                    <a:pt x="38" y="1800"/>
                  </a:lnTo>
                  <a:lnTo>
                    <a:pt x="0" y="1490"/>
                  </a:lnTo>
                  <a:lnTo>
                    <a:pt x="32" y="1174"/>
                  </a:lnTo>
                  <a:lnTo>
                    <a:pt x="74" y="1014"/>
                  </a:lnTo>
                  <a:lnTo>
                    <a:pt x="135" y="857"/>
                  </a:lnTo>
                  <a:lnTo>
                    <a:pt x="215" y="697"/>
                  </a:lnTo>
                  <a:lnTo>
                    <a:pt x="262" y="618"/>
                  </a:lnTo>
                  <a:lnTo>
                    <a:pt x="316" y="539"/>
                  </a:lnTo>
                  <a:lnTo>
                    <a:pt x="378" y="450"/>
                  </a:lnTo>
                  <a:lnTo>
                    <a:pt x="449" y="365"/>
                  </a:lnTo>
                  <a:lnTo>
                    <a:pt x="523" y="284"/>
                  </a:lnTo>
                  <a:lnTo>
                    <a:pt x="603" y="207"/>
                  </a:lnTo>
                  <a:lnTo>
                    <a:pt x="724" y="117"/>
                  </a:lnTo>
                  <a:lnTo>
                    <a:pt x="855" y="44"/>
                  </a:lnTo>
                  <a:lnTo>
                    <a:pt x="979" y="0"/>
                  </a:lnTo>
                  <a:lnTo>
                    <a:pt x="1025" y="14"/>
                  </a:lnTo>
                  <a:lnTo>
                    <a:pt x="1011" y="59"/>
                  </a:lnTo>
                  <a:lnTo>
                    <a:pt x="905" y="140"/>
                  </a:lnTo>
                  <a:lnTo>
                    <a:pt x="768" y="219"/>
                  </a:lnTo>
                  <a:lnTo>
                    <a:pt x="644" y="294"/>
                  </a:lnTo>
                  <a:lnTo>
                    <a:pt x="508" y="422"/>
                  </a:lnTo>
                  <a:lnTo>
                    <a:pt x="373" y="608"/>
                  </a:lnTo>
                  <a:lnTo>
                    <a:pt x="279" y="768"/>
                  </a:lnTo>
                  <a:lnTo>
                    <a:pt x="201" y="931"/>
                  </a:lnTo>
                  <a:lnTo>
                    <a:pt x="112" y="1227"/>
                  </a:lnTo>
                  <a:lnTo>
                    <a:pt x="103" y="1381"/>
                  </a:lnTo>
                  <a:lnTo>
                    <a:pt x="108" y="1533"/>
                  </a:lnTo>
                  <a:lnTo>
                    <a:pt x="150" y="1768"/>
                  </a:lnTo>
                  <a:lnTo>
                    <a:pt x="196" y="1914"/>
                  </a:lnTo>
                  <a:lnTo>
                    <a:pt x="253" y="2054"/>
                  </a:lnTo>
                  <a:lnTo>
                    <a:pt x="335" y="2208"/>
                  </a:lnTo>
                  <a:lnTo>
                    <a:pt x="430" y="2354"/>
                  </a:lnTo>
                  <a:lnTo>
                    <a:pt x="540" y="2488"/>
                  </a:lnTo>
                  <a:lnTo>
                    <a:pt x="597" y="2551"/>
                  </a:lnTo>
                  <a:lnTo>
                    <a:pt x="660" y="2610"/>
                  </a:lnTo>
                  <a:lnTo>
                    <a:pt x="730" y="2672"/>
                  </a:lnTo>
                  <a:lnTo>
                    <a:pt x="802" y="2729"/>
                  </a:lnTo>
                  <a:lnTo>
                    <a:pt x="958" y="2827"/>
                  </a:lnTo>
                  <a:lnTo>
                    <a:pt x="1040" y="2871"/>
                  </a:lnTo>
                  <a:lnTo>
                    <a:pt x="1125" y="2908"/>
                  </a:lnTo>
                  <a:lnTo>
                    <a:pt x="1125" y="29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3" name="Google Shape;263;p9"/>
            <p:cNvSpPr/>
            <p:nvPr/>
          </p:nvSpPr>
          <p:spPr>
            <a:xfrm>
              <a:off x="1034" y="2447"/>
              <a:ext cx="316" cy="114"/>
            </a:xfrm>
            <a:custGeom>
              <a:rect b="b" l="l" r="r" t="t"/>
              <a:pathLst>
                <a:path extrusionOk="0" h="228" w="633">
                  <a:moveTo>
                    <a:pt x="0" y="197"/>
                  </a:moveTo>
                  <a:lnTo>
                    <a:pt x="46" y="144"/>
                  </a:lnTo>
                  <a:lnTo>
                    <a:pt x="120" y="80"/>
                  </a:lnTo>
                  <a:lnTo>
                    <a:pt x="200" y="27"/>
                  </a:lnTo>
                  <a:lnTo>
                    <a:pt x="264" y="0"/>
                  </a:lnTo>
                  <a:lnTo>
                    <a:pt x="500" y="79"/>
                  </a:lnTo>
                  <a:lnTo>
                    <a:pt x="626" y="152"/>
                  </a:lnTo>
                  <a:lnTo>
                    <a:pt x="633" y="181"/>
                  </a:lnTo>
                  <a:lnTo>
                    <a:pt x="605" y="189"/>
                  </a:lnTo>
                  <a:lnTo>
                    <a:pt x="447" y="120"/>
                  </a:lnTo>
                  <a:lnTo>
                    <a:pt x="272" y="84"/>
                  </a:lnTo>
                  <a:lnTo>
                    <a:pt x="133" y="146"/>
                  </a:lnTo>
                  <a:lnTo>
                    <a:pt x="29" y="228"/>
                  </a:lnTo>
                  <a:lnTo>
                    <a:pt x="0" y="197"/>
                  </a:lnTo>
                  <a:lnTo>
                    <a:pt x="0" y="19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4" name="Google Shape;264;p9"/>
            <p:cNvSpPr/>
            <p:nvPr/>
          </p:nvSpPr>
          <p:spPr>
            <a:xfrm>
              <a:off x="1039" y="2200"/>
              <a:ext cx="266" cy="262"/>
            </a:xfrm>
            <a:custGeom>
              <a:rect b="b" l="l" r="r" t="t"/>
              <a:pathLst>
                <a:path extrusionOk="0" h="523" w="532">
                  <a:moveTo>
                    <a:pt x="38" y="14"/>
                  </a:moveTo>
                  <a:lnTo>
                    <a:pt x="79" y="133"/>
                  </a:lnTo>
                  <a:lnTo>
                    <a:pt x="133" y="273"/>
                  </a:lnTo>
                  <a:lnTo>
                    <a:pt x="167" y="340"/>
                  </a:lnTo>
                  <a:lnTo>
                    <a:pt x="207" y="395"/>
                  </a:lnTo>
                  <a:lnTo>
                    <a:pt x="275" y="446"/>
                  </a:lnTo>
                  <a:lnTo>
                    <a:pt x="363" y="452"/>
                  </a:lnTo>
                  <a:lnTo>
                    <a:pt x="511" y="403"/>
                  </a:lnTo>
                  <a:lnTo>
                    <a:pt x="532" y="440"/>
                  </a:lnTo>
                  <a:lnTo>
                    <a:pt x="444" y="501"/>
                  </a:lnTo>
                  <a:lnTo>
                    <a:pt x="302" y="523"/>
                  </a:lnTo>
                  <a:lnTo>
                    <a:pt x="184" y="434"/>
                  </a:lnTo>
                  <a:lnTo>
                    <a:pt x="116" y="330"/>
                  </a:lnTo>
                  <a:lnTo>
                    <a:pt x="36" y="158"/>
                  </a:lnTo>
                  <a:lnTo>
                    <a:pt x="0" y="26"/>
                  </a:lnTo>
                  <a:lnTo>
                    <a:pt x="13" y="0"/>
                  </a:lnTo>
                  <a:lnTo>
                    <a:pt x="38" y="14"/>
                  </a:lnTo>
                  <a:lnTo>
                    <a:pt x="38"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5" name="Google Shape;265;p9"/>
            <p:cNvSpPr/>
            <p:nvPr/>
          </p:nvSpPr>
          <p:spPr>
            <a:xfrm>
              <a:off x="1118" y="2479"/>
              <a:ext cx="160" cy="329"/>
            </a:xfrm>
            <a:custGeom>
              <a:rect b="b" l="l" r="r" t="t"/>
              <a:pathLst>
                <a:path extrusionOk="0" h="657" w="320">
                  <a:moveTo>
                    <a:pt x="69" y="0"/>
                  </a:moveTo>
                  <a:lnTo>
                    <a:pt x="133" y="43"/>
                  </a:lnTo>
                  <a:lnTo>
                    <a:pt x="274" y="260"/>
                  </a:lnTo>
                  <a:lnTo>
                    <a:pt x="320" y="525"/>
                  </a:lnTo>
                  <a:lnTo>
                    <a:pt x="266" y="643"/>
                  </a:lnTo>
                  <a:lnTo>
                    <a:pt x="242" y="657"/>
                  </a:lnTo>
                  <a:lnTo>
                    <a:pt x="228" y="629"/>
                  </a:lnTo>
                  <a:lnTo>
                    <a:pt x="225" y="521"/>
                  </a:lnTo>
                  <a:lnTo>
                    <a:pt x="208" y="306"/>
                  </a:lnTo>
                  <a:lnTo>
                    <a:pt x="168" y="211"/>
                  </a:lnTo>
                  <a:lnTo>
                    <a:pt x="122" y="152"/>
                  </a:lnTo>
                  <a:lnTo>
                    <a:pt x="73" y="102"/>
                  </a:lnTo>
                  <a:lnTo>
                    <a:pt x="0" y="45"/>
                  </a:lnTo>
                  <a:lnTo>
                    <a:pt x="17" y="12"/>
                  </a:lnTo>
                  <a:lnTo>
                    <a:pt x="69" y="0"/>
                  </a:lnTo>
                  <a:lnTo>
                    <a:pt x="6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6" name="Google Shape;266;p9"/>
            <p:cNvSpPr/>
            <p:nvPr/>
          </p:nvSpPr>
          <p:spPr>
            <a:xfrm>
              <a:off x="1097" y="2500"/>
              <a:ext cx="187" cy="291"/>
            </a:xfrm>
            <a:custGeom>
              <a:rect b="b" l="l" r="r" t="t"/>
              <a:pathLst>
                <a:path extrusionOk="0" h="582" w="372">
                  <a:moveTo>
                    <a:pt x="372" y="34"/>
                  </a:moveTo>
                  <a:lnTo>
                    <a:pt x="279" y="119"/>
                  </a:lnTo>
                  <a:lnTo>
                    <a:pt x="186" y="207"/>
                  </a:lnTo>
                  <a:lnTo>
                    <a:pt x="106" y="365"/>
                  </a:lnTo>
                  <a:lnTo>
                    <a:pt x="76" y="466"/>
                  </a:lnTo>
                  <a:lnTo>
                    <a:pt x="39" y="582"/>
                  </a:lnTo>
                  <a:lnTo>
                    <a:pt x="0" y="570"/>
                  </a:lnTo>
                  <a:lnTo>
                    <a:pt x="32" y="414"/>
                  </a:lnTo>
                  <a:lnTo>
                    <a:pt x="74" y="296"/>
                  </a:lnTo>
                  <a:lnTo>
                    <a:pt x="131" y="178"/>
                  </a:lnTo>
                  <a:lnTo>
                    <a:pt x="207" y="83"/>
                  </a:lnTo>
                  <a:lnTo>
                    <a:pt x="298" y="0"/>
                  </a:lnTo>
                  <a:lnTo>
                    <a:pt x="372" y="34"/>
                  </a:lnTo>
                  <a:lnTo>
                    <a:pt x="372"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7" name="Google Shape;267;p9"/>
            <p:cNvSpPr/>
            <p:nvPr/>
          </p:nvSpPr>
          <p:spPr>
            <a:xfrm>
              <a:off x="1096" y="2788"/>
              <a:ext cx="105" cy="101"/>
            </a:xfrm>
            <a:custGeom>
              <a:rect b="b" l="l" r="r" t="t"/>
              <a:pathLst>
                <a:path extrusionOk="0" h="201" w="209">
                  <a:moveTo>
                    <a:pt x="26" y="0"/>
                  </a:moveTo>
                  <a:lnTo>
                    <a:pt x="150" y="53"/>
                  </a:lnTo>
                  <a:lnTo>
                    <a:pt x="209" y="172"/>
                  </a:lnTo>
                  <a:lnTo>
                    <a:pt x="203" y="201"/>
                  </a:lnTo>
                  <a:lnTo>
                    <a:pt x="174" y="194"/>
                  </a:lnTo>
                  <a:lnTo>
                    <a:pt x="95" y="99"/>
                  </a:lnTo>
                  <a:lnTo>
                    <a:pt x="13" y="40"/>
                  </a:lnTo>
                  <a:lnTo>
                    <a:pt x="0" y="12"/>
                  </a:lnTo>
                  <a:lnTo>
                    <a:pt x="26" y="0"/>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8" name="Google Shape;268;p9"/>
            <p:cNvSpPr/>
            <p:nvPr/>
          </p:nvSpPr>
          <p:spPr>
            <a:xfrm>
              <a:off x="1177" y="2796"/>
              <a:ext cx="65" cy="104"/>
            </a:xfrm>
            <a:custGeom>
              <a:rect b="b" l="l" r="r" t="t"/>
              <a:pathLst>
                <a:path extrusionOk="0" h="207" w="129">
                  <a:moveTo>
                    <a:pt x="0" y="154"/>
                  </a:moveTo>
                  <a:lnTo>
                    <a:pt x="65" y="37"/>
                  </a:lnTo>
                  <a:lnTo>
                    <a:pt x="99" y="0"/>
                  </a:lnTo>
                  <a:lnTo>
                    <a:pt x="129" y="28"/>
                  </a:lnTo>
                  <a:lnTo>
                    <a:pt x="101" y="93"/>
                  </a:lnTo>
                  <a:lnTo>
                    <a:pt x="80" y="180"/>
                  </a:lnTo>
                  <a:lnTo>
                    <a:pt x="27" y="207"/>
                  </a:lnTo>
                  <a:lnTo>
                    <a:pt x="0" y="154"/>
                  </a:lnTo>
                  <a:lnTo>
                    <a:pt x="0" y="15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9" name="Google Shape;269;p9"/>
            <p:cNvSpPr/>
            <p:nvPr/>
          </p:nvSpPr>
          <p:spPr>
            <a:xfrm>
              <a:off x="934" y="2409"/>
              <a:ext cx="214" cy="877"/>
            </a:xfrm>
            <a:custGeom>
              <a:rect b="b" l="l" r="r" t="t"/>
              <a:pathLst>
                <a:path extrusionOk="0" h="1754" w="427">
                  <a:moveTo>
                    <a:pt x="233" y="19"/>
                  </a:moveTo>
                  <a:lnTo>
                    <a:pt x="250" y="124"/>
                  </a:lnTo>
                  <a:lnTo>
                    <a:pt x="218" y="317"/>
                  </a:lnTo>
                  <a:lnTo>
                    <a:pt x="148" y="534"/>
                  </a:lnTo>
                  <a:lnTo>
                    <a:pt x="97" y="716"/>
                  </a:lnTo>
                  <a:lnTo>
                    <a:pt x="72" y="1051"/>
                  </a:lnTo>
                  <a:lnTo>
                    <a:pt x="121" y="1239"/>
                  </a:lnTo>
                  <a:lnTo>
                    <a:pt x="186" y="1367"/>
                  </a:lnTo>
                  <a:lnTo>
                    <a:pt x="281" y="1497"/>
                  </a:lnTo>
                  <a:lnTo>
                    <a:pt x="401" y="1641"/>
                  </a:lnTo>
                  <a:lnTo>
                    <a:pt x="427" y="1724"/>
                  </a:lnTo>
                  <a:lnTo>
                    <a:pt x="422" y="1754"/>
                  </a:lnTo>
                  <a:lnTo>
                    <a:pt x="393" y="1748"/>
                  </a:lnTo>
                  <a:lnTo>
                    <a:pt x="294" y="1663"/>
                  </a:lnTo>
                  <a:lnTo>
                    <a:pt x="207" y="1570"/>
                  </a:lnTo>
                  <a:lnTo>
                    <a:pt x="135" y="1473"/>
                  </a:lnTo>
                  <a:lnTo>
                    <a:pt x="38" y="1268"/>
                  </a:lnTo>
                  <a:lnTo>
                    <a:pt x="0" y="1071"/>
                  </a:lnTo>
                  <a:lnTo>
                    <a:pt x="3" y="897"/>
                  </a:lnTo>
                  <a:lnTo>
                    <a:pt x="38" y="712"/>
                  </a:lnTo>
                  <a:lnTo>
                    <a:pt x="97" y="524"/>
                  </a:lnTo>
                  <a:lnTo>
                    <a:pt x="167" y="298"/>
                  </a:lnTo>
                  <a:lnTo>
                    <a:pt x="180" y="138"/>
                  </a:lnTo>
                  <a:lnTo>
                    <a:pt x="192" y="23"/>
                  </a:lnTo>
                  <a:lnTo>
                    <a:pt x="211" y="0"/>
                  </a:lnTo>
                  <a:lnTo>
                    <a:pt x="233" y="19"/>
                  </a:lnTo>
                  <a:lnTo>
                    <a:pt x="233"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0" name="Google Shape;270;p9"/>
            <p:cNvSpPr/>
            <p:nvPr/>
          </p:nvSpPr>
          <p:spPr>
            <a:xfrm>
              <a:off x="1239" y="2230"/>
              <a:ext cx="474" cy="541"/>
            </a:xfrm>
            <a:custGeom>
              <a:rect b="b" l="l" r="r" t="t"/>
              <a:pathLst>
                <a:path extrusionOk="0" h="1083" w="948">
                  <a:moveTo>
                    <a:pt x="948" y="27"/>
                  </a:moveTo>
                  <a:lnTo>
                    <a:pt x="920" y="134"/>
                  </a:lnTo>
                  <a:lnTo>
                    <a:pt x="859" y="280"/>
                  </a:lnTo>
                  <a:lnTo>
                    <a:pt x="815" y="372"/>
                  </a:lnTo>
                  <a:lnTo>
                    <a:pt x="754" y="487"/>
                  </a:lnTo>
                  <a:lnTo>
                    <a:pt x="699" y="582"/>
                  </a:lnTo>
                  <a:lnTo>
                    <a:pt x="667" y="627"/>
                  </a:lnTo>
                  <a:lnTo>
                    <a:pt x="606" y="694"/>
                  </a:lnTo>
                  <a:lnTo>
                    <a:pt x="526" y="767"/>
                  </a:lnTo>
                  <a:lnTo>
                    <a:pt x="433" y="844"/>
                  </a:lnTo>
                  <a:lnTo>
                    <a:pt x="332" y="917"/>
                  </a:lnTo>
                  <a:lnTo>
                    <a:pt x="158" y="1024"/>
                  </a:lnTo>
                  <a:lnTo>
                    <a:pt x="7" y="1083"/>
                  </a:lnTo>
                  <a:lnTo>
                    <a:pt x="0" y="1057"/>
                  </a:lnTo>
                  <a:lnTo>
                    <a:pt x="97" y="970"/>
                  </a:lnTo>
                  <a:lnTo>
                    <a:pt x="220" y="876"/>
                  </a:lnTo>
                  <a:lnTo>
                    <a:pt x="287" y="826"/>
                  </a:lnTo>
                  <a:lnTo>
                    <a:pt x="363" y="763"/>
                  </a:lnTo>
                  <a:lnTo>
                    <a:pt x="443" y="698"/>
                  </a:lnTo>
                  <a:lnTo>
                    <a:pt x="585" y="558"/>
                  </a:lnTo>
                  <a:lnTo>
                    <a:pt x="673" y="445"/>
                  </a:lnTo>
                  <a:lnTo>
                    <a:pt x="758" y="323"/>
                  </a:lnTo>
                  <a:lnTo>
                    <a:pt x="840" y="181"/>
                  </a:lnTo>
                  <a:lnTo>
                    <a:pt x="910" y="13"/>
                  </a:lnTo>
                  <a:lnTo>
                    <a:pt x="937" y="0"/>
                  </a:lnTo>
                  <a:lnTo>
                    <a:pt x="948" y="27"/>
                  </a:lnTo>
                  <a:lnTo>
                    <a:pt x="948"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1" name="Google Shape;271;p9"/>
            <p:cNvSpPr/>
            <p:nvPr/>
          </p:nvSpPr>
          <p:spPr>
            <a:xfrm>
              <a:off x="990" y="2792"/>
              <a:ext cx="128" cy="42"/>
            </a:xfrm>
            <a:custGeom>
              <a:rect b="b" l="l" r="r" t="t"/>
              <a:pathLst>
                <a:path extrusionOk="0" h="85" w="256">
                  <a:moveTo>
                    <a:pt x="256" y="40"/>
                  </a:moveTo>
                  <a:lnTo>
                    <a:pt x="177" y="69"/>
                  </a:lnTo>
                  <a:lnTo>
                    <a:pt x="95" y="85"/>
                  </a:lnTo>
                  <a:lnTo>
                    <a:pt x="19" y="83"/>
                  </a:lnTo>
                  <a:lnTo>
                    <a:pt x="0" y="61"/>
                  </a:lnTo>
                  <a:lnTo>
                    <a:pt x="19" y="40"/>
                  </a:lnTo>
                  <a:lnTo>
                    <a:pt x="241" y="0"/>
                  </a:lnTo>
                  <a:lnTo>
                    <a:pt x="256" y="40"/>
                  </a:lnTo>
                  <a:lnTo>
                    <a:pt x="256"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2" name="Google Shape;272;p9"/>
            <p:cNvSpPr/>
            <p:nvPr/>
          </p:nvSpPr>
          <p:spPr>
            <a:xfrm>
              <a:off x="1526" y="2573"/>
              <a:ext cx="286" cy="128"/>
            </a:xfrm>
            <a:custGeom>
              <a:rect b="b" l="l" r="r" t="t"/>
              <a:pathLst>
                <a:path extrusionOk="0" h="257" w="572">
                  <a:moveTo>
                    <a:pt x="2" y="0"/>
                  </a:moveTo>
                  <a:lnTo>
                    <a:pt x="177" y="10"/>
                  </a:lnTo>
                  <a:lnTo>
                    <a:pt x="437" y="107"/>
                  </a:lnTo>
                  <a:lnTo>
                    <a:pt x="522" y="154"/>
                  </a:lnTo>
                  <a:lnTo>
                    <a:pt x="557" y="215"/>
                  </a:lnTo>
                  <a:lnTo>
                    <a:pt x="572" y="257"/>
                  </a:lnTo>
                  <a:lnTo>
                    <a:pt x="534" y="255"/>
                  </a:lnTo>
                  <a:lnTo>
                    <a:pt x="408" y="192"/>
                  </a:lnTo>
                  <a:lnTo>
                    <a:pt x="289" y="134"/>
                  </a:lnTo>
                  <a:lnTo>
                    <a:pt x="148" y="85"/>
                  </a:lnTo>
                  <a:lnTo>
                    <a:pt x="0" y="42"/>
                  </a:lnTo>
                  <a:lnTo>
                    <a:pt x="2" y="0"/>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3" name="Google Shape;273;p9"/>
            <p:cNvSpPr/>
            <p:nvPr/>
          </p:nvSpPr>
          <p:spPr>
            <a:xfrm>
              <a:off x="1131" y="2921"/>
              <a:ext cx="98" cy="168"/>
            </a:xfrm>
            <a:custGeom>
              <a:rect b="b" l="l" r="r" t="t"/>
              <a:pathLst>
                <a:path extrusionOk="0" h="335" w="198">
                  <a:moveTo>
                    <a:pt x="34" y="7"/>
                  </a:moveTo>
                  <a:lnTo>
                    <a:pt x="108" y="108"/>
                  </a:lnTo>
                  <a:lnTo>
                    <a:pt x="169" y="211"/>
                  </a:lnTo>
                  <a:lnTo>
                    <a:pt x="198" y="297"/>
                  </a:lnTo>
                  <a:lnTo>
                    <a:pt x="184" y="335"/>
                  </a:lnTo>
                  <a:lnTo>
                    <a:pt x="148" y="321"/>
                  </a:lnTo>
                  <a:lnTo>
                    <a:pt x="112" y="236"/>
                  </a:lnTo>
                  <a:lnTo>
                    <a:pt x="57" y="132"/>
                  </a:lnTo>
                  <a:lnTo>
                    <a:pt x="0" y="29"/>
                  </a:lnTo>
                  <a:lnTo>
                    <a:pt x="6" y="0"/>
                  </a:lnTo>
                  <a:lnTo>
                    <a:pt x="34" y="7"/>
                  </a:lnTo>
                  <a:lnTo>
                    <a:pt x="34"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4" name="Google Shape;274;p9"/>
            <p:cNvSpPr/>
            <p:nvPr/>
          </p:nvSpPr>
          <p:spPr>
            <a:xfrm>
              <a:off x="1187" y="2906"/>
              <a:ext cx="327" cy="102"/>
            </a:xfrm>
            <a:custGeom>
              <a:rect b="b" l="l" r="r" t="t"/>
              <a:pathLst>
                <a:path extrusionOk="0" h="205" w="656">
                  <a:moveTo>
                    <a:pt x="0" y="172"/>
                  </a:moveTo>
                  <a:lnTo>
                    <a:pt x="88" y="103"/>
                  </a:lnTo>
                  <a:lnTo>
                    <a:pt x="183" y="57"/>
                  </a:lnTo>
                  <a:lnTo>
                    <a:pt x="297" y="22"/>
                  </a:lnTo>
                  <a:lnTo>
                    <a:pt x="318" y="18"/>
                  </a:lnTo>
                  <a:lnTo>
                    <a:pt x="523" y="0"/>
                  </a:lnTo>
                  <a:lnTo>
                    <a:pt x="656" y="14"/>
                  </a:lnTo>
                  <a:lnTo>
                    <a:pt x="654" y="55"/>
                  </a:lnTo>
                  <a:lnTo>
                    <a:pt x="525" y="55"/>
                  </a:lnTo>
                  <a:lnTo>
                    <a:pt x="331" y="85"/>
                  </a:lnTo>
                  <a:lnTo>
                    <a:pt x="190" y="126"/>
                  </a:lnTo>
                  <a:lnTo>
                    <a:pt x="82" y="178"/>
                  </a:lnTo>
                  <a:lnTo>
                    <a:pt x="25" y="205"/>
                  </a:lnTo>
                  <a:lnTo>
                    <a:pt x="0" y="172"/>
                  </a:lnTo>
                  <a:lnTo>
                    <a:pt x="0" y="1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5" name="Google Shape;275;p9"/>
            <p:cNvSpPr/>
            <p:nvPr/>
          </p:nvSpPr>
          <p:spPr>
            <a:xfrm>
              <a:off x="1046" y="1989"/>
              <a:ext cx="110" cy="168"/>
            </a:xfrm>
            <a:custGeom>
              <a:rect b="b" l="l" r="r" t="t"/>
              <a:pathLst>
                <a:path extrusionOk="0" h="336" w="220">
                  <a:moveTo>
                    <a:pt x="186" y="111"/>
                  </a:moveTo>
                  <a:lnTo>
                    <a:pt x="129" y="46"/>
                  </a:lnTo>
                  <a:lnTo>
                    <a:pt x="85" y="63"/>
                  </a:lnTo>
                  <a:lnTo>
                    <a:pt x="63" y="111"/>
                  </a:lnTo>
                  <a:lnTo>
                    <a:pt x="70" y="239"/>
                  </a:lnTo>
                  <a:lnTo>
                    <a:pt x="84" y="314"/>
                  </a:lnTo>
                  <a:lnTo>
                    <a:pt x="55" y="336"/>
                  </a:lnTo>
                  <a:lnTo>
                    <a:pt x="15" y="290"/>
                  </a:lnTo>
                  <a:lnTo>
                    <a:pt x="0" y="89"/>
                  </a:lnTo>
                  <a:lnTo>
                    <a:pt x="25" y="46"/>
                  </a:lnTo>
                  <a:lnTo>
                    <a:pt x="68" y="10"/>
                  </a:lnTo>
                  <a:lnTo>
                    <a:pt x="146" y="0"/>
                  </a:lnTo>
                  <a:lnTo>
                    <a:pt x="220" y="89"/>
                  </a:lnTo>
                  <a:lnTo>
                    <a:pt x="215" y="119"/>
                  </a:lnTo>
                  <a:lnTo>
                    <a:pt x="186" y="111"/>
                  </a:lnTo>
                  <a:lnTo>
                    <a:pt x="186" y="1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6" name="Google Shape;276;p9"/>
            <p:cNvSpPr/>
            <p:nvPr/>
          </p:nvSpPr>
          <p:spPr>
            <a:xfrm>
              <a:off x="1170" y="1961"/>
              <a:ext cx="193" cy="53"/>
            </a:xfrm>
            <a:custGeom>
              <a:rect b="b" l="l" r="r" t="t"/>
              <a:pathLst>
                <a:path extrusionOk="0" h="105" w="386">
                  <a:moveTo>
                    <a:pt x="23" y="47"/>
                  </a:moveTo>
                  <a:lnTo>
                    <a:pt x="104" y="47"/>
                  </a:lnTo>
                  <a:lnTo>
                    <a:pt x="161" y="26"/>
                  </a:lnTo>
                  <a:lnTo>
                    <a:pt x="237" y="0"/>
                  </a:lnTo>
                  <a:lnTo>
                    <a:pt x="300" y="24"/>
                  </a:lnTo>
                  <a:lnTo>
                    <a:pt x="365" y="47"/>
                  </a:lnTo>
                  <a:lnTo>
                    <a:pt x="386" y="69"/>
                  </a:lnTo>
                  <a:lnTo>
                    <a:pt x="365" y="91"/>
                  </a:lnTo>
                  <a:lnTo>
                    <a:pt x="232" y="67"/>
                  </a:lnTo>
                  <a:lnTo>
                    <a:pt x="163" y="85"/>
                  </a:lnTo>
                  <a:lnTo>
                    <a:pt x="103" y="105"/>
                  </a:lnTo>
                  <a:lnTo>
                    <a:pt x="17" y="89"/>
                  </a:lnTo>
                  <a:lnTo>
                    <a:pt x="0" y="65"/>
                  </a:lnTo>
                  <a:lnTo>
                    <a:pt x="23" y="47"/>
                  </a:lnTo>
                  <a:lnTo>
                    <a:pt x="23"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7" name="Google Shape;277;p9"/>
            <p:cNvSpPr/>
            <p:nvPr/>
          </p:nvSpPr>
          <p:spPr>
            <a:xfrm>
              <a:off x="1183" y="2070"/>
              <a:ext cx="106" cy="35"/>
            </a:xfrm>
            <a:custGeom>
              <a:rect b="b" l="l" r="r" t="t"/>
              <a:pathLst>
                <a:path extrusionOk="0" h="71" w="212">
                  <a:moveTo>
                    <a:pt x="32" y="10"/>
                  </a:moveTo>
                  <a:lnTo>
                    <a:pt x="83" y="12"/>
                  </a:lnTo>
                  <a:lnTo>
                    <a:pt x="182" y="0"/>
                  </a:lnTo>
                  <a:lnTo>
                    <a:pt x="212" y="37"/>
                  </a:lnTo>
                  <a:lnTo>
                    <a:pt x="178" y="55"/>
                  </a:lnTo>
                  <a:lnTo>
                    <a:pt x="154" y="49"/>
                  </a:lnTo>
                  <a:lnTo>
                    <a:pt x="81" y="71"/>
                  </a:lnTo>
                  <a:lnTo>
                    <a:pt x="7" y="57"/>
                  </a:lnTo>
                  <a:lnTo>
                    <a:pt x="0" y="26"/>
                  </a:lnTo>
                  <a:lnTo>
                    <a:pt x="32" y="10"/>
                  </a:lnTo>
                  <a:lnTo>
                    <a:pt x="32"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8" name="Google Shape;278;p9"/>
            <p:cNvSpPr/>
            <p:nvPr/>
          </p:nvSpPr>
          <p:spPr>
            <a:xfrm>
              <a:off x="1182" y="2022"/>
              <a:ext cx="129" cy="39"/>
            </a:xfrm>
            <a:custGeom>
              <a:rect b="b" l="l" r="r" t="t"/>
              <a:pathLst>
                <a:path extrusionOk="0" h="79" w="258">
                  <a:moveTo>
                    <a:pt x="28" y="14"/>
                  </a:moveTo>
                  <a:lnTo>
                    <a:pt x="108" y="26"/>
                  </a:lnTo>
                  <a:lnTo>
                    <a:pt x="182" y="0"/>
                  </a:lnTo>
                  <a:lnTo>
                    <a:pt x="243" y="10"/>
                  </a:lnTo>
                  <a:lnTo>
                    <a:pt x="258" y="38"/>
                  </a:lnTo>
                  <a:lnTo>
                    <a:pt x="232" y="52"/>
                  </a:lnTo>
                  <a:lnTo>
                    <a:pt x="123" y="79"/>
                  </a:lnTo>
                  <a:lnTo>
                    <a:pt x="74" y="79"/>
                  </a:lnTo>
                  <a:lnTo>
                    <a:pt x="5" y="50"/>
                  </a:lnTo>
                  <a:lnTo>
                    <a:pt x="0" y="20"/>
                  </a:lnTo>
                  <a:lnTo>
                    <a:pt x="28" y="14"/>
                  </a:lnTo>
                  <a:lnTo>
                    <a:pt x="28"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9" name="Google Shape;279;p9"/>
            <p:cNvSpPr/>
            <p:nvPr/>
          </p:nvSpPr>
          <p:spPr>
            <a:xfrm>
              <a:off x="946" y="2030"/>
              <a:ext cx="78" cy="223"/>
            </a:xfrm>
            <a:custGeom>
              <a:rect b="b" l="l" r="r" t="t"/>
              <a:pathLst>
                <a:path extrusionOk="0" h="448" w="156">
                  <a:moveTo>
                    <a:pt x="156" y="36"/>
                  </a:moveTo>
                  <a:lnTo>
                    <a:pt x="92" y="156"/>
                  </a:lnTo>
                  <a:lnTo>
                    <a:pt x="65" y="316"/>
                  </a:lnTo>
                  <a:lnTo>
                    <a:pt x="84" y="420"/>
                  </a:lnTo>
                  <a:lnTo>
                    <a:pt x="73" y="448"/>
                  </a:lnTo>
                  <a:lnTo>
                    <a:pt x="46" y="436"/>
                  </a:lnTo>
                  <a:lnTo>
                    <a:pt x="0" y="320"/>
                  </a:lnTo>
                  <a:lnTo>
                    <a:pt x="15" y="162"/>
                  </a:lnTo>
                  <a:lnTo>
                    <a:pt x="61" y="77"/>
                  </a:lnTo>
                  <a:lnTo>
                    <a:pt x="122" y="2"/>
                  </a:lnTo>
                  <a:lnTo>
                    <a:pt x="156" y="0"/>
                  </a:lnTo>
                  <a:lnTo>
                    <a:pt x="156" y="36"/>
                  </a:lnTo>
                  <a:lnTo>
                    <a:pt x="156" y="3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0" name="Google Shape;280;p9"/>
            <p:cNvSpPr/>
            <p:nvPr/>
          </p:nvSpPr>
          <p:spPr>
            <a:xfrm>
              <a:off x="997" y="1652"/>
              <a:ext cx="673" cy="455"/>
            </a:xfrm>
            <a:custGeom>
              <a:rect b="b" l="l" r="r" t="t"/>
              <a:pathLst>
                <a:path extrusionOk="0" h="912" w="1348">
                  <a:moveTo>
                    <a:pt x="34" y="912"/>
                  </a:moveTo>
                  <a:lnTo>
                    <a:pt x="0" y="389"/>
                  </a:lnTo>
                  <a:lnTo>
                    <a:pt x="46" y="261"/>
                  </a:lnTo>
                  <a:lnTo>
                    <a:pt x="112" y="158"/>
                  </a:lnTo>
                  <a:lnTo>
                    <a:pt x="207" y="77"/>
                  </a:lnTo>
                  <a:lnTo>
                    <a:pt x="319" y="26"/>
                  </a:lnTo>
                  <a:lnTo>
                    <a:pt x="561" y="0"/>
                  </a:lnTo>
                  <a:lnTo>
                    <a:pt x="814" y="52"/>
                  </a:lnTo>
                  <a:lnTo>
                    <a:pt x="1015" y="141"/>
                  </a:lnTo>
                  <a:lnTo>
                    <a:pt x="1184" y="263"/>
                  </a:lnTo>
                  <a:lnTo>
                    <a:pt x="1325" y="454"/>
                  </a:lnTo>
                  <a:lnTo>
                    <a:pt x="1348" y="565"/>
                  </a:lnTo>
                  <a:lnTo>
                    <a:pt x="1327" y="675"/>
                  </a:lnTo>
                  <a:lnTo>
                    <a:pt x="1302" y="695"/>
                  </a:lnTo>
                  <a:lnTo>
                    <a:pt x="1287" y="646"/>
                  </a:lnTo>
                  <a:lnTo>
                    <a:pt x="1274" y="533"/>
                  </a:lnTo>
                  <a:lnTo>
                    <a:pt x="1243" y="484"/>
                  </a:lnTo>
                  <a:lnTo>
                    <a:pt x="1192" y="423"/>
                  </a:lnTo>
                  <a:lnTo>
                    <a:pt x="1139" y="360"/>
                  </a:lnTo>
                  <a:lnTo>
                    <a:pt x="1097" y="316"/>
                  </a:lnTo>
                  <a:lnTo>
                    <a:pt x="1032" y="261"/>
                  </a:lnTo>
                  <a:lnTo>
                    <a:pt x="956" y="208"/>
                  </a:lnTo>
                  <a:lnTo>
                    <a:pt x="871" y="164"/>
                  </a:lnTo>
                  <a:lnTo>
                    <a:pt x="777" y="125"/>
                  </a:lnTo>
                  <a:lnTo>
                    <a:pt x="563" y="81"/>
                  </a:lnTo>
                  <a:lnTo>
                    <a:pt x="367" y="105"/>
                  </a:lnTo>
                  <a:lnTo>
                    <a:pt x="164" y="233"/>
                  </a:lnTo>
                  <a:lnTo>
                    <a:pt x="61" y="405"/>
                  </a:lnTo>
                  <a:lnTo>
                    <a:pt x="53" y="657"/>
                  </a:lnTo>
                  <a:lnTo>
                    <a:pt x="76" y="912"/>
                  </a:lnTo>
                  <a:lnTo>
                    <a:pt x="34" y="912"/>
                  </a:lnTo>
                  <a:lnTo>
                    <a:pt x="34" y="9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1" name="Google Shape;281;p9"/>
            <p:cNvSpPr/>
            <p:nvPr/>
          </p:nvSpPr>
          <p:spPr>
            <a:xfrm>
              <a:off x="1202" y="1832"/>
              <a:ext cx="446" cy="178"/>
            </a:xfrm>
            <a:custGeom>
              <a:rect b="b" l="l" r="r" t="t"/>
              <a:pathLst>
                <a:path extrusionOk="0" h="356" w="893">
                  <a:moveTo>
                    <a:pt x="30" y="4"/>
                  </a:moveTo>
                  <a:lnTo>
                    <a:pt x="87" y="60"/>
                  </a:lnTo>
                  <a:lnTo>
                    <a:pt x="169" y="131"/>
                  </a:lnTo>
                  <a:lnTo>
                    <a:pt x="264" y="180"/>
                  </a:lnTo>
                  <a:lnTo>
                    <a:pt x="363" y="206"/>
                  </a:lnTo>
                  <a:lnTo>
                    <a:pt x="536" y="221"/>
                  </a:lnTo>
                  <a:lnTo>
                    <a:pt x="739" y="243"/>
                  </a:lnTo>
                  <a:lnTo>
                    <a:pt x="809" y="277"/>
                  </a:lnTo>
                  <a:lnTo>
                    <a:pt x="878" y="314"/>
                  </a:lnTo>
                  <a:lnTo>
                    <a:pt x="893" y="342"/>
                  </a:lnTo>
                  <a:lnTo>
                    <a:pt x="866" y="356"/>
                  </a:lnTo>
                  <a:lnTo>
                    <a:pt x="750" y="324"/>
                  </a:lnTo>
                  <a:lnTo>
                    <a:pt x="534" y="298"/>
                  </a:lnTo>
                  <a:lnTo>
                    <a:pt x="353" y="271"/>
                  </a:lnTo>
                  <a:lnTo>
                    <a:pt x="150" y="206"/>
                  </a:lnTo>
                  <a:lnTo>
                    <a:pt x="38" y="113"/>
                  </a:lnTo>
                  <a:lnTo>
                    <a:pt x="0" y="32"/>
                  </a:lnTo>
                  <a:lnTo>
                    <a:pt x="3" y="0"/>
                  </a:lnTo>
                  <a:lnTo>
                    <a:pt x="30" y="4"/>
                  </a:lnTo>
                  <a:lnTo>
                    <a:pt x="3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2" name="Google Shape;282;p9"/>
            <p:cNvSpPr/>
            <p:nvPr/>
          </p:nvSpPr>
          <p:spPr>
            <a:xfrm>
              <a:off x="1394" y="1974"/>
              <a:ext cx="239" cy="488"/>
            </a:xfrm>
            <a:custGeom>
              <a:rect b="b" l="l" r="r" t="t"/>
              <a:pathLst>
                <a:path extrusionOk="0" h="974" w="479">
                  <a:moveTo>
                    <a:pt x="479" y="53"/>
                  </a:moveTo>
                  <a:lnTo>
                    <a:pt x="456" y="179"/>
                  </a:lnTo>
                  <a:lnTo>
                    <a:pt x="414" y="388"/>
                  </a:lnTo>
                  <a:lnTo>
                    <a:pt x="359" y="568"/>
                  </a:lnTo>
                  <a:lnTo>
                    <a:pt x="300" y="680"/>
                  </a:lnTo>
                  <a:lnTo>
                    <a:pt x="216" y="799"/>
                  </a:lnTo>
                  <a:lnTo>
                    <a:pt x="125" y="903"/>
                  </a:lnTo>
                  <a:lnTo>
                    <a:pt x="24" y="974"/>
                  </a:lnTo>
                  <a:lnTo>
                    <a:pt x="0" y="939"/>
                  </a:lnTo>
                  <a:lnTo>
                    <a:pt x="83" y="846"/>
                  </a:lnTo>
                  <a:lnTo>
                    <a:pt x="165" y="751"/>
                  </a:lnTo>
                  <a:lnTo>
                    <a:pt x="239" y="653"/>
                  </a:lnTo>
                  <a:lnTo>
                    <a:pt x="363" y="394"/>
                  </a:lnTo>
                  <a:lnTo>
                    <a:pt x="378" y="132"/>
                  </a:lnTo>
                  <a:lnTo>
                    <a:pt x="399" y="29"/>
                  </a:lnTo>
                  <a:lnTo>
                    <a:pt x="450" y="0"/>
                  </a:lnTo>
                  <a:lnTo>
                    <a:pt x="479" y="53"/>
                  </a:lnTo>
                  <a:lnTo>
                    <a:pt x="479"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3" name="Google Shape;283;p9"/>
            <p:cNvSpPr/>
            <p:nvPr/>
          </p:nvSpPr>
          <p:spPr>
            <a:xfrm>
              <a:off x="1180" y="2292"/>
              <a:ext cx="220" cy="173"/>
            </a:xfrm>
            <a:custGeom>
              <a:rect b="b" l="l" r="r" t="t"/>
              <a:pathLst>
                <a:path extrusionOk="0" h="345" w="441">
                  <a:moveTo>
                    <a:pt x="28" y="0"/>
                  </a:moveTo>
                  <a:lnTo>
                    <a:pt x="144" y="93"/>
                  </a:lnTo>
                  <a:lnTo>
                    <a:pt x="224" y="164"/>
                  </a:lnTo>
                  <a:lnTo>
                    <a:pt x="315" y="252"/>
                  </a:lnTo>
                  <a:lnTo>
                    <a:pt x="350" y="272"/>
                  </a:lnTo>
                  <a:lnTo>
                    <a:pt x="424" y="304"/>
                  </a:lnTo>
                  <a:lnTo>
                    <a:pt x="441" y="327"/>
                  </a:lnTo>
                  <a:lnTo>
                    <a:pt x="416" y="345"/>
                  </a:lnTo>
                  <a:lnTo>
                    <a:pt x="310" y="335"/>
                  </a:lnTo>
                  <a:lnTo>
                    <a:pt x="173" y="229"/>
                  </a:lnTo>
                  <a:lnTo>
                    <a:pt x="97" y="146"/>
                  </a:lnTo>
                  <a:lnTo>
                    <a:pt x="6" y="33"/>
                  </a:lnTo>
                  <a:lnTo>
                    <a:pt x="0" y="4"/>
                  </a:lnTo>
                  <a:lnTo>
                    <a:pt x="28" y="0"/>
                  </a:lnTo>
                  <a:lnTo>
                    <a:pt x="2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4" name="Google Shape;284;p9"/>
            <p:cNvSpPr/>
            <p:nvPr/>
          </p:nvSpPr>
          <p:spPr>
            <a:xfrm>
              <a:off x="1648" y="1926"/>
              <a:ext cx="511" cy="203"/>
            </a:xfrm>
            <a:custGeom>
              <a:rect b="b" l="l" r="r" t="t"/>
              <a:pathLst>
                <a:path extrusionOk="0" h="406" w="1021">
                  <a:moveTo>
                    <a:pt x="49" y="0"/>
                  </a:moveTo>
                  <a:lnTo>
                    <a:pt x="314" y="61"/>
                  </a:lnTo>
                  <a:lnTo>
                    <a:pt x="490" y="116"/>
                  </a:lnTo>
                  <a:lnTo>
                    <a:pt x="603" y="162"/>
                  </a:lnTo>
                  <a:lnTo>
                    <a:pt x="760" y="233"/>
                  </a:lnTo>
                  <a:lnTo>
                    <a:pt x="912" y="310"/>
                  </a:lnTo>
                  <a:lnTo>
                    <a:pt x="1009" y="367"/>
                  </a:lnTo>
                  <a:lnTo>
                    <a:pt x="1021" y="396"/>
                  </a:lnTo>
                  <a:lnTo>
                    <a:pt x="992" y="406"/>
                  </a:lnTo>
                  <a:lnTo>
                    <a:pt x="910" y="377"/>
                  </a:lnTo>
                  <a:lnTo>
                    <a:pt x="739" y="316"/>
                  </a:lnTo>
                  <a:lnTo>
                    <a:pt x="561" y="249"/>
                  </a:lnTo>
                  <a:lnTo>
                    <a:pt x="458" y="209"/>
                  </a:lnTo>
                  <a:lnTo>
                    <a:pt x="314" y="160"/>
                  </a:lnTo>
                  <a:lnTo>
                    <a:pt x="25" y="75"/>
                  </a:lnTo>
                  <a:lnTo>
                    <a:pt x="0" y="24"/>
                  </a:lnTo>
                  <a:lnTo>
                    <a:pt x="49" y="0"/>
                  </a:lnTo>
                  <a:lnTo>
                    <a:pt x="4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5" name="Google Shape;285;p9"/>
            <p:cNvSpPr/>
            <p:nvPr/>
          </p:nvSpPr>
          <p:spPr>
            <a:xfrm>
              <a:off x="1670" y="2280"/>
              <a:ext cx="245" cy="56"/>
            </a:xfrm>
            <a:custGeom>
              <a:rect b="b" l="l" r="r" t="t"/>
              <a:pathLst>
                <a:path extrusionOk="0" h="113" w="488">
                  <a:moveTo>
                    <a:pt x="57" y="12"/>
                  </a:moveTo>
                  <a:lnTo>
                    <a:pt x="154" y="0"/>
                  </a:lnTo>
                  <a:lnTo>
                    <a:pt x="249" y="2"/>
                  </a:lnTo>
                  <a:lnTo>
                    <a:pt x="488" y="51"/>
                  </a:lnTo>
                  <a:lnTo>
                    <a:pt x="469" y="79"/>
                  </a:lnTo>
                  <a:lnTo>
                    <a:pt x="410" y="101"/>
                  </a:lnTo>
                  <a:lnTo>
                    <a:pt x="245" y="97"/>
                  </a:lnTo>
                  <a:lnTo>
                    <a:pt x="148" y="101"/>
                  </a:lnTo>
                  <a:lnTo>
                    <a:pt x="32" y="113"/>
                  </a:lnTo>
                  <a:lnTo>
                    <a:pt x="0" y="69"/>
                  </a:lnTo>
                  <a:lnTo>
                    <a:pt x="19" y="34"/>
                  </a:lnTo>
                  <a:lnTo>
                    <a:pt x="57" y="12"/>
                  </a:lnTo>
                  <a:lnTo>
                    <a:pt x="5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6" name="Google Shape;286;p9"/>
            <p:cNvSpPr/>
            <p:nvPr/>
          </p:nvSpPr>
          <p:spPr>
            <a:xfrm>
              <a:off x="1347" y="2087"/>
              <a:ext cx="129" cy="31"/>
            </a:xfrm>
            <a:custGeom>
              <a:rect b="b" l="l" r="r" t="t"/>
              <a:pathLst>
                <a:path extrusionOk="0" h="63" w="259">
                  <a:moveTo>
                    <a:pt x="25" y="19"/>
                  </a:moveTo>
                  <a:lnTo>
                    <a:pt x="113" y="11"/>
                  </a:lnTo>
                  <a:lnTo>
                    <a:pt x="192" y="0"/>
                  </a:lnTo>
                  <a:lnTo>
                    <a:pt x="259" y="1"/>
                  </a:lnTo>
                  <a:lnTo>
                    <a:pt x="259" y="45"/>
                  </a:lnTo>
                  <a:lnTo>
                    <a:pt x="19" y="63"/>
                  </a:lnTo>
                  <a:lnTo>
                    <a:pt x="0" y="37"/>
                  </a:lnTo>
                  <a:lnTo>
                    <a:pt x="25" y="19"/>
                  </a:lnTo>
                  <a:lnTo>
                    <a:pt x="25"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7" name="Google Shape;287;p9"/>
            <p:cNvSpPr/>
            <p:nvPr/>
          </p:nvSpPr>
          <p:spPr>
            <a:xfrm>
              <a:off x="1395" y="2106"/>
              <a:ext cx="38" cy="28"/>
            </a:xfrm>
            <a:custGeom>
              <a:rect b="b" l="l" r="r" t="t"/>
              <a:pathLst>
                <a:path extrusionOk="0" h="55" w="77">
                  <a:moveTo>
                    <a:pt x="0" y="6"/>
                  </a:moveTo>
                  <a:lnTo>
                    <a:pt x="50" y="0"/>
                  </a:lnTo>
                  <a:lnTo>
                    <a:pt x="77" y="28"/>
                  </a:lnTo>
                  <a:lnTo>
                    <a:pt x="50" y="55"/>
                  </a:lnTo>
                  <a:lnTo>
                    <a:pt x="0" y="49"/>
                  </a:lnTo>
                  <a:lnTo>
                    <a:pt x="0" y="6"/>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8" name="Google Shape;288;p9"/>
            <p:cNvSpPr/>
            <p:nvPr/>
          </p:nvSpPr>
          <p:spPr>
            <a:xfrm>
              <a:off x="1542" y="2089"/>
              <a:ext cx="53" cy="33"/>
            </a:xfrm>
            <a:custGeom>
              <a:rect b="b" l="l" r="r" t="t"/>
              <a:pathLst>
                <a:path extrusionOk="0" h="68" w="107">
                  <a:moveTo>
                    <a:pt x="27" y="0"/>
                  </a:moveTo>
                  <a:lnTo>
                    <a:pt x="80" y="4"/>
                  </a:lnTo>
                  <a:lnTo>
                    <a:pt x="107" y="40"/>
                  </a:lnTo>
                  <a:lnTo>
                    <a:pt x="72" y="68"/>
                  </a:lnTo>
                  <a:lnTo>
                    <a:pt x="27" y="58"/>
                  </a:lnTo>
                  <a:lnTo>
                    <a:pt x="0" y="28"/>
                  </a:lnTo>
                  <a:lnTo>
                    <a:pt x="27" y="0"/>
                  </a:lnTo>
                  <a:lnTo>
                    <a:pt x="2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9" name="Google Shape;289;p9"/>
            <p:cNvSpPr/>
            <p:nvPr/>
          </p:nvSpPr>
          <p:spPr>
            <a:xfrm>
              <a:off x="1399" y="2047"/>
              <a:ext cx="142" cy="295"/>
            </a:xfrm>
            <a:custGeom>
              <a:rect b="b" l="l" r="r" t="t"/>
              <a:pathLst>
                <a:path extrusionOk="0" h="589" w="283">
                  <a:moveTo>
                    <a:pt x="120" y="558"/>
                  </a:moveTo>
                  <a:lnTo>
                    <a:pt x="70" y="582"/>
                  </a:lnTo>
                  <a:lnTo>
                    <a:pt x="46" y="589"/>
                  </a:lnTo>
                  <a:lnTo>
                    <a:pt x="0" y="570"/>
                  </a:lnTo>
                  <a:lnTo>
                    <a:pt x="21" y="530"/>
                  </a:lnTo>
                  <a:lnTo>
                    <a:pt x="67" y="516"/>
                  </a:lnTo>
                  <a:lnTo>
                    <a:pt x="97" y="384"/>
                  </a:lnTo>
                  <a:lnTo>
                    <a:pt x="133" y="353"/>
                  </a:lnTo>
                  <a:lnTo>
                    <a:pt x="220" y="325"/>
                  </a:lnTo>
                  <a:lnTo>
                    <a:pt x="232" y="205"/>
                  </a:lnTo>
                  <a:lnTo>
                    <a:pt x="200" y="0"/>
                  </a:lnTo>
                  <a:lnTo>
                    <a:pt x="241" y="0"/>
                  </a:lnTo>
                  <a:lnTo>
                    <a:pt x="276" y="197"/>
                  </a:lnTo>
                  <a:lnTo>
                    <a:pt x="283" y="329"/>
                  </a:lnTo>
                  <a:lnTo>
                    <a:pt x="262" y="378"/>
                  </a:lnTo>
                  <a:lnTo>
                    <a:pt x="207" y="400"/>
                  </a:lnTo>
                  <a:lnTo>
                    <a:pt x="171" y="408"/>
                  </a:lnTo>
                  <a:lnTo>
                    <a:pt x="135" y="453"/>
                  </a:lnTo>
                  <a:lnTo>
                    <a:pt x="129" y="524"/>
                  </a:lnTo>
                  <a:lnTo>
                    <a:pt x="120" y="558"/>
                  </a:lnTo>
                  <a:lnTo>
                    <a:pt x="120" y="55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0" name="Google Shape;290;p9"/>
            <p:cNvSpPr/>
            <p:nvPr/>
          </p:nvSpPr>
          <p:spPr>
            <a:xfrm>
              <a:off x="462" y="3188"/>
              <a:ext cx="251" cy="143"/>
            </a:xfrm>
            <a:custGeom>
              <a:rect b="b" l="l" r="r" t="t"/>
              <a:pathLst>
                <a:path extrusionOk="0" h="286" w="502">
                  <a:moveTo>
                    <a:pt x="494" y="48"/>
                  </a:moveTo>
                  <a:lnTo>
                    <a:pt x="429" y="93"/>
                  </a:lnTo>
                  <a:lnTo>
                    <a:pt x="319" y="152"/>
                  </a:lnTo>
                  <a:lnTo>
                    <a:pt x="203" y="207"/>
                  </a:lnTo>
                  <a:lnTo>
                    <a:pt x="121" y="243"/>
                  </a:lnTo>
                  <a:lnTo>
                    <a:pt x="17" y="286"/>
                  </a:lnTo>
                  <a:lnTo>
                    <a:pt x="0" y="253"/>
                  </a:lnTo>
                  <a:lnTo>
                    <a:pt x="76" y="211"/>
                  </a:lnTo>
                  <a:lnTo>
                    <a:pt x="148" y="172"/>
                  </a:lnTo>
                  <a:lnTo>
                    <a:pt x="230" y="127"/>
                  </a:lnTo>
                  <a:lnTo>
                    <a:pt x="313" y="81"/>
                  </a:lnTo>
                  <a:lnTo>
                    <a:pt x="388" y="42"/>
                  </a:lnTo>
                  <a:lnTo>
                    <a:pt x="467" y="0"/>
                  </a:lnTo>
                  <a:lnTo>
                    <a:pt x="502" y="10"/>
                  </a:lnTo>
                  <a:lnTo>
                    <a:pt x="494" y="48"/>
                  </a:lnTo>
                  <a:lnTo>
                    <a:pt x="494"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1" name="Google Shape;291;p9"/>
            <p:cNvSpPr/>
            <p:nvPr/>
          </p:nvSpPr>
          <p:spPr>
            <a:xfrm>
              <a:off x="406" y="3167"/>
              <a:ext cx="255" cy="108"/>
            </a:xfrm>
            <a:custGeom>
              <a:rect b="b" l="l" r="r" t="t"/>
              <a:pathLst>
                <a:path extrusionOk="0" h="217" w="509">
                  <a:moveTo>
                    <a:pt x="509" y="35"/>
                  </a:moveTo>
                  <a:lnTo>
                    <a:pt x="446" y="69"/>
                  </a:lnTo>
                  <a:lnTo>
                    <a:pt x="349" y="108"/>
                  </a:lnTo>
                  <a:lnTo>
                    <a:pt x="178" y="169"/>
                  </a:lnTo>
                  <a:lnTo>
                    <a:pt x="91" y="199"/>
                  </a:lnTo>
                  <a:lnTo>
                    <a:pt x="7" y="217"/>
                  </a:lnTo>
                  <a:lnTo>
                    <a:pt x="0" y="179"/>
                  </a:lnTo>
                  <a:lnTo>
                    <a:pt x="91" y="142"/>
                  </a:lnTo>
                  <a:lnTo>
                    <a:pt x="315" y="79"/>
                  </a:lnTo>
                  <a:lnTo>
                    <a:pt x="408" y="35"/>
                  </a:lnTo>
                  <a:lnTo>
                    <a:pt x="496" y="0"/>
                  </a:lnTo>
                  <a:lnTo>
                    <a:pt x="509" y="35"/>
                  </a:lnTo>
                  <a:lnTo>
                    <a:pt x="509"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2" name="Google Shape;292;p9"/>
            <p:cNvSpPr/>
            <p:nvPr/>
          </p:nvSpPr>
          <p:spPr>
            <a:xfrm>
              <a:off x="424" y="3322"/>
              <a:ext cx="43" cy="114"/>
            </a:xfrm>
            <a:custGeom>
              <a:rect b="b" l="l" r="r" t="t"/>
              <a:pathLst>
                <a:path extrusionOk="0" h="228" w="85">
                  <a:moveTo>
                    <a:pt x="85" y="5"/>
                  </a:moveTo>
                  <a:lnTo>
                    <a:pt x="66" y="116"/>
                  </a:lnTo>
                  <a:lnTo>
                    <a:pt x="36" y="228"/>
                  </a:lnTo>
                  <a:lnTo>
                    <a:pt x="0" y="224"/>
                  </a:lnTo>
                  <a:lnTo>
                    <a:pt x="19" y="112"/>
                  </a:lnTo>
                  <a:lnTo>
                    <a:pt x="51" y="0"/>
                  </a:lnTo>
                  <a:lnTo>
                    <a:pt x="85" y="5"/>
                  </a:lnTo>
                  <a:lnTo>
                    <a:pt x="85"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3" name="Google Shape;293;p9"/>
            <p:cNvSpPr/>
            <p:nvPr/>
          </p:nvSpPr>
          <p:spPr>
            <a:xfrm>
              <a:off x="394" y="3295"/>
              <a:ext cx="24" cy="117"/>
            </a:xfrm>
            <a:custGeom>
              <a:rect b="b" l="l" r="r" t="t"/>
              <a:pathLst>
                <a:path extrusionOk="0" h="233" w="47">
                  <a:moveTo>
                    <a:pt x="42" y="18"/>
                  </a:moveTo>
                  <a:lnTo>
                    <a:pt x="47" y="44"/>
                  </a:lnTo>
                  <a:lnTo>
                    <a:pt x="44" y="227"/>
                  </a:lnTo>
                  <a:lnTo>
                    <a:pt x="9" y="233"/>
                  </a:lnTo>
                  <a:lnTo>
                    <a:pt x="0" y="44"/>
                  </a:lnTo>
                  <a:lnTo>
                    <a:pt x="2" y="24"/>
                  </a:lnTo>
                  <a:lnTo>
                    <a:pt x="19" y="0"/>
                  </a:lnTo>
                  <a:lnTo>
                    <a:pt x="42" y="18"/>
                  </a:lnTo>
                  <a:lnTo>
                    <a:pt x="42"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 name="Google Shape;294;p9"/>
            <p:cNvSpPr/>
            <p:nvPr/>
          </p:nvSpPr>
          <p:spPr>
            <a:xfrm>
              <a:off x="434" y="3264"/>
              <a:ext cx="362" cy="172"/>
            </a:xfrm>
            <a:custGeom>
              <a:rect b="b" l="l" r="r" t="t"/>
              <a:pathLst>
                <a:path extrusionOk="0" h="345" w="724">
                  <a:moveTo>
                    <a:pt x="0" y="320"/>
                  </a:moveTo>
                  <a:lnTo>
                    <a:pt x="91" y="261"/>
                  </a:lnTo>
                  <a:lnTo>
                    <a:pt x="178" y="213"/>
                  </a:lnTo>
                  <a:lnTo>
                    <a:pt x="277" y="162"/>
                  </a:lnTo>
                  <a:lnTo>
                    <a:pt x="380" y="113"/>
                  </a:lnTo>
                  <a:lnTo>
                    <a:pt x="473" y="67"/>
                  </a:lnTo>
                  <a:lnTo>
                    <a:pt x="587" y="20"/>
                  </a:lnTo>
                  <a:lnTo>
                    <a:pt x="680" y="0"/>
                  </a:lnTo>
                  <a:lnTo>
                    <a:pt x="724" y="32"/>
                  </a:lnTo>
                  <a:lnTo>
                    <a:pt x="659" y="69"/>
                  </a:lnTo>
                  <a:lnTo>
                    <a:pt x="532" y="119"/>
                  </a:lnTo>
                  <a:lnTo>
                    <a:pt x="397" y="168"/>
                  </a:lnTo>
                  <a:lnTo>
                    <a:pt x="308" y="201"/>
                  </a:lnTo>
                  <a:lnTo>
                    <a:pt x="245" y="237"/>
                  </a:lnTo>
                  <a:lnTo>
                    <a:pt x="125" y="302"/>
                  </a:lnTo>
                  <a:lnTo>
                    <a:pt x="19" y="345"/>
                  </a:lnTo>
                  <a:lnTo>
                    <a:pt x="0" y="320"/>
                  </a:lnTo>
                  <a:lnTo>
                    <a:pt x="0" y="3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 name="Google Shape;295;p9"/>
            <p:cNvSpPr/>
            <p:nvPr/>
          </p:nvSpPr>
          <p:spPr>
            <a:xfrm>
              <a:off x="333" y="3365"/>
              <a:ext cx="172" cy="158"/>
            </a:xfrm>
            <a:custGeom>
              <a:rect b="b" l="l" r="r" t="t"/>
              <a:pathLst>
                <a:path extrusionOk="0" h="316" w="344">
                  <a:moveTo>
                    <a:pt x="93" y="225"/>
                  </a:moveTo>
                  <a:lnTo>
                    <a:pt x="166" y="247"/>
                  </a:lnTo>
                  <a:lnTo>
                    <a:pt x="234" y="225"/>
                  </a:lnTo>
                  <a:lnTo>
                    <a:pt x="266" y="170"/>
                  </a:lnTo>
                  <a:lnTo>
                    <a:pt x="259" y="107"/>
                  </a:lnTo>
                  <a:lnTo>
                    <a:pt x="285" y="77"/>
                  </a:lnTo>
                  <a:lnTo>
                    <a:pt x="333" y="77"/>
                  </a:lnTo>
                  <a:lnTo>
                    <a:pt x="344" y="176"/>
                  </a:lnTo>
                  <a:lnTo>
                    <a:pt x="303" y="259"/>
                  </a:lnTo>
                  <a:lnTo>
                    <a:pt x="259" y="294"/>
                  </a:lnTo>
                  <a:lnTo>
                    <a:pt x="204" y="316"/>
                  </a:lnTo>
                  <a:lnTo>
                    <a:pt x="34" y="281"/>
                  </a:lnTo>
                  <a:lnTo>
                    <a:pt x="0" y="202"/>
                  </a:lnTo>
                  <a:lnTo>
                    <a:pt x="10" y="105"/>
                  </a:lnTo>
                  <a:lnTo>
                    <a:pt x="59" y="24"/>
                  </a:lnTo>
                  <a:lnTo>
                    <a:pt x="128" y="0"/>
                  </a:lnTo>
                  <a:lnTo>
                    <a:pt x="149" y="18"/>
                  </a:lnTo>
                  <a:lnTo>
                    <a:pt x="107" y="62"/>
                  </a:lnTo>
                  <a:lnTo>
                    <a:pt x="65" y="131"/>
                  </a:lnTo>
                  <a:lnTo>
                    <a:pt x="93" y="225"/>
                  </a:lnTo>
                  <a:lnTo>
                    <a:pt x="93" y="2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Google Shape;296;p9"/>
            <p:cNvSpPr/>
            <p:nvPr/>
          </p:nvSpPr>
          <p:spPr>
            <a:xfrm>
              <a:off x="1084" y="3461"/>
              <a:ext cx="225" cy="243"/>
            </a:xfrm>
            <a:custGeom>
              <a:rect b="b" l="l" r="r" t="t"/>
              <a:pathLst>
                <a:path extrusionOk="0" h="485" w="450">
                  <a:moveTo>
                    <a:pt x="40" y="14"/>
                  </a:moveTo>
                  <a:lnTo>
                    <a:pt x="66" y="94"/>
                  </a:lnTo>
                  <a:lnTo>
                    <a:pt x="103" y="185"/>
                  </a:lnTo>
                  <a:lnTo>
                    <a:pt x="148" y="270"/>
                  </a:lnTo>
                  <a:lnTo>
                    <a:pt x="201" y="335"/>
                  </a:lnTo>
                  <a:lnTo>
                    <a:pt x="272" y="386"/>
                  </a:lnTo>
                  <a:lnTo>
                    <a:pt x="348" y="424"/>
                  </a:lnTo>
                  <a:lnTo>
                    <a:pt x="429" y="444"/>
                  </a:lnTo>
                  <a:lnTo>
                    <a:pt x="450" y="465"/>
                  </a:lnTo>
                  <a:lnTo>
                    <a:pt x="429" y="485"/>
                  </a:lnTo>
                  <a:lnTo>
                    <a:pt x="228" y="475"/>
                  </a:lnTo>
                  <a:lnTo>
                    <a:pt x="95" y="325"/>
                  </a:lnTo>
                  <a:lnTo>
                    <a:pt x="27" y="114"/>
                  </a:lnTo>
                  <a:lnTo>
                    <a:pt x="0" y="27"/>
                  </a:lnTo>
                  <a:lnTo>
                    <a:pt x="13" y="0"/>
                  </a:lnTo>
                  <a:lnTo>
                    <a:pt x="40" y="14"/>
                  </a:lnTo>
                  <a:lnTo>
                    <a:pt x="40"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Google Shape;297;p9"/>
            <p:cNvSpPr/>
            <p:nvPr/>
          </p:nvSpPr>
          <p:spPr>
            <a:xfrm>
              <a:off x="1164" y="3529"/>
              <a:ext cx="270" cy="155"/>
            </a:xfrm>
            <a:custGeom>
              <a:rect b="b" l="l" r="r" t="t"/>
              <a:pathLst>
                <a:path extrusionOk="0" h="310" w="539">
                  <a:moveTo>
                    <a:pt x="36" y="8"/>
                  </a:moveTo>
                  <a:lnTo>
                    <a:pt x="89" y="73"/>
                  </a:lnTo>
                  <a:lnTo>
                    <a:pt x="142" y="120"/>
                  </a:lnTo>
                  <a:lnTo>
                    <a:pt x="268" y="191"/>
                  </a:lnTo>
                  <a:lnTo>
                    <a:pt x="342" y="219"/>
                  </a:lnTo>
                  <a:lnTo>
                    <a:pt x="416" y="241"/>
                  </a:lnTo>
                  <a:lnTo>
                    <a:pt x="520" y="254"/>
                  </a:lnTo>
                  <a:lnTo>
                    <a:pt x="539" y="276"/>
                  </a:lnTo>
                  <a:lnTo>
                    <a:pt x="520" y="298"/>
                  </a:lnTo>
                  <a:lnTo>
                    <a:pt x="406" y="310"/>
                  </a:lnTo>
                  <a:lnTo>
                    <a:pt x="327" y="286"/>
                  </a:lnTo>
                  <a:lnTo>
                    <a:pt x="243" y="256"/>
                  </a:lnTo>
                  <a:lnTo>
                    <a:pt x="108" y="168"/>
                  </a:lnTo>
                  <a:lnTo>
                    <a:pt x="0" y="29"/>
                  </a:lnTo>
                  <a:lnTo>
                    <a:pt x="7" y="0"/>
                  </a:lnTo>
                  <a:lnTo>
                    <a:pt x="36" y="8"/>
                  </a:lnTo>
                  <a:lnTo>
                    <a:pt x="36"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9"/>
            <p:cNvSpPr/>
            <p:nvPr/>
          </p:nvSpPr>
          <p:spPr>
            <a:xfrm>
              <a:off x="1252" y="3366"/>
              <a:ext cx="153" cy="268"/>
            </a:xfrm>
            <a:custGeom>
              <a:rect b="b" l="l" r="r" t="t"/>
              <a:pathLst>
                <a:path extrusionOk="0" h="537" w="306">
                  <a:moveTo>
                    <a:pt x="257" y="537"/>
                  </a:moveTo>
                  <a:lnTo>
                    <a:pt x="128" y="440"/>
                  </a:lnTo>
                  <a:lnTo>
                    <a:pt x="16" y="324"/>
                  </a:lnTo>
                  <a:lnTo>
                    <a:pt x="0" y="209"/>
                  </a:lnTo>
                  <a:lnTo>
                    <a:pt x="27" y="156"/>
                  </a:lnTo>
                  <a:lnTo>
                    <a:pt x="67" y="105"/>
                  </a:lnTo>
                  <a:lnTo>
                    <a:pt x="175" y="30"/>
                  </a:lnTo>
                  <a:lnTo>
                    <a:pt x="285" y="0"/>
                  </a:lnTo>
                  <a:lnTo>
                    <a:pt x="306" y="22"/>
                  </a:lnTo>
                  <a:lnTo>
                    <a:pt x="285" y="44"/>
                  </a:lnTo>
                  <a:lnTo>
                    <a:pt x="133" y="117"/>
                  </a:lnTo>
                  <a:lnTo>
                    <a:pt x="88" y="190"/>
                  </a:lnTo>
                  <a:lnTo>
                    <a:pt x="97" y="271"/>
                  </a:lnTo>
                  <a:lnTo>
                    <a:pt x="158" y="367"/>
                  </a:lnTo>
                  <a:lnTo>
                    <a:pt x="230" y="454"/>
                  </a:lnTo>
                  <a:lnTo>
                    <a:pt x="282" y="501"/>
                  </a:lnTo>
                  <a:lnTo>
                    <a:pt x="285" y="533"/>
                  </a:lnTo>
                  <a:lnTo>
                    <a:pt x="257" y="537"/>
                  </a:lnTo>
                  <a:lnTo>
                    <a:pt x="257" y="5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9" name="Google Shape;299;p9"/>
            <p:cNvSpPr/>
            <p:nvPr/>
          </p:nvSpPr>
          <p:spPr>
            <a:xfrm>
              <a:off x="1196" y="3301"/>
              <a:ext cx="259" cy="58"/>
            </a:xfrm>
            <a:custGeom>
              <a:rect b="b" l="l" r="r" t="t"/>
              <a:pathLst>
                <a:path extrusionOk="0" h="117" w="517">
                  <a:moveTo>
                    <a:pt x="0" y="26"/>
                  </a:moveTo>
                  <a:lnTo>
                    <a:pt x="110" y="4"/>
                  </a:lnTo>
                  <a:lnTo>
                    <a:pt x="226" y="0"/>
                  </a:lnTo>
                  <a:lnTo>
                    <a:pt x="359" y="12"/>
                  </a:lnTo>
                  <a:lnTo>
                    <a:pt x="481" y="59"/>
                  </a:lnTo>
                  <a:lnTo>
                    <a:pt x="504" y="75"/>
                  </a:lnTo>
                  <a:lnTo>
                    <a:pt x="517" y="103"/>
                  </a:lnTo>
                  <a:lnTo>
                    <a:pt x="491" y="117"/>
                  </a:lnTo>
                  <a:lnTo>
                    <a:pt x="354" y="67"/>
                  </a:lnTo>
                  <a:lnTo>
                    <a:pt x="107" y="55"/>
                  </a:lnTo>
                  <a:lnTo>
                    <a:pt x="6" y="67"/>
                  </a:lnTo>
                  <a:lnTo>
                    <a:pt x="0" y="26"/>
                  </a:lnTo>
                  <a:lnTo>
                    <a:pt x="0"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9"/>
            <p:cNvSpPr/>
            <p:nvPr/>
          </p:nvSpPr>
          <p:spPr>
            <a:xfrm>
              <a:off x="813" y="3156"/>
              <a:ext cx="235" cy="225"/>
            </a:xfrm>
            <a:custGeom>
              <a:rect b="b" l="l" r="r" t="t"/>
              <a:pathLst>
                <a:path extrusionOk="0" h="450" w="470">
                  <a:moveTo>
                    <a:pt x="72" y="97"/>
                  </a:moveTo>
                  <a:lnTo>
                    <a:pt x="59" y="136"/>
                  </a:lnTo>
                  <a:lnTo>
                    <a:pt x="34" y="158"/>
                  </a:lnTo>
                  <a:lnTo>
                    <a:pt x="13" y="128"/>
                  </a:lnTo>
                  <a:lnTo>
                    <a:pt x="0" y="44"/>
                  </a:lnTo>
                  <a:lnTo>
                    <a:pt x="48" y="0"/>
                  </a:lnTo>
                  <a:lnTo>
                    <a:pt x="204" y="44"/>
                  </a:lnTo>
                  <a:lnTo>
                    <a:pt x="304" y="162"/>
                  </a:lnTo>
                  <a:lnTo>
                    <a:pt x="397" y="334"/>
                  </a:lnTo>
                  <a:lnTo>
                    <a:pt x="468" y="418"/>
                  </a:lnTo>
                  <a:lnTo>
                    <a:pt x="470" y="448"/>
                  </a:lnTo>
                  <a:lnTo>
                    <a:pt x="441" y="450"/>
                  </a:lnTo>
                  <a:lnTo>
                    <a:pt x="356" y="363"/>
                  </a:lnTo>
                  <a:lnTo>
                    <a:pt x="240" y="221"/>
                  </a:lnTo>
                  <a:lnTo>
                    <a:pt x="158" y="140"/>
                  </a:lnTo>
                  <a:lnTo>
                    <a:pt x="72" y="97"/>
                  </a:lnTo>
                  <a:lnTo>
                    <a:pt x="72" y="9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1" name="Google Shape;301;p9"/>
            <p:cNvSpPr/>
            <p:nvPr/>
          </p:nvSpPr>
          <p:spPr>
            <a:xfrm>
              <a:off x="1076" y="3290"/>
              <a:ext cx="109" cy="210"/>
            </a:xfrm>
            <a:custGeom>
              <a:rect b="b" l="l" r="r" t="t"/>
              <a:pathLst>
                <a:path extrusionOk="0" h="421" w="216">
                  <a:moveTo>
                    <a:pt x="4" y="397"/>
                  </a:moveTo>
                  <a:lnTo>
                    <a:pt x="0" y="324"/>
                  </a:lnTo>
                  <a:lnTo>
                    <a:pt x="2" y="253"/>
                  </a:lnTo>
                  <a:lnTo>
                    <a:pt x="28" y="178"/>
                  </a:lnTo>
                  <a:lnTo>
                    <a:pt x="76" y="105"/>
                  </a:lnTo>
                  <a:lnTo>
                    <a:pt x="135" y="42"/>
                  </a:lnTo>
                  <a:lnTo>
                    <a:pt x="197" y="0"/>
                  </a:lnTo>
                  <a:lnTo>
                    <a:pt x="216" y="36"/>
                  </a:lnTo>
                  <a:lnTo>
                    <a:pt x="121" y="135"/>
                  </a:lnTo>
                  <a:lnTo>
                    <a:pt x="68" y="267"/>
                  </a:lnTo>
                  <a:lnTo>
                    <a:pt x="51" y="397"/>
                  </a:lnTo>
                  <a:lnTo>
                    <a:pt x="26" y="421"/>
                  </a:lnTo>
                  <a:lnTo>
                    <a:pt x="4" y="397"/>
                  </a:lnTo>
                  <a:lnTo>
                    <a:pt x="4" y="39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2" name="Google Shape;302;p9"/>
            <p:cNvSpPr/>
            <p:nvPr/>
          </p:nvSpPr>
          <p:spPr>
            <a:xfrm>
              <a:off x="1085" y="2733"/>
              <a:ext cx="722" cy="488"/>
            </a:xfrm>
            <a:custGeom>
              <a:rect b="b" l="l" r="r" t="t"/>
              <a:pathLst>
                <a:path extrusionOk="0" h="976" w="1444">
                  <a:moveTo>
                    <a:pt x="0" y="931"/>
                  </a:moveTo>
                  <a:lnTo>
                    <a:pt x="108" y="850"/>
                  </a:lnTo>
                  <a:lnTo>
                    <a:pt x="213" y="765"/>
                  </a:lnTo>
                  <a:lnTo>
                    <a:pt x="323" y="686"/>
                  </a:lnTo>
                  <a:lnTo>
                    <a:pt x="519" y="568"/>
                  </a:lnTo>
                  <a:lnTo>
                    <a:pt x="686" y="465"/>
                  </a:lnTo>
                  <a:lnTo>
                    <a:pt x="853" y="365"/>
                  </a:lnTo>
                  <a:lnTo>
                    <a:pt x="1021" y="262"/>
                  </a:lnTo>
                  <a:lnTo>
                    <a:pt x="1188" y="158"/>
                  </a:lnTo>
                  <a:lnTo>
                    <a:pt x="1309" y="79"/>
                  </a:lnTo>
                  <a:lnTo>
                    <a:pt x="1431" y="0"/>
                  </a:lnTo>
                  <a:lnTo>
                    <a:pt x="1444" y="69"/>
                  </a:lnTo>
                  <a:lnTo>
                    <a:pt x="1308" y="162"/>
                  </a:lnTo>
                  <a:lnTo>
                    <a:pt x="1169" y="252"/>
                  </a:lnTo>
                  <a:lnTo>
                    <a:pt x="1032" y="341"/>
                  </a:lnTo>
                  <a:lnTo>
                    <a:pt x="893" y="432"/>
                  </a:lnTo>
                  <a:lnTo>
                    <a:pt x="734" y="534"/>
                  </a:lnTo>
                  <a:lnTo>
                    <a:pt x="572" y="639"/>
                  </a:lnTo>
                  <a:lnTo>
                    <a:pt x="471" y="704"/>
                  </a:lnTo>
                  <a:lnTo>
                    <a:pt x="370" y="767"/>
                  </a:lnTo>
                  <a:lnTo>
                    <a:pt x="268" y="832"/>
                  </a:lnTo>
                  <a:lnTo>
                    <a:pt x="167" y="897"/>
                  </a:lnTo>
                  <a:lnTo>
                    <a:pt x="45" y="976"/>
                  </a:lnTo>
                  <a:lnTo>
                    <a:pt x="0" y="931"/>
                  </a:lnTo>
                  <a:lnTo>
                    <a:pt x="0" y="9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3" name="Google Shape;303;p9"/>
            <p:cNvSpPr/>
            <p:nvPr/>
          </p:nvSpPr>
          <p:spPr>
            <a:xfrm>
              <a:off x="589" y="3340"/>
              <a:ext cx="299" cy="221"/>
            </a:xfrm>
            <a:custGeom>
              <a:rect b="b" l="l" r="r" t="t"/>
              <a:pathLst>
                <a:path extrusionOk="0" h="442" w="598">
                  <a:moveTo>
                    <a:pt x="598" y="49"/>
                  </a:moveTo>
                  <a:lnTo>
                    <a:pt x="439" y="156"/>
                  </a:lnTo>
                  <a:lnTo>
                    <a:pt x="279" y="264"/>
                  </a:lnTo>
                  <a:lnTo>
                    <a:pt x="152" y="353"/>
                  </a:lnTo>
                  <a:lnTo>
                    <a:pt x="22" y="442"/>
                  </a:lnTo>
                  <a:lnTo>
                    <a:pt x="0" y="406"/>
                  </a:lnTo>
                  <a:lnTo>
                    <a:pt x="125" y="314"/>
                  </a:lnTo>
                  <a:lnTo>
                    <a:pt x="249" y="219"/>
                  </a:lnTo>
                  <a:lnTo>
                    <a:pt x="389" y="109"/>
                  </a:lnTo>
                  <a:lnTo>
                    <a:pt x="534" y="0"/>
                  </a:lnTo>
                  <a:lnTo>
                    <a:pt x="598" y="49"/>
                  </a:lnTo>
                  <a:lnTo>
                    <a:pt x="598" y="4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4" name="Google Shape;304;p9"/>
            <p:cNvSpPr/>
            <p:nvPr/>
          </p:nvSpPr>
          <p:spPr>
            <a:xfrm>
              <a:off x="735" y="3480"/>
              <a:ext cx="377" cy="216"/>
            </a:xfrm>
            <a:custGeom>
              <a:rect b="b" l="l" r="r" t="t"/>
              <a:pathLst>
                <a:path extrusionOk="0" h="432" w="753">
                  <a:moveTo>
                    <a:pt x="753" y="22"/>
                  </a:moveTo>
                  <a:lnTo>
                    <a:pt x="590" y="126"/>
                  </a:lnTo>
                  <a:lnTo>
                    <a:pt x="468" y="203"/>
                  </a:lnTo>
                  <a:lnTo>
                    <a:pt x="339" y="282"/>
                  </a:lnTo>
                  <a:lnTo>
                    <a:pt x="240" y="342"/>
                  </a:lnTo>
                  <a:lnTo>
                    <a:pt x="150" y="389"/>
                  </a:lnTo>
                  <a:lnTo>
                    <a:pt x="38" y="432"/>
                  </a:lnTo>
                  <a:lnTo>
                    <a:pt x="0" y="422"/>
                  </a:lnTo>
                  <a:lnTo>
                    <a:pt x="8" y="399"/>
                  </a:lnTo>
                  <a:lnTo>
                    <a:pt x="111" y="334"/>
                  </a:lnTo>
                  <a:lnTo>
                    <a:pt x="244" y="269"/>
                  </a:lnTo>
                  <a:lnTo>
                    <a:pt x="314" y="239"/>
                  </a:lnTo>
                  <a:lnTo>
                    <a:pt x="443" y="162"/>
                  </a:lnTo>
                  <a:lnTo>
                    <a:pt x="569" y="83"/>
                  </a:lnTo>
                  <a:lnTo>
                    <a:pt x="694" y="0"/>
                  </a:lnTo>
                  <a:lnTo>
                    <a:pt x="753" y="22"/>
                  </a:lnTo>
                  <a:lnTo>
                    <a:pt x="753"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5" name="Google Shape;305;p9"/>
            <p:cNvSpPr/>
            <p:nvPr/>
          </p:nvSpPr>
          <p:spPr>
            <a:xfrm>
              <a:off x="1295" y="3397"/>
              <a:ext cx="265" cy="164"/>
            </a:xfrm>
            <a:custGeom>
              <a:rect b="b" l="l" r="r" t="t"/>
              <a:pathLst>
                <a:path extrusionOk="0" h="327" w="530">
                  <a:moveTo>
                    <a:pt x="0" y="41"/>
                  </a:moveTo>
                  <a:lnTo>
                    <a:pt x="82" y="1"/>
                  </a:lnTo>
                  <a:lnTo>
                    <a:pt x="171" y="0"/>
                  </a:lnTo>
                  <a:lnTo>
                    <a:pt x="372" y="134"/>
                  </a:lnTo>
                  <a:lnTo>
                    <a:pt x="473" y="232"/>
                  </a:lnTo>
                  <a:lnTo>
                    <a:pt x="530" y="315"/>
                  </a:lnTo>
                  <a:lnTo>
                    <a:pt x="502" y="327"/>
                  </a:lnTo>
                  <a:lnTo>
                    <a:pt x="456" y="309"/>
                  </a:lnTo>
                  <a:lnTo>
                    <a:pt x="346" y="215"/>
                  </a:lnTo>
                  <a:lnTo>
                    <a:pt x="256" y="112"/>
                  </a:lnTo>
                  <a:lnTo>
                    <a:pt x="211" y="74"/>
                  </a:lnTo>
                  <a:lnTo>
                    <a:pt x="156" y="55"/>
                  </a:lnTo>
                  <a:lnTo>
                    <a:pt x="6" y="94"/>
                  </a:lnTo>
                  <a:lnTo>
                    <a:pt x="0" y="41"/>
                  </a:lnTo>
                  <a:lnTo>
                    <a:pt x="0"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6" name="Google Shape;306;p9"/>
            <p:cNvSpPr/>
            <p:nvPr/>
          </p:nvSpPr>
          <p:spPr>
            <a:xfrm>
              <a:off x="1576" y="3604"/>
              <a:ext cx="137" cy="264"/>
            </a:xfrm>
            <a:custGeom>
              <a:rect b="b" l="l" r="r" t="t"/>
              <a:pathLst>
                <a:path extrusionOk="0" h="529" w="273">
                  <a:moveTo>
                    <a:pt x="98" y="0"/>
                  </a:moveTo>
                  <a:lnTo>
                    <a:pt x="144" y="63"/>
                  </a:lnTo>
                  <a:lnTo>
                    <a:pt x="205" y="144"/>
                  </a:lnTo>
                  <a:lnTo>
                    <a:pt x="273" y="296"/>
                  </a:lnTo>
                  <a:lnTo>
                    <a:pt x="222" y="422"/>
                  </a:lnTo>
                  <a:lnTo>
                    <a:pt x="180" y="471"/>
                  </a:lnTo>
                  <a:lnTo>
                    <a:pt x="123" y="507"/>
                  </a:lnTo>
                  <a:lnTo>
                    <a:pt x="43" y="529"/>
                  </a:lnTo>
                  <a:lnTo>
                    <a:pt x="0" y="515"/>
                  </a:lnTo>
                  <a:lnTo>
                    <a:pt x="47" y="459"/>
                  </a:lnTo>
                  <a:lnTo>
                    <a:pt x="108" y="408"/>
                  </a:lnTo>
                  <a:lnTo>
                    <a:pt x="178" y="286"/>
                  </a:lnTo>
                  <a:lnTo>
                    <a:pt x="146" y="187"/>
                  </a:lnTo>
                  <a:lnTo>
                    <a:pt x="106" y="95"/>
                  </a:lnTo>
                  <a:lnTo>
                    <a:pt x="98" y="0"/>
                  </a:lnTo>
                  <a:lnTo>
                    <a:pt x="9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7" name="Google Shape;307;p9"/>
            <p:cNvSpPr/>
            <p:nvPr/>
          </p:nvSpPr>
          <p:spPr>
            <a:xfrm>
              <a:off x="1284" y="3415"/>
              <a:ext cx="573" cy="445"/>
            </a:xfrm>
            <a:custGeom>
              <a:rect b="b" l="l" r="r" t="t"/>
              <a:pathLst>
                <a:path extrusionOk="0" h="892" w="1146">
                  <a:moveTo>
                    <a:pt x="0" y="142"/>
                  </a:moveTo>
                  <a:lnTo>
                    <a:pt x="34" y="95"/>
                  </a:lnTo>
                  <a:lnTo>
                    <a:pt x="80" y="57"/>
                  </a:lnTo>
                  <a:lnTo>
                    <a:pt x="196" y="8"/>
                  </a:lnTo>
                  <a:lnTo>
                    <a:pt x="439" y="0"/>
                  </a:lnTo>
                  <a:lnTo>
                    <a:pt x="662" y="83"/>
                  </a:lnTo>
                  <a:lnTo>
                    <a:pt x="795" y="193"/>
                  </a:lnTo>
                  <a:lnTo>
                    <a:pt x="865" y="324"/>
                  </a:lnTo>
                  <a:lnTo>
                    <a:pt x="901" y="462"/>
                  </a:lnTo>
                  <a:lnTo>
                    <a:pt x="947" y="643"/>
                  </a:lnTo>
                  <a:lnTo>
                    <a:pt x="985" y="726"/>
                  </a:lnTo>
                  <a:lnTo>
                    <a:pt x="1046" y="801"/>
                  </a:lnTo>
                  <a:lnTo>
                    <a:pt x="1120" y="850"/>
                  </a:lnTo>
                  <a:lnTo>
                    <a:pt x="1146" y="880"/>
                  </a:lnTo>
                  <a:lnTo>
                    <a:pt x="1114" y="892"/>
                  </a:lnTo>
                  <a:lnTo>
                    <a:pt x="979" y="827"/>
                  </a:lnTo>
                  <a:lnTo>
                    <a:pt x="903" y="679"/>
                  </a:lnTo>
                  <a:lnTo>
                    <a:pt x="854" y="495"/>
                  </a:lnTo>
                  <a:lnTo>
                    <a:pt x="810" y="335"/>
                  </a:lnTo>
                  <a:lnTo>
                    <a:pt x="745" y="221"/>
                  </a:lnTo>
                  <a:lnTo>
                    <a:pt x="618" y="132"/>
                  </a:lnTo>
                  <a:lnTo>
                    <a:pt x="454" y="69"/>
                  </a:lnTo>
                  <a:lnTo>
                    <a:pt x="279" y="47"/>
                  </a:lnTo>
                  <a:lnTo>
                    <a:pt x="131" y="87"/>
                  </a:lnTo>
                  <a:lnTo>
                    <a:pt x="53" y="180"/>
                  </a:lnTo>
                  <a:lnTo>
                    <a:pt x="0" y="142"/>
                  </a:lnTo>
                  <a:lnTo>
                    <a:pt x="0"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8" name="Google Shape;308;p9"/>
            <p:cNvSpPr/>
            <p:nvPr/>
          </p:nvSpPr>
          <p:spPr>
            <a:xfrm>
              <a:off x="425" y="1933"/>
              <a:ext cx="486" cy="778"/>
            </a:xfrm>
            <a:custGeom>
              <a:rect b="b" l="l" r="r" t="t"/>
              <a:pathLst>
                <a:path extrusionOk="0" h="1556" w="971">
                  <a:moveTo>
                    <a:pt x="705" y="57"/>
                  </a:moveTo>
                  <a:lnTo>
                    <a:pt x="547" y="71"/>
                  </a:lnTo>
                  <a:lnTo>
                    <a:pt x="412" y="163"/>
                  </a:lnTo>
                  <a:lnTo>
                    <a:pt x="270" y="367"/>
                  </a:lnTo>
                  <a:lnTo>
                    <a:pt x="167" y="623"/>
                  </a:lnTo>
                  <a:lnTo>
                    <a:pt x="102" y="919"/>
                  </a:lnTo>
                  <a:lnTo>
                    <a:pt x="98" y="1154"/>
                  </a:lnTo>
                  <a:lnTo>
                    <a:pt x="127" y="1254"/>
                  </a:lnTo>
                  <a:lnTo>
                    <a:pt x="175" y="1418"/>
                  </a:lnTo>
                  <a:lnTo>
                    <a:pt x="194" y="1533"/>
                  </a:lnTo>
                  <a:lnTo>
                    <a:pt x="186" y="1556"/>
                  </a:lnTo>
                  <a:lnTo>
                    <a:pt x="161" y="1545"/>
                  </a:lnTo>
                  <a:lnTo>
                    <a:pt x="59" y="1393"/>
                  </a:lnTo>
                  <a:lnTo>
                    <a:pt x="7" y="1183"/>
                  </a:lnTo>
                  <a:lnTo>
                    <a:pt x="0" y="1043"/>
                  </a:lnTo>
                  <a:lnTo>
                    <a:pt x="9" y="893"/>
                  </a:lnTo>
                  <a:lnTo>
                    <a:pt x="74" y="592"/>
                  </a:lnTo>
                  <a:lnTo>
                    <a:pt x="127" y="450"/>
                  </a:lnTo>
                  <a:lnTo>
                    <a:pt x="192" y="317"/>
                  </a:lnTo>
                  <a:lnTo>
                    <a:pt x="270" y="203"/>
                  </a:lnTo>
                  <a:lnTo>
                    <a:pt x="359" y="108"/>
                  </a:lnTo>
                  <a:lnTo>
                    <a:pt x="444" y="47"/>
                  </a:lnTo>
                  <a:lnTo>
                    <a:pt x="536" y="8"/>
                  </a:lnTo>
                  <a:lnTo>
                    <a:pt x="737" y="0"/>
                  </a:lnTo>
                  <a:lnTo>
                    <a:pt x="903" y="140"/>
                  </a:lnTo>
                  <a:lnTo>
                    <a:pt x="937" y="185"/>
                  </a:lnTo>
                  <a:lnTo>
                    <a:pt x="971" y="274"/>
                  </a:lnTo>
                  <a:lnTo>
                    <a:pt x="878" y="266"/>
                  </a:lnTo>
                  <a:lnTo>
                    <a:pt x="823" y="181"/>
                  </a:lnTo>
                  <a:lnTo>
                    <a:pt x="794" y="118"/>
                  </a:lnTo>
                  <a:lnTo>
                    <a:pt x="705" y="57"/>
                  </a:lnTo>
                  <a:lnTo>
                    <a:pt x="705"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wipe dir="r"/>
  </p:transition>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2002-06-07T19:31:40Z</dcterms:created>
  <dc:creator>Myles A. Hassell</dc:creator>
</cp:coreProperties>
</file>