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embeddedFontLst>
    <p:embeddedFont>
      <p:font typeface="Arial Narrow"/>
      <p:regular r:id="rId24"/>
      <p:bold r:id="rId25"/>
      <p:italic r:id="rId26"/>
      <p:boldItalic r:id="rId27"/>
    </p:embeddedFont>
    <p:embeddedFont>
      <p:font typeface="Tahoma"/>
      <p:regular r:id="rId28"/>
      <p:bold r:id="rId29"/>
    </p:embeddedFont>
    <p:embeddedFont>
      <p:font typeface="Arial Black"/>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888">
          <p15:clr>
            <a:srgbClr val="000000"/>
          </p15:clr>
        </p15:guide>
        <p15:guide id="2" pos="288">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31" roundtripDataSignature="AMtx7mj6RN4oOg45FlnufhY0gKc5ygfh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88" orient="horz"/>
        <p:guide pos="288"/>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rialNarrow-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ialNarrow-italic.fntdata"/><Relationship Id="rId25" Type="http://schemas.openxmlformats.org/officeDocument/2006/relationships/font" Target="fonts/ArialNarrow-bold.fntdata"/><Relationship Id="rId28" Type="http://schemas.openxmlformats.org/officeDocument/2006/relationships/font" Target="fonts/Tahoma-regular.fntdata"/><Relationship Id="rId27" Type="http://schemas.openxmlformats.org/officeDocument/2006/relationships/font" Target="fonts/ArialNarrow-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Tahoma-bold.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ArialBlack-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a:p>
        </p:txBody>
      </p:sp>
      <p:sp>
        <p:nvSpPr>
          <p:cNvPr id="5" name="Google Shape;5;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6" name="Google Shape;6;n"/>
          <p:cNvSpPr txBox="1"/>
          <p:nvPr>
            <p:ph idx="3"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7" name="Google Shape;7;n"/>
          <p:cNvSpPr/>
          <p:nvPr>
            <p:ph idx="4"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 name="Google Shape;8;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 name="Google Shape;9;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10" name="Google Shape;10;n"/>
          <p:cNvSpPr txBox="1"/>
          <p:nvPr>
            <p:ph idx="5"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 name="Google Shape;4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10: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500" name="Google Shape;500;p1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01" name="Google Shape;50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02" name="Google Shape;502;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When you’re dissatisfied with a company’s product or service, you make a </a:t>
            </a:r>
            <a:r>
              <a:rPr i="1" lang="en-US"/>
              <a:t>claim</a:t>
            </a:r>
            <a:r>
              <a:rPr lang="en-US"/>
              <a:t> (a formal complaint) or request an</a:t>
            </a:r>
            <a:r>
              <a:rPr i="1" lang="en-US"/>
              <a:t> adjustment</a:t>
            </a:r>
            <a:r>
              <a:rPr lang="en-US"/>
              <a:t> (a claim settlement). Although a phone call or visit may solve the problem, a written claim letter is better because it documents your dissatisfaction. Moreover, even though your first reaction to a clumsy mistake or a defective product is likely to be anger or frustration, the person reading your letter probably had nothing to do with the problem. So a courteous, clear, concise explanation will impress your reader much more favorably than an abusive, angry letter. </a:t>
            </a:r>
            <a:endParaRPr/>
          </a:p>
          <a:p>
            <a:pPr indent="0" lvl="0" marL="0" rtl="0" algn="l">
              <a:spcBef>
                <a:spcPts val="0"/>
              </a:spcBef>
              <a:spcAft>
                <a:spcPts val="0"/>
              </a:spcAft>
              <a:buSzPts val="1800"/>
              <a:buNone/>
            </a:pPr>
            <a:r>
              <a:rPr lang="en-US"/>
              <a:t>In most cases (especially in your first letter), assume that a fair adjustment will be made, and follow the plan for direct requests. Begin with a straightforward statement of the problem. In the middle section, give a complete, specific explanation of the details. Provide any information an adjuster would need to verify your complaint about faulty merchandise or unsatisfactory service. In your closing, politely request specific action or convey a sincere desire to find a solution. And don’t forget to suggest that the business relationship will continue if the problem is solved satisfactorily.</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11: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515" name="Google Shape;515;p1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16" name="Google Shape;51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17" name="Google Shape;517;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Because requests for recommendations and references are routine, assume your reader will honor your request and organize your inquiry using the direct approach.</a:t>
            </a:r>
            <a:endParaRPr/>
          </a:p>
          <a:p>
            <a:pPr indent="0" lvl="0" marL="0" rtl="0" algn="l">
              <a:spcBef>
                <a:spcPts val="0"/>
              </a:spcBef>
              <a:spcAft>
                <a:spcPts val="0"/>
              </a:spcAft>
              <a:buSzPts val="1800"/>
              <a:buNone/>
            </a:pPr>
            <a:r>
              <a:rPr b="1" lang="en-US"/>
              <a:t>Opening.</a:t>
            </a:r>
            <a:r>
              <a:rPr lang="en-US"/>
              <a:t> Clearly state that you're applying for a position and that you would like your reader to write a letter of recommendation. If you haven't had contact with the person for some time, use the opening to recall the nature of the relationship you had, the dates of your association, and any special events that might bring to mind a clear, favorable picture of you.</a:t>
            </a:r>
            <a:endParaRPr/>
          </a:p>
          <a:p>
            <a:pPr indent="0" lvl="0" marL="0" rtl="0" algn="l">
              <a:spcBef>
                <a:spcPts val="0"/>
              </a:spcBef>
              <a:spcAft>
                <a:spcPts val="0"/>
              </a:spcAft>
              <a:buSzPts val="1800"/>
              <a:buNone/>
            </a:pPr>
            <a:r>
              <a:rPr b="1" lang="en-US"/>
              <a:t>Body.</a:t>
            </a:r>
            <a:r>
              <a:rPr lang="en-US"/>
              <a:t> Include any information about yourself that the reader might use to support a recommendation—such as a description of the recent related jobs you've held. When you’re applying for a job or a scholarship, include a copy of your résumé and refer to it in this middle section. This information will give readers an idea of the direction your life has taken so that they will know what qualities to emphasize to best support your application.</a:t>
            </a:r>
            <a:endParaRPr/>
          </a:p>
          <a:p>
            <a:pPr indent="0" lvl="0" marL="0" rtl="0" algn="l">
              <a:spcBef>
                <a:spcPts val="0"/>
              </a:spcBef>
              <a:spcAft>
                <a:spcPts val="0"/>
              </a:spcAft>
              <a:buSzPts val="1800"/>
              <a:buNone/>
            </a:pPr>
            <a:r>
              <a:rPr b="1" lang="en-US"/>
              <a:t>Close.</a:t>
            </a:r>
            <a:r>
              <a:rPr lang="en-US"/>
              <a:t> Express your appreciation and include the full name and address of the person to whom the recommendation letter should be sent. When asking for an immediate recommendation, you should also mention the deadline.</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12: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531" name="Google Shape;531;p1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32" name="Google Shape;53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33" name="Google Shape;533;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When responding positively to a request, giving good-news, or sending a goodwill message, you have several goals: (1) to communicate the information or good news, (2) to answer all questions, (3) to provide all required details, and (4) to leave your reader with a good impression of you and your firm. Routine positive messages can be quite brief and to the point, so you may use the direct approach. Just remember to be courteous, stay upbeat, and maintain a you-oriented tone.</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13: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550" name="Google Shape;550;p1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51" name="Google Shape;55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52" name="Google Shape;552;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Like requests, routine replies and positive messages will generally be of interest to your readers, so you’ll usually use the direct approach. Open with your main idea (the positive reply or the good news). Use the body to explain all the relevant details. Then close cordially, perhaps highlighting a benefit to your reader.</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14: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574" name="Google Shape;574;p1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75" name="Google Shape;57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76" name="Google Shape;576;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Innumerable types of routine replies and positive messages are used in business every day. Many of these messages fall into four main categories: granting requests for information and action, granting claims and requests for adjustments, providing recommendations and references, and sending goodwill messages.</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15: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589" name="Google Shape;589;p1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90" name="Google Shape;59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91" name="Google Shape;591;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If your answer to a request is yes or is straightforward information, use the direct plan: Open with the main idea (or good news), use the body for explanation and detail, and close courteously. Your prompt, gracious, and thorough response will positively influence how people think about your company, its products, your department, and you.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p16: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1194" name="Google Shape;1194;p1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195" name="Google Shape;119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96" name="Google Shape;1196;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When your company is at fault and your response is positive, you must protect your company’s image and try to regain the customer’s goodwill by referring to company errors carefully. Explain your company’s efforts to do a good job, implying that the error was an unusual incident.</a:t>
            </a:r>
            <a:endParaRPr/>
          </a:p>
          <a:p>
            <a:pPr indent="0" lvl="0" marL="0" rtl="0" algn="l">
              <a:spcBef>
                <a:spcPts val="0"/>
              </a:spcBef>
              <a:spcAft>
                <a:spcPts val="0"/>
              </a:spcAft>
              <a:buSzPts val="1800"/>
              <a:buNone/>
            </a:pPr>
            <a:r>
              <a:rPr lang="en-US"/>
              <a:t>When your customer is at fault, you can (1) refuse the claim and attempt to justify your refusal or (2) simply do what the customer asks. If you refuse the claim, you may lose your customer, as well as many of the customer's friends, who will hear only one side of the dispute. Weigh the cost of the adjustment against the cost of losing future business from one or more customers.</a:t>
            </a:r>
            <a:endParaRPr/>
          </a:p>
          <a:p>
            <a:pPr indent="0" lvl="0" marL="0" rtl="0" algn="l">
              <a:spcBef>
                <a:spcPts val="0"/>
              </a:spcBef>
              <a:spcAft>
                <a:spcPts val="0"/>
              </a:spcAft>
              <a:buSzPts val="1800"/>
              <a:buNone/>
            </a:pPr>
            <a:r>
              <a:rPr lang="en-US"/>
              <a:t>When a third party is at fault, you have three options:</a:t>
            </a:r>
            <a:endParaRPr/>
          </a:p>
          <a:p>
            <a:pPr indent="0" lvl="0" marL="0" rtl="0" algn="l">
              <a:spcBef>
                <a:spcPts val="0"/>
              </a:spcBef>
              <a:spcAft>
                <a:spcPts val="0"/>
              </a:spcAft>
              <a:buSzPts val="1800"/>
              <a:buNone/>
            </a:pPr>
            <a:r>
              <a:rPr lang="en-US"/>
              <a:t>Simply honor the claim. You can satisfy your customer with the standard good-news letter and no additional explanation. </a:t>
            </a:r>
            <a:endParaRPr/>
          </a:p>
          <a:p>
            <a:pPr indent="0" lvl="0" marL="0" rtl="0" algn="l">
              <a:spcBef>
                <a:spcPts val="0"/>
              </a:spcBef>
              <a:spcAft>
                <a:spcPts val="0"/>
              </a:spcAft>
              <a:buSzPts val="1800"/>
              <a:buNone/>
            </a:pPr>
            <a:r>
              <a:rPr lang="en-US"/>
              <a:t>Honor the claim, but explain you’re not at fault. This option corrects any impression that the damage was caused by your </a:t>
            </a:r>
            <a:r>
              <a:rPr i="1" lang="en-US"/>
              <a:t>negligence.</a:t>
            </a:r>
            <a:r>
              <a:rPr lang="en-US"/>
              <a:t> You can still write the standard good-news letter, but stress the explanation.</a:t>
            </a:r>
            <a:endParaRPr/>
          </a:p>
          <a:p>
            <a:pPr indent="0" lvl="0" marL="0" rtl="0" algn="l">
              <a:spcBef>
                <a:spcPts val="0"/>
              </a:spcBef>
              <a:spcAft>
                <a:spcPts val="0"/>
              </a:spcAft>
              <a:buSzPts val="1800"/>
              <a:buNone/>
            </a:pPr>
            <a:r>
              <a:rPr lang="en-US"/>
              <a:t>Refer the claimant to the third party.</a:t>
            </a:r>
            <a:r>
              <a:rPr b="1" lang="en-US"/>
              <a:t> </a:t>
            </a:r>
            <a:r>
              <a:rPr lang="en-US"/>
              <a:t>When you suggest filing a claim with the firm that caused the defect or damage, you fail to satisfy the claimant’s needs. The exception is when you're trying to dissociate yourself from any legal responsibility for the damaged merchandise. In such a case, write a bad-news message.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4" name="Shape 1444"/>
        <p:cNvGrpSpPr/>
        <p:nvPr/>
      </p:nvGrpSpPr>
      <p:grpSpPr>
        <a:xfrm>
          <a:off x="0" y="0"/>
          <a:ext cx="0" cy="0"/>
          <a:chOff x="0" y="0"/>
          <a:chExt cx="0" cy="0"/>
        </a:xfrm>
      </p:grpSpPr>
      <p:sp>
        <p:nvSpPr>
          <p:cNvPr id="1445" name="Google Shape;1445;p17: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1446" name="Google Shape;1446;p1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447" name="Google Shape;144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48" name="Google Shape;1448;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When writing a letter of recommendation, you want to convince readers that the person being recommended has the characteristics necessary for the job or benefit being sought. Your letter must contain all the relevant details.</a:t>
            </a:r>
            <a:endParaRPr/>
          </a:p>
          <a:p>
            <a:pPr indent="0" lvl="0" marL="0" rtl="0" algn="l">
              <a:spcBef>
                <a:spcPts val="0"/>
              </a:spcBef>
              <a:spcAft>
                <a:spcPts val="0"/>
              </a:spcAft>
              <a:buSzPts val="1800"/>
              <a:buNone/>
            </a:pPr>
            <a:r>
              <a:rPr lang="en-US"/>
              <a:t>You want your audience to believe your praise for a candidate's talents and accomplishments. So illustrate your general points with a specific example or two that point out the candidate's abilities. </a:t>
            </a:r>
            <a:endParaRPr/>
          </a:p>
          <a:p>
            <a:pPr indent="0" lvl="0" marL="0" rtl="0" algn="l">
              <a:spcBef>
                <a:spcPts val="0"/>
              </a:spcBef>
              <a:spcAft>
                <a:spcPts val="0"/>
              </a:spcAft>
              <a:buSzPts val="1800"/>
              <a:buNone/>
            </a:pPr>
            <a:r>
              <a:rPr lang="en-US"/>
              <a:t>You have an obligation to refer to any shortcoming that is serious and related to job performance. If you must refer to a shortcoming, you can best protect yourself by sticking to the facts, avoiding value judgments,  and placing your criticism in the context of a generally favorable recommendation.</a:t>
            </a:r>
            <a:endParaRPr/>
          </a:p>
          <a:p>
            <a:pPr indent="0" lvl="0" marL="0" rtl="0" algn="l">
              <a:spcBef>
                <a:spcPts val="0"/>
              </a:spcBef>
              <a:spcAft>
                <a:spcPts val="0"/>
              </a:spcAft>
              <a:buSzPts val="1800"/>
              <a:buNone/>
            </a:pPr>
            <a:r>
              <a:rPr lang="en-US"/>
              <a:t>Recommendation letters are usually confidential. That is, they're sent directly to the person or committee who requested them and are not shown to the candidate. However, recent litigation has made it advisable in some situations to prepare a carefully worded letter that satisfies both parties.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9" name="Shape 1459"/>
        <p:cNvGrpSpPr/>
        <p:nvPr/>
      </p:nvGrpSpPr>
      <p:grpSpPr>
        <a:xfrm>
          <a:off x="0" y="0"/>
          <a:ext cx="0" cy="0"/>
          <a:chOff x="0" y="0"/>
          <a:chExt cx="0" cy="0"/>
        </a:xfrm>
      </p:grpSpPr>
      <p:sp>
        <p:nvSpPr>
          <p:cNvPr id="1460" name="Google Shape;1460;p18: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1461" name="Google Shape;1461;p1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462" name="Google Shape;146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63" name="Google Shape;1463;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You can enhance your relationships with customers, colleagues, and other businesspeople by sending friendly, unexpected notes with no direct business purpose. To come across as sincere, avoid exaggeration and back up any compliments with specific points. </a:t>
            </a:r>
            <a:endParaRPr/>
          </a:p>
          <a:p>
            <a:pPr indent="0" lvl="0" marL="0" rtl="0" algn="l">
              <a:spcBef>
                <a:spcPts val="0"/>
              </a:spcBef>
              <a:spcAft>
                <a:spcPts val="0"/>
              </a:spcAft>
              <a:buSzPts val="1800"/>
              <a:buNone/>
            </a:pPr>
            <a:r>
              <a:rPr lang="en-US"/>
              <a:t>One prime opportunity for sending goodwill messages is to congratulate someone for a significant business achievement—perhaps for being promoted or for attaining an important civic position. Other reasons for sending congratulations include the highlights in people's personal lives. </a:t>
            </a:r>
            <a:endParaRPr/>
          </a:p>
          <a:p>
            <a:pPr indent="0" lvl="0" marL="0" rtl="0" algn="l">
              <a:spcBef>
                <a:spcPts val="0"/>
              </a:spcBef>
              <a:spcAft>
                <a:spcPts val="0"/>
              </a:spcAft>
              <a:buSzPts val="1800"/>
              <a:buNone/>
            </a:pPr>
            <a:r>
              <a:rPr lang="en-US"/>
              <a:t>It is important to recognize the contributions of employees, colleagues, suppliers, and other associates. Your praise does more than just make the person feel good; it encourages further excellence. Moreover, a message of appreciation may become an important part of someone's personnel file. So when you write a message of appreciation, try to specifically mention the person or people you want to praise. </a:t>
            </a:r>
            <a:endParaRPr/>
          </a:p>
          <a:p>
            <a:pPr indent="0" lvl="0" marL="0" rtl="0" algn="l">
              <a:spcBef>
                <a:spcPts val="0"/>
              </a:spcBef>
              <a:spcAft>
                <a:spcPts val="0"/>
              </a:spcAft>
              <a:buSzPts val="1800"/>
              <a:buNone/>
            </a:pPr>
            <a:r>
              <a:rPr lang="en-US"/>
              <a:t>In times of serious trouble and deep sadness, written condolences and expressions of sympathy leave their mark. Begin condolences with a brief statement of sympathy, such as "I was deeply sorry to hear of your loss." In the middle, mention the good qualities or the positive contributions made by the deceased. State what the person or business meant to you. In closing, you can offer your condolences and your best wishes.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48" name="Google Shape;48;p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9" name="Google Shape;4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0" name="Google Shape;50;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a:t>Planning.</a:t>
            </a:r>
            <a:r>
              <a:rPr lang="en-US"/>
              <a:t> First, analyze your purpose to make sure that it’s specific and it’s worth pursuing at this time. Also think a moment about your readers. Are you sure they’ll receive your message positively (or at least neutrally)? Second, investigate to learn exactly what your audience needs to know. Do you have all the relevant information? Third, adapt your routine messages to your readers. Consider whether your message should be written, rather than handled in a quick phone call or by walking down the hall for a brief chat. </a:t>
            </a:r>
            <a:endParaRPr/>
          </a:p>
          <a:p>
            <a:pPr indent="0" lvl="0" marL="0" rtl="0" algn="l">
              <a:spcBef>
                <a:spcPts val="0"/>
              </a:spcBef>
              <a:spcAft>
                <a:spcPts val="0"/>
              </a:spcAft>
              <a:buSzPts val="1800"/>
              <a:buNone/>
            </a:pPr>
            <a:r>
              <a:rPr b="1" lang="en-US"/>
              <a:t>Writing.</a:t>
            </a:r>
            <a:r>
              <a:rPr lang="en-US"/>
              <a:t> Organizing and composing routine messages can go rather quickly. Your main idea may already be fairly well defined. Just be sure you stick to it by limiting the scope of your message. Cover only relevant points, grouping them in the most logical fashion. Because your readers will be interested or neutral, you use the direct approach: Open with a clear statement of the main idea, include all necessary details in the body, and then close cordially.</a:t>
            </a:r>
            <a:endParaRPr/>
          </a:p>
          <a:p>
            <a:pPr indent="0" lvl="0" marL="0" rtl="0" algn="l">
              <a:spcBef>
                <a:spcPts val="0"/>
              </a:spcBef>
              <a:spcAft>
                <a:spcPts val="0"/>
              </a:spcAft>
              <a:buSzPts val="1800"/>
              <a:buNone/>
            </a:pPr>
            <a:r>
              <a:rPr b="1" lang="en-US"/>
              <a:t>Completing.</a:t>
            </a:r>
            <a:r>
              <a:rPr lang="en-US"/>
              <a:t> First, revise your routine message for overall effect. Evaluate your content and organization to make sure you’ve said what you want to in the order you want to say it. Review your message’s readability. Edit and rewrite routine messages for conciseness and clarity. Second, design your document to suit your audience. Choose effective design elements and delivery methods. Finally, proofread the message. Look for typos, errors in spelling and mechanics, alignment problems, poor print quality, and so on.</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70" name="Google Shape;70;p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71" name="Google Shape;7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2" name="Google Shape;72;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Whenever you ask for something—information, action, products, adjustments, references—you are making a request. A request is routine if it’s part of the normal course of business and you anticipate that your audience will want to comply. </a:t>
            </a:r>
            <a:endParaRPr/>
          </a:p>
          <a:p>
            <a:pPr indent="0" lvl="0" marL="0" rtl="0" algn="l">
              <a:spcBef>
                <a:spcPts val="0"/>
              </a:spcBef>
              <a:spcAft>
                <a:spcPts val="0"/>
              </a:spcAft>
              <a:buSzPts val="1800"/>
              <a:buNone/>
            </a:pPr>
            <a:r>
              <a:rPr lang="en-US"/>
              <a:t>Use the direct approach. Open with your main idea (a clear statement of your request). Use the body to give details and justify your request. Then close by requesting specific action and concluding cordially.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4: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276" name="Google Shape;276;p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77" name="Google Shape;27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8" name="Google Shape;278;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To begin, ask yourself what you want readers to do or to understand as a receiving of reading your message. Place your request first; however, be careful not to be abrupt or tactless. Follow these guidelines:</a:t>
            </a:r>
            <a:endParaRPr/>
          </a:p>
          <a:p>
            <a:pPr indent="0" lvl="0" marL="0" rtl="0" algn="l">
              <a:spcBef>
                <a:spcPts val="0"/>
              </a:spcBef>
              <a:spcAft>
                <a:spcPts val="0"/>
              </a:spcAft>
              <a:buSzPts val="1800"/>
              <a:buNone/>
            </a:pPr>
            <a:r>
              <a:rPr b="1" lang="en-US"/>
              <a:t>Pay attention to tone.</a:t>
            </a:r>
            <a:r>
              <a:rPr lang="en-US"/>
              <a:t> Even though you expect a favorable response, instead of demanding action, soften your request with words such as </a:t>
            </a:r>
            <a:r>
              <a:rPr i="1" lang="en-US"/>
              <a:t>please.</a:t>
            </a:r>
            <a:endParaRPr/>
          </a:p>
          <a:p>
            <a:pPr indent="0" lvl="0" marL="0" rtl="0" algn="l">
              <a:spcBef>
                <a:spcPts val="0"/>
              </a:spcBef>
              <a:spcAft>
                <a:spcPts val="0"/>
              </a:spcAft>
              <a:buSzPts val="1800"/>
              <a:buNone/>
            </a:pPr>
            <a:r>
              <a:rPr b="1" lang="en-US"/>
              <a:t>Be specific.</a:t>
            </a:r>
            <a:r>
              <a:rPr lang="en-US"/>
              <a:t> State precisely what you want. </a:t>
            </a:r>
            <a:endParaRPr/>
          </a:p>
          <a:p>
            <a:pPr indent="0" lvl="0" marL="0" rtl="0" algn="l">
              <a:spcBef>
                <a:spcPts val="0"/>
              </a:spcBef>
              <a:spcAft>
                <a:spcPts val="0"/>
              </a:spcAft>
              <a:buSzPts val="1800"/>
              <a:buNone/>
            </a:pPr>
            <a:r>
              <a:rPr b="1" lang="en-US"/>
              <a:t>Assume your audience will comply.</a:t>
            </a:r>
            <a:r>
              <a:rPr lang="en-US"/>
              <a:t> Assume that once the reason is clearly understood, your audience will comply with your request. </a:t>
            </a:r>
            <a:endParaRPr/>
          </a:p>
          <a:p>
            <a:pPr indent="0" lvl="0" marL="0" rtl="0" algn="l">
              <a:spcBef>
                <a:spcPts val="0"/>
              </a:spcBef>
              <a:spcAft>
                <a:spcPts val="0"/>
              </a:spcAft>
              <a:buSzPts val="1800"/>
              <a:buNone/>
            </a:pPr>
            <a:r>
              <a:rPr b="1" lang="en-US"/>
              <a:t>Avoid beginning with personal introductions.</a:t>
            </a:r>
            <a:r>
              <a:rPr lang="en-US"/>
              <a:t> Don’t start with, “I am the senior corporate writer at ABC, Inc., and I’m looking for information on . . .” Such a beginning buries the main idea so that the actual request may be lost.</a:t>
            </a:r>
            <a:endParaRPr/>
          </a:p>
          <a:p>
            <a:pPr indent="0" lvl="0" marL="0" rtl="0" algn="l">
              <a:spcBef>
                <a:spcPts val="0"/>
              </a:spcBef>
              <a:spcAft>
                <a:spcPts val="0"/>
              </a:spcAft>
              <a:buSzPts val="1800"/>
              <a:buNone/>
            </a:pPr>
            <a:r>
              <a:rPr b="1" lang="en-US"/>
              <a:t>Punctuate questions and polite requests differently. </a:t>
            </a:r>
            <a:r>
              <a:rPr lang="en-US"/>
              <a:t>A polite request in question form requires no question mark (“Would you please help us determine whether Kate Kingsley is a suitable applicant for this position.”). A direct question does require a question mark (“Did Kate Kingsley demonstrate an ability to work smoothly with clients?”).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5: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288" name="Google Shape;288;p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89" name="Google Shape;28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0" name="Google Shape;290;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Use the body of your message to explain your request. Try to make the explanation grow smoothly and logically from your opening remarks. Also, tell your readers why you need the information and explain how they might benefit from granting the request.</a:t>
            </a:r>
            <a:endParaRPr/>
          </a:p>
          <a:p>
            <a:pPr indent="0" lvl="0" marL="0" rtl="0" algn="l">
              <a:spcBef>
                <a:spcPts val="0"/>
              </a:spcBef>
              <a:spcAft>
                <a:spcPts val="0"/>
              </a:spcAft>
              <a:buSzPts val="1800"/>
              <a:buNone/>
            </a:pPr>
            <a:r>
              <a:rPr lang="en-US"/>
              <a:t>You can use the body of your routine request to list a series of questions. When listing a series of questions, just keep a few basics in mind:</a:t>
            </a:r>
            <a:endParaRPr/>
          </a:p>
          <a:p>
            <a:pPr indent="0" lvl="0" marL="0" rtl="0" algn="l">
              <a:spcBef>
                <a:spcPts val="0"/>
              </a:spcBef>
              <a:spcAft>
                <a:spcPts val="0"/>
              </a:spcAft>
              <a:buNone/>
            </a:pPr>
            <a:r>
              <a:rPr lang="en-US"/>
              <a:t>Ask the most important questions first. </a:t>
            </a:r>
            <a:endParaRPr/>
          </a:p>
          <a:p>
            <a:pPr indent="0" lvl="0" marL="0" rtl="0" algn="l">
              <a:spcBef>
                <a:spcPts val="0"/>
              </a:spcBef>
              <a:spcAft>
                <a:spcPts val="0"/>
              </a:spcAft>
              <a:buNone/>
            </a:pPr>
            <a:r>
              <a:rPr lang="en-US"/>
              <a:t>Ask only relevant questions. </a:t>
            </a:r>
            <a:endParaRPr/>
          </a:p>
          <a:p>
            <a:pPr indent="0" lvl="0" marL="0" rtl="0" algn="l">
              <a:spcBef>
                <a:spcPts val="0"/>
              </a:spcBef>
              <a:spcAft>
                <a:spcPts val="0"/>
              </a:spcAft>
              <a:buNone/>
            </a:pPr>
            <a:r>
              <a:rPr lang="en-US"/>
              <a:t>Deal with only one topic per question.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6: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342" name="Google Shape;342;p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43" name="Google Shape;34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4" name="Google Shape;344;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Close your message with three important elements:</a:t>
            </a:r>
            <a:endParaRPr/>
          </a:p>
          <a:p>
            <a:pPr indent="0" lvl="0" marL="0" rtl="0" algn="l">
              <a:spcBef>
                <a:spcPts val="0"/>
              </a:spcBef>
              <a:spcAft>
                <a:spcPts val="0"/>
              </a:spcAft>
              <a:buSzPts val="1800"/>
              <a:buNone/>
            </a:pPr>
            <a:r>
              <a:rPr b="1" lang="en-US"/>
              <a:t>A specific request for action.</a:t>
            </a:r>
            <a:r>
              <a:rPr lang="en-US"/>
              <a:t> Restate your request and ask that readers respond by a specific time (“Please send the figures by April 5 so that I can return first quarter results to you before the May 20 conference”).</a:t>
            </a:r>
            <a:endParaRPr/>
          </a:p>
          <a:p>
            <a:pPr indent="0" lvl="0" marL="0" rtl="0" algn="l">
              <a:spcBef>
                <a:spcPts val="0"/>
              </a:spcBef>
              <a:spcAft>
                <a:spcPts val="0"/>
              </a:spcAft>
              <a:buSzPts val="1800"/>
              <a:buNone/>
            </a:pPr>
            <a:r>
              <a:rPr b="1" lang="en-US"/>
              <a:t>Contact information.</a:t>
            </a:r>
            <a:r>
              <a:rPr lang="en-US"/>
              <a:t> Help your reader respond easily by including your phone number, office hours, and other contact information.</a:t>
            </a:r>
            <a:endParaRPr/>
          </a:p>
          <a:p>
            <a:pPr indent="0" lvl="0" marL="0" rtl="0" algn="l">
              <a:spcBef>
                <a:spcPts val="0"/>
              </a:spcBef>
              <a:spcAft>
                <a:spcPts val="0"/>
              </a:spcAft>
              <a:buSzPts val="1800"/>
              <a:buNone/>
            </a:pPr>
            <a:r>
              <a:rPr b="1" lang="en-US"/>
              <a:t>An expression of appreciation or goodwill.</a:t>
            </a:r>
            <a:r>
              <a:rPr lang="en-US"/>
              <a:t> Sincerely express your goodwill and appreciation; however, don’t thank readers “in advance” for cooperating. If a reader’s response warrants a thank you, send it after you’ve received the reply.</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7: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453" name="Google Shape;453;p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54" name="Google Shape;45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55" name="Google Shape;455;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 Many of the routine messages that you’ll be writing will likely fall into major categories. The following four slides discuss four of these categories: placing orders, requesting information and action, making claims and requesting adjustments, and requesting recommendations and references.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8: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469" name="Google Shape;469;p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70" name="Google Shape;47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71" name="Google Shape;471;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Messages placing orders are considered some of the simplest types of routine messages. When placing an order, you need not excite your reader's interest; just state your needs clearly and directly. Most orders refer to a product that the reader knows about, so these messages are usually processed without objection.</a:t>
            </a:r>
            <a:endParaRPr/>
          </a:p>
          <a:p>
            <a:pPr indent="0" lvl="0" marL="0" rtl="0" algn="l">
              <a:spcBef>
                <a:spcPts val="0"/>
              </a:spcBef>
              <a:spcAft>
                <a:spcPts val="0"/>
              </a:spcAft>
              <a:buSzPts val="1800"/>
              <a:buNone/>
            </a:pPr>
            <a:r>
              <a:rPr lang="en-US"/>
              <a:t>Most companies today are moving toward paperless ordering by using computer-generated order forms. Still, if you need to draft an order letter, follow the same format as you would on an order blank. </a:t>
            </a:r>
            <a:endParaRPr/>
          </a:p>
          <a:p>
            <a:pPr indent="0" lvl="0" marL="0" rtl="0" algn="l">
              <a:spcBef>
                <a:spcPts val="0"/>
              </a:spcBef>
              <a:spcAft>
                <a:spcPts val="0"/>
              </a:spcAft>
              <a:buSzPts val="1800"/>
              <a:buNone/>
            </a:pPr>
            <a:r>
              <a:rPr lang="en-US"/>
              <a:t>Open with the general request. In the middle, include specific information about the items you want.  Present this information in column form, double-space between the items, and total the price at the end. In the close, be sure to specify the delivery address, since it may differ from the billing address. Also indicate how the merchandise is to be shipped: by air or ground, by a specific delivery services, and so on. Otherwise, the seller chooses the mode of transportation. Finally, in any letter including a payment, mention the amount enclosed, explain how the amount was calculated, and if necessary, explain to what account the amount should be charged.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9: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484" name="Google Shape;484;p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85" name="Google Shape;48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86" name="Google Shape;486;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Basically, a simple requests says, “This is what I want to know or what I want you to do, why I’m making the request, and why it may be in your interest to help me.” In more complex situations, readers might be unwilling to respond unless they understand how the request benefits them, so be sure to include this information in your explanation. Follow the direct approach:</a:t>
            </a:r>
            <a:endParaRPr/>
          </a:p>
          <a:p>
            <a:pPr indent="0" lvl="0" marL="0" rtl="0" algn="l">
              <a:spcBef>
                <a:spcPts val="0"/>
              </a:spcBef>
              <a:spcAft>
                <a:spcPts val="0"/>
              </a:spcAft>
              <a:buNone/>
            </a:pPr>
            <a:r>
              <a:rPr lang="en-US"/>
              <a:t>Start with a clear statement of your reason for writing.</a:t>
            </a:r>
            <a:endParaRPr/>
          </a:p>
          <a:p>
            <a:pPr indent="0" lvl="0" marL="0" rtl="0" algn="l">
              <a:spcBef>
                <a:spcPts val="0"/>
              </a:spcBef>
              <a:spcAft>
                <a:spcPts val="0"/>
              </a:spcAft>
              <a:buNone/>
            </a:pPr>
            <a:r>
              <a:rPr lang="en-US"/>
              <a:t>Provide whatever explanation is needed to justify your request.</a:t>
            </a:r>
            <a:endParaRPr/>
          </a:p>
          <a:p>
            <a:pPr indent="0" lvl="0" marL="0" rtl="0" algn="l">
              <a:spcBef>
                <a:spcPts val="0"/>
              </a:spcBef>
              <a:spcAft>
                <a:spcPts val="0"/>
              </a:spcAft>
              <a:buNone/>
            </a:pPr>
            <a:r>
              <a:rPr lang="en-US"/>
              <a:t>Provide a specific account of what you expect.</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17" name="Shape 17"/>
        <p:cNvGrpSpPr/>
        <p:nvPr/>
      </p:nvGrpSpPr>
      <p:grpSpPr>
        <a:xfrm>
          <a:off x="0" y="0"/>
          <a:ext cx="0" cy="0"/>
          <a:chOff x="0" y="0"/>
          <a:chExt cx="0" cy="0"/>
        </a:xfrm>
      </p:grpSpPr>
      <p:sp>
        <p:nvSpPr>
          <p:cNvPr id="18" name="Google Shape;18;p2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Clr>
                <a:schemeClr val="dk1"/>
              </a:buClr>
              <a:buSzPts val="1800"/>
              <a:buChar char="•"/>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
        <p:nvSpPr>
          <p:cNvPr id="20" name="Google Shape;20;p2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b="1" sz="1200">
                <a:latin typeface="Arial"/>
                <a:ea typeface="Arial"/>
                <a:cs typeface="Arial"/>
                <a:sym typeface="Arial"/>
              </a:defRPr>
            </a:lvl1pPr>
            <a:lvl2pPr indent="0" lvl="1" marL="0" algn="r">
              <a:lnSpc>
                <a:spcPct val="100000"/>
              </a:lnSpc>
              <a:spcBef>
                <a:spcPts val="0"/>
              </a:spcBef>
              <a:spcAft>
                <a:spcPts val="0"/>
              </a:spcAft>
              <a:buNone/>
              <a:defRPr b="1" sz="1200">
                <a:latin typeface="Arial"/>
                <a:ea typeface="Arial"/>
                <a:cs typeface="Arial"/>
                <a:sym typeface="Arial"/>
              </a:defRPr>
            </a:lvl2pPr>
            <a:lvl3pPr indent="0" lvl="2" marL="0" algn="r">
              <a:lnSpc>
                <a:spcPct val="100000"/>
              </a:lnSpc>
              <a:spcBef>
                <a:spcPts val="0"/>
              </a:spcBef>
              <a:spcAft>
                <a:spcPts val="0"/>
              </a:spcAft>
              <a:buNone/>
              <a:defRPr b="1" sz="1200">
                <a:latin typeface="Arial"/>
                <a:ea typeface="Arial"/>
                <a:cs typeface="Arial"/>
                <a:sym typeface="Arial"/>
              </a:defRPr>
            </a:lvl3pPr>
            <a:lvl4pPr indent="0" lvl="3" marL="0" algn="r">
              <a:lnSpc>
                <a:spcPct val="100000"/>
              </a:lnSpc>
              <a:spcBef>
                <a:spcPts val="0"/>
              </a:spcBef>
              <a:spcAft>
                <a:spcPts val="0"/>
              </a:spcAft>
              <a:buNone/>
              <a:defRPr b="1" sz="1200">
                <a:latin typeface="Arial"/>
                <a:ea typeface="Arial"/>
                <a:cs typeface="Arial"/>
                <a:sym typeface="Arial"/>
              </a:defRPr>
            </a:lvl4pPr>
            <a:lvl5pPr indent="0" lvl="4" marL="0" algn="r">
              <a:lnSpc>
                <a:spcPct val="100000"/>
              </a:lnSpc>
              <a:spcBef>
                <a:spcPts val="0"/>
              </a:spcBef>
              <a:spcAft>
                <a:spcPts val="0"/>
              </a:spcAft>
              <a:buNone/>
              <a:defRPr b="1" sz="1200">
                <a:latin typeface="Arial"/>
                <a:ea typeface="Arial"/>
                <a:cs typeface="Arial"/>
                <a:sym typeface="Arial"/>
              </a:defRPr>
            </a:lvl5pPr>
            <a:lvl6pPr indent="0" lvl="5" marL="0" algn="r">
              <a:lnSpc>
                <a:spcPct val="100000"/>
              </a:lnSpc>
              <a:spcBef>
                <a:spcPts val="0"/>
              </a:spcBef>
              <a:spcAft>
                <a:spcPts val="0"/>
              </a:spcAft>
              <a:buNone/>
              <a:defRPr b="1" sz="1200">
                <a:latin typeface="Arial"/>
                <a:ea typeface="Arial"/>
                <a:cs typeface="Arial"/>
                <a:sym typeface="Arial"/>
              </a:defRPr>
            </a:lvl6pPr>
            <a:lvl7pPr indent="0" lvl="6" marL="0" algn="r">
              <a:lnSpc>
                <a:spcPct val="100000"/>
              </a:lnSpc>
              <a:spcBef>
                <a:spcPts val="0"/>
              </a:spcBef>
              <a:spcAft>
                <a:spcPts val="0"/>
              </a:spcAft>
              <a:buNone/>
              <a:defRPr b="1" sz="1200">
                <a:latin typeface="Arial"/>
                <a:ea typeface="Arial"/>
                <a:cs typeface="Arial"/>
                <a:sym typeface="Arial"/>
              </a:defRPr>
            </a:lvl7pPr>
            <a:lvl8pPr indent="0" lvl="7" marL="0" algn="r">
              <a:lnSpc>
                <a:spcPct val="100000"/>
              </a:lnSpc>
              <a:spcBef>
                <a:spcPts val="0"/>
              </a:spcBef>
              <a:spcAft>
                <a:spcPts val="0"/>
              </a:spcAft>
              <a:buNone/>
              <a:defRPr b="1" sz="1200">
                <a:latin typeface="Arial"/>
                <a:ea typeface="Arial"/>
                <a:cs typeface="Arial"/>
                <a:sym typeface="Arial"/>
              </a:defRPr>
            </a:lvl8pPr>
            <a:lvl9pPr indent="0" lvl="8" marL="0" algn="r">
              <a:lnSpc>
                <a:spcPct val="100000"/>
              </a:lnSpc>
              <a:spcBef>
                <a:spcPts val="0"/>
              </a:spcBef>
              <a:spcAft>
                <a:spcPts val="0"/>
              </a:spcAft>
              <a:buNone/>
              <a:defRPr b="1" sz="12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21"/>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2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b="1" sz="1200">
                <a:latin typeface="Arial"/>
                <a:ea typeface="Arial"/>
                <a:cs typeface="Arial"/>
                <a:sym typeface="Arial"/>
              </a:defRPr>
            </a:lvl1pPr>
            <a:lvl2pPr indent="0" lvl="1" marL="0" algn="r">
              <a:lnSpc>
                <a:spcPct val="100000"/>
              </a:lnSpc>
              <a:spcBef>
                <a:spcPts val="0"/>
              </a:spcBef>
              <a:spcAft>
                <a:spcPts val="0"/>
              </a:spcAft>
              <a:buNone/>
              <a:defRPr b="1" sz="1200">
                <a:latin typeface="Arial"/>
                <a:ea typeface="Arial"/>
                <a:cs typeface="Arial"/>
                <a:sym typeface="Arial"/>
              </a:defRPr>
            </a:lvl2pPr>
            <a:lvl3pPr indent="0" lvl="2" marL="0" algn="r">
              <a:lnSpc>
                <a:spcPct val="100000"/>
              </a:lnSpc>
              <a:spcBef>
                <a:spcPts val="0"/>
              </a:spcBef>
              <a:spcAft>
                <a:spcPts val="0"/>
              </a:spcAft>
              <a:buNone/>
              <a:defRPr b="1" sz="1200">
                <a:latin typeface="Arial"/>
                <a:ea typeface="Arial"/>
                <a:cs typeface="Arial"/>
                <a:sym typeface="Arial"/>
              </a:defRPr>
            </a:lvl3pPr>
            <a:lvl4pPr indent="0" lvl="3" marL="0" algn="r">
              <a:lnSpc>
                <a:spcPct val="100000"/>
              </a:lnSpc>
              <a:spcBef>
                <a:spcPts val="0"/>
              </a:spcBef>
              <a:spcAft>
                <a:spcPts val="0"/>
              </a:spcAft>
              <a:buNone/>
              <a:defRPr b="1" sz="1200">
                <a:latin typeface="Arial"/>
                <a:ea typeface="Arial"/>
                <a:cs typeface="Arial"/>
                <a:sym typeface="Arial"/>
              </a:defRPr>
            </a:lvl4pPr>
            <a:lvl5pPr indent="0" lvl="4" marL="0" algn="r">
              <a:lnSpc>
                <a:spcPct val="100000"/>
              </a:lnSpc>
              <a:spcBef>
                <a:spcPts val="0"/>
              </a:spcBef>
              <a:spcAft>
                <a:spcPts val="0"/>
              </a:spcAft>
              <a:buNone/>
              <a:defRPr b="1" sz="1200">
                <a:latin typeface="Arial"/>
                <a:ea typeface="Arial"/>
                <a:cs typeface="Arial"/>
                <a:sym typeface="Arial"/>
              </a:defRPr>
            </a:lvl5pPr>
            <a:lvl6pPr indent="0" lvl="5" marL="0" algn="r">
              <a:lnSpc>
                <a:spcPct val="100000"/>
              </a:lnSpc>
              <a:spcBef>
                <a:spcPts val="0"/>
              </a:spcBef>
              <a:spcAft>
                <a:spcPts val="0"/>
              </a:spcAft>
              <a:buNone/>
              <a:defRPr b="1" sz="1200">
                <a:latin typeface="Arial"/>
                <a:ea typeface="Arial"/>
                <a:cs typeface="Arial"/>
                <a:sym typeface="Arial"/>
              </a:defRPr>
            </a:lvl6pPr>
            <a:lvl7pPr indent="0" lvl="6" marL="0" algn="r">
              <a:lnSpc>
                <a:spcPct val="100000"/>
              </a:lnSpc>
              <a:spcBef>
                <a:spcPts val="0"/>
              </a:spcBef>
              <a:spcAft>
                <a:spcPts val="0"/>
              </a:spcAft>
              <a:buNone/>
              <a:defRPr b="1" sz="1200">
                <a:latin typeface="Arial"/>
                <a:ea typeface="Arial"/>
                <a:cs typeface="Arial"/>
                <a:sym typeface="Arial"/>
              </a:defRPr>
            </a:lvl7pPr>
            <a:lvl8pPr indent="0" lvl="7" marL="0" algn="r">
              <a:lnSpc>
                <a:spcPct val="100000"/>
              </a:lnSpc>
              <a:spcBef>
                <a:spcPts val="0"/>
              </a:spcBef>
              <a:spcAft>
                <a:spcPts val="0"/>
              </a:spcAft>
              <a:buNone/>
              <a:defRPr b="1" sz="1200">
                <a:latin typeface="Arial"/>
                <a:ea typeface="Arial"/>
                <a:cs typeface="Arial"/>
                <a:sym typeface="Arial"/>
              </a:defRPr>
            </a:lvl8pPr>
            <a:lvl9pPr indent="0" lvl="8" marL="0" algn="r">
              <a:lnSpc>
                <a:spcPct val="100000"/>
              </a:lnSpc>
              <a:spcBef>
                <a:spcPts val="0"/>
              </a:spcBef>
              <a:spcAft>
                <a:spcPts val="0"/>
              </a:spcAft>
              <a:buNone/>
              <a:defRPr b="1" sz="12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8" name="Shape 28"/>
        <p:cNvGrpSpPr/>
        <p:nvPr/>
      </p:nvGrpSpPr>
      <p:grpSpPr>
        <a:xfrm>
          <a:off x="0" y="0"/>
          <a:ext cx="0" cy="0"/>
          <a:chOff x="0" y="0"/>
          <a:chExt cx="0" cy="0"/>
        </a:xfrm>
      </p:grpSpPr>
      <p:sp>
        <p:nvSpPr>
          <p:cNvPr id="29" name="Google Shape;29;p22"/>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 name="Google Shape;30;p2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1" name="Google Shape;31;p2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b="1" sz="1200">
                <a:latin typeface="Arial"/>
                <a:ea typeface="Arial"/>
                <a:cs typeface="Arial"/>
                <a:sym typeface="Arial"/>
              </a:defRPr>
            </a:lvl1pPr>
            <a:lvl2pPr indent="0" lvl="1" marL="0" algn="r">
              <a:lnSpc>
                <a:spcPct val="100000"/>
              </a:lnSpc>
              <a:spcBef>
                <a:spcPts val="0"/>
              </a:spcBef>
              <a:spcAft>
                <a:spcPts val="0"/>
              </a:spcAft>
              <a:buNone/>
              <a:defRPr b="1" sz="1200">
                <a:latin typeface="Arial"/>
                <a:ea typeface="Arial"/>
                <a:cs typeface="Arial"/>
                <a:sym typeface="Arial"/>
              </a:defRPr>
            </a:lvl2pPr>
            <a:lvl3pPr indent="0" lvl="2" marL="0" algn="r">
              <a:lnSpc>
                <a:spcPct val="100000"/>
              </a:lnSpc>
              <a:spcBef>
                <a:spcPts val="0"/>
              </a:spcBef>
              <a:spcAft>
                <a:spcPts val="0"/>
              </a:spcAft>
              <a:buNone/>
              <a:defRPr b="1" sz="1200">
                <a:latin typeface="Arial"/>
                <a:ea typeface="Arial"/>
                <a:cs typeface="Arial"/>
                <a:sym typeface="Arial"/>
              </a:defRPr>
            </a:lvl3pPr>
            <a:lvl4pPr indent="0" lvl="3" marL="0" algn="r">
              <a:lnSpc>
                <a:spcPct val="100000"/>
              </a:lnSpc>
              <a:spcBef>
                <a:spcPts val="0"/>
              </a:spcBef>
              <a:spcAft>
                <a:spcPts val="0"/>
              </a:spcAft>
              <a:buNone/>
              <a:defRPr b="1" sz="1200">
                <a:latin typeface="Arial"/>
                <a:ea typeface="Arial"/>
                <a:cs typeface="Arial"/>
                <a:sym typeface="Arial"/>
              </a:defRPr>
            </a:lvl4pPr>
            <a:lvl5pPr indent="0" lvl="4" marL="0" algn="r">
              <a:lnSpc>
                <a:spcPct val="100000"/>
              </a:lnSpc>
              <a:spcBef>
                <a:spcPts val="0"/>
              </a:spcBef>
              <a:spcAft>
                <a:spcPts val="0"/>
              </a:spcAft>
              <a:buNone/>
              <a:defRPr b="1" sz="1200">
                <a:latin typeface="Arial"/>
                <a:ea typeface="Arial"/>
                <a:cs typeface="Arial"/>
                <a:sym typeface="Arial"/>
              </a:defRPr>
            </a:lvl5pPr>
            <a:lvl6pPr indent="0" lvl="5" marL="0" algn="r">
              <a:lnSpc>
                <a:spcPct val="100000"/>
              </a:lnSpc>
              <a:spcBef>
                <a:spcPts val="0"/>
              </a:spcBef>
              <a:spcAft>
                <a:spcPts val="0"/>
              </a:spcAft>
              <a:buNone/>
              <a:defRPr b="1" sz="1200">
                <a:latin typeface="Arial"/>
                <a:ea typeface="Arial"/>
                <a:cs typeface="Arial"/>
                <a:sym typeface="Arial"/>
              </a:defRPr>
            </a:lvl6pPr>
            <a:lvl7pPr indent="0" lvl="6" marL="0" algn="r">
              <a:lnSpc>
                <a:spcPct val="100000"/>
              </a:lnSpc>
              <a:spcBef>
                <a:spcPts val="0"/>
              </a:spcBef>
              <a:spcAft>
                <a:spcPts val="0"/>
              </a:spcAft>
              <a:buNone/>
              <a:defRPr b="1" sz="1200">
                <a:latin typeface="Arial"/>
                <a:ea typeface="Arial"/>
                <a:cs typeface="Arial"/>
                <a:sym typeface="Arial"/>
              </a:defRPr>
            </a:lvl7pPr>
            <a:lvl8pPr indent="0" lvl="7" marL="0" algn="r">
              <a:lnSpc>
                <a:spcPct val="100000"/>
              </a:lnSpc>
              <a:spcBef>
                <a:spcPts val="0"/>
              </a:spcBef>
              <a:spcAft>
                <a:spcPts val="0"/>
              </a:spcAft>
              <a:buNone/>
              <a:defRPr b="1" sz="1200">
                <a:latin typeface="Arial"/>
                <a:ea typeface="Arial"/>
                <a:cs typeface="Arial"/>
                <a:sym typeface="Arial"/>
              </a:defRPr>
            </a:lvl8pPr>
            <a:lvl9pPr indent="0" lvl="8" marL="0" algn="r">
              <a:lnSpc>
                <a:spcPct val="100000"/>
              </a:lnSpc>
              <a:spcBef>
                <a:spcPts val="0"/>
              </a:spcBef>
              <a:spcAft>
                <a:spcPts val="0"/>
              </a:spcAft>
              <a:buNone/>
              <a:defRPr b="1" sz="12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2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b="1" sz="1200">
                <a:latin typeface="Arial"/>
                <a:ea typeface="Arial"/>
                <a:cs typeface="Arial"/>
                <a:sym typeface="Arial"/>
              </a:defRPr>
            </a:lvl1pPr>
            <a:lvl2pPr indent="0" lvl="1" marL="0" algn="r">
              <a:lnSpc>
                <a:spcPct val="100000"/>
              </a:lnSpc>
              <a:spcBef>
                <a:spcPts val="0"/>
              </a:spcBef>
              <a:spcAft>
                <a:spcPts val="0"/>
              </a:spcAft>
              <a:buNone/>
              <a:defRPr b="1" sz="1200">
                <a:latin typeface="Arial"/>
                <a:ea typeface="Arial"/>
                <a:cs typeface="Arial"/>
                <a:sym typeface="Arial"/>
              </a:defRPr>
            </a:lvl2pPr>
            <a:lvl3pPr indent="0" lvl="2" marL="0" algn="r">
              <a:lnSpc>
                <a:spcPct val="100000"/>
              </a:lnSpc>
              <a:spcBef>
                <a:spcPts val="0"/>
              </a:spcBef>
              <a:spcAft>
                <a:spcPts val="0"/>
              </a:spcAft>
              <a:buNone/>
              <a:defRPr b="1" sz="1200">
                <a:latin typeface="Arial"/>
                <a:ea typeface="Arial"/>
                <a:cs typeface="Arial"/>
                <a:sym typeface="Arial"/>
              </a:defRPr>
            </a:lvl3pPr>
            <a:lvl4pPr indent="0" lvl="3" marL="0" algn="r">
              <a:lnSpc>
                <a:spcPct val="100000"/>
              </a:lnSpc>
              <a:spcBef>
                <a:spcPts val="0"/>
              </a:spcBef>
              <a:spcAft>
                <a:spcPts val="0"/>
              </a:spcAft>
              <a:buNone/>
              <a:defRPr b="1" sz="1200">
                <a:latin typeface="Arial"/>
                <a:ea typeface="Arial"/>
                <a:cs typeface="Arial"/>
                <a:sym typeface="Arial"/>
              </a:defRPr>
            </a:lvl4pPr>
            <a:lvl5pPr indent="0" lvl="4" marL="0" algn="r">
              <a:lnSpc>
                <a:spcPct val="100000"/>
              </a:lnSpc>
              <a:spcBef>
                <a:spcPts val="0"/>
              </a:spcBef>
              <a:spcAft>
                <a:spcPts val="0"/>
              </a:spcAft>
              <a:buNone/>
              <a:defRPr b="1" sz="1200">
                <a:latin typeface="Arial"/>
                <a:ea typeface="Arial"/>
                <a:cs typeface="Arial"/>
                <a:sym typeface="Arial"/>
              </a:defRPr>
            </a:lvl5pPr>
            <a:lvl6pPr indent="0" lvl="5" marL="0" algn="r">
              <a:lnSpc>
                <a:spcPct val="100000"/>
              </a:lnSpc>
              <a:spcBef>
                <a:spcPts val="0"/>
              </a:spcBef>
              <a:spcAft>
                <a:spcPts val="0"/>
              </a:spcAft>
              <a:buNone/>
              <a:defRPr b="1" sz="1200">
                <a:latin typeface="Arial"/>
                <a:ea typeface="Arial"/>
                <a:cs typeface="Arial"/>
                <a:sym typeface="Arial"/>
              </a:defRPr>
            </a:lvl6pPr>
            <a:lvl7pPr indent="0" lvl="6" marL="0" algn="r">
              <a:lnSpc>
                <a:spcPct val="100000"/>
              </a:lnSpc>
              <a:spcBef>
                <a:spcPts val="0"/>
              </a:spcBef>
              <a:spcAft>
                <a:spcPts val="0"/>
              </a:spcAft>
              <a:buNone/>
              <a:defRPr b="1" sz="1200">
                <a:latin typeface="Arial"/>
                <a:ea typeface="Arial"/>
                <a:cs typeface="Arial"/>
                <a:sym typeface="Arial"/>
              </a:defRPr>
            </a:lvl7pPr>
            <a:lvl8pPr indent="0" lvl="7" marL="0" algn="r">
              <a:lnSpc>
                <a:spcPct val="100000"/>
              </a:lnSpc>
              <a:spcBef>
                <a:spcPts val="0"/>
              </a:spcBef>
              <a:spcAft>
                <a:spcPts val="0"/>
              </a:spcAft>
              <a:buNone/>
              <a:defRPr b="1" sz="1200">
                <a:latin typeface="Arial"/>
                <a:ea typeface="Arial"/>
                <a:cs typeface="Arial"/>
                <a:sym typeface="Arial"/>
              </a:defRPr>
            </a:lvl8pPr>
            <a:lvl9pPr indent="0" lvl="8" marL="0" algn="r">
              <a:lnSpc>
                <a:spcPct val="100000"/>
              </a:lnSpc>
              <a:spcBef>
                <a:spcPts val="0"/>
              </a:spcBef>
              <a:spcAft>
                <a:spcPts val="0"/>
              </a:spcAft>
              <a:buNone/>
              <a:defRPr b="1" sz="12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1" name="Shape 11"/>
        <p:cNvGrpSpPr/>
        <p:nvPr/>
      </p:nvGrpSpPr>
      <p:grpSpPr>
        <a:xfrm>
          <a:off x="0" y="0"/>
          <a:ext cx="0" cy="0"/>
          <a:chOff x="0" y="0"/>
          <a:chExt cx="0" cy="0"/>
        </a:xfrm>
      </p:grpSpPr>
      <p:sp>
        <p:nvSpPr>
          <p:cNvPr id="12" name="Google Shape;12;p19"/>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1pPr>
            <a:lvl2pPr lvl="1" marR="0" rtl="0" algn="ctr">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2pPr>
            <a:lvl3pPr lvl="2" marR="0" rtl="0" algn="ctr">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3pPr>
            <a:lvl4pPr lvl="3" marR="0" rtl="0" algn="ctr">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4pPr>
            <a:lvl5pPr lvl="4" marR="0" rtl="0" algn="ctr">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5pPr>
            <a:lvl6pPr lvl="5" marR="0" rtl="0" algn="ctr">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6pPr>
            <a:lvl7pPr lvl="6" marR="0" rtl="0" algn="ctr">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7pPr>
            <a:lvl8pPr lvl="7" marR="0" rtl="0" algn="ctr">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8pPr>
            <a:lvl9pPr lvl="8" marR="0" rtl="0" algn="ctr">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9pPr>
          </a:lstStyle>
          <a:p/>
        </p:txBody>
      </p:sp>
      <p:sp>
        <p:nvSpPr>
          <p:cNvPr id="13" name="Google Shape;13;p1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1pPr>
            <a:lvl2pPr indent="-431800" lvl="1" marL="914400" marR="0" rtl="0" algn="l">
              <a:lnSpc>
                <a:spcPct val="100000"/>
              </a:lnSpc>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3pPr>
            <a:lvl4pPr indent="-431800" lvl="3" marL="1828800" marR="0" rtl="0" algn="l">
              <a:lnSpc>
                <a:spcPct val="100000"/>
              </a:lnSpc>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4pPr>
            <a:lvl5pPr indent="-431800" lvl="4" marL="2286000" marR="0" rtl="0" algn="l">
              <a:lnSpc>
                <a:spcPct val="100000"/>
              </a:lnSpc>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5pPr>
            <a:lvl6pPr indent="-431800" lvl="5" marL="2743200" marR="0" rtl="0" algn="l">
              <a:lnSpc>
                <a:spcPct val="100000"/>
              </a:lnSpc>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6pPr>
            <a:lvl7pPr indent="-431800" lvl="6" marL="3200400" marR="0" rtl="0" algn="l">
              <a:lnSpc>
                <a:spcPct val="100000"/>
              </a:lnSpc>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7pPr>
            <a:lvl8pPr indent="-431800" lvl="7" marL="3657600" marR="0" rtl="0" algn="l">
              <a:lnSpc>
                <a:spcPct val="100000"/>
              </a:lnSpc>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8pPr>
            <a:lvl9pPr indent="-431800" lvl="8" marL="4114800" marR="0" rtl="0" algn="l">
              <a:lnSpc>
                <a:spcPct val="100000"/>
              </a:lnSpc>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9pPr>
          </a:lstStyle>
          <a:p/>
        </p:txBody>
      </p:sp>
      <p:sp>
        <p:nvSpPr>
          <p:cNvPr id="14" name="Google Shape;14;p1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5" name="Google Shape;15;p1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1" i="0" sz="12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6" name="Google Shape;16;p1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a:buNone/>
              <a:defRPr b="1" i="0" sz="12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200"/>
              <a:buFont typeface="Arial"/>
              <a:buNone/>
              <a:defRPr b="1" i="0" sz="12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200"/>
              <a:buFont typeface="Arial"/>
              <a:buNone/>
              <a:defRPr b="1" i="0" sz="12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200"/>
              <a:buFont typeface="Arial"/>
              <a:buNone/>
              <a:defRPr b="1" i="0" sz="12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200"/>
              <a:buFont typeface="Arial"/>
              <a:buNone/>
              <a:defRPr b="1" i="0" sz="12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200"/>
              <a:buFont typeface="Arial"/>
              <a:buNone/>
              <a:defRPr b="1" i="0" sz="12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200"/>
              <a:buFont typeface="Arial"/>
              <a:buNone/>
              <a:defRPr b="1" i="0" sz="12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200"/>
              <a:buFont typeface="Arial"/>
              <a:buNone/>
              <a:defRPr b="1" i="0" sz="12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200"/>
              <a:buFont typeface="Arial"/>
              <a:buNone/>
              <a:defRPr b="1" i="0" sz="12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Chapter 7 - </a:t>
            </a: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41" name="Shape 41"/>
        <p:cNvGrpSpPr/>
        <p:nvPr/>
      </p:nvGrpSpPr>
      <p:grpSpPr>
        <a:xfrm>
          <a:off x="0" y="0"/>
          <a:ext cx="0" cy="0"/>
          <a:chOff x="0" y="0"/>
          <a:chExt cx="0" cy="0"/>
        </a:xfrm>
      </p:grpSpPr>
      <p:sp>
        <p:nvSpPr>
          <p:cNvPr id="42" name="Google Shape;42;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43" name="Google Shape;43;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44" name="Google Shape;44;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5" name="Google Shape;45;p1"/>
          <p:cNvSpPr txBox="1"/>
          <p:nvPr>
            <p:ph type="ctrTitle"/>
          </p:nvPr>
        </p:nvSpPr>
        <p:spPr>
          <a:xfrm>
            <a:off x="685800" y="22860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5400"/>
              <a:buFont typeface="Tahoma"/>
              <a:buNone/>
            </a:pPr>
            <a:r>
              <a:rPr b="1" i="0" lang="en-US" sz="5400" u="none">
                <a:solidFill>
                  <a:schemeClr val="dk2"/>
                </a:solidFill>
                <a:latin typeface="Tahoma"/>
                <a:ea typeface="Tahoma"/>
                <a:cs typeface="Tahoma"/>
                <a:sym typeface="Tahoma"/>
              </a:rPr>
              <a:t>Writing Routine, Good-News, and Goodwill Messages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503" name="Shape 503"/>
        <p:cNvGrpSpPr/>
        <p:nvPr/>
      </p:nvGrpSpPr>
      <p:grpSpPr>
        <a:xfrm>
          <a:off x="0" y="0"/>
          <a:ext cx="0" cy="0"/>
          <a:chOff x="0" y="0"/>
          <a:chExt cx="0" cy="0"/>
        </a:xfrm>
      </p:grpSpPr>
      <p:sp>
        <p:nvSpPr>
          <p:cNvPr id="504" name="Google Shape;504;p1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505" name="Google Shape;505;p1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506" name="Google Shape;506;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07" name="Google Shape;507;p10"/>
          <p:cNvSpPr/>
          <p:nvPr/>
        </p:nvSpPr>
        <p:spPr>
          <a:xfrm>
            <a:off x="457200" y="2209800"/>
            <a:ext cx="8229600" cy="3962400"/>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08" name="Google Shape;508;p10"/>
          <p:cNvSpPr txBox="1"/>
          <p:nvPr>
            <p:ph type="title"/>
          </p:nvPr>
        </p:nvSpPr>
        <p:spPr>
          <a:xfrm>
            <a:off x="457200" y="381000"/>
            <a:ext cx="8229600" cy="1828800"/>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800"/>
              <a:buFont typeface="Tahoma"/>
              <a:buNone/>
            </a:pPr>
            <a:r>
              <a:rPr b="1" i="0" lang="en-US" sz="4800" u="none">
                <a:solidFill>
                  <a:schemeClr val="lt1"/>
                </a:solidFill>
                <a:latin typeface="Tahoma"/>
                <a:ea typeface="Tahoma"/>
                <a:cs typeface="Tahoma"/>
                <a:sym typeface="Tahoma"/>
              </a:rPr>
              <a:t>Claims and Adjustments</a:t>
            </a:r>
            <a:endParaRPr/>
          </a:p>
        </p:txBody>
      </p:sp>
      <p:sp>
        <p:nvSpPr>
          <p:cNvPr id="509" name="Google Shape;509;p10"/>
          <p:cNvSpPr txBox="1"/>
          <p:nvPr/>
        </p:nvSpPr>
        <p:spPr>
          <a:xfrm>
            <a:off x="457200" y="2209800"/>
            <a:ext cx="4114800" cy="1320800"/>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00"/>
              <a:buFont typeface="Tahoma"/>
              <a:buNone/>
            </a:pPr>
            <a:r>
              <a:rPr b="1" i="0" lang="en-US" sz="2800" u="none">
                <a:solidFill>
                  <a:schemeClr val="lt1"/>
                </a:solidFill>
                <a:latin typeface="Tahoma"/>
                <a:ea typeface="Tahoma"/>
                <a:cs typeface="Tahoma"/>
                <a:sym typeface="Tahoma"/>
              </a:rPr>
              <a:t>State the Problem</a:t>
            </a:r>
            <a:endParaRPr/>
          </a:p>
        </p:txBody>
      </p:sp>
      <p:sp>
        <p:nvSpPr>
          <p:cNvPr id="510" name="Google Shape;510;p10"/>
          <p:cNvSpPr txBox="1"/>
          <p:nvPr/>
        </p:nvSpPr>
        <p:spPr>
          <a:xfrm>
            <a:off x="457200" y="3530600"/>
            <a:ext cx="4114800" cy="1320800"/>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00"/>
              <a:buFont typeface="Tahoma"/>
              <a:buNone/>
            </a:pPr>
            <a:r>
              <a:rPr b="1" i="0" lang="en-US" sz="2800" u="none">
                <a:solidFill>
                  <a:schemeClr val="lt1"/>
                </a:solidFill>
                <a:latin typeface="Tahoma"/>
                <a:ea typeface="Tahoma"/>
                <a:cs typeface="Tahoma"/>
                <a:sym typeface="Tahoma"/>
              </a:rPr>
              <a:t>Support</a:t>
            </a:r>
            <a:endParaRPr/>
          </a:p>
          <a:p>
            <a:pPr indent="0" lvl="0" marL="0" marR="0" rtl="0" algn="ctr">
              <a:lnSpc>
                <a:spcPct val="100000"/>
              </a:lnSpc>
              <a:spcBef>
                <a:spcPts val="0"/>
              </a:spcBef>
              <a:spcAft>
                <a:spcPts val="0"/>
              </a:spcAft>
              <a:buClr>
                <a:schemeClr val="lt1"/>
              </a:buClr>
              <a:buSzPts val="2800"/>
              <a:buFont typeface="Tahoma"/>
              <a:buNone/>
            </a:pPr>
            <a:r>
              <a:rPr b="1" i="0" lang="en-US" sz="2800" u="none">
                <a:solidFill>
                  <a:schemeClr val="lt1"/>
                </a:solidFill>
                <a:latin typeface="Tahoma"/>
                <a:ea typeface="Tahoma"/>
                <a:cs typeface="Tahoma"/>
                <a:sym typeface="Tahoma"/>
              </a:rPr>
              <a:t>Your Assertions</a:t>
            </a:r>
            <a:endParaRPr/>
          </a:p>
        </p:txBody>
      </p:sp>
      <p:sp>
        <p:nvSpPr>
          <p:cNvPr id="511" name="Google Shape;511;p10"/>
          <p:cNvSpPr txBox="1"/>
          <p:nvPr/>
        </p:nvSpPr>
        <p:spPr>
          <a:xfrm>
            <a:off x="457200" y="4851400"/>
            <a:ext cx="4114800" cy="1320800"/>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00"/>
              <a:buFont typeface="Tahoma"/>
              <a:buNone/>
            </a:pPr>
            <a:r>
              <a:rPr b="1" i="0" lang="en-US" sz="2800" u="none">
                <a:solidFill>
                  <a:schemeClr val="lt1"/>
                </a:solidFill>
                <a:latin typeface="Tahoma"/>
                <a:ea typeface="Tahoma"/>
                <a:cs typeface="Tahoma"/>
                <a:sym typeface="Tahoma"/>
              </a:rPr>
              <a:t>Propose a Solution</a:t>
            </a:r>
            <a:endParaRPr/>
          </a:p>
        </p:txBody>
      </p:sp>
      <p:pic>
        <p:nvPicPr>
          <p:cNvPr id="512" name="Google Shape;512;p10"/>
          <p:cNvPicPr preferRelativeResize="0"/>
          <p:nvPr/>
        </p:nvPicPr>
        <p:blipFill rotWithShape="1">
          <a:blip r:embed="rId3">
            <a:alphaModFix/>
          </a:blip>
          <a:srcRect b="0" l="0" r="0" t="0"/>
          <a:stretch/>
        </p:blipFill>
        <p:spPr>
          <a:xfrm>
            <a:off x="5219700" y="2362200"/>
            <a:ext cx="2889250" cy="3765550"/>
          </a:xfrm>
          <a:prstGeom prst="rect">
            <a:avLst/>
          </a:prstGeom>
          <a:noFill/>
          <a:ln>
            <a:noFill/>
          </a:ln>
        </p:spPr>
      </p:pic>
    </p:spTree>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518" name="Shape 518"/>
        <p:cNvGrpSpPr/>
        <p:nvPr/>
      </p:nvGrpSpPr>
      <p:grpSpPr>
        <a:xfrm>
          <a:off x="0" y="0"/>
          <a:ext cx="0" cy="0"/>
          <a:chOff x="0" y="0"/>
          <a:chExt cx="0" cy="0"/>
        </a:xfrm>
      </p:grpSpPr>
      <p:sp>
        <p:nvSpPr>
          <p:cNvPr id="519" name="Google Shape;519;p1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520" name="Google Shape;520;p1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521" name="Google Shape;521;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22" name="Google Shape;522;p11"/>
          <p:cNvSpPr/>
          <p:nvPr/>
        </p:nvSpPr>
        <p:spPr>
          <a:xfrm>
            <a:off x="457200" y="2362200"/>
            <a:ext cx="8229600" cy="3810000"/>
          </a:xfrm>
          <a:prstGeom prst="rect">
            <a:avLst/>
          </a:prstGeom>
          <a:solidFill>
            <a:srgbClr val="FF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23" name="Google Shape;523;p11"/>
          <p:cNvSpPr txBox="1"/>
          <p:nvPr>
            <p:ph type="title"/>
          </p:nvPr>
        </p:nvSpPr>
        <p:spPr>
          <a:xfrm>
            <a:off x="457200" y="381000"/>
            <a:ext cx="8229600" cy="1981200"/>
          </a:xfrm>
          <a:prstGeom prst="rect">
            <a:avLst/>
          </a:prstGeom>
          <a:solidFill>
            <a:srgbClr val="0066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10000"/>
              </a:lnSpc>
              <a:spcBef>
                <a:spcPts val="0"/>
              </a:spcBef>
              <a:spcAft>
                <a:spcPts val="0"/>
              </a:spcAft>
              <a:buClr>
                <a:schemeClr val="lt1"/>
              </a:buClr>
              <a:buSzPts val="4800"/>
              <a:buFont typeface="Tahoma"/>
              <a:buNone/>
            </a:pPr>
            <a:r>
              <a:rPr b="1" i="0" lang="en-US" sz="4800" u="none">
                <a:solidFill>
                  <a:schemeClr val="lt1"/>
                </a:solidFill>
                <a:latin typeface="Tahoma"/>
                <a:ea typeface="Tahoma"/>
                <a:cs typeface="Tahoma"/>
                <a:sym typeface="Tahoma"/>
              </a:rPr>
              <a:t>References </a:t>
            </a:r>
            <a:br>
              <a:rPr b="1" i="0" lang="en-US" sz="4800" u="none">
                <a:solidFill>
                  <a:schemeClr val="lt1"/>
                </a:solidFill>
                <a:latin typeface="Tahoma"/>
                <a:ea typeface="Tahoma"/>
                <a:cs typeface="Tahoma"/>
                <a:sym typeface="Tahoma"/>
              </a:rPr>
            </a:br>
            <a:r>
              <a:rPr b="1" i="0" lang="en-US" sz="4800" u="none">
                <a:solidFill>
                  <a:schemeClr val="lt1"/>
                </a:solidFill>
                <a:latin typeface="Tahoma"/>
                <a:ea typeface="Tahoma"/>
                <a:cs typeface="Tahoma"/>
                <a:sym typeface="Tahoma"/>
              </a:rPr>
              <a:t>and Recommendations</a:t>
            </a:r>
            <a:endParaRPr/>
          </a:p>
        </p:txBody>
      </p:sp>
      <p:graphicFrame>
        <p:nvGraphicFramePr>
          <p:cNvPr id="524" name="Google Shape;524;p11"/>
          <p:cNvGraphicFramePr/>
          <p:nvPr/>
        </p:nvGraphicFramePr>
        <p:xfrm>
          <a:off x="5029200" y="2438400"/>
          <a:ext cx="3576637" cy="3733800"/>
        </p:xfrm>
        <a:graphic>
          <a:graphicData uri="http://schemas.openxmlformats.org/presentationml/2006/ole">
            <mc:AlternateContent>
              <mc:Choice Requires="v">
                <p:oleObj r:id="rId4" imgH="3733800" imgW="3576637" progId="MS_ClipArt_Gallery.5" spid="_x0000_s1">
                  <p:embed/>
                </p:oleObj>
              </mc:Choice>
              <mc:Fallback>
                <p:oleObj r:id="rId5" imgH="3733800" imgW="3576637" progId="MS_ClipArt_Gallery.5">
                  <p:embed/>
                  <p:pic>
                    <p:nvPicPr>
                      <p:cNvPr id="524" name="Google Shape;524;p11"/>
                      <p:cNvPicPr preferRelativeResize="0"/>
                      <p:nvPr/>
                    </p:nvPicPr>
                    <p:blipFill rotWithShape="1">
                      <a:blip r:embed="rId6">
                        <a:alphaModFix/>
                      </a:blip>
                      <a:srcRect b="0" l="0" r="0" t="0"/>
                      <a:stretch/>
                    </p:blipFill>
                    <p:spPr>
                      <a:xfrm>
                        <a:off x="5029200" y="2438400"/>
                        <a:ext cx="3576637" cy="3733800"/>
                      </a:xfrm>
                      <a:prstGeom prst="rect">
                        <a:avLst/>
                      </a:prstGeom>
                      <a:noFill/>
                      <a:ln>
                        <a:noFill/>
                      </a:ln>
                    </p:spPr>
                  </p:pic>
                </p:oleObj>
              </mc:Fallback>
            </mc:AlternateContent>
          </a:graphicData>
        </a:graphic>
      </p:graphicFrame>
      <p:grpSp>
        <p:nvGrpSpPr>
          <p:cNvPr id="525" name="Google Shape;525;p11"/>
          <p:cNvGrpSpPr/>
          <p:nvPr/>
        </p:nvGrpSpPr>
        <p:grpSpPr>
          <a:xfrm>
            <a:off x="457200" y="2362200"/>
            <a:ext cx="4114800" cy="3810000"/>
            <a:chOff x="288" y="1504"/>
            <a:chExt cx="2592" cy="2384"/>
          </a:xfrm>
        </p:grpSpPr>
        <p:sp>
          <p:nvSpPr>
            <p:cNvPr id="526" name="Google Shape;526;p11"/>
            <p:cNvSpPr txBox="1"/>
            <p:nvPr/>
          </p:nvSpPr>
          <p:spPr>
            <a:xfrm>
              <a:off x="288" y="1504"/>
              <a:ext cx="2592" cy="800"/>
            </a:xfrm>
            <a:prstGeom prst="rect">
              <a:avLst/>
            </a:prstGeom>
            <a:solidFill>
              <a:srgbClr val="FF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State the Request</a:t>
              </a:r>
              <a:endParaRPr/>
            </a:p>
          </p:txBody>
        </p:sp>
        <p:sp>
          <p:nvSpPr>
            <p:cNvPr id="527" name="Google Shape;527;p11"/>
            <p:cNvSpPr txBox="1"/>
            <p:nvPr/>
          </p:nvSpPr>
          <p:spPr>
            <a:xfrm>
              <a:off x="288" y="2304"/>
              <a:ext cx="2592" cy="800"/>
            </a:xfrm>
            <a:prstGeom prst="rect">
              <a:avLst/>
            </a:prstGeom>
            <a:solidFill>
              <a:srgbClr val="FF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Provide a Résumé</a:t>
              </a:r>
              <a:endParaRPr/>
            </a:p>
          </p:txBody>
        </p:sp>
        <p:sp>
          <p:nvSpPr>
            <p:cNvPr id="528" name="Google Shape;528;p11"/>
            <p:cNvSpPr txBox="1"/>
            <p:nvPr/>
          </p:nvSpPr>
          <p:spPr>
            <a:xfrm>
              <a:off x="288" y="3088"/>
              <a:ext cx="2592" cy="800"/>
            </a:xfrm>
            <a:prstGeom prst="rect">
              <a:avLst/>
            </a:prstGeom>
            <a:solidFill>
              <a:srgbClr val="FF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Say “Thank You”</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534" name="Shape 534"/>
        <p:cNvGrpSpPr/>
        <p:nvPr/>
      </p:nvGrpSpPr>
      <p:grpSpPr>
        <a:xfrm>
          <a:off x="0" y="0"/>
          <a:ext cx="0" cy="0"/>
          <a:chOff x="0" y="0"/>
          <a:chExt cx="0" cy="0"/>
        </a:xfrm>
      </p:grpSpPr>
      <p:sp>
        <p:nvSpPr>
          <p:cNvPr id="535" name="Google Shape;535;p1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536" name="Google Shape;536;p1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537" name="Google Shape;537;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38" name="Google Shape;538;p12"/>
          <p:cNvSpPr/>
          <p:nvPr/>
        </p:nvSpPr>
        <p:spPr>
          <a:xfrm>
            <a:off x="457200" y="2514600"/>
            <a:ext cx="8229600" cy="3657600"/>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39" name="Google Shape;539;p12"/>
          <p:cNvSpPr txBox="1"/>
          <p:nvPr/>
        </p:nvSpPr>
        <p:spPr>
          <a:xfrm>
            <a:off x="454025" y="457200"/>
            <a:ext cx="8235950" cy="2057400"/>
          </a:xfrm>
          <a:prstGeom prst="rect">
            <a:avLst/>
          </a:prstGeom>
          <a:solidFill>
            <a:srgbClr val="3333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800"/>
              <a:buFont typeface="Tahoma"/>
              <a:buNone/>
            </a:pPr>
            <a:r>
              <a:rPr b="1" i="0" lang="en-US" sz="4800" u="none">
                <a:solidFill>
                  <a:schemeClr val="lt1"/>
                </a:solidFill>
                <a:latin typeface="Tahoma"/>
                <a:ea typeface="Tahoma"/>
                <a:cs typeface="Tahoma"/>
                <a:sym typeface="Tahoma"/>
              </a:rPr>
              <a:t>Routine Replies</a:t>
            </a:r>
            <a:br>
              <a:rPr b="1" i="0" lang="en-US" sz="4800" u="none">
                <a:solidFill>
                  <a:schemeClr val="lt1"/>
                </a:solidFill>
                <a:latin typeface="Tahoma"/>
                <a:ea typeface="Tahoma"/>
                <a:cs typeface="Tahoma"/>
                <a:sym typeface="Tahoma"/>
              </a:rPr>
            </a:br>
            <a:r>
              <a:rPr b="1" i="0" lang="en-US" sz="4800" u="none">
                <a:solidFill>
                  <a:schemeClr val="lt1"/>
                </a:solidFill>
                <a:latin typeface="Tahoma"/>
                <a:ea typeface="Tahoma"/>
                <a:cs typeface="Tahoma"/>
                <a:sym typeface="Tahoma"/>
              </a:rPr>
              <a:t>and Positive Messages</a:t>
            </a:r>
            <a:endParaRPr/>
          </a:p>
        </p:txBody>
      </p:sp>
      <p:sp>
        <p:nvSpPr>
          <p:cNvPr id="540" name="Google Shape;540;p12"/>
          <p:cNvSpPr/>
          <p:nvPr/>
        </p:nvSpPr>
        <p:spPr>
          <a:xfrm>
            <a:off x="3505200" y="2787650"/>
            <a:ext cx="2133600" cy="1295400"/>
          </a:xfrm>
          <a:prstGeom prst="leftRightArrow">
            <a:avLst>
              <a:gd fmla="val 50000" name="adj1"/>
              <a:gd fmla="val 50000" name="adj2"/>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541" name="Google Shape;541;p12"/>
          <p:cNvGrpSpPr/>
          <p:nvPr/>
        </p:nvGrpSpPr>
        <p:grpSpPr>
          <a:xfrm>
            <a:off x="609600" y="2760662"/>
            <a:ext cx="7924800" cy="1346200"/>
            <a:chOff x="384" y="1739"/>
            <a:chExt cx="4992" cy="848"/>
          </a:xfrm>
        </p:grpSpPr>
        <p:sp>
          <p:nvSpPr>
            <p:cNvPr id="542" name="Google Shape;542;p12"/>
            <p:cNvSpPr txBox="1"/>
            <p:nvPr/>
          </p:nvSpPr>
          <p:spPr>
            <a:xfrm>
              <a:off x="384" y="1739"/>
              <a:ext cx="1728" cy="848"/>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Impart</a:t>
              </a:r>
              <a:endParaRPr/>
            </a:p>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Information</a:t>
              </a:r>
              <a:endParaRPr/>
            </a:p>
          </p:txBody>
        </p:sp>
        <p:sp>
          <p:nvSpPr>
            <p:cNvPr id="543" name="Google Shape;543;p12"/>
            <p:cNvSpPr txBox="1"/>
            <p:nvPr/>
          </p:nvSpPr>
          <p:spPr>
            <a:xfrm>
              <a:off x="3648" y="1739"/>
              <a:ext cx="1728" cy="848"/>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Answer</a:t>
              </a:r>
              <a:endParaRPr/>
            </a:p>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Questions</a:t>
              </a:r>
              <a:endParaRPr/>
            </a:p>
          </p:txBody>
        </p:sp>
      </p:grpSp>
      <p:grpSp>
        <p:nvGrpSpPr>
          <p:cNvPr id="544" name="Google Shape;544;p12"/>
          <p:cNvGrpSpPr/>
          <p:nvPr/>
        </p:nvGrpSpPr>
        <p:grpSpPr>
          <a:xfrm>
            <a:off x="609600" y="4495800"/>
            <a:ext cx="7924800" cy="1346200"/>
            <a:chOff x="384" y="2832"/>
            <a:chExt cx="4992" cy="848"/>
          </a:xfrm>
        </p:grpSpPr>
        <p:sp>
          <p:nvSpPr>
            <p:cNvPr id="545" name="Google Shape;545;p12"/>
            <p:cNvSpPr txBox="1"/>
            <p:nvPr/>
          </p:nvSpPr>
          <p:spPr>
            <a:xfrm>
              <a:off x="384" y="2832"/>
              <a:ext cx="1728" cy="848"/>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Provide</a:t>
              </a:r>
              <a:endParaRPr/>
            </a:p>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Details</a:t>
              </a:r>
              <a:endParaRPr/>
            </a:p>
          </p:txBody>
        </p:sp>
        <p:sp>
          <p:nvSpPr>
            <p:cNvPr id="546" name="Google Shape;546;p12"/>
            <p:cNvSpPr txBox="1"/>
            <p:nvPr/>
          </p:nvSpPr>
          <p:spPr>
            <a:xfrm>
              <a:off x="3648" y="2832"/>
              <a:ext cx="1728" cy="848"/>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Promote</a:t>
              </a:r>
              <a:endParaRPr/>
            </a:p>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Goodwill</a:t>
              </a:r>
              <a:endParaRPr/>
            </a:p>
          </p:txBody>
        </p:sp>
      </p:grpSp>
      <p:sp>
        <p:nvSpPr>
          <p:cNvPr id="547" name="Google Shape;547;p12"/>
          <p:cNvSpPr/>
          <p:nvPr/>
        </p:nvSpPr>
        <p:spPr>
          <a:xfrm>
            <a:off x="3505200" y="4522787"/>
            <a:ext cx="2133600" cy="1295400"/>
          </a:xfrm>
          <a:prstGeom prst="leftRightArrow">
            <a:avLst>
              <a:gd fmla="val 50000" name="adj1"/>
              <a:gd fmla="val 50000" name="adj2"/>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553" name="Shape 553"/>
        <p:cNvGrpSpPr/>
        <p:nvPr/>
      </p:nvGrpSpPr>
      <p:grpSpPr>
        <a:xfrm>
          <a:off x="0" y="0"/>
          <a:ext cx="0" cy="0"/>
          <a:chOff x="0" y="0"/>
          <a:chExt cx="0" cy="0"/>
        </a:xfrm>
      </p:grpSpPr>
      <p:sp>
        <p:nvSpPr>
          <p:cNvPr id="554" name="Google Shape;554;p1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555" name="Google Shape;555;p1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556" name="Google Shape;556;p1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57" name="Google Shape;557;p13"/>
          <p:cNvSpPr/>
          <p:nvPr/>
        </p:nvSpPr>
        <p:spPr>
          <a:xfrm>
            <a:off x="457200" y="2209800"/>
            <a:ext cx="8229600" cy="39624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58" name="Google Shape;558;p13"/>
          <p:cNvSpPr txBox="1"/>
          <p:nvPr>
            <p:ph type="title"/>
          </p:nvPr>
        </p:nvSpPr>
        <p:spPr>
          <a:xfrm>
            <a:off x="457200" y="381000"/>
            <a:ext cx="8229600" cy="1828800"/>
          </a:xfrm>
          <a:prstGeom prst="rect">
            <a:avLst/>
          </a:prstGeom>
          <a:solidFill>
            <a:srgbClr val="00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800"/>
              <a:buFont typeface="Tahoma"/>
              <a:buNone/>
            </a:pPr>
            <a:r>
              <a:rPr b="1" i="0" lang="en-US" sz="4800" u="none">
                <a:solidFill>
                  <a:schemeClr val="lt1"/>
                </a:solidFill>
                <a:latin typeface="Tahoma"/>
                <a:ea typeface="Tahoma"/>
                <a:cs typeface="Tahoma"/>
                <a:sym typeface="Tahoma"/>
              </a:rPr>
              <a:t>The Direct Approach</a:t>
            </a:r>
            <a:endParaRPr/>
          </a:p>
        </p:txBody>
      </p:sp>
      <p:grpSp>
        <p:nvGrpSpPr>
          <p:cNvPr id="559" name="Google Shape;559;p13"/>
          <p:cNvGrpSpPr/>
          <p:nvPr/>
        </p:nvGrpSpPr>
        <p:grpSpPr>
          <a:xfrm>
            <a:off x="609600" y="2514600"/>
            <a:ext cx="7924800" cy="3405187"/>
            <a:chOff x="384" y="1670"/>
            <a:chExt cx="4992" cy="2065"/>
          </a:xfrm>
        </p:grpSpPr>
        <p:sp>
          <p:nvSpPr>
            <p:cNvPr id="560" name="Google Shape;560;p13"/>
            <p:cNvSpPr txBox="1"/>
            <p:nvPr/>
          </p:nvSpPr>
          <p:spPr>
            <a:xfrm>
              <a:off x="2320" y="1670"/>
              <a:ext cx="1121" cy="2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The Message</a:t>
              </a:r>
              <a:endParaRPr/>
            </a:p>
          </p:txBody>
        </p:sp>
        <p:sp>
          <p:nvSpPr>
            <p:cNvPr id="561" name="Google Shape;561;p13"/>
            <p:cNvSpPr txBox="1"/>
            <p:nvPr/>
          </p:nvSpPr>
          <p:spPr>
            <a:xfrm>
              <a:off x="2062" y="3494"/>
              <a:ext cx="1637" cy="2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Receptive Audience</a:t>
              </a:r>
              <a:endParaRPr/>
            </a:p>
          </p:txBody>
        </p:sp>
        <p:grpSp>
          <p:nvGrpSpPr>
            <p:cNvPr id="562" name="Google Shape;562;p13"/>
            <p:cNvGrpSpPr/>
            <p:nvPr/>
          </p:nvGrpSpPr>
          <p:grpSpPr>
            <a:xfrm>
              <a:off x="384" y="1920"/>
              <a:ext cx="4992" cy="1575"/>
              <a:chOff x="384" y="1919"/>
              <a:chExt cx="4992" cy="1575"/>
            </a:xfrm>
          </p:grpSpPr>
          <p:cxnSp>
            <p:nvCxnSpPr>
              <p:cNvPr id="563" name="Google Shape;563;p13"/>
              <p:cNvCxnSpPr/>
              <p:nvPr/>
            </p:nvCxnSpPr>
            <p:spPr>
              <a:xfrm rot="-5400000">
                <a:off x="1834" y="1203"/>
                <a:ext cx="330" cy="1763"/>
              </a:xfrm>
              <a:prstGeom prst="bentConnector3">
                <a:avLst>
                  <a:gd fmla="val 10604" name="adj1"/>
                </a:avLst>
              </a:prstGeom>
              <a:noFill/>
              <a:ln cap="flat" cmpd="sng" w="19050">
                <a:solidFill>
                  <a:schemeClr val="dk1"/>
                </a:solidFill>
                <a:prstDash val="solid"/>
                <a:miter lim="800000"/>
                <a:headEnd len="med" w="med" type="none"/>
                <a:tailEnd len="med" w="med" type="none"/>
              </a:ln>
            </p:spPr>
          </p:cxnSp>
          <p:cxnSp>
            <p:nvCxnSpPr>
              <p:cNvPr id="564" name="Google Shape;564;p13"/>
              <p:cNvCxnSpPr/>
              <p:nvPr/>
            </p:nvCxnSpPr>
            <p:spPr>
              <a:xfrm flipH="1" rot="-5400000">
                <a:off x="3489" y="1312"/>
                <a:ext cx="330" cy="1546"/>
              </a:xfrm>
              <a:prstGeom prst="bentConnector3">
                <a:avLst>
                  <a:gd fmla="val 10996" name="adj1"/>
                </a:avLst>
              </a:prstGeom>
              <a:noFill/>
              <a:ln cap="flat" cmpd="sng" w="19050">
                <a:solidFill>
                  <a:schemeClr val="dk1"/>
                </a:solidFill>
                <a:prstDash val="solid"/>
                <a:miter lim="800000"/>
                <a:headEnd len="med" w="med" type="none"/>
                <a:tailEnd len="med" w="med" type="none"/>
              </a:ln>
            </p:spPr>
          </p:cxnSp>
          <p:cxnSp>
            <p:nvCxnSpPr>
              <p:cNvPr id="565" name="Google Shape;565;p13"/>
              <p:cNvCxnSpPr/>
              <p:nvPr/>
            </p:nvCxnSpPr>
            <p:spPr>
              <a:xfrm flipH="1" rot="-5400000">
                <a:off x="1815" y="2428"/>
                <a:ext cx="368" cy="1763"/>
              </a:xfrm>
              <a:prstGeom prst="bentConnector3">
                <a:avLst>
                  <a:gd fmla="val 10624" name="adj1"/>
                </a:avLst>
              </a:prstGeom>
              <a:noFill/>
              <a:ln cap="flat" cmpd="sng" w="19050">
                <a:solidFill>
                  <a:schemeClr val="dk1"/>
                </a:solidFill>
                <a:prstDash val="solid"/>
                <a:miter lim="800000"/>
                <a:headEnd len="med" w="med" type="none"/>
                <a:tailEnd len="med" w="med" type="none"/>
              </a:ln>
            </p:spPr>
          </p:cxnSp>
          <p:cxnSp>
            <p:nvCxnSpPr>
              <p:cNvPr id="566" name="Google Shape;566;p13"/>
              <p:cNvCxnSpPr/>
              <p:nvPr/>
            </p:nvCxnSpPr>
            <p:spPr>
              <a:xfrm rot="5400000">
                <a:off x="3470" y="2537"/>
                <a:ext cx="368" cy="1546"/>
              </a:xfrm>
              <a:prstGeom prst="bentConnector3">
                <a:avLst>
                  <a:gd fmla="val 10624" name="adj1"/>
                </a:avLst>
              </a:prstGeom>
              <a:noFill/>
              <a:ln cap="flat" cmpd="sng" w="19050">
                <a:solidFill>
                  <a:schemeClr val="dk1"/>
                </a:solidFill>
                <a:prstDash val="solid"/>
                <a:miter lim="800000"/>
                <a:headEnd len="med" w="med" type="none"/>
                <a:tailEnd len="med" w="med" type="none"/>
              </a:ln>
            </p:spPr>
          </p:cxnSp>
          <p:sp>
            <p:nvSpPr>
              <p:cNvPr id="567" name="Google Shape;567;p13"/>
              <p:cNvSpPr txBox="1"/>
              <p:nvPr/>
            </p:nvSpPr>
            <p:spPr>
              <a:xfrm>
                <a:off x="384" y="2256"/>
                <a:ext cx="1468" cy="864"/>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Main Idea</a:t>
                </a:r>
                <a:endParaRPr/>
              </a:p>
            </p:txBody>
          </p:sp>
          <p:sp>
            <p:nvSpPr>
              <p:cNvPr id="568" name="Google Shape;568;p13"/>
              <p:cNvSpPr txBox="1"/>
              <p:nvPr/>
            </p:nvSpPr>
            <p:spPr>
              <a:xfrm>
                <a:off x="2146" y="2256"/>
                <a:ext cx="1467" cy="864"/>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Relevant</a:t>
                </a:r>
                <a:endParaRPr/>
              </a:p>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Details</a:t>
                </a:r>
                <a:endParaRPr/>
              </a:p>
            </p:txBody>
          </p:sp>
          <p:sp>
            <p:nvSpPr>
              <p:cNvPr id="569" name="Google Shape;569;p13"/>
              <p:cNvSpPr txBox="1"/>
              <p:nvPr/>
            </p:nvSpPr>
            <p:spPr>
              <a:xfrm>
                <a:off x="3908" y="2256"/>
                <a:ext cx="1468" cy="864"/>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Cordial</a:t>
                </a:r>
                <a:endParaRPr/>
              </a:p>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Close</a:t>
                </a:r>
                <a:endParaRPr/>
              </a:p>
            </p:txBody>
          </p:sp>
          <p:cxnSp>
            <p:nvCxnSpPr>
              <p:cNvPr id="570" name="Google Shape;570;p13"/>
              <p:cNvCxnSpPr/>
              <p:nvPr/>
            </p:nvCxnSpPr>
            <p:spPr>
              <a:xfrm>
                <a:off x="1858" y="2688"/>
                <a:ext cx="282" cy="0"/>
              </a:xfrm>
              <a:prstGeom prst="straightConnector1">
                <a:avLst/>
              </a:prstGeom>
              <a:noFill/>
              <a:ln cap="flat" cmpd="sng" w="19050">
                <a:solidFill>
                  <a:schemeClr val="dk1"/>
                </a:solidFill>
                <a:prstDash val="solid"/>
                <a:miter lim="800000"/>
                <a:headEnd len="med" w="med" type="none"/>
                <a:tailEnd len="med" w="med" type="triangle"/>
              </a:ln>
            </p:spPr>
          </p:cxnSp>
          <p:cxnSp>
            <p:nvCxnSpPr>
              <p:cNvPr id="571" name="Google Shape;571;p13"/>
              <p:cNvCxnSpPr/>
              <p:nvPr/>
            </p:nvCxnSpPr>
            <p:spPr>
              <a:xfrm>
                <a:off x="3619" y="2688"/>
                <a:ext cx="283" cy="0"/>
              </a:xfrm>
              <a:prstGeom prst="straightConnector1">
                <a:avLst/>
              </a:prstGeom>
              <a:noFill/>
              <a:ln cap="flat" cmpd="sng" w="19050">
                <a:solidFill>
                  <a:schemeClr val="dk1"/>
                </a:solidFill>
                <a:prstDash val="solid"/>
                <a:miter lim="800000"/>
                <a:headEnd len="med" w="med" type="none"/>
                <a:tailEnd len="med" w="med" type="triangle"/>
              </a:ln>
            </p:spPr>
          </p:cxnSp>
        </p:gr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577" name="Shape 577"/>
        <p:cNvGrpSpPr/>
        <p:nvPr/>
      </p:nvGrpSpPr>
      <p:grpSpPr>
        <a:xfrm>
          <a:off x="0" y="0"/>
          <a:ext cx="0" cy="0"/>
          <a:chOff x="0" y="0"/>
          <a:chExt cx="0" cy="0"/>
        </a:xfrm>
      </p:grpSpPr>
      <p:sp>
        <p:nvSpPr>
          <p:cNvPr id="578" name="Google Shape;578;p1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579" name="Google Shape;579;p1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580" name="Google Shape;580;p1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81" name="Google Shape;581;p14"/>
          <p:cNvSpPr/>
          <p:nvPr/>
        </p:nvSpPr>
        <p:spPr>
          <a:xfrm>
            <a:off x="457200" y="1905000"/>
            <a:ext cx="8229600" cy="4267200"/>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82" name="Google Shape;582;p14"/>
          <p:cNvSpPr txBox="1"/>
          <p:nvPr>
            <p:ph type="title"/>
          </p:nvPr>
        </p:nvSpPr>
        <p:spPr>
          <a:xfrm>
            <a:off x="457200" y="381000"/>
            <a:ext cx="8229600" cy="1524000"/>
          </a:xfrm>
          <a:prstGeom prst="rect">
            <a:avLst/>
          </a:prstGeom>
          <a:solidFill>
            <a:srgbClr val="9900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Types of Routine Replies and Positive Messages</a:t>
            </a:r>
            <a:endParaRPr/>
          </a:p>
        </p:txBody>
      </p:sp>
      <p:sp>
        <p:nvSpPr>
          <p:cNvPr id="583" name="Google Shape;583;p14"/>
          <p:cNvSpPr txBox="1"/>
          <p:nvPr/>
        </p:nvSpPr>
        <p:spPr>
          <a:xfrm>
            <a:off x="838200" y="2057400"/>
            <a:ext cx="7467600" cy="884237"/>
          </a:xfrm>
          <a:prstGeom prst="rect">
            <a:avLst/>
          </a:prstGeom>
          <a:blipFill rotWithShape="1">
            <a:blip r:embed="rId3">
              <a:alphaModFix/>
            </a:blip>
            <a:stretch>
              <a:fillRect b="0" l="0" r="0" t="0"/>
            </a:stretch>
          </a:blipFill>
          <a:ln>
            <a:noFill/>
          </a:ln>
          <a:effectLst>
            <a:outerShdw blurRad="63500" dir="2700000" dist="17960">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Requests for Action and Information</a:t>
            </a:r>
            <a:endParaRPr/>
          </a:p>
        </p:txBody>
      </p:sp>
      <p:sp>
        <p:nvSpPr>
          <p:cNvPr id="584" name="Google Shape;584;p14"/>
          <p:cNvSpPr txBox="1"/>
          <p:nvPr/>
        </p:nvSpPr>
        <p:spPr>
          <a:xfrm>
            <a:off x="838200" y="3082925"/>
            <a:ext cx="7467600" cy="884237"/>
          </a:xfrm>
          <a:prstGeom prst="rect">
            <a:avLst/>
          </a:prstGeom>
          <a:blipFill rotWithShape="1">
            <a:blip r:embed="rId3">
              <a:alphaModFix/>
            </a:blip>
            <a:stretch>
              <a:fillRect b="0" l="0" r="0" t="0"/>
            </a:stretch>
          </a:blipFill>
          <a:ln>
            <a:noFill/>
          </a:ln>
          <a:effectLst>
            <a:outerShdw blurRad="63500" dir="2700000" dist="17960">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Claims and Requests for Adjustments</a:t>
            </a:r>
            <a:endParaRPr/>
          </a:p>
        </p:txBody>
      </p:sp>
      <p:sp>
        <p:nvSpPr>
          <p:cNvPr id="585" name="Google Shape;585;p14"/>
          <p:cNvSpPr txBox="1"/>
          <p:nvPr/>
        </p:nvSpPr>
        <p:spPr>
          <a:xfrm>
            <a:off x="838200" y="4108450"/>
            <a:ext cx="7467600" cy="884237"/>
          </a:xfrm>
          <a:prstGeom prst="rect">
            <a:avLst/>
          </a:prstGeom>
          <a:blipFill rotWithShape="1">
            <a:blip r:embed="rId3">
              <a:alphaModFix/>
            </a:blip>
            <a:stretch>
              <a:fillRect b="0" l="0" r="0" t="0"/>
            </a:stretch>
          </a:blipFill>
          <a:ln>
            <a:noFill/>
          </a:ln>
          <a:effectLst>
            <a:outerShdw blurRad="63500" dir="2700000" dist="17960">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Recommendations and References</a:t>
            </a:r>
            <a:endParaRPr/>
          </a:p>
        </p:txBody>
      </p:sp>
      <p:sp>
        <p:nvSpPr>
          <p:cNvPr id="586" name="Google Shape;586;p14"/>
          <p:cNvSpPr txBox="1"/>
          <p:nvPr/>
        </p:nvSpPr>
        <p:spPr>
          <a:xfrm>
            <a:off x="838200" y="5135562"/>
            <a:ext cx="7467600" cy="884237"/>
          </a:xfrm>
          <a:prstGeom prst="rect">
            <a:avLst/>
          </a:prstGeom>
          <a:blipFill rotWithShape="1">
            <a:blip r:embed="rId3">
              <a:alphaModFix/>
            </a:blip>
            <a:stretch>
              <a:fillRect b="0" l="0" r="0" t="0"/>
            </a:stretch>
          </a:blipFill>
          <a:ln>
            <a:noFill/>
          </a:ln>
          <a:effectLst>
            <a:outerShdw blurRad="63500" dir="2700000" dist="17960">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Messages That Promote Goodwill</a:t>
            </a:r>
            <a:endParaRPr/>
          </a:p>
        </p:txBody>
      </p:sp>
    </p:spTree>
  </p:cSld>
  <p:clrMapOvr>
    <a:masterClrMapping/>
  </p:clrMapOvr>
  <p:transition spd="slow">
    <p:checke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592" name="Shape 592"/>
        <p:cNvGrpSpPr/>
        <p:nvPr/>
      </p:nvGrpSpPr>
      <p:grpSpPr>
        <a:xfrm>
          <a:off x="0" y="0"/>
          <a:ext cx="0" cy="0"/>
          <a:chOff x="0" y="0"/>
          <a:chExt cx="0" cy="0"/>
        </a:xfrm>
      </p:grpSpPr>
      <p:sp>
        <p:nvSpPr>
          <p:cNvPr id="593" name="Google Shape;593;p1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594" name="Google Shape;594;p1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595" name="Google Shape;595;p1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96" name="Google Shape;596;p15"/>
          <p:cNvSpPr/>
          <p:nvPr/>
        </p:nvSpPr>
        <p:spPr>
          <a:xfrm>
            <a:off x="457200" y="2057400"/>
            <a:ext cx="4114800" cy="41148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97" name="Google Shape;597;p15"/>
          <p:cNvSpPr txBox="1"/>
          <p:nvPr>
            <p:ph type="title"/>
          </p:nvPr>
        </p:nvSpPr>
        <p:spPr>
          <a:xfrm>
            <a:off x="457200" y="381000"/>
            <a:ext cx="8229600" cy="1676400"/>
          </a:xfrm>
          <a:prstGeom prst="rect">
            <a:avLst/>
          </a:prstGeom>
          <a:solidFill>
            <a:srgbClr val="0066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800"/>
              <a:buFont typeface="Tahoma"/>
              <a:buNone/>
            </a:pPr>
            <a:r>
              <a:rPr b="1" i="0" lang="en-US" sz="4800" u="none">
                <a:solidFill>
                  <a:schemeClr val="lt1"/>
                </a:solidFill>
                <a:latin typeface="Tahoma"/>
                <a:ea typeface="Tahoma"/>
                <a:cs typeface="Tahoma"/>
                <a:sym typeface="Tahoma"/>
              </a:rPr>
              <a:t>Action and Information</a:t>
            </a:r>
            <a:endParaRPr/>
          </a:p>
        </p:txBody>
      </p:sp>
      <p:sp>
        <p:nvSpPr>
          <p:cNvPr id="598" name="Google Shape;598;p15"/>
          <p:cNvSpPr txBox="1"/>
          <p:nvPr/>
        </p:nvSpPr>
        <p:spPr>
          <a:xfrm>
            <a:off x="4572000" y="2057400"/>
            <a:ext cx="4114800" cy="13716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Black"/>
              <a:buNone/>
            </a:pPr>
            <a:r>
              <a:rPr b="0" i="0" lang="en-US" sz="3200" u="none">
                <a:solidFill>
                  <a:schemeClr val="dk1"/>
                </a:solidFill>
                <a:latin typeface="Arial Black"/>
                <a:ea typeface="Arial Black"/>
                <a:cs typeface="Arial Black"/>
                <a:sym typeface="Arial Black"/>
              </a:rPr>
              <a:t>Be Prompt</a:t>
            </a:r>
            <a:endParaRPr/>
          </a:p>
        </p:txBody>
      </p:sp>
      <p:sp>
        <p:nvSpPr>
          <p:cNvPr id="599" name="Google Shape;599;p15"/>
          <p:cNvSpPr txBox="1"/>
          <p:nvPr/>
        </p:nvSpPr>
        <p:spPr>
          <a:xfrm>
            <a:off x="4572000" y="3429000"/>
            <a:ext cx="4114800" cy="13716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Black"/>
              <a:buNone/>
            </a:pPr>
            <a:r>
              <a:rPr b="0" i="0" lang="en-US" sz="3200" u="none">
                <a:solidFill>
                  <a:schemeClr val="dk1"/>
                </a:solidFill>
                <a:latin typeface="Arial Black"/>
                <a:ea typeface="Arial Black"/>
                <a:cs typeface="Arial Black"/>
                <a:sym typeface="Arial Black"/>
              </a:rPr>
              <a:t>Be Gracious</a:t>
            </a:r>
            <a:endParaRPr/>
          </a:p>
        </p:txBody>
      </p:sp>
      <p:sp>
        <p:nvSpPr>
          <p:cNvPr id="600" name="Google Shape;600;p15"/>
          <p:cNvSpPr txBox="1"/>
          <p:nvPr/>
        </p:nvSpPr>
        <p:spPr>
          <a:xfrm>
            <a:off x="4572000" y="4800600"/>
            <a:ext cx="4114800" cy="13716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Black"/>
              <a:buNone/>
            </a:pPr>
            <a:r>
              <a:rPr b="0" i="0" lang="en-US" sz="3200" u="none">
                <a:solidFill>
                  <a:schemeClr val="dk1"/>
                </a:solidFill>
                <a:latin typeface="Arial Black"/>
                <a:ea typeface="Arial Black"/>
                <a:cs typeface="Arial Black"/>
                <a:sym typeface="Arial Black"/>
              </a:rPr>
              <a:t>Be Thorough</a:t>
            </a:r>
            <a:endParaRPr/>
          </a:p>
        </p:txBody>
      </p:sp>
      <p:grpSp>
        <p:nvGrpSpPr>
          <p:cNvPr id="601" name="Google Shape;601;p15"/>
          <p:cNvGrpSpPr/>
          <p:nvPr/>
        </p:nvGrpSpPr>
        <p:grpSpPr>
          <a:xfrm>
            <a:off x="457200" y="2209800"/>
            <a:ext cx="4114800" cy="3973512"/>
            <a:chOff x="288" y="1392"/>
            <a:chExt cx="2592" cy="2503"/>
          </a:xfrm>
        </p:grpSpPr>
        <p:sp>
          <p:nvSpPr>
            <p:cNvPr id="602" name="Google Shape;602;p15"/>
            <p:cNvSpPr/>
            <p:nvPr/>
          </p:nvSpPr>
          <p:spPr>
            <a:xfrm>
              <a:off x="528" y="3456"/>
              <a:ext cx="144" cy="144"/>
            </a:xfrm>
            <a:prstGeom prst="rect">
              <a:avLst/>
            </a:prstGeom>
            <a:solidFill>
              <a:srgbClr val="46668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03" name="Google Shape;603;p15"/>
            <p:cNvSpPr/>
            <p:nvPr/>
          </p:nvSpPr>
          <p:spPr>
            <a:xfrm flipH="1">
              <a:off x="676" y="3017"/>
              <a:ext cx="2204" cy="563"/>
            </a:xfrm>
            <a:custGeom>
              <a:rect b="b" l="l" r="r" t="t"/>
              <a:pathLst>
                <a:path extrusionOk="0" h="547" w="2536">
                  <a:moveTo>
                    <a:pt x="0" y="547"/>
                  </a:moveTo>
                  <a:lnTo>
                    <a:pt x="2536" y="547"/>
                  </a:lnTo>
                  <a:lnTo>
                    <a:pt x="2536" y="0"/>
                  </a:lnTo>
                  <a:lnTo>
                    <a:pt x="317" y="0"/>
                  </a:lnTo>
                  <a:lnTo>
                    <a:pt x="0" y="547"/>
                  </a:lnTo>
                  <a:close/>
                </a:path>
              </a:pathLst>
            </a:custGeom>
            <a:solidFill>
              <a:srgbClr val="D8E0E8"/>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04" name="Google Shape;604;p15"/>
            <p:cNvSpPr/>
            <p:nvPr/>
          </p:nvSpPr>
          <p:spPr>
            <a:xfrm flipH="1">
              <a:off x="672" y="3013"/>
              <a:ext cx="8" cy="567"/>
            </a:xfrm>
            <a:custGeom>
              <a:rect b="b" l="l" r="r" t="t"/>
              <a:pathLst>
                <a:path extrusionOk="0" h="552" w="10">
                  <a:moveTo>
                    <a:pt x="5" y="10"/>
                  </a:moveTo>
                  <a:lnTo>
                    <a:pt x="0" y="5"/>
                  </a:lnTo>
                  <a:lnTo>
                    <a:pt x="0" y="552"/>
                  </a:lnTo>
                  <a:lnTo>
                    <a:pt x="10" y="552"/>
                  </a:lnTo>
                  <a:lnTo>
                    <a:pt x="10" y="5"/>
                  </a:lnTo>
                  <a:lnTo>
                    <a:pt x="5" y="0"/>
                  </a:lnTo>
                  <a:lnTo>
                    <a:pt x="10" y="5"/>
                  </a:lnTo>
                  <a:lnTo>
                    <a:pt x="8" y="1"/>
                  </a:lnTo>
                  <a:lnTo>
                    <a:pt x="5" y="0"/>
                  </a:lnTo>
                  <a:lnTo>
                    <a:pt x="2" y="1"/>
                  </a:lnTo>
                  <a:lnTo>
                    <a:pt x="0" y="5"/>
                  </a:lnTo>
                  <a:lnTo>
                    <a:pt x="5" y="1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05" name="Google Shape;605;p15"/>
            <p:cNvSpPr/>
            <p:nvPr/>
          </p:nvSpPr>
          <p:spPr>
            <a:xfrm flipH="1">
              <a:off x="528" y="3580"/>
              <a:ext cx="2352" cy="308"/>
            </a:xfrm>
            <a:prstGeom prst="rect">
              <a:avLst/>
            </a:prstGeom>
            <a:solidFill>
              <a:srgbClr val="3F668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06" name="Google Shape;606;p15"/>
            <p:cNvSpPr/>
            <p:nvPr/>
          </p:nvSpPr>
          <p:spPr>
            <a:xfrm flipH="1">
              <a:off x="672" y="3576"/>
              <a:ext cx="8" cy="243"/>
            </a:xfrm>
            <a:custGeom>
              <a:rect b="b" l="l" r="r" t="t"/>
              <a:pathLst>
                <a:path extrusionOk="0" h="236" w="10">
                  <a:moveTo>
                    <a:pt x="5" y="9"/>
                  </a:moveTo>
                  <a:lnTo>
                    <a:pt x="0" y="4"/>
                  </a:lnTo>
                  <a:lnTo>
                    <a:pt x="0" y="236"/>
                  </a:lnTo>
                  <a:lnTo>
                    <a:pt x="10" y="236"/>
                  </a:lnTo>
                  <a:lnTo>
                    <a:pt x="10" y="4"/>
                  </a:lnTo>
                  <a:lnTo>
                    <a:pt x="5" y="0"/>
                  </a:lnTo>
                  <a:lnTo>
                    <a:pt x="10" y="4"/>
                  </a:lnTo>
                  <a:lnTo>
                    <a:pt x="8" y="1"/>
                  </a:lnTo>
                  <a:lnTo>
                    <a:pt x="5" y="0"/>
                  </a:lnTo>
                  <a:lnTo>
                    <a:pt x="2" y="1"/>
                  </a:lnTo>
                  <a:lnTo>
                    <a:pt x="0" y="4"/>
                  </a:lnTo>
                  <a:lnTo>
                    <a:pt x="5"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07" name="Google Shape;607;p15"/>
            <p:cNvSpPr/>
            <p:nvPr/>
          </p:nvSpPr>
          <p:spPr>
            <a:xfrm flipH="1">
              <a:off x="758" y="1667"/>
              <a:ext cx="1630" cy="54"/>
            </a:xfrm>
            <a:custGeom>
              <a:rect b="b" l="l" r="r" t="t"/>
              <a:pathLst>
                <a:path extrusionOk="0" h="52" w="1600">
                  <a:moveTo>
                    <a:pt x="41" y="52"/>
                  </a:moveTo>
                  <a:lnTo>
                    <a:pt x="46" y="49"/>
                  </a:lnTo>
                  <a:lnTo>
                    <a:pt x="52" y="46"/>
                  </a:lnTo>
                  <a:lnTo>
                    <a:pt x="59" y="44"/>
                  </a:lnTo>
                  <a:lnTo>
                    <a:pt x="65" y="44"/>
                  </a:lnTo>
                  <a:lnTo>
                    <a:pt x="1533" y="44"/>
                  </a:lnTo>
                  <a:lnTo>
                    <a:pt x="1540" y="44"/>
                  </a:lnTo>
                  <a:lnTo>
                    <a:pt x="1547" y="46"/>
                  </a:lnTo>
                  <a:lnTo>
                    <a:pt x="1551" y="49"/>
                  </a:lnTo>
                  <a:lnTo>
                    <a:pt x="1556" y="52"/>
                  </a:lnTo>
                  <a:lnTo>
                    <a:pt x="1600" y="9"/>
                  </a:lnTo>
                  <a:lnTo>
                    <a:pt x="1595" y="6"/>
                  </a:lnTo>
                  <a:lnTo>
                    <a:pt x="1588" y="3"/>
                  </a:lnTo>
                  <a:lnTo>
                    <a:pt x="1581" y="1"/>
                  </a:lnTo>
                  <a:lnTo>
                    <a:pt x="1573" y="0"/>
                  </a:lnTo>
                  <a:lnTo>
                    <a:pt x="27" y="0"/>
                  </a:lnTo>
                  <a:lnTo>
                    <a:pt x="18" y="1"/>
                  </a:lnTo>
                  <a:lnTo>
                    <a:pt x="11" y="3"/>
                  </a:lnTo>
                  <a:lnTo>
                    <a:pt x="4" y="6"/>
                  </a:lnTo>
                  <a:lnTo>
                    <a:pt x="0" y="11"/>
                  </a:lnTo>
                  <a:lnTo>
                    <a:pt x="41" y="52"/>
                  </a:lnTo>
                  <a:close/>
                </a:path>
              </a:pathLst>
            </a:custGeom>
            <a:solidFill>
              <a:srgbClr val="D3BF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08" name="Google Shape;608;p15"/>
            <p:cNvSpPr/>
            <p:nvPr/>
          </p:nvSpPr>
          <p:spPr>
            <a:xfrm flipH="1">
              <a:off x="747" y="1675"/>
              <a:ext cx="1635" cy="1159"/>
            </a:xfrm>
            <a:custGeom>
              <a:rect b="b" l="l" r="r" t="t"/>
              <a:pathLst>
                <a:path extrusionOk="0" h="1127" w="1603">
                  <a:moveTo>
                    <a:pt x="0" y="1115"/>
                  </a:moveTo>
                  <a:lnTo>
                    <a:pt x="5" y="1120"/>
                  </a:lnTo>
                  <a:lnTo>
                    <a:pt x="12" y="1124"/>
                  </a:lnTo>
                  <a:lnTo>
                    <a:pt x="20" y="1126"/>
                  </a:lnTo>
                  <a:lnTo>
                    <a:pt x="28" y="1127"/>
                  </a:lnTo>
                  <a:lnTo>
                    <a:pt x="1560" y="1127"/>
                  </a:lnTo>
                  <a:lnTo>
                    <a:pt x="1568" y="1126"/>
                  </a:lnTo>
                  <a:lnTo>
                    <a:pt x="1576" y="1124"/>
                  </a:lnTo>
                  <a:lnTo>
                    <a:pt x="1583" y="1119"/>
                  </a:lnTo>
                  <a:lnTo>
                    <a:pt x="1590" y="1112"/>
                  </a:lnTo>
                  <a:lnTo>
                    <a:pt x="1596" y="1105"/>
                  </a:lnTo>
                  <a:lnTo>
                    <a:pt x="1599" y="1097"/>
                  </a:lnTo>
                  <a:lnTo>
                    <a:pt x="1602" y="1089"/>
                  </a:lnTo>
                  <a:lnTo>
                    <a:pt x="1603" y="1080"/>
                  </a:lnTo>
                  <a:lnTo>
                    <a:pt x="1603" y="28"/>
                  </a:lnTo>
                  <a:lnTo>
                    <a:pt x="1602" y="19"/>
                  </a:lnTo>
                  <a:lnTo>
                    <a:pt x="1600" y="12"/>
                  </a:lnTo>
                  <a:lnTo>
                    <a:pt x="1597" y="5"/>
                  </a:lnTo>
                  <a:lnTo>
                    <a:pt x="1594" y="0"/>
                  </a:lnTo>
                  <a:lnTo>
                    <a:pt x="1550" y="43"/>
                  </a:lnTo>
                  <a:lnTo>
                    <a:pt x="1553" y="48"/>
                  </a:lnTo>
                  <a:lnTo>
                    <a:pt x="1556" y="53"/>
                  </a:lnTo>
                  <a:lnTo>
                    <a:pt x="1558" y="59"/>
                  </a:lnTo>
                  <a:lnTo>
                    <a:pt x="1558" y="67"/>
                  </a:lnTo>
                  <a:lnTo>
                    <a:pt x="1558" y="1042"/>
                  </a:lnTo>
                  <a:lnTo>
                    <a:pt x="1557" y="1050"/>
                  </a:lnTo>
                  <a:lnTo>
                    <a:pt x="1556" y="1058"/>
                  </a:lnTo>
                  <a:lnTo>
                    <a:pt x="1552" y="1065"/>
                  </a:lnTo>
                  <a:lnTo>
                    <a:pt x="1547" y="1072"/>
                  </a:lnTo>
                  <a:lnTo>
                    <a:pt x="1542" y="1077"/>
                  </a:lnTo>
                  <a:lnTo>
                    <a:pt x="1535" y="1081"/>
                  </a:lnTo>
                  <a:lnTo>
                    <a:pt x="1528" y="1083"/>
                  </a:lnTo>
                  <a:lnTo>
                    <a:pt x="1520" y="1085"/>
                  </a:lnTo>
                  <a:lnTo>
                    <a:pt x="66" y="1085"/>
                  </a:lnTo>
                  <a:lnTo>
                    <a:pt x="58" y="1083"/>
                  </a:lnTo>
                  <a:lnTo>
                    <a:pt x="51" y="1081"/>
                  </a:lnTo>
                  <a:lnTo>
                    <a:pt x="45" y="1077"/>
                  </a:lnTo>
                  <a:lnTo>
                    <a:pt x="39" y="1072"/>
                  </a:lnTo>
                  <a:lnTo>
                    <a:pt x="0" y="1115"/>
                  </a:lnTo>
                  <a:close/>
                </a:path>
              </a:pathLst>
            </a:custGeom>
            <a:solidFill>
              <a:srgbClr val="D3BF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09" name="Google Shape;609;p15"/>
            <p:cNvSpPr/>
            <p:nvPr/>
          </p:nvSpPr>
          <p:spPr>
            <a:xfrm flipH="1">
              <a:off x="2341" y="1677"/>
              <a:ext cx="55" cy="1143"/>
            </a:xfrm>
            <a:custGeom>
              <a:rect b="b" l="l" r="r" t="t"/>
              <a:pathLst>
                <a:path extrusionOk="0" h="1113" w="53">
                  <a:moveTo>
                    <a:pt x="53" y="1070"/>
                  </a:moveTo>
                  <a:lnTo>
                    <a:pt x="48" y="1063"/>
                  </a:lnTo>
                  <a:lnTo>
                    <a:pt x="45" y="1056"/>
                  </a:lnTo>
                  <a:lnTo>
                    <a:pt x="44" y="1048"/>
                  </a:lnTo>
                  <a:lnTo>
                    <a:pt x="42" y="1040"/>
                  </a:lnTo>
                  <a:lnTo>
                    <a:pt x="42" y="65"/>
                  </a:lnTo>
                  <a:lnTo>
                    <a:pt x="42" y="57"/>
                  </a:lnTo>
                  <a:lnTo>
                    <a:pt x="45" y="51"/>
                  </a:lnTo>
                  <a:lnTo>
                    <a:pt x="46" y="46"/>
                  </a:lnTo>
                  <a:lnTo>
                    <a:pt x="49" y="41"/>
                  </a:lnTo>
                  <a:lnTo>
                    <a:pt x="8" y="0"/>
                  </a:lnTo>
                  <a:lnTo>
                    <a:pt x="4" y="7"/>
                  </a:lnTo>
                  <a:lnTo>
                    <a:pt x="2" y="16"/>
                  </a:lnTo>
                  <a:lnTo>
                    <a:pt x="0" y="24"/>
                  </a:lnTo>
                  <a:lnTo>
                    <a:pt x="0" y="26"/>
                  </a:lnTo>
                  <a:lnTo>
                    <a:pt x="0" y="1078"/>
                  </a:lnTo>
                  <a:lnTo>
                    <a:pt x="1" y="1087"/>
                  </a:lnTo>
                  <a:lnTo>
                    <a:pt x="3" y="1096"/>
                  </a:lnTo>
                  <a:lnTo>
                    <a:pt x="8" y="1104"/>
                  </a:lnTo>
                  <a:lnTo>
                    <a:pt x="14" y="1113"/>
                  </a:lnTo>
                  <a:lnTo>
                    <a:pt x="53" y="1070"/>
                  </a:lnTo>
                  <a:close/>
                </a:path>
              </a:pathLst>
            </a:custGeom>
            <a:solidFill>
              <a:srgbClr val="D3BF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0" name="Google Shape;610;p15"/>
            <p:cNvSpPr/>
            <p:nvPr/>
          </p:nvSpPr>
          <p:spPr>
            <a:xfrm flipH="1">
              <a:off x="802" y="1712"/>
              <a:ext cx="1549" cy="1065"/>
            </a:xfrm>
            <a:custGeom>
              <a:rect b="b" l="l" r="r" t="t"/>
              <a:pathLst>
                <a:path extrusionOk="0" h="1037" w="1522">
                  <a:moveTo>
                    <a:pt x="45" y="1008"/>
                  </a:moveTo>
                  <a:lnTo>
                    <a:pt x="41" y="1002"/>
                  </a:lnTo>
                  <a:lnTo>
                    <a:pt x="36" y="995"/>
                  </a:lnTo>
                  <a:lnTo>
                    <a:pt x="34" y="987"/>
                  </a:lnTo>
                  <a:lnTo>
                    <a:pt x="33" y="980"/>
                  </a:lnTo>
                  <a:lnTo>
                    <a:pt x="33" y="61"/>
                  </a:lnTo>
                  <a:lnTo>
                    <a:pt x="35" y="48"/>
                  </a:lnTo>
                  <a:lnTo>
                    <a:pt x="41" y="39"/>
                  </a:lnTo>
                  <a:lnTo>
                    <a:pt x="49" y="33"/>
                  </a:lnTo>
                  <a:lnTo>
                    <a:pt x="61" y="31"/>
                  </a:lnTo>
                  <a:lnTo>
                    <a:pt x="1469" y="31"/>
                  </a:lnTo>
                  <a:lnTo>
                    <a:pt x="1476" y="32"/>
                  </a:lnTo>
                  <a:lnTo>
                    <a:pt x="1481" y="33"/>
                  </a:lnTo>
                  <a:lnTo>
                    <a:pt x="1486" y="36"/>
                  </a:lnTo>
                  <a:lnTo>
                    <a:pt x="1490" y="39"/>
                  </a:lnTo>
                  <a:lnTo>
                    <a:pt x="1522" y="8"/>
                  </a:lnTo>
                  <a:lnTo>
                    <a:pt x="1517" y="5"/>
                  </a:lnTo>
                  <a:lnTo>
                    <a:pt x="1513" y="2"/>
                  </a:lnTo>
                  <a:lnTo>
                    <a:pt x="1506" y="0"/>
                  </a:lnTo>
                  <a:lnTo>
                    <a:pt x="1499" y="0"/>
                  </a:lnTo>
                  <a:lnTo>
                    <a:pt x="31" y="0"/>
                  </a:lnTo>
                  <a:lnTo>
                    <a:pt x="25" y="0"/>
                  </a:lnTo>
                  <a:lnTo>
                    <a:pt x="18" y="2"/>
                  </a:lnTo>
                  <a:lnTo>
                    <a:pt x="12" y="5"/>
                  </a:lnTo>
                  <a:lnTo>
                    <a:pt x="7" y="8"/>
                  </a:lnTo>
                  <a:lnTo>
                    <a:pt x="4" y="13"/>
                  </a:lnTo>
                  <a:lnTo>
                    <a:pt x="3" y="18"/>
                  </a:lnTo>
                  <a:lnTo>
                    <a:pt x="0" y="24"/>
                  </a:lnTo>
                  <a:lnTo>
                    <a:pt x="0" y="32"/>
                  </a:lnTo>
                  <a:lnTo>
                    <a:pt x="0" y="1007"/>
                  </a:lnTo>
                  <a:lnTo>
                    <a:pt x="2" y="1015"/>
                  </a:lnTo>
                  <a:lnTo>
                    <a:pt x="3" y="1023"/>
                  </a:lnTo>
                  <a:lnTo>
                    <a:pt x="6" y="1030"/>
                  </a:lnTo>
                  <a:lnTo>
                    <a:pt x="11" y="1037"/>
                  </a:lnTo>
                  <a:lnTo>
                    <a:pt x="45" y="1008"/>
                  </a:lnTo>
                  <a:close/>
                </a:path>
              </a:pathLst>
            </a:custGeom>
            <a:solidFill>
              <a:srgbClr val="A87F5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1" name="Google Shape;611;p15"/>
            <p:cNvSpPr/>
            <p:nvPr/>
          </p:nvSpPr>
          <p:spPr>
            <a:xfrm flipH="1">
              <a:off x="794" y="1721"/>
              <a:ext cx="1547" cy="1068"/>
            </a:xfrm>
            <a:custGeom>
              <a:rect b="b" l="l" r="r" t="t"/>
              <a:pathLst>
                <a:path extrusionOk="0" h="1042" w="1519">
                  <a:moveTo>
                    <a:pt x="34" y="1000"/>
                  </a:moveTo>
                  <a:lnTo>
                    <a:pt x="39" y="1004"/>
                  </a:lnTo>
                  <a:lnTo>
                    <a:pt x="45" y="1007"/>
                  </a:lnTo>
                  <a:lnTo>
                    <a:pt x="50" y="1008"/>
                  </a:lnTo>
                  <a:lnTo>
                    <a:pt x="56" y="1009"/>
                  </a:lnTo>
                  <a:lnTo>
                    <a:pt x="1452" y="1009"/>
                  </a:lnTo>
                  <a:lnTo>
                    <a:pt x="1465" y="1006"/>
                  </a:lnTo>
                  <a:lnTo>
                    <a:pt x="1476" y="998"/>
                  </a:lnTo>
                  <a:lnTo>
                    <a:pt x="1483" y="985"/>
                  </a:lnTo>
                  <a:lnTo>
                    <a:pt x="1485" y="972"/>
                  </a:lnTo>
                  <a:lnTo>
                    <a:pt x="1485" y="53"/>
                  </a:lnTo>
                  <a:lnTo>
                    <a:pt x="1485" y="46"/>
                  </a:lnTo>
                  <a:lnTo>
                    <a:pt x="1484" y="40"/>
                  </a:lnTo>
                  <a:lnTo>
                    <a:pt x="1482" y="35"/>
                  </a:lnTo>
                  <a:lnTo>
                    <a:pt x="1479" y="31"/>
                  </a:lnTo>
                  <a:lnTo>
                    <a:pt x="1511" y="0"/>
                  </a:lnTo>
                  <a:lnTo>
                    <a:pt x="1514" y="5"/>
                  </a:lnTo>
                  <a:lnTo>
                    <a:pt x="1517" y="10"/>
                  </a:lnTo>
                  <a:lnTo>
                    <a:pt x="1519" y="16"/>
                  </a:lnTo>
                  <a:lnTo>
                    <a:pt x="1519" y="24"/>
                  </a:lnTo>
                  <a:lnTo>
                    <a:pt x="1519" y="999"/>
                  </a:lnTo>
                  <a:lnTo>
                    <a:pt x="1518" y="1007"/>
                  </a:lnTo>
                  <a:lnTo>
                    <a:pt x="1517" y="1015"/>
                  </a:lnTo>
                  <a:lnTo>
                    <a:pt x="1513" y="1022"/>
                  </a:lnTo>
                  <a:lnTo>
                    <a:pt x="1508" y="1029"/>
                  </a:lnTo>
                  <a:lnTo>
                    <a:pt x="1503" y="1034"/>
                  </a:lnTo>
                  <a:lnTo>
                    <a:pt x="1496" y="1038"/>
                  </a:lnTo>
                  <a:lnTo>
                    <a:pt x="1489" y="1040"/>
                  </a:lnTo>
                  <a:lnTo>
                    <a:pt x="1481" y="1042"/>
                  </a:lnTo>
                  <a:lnTo>
                    <a:pt x="27" y="1042"/>
                  </a:lnTo>
                  <a:lnTo>
                    <a:pt x="19" y="1040"/>
                  </a:lnTo>
                  <a:lnTo>
                    <a:pt x="12" y="1038"/>
                  </a:lnTo>
                  <a:lnTo>
                    <a:pt x="6" y="1034"/>
                  </a:lnTo>
                  <a:lnTo>
                    <a:pt x="0" y="1029"/>
                  </a:lnTo>
                  <a:lnTo>
                    <a:pt x="34" y="1000"/>
                  </a:lnTo>
                  <a:close/>
                </a:path>
              </a:pathLst>
            </a:custGeom>
            <a:solidFill>
              <a:srgbClr val="A87F5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2" name="Google Shape;612;p15"/>
            <p:cNvSpPr/>
            <p:nvPr/>
          </p:nvSpPr>
          <p:spPr>
            <a:xfrm flipH="1">
              <a:off x="827" y="1743"/>
              <a:ext cx="1491" cy="1013"/>
            </a:xfrm>
            <a:custGeom>
              <a:rect b="b" l="l" r="r" t="t"/>
              <a:pathLst>
                <a:path extrusionOk="0" h="986" w="1463">
                  <a:moveTo>
                    <a:pt x="1430" y="986"/>
                  </a:moveTo>
                  <a:lnTo>
                    <a:pt x="1443" y="983"/>
                  </a:lnTo>
                  <a:lnTo>
                    <a:pt x="1454" y="975"/>
                  </a:lnTo>
                  <a:lnTo>
                    <a:pt x="1461" y="962"/>
                  </a:lnTo>
                  <a:lnTo>
                    <a:pt x="1463" y="949"/>
                  </a:lnTo>
                  <a:lnTo>
                    <a:pt x="1463" y="30"/>
                  </a:lnTo>
                  <a:lnTo>
                    <a:pt x="1462" y="17"/>
                  </a:lnTo>
                  <a:lnTo>
                    <a:pt x="1457" y="8"/>
                  </a:lnTo>
                  <a:lnTo>
                    <a:pt x="1448" y="2"/>
                  </a:lnTo>
                  <a:lnTo>
                    <a:pt x="1436" y="0"/>
                  </a:lnTo>
                  <a:lnTo>
                    <a:pt x="28" y="0"/>
                  </a:lnTo>
                  <a:lnTo>
                    <a:pt x="16" y="2"/>
                  </a:lnTo>
                  <a:lnTo>
                    <a:pt x="8" y="8"/>
                  </a:lnTo>
                  <a:lnTo>
                    <a:pt x="2" y="17"/>
                  </a:lnTo>
                  <a:lnTo>
                    <a:pt x="0" y="30"/>
                  </a:lnTo>
                  <a:lnTo>
                    <a:pt x="0" y="949"/>
                  </a:lnTo>
                  <a:lnTo>
                    <a:pt x="1" y="956"/>
                  </a:lnTo>
                  <a:lnTo>
                    <a:pt x="2" y="962"/>
                  </a:lnTo>
                  <a:lnTo>
                    <a:pt x="5" y="969"/>
                  </a:lnTo>
                  <a:lnTo>
                    <a:pt x="10" y="975"/>
                  </a:lnTo>
                  <a:lnTo>
                    <a:pt x="15" y="979"/>
                  </a:lnTo>
                  <a:lnTo>
                    <a:pt x="22" y="983"/>
                  </a:lnTo>
                  <a:lnTo>
                    <a:pt x="27" y="985"/>
                  </a:lnTo>
                  <a:lnTo>
                    <a:pt x="34" y="986"/>
                  </a:lnTo>
                  <a:lnTo>
                    <a:pt x="1430" y="98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3" name="Google Shape;613;p15"/>
            <p:cNvSpPr/>
            <p:nvPr/>
          </p:nvSpPr>
          <p:spPr>
            <a:xfrm flipH="1">
              <a:off x="823" y="2719"/>
              <a:ext cx="39" cy="41"/>
            </a:xfrm>
            <a:custGeom>
              <a:rect b="b" l="l" r="r" t="t"/>
              <a:pathLst>
                <a:path extrusionOk="0" h="42" w="38">
                  <a:moveTo>
                    <a:pt x="29" y="0"/>
                  </a:moveTo>
                  <a:lnTo>
                    <a:pt x="29" y="0"/>
                  </a:lnTo>
                  <a:lnTo>
                    <a:pt x="28" y="12"/>
                  </a:lnTo>
                  <a:lnTo>
                    <a:pt x="22" y="24"/>
                  </a:lnTo>
                  <a:lnTo>
                    <a:pt x="12" y="30"/>
                  </a:lnTo>
                  <a:lnTo>
                    <a:pt x="0" y="33"/>
                  </a:lnTo>
                  <a:lnTo>
                    <a:pt x="0" y="42"/>
                  </a:lnTo>
                  <a:lnTo>
                    <a:pt x="14" y="37"/>
                  </a:lnTo>
                  <a:lnTo>
                    <a:pt x="27" y="28"/>
                  </a:lnTo>
                  <a:lnTo>
                    <a:pt x="35" y="14"/>
                  </a:lnTo>
                  <a:lnTo>
                    <a:pt x="38" y="0"/>
                  </a:lnTo>
                  <a:lnTo>
                    <a:pt x="38" y="0"/>
                  </a:lnTo>
                  <a:lnTo>
                    <a:pt x="2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4" name="Google Shape;614;p15"/>
            <p:cNvSpPr/>
            <p:nvPr/>
          </p:nvSpPr>
          <p:spPr>
            <a:xfrm flipH="1">
              <a:off x="823" y="1770"/>
              <a:ext cx="10" cy="949"/>
            </a:xfrm>
            <a:custGeom>
              <a:rect b="b" l="l" r="r" t="t"/>
              <a:pathLst>
                <a:path extrusionOk="0" h="923" w="9">
                  <a:moveTo>
                    <a:pt x="0" y="4"/>
                  </a:moveTo>
                  <a:lnTo>
                    <a:pt x="0" y="4"/>
                  </a:lnTo>
                  <a:lnTo>
                    <a:pt x="0" y="923"/>
                  </a:lnTo>
                  <a:lnTo>
                    <a:pt x="9" y="923"/>
                  </a:lnTo>
                  <a:lnTo>
                    <a:pt x="9" y="4"/>
                  </a:lnTo>
                  <a:lnTo>
                    <a:pt x="9" y="4"/>
                  </a:lnTo>
                  <a:lnTo>
                    <a:pt x="9" y="4"/>
                  </a:lnTo>
                  <a:lnTo>
                    <a:pt x="8" y="1"/>
                  </a:lnTo>
                  <a:lnTo>
                    <a:pt x="4" y="0"/>
                  </a:lnTo>
                  <a:lnTo>
                    <a:pt x="1" y="1"/>
                  </a:lnTo>
                  <a:lnTo>
                    <a:pt x="0"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5" name="Google Shape;615;p15"/>
            <p:cNvSpPr/>
            <p:nvPr/>
          </p:nvSpPr>
          <p:spPr>
            <a:xfrm flipH="1">
              <a:off x="823" y="1739"/>
              <a:ext cx="36" cy="35"/>
            </a:xfrm>
            <a:custGeom>
              <a:rect b="b" l="l" r="r" t="t"/>
              <a:pathLst>
                <a:path extrusionOk="0" h="34" w="37">
                  <a:moveTo>
                    <a:pt x="5" y="9"/>
                  </a:moveTo>
                  <a:lnTo>
                    <a:pt x="5" y="9"/>
                  </a:lnTo>
                  <a:lnTo>
                    <a:pt x="16" y="10"/>
                  </a:lnTo>
                  <a:lnTo>
                    <a:pt x="23" y="15"/>
                  </a:lnTo>
                  <a:lnTo>
                    <a:pt x="28" y="23"/>
                  </a:lnTo>
                  <a:lnTo>
                    <a:pt x="28" y="34"/>
                  </a:lnTo>
                  <a:lnTo>
                    <a:pt x="37" y="34"/>
                  </a:lnTo>
                  <a:lnTo>
                    <a:pt x="35" y="20"/>
                  </a:lnTo>
                  <a:lnTo>
                    <a:pt x="28" y="10"/>
                  </a:lnTo>
                  <a:lnTo>
                    <a:pt x="19" y="3"/>
                  </a:lnTo>
                  <a:lnTo>
                    <a:pt x="5" y="0"/>
                  </a:lnTo>
                  <a:lnTo>
                    <a:pt x="5" y="0"/>
                  </a:lnTo>
                  <a:lnTo>
                    <a:pt x="5" y="0"/>
                  </a:lnTo>
                  <a:lnTo>
                    <a:pt x="1" y="1"/>
                  </a:lnTo>
                  <a:lnTo>
                    <a:pt x="0" y="4"/>
                  </a:lnTo>
                  <a:lnTo>
                    <a:pt x="1" y="8"/>
                  </a:lnTo>
                  <a:lnTo>
                    <a:pt x="5"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6" name="Google Shape;616;p15"/>
            <p:cNvSpPr/>
            <p:nvPr/>
          </p:nvSpPr>
          <p:spPr>
            <a:xfrm flipH="1">
              <a:off x="855" y="1739"/>
              <a:ext cx="1439" cy="8"/>
            </a:xfrm>
            <a:custGeom>
              <a:rect b="b" l="l" r="r" t="t"/>
              <a:pathLst>
                <a:path extrusionOk="0" h="9" w="1412">
                  <a:moveTo>
                    <a:pt x="4" y="9"/>
                  </a:moveTo>
                  <a:lnTo>
                    <a:pt x="4" y="9"/>
                  </a:lnTo>
                  <a:lnTo>
                    <a:pt x="1412" y="9"/>
                  </a:lnTo>
                  <a:lnTo>
                    <a:pt x="1412" y="0"/>
                  </a:lnTo>
                  <a:lnTo>
                    <a:pt x="4" y="0"/>
                  </a:lnTo>
                  <a:lnTo>
                    <a:pt x="4" y="0"/>
                  </a:lnTo>
                  <a:lnTo>
                    <a:pt x="4" y="0"/>
                  </a:lnTo>
                  <a:lnTo>
                    <a:pt x="1" y="1"/>
                  </a:lnTo>
                  <a:lnTo>
                    <a:pt x="0" y="4"/>
                  </a:lnTo>
                  <a:lnTo>
                    <a:pt x="1" y="8"/>
                  </a:lnTo>
                  <a:lnTo>
                    <a:pt x="4"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7" name="Google Shape;617;p15"/>
            <p:cNvSpPr/>
            <p:nvPr/>
          </p:nvSpPr>
          <p:spPr>
            <a:xfrm flipH="1">
              <a:off x="2290" y="1739"/>
              <a:ext cx="33" cy="35"/>
            </a:xfrm>
            <a:custGeom>
              <a:rect b="b" l="l" r="r" t="t"/>
              <a:pathLst>
                <a:path extrusionOk="0" h="34" w="33">
                  <a:moveTo>
                    <a:pt x="9" y="34"/>
                  </a:moveTo>
                  <a:lnTo>
                    <a:pt x="9" y="34"/>
                  </a:lnTo>
                  <a:lnTo>
                    <a:pt x="10" y="23"/>
                  </a:lnTo>
                  <a:lnTo>
                    <a:pt x="15" y="15"/>
                  </a:lnTo>
                  <a:lnTo>
                    <a:pt x="22" y="10"/>
                  </a:lnTo>
                  <a:lnTo>
                    <a:pt x="33" y="9"/>
                  </a:lnTo>
                  <a:lnTo>
                    <a:pt x="33" y="0"/>
                  </a:lnTo>
                  <a:lnTo>
                    <a:pt x="20" y="3"/>
                  </a:lnTo>
                  <a:lnTo>
                    <a:pt x="10" y="10"/>
                  </a:lnTo>
                  <a:lnTo>
                    <a:pt x="3" y="20"/>
                  </a:lnTo>
                  <a:lnTo>
                    <a:pt x="0" y="34"/>
                  </a:lnTo>
                  <a:lnTo>
                    <a:pt x="0" y="34"/>
                  </a:lnTo>
                  <a:lnTo>
                    <a:pt x="9" y="3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8" name="Google Shape;618;p15"/>
            <p:cNvSpPr/>
            <p:nvPr/>
          </p:nvSpPr>
          <p:spPr>
            <a:xfrm flipH="1">
              <a:off x="2314" y="1774"/>
              <a:ext cx="9" cy="950"/>
            </a:xfrm>
            <a:custGeom>
              <a:rect b="b" l="l" r="r" t="t"/>
              <a:pathLst>
                <a:path extrusionOk="0" h="924" w="9">
                  <a:moveTo>
                    <a:pt x="9" y="919"/>
                  </a:moveTo>
                  <a:lnTo>
                    <a:pt x="9" y="919"/>
                  </a:lnTo>
                  <a:lnTo>
                    <a:pt x="9" y="0"/>
                  </a:lnTo>
                  <a:lnTo>
                    <a:pt x="0" y="0"/>
                  </a:lnTo>
                  <a:lnTo>
                    <a:pt x="0" y="919"/>
                  </a:lnTo>
                  <a:lnTo>
                    <a:pt x="0" y="919"/>
                  </a:lnTo>
                  <a:lnTo>
                    <a:pt x="0" y="919"/>
                  </a:lnTo>
                  <a:lnTo>
                    <a:pt x="1" y="923"/>
                  </a:lnTo>
                  <a:lnTo>
                    <a:pt x="5" y="924"/>
                  </a:lnTo>
                  <a:lnTo>
                    <a:pt x="8" y="923"/>
                  </a:lnTo>
                  <a:lnTo>
                    <a:pt x="9" y="91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9" name="Google Shape;619;p15"/>
            <p:cNvSpPr/>
            <p:nvPr/>
          </p:nvSpPr>
          <p:spPr>
            <a:xfrm flipH="1">
              <a:off x="2280" y="2719"/>
              <a:ext cx="43" cy="41"/>
            </a:xfrm>
            <a:custGeom>
              <a:rect b="b" l="l" r="r" t="t"/>
              <a:pathLst>
                <a:path extrusionOk="0" h="42" w="44">
                  <a:moveTo>
                    <a:pt x="39" y="33"/>
                  </a:moveTo>
                  <a:lnTo>
                    <a:pt x="39" y="33"/>
                  </a:lnTo>
                  <a:lnTo>
                    <a:pt x="33" y="33"/>
                  </a:lnTo>
                  <a:lnTo>
                    <a:pt x="28" y="30"/>
                  </a:lnTo>
                  <a:lnTo>
                    <a:pt x="22" y="27"/>
                  </a:lnTo>
                  <a:lnTo>
                    <a:pt x="17" y="24"/>
                  </a:lnTo>
                  <a:lnTo>
                    <a:pt x="14" y="18"/>
                  </a:lnTo>
                  <a:lnTo>
                    <a:pt x="10" y="12"/>
                  </a:lnTo>
                  <a:lnTo>
                    <a:pt x="9" y="7"/>
                  </a:lnTo>
                  <a:lnTo>
                    <a:pt x="9" y="0"/>
                  </a:lnTo>
                  <a:lnTo>
                    <a:pt x="0" y="0"/>
                  </a:lnTo>
                  <a:lnTo>
                    <a:pt x="2" y="7"/>
                  </a:lnTo>
                  <a:lnTo>
                    <a:pt x="3" y="14"/>
                  </a:lnTo>
                  <a:lnTo>
                    <a:pt x="7" y="22"/>
                  </a:lnTo>
                  <a:lnTo>
                    <a:pt x="13" y="28"/>
                  </a:lnTo>
                  <a:lnTo>
                    <a:pt x="17" y="34"/>
                  </a:lnTo>
                  <a:lnTo>
                    <a:pt x="25" y="37"/>
                  </a:lnTo>
                  <a:lnTo>
                    <a:pt x="31" y="40"/>
                  </a:lnTo>
                  <a:lnTo>
                    <a:pt x="39" y="42"/>
                  </a:lnTo>
                  <a:lnTo>
                    <a:pt x="39" y="42"/>
                  </a:lnTo>
                  <a:lnTo>
                    <a:pt x="39" y="42"/>
                  </a:lnTo>
                  <a:lnTo>
                    <a:pt x="43" y="41"/>
                  </a:lnTo>
                  <a:lnTo>
                    <a:pt x="44" y="37"/>
                  </a:lnTo>
                  <a:lnTo>
                    <a:pt x="43" y="34"/>
                  </a:lnTo>
                  <a:lnTo>
                    <a:pt x="39"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0" name="Google Shape;620;p15"/>
            <p:cNvSpPr/>
            <p:nvPr/>
          </p:nvSpPr>
          <p:spPr>
            <a:xfrm flipH="1">
              <a:off x="857" y="2752"/>
              <a:ext cx="1427" cy="8"/>
            </a:xfrm>
            <a:custGeom>
              <a:rect b="b" l="l" r="r" t="t"/>
              <a:pathLst>
                <a:path extrusionOk="0" h="9" w="1401">
                  <a:moveTo>
                    <a:pt x="1396" y="0"/>
                  </a:moveTo>
                  <a:lnTo>
                    <a:pt x="1396" y="0"/>
                  </a:lnTo>
                  <a:lnTo>
                    <a:pt x="0" y="0"/>
                  </a:lnTo>
                  <a:lnTo>
                    <a:pt x="0" y="9"/>
                  </a:lnTo>
                  <a:lnTo>
                    <a:pt x="1396" y="9"/>
                  </a:lnTo>
                  <a:lnTo>
                    <a:pt x="1396" y="9"/>
                  </a:lnTo>
                  <a:lnTo>
                    <a:pt x="1396" y="9"/>
                  </a:lnTo>
                  <a:lnTo>
                    <a:pt x="1399" y="8"/>
                  </a:lnTo>
                  <a:lnTo>
                    <a:pt x="1401" y="4"/>
                  </a:lnTo>
                  <a:lnTo>
                    <a:pt x="1399" y="1"/>
                  </a:lnTo>
                  <a:lnTo>
                    <a:pt x="139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1" name="Google Shape;621;p15"/>
            <p:cNvSpPr/>
            <p:nvPr/>
          </p:nvSpPr>
          <p:spPr>
            <a:xfrm flipH="1">
              <a:off x="2308" y="2775"/>
              <a:ext cx="35" cy="20"/>
            </a:xfrm>
            <a:custGeom>
              <a:rect b="b" l="l" r="r" t="t"/>
              <a:pathLst>
                <a:path extrusionOk="0" h="19" w="35">
                  <a:moveTo>
                    <a:pt x="30" y="10"/>
                  </a:moveTo>
                  <a:lnTo>
                    <a:pt x="30" y="10"/>
                  </a:lnTo>
                  <a:lnTo>
                    <a:pt x="22" y="10"/>
                  </a:lnTo>
                  <a:lnTo>
                    <a:pt x="17" y="8"/>
                  </a:lnTo>
                  <a:lnTo>
                    <a:pt x="11" y="3"/>
                  </a:lnTo>
                  <a:lnTo>
                    <a:pt x="5" y="0"/>
                  </a:lnTo>
                  <a:lnTo>
                    <a:pt x="0" y="4"/>
                  </a:lnTo>
                  <a:lnTo>
                    <a:pt x="6" y="10"/>
                  </a:lnTo>
                  <a:lnTo>
                    <a:pt x="14" y="15"/>
                  </a:lnTo>
                  <a:lnTo>
                    <a:pt x="22" y="17"/>
                  </a:lnTo>
                  <a:lnTo>
                    <a:pt x="30" y="19"/>
                  </a:lnTo>
                  <a:lnTo>
                    <a:pt x="30" y="19"/>
                  </a:lnTo>
                  <a:lnTo>
                    <a:pt x="30" y="19"/>
                  </a:lnTo>
                  <a:lnTo>
                    <a:pt x="34" y="18"/>
                  </a:lnTo>
                  <a:lnTo>
                    <a:pt x="35" y="15"/>
                  </a:lnTo>
                  <a:lnTo>
                    <a:pt x="34" y="11"/>
                  </a:lnTo>
                  <a:lnTo>
                    <a:pt x="30" y="1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2" name="Google Shape;622;p15"/>
            <p:cNvSpPr/>
            <p:nvPr/>
          </p:nvSpPr>
          <p:spPr>
            <a:xfrm flipH="1">
              <a:off x="827" y="2785"/>
              <a:ext cx="1485" cy="10"/>
            </a:xfrm>
            <a:custGeom>
              <a:rect b="b" l="l" r="r" t="t"/>
              <a:pathLst>
                <a:path extrusionOk="0" h="9" w="1458">
                  <a:moveTo>
                    <a:pt x="1454" y="0"/>
                  </a:moveTo>
                  <a:lnTo>
                    <a:pt x="1454" y="0"/>
                  </a:lnTo>
                  <a:lnTo>
                    <a:pt x="0" y="0"/>
                  </a:lnTo>
                  <a:lnTo>
                    <a:pt x="0" y="9"/>
                  </a:lnTo>
                  <a:lnTo>
                    <a:pt x="1454" y="9"/>
                  </a:lnTo>
                  <a:lnTo>
                    <a:pt x="1454" y="9"/>
                  </a:lnTo>
                  <a:lnTo>
                    <a:pt x="1454" y="9"/>
                  </a:lnTo>
                  <a:lnTo>
                    <a:pt x="1457" y="8"/>
                  </a:lnTo>
                  <a:lnTo>
                    <a:pt x="1458" y="5"/>
                  </a:lnTo>
                  <a:lnTo>
                    <a:pt x="1457" y="1"/>
                  </a:lnTo>
                  <a:lnTo>
                    <a:pt x="145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3" name="Google Shape;623;p15"/>
            <p:cNvSpPr/>
            <p:nvPr/>
          </p:nvSpPr>
          <p:spPr>
            <a:xfrm flipH="1">
              <a:off x="788" y="2746"/>
              <a:ext cx="45" cy="49"/>
            </a:xfrm>
            <a:custGeom>
              <a:rect b="b" l="l" r="r" t="t"/>
              <a:pathLst>
                <a:path extrusionOk="0" h="47" w="42">
                  <a:moveTo>
                    <a:pt x="33" y="0"/>
                  </a:moveTo>
                  <a:lnTo>
                    <a:pt x="33" y="0"/>
                  </a:lnTo>
                  <a:lnTo>
                    <a:pt x="33" y="8"/>
                  </a:lnTo>
                  <a:lnTo>
                    <a:pt x="32" y="15"/>
                  </a:lnTo>
                  <a:lnTo>
                    <a:pt x="29" y="21"/>
                  </a:lnTo>
                  <a:lnTo>
                    <a:pt x="25" y="28"/>
                  </a:lnTo>
                  <a:lnTo>
                    <a:pt x="19" y="31"/>
                  </a:lnTo>
                  <a:lnTo>
                    <a:pt x="14" y="36"/>
                  </a:lnTo>
                  <a:lnTo>
                    <a:pt x="8" y="38"/>
                  </a:lnTo>
                  <a:lnTo>
                    <a:pt x="0" y="38"/>
                  </a:lnTo>
                  <a:lnTo>
                    <a:pt x="0" y="47"/>
                  </a:lnTo>
                  <a:lnTo>
                    <a:pt x="8" y="45"/>
                  </a:lnTo>
                  <a:lnTo>
                    <a:pt x="16" y="43"/>
                  </a:lnTo>
                  <a:lnTo>
                    <a:pt x="24" y="38"/>
                  </a:lnTo>
                  <a:lnTo>
                    <a:pt x="30" y="32"/>
                  </a:lnTo>
                  <a:lnTo>
                    <a:pt x="36" y="25"/>
                  </a:lnTo>
                  <a:lnTo>
                    <a:pt x="39" y="17"/>
                  </a:lnTo>
                  <a:lnTo>
                    <a:pt x="40" y="8"/>
                  </a:lnTo>
                  <a:lnTo>
                    <a:pt x="42" y="0"/>
                  </a:lnTo>
                  <a:lnTo>
                    <a:pt x="42" y="0"/>
                  </a:lnTo>
                  <a:lnTo>
                    <a:pt x="33"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4" name="Google Shape;624;p15"/>
            <p:cNvSpPr/>
            <p:nvPr/>
          </p:nvSpPr>
          <p:spPr>
            <a:xfrm flipH="1">
              <a:off x="788" y="1739"/>
              <a:ext cx="10" cy="1007"/>
            </a:xfrm>
            <a:custGeom>
              <a:rect b="b" l="l" r="r" t="t"/>
              <a:pathLst>
                <a:path extrusionOk="0" h="979" w="9">
                  <a:moveTo>
                    <a:pt x="0" y="4"/>
                  </a:moveTo>
                  <a:lnTo>
                    <a:pt x="0" y="4"/>
                  </a:lnTo>
                  <a:lnTo>
                    <a:pt x="0" y="979"/>
                  </a:lnTo>
                  <a:lnTo>
                    <a:pt x="9" y="979"/>
                  </a:lnTo>
                  <a:lnTo>
                    <a:pt x="9" y="4"/>
                  </a:lnTo>
                  <a:lnTo>
                    <a:pt x="9" y="4"/>
                  </a:lnTo>
                  <a:lnTo>
                    <a:pt x="9" y="4"/>
                  </a:lnTo>
                  <a:lnTo>
                    <a:pt x="8" y="1"/>
                  </a:lnTo>
                  <a:lnTo>
                    <a:pt x="5" y="0"/>
                  </a:lnTo>
                  <a:lnTo>
                    <a:pt x="1" y="1"/>
                  </a:lnTo>
                  <a:lnTo>
                    <a:pt x="0"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5" name="Google Shape;625;p15"/>
            <p:cNvSpPr/>
            <p:nvPr/>
          </p:nvSpPr>
          <p:spPr>
            <a:xfrm flipH="1">
              <a:off x="788" y="1716"/>
              <a:ext cx="16" cy="29"/>
            </a:xfrm>
            <a:custGeom>
              <a:rect b="b" l="l" r="r" t="t"/>
              <a:pathLst>
                <a:path extrusionOk="0" h="27" w="16">
                  <a:moveTo>
                    <a:pt x="0" y="5"/>
                  </a:moveTo>
                  <a:lnTo>
                    <a:pt x="1" y="7"/>
                  </a:lnTo>
                  <a:lnTo>
                    <a:pt x="4" y="9"/>
                  </a:lnTo>
                  <a:lnTo>
                    <a:pt x="6" y="15"/>
                  </a:lnTo>
                  <a:lnTo>
                    <a:pt x="8" y="19"/>
                  </a:lnTo>
                  <a:lnTo>
                    <a:pt x="7" y="27"/>
                  </a:lnTo>
                  <a:lnTo>
                    <a:pt x="16" y="27"/>
                  </a:lnTo>
                  <a:lnTo>
                    <a:pt x="15" y="19"/>
                  </a:lnTo>
                  <a:lnTo>
                    <a:pt x="13" y="12"/>
                  </a:lnTo>
                  <a:lnTo>
                    <a:pt x="11" y="7"/>
                  </a:lnTo>
                  <a:lnTo>
                    <a:pt x="6" y="0"/>
                  </a:lnTo>
                  <a:lnTo>
                    <a:pt x="7" y="1"/>
                  </a:lnTo>
                  <a:lnTo>
                    <a:pt x="0"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6" name="Google Shape;626;p15"/>
            <p:cNvSpPr/>
            <p:nvPr/>
          </p:nvSpPr>
          <p:spPr>
            <a:xfrm flipH="1">
              <a:off x="798" y="1706"/>
              <a:ext cx="31" cy="17"/>
            </a:xfrm>
            <a:custGeom>
              <a:rect b="b" l="l" r="r" t="t"/>
              <a:pathLst>
                <a:path extrusionOk="0" h="15" w="31">
                  <a:moveTo>
                    <a:pt x="5" y="10"/>
                  </a:moveTo>
                  <a:lnTo>
                    <a:pt x="5" y="10"/>
                  </a:lnTo>
                  <a:lnTo>
                    <a:pt x="12" y="9"/>
                  </a:lnTo>
                  <a:lnTo>
                    <a:pt x="17" y="11"/>
                  </a:lnTo>
                  <a:lnTo>
                    <a:pt x="21" y="13"/>
                  </a:lnTo>
                  <a:lnTo>
                    <a:pt x="24" y="15"/>
                  </a:lnTo>
                  <a:lnTo>
                    <a:pt x="31" y="11"/>
                  </a:lnTo>
                  <a:lnTo>
                    <a:pt x="25" y="6"/>
                  </a:lnTo>
                  <a:lnTo>
                    <a:pt x="20" y="4"/>
                  </a:lnTo>
                  <a:lnTo>
                    <a:pt x="12" y="2"/>
                  </a:lnTo>
                  <a:lnTo>
                    <a:pt x="5" y="0"/>
                  </a:lnTo>
                  <a:lnTo>
                    <a:pt x="5" y="0"/>
                  </a:lnTo>
                  <a:lnTo>
                    <a:pt x="5" y="0"/>
                  </a:lnTo>
                  <a:lnTo>
                    <a:pt x="1" y="2"/>
                  </a:lnTo>
                  <a:lnTo>
                    <a:pt x="0" y="5"/>
                  </a:lnTo>
                  <a:lnTo>
                    <a:pt x="1" y="9"/>
                  </a:lnTo>
                  <a:lnTo>
                    <a:pt x="5" y="1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7" name="Google Shape;627;p15"/>
            <p:cNvSpPr/>
            <p:nvPr/>
          </p:nvSpPr>
          <p:spPr>
            <a:xfrm flipH="1">
              <a:off x="825" y="1706"/>
              <a:ext cx="1500" cy="10"/>
            </a:xfrm>
            <a:custGeom>
              <a:rect b="b" l="l" r="r" t="t"/>
              <a:pathLst>
                <a:path extrusionOk="0" h="10" w="1472">
                  <a:moveTo>
                    <a:pt x="4" y="10"/>
                  </a:moveTo>
                  <a:lnTo>
                    <a:pt x="4" y="10"/>
                  </a:lnTo>
                  <a:lnTo>
                    <a:pt x="1472" y="10"/>
                  </a:lnTo>
                  <a:lnTo>
                    <a:pt x="1472" y="0"/>
                  </a:lnTo>
                  <a:lnTo>
                    <a:pt x="4" y="0"/>
                  </a:lnTo>
                  <a:lnTo>
                    <a:pt x="4" y="0"/>
                  </a:lnTo>
                  <a:lnTo>
                    <a:pt x="4" y="0"/>
                  </a:lnTo>
                  <a:lnTo>
                    <a:pt x="1" y="2"/>
                  </a:lnTo>
                  <a:lnTo>
                    <a:pt x="0" y="5"/>
                  </a:lnTo>
                  <a:lnTo>
                    <a:pt x="1" y="9"/>
                  </a:lnTo>
                  <a:lnTo>
                    <a:pt x="4" y="1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8" name="Google Shape;628;p15"/>
            <p:cNvSpPr/>
            <p:nvPr/>
          </p:nvSpPr>
          <p:spPr>
            <a:xfrm flipH="1">
              <a:off x="2321" y="1706"/>
              <a:ext cx="26" cy="17"/>
            </a:xfrm>
            <a:custGeom>
              <a:rect b="b" l="l" r="r" t="t"/>
              <a:pathLst>
                <a:path extrusionOk="0" h="15" w="26">
                  <a:moveTo>
                    <a:pt x="5" y="15"/>
                  </a:moveTo>
                  <a:lnTo>
                    <a:pt x="5" y="15"/>
                  </a:lnTo>
                  <a:lnTo>
                    <a:pt x="8" y="13"/>
                  </a:lnTo>
                  <a:lnTo>
                    <a:pt x="14" y="11"/>
                  </a:lnTo>
                  <a:lnTo>
                    <a:pt x="20" y="9"/>
                  </a:lnTo>
                  <a:lnTo>
                    <a:pt x="26" y="10"/>
                  </a:lnTo>
                  <a:lnTo>
                    <a:pt x="26" y="0"/>
                  </a:lnTo>
                  <a:lnTo>
                    <a:pt x="20" y="2"/>
                  </a:lnTo>
                  <a:lnTo>
                    <a:pt x="12" y="4"/>
                  </a:lnTo>
                  <a:lnTo>
                    <a:pt x="6" y="6"/>
                  </a:lnTo>
                  <a:lnTo>
                    <a:pt x="0" y="11"/>
                  </a:lnTo>
                  <a:lnTo>
                    <a:pt x="0" y="11"/>
                  </a:lnTo>
                  <a:lnTo>
                    <a:pt x="5" y="1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9" name="Google Shape;629;p15"/>
            <p:cNvSpPr/>
            <p:nvPr/>
          </p:nvSpPr>
          <p:spPr>
            <a:xfrm flipH="1">
              <a:off x="2343" y="1716"/>
              <a:ext cx="14" cy="29"/>
            </a:xfrm>
            <a:custGeom>
              <a:rect b="b" l="l" r="r" t="t"/>
              <a:pathLst>
                <a:path extrusionOk="0" h="26" w="14">
                  <a:moveTo>
                    <a:pt x="9" y="26"/>
                  </a:moveTo>
                  <a:lnTo>
                    <a:pt x="9" y="26"/>
                  </a:lnTo>
                  <a:lnTo>
                    <a:pt x="8" y="18"/>
                  </a:lnTo>
                  <a:lnTo>
                    <a:pt x="10" y="14"/>
                  </a:lnTo>
                  <a:lnTo>
                    <a:pt x="11" y="8"/>
                  </a:lnTo>
                  <a:lnTo>
                    <a:pt x="14" y="4"/>
                  </a:lnTo>
                  <a:lnTo>
                    <a:pt x="9" y="0"/>
                  </a:lnTo>
                  <a:lnTo>
                    <a:pt x="4" y="6"/>
                  </a:lnTo>
                  <a:lnTo>
                    <a:pt x="3" y="11"/>
                  </a:lnTo>
                  <a:lnTo>
                    <a:pt x="1" y="18"/>
                  </a:lnTo>
                  <a:lnTo>
                    <a:pt x="0" y="26"/>
                  </a:lnTo>
                  <a:lnTo>
                    <a:pt x="0" y="26"/>
                  </a:lnTo>
                  <a:lnTo>
                    <a:pt x="9" y="2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30" name="Google Shape;630;p15"/>
            <p:cNvSpPr/>
            <p:nvPr/>
          </p:nvSpPr>
          <p:spPr>
            <a:xfrm flipH="1">
              <a:off x="2347" y="1745"/>
              <a:ext cx="10" cy="1005"/>
            </a:xfrm>
            <a:custGeom>
              <a:rect b="b" l="l" r="r" t="t"/>
              <a:pathLst>
                <a:path extrusionOk="0" h="980" w="9">
                  <a:moveTo>
                    <a:pt x="9" y="975"/>
                  </a:moveTo>
                  <a:lnTo>
                    <a:pt x="9" y="975"/>
                  </a:lnTo>
                  <a:lnTo>
                    <a:pt x="9" y="0"/>
                  </a:lnTo>
                  <a:lnTo>
                    <a:pt x="0" y="0"/>
                  </a:lnTo>
                  <a:lnTo>
                    <a:pt x="0" y="975"/>
                  </a:lnTo>
                  <a:lnTo>
                    <a:pt x="0" y="975"/>
                  </a:lnTo>
                  <a:lnTo>
                    <a:pt x="0" y="975"/>
                  </a:lnTo>
                  <a:lnTo>
                    <a:pt x="1" y="978"/>
                  </a:lnTo>
                  <a:lnTo>
                    <a:pt x="4" y="980"/>
                  </a:lnTo>
                  <a:lnTo>
                    <a:pt x="8" y="978"/>
                  </a:lnTo>
                  <a:lnTo>
                    <a:pt x="9" y="9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31" name="Google Shape;631;p15"/>
            <p:cNvSpPr/>
            <p:nvPr/>
          </p:nvSpPr>
          <p:spPr>
            <a:xfrm flipH="1">
              <a:off x="2337" y="2746"/>
              <a:ext cx="20" cy="35"/>
            </a:xfrm>
            <a:custGeom>
              <a:rect b="b" l="l" r="r" t="t"/>
              <a:pathLst>
                <a:path extrusionOk="0" h="35" w="18">
                  <a:moveTo>
                    <a:pt x="17" y="28"/>
                  </a:moveTo>
                  <a:lnTo>
                    <a:pt x="18" y="28"/>
                  </a:lnTo>
                  <a:lnTo>
                    <a:pt x="14" y="21"/>
                  </a:lnTo>
                  <a:lnTo>
                    <a:pt x="10" y="15"/>
                  </a:lnTo>
                  <a:lnTo>
                    <a:pt x="9" y="8"/>
                  </a:lnTo>
                  <a:lnTo>
                    <a:pt x="9" y="0"/>
                  </a:lnTo>
                  <a:lnTo>
                    <a:pt x="0" y="0"/>
                  </a:lnTo>
                  <a:lnTo>
                    <a:pt x="2" y="8"/>
                  </a:lnTo>
                  <a:lnTo>
                    <a:pt x="3" y="17"/>
                  </a:lnTo>
                  <a:lnTo>
                    <a:pt x="7" y="25"/>
                  </a:lnTo>
                  <a:lnTo>
                    <a:pt x="11" y="32"/>
                  </a:lnTo>
                  <a:lnTo>
                    <a:pt x="12" y="32"/>
                  </a:lnTo>
                  <a:lnTo>
                    <a:pt x="11" y="32"/>
                  </a:lnTo>
                  <a:lnTo>
                    <a:pt x="14" y="35"/>
                  </a:lnTo>
                  <a:lnTo>
                    <a:pt x="17" y="33"/>
                  </a:lnTo>
                  <a:lnTo>
                    <a:pt x="18" y="31"/>
                  </a:lnTo>
                  <a:lnTo>
                    <a:pt x="18" y="28"/>
                  </a:lnTo>
                  <a:lnTo>
                    <a:pt x="17" y="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32" name="Google Shape;632;p15"/>
            <p:cNvSpPr/>
            <p:nvPr/>
          </p:nvSpPr>
          <p:spPr>
            <a:xfrm flipH="1">
              <a:off x="2337" y="2775"/>
              <a:ext cx="8" cy="6"/>
            </a:xfrm>
            <a:custGeom>
              <a:rect b="b" l="l" r="r" t="t"/>
              <a:pathLst>
                <a:path extrusionOk="0" h="7" w="7">
                  <a:moveTo>
                    <a:pt x="6" y="0"/>
                  </a:moveTo>
                  <a:lnTo>
                    <a:pt x="4" y="2"/>
                  </a:lnTo>
                  <a:lnTo>
                    <a:pt x="4" y="2"/>
                  </a:lnTo>
                  <a:lnTo>
                    <a:pt x="4" y="2"/>
                  </a:lnTo>
                  <a:lnTo>
                    <a:pt x="4" y="2"/>
                  </a:lnTo>
                  <a:lnTo>
                    <a:pt x="1" y="4"/>
                  </a:lnTo>
                  <a:lnTo>
                    <a:pt x="0" y="4"/>
                  </a:lnTo>
                  <a:lnTo>
                    <a:pt x="3" y="7"/>
                  </a:lnTo>
                  <a:lnTo>
                    <a:pt x="6" y="5"/>
                  </a:lnTo>
                  <a:lnTo>
                    <a:pt x="7" y="3"/>
                  </a:lnTo>
                  <a:lnTo>
                    <a:pt x="7" y="0"/>
                  </a:lnTo>
                  <a:lnTo>
                    <a:pt x="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33" name="Google Shape;633;p15"/>
            <p:cNvSpPr/>
            <p:nvPr/>
          </p:nvSpPr>
          <p:spPr>
            <a:xfrm flipH="1">
              <a:off x="2384" y="1675"/>
              <a:ext cx="16" cy="29"/>
            </a:xfrm>
            <a:custGeom>
              <a:rect b="b" l="l" r="r" t="t"/>
              <a:pathLst>
                <a:path extrusionOk="0" h="29" w="15">
                  <a:moveTo>
                    <a:pt x="9" y="29"/>
                  </a:moveTo>
                  <a:lnTo>
                    <a:pt x="0" y="29"/>
                  </a:lnTo>
                  <a:lnTo>
                    <a:pt x="8" y="27"/>
                  </a:lnTo>
                  <a:lnTo>
                    <a:pt x="11" y="20"/>
                  </a:lnTo>
                  <a:lnTo>
                    <a:pt x="13" y="11"/>
                  </a:lnTo>
                  <a:lnTo>
                    <a:pt x="15" y="5"/>
                  </a:lnTo>
                  <a:lnTo>
                    <a:pt x="11" y="0"/>
                  </a:lnTo>
                  <a:lnTo>
                    <a:pt x="6" y="8"/>
                  </a:lnTo>
                  <a:lnTo>
                    <a:pt x="4" y="18"/>
                  </a:lnTo>
                  <a:lnTo>
                    <a:pt x="1" y="27"/>
                  </a:lnTo>
                  <a:lnTo>
                    <a:pt x="9" y="29"/>
                  </a:lnTo>
                  <a:lnTo>
                    <a:pt x="0" y="29"/>
                  </a:lnTo>
                  <a:lnTo>
                    <a:pt x="9" y="2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34" name="Google Shape;634;p15"/>
            <p:cNvSpPr/>
            <p:nvPr/>
          </p:nvSpPr>
          <p:spPr>
            <a:xfrm flipH="1">
              <a:off x="2390" y="1704"/>
              <a:ext cx="10" cy="1085"/>
            </a:xfrm>
            <a:custGeom>
              <a:rect b="b" l="l" r="r" t="t"/>
              <a:pathLst>
                <a:path extrusionOk="0" h="1057" w="9">
                  <a:moveTo>
                    <a:pt x="9" y="1052"/>
                  </a:moveTo>
                  <a:lnTo>
                    <a:pt x="9" y="1052"/>
                  </a:lnTo>
                  <a:lnTo>
                    <a:pt x="9" y="0"/>
                  </a:lnTo>
                  <a:lnTo>
                    <a:pt x="0" y="0"/>
                  </a:lnTo>
                  <a:lnTo>
                    <a:pt x="0" y="1052"/>
                  </a:lnTo>
                  <a:lnTo>
                    <a:pt x="0" y="1052"/>
                  </a:lnTo>
                  <a:lnTo>
                    <a:pt x="0" y="1052"/>
                  </a:lnTo>
                  <a:lnTo>
                    <a:pt x="1" y="1055"/>
                  </a:lnTo>
                  <a:lnTo>
                    <a:pt x="5" y="1057"/>
                  </a:lnTo>
                  <a:lnTo>
                    <a:pt x="8" y="1055"/>
                  </a:lnTo>
                  <a:lnTo>
                    <a:pt x="9" y="105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35" name="Google Shape;635;p15"/>
            <p:cNvSpPr/>
            <p:nvPr/>
          </p:nvSpPr>
          <p:spPr>
            <a:xfrm flipH="1">
              <a:off x="2378" y="2785"/>
              <a:ext cx="22" cy="37"/>
            </a:xfrm>
            <a:custGeom>
              <a:rect b="b" l="l" r="r" t="t"/>
              <a:pathLst>
                <a:path extrusionOk="0" h="37" w="22">
                  <a:moveTo>
                    <a:pt x="21" y="32"/>
                  </a:moveTo>
                  <a:lnTo>
                    <a:pt x="22" y="32"/>
                  </a:lnTo>
                  <a:lnTo>
                    <a:pt x="16" y="24"/>
                  </a:lnTo>
                  <a:lnTo>
                    <a:pt x="12" y="17"/>
                  </a:lnTo>
                  <a:lnTo>
                    <a:pt x="9" y="9"/>
                  </a:lnTo>
                  <a:lnTo>
                    <a:pt x="9" y="0"/>
                  </a:lnTo>
                  <a:lnTo>
                    <a:pt x="0" y="0"/>
                  </a:lnTo>
                  <a:lnTo>
                    <a:pt x="2" y="9"/>
                  </a:lnTo>
                  <a:lnTo>
                    <a:pt x="5" y="20"/>
                  </a:lnTo>
                  <a:lnTo>
                    <a:pt x="9" y="29"/>
                  </a:lnTo>
                  <a:lnTo>
                    <a:pt x="15" y="37"/>
                  </a:lnTo>
                  <a:lnTo>
                    <a:pt x="16" y="37"/>
                  </a:lnTo>
                  <a:lnTo>
                    <a:pt x="21"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36" name="Google Shape;636;p15"/>
            <p:cNvSpPr/>
            <p:nvPr/>
          </p:nvSpPr>
          <p:spPr>
            <a:xfrm flipH="1">
              <a:off x="2347" y="2818"/>
              <a:ext cx="37" cy="21"/>
            </a:xfrm>
            <a:custGeom>
              <a:rect b="b" l="l" r="r" t="t"/>
              <a:pathLst>
                <a:path extrusionOk="0" h="20" w="36">
                  <a:moveTo>
                    <a:pt x="31" y="11"/>
                  </a:moveTo>
                  <a:lnTo>
                    <a:pt x="31" y="11"/>
                  </a:lnTo>
                  <a:lnTo>
                    <a:pt x="23" y="11"/>
                  </a:lnTo>
                  <a:lnTo>
                    <a:pt x="16" y="8"/>
                  </a:lnTo>
                  <a:lnTo>
                    <a:pt x="11" y="5"/>
                  </a:lnTo>
                  <a:lnTo>
                    <a:pt x="5" y="0"/>
                  </a:lnTo>
                  <a:lnTo>
                    <a:pt x="0" y="5"/>
                  </a:lnTo>
                  <a:lnTo>
                    <a:pt x="6" y="12"/>
                  </a:lnTo>
                  <a:lnTo>
                    <a:pt x="14" y="15"/>
                  </a:lnTo>
                  <a:lnTo>
                    <a:pt x="23" y="18"/>
                  </a:lnTo>
                  <a:lnTo>
                    <a:pt x="31" y="20"/>
                  </a:lnTo>
                  <a:lnTo>
                    <a:pt x="31" y="20"/>
                  </a:lnTo>
                  <a:lnTo>
                    <a:pt x="31" y="20"/>
                  </a:lnTo>
                  <a:lnTo>
                    <a:pt x="35" y="19"/>
                  </a:lnTo>
                  <a:lnTo>
                    <a:pt x="36" y="15"/>
                  </a:lnTo>
                  <a:lnTo>
                    <a:pt x="35" y="12"/>
                  </a:lnTo>
                  <a:lnTo>
                    <a:pt x="31" y="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37" name="Google Shape;637;p15"/>
            <p:cNvSpPr/>
            <p:nvPr/>
          </p:nvSpPr>
          <p:spPr>
            <a:xfrm flipH="1">
              <a:off x="786" y="2828"/>
              <a:ext cx="1565" cy="11"/>
            </a:xfrm>
            <a:custGeom>
              <a:rect b="b" l="l" r="r" t="t"/>
              <a:pathLst>
                <a:path extrusionOk="0" h="9" w="1537">
                  <a:moveTo>
                    <a:pt x="1532" y="0"/>
                  </a:moveTo>
                  <a:lnTo>
                    <a:pt x="1532" y="0"/>
                  </a:lnTo>
                  <a:lnTo>
                    <a:pt x="0" y="0"/>
                  </a:lnTo>
                  <a:lnTo>
                    <a:pt x="0" y="9"/>
                  </a:lnTo>
                  <a:lnTo>
                    <a:pt x="1532" y="9"/>
                  </a:lnTo>
                  <a:lnTo>
                    <a:pt x="1532" y="9"/>
                  </a:lnTo>
                  <a:lnTo>
                    <a:pt x="1532" y="9"/>
                  </a:lnTo>
                  <a:lnTo>
                    <a:pt x="1536" y="8"/>
                  </a:lnTo>
                  <a:lnTo>
                    <a:pt x="1537" y="4"/>
                  </a:lnTo>
                  <a:lnTo>
                    <a:pt x="1536" y="1"/>
                  </a:lnTo>
                  <a:lnTo>
                    <a:pt x="153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38" name="Google Shape;638;p15"/>
            <p:cNvSpPr/>
            <p:nvPr/>
          </p:nvSpPr>
          <p:spPr>
            <a:xfrm flipH="1">
              <a:off x="743" y="2785"/>
              <a:ext cx="47" cy="54"/>
            </a:xfrm>
            <a:custGeom>
              <a:rect b="b" l="l" r="r" t="t"/>
              <a:pathLst>
                <a:path extrusionOk="0" h="52" w="47">
                  <a:moveTo>
                    <a:pt x="38" y="0"/>
                  </a:moveTo>
                  <a:lnTo>
                    <a:pt x="38" y="0"/>
                  </a:lnTo>
                  <a:lnTo>
                    <a:pt x="38" y="9"/>
                  </a:lnTo>
                  <a:lnTo>
                    <a:pt x="36" y="16"/>
                  </a:lnTo>
                  <a:lnTo>
                    <a:pt x="32" y="23"/>
                  </a:lnTo>
                  <a:lnTo>
                    <a:pt x="28" y="30"/>
                  </a:lnTo>
                  <a:lnTo>
                    <a:pt x="21" y="36"/>
                  </a:lnTo>
                  <a:lnTo>
                    <a:pt x="15" y="40"/>
                  </a:lnTo>
                  <a:lnTo>
                    <a:pt x="8" y="43"/>
                  </a:lnTo>
                  <a:lnTo>
                    <a:pt x="0" y="43"/>
                  </a:lnTo>
                  <a:lnTo>
                    <a:pt x="0" y="52"/>
                  </a:lnTo>
                  <a:lnTo>
                    <a:pt x="8" y="50"/>
                  </a:lnTo>
                  <a:lnTo>
                    <a:pt x="17" y="47"/>
                  </a:lnTo>
                  <a:lnTo>
                    <a:pt x="25" y="43"/>
                  </a:lnTo>
                  <a:lnTo>
                    <a:pt x="32" y="35"/>
                  </a:lnTo>
                  <a:lnTo>
                    <a:pt x="39" y="28"/>
                  </a:lnTo>
                  <a:lnTo>
                    <a:pt x="43" y="18"/>
                  </a:lnTo>
                  <a:lnTo>
                    <a:pt x="45" y="9"/>
                  </a:lnTo>
                  <a:lnTo>
                    <a:pt x="47" y="0"/>
                  </a:lnTo>
                  <a:lnTo>
                    <a:pt x="47" y="0"/>
                  </a:lnTo>
                  <a:lnTo>
                    <a:pt x="3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39" name="Google Shape;639;p15"/>
            <p:cNvSpPr/>
            <p:nvPr/>
          </p:nvSpPr>
          <p:spPr>
            <a:xfrm flipH="1">
              <a:off x="743" y="1700"/>
              <a:ext cx="8" cy="1085"/>
            </a:xfrm>
            <a:custGeom>
              <a:rect b="b" l="l" r="r" t="t"/>
              <a:pathLst>
                <a:path extrusionOk="0" h="1056" w="9">
                  <a:moveTo>
                    <a:pt x="0" y="4"/>
                  </a:moveTo>
                  <a:lnTo>
                    <a:pt x="0" y="4"/>
                  </a:lnTo>
                  <a:lnTo>
                    <a:pt x="0" y="1056"/>
                  </a:lnTo>
                  <a:lnTo>
                    <a:pt x="9" y="1056"/>
                  </a:lnTo>
                  <a:lnTo>
                    <a:pt x="9" y="4"/>
                  </a:lnTo>
                  <a:lnTo>
                    <a:pt x="9" y="4"/>
                  </a:lnTo>
                  <a:lnTo>
                    <a:pt x="9" y="4"/>
                  </a:lnTo>
                  <a:lnTo>
                    <a:pt x="8" y="1"/>
                  </a:lnTo>
                  <a:lnTo>
                    <a:pt x="5" y="0"/>
                  </a:lnTo>
                  <a:lnTo>
                    <a:pt x="1" y="1"/>
                  </a:lnTo>
                  <a:lnTo>
                    <a:pt x="0"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0" name="Google Shape;640;p15"/>
            <p:cNvSpPr/>
            <p:nvPr/>
          </p:nvSpPr>
          <p:spPr>
            <a:xfrm flipH="1">
              <a:off x="743" y="1673"/>
              <a:ext cx="17" cy="31"/>
            </a:xfrm>
            <a:custGeom>
              <a:rect b="b" l="l" r="r" t="t"/>
              <a:pathLst>
                <a:path extrusionOk="0" h="30" w="16">
                  <a:moveTo>
                    <a:pt x="0" y="5"/>
                  </a:moveTo>
                  <a:lnTo>
                    <a:pt x="0" y="5"/>
                  </a:lnTo>
                  <a:lnTo>
                    <a:pt x="3" y="9"/>
                  </a:lnTo>
                  <a:lnTo>
                    <a:pt x="6" y="15"/>
                  </a:lnTo>
                  <a:lnTo>
                    <a:pt x="7" y="21"/>
                  </a:lnTo>
                  <a:lnTo>
                    <a:pt x="7" y="30"/>
                  </a:lnTo>
                  <a:lnTo>
                    <a:pt x="16" y="30"/>
                  </a:lnTo>
                  <a:lnTo>
                    <a:pt x="14" y="21"/>
                  </a:lnTo>
                  <a:lnTo>
                    <a:pt x="13" y="13"/>
                  </a:lnTo>
                  <a:lnTo>
                    <a:pt x="9" y="5"/>
                  </a:lnTo>
                  <a:lnTo>
                    <a:pt x="5" y="0"/>
                  </a:lnTo>
                  <a:lnTo>
                    <a:pt x="5" y="0"/>
                  </a:lnTo>
                  <a:lnTo>
                    <a:pt x="0"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1" name="Google Shape;641;p15"/>
            <p:cNvSpPr/>
            <p:nvPr/>
          </p:nvSpPr>
          <p:spPr>
            <a:xfrm flipH="1">
              <a:off x="756" y="1661"/>
              <a:ext cx="32" cy="16"/>
            </a:xfrm>
            <a:custGeom>
              <a:rect b="b" l="l" r="r" t="t"/>
              <a:pathLst>
                <a:path extrusionOk="0" h="16" w="34">
                  <a:moveTo>
                    <a:pt x="5" y="9"/>
                  </a:moveTo>
                  <a:lnTo>
                    <a:pt x="5" y="9"/>
                  </a:lnTo>
                  <a:lnTo>
                    <a:pt x="13" y="9"/>
                  </a:lnTo>
                  <a:lnTo>
                    <a:pt x="19" y="10"/>
                  </a:lnTo>
                  <a:lnTo>
                    <a:pt x="25" y="13"/>
                  </a:lnTo>
                  <a:lnTo>
                    <a:pt x="29" y="16"/>
                  </a:lnTo>
                  <a:lnTo>
                    <a:pt x="34" y="11"/>
                  </a:lnTo>
                  <a:lnTo>
                    <a:pt x="29" y="7"/>
                  </a:lnTo>
                  <a:lnTo>
                    <a:pt x="21" y="3"/>
                  </a:lnTo>
                  <a:lnTo>
                    <a:pt x="13" y="2"/>
                  </a:lnTo>
                  <a:lnTo>
                    <a:pt x="5" y="0"/>
                  </a:lnTo>
                  <a:lnTo>
                    <a:pt x="5" y="0"/>
                  </a:lnTo>
                  <a:lnTo>
                    <a:pt x="5" y="0"/>
                  </a:lnTo>
                  <a:lnTo>
                    <a:pt x="2" y="1"/>
                  </a:lnTo>
                  <a:lnTo>
                    <a:pt x="0" y="4"/>
                  </a:lnTo>
                  <a:lnTo>
                    <a:pt x="2" y="8"/>
                  </a:lnTo>
                  <a:lnTo>
                    <a:pt x="5"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2" name="Google Shape;642;p15"/>
            <p:cNvSpPr/>
            <p:nvPr/>
          </p:nvSpPr>
          <p:spPr>
            <a:xfrm flipH="1">
              <a:off x="784" y="1661"/>
              <a:ext cx="1579" cy="10"/>
            </a:xfrm>
            <a:custGeom>
              <a:rect b="b" l="l" r="r" t="t"/>
              <a:pathLst>
                <a:path extrusionOk="0" h="9" w="1550">
                  <a:moveTo>
                    <a:pt x="4" y="9"/>
                  </a:moveTo>
                  <a:lnTo>
                    <a:pt x="4" y="9"/>
                  </a:lnTo>
                  <a:lnTo>
                    <a:pt x="1550" y="9"/>
                  </a:lnTo>
                  <a:lnTo>
                    <a:pt x="1550" y="0"/>
                  </a:lnTo>
                  <a:lnTo>
                    <a:pt x="4" y="0"/>
                  </a:lnTo>
                  <a:lnTo>
                    <a:pt x="4" y="0"/>
                  </a:lnTo>
                  <a:lnTo>
                    <a:pt x="4" y="0"/>
                  </a:lnTo>
                  <a:lnTo>
                    <a:pt x="1" y="1"/>
                  </a:lnTo>
                  <a:lnTo>
                    <a:pt x="0" y="4"/>
                  </a:lnTo>
                  <a:lnTo>
                    <a:pt x="1" y="8"/>
                  </a:lnTo>
                  <a:lnTo>
                    <a:pt x="4"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3" name="Google Shape;643;p15"/>
            <p:cNvSpPr/>
            <p:nvPr/>
          </p:nvSpPr>
          <p:spPr>
            <a:xfrm flipH="1">
              <a:off x="2359" y="1661"/>
              <a:ext cx="31" cy="18"/>
            </a:xfrm>
            <a:custGeom>
              <a:rect b="b" l="l" r="r" t="t"/>
              <a:pathLst>
                <a:path extrusionOk="0" h="17" w="31">
                  <a:moveTo>
                    <a:pt x="6" y="17"/>
                  </a:moveTo>
                  <a:lnTo>
                    <a:pt x="7" y="17"/>
                  </a:lnTo>
                  <a:lnTo>
                    <a:pt x="11" y="13"/>
                  </a:lnTo>
                  <a:lnTo>
                    <a:pt x="17" y="10"/>
                  </a:lnTo>
                  <a:lnTo>
                    <a:pt x="22" y="9"/>
                  </a:lnTo>
                  <a:lnTo>
                    <a:pt x="31" y="9"/>
                  </a:lnTo>
                  <a:lnTo>
                    <a:pt x="31" y="0"/>
                  </a:lnTo>
                  <a:lnTo>
                    <a:pt x="22" y="2"/>
                  </a:lnTo>
                  <a:lnTo>
                    <a:pt x="14" y="3"/>
                  </a:lnTo>
                  <a:lnTo>
                    <a:pt x="6" y="7"/>
                  </a:lnTo>
                  <a:lnTo>
                    <a:pt x="0" y="12"/>
                  </a:lnTo>
                  <a:lnTo>
                    <a:pt x="2" y="12"/>
                  </a:lnTo>
                  <a:lnTo>
                    <a:pt x="6" y="1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4" name="Google Shape;644;p15"/>
            <p:cNvSpPr/>
            <p:nvPr/>
          </p:nvSpPr>
          <p:spPr>
            <a:xfrm flipH="1">
              <a:off x="1128" y="2834"/>
              <a:ext cx="907" cy="77"/>
            </a:xfrm>
            <a:custGeom>
              <a:rect b="b" l="l" r="r" t="t"/>
              <a:pathLst>
                <a:path extrusionOk="0" h="75" w="891">
                  <a:moveTo>
                    <a:pt x="868" y="75"/>
                  </a:moveTo>
                  <a:lnTo>
                    <a:pt x="868" y="59"/>
                  </a:lnTo>
                  <a:lnTo>
                    <a:pt x="873" y="57"/>
                  </a:lnTo>
                  <a:lnTo>
                    <a:pt x="879" y="53"/>
                  </a:lnTo>
                  <a:lnTo>
                    <a:pt x="884" y="46"/>
                  </a:lnTo>
                  <a:lnTo>
                    <a:pt x="886" y="41"/>
                  </a:lnTo>
                  <a:lnTo>
                    <a:pt x="887" y="31"/>
                  </a:lnTo>
                  <a:lnTo>
                    <a:pt x="888" y="19"/>
                  </a:lnTo>
                  <a:lnTo>
                    <a:pt x="891" y="6"/>
                  </a:lnTo>
                  <a:lnTo>
                    <a:pt x="891" y="0"/>
                  </a:lnTo>
                  <a:lnTo>
                    <a:pt x="0" y="0"/>
                  </a:lnTo>
                  <a:lnTo>
                    <a:pt x="0" y="6"/>
                  </a:lnTo>
                  <a:lnTo>
                    <a:pt x="3" y="19"/>
                  </a:lnTo>
                  <a:lnTo>
                    <a:pt x="4" y="31"/>
                  </a:lnTo>
                  <a:lnTo>
                    <a:pt x="5" y="41"/>
                  </a:lnTo>
                  <a:lnTo>
                    <a:pt x="7" y="46"/>
                  </a:lnTo>
                  <a:lnTo>
                    <a:pt x="12" y="53"/>
                  </a:lnTo>
                  <a:lnTo>
                    <a:pt x="18" y="57"/>
                  </a:lnTo>
                  <a:lnTo>
                    <a:pt x="23" y="59"/>
                  </a:lnTo>
                  <a:lnTo>
                    <a:pt x="23" y="75"/>
                  </a:lnTo>
                  <a:lnTo>
                    <a:pt x="868" y="75"/>
                  </a:lnTo>
                  <a:close/>
                </a:path>
              </a:pathLst>
            </a:custGeom>
            <a:solidFill>
              <a:srgbClr val="BFA07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5" name="Google Shape;645;p15"/>
            <p:cNvSpPr/>
            <p:nvPr/>
          </p:nvSpPr>
          <p:spPr>
            <a:xfrm flipH="1">
              <a:off x="1147" y="2890"/>
              <a:ext cx="10" cy="21"/>
            </a:xfrm>
            <a:custGeom>
              <a:rect b="b" l="l" r="r" t="t"/>
              <a:pathLst>
                <a:path extrusionOk="0" h="21" w="9">
                  <a:moveTo>
                    <a:pt x="5" y="0"/>
                  </a:moveTo>
                  <a:lnTo>
                    <a:pt x="0" y="5"/>
                  </a:lnTo>
                  <a:lnTo>
                    <a:pt x="0" y="21"/>
                  </a:lnTo>
                  <a:lnTo>
                    <a:pt x="9" y="21"/>
                  </a:lnTo>
                  <a:lnTo>
                    <a:pt x="9" y="5"/>
                  </a:lnTo>
                  <a:lnTo>
                    <a:pt x="5" y="10"/>
                  </a:lnTo>
                  <a:lnTo>
                    <a:pt x="9" y="5"/>
                  </a:lnTo>
                  <a:lnTo>
                    <a:pt x="8" y="2"/>
                  </a:lnTo>
                  <a:lnTo>
                    <a:pt x="5" y="0"/>
                  </a:lnTo>
                  <a:lnTo>
                    <a:pt x="1" y="2"/>
                  </a:lnTo>
                  <a:lnTo>
                    <a:pt x="0" y="5"/>
                  </a:lnTo>
                  <a:lnTo>
                    <a:pt x="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6" name="Google Shape;646;p15"/>
            <p:cNvSpPr/>
            <p:nvPr/>
          </p:nvSpPr>
          <p:spPr>
            <a:xfrm flipH="1">
              <a:off x="1128" y="2876"/>
              <a:ext cx="23" cy="22"/>
            </a:xfrm>
            <a:custGeom>
              <a:rect b="b" l="l" r="r" t="t"/>
              <a:pathLst>
                <a:path extrusionOk="0" h="23" w="21">
                  <a:moveTo>
                    <a:pt x="15" y="0"/>
                  </a:moveTo>
                  <a:lnTo>
                    <a:pt x="15" y="0"/>
                  </a:lnTo>
                  <a:lnTo>
                    <a:pt x="12" y="4"/>
                  </a:lnTo>
                  <a:lnTo>
                    <a:pt x="9" y="10"/>
                  </a:lnTo>
                  <a:lnTo>
                    <a:pt x="4" y="12"/>
                  </a:lnTo>
                  <a:lnTo>
                    <a:pt x="0" y="13"/>
                  </a:lnTo>
                  <a:lnTo>
                    <a:pt x="0" y="23"/>
                  </a:lnTo>
                  <a:lnTo>
                    <a:pt x="6" y="19"/>
                  </a:lnTo>
                  <a:lnTo>
                    <a:pt x="13" y="15"/>
                  </a:lnTo>
                  <a:lnTo>
                    <a:pt x="19" y="6"/>
                  </a:lnTo>
                  <a:lnTo>
                    <a:pt x="21" y="0"/>
                  </a:lnTo>
                  <a:lnTo>
                    <a:pt x="21" y="0"/>
                  </a:lnTo>
                  <a:lnTo>
                    <a:pt x="1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7" name="Google Shape;647;p15"/>
            <p:cNvSpPr/>
            <p:nvPr/>
          </p:nvSpPr>
          <p:spPr>
            <a:xfrm flipH="1">
              <a:off x="1124" y="2828"/>
              <a:ext cx="13" cy="48"/>
            </a:xfrm>
            <a:custGeom>
              <a:rect b="b" l="l" r="r" t="t"/>
              <a:pathLst>
                <a:path extrusionOk="0" h="45" w="11">
                  <a:moveTo>
                    <a:pt x="8" y="9"/>
                  </a:moveTo>
                  <a:lnTo>
                    <a:pt x="4" y="4"/>
                  </a:lnTo>
                  <a:lnTo>
                    <a:pt x="4" y="10"/>
                  </a:lnTo>
                  <a:lnTo>
                    <a:pt x="2" y="23"/>
                  </a:lnTo>
                  <a:lnTo>
                    <a:pt x="1" y="35"/>
                  </a:lnTo>
                  <a:lnTo>
                    <a:pt x="0" y="45"/>
                  </a:lnTo>
                  <a:lnTo>
                    <a:pt x="6" y="45"/>
                  </a:lnTo>
                  <a:lnTo>
                    <a:pt x="8" y="35"/>
                  </a:lnTo>
                  <a:lnTo>
                    <a:pt x="9" y="23"/>
                  </a:lnTo>
                  <a:lnTo>
                    <a:pt x="11" y="10"/>
                  </a:lnTo>
                  <a:lnTo>
                    <a:pt x="11" y="4"/>
                  </a:lnTo>
                  <a:lnTo>
                    <a:pt x="8" y="0"/>
                  </a:lnTo>
                  <a:lnTo>
                    <a:pt x="11" y="4"/>
                  </a:lnTo>
                  <a:lnTo>
                    <a:pt x="10" y="2"/>
                  </a:lnTo>
                  <a:lnTo>
                    <a:pt x="8" y="1"/>
                  </a:lnTo>
                  <a:lnTo>
                    <a:pt x="5" y="2"/>
                  </a:lnTo>
                  <a:lnTo>
                    <a:pt x="4" y="4"/>
                  </a:lnTo>
                  <a:lnTo>
                    <a:pt x="8"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8" name="Google Shape;648;p15"/>
            <p:cNvSpPr/>
            <p:nvPr/>
          </p:nvSpPr>
          <p:spPr>
            <a:xfrm flipH="1">
              <a:off x="1128" y="2828"/>
              <a:ext cx="911" cy="11"/>
            </a:xfrm>
            <a:custGeom>
              <a:rect b="b" l="l" r="r" t="t"/>
              <a:pathLst>
                <a:path extrusionOk="0" h="9" w="895">
                  <a:moveTo>
                    <a:pt x="8" y="4"/>
                  </a:moveTo>
                  <a:lnTo>
                    <a:pt x="4" y="9"/>
                  </a:lnTo>
                  <a:lnTo>
                    <a:pt x="895" y="9"/>
                  </a:lnTo>
                  <a:lnTo>
                    <a:pt x="895" y="0"/>
                  </a:lnTo>
                  <a:lnTo>
                    <a:pt x="4" y="0"/>
                  </a:lnTo>
                  <a:lnTo>
                    <a:pt x="1" y="4"/>
                  </a:lnTo>
                  <a:lnTo>
                    <a:pt x="4" y="0"/>
                  </a:lnTo>
                  <a:lnTo>
                    <a:pt x="1" y="1"/>
                  </a:lnTo>
                  <a:lnTo>
                    <a:pt x="0" y="4"/>
                  </a:lnTo>
                  <a:lnTo>
                    <a:pt x="1" y="8"/>
                  </a:lnTo>
                  <a:lnTo>
                    <a:pt x="4" y="9"/>
                  </a:lnTo>
                  <a:lnTo>
                    <a:pt x="8"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9" name="Google Shape;649;p15"/>
            <p:cNvSpPr/>
            <p:nvPr/>
          </p:nvSpPr>
          <p:spPr>
            <a:xfrm flipH="1">
              <a:off x="2027" y="2834"/>
              <a:ext cx="12" cy="42"/>
            </a:xfrm>
            <a:custGeom>
              <a:rect b="b" l="l" r="r" t="t"/>
              <a:pathLst>
                <a:path extrusionOk="0" h="41" w="11">
                  <a:moveTo>
                    <a:pt x="11" y="41"/>
                  </a:moveTo>
                  <a:lnTo>
                    <a:pt x="11" y="41"/>
                  </a:lnTo>
                  <a:lnTo>
                    <a:pt x="10" y="31"/>
                  </a:lnTo>
                  <a:lnTo>
                    <a:pt x="9" y="19"/>
                  </a:lnTo>
                  <a:lnTo>
                    <a:pt x="7" y="6"/>
                  </a:lnTo>
                  <a:lnTo>
                    <a:pt x="7" y="0"/>
                  </a:lnTo>
                  <a:lnTo>
                    <a:pt x="0" y="0"/>
                  </a:lnTo>
                  <a:lnTo>
                    <a:pt x="0" y="6"/>
                  </a:lnTo>
                  <a:lnTo>
                    <a:pt x="2" y="19"/>
                  </a:lnTo>
                  <a:lnTo>
                    <a:pt x="3" y="31"/>
                  </a:lnTo>
                  <a:lnTo>
                    <a:pt x="5" y="41"/>
                  </a:lnTo>
                  <a:lnTo>
                    <a:pt x="5" y="41"/>
                  </a:lnTo>
                  <a:lnTo>
                    <a:pt x="11" y="4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50" name="Google Shape;650;p15"/>
            <p:cNvSpPr/>
            <p:nvPr/>
          </p:nvSpPr>
          <p:spPr>
            <a:xfrm flipH="1">
              <a:off x="2007" y="2876"/>
              <a:ext cx="26" cy="22"/>
            </a:xfrm>
            <a:custGeom>
              <a:rect b="b" l="l" r="r" t="t"/>
              <a:pathLst>
                <a:path extrusionOk="0" h="23" w="26">
                  <a:moveTo>
                    <a:pt x="26" y="18"/>
                  </a:moveTo>
                  <a:lnTo>
                    <a:pt x="21" y="13"/>
                  </a:lnTo>
                  <a:lnTo>
                    <a:pt x="17" y="12"/>
                  </a:lnTo>
                  <a:lnTo>
                    <a:pt x="12" y="10"/>
                  </a:lnTo>
                  <a:lnTo>
                    <a:pt x="9" y="4"/>
                  </a:lnTo>
                  <a:lnTo>
                    <a:pt x="6" y="0"/>
                  </a:lnTo>
                  <a:lnTo>
                    <a:pt x="0" y="0"/>
                  </a:lnTo>
                  <a:lnTo>
                    <a:pt x="2" y="6"/>
                  </a:lnTo>
                  <a:lnTo>
                    <a:pt x="8" y="15"/>
                  </a:lnTo>
                  <a:lnTo>
                    <a:pt x="14" y="19"/>
                  </a:lnTo>
                  <a:lnTo>
                    <a:pt x="21" y="23"/>
                  </a:lnTo>
                  <a:lnTo>
                    <a:pt x="17" y="18"/>
                  </a:lnTo>
                  <a:lnTo>
                    <a:pt x="21" y="23"/>
                  </a:lnTo>
                  <a:lnTo>
                    <a:pt x="25" y="21"/>
                  </a:lnTo>
                  <a:lnTo>
                    <a:pt x="26" y="18"/>
                  </a:lnTo>
                  <a:lnTo>
                    <a:pt x="25" y="15"/>
                  </a:lnTo>
                  <a:lnTo>
                    <a:pt x="21" y="13"/>
                  </a:lnTo>
                  <a:lnTo>
                    <a:pt x="26" y="1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51" name="Google Shape;651;p15"/>
            <p:cNvSpPr/>
            <p:nvPr/>
          </p:nvSpPr>
          <p:spPr>
            <a:xfrm flipH="1">
              <a:off x="2007" y="2894"/>
              <a:ext cx="10" cy="21"/>
            </a:xfrm>
            <a:custGeom>
              <a:rect b="b" l="l" r="r" t="t"/>
              <a:pathLst>
                <a:path extrusionOk="0" h="21" w="9">
                  <a:moveTo>
                    <a:pt x="4" y="11"/>
                  </a:moveTo>
                  <a:lnTo>
                    <a:pt x="9" y="16"/>
                  </a:lnTo>
                  <a:lnTo>
                    <a:pt x="9" y="0"/>
                  </a:lnTo>
                  <a:lnTo>
                    <a:pt x="0" y="0"/>
                  </a:lnTo>
                  <a:lnTo>
                    <a:pt x="0" y="16"/>
                  </a:lnTo>
                  <a:lnTo>
                    <a:pt x="4" y="21"/>
                  </a:lnTo>
                  <a:lnTo>
                    <a:pt x="0" y="16"/>
                  </a:lnTo>
                  <a:lnTo>
                    <a:pt x="1" y="20"/>
                  </a:lnTo>
                  <a:lnTo>
                    <a:pt x="4" y="21"/>
                  </a:lnTo>
                  <a:lnTo>
                    <a:pt x="8" y="20"/>
                  </a:lnTo>
                  <a:lnTo>
                    <a:pt x="9" y="16"/>
                  </a:lnTo>
                  <a:lnTo>
                    <a:pt x="4" y="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52" name="Google Shape;652;p15"/>
            <p:cNvSpPr/>
            <p:nvPr/>
          </p:nvSpPr>
          <p:spPr>
            <a:xfrm flipH="1">
              <a:off x="1147" y="2906"/>
              <a:ext cx="864" cy="9"/>
            </a:xfrm>
            <a:custGeom>
              <a:rect b="b" l="l" r="r" t="t"/>
              <a:pathLst>
                <a:path extrusionOk="0" h="10" w="849">
                  <a:moveTo>
                    <a:pt x="840" y="5"/>
                  </a:moveTo>
                  <a:lnTo>
                    <a:pt x="845" y="0"/>
                  </a:lnTo>
                  <a:lnTo>
                    <a:pt x="0" y="0"/>
                  </a:lnTo>
                  <a:lnTo>
                    <a:pt x="0" y="10"/>
                  </a:lnTo>
                  <a:lnTo>
                    <a:pt x="845" y="10"/>
                  </a:lnTo>
                  <a:lnTo>
                    <a:pt x="849" y="5"/>
                  </a:lnTo>
                  <a:lnTo>
                    <a:pt x="845" y="10"/>
                  </a:lnTo>
                  <a:lnTo>
                    <a:pt x="848" y="9"/>
                  </a:lnTo>
                  <a:lnTo>
                    <a:pt x="849" y="5"/>
                  </a:lnTo>
                  <a:lnTo>
                    <a:pt x="848" y="2"/>
                  </a:lnTo>
                  <a:lnTo>
                    <a:pt x="845" y="0"/>
                  </a:lnTo>
                  <a:lnTo>
                    <a:pt x="840"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53" name="Google Shape;653;p15"/>
            <p:cNvSpPr/>
            <p:nvPr/>
          </p:nvSpPr>
          <p:spPr>
            <a:xfrm flipH="1">
              <a:off x="2003" y="2890"/>
              <a:ext cx="4" cy="8"/>
            </a:xfrm>
            <a:custGeom>
              <a:rect b="b" l="l" r="r" t="t"/>
              <a:pathLst>
                <a:path extrusionOk="0" h="10" w="5">
                  <a:moveTo>
                    <a:pt x="5" y="0"/>
                  </a:moveTo>
                  <a:lnTo>
                    <a:pt x="1" y="2"/>
                  </a:lnTo>
                  <a:lnTo>
                    <a:pt x="0" y="5"/>
                  </a:lnTo>
                  <a:lnTo>
                    <a:pt x="1" y="8"/>
                  </a:lnTo>
                  <a:lnTo>
                    <a:pt x="5" y="10"/>
                  </a:lnTo>
                  <a:lnTo>
                    <a:pt x="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54" name="Google Shape;654;p15"/>
            <p:cNvSpPr/>
            <p:nvPr/>
          </p:nvSpPr>
          <p:spPr>
            <a:xfrm flipH="1">
              <a:off x="1159" y="2890"/>
              <a:ext cx="844" cy="8"/>
            </a:xfrm>
            <a:custGeom>
              <a:rect b="b" l="l" r="r" t="t"/>
              <a:pathLst>
                <a:path extrusionOk="0" h="10" w="827">
                  <a:moveTo>
                    <a:pt x="827" y="5"/>
                  </a:moveTo>
                  <a:lnTo>
                    <a:pt x="827" y="0"/>
                  </a:lnTo>
                  <a:lnTo>
                    <a:pt x="0" y="0"/>
                  </a:lnTo>
                  <a:lnTo>
                    <a:pt x="0" y="10"/>
                  </a:lnTo>
                  <a:lnTo>
                    <a:pt x="827" y="10"/>
                  </a:lnTo>
                  <a:lnTo>
                    <a:pt x="827"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55" name="Google Shape;655;p15"/>
            <p:cNvSpPr/>
            <p:nvPr/>
          </p:nvSpPr>
          <p:spPr>
            <a:xfrm flipH="1">
              <a:off x="1155" y="2890"/>
              <a:ext cx="4" cy="8"/>
            </a:xfrm>
            <a:custGeom>
              <a:rect b="b" l="l" r="r" t="t"/>
              <a:pathLst>
                <a:path extrusionOk="0" h="10" w="4">
                  <a:moveTo>
                    <a:pt x="0" y="10"/>
                  </a:moveTo>
                  <a:lnTo>
                    <a:pt x="3" y="8"/>
                  </a:lnTo>
                  <a:lnTo>
                    <a:pt x="4" y="5"/>
                  </a:lnTo>
                  <a:lnTo>
                    <a:pt x="3" y="2"/>
                  </a:lnTo>
                  <a:lnTo>
                    <a:pt x="0" y="0"/>
                  </a:lnTo>
                  <a:lnTo>
                    <a:pt x="0" y="1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56" name="Google Shape;656;p15"/>
            <p:cNvSpPr/>
            <p:nvPr/>
          </p:nvSpPr>
          <p:spPr>
            <a:xfrm flipH="1">
              <a:off x="778" y="2911"/>
              <a:ext cx="1722" cy="314"/>
            </a:xfrm>
            <a:custGeom>
              <a:rect b="b" l="l" r="r" t="t"/>
              <a:pathLst>
                <a:path extrusionOk="0" h="305" w="1692">
                  <a:moveTo>
                    <a:pt x="1692" y="305"/>
                  </a:moveTo>
                  <a:lnTo>
                    <a:pt x="1692" y="274"/>
                  </a:lnTo>
                  <a:lnTo>
                    <a:pt x="1692" y="202"/>
                  </a:lnTo>
                  <a:lnTo>
                    <a:pt x="1692" y="125"/>
                  </a:lnTo>
                  <a:lnTo>
                    <a:pt x="1692" y="74"/>
                  </a:lnTo>
                  <a:lnTo>
                    <a:pt x="1691" y="59"/>
                  </a:lnTo>
                  <a:lnTo>
                    <a:pt x="1686" y="46"/>
                  </a:lnTo>
                  <a:lnTo>
                    <a:pt x="1679" y="34"/>
                  </a:lnTo>
                  <a:lnTo>
                    <a:pt x="1669" y="22"/>
                  </a:lnTo>
                  <a:lnTo>
                    <a:pt x="1656" y="13"/>
                  </a:lnTo>
                  <a:lnTo>
                    <a:pt x="1642" y="6"/>
                  </a:lnTo>
                  <a:lnTo>
                    <a:pt x="1625" y="1"/>
                  </a:lnTo>
                  <a:lnTo>
                    <a:pt x="1606" y="0"/>
                  </a:lnTo>
                  <a:lnTo>
                    <a:pt x="87" y="0"/>
                  </a:lnTo>
                  <a:lnTo>
                    <a:pt x="67" y="1"/>
                  </a:lnTo>
                  <a:lnTo>
                    <a:pt x="50" y="6"/>
                  </a:lnTo>
                  <a:lnTo>
                    <a:pt x="36" y="13"/>
                  </a:lnTo>
                  <a:lnTo>
                    <a:pt x="23" y="22"/>
                  </a:lnTo>
                  <a:lnTo>
                    <a:pt x="13" y="34"/>
                  </a:lnTo>
                  <a:lnTo>
                    <a:pt x="6" y="46"/>
                  </a:lnTo>
                  <a:lnTo>
                    <a:pt x="1" y="59"/>
                  </a:lnTo>
                  <a:lnTo>
                    <a:pt x="0" y="74"/>
                  </a:lnTo>
                  <a:lnTo>
                    <a:pt x="0" y="125"/>
                  </a:lnTo>
                  <a:lnTo>
                    <a:pt x="0" y="202"/>
                  </a:lnTo>
                  <a:lnTo>
                    <a:pt x="0" y="274"/>
                  </a:lnTo>
                  <a:lnTo>
                    <a:pt x="0" y="305"/>
                  </a:lnTo>
                  <a:lnTo>
                    <a:pt x="1692" y="305"/>
                  </a:lnTo>
                  <a:close/>
                </a:path>
              </a:pathLst>
            </a:custGeom>
            <a:solidFill>
              <a:srgbClr val="D3BF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57" name="Google Shape;657;p15"/>
            <p:cNvSpPr/>
            <p:nvPr/>
          </p:nvSpPr>
          <p:spPr>
            <a:xfrm flipH="1">
              <a:off x="772" y="2987"/>
              <a:ext cx="10" cy="238"/>
            </a:xfrm>
            <a:custGeom>
              <a:rect b="b" l="l" r="r" t="t"/>
              <a:pathLst>
                <a:path extrusionOk="0" h="231" w="10">
                  <a:moveTo>
                    <a:pt x="0" y="0"/>
                  </a:moveTo>
                  <a:lnTo>
                    <a:pt x="0" y="0"/>
                  </a:lnTo>
                  <a:lnTo>
                    <a:pt x="0" y="51"/>
                  </a:lnTo>
                  <a:lnTo>
                    <a:pt x="0" y="128"/>
                  </a:lnTo>
                  <a:lnTo>
                    <a:pt x="0" y="200"/>
                  </a:lnTo>
                  <a:lnTo>
                    <a:pt x="0" y="231"/>
                  </a:lnTo>
                  <a:lnTo>
                    <a:pt x="10" y="231"/>
                  </a:lnTo>
                  <a:lnTo>
                    <a:pt x="10" y="200"/>
                  </a:lnTo>
                  <a:lnTo>
                    <a:pt x="10" y="128"/>
                  </a:lnTo>
                  <a:lnTo>
                    <a:pt x="10" y="51"/>
                  </a:lnTo>
                  <a:lnTo>
                    <a:pt x="10" y="0"/>
                  </a:lnTo>
                  <a:lnTo>
                    <a:pt x="10"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58" name="Google Shape;658;p15"/>
            <p:cNvSpPr/>
            <p:nvPr/>
          </p:nvSpPr>
          <p:spPr>
            <a:xfrm flipH="1">
              <a:off x="772" y="2906"/>
              <a:ext cx="98" cy="81"/>
            </a:xfrm>
            <a:custGeom>
              <a:rect b="b" l="l" r="r" t="t"/>
              <a:pathLst>
                <a:path extrusionOk="0" h="79" w="96">
                  <a:moveTo>
                    <a:pt x="5" y="10"/>
                  </a:moveTo>
                  <a:lnTo>
                    <a:pt x="5" y="10"/>
                  </a:lnTo>
                  <a:lnTo>
                    <a:pt x="24" y="10"/>
                  </a:lnTo>
                  <a:lnTo>
                    <a:pt x="40" y="14"/>
                  </a:lnTo>
                  <a:lnTo>
                    <a:pt x="53" y="21"/>
                  </a:lnTo>
                  <a:lnTo>
                    <a:pt x="66" y="29"/>
                  </a:lnTo>
                  <a:lnTo>
                    <a:pt x="75" y="41"/>
                  </a:lnTo>
                  <a:lnTo>
                    <a:pt x="82" y="52"/>
                  </a:lnTo>
                  <a:lnTo>
                    <a:pt x="86" y="64"/>
                  </a:lnTo>
                  <a:lnTo>
                    <a:pt x="86" y="79"/>
                  </a:lnTo>
                  <a:lnTo>
                    <a:pt x="96" y="79"/>
                  </a:lnTo>
                  <a:lnTo>
                    <a:pt x="93" y="64"/>
                  </a:lnTo>
                  <a:lnTo>
                    <a:pt x="89" y="50"/>
                  </a:lnTo>
                  <a:lnTo>
                    <a:pt x="82" y="36"/>
                  </a:lnTo>
                  <a:lnTo>
                    <a:pt x="70" y="25"/>
                  </a:lnTo>
                  <a:lnTo>
                    <a:pt x="58" y="14"/>
                  </a:lnTo>
                  <a:lnTo>
                    <a:pt x="43" y="7"/>
                  </a:lnTo>
                  <a:lnTo>
                    <a:pt x="24" y="3"/>
                  </a:lnTo>
                  <a:lnTo>
                    <a:pt x="5" y="0"/>
                  </a:lnTo>
                  <a:lnTo>
                    <a:pt x="5" y="0"/>
                  </a:lnTo>
                  <a:lnTo>
                    <a:pt x="5" y="0"/>
                  </a:lnTo>
                  <a:lnTo>
                    <a:pt x="1" y="2"/>
                  </a:lnTo>
                  <a:lnTo>
                    <a:pt x="0" y="5"/>
                  </a:lnTo>
                  <a:lnTo>
                    <a:pt x="1" y="9"/>
                  </a:lnTo>
                  <a:lnTo>
                    <a:pt x="5" y="1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59" name="Google Shape;659;p15"/>
            <p:cNvSpPr/>
            <p:nvPr/>
          </p:nvSpPr>
          <p:spPr>
            <a:xfrm flipH="1">
              <a:off x="866" y="2906"/>
              <a:ext cx="1552" cy="9"/>
            </a:xfrm>
            <a:custGeom>
              <a:rect b="b" l="l" r="r" t="t"/>
              <a:pathLst>
                <a:path extrusionOk="0" h="10" w="1524">
                  <a:moveTo>
                    <a:pt x="5" y="10"/>
                  </a:moveTo>
                  <a:lnTo>
                    <a:pt x="5" y="10"/>
                  </a:lnTo>
                  <a:lnTo>
                    <a:pt x="1524" y="10"/>
                  </a:lnTo>
                  <a:lnTo>
                    <a:pt x="1524" y="0"/>
                  </a:lnTo>
                  <a:lnTo>
                    <a:pt x="5" y="0"/>
                  </a:lnTo>
                  <a:lnTo>
                    <a:pt x="5" y="0"/>
                  </a:lnTo>
                  <a:lnTo>
                    <a:pt x="5" y="0"/>
                  </a:lnTo>
                  <a:lnTo>
                    <a:pt x="1" y="2"/>
                  </a:lnTo>
                  <a:lnTo>
                    <a:pt x="0" y="5"/>
                  </a:lnTo>
                  <a:lnTo>
                    <a:pt x="1" y="9"/>
                  </a:lnTo>
                  <a:lnTo>
                    <a:pt x="5" y="1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60" name="Google Shape;660;p15"/>
            <p:cNvSpPr/>
            <p:nvPr/>
          </p:nvSpPr>
          <p:spPr>
            <a:xfrm flipH="1">
              <a:off x="2412" y="2906"/>
              <a:ext cx="94" cy="81"/>
            </a:xfrm>
            <a:custGeom>
              <a:rect b="b" l="l" r="r" t="t"/>
              <a:pathLst>
                <a:path extrusionOk="0" h="79" w="91">
                  <a:moveTo>
                    <a:pt x="9" y="79"/>
                  </a:moveTo>
                  <a:lnTo>
                    <a:pt x="9" y="79"/>
                  </a:lnTo>
                  <a:lnTo>
                    <a:pt x="9" y="64"/>
                  </a:lnTo>
                  <a:lnTo>
                    <a:pt x="13" y="52"/>
                  </a:lnTo>
                  <a:lnTo>
                    <a:pt x="20" y="41"/>
                  </a:lnTo>
                  <a:lnTo>
                    <a:pt x="29" y="29"/>
                  </a:lnTo>
                  <a:lnTo>
                    <a:pt x="42" y="21"/>
                  </a:lnTo>
                  <a:lnTo>
                    <a:pt x="55" y="14"/>
                  </a:lnTo>
                  <a:lnTo>
                    <a:pt x="71" y="10"/>
                  </a:lnTo>
                  <a:lnTo>
                    <a:pt x="91" y="10"/>
                  </a:lnTo>
                  <a:lnTo>
                    <a:pt x="91" y="0"/>
                  </a:lnTo>
                  <a:lnTo>
                    <a:pt x="71" y="3"/>
                  </a:lnTo>
                  <a:lnTo>
                    <a:pt x="53" y="7"/>
                  </a:lnTo>
                  <a:lnTo>
                    <a:pt x="38" y="14"/>
                  </a:lnTo>
                  <a:lnTo>
                    <a:pt x="25" y="25"/>
                  </a:lnTo>
                  <a:lnTo>
                    <a:pt x="13" y="36"/>
                  </a:lnTo>
                  <a:lnTo>
                    <a:pt x="6" y="50"/>
                  </a:lnTo>
                  <a:lnTo>
                    <a:pt x="2" y="64"/>
                  </a:lnTo>
                  <a:lnTo>
                    <a:pt x="0" y="79"/>
                  </a:lnTo>
                  <a:lnTo>
                    <a:pt x="0" y="79"/>
                  </a:lnTo>
                  <a:lnTo>
                    <a:pt x="9" y="7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61" name="Google Shape;661;p15"/>
            <p:cNvSpPr/>
            <p:nvPr/>
          </p:nvSpPr>
          <p:spPr>
            <a:xfrm flipH="1">
              <a:off x="2496" y="2987"/>
              <a:ext cx="10" cy="242"/>
            </a:xfrm>
            <a:custGeom>
              <a:rect b="b" l="l" r="r" t="t"/>
              <a:pathLst>
                <a:path extrusionOk="0" h="236" w="9">
                  <a:moveTo>
                    <a:pt x="4" y="227"/>
                  </a:moveTo>
                  <a:lnTo>
                    <a:pt x="9" y="231"/>
                  </a:lnTo>
                  <a:lnTo>
                    <a:pt x="9" y="200"/>
                  </a:lnTo>
                  <a:lnTo>
                    <a:pt x="9" y="128"/>
                  </a:lnTo>
                  <a:lnTo>
                    <a:pt x="9" y="51"/>
                  </a:lnTo>
                  <a:lnTo>
                    <a:pt x="9" y="0"/>
                  </a:lnTo>
                  <a:lnTo>
                    <a:pt x="0" y="0"/>
                  </a:lnTo>
                  <a:lnTo>
                    <a:pt x="0" y="51"/>
                  </a:lnTo>
                  <a:lnTo>
                    <a:pt x="0" y="128"/>
                  </a:lnTo>
                  <a:lnTo>
                    <a:pt x="0" y="200"/>
                  </a:lnTo>
                  <a:lnTo>
                    <a:pt x="0" y="231"/>
                  </a:lnTo>
                  <a:lnTo>
                    <a:pt x="4" y="236"/>
                  </a:lnTo>
                  <a:lnTo>
                    <a:pt x="0" y="231"/>
                  </a:lnTo>
                  <a:lnTo>
                    <a:pt x="1" y="235"/>
                  </a:lnTo>
                  <a:lnTo>
                    <a:pt x="4" y="236"/>
                  </a:lnTo>
                  <a:lnTo>
                    <a:pt x="8" y="235"/>
                  </a:lnTo>
                  <a:lnTo>
                    <a:pt x="9" y="231"/>
                  </a:lnTo>
                  <a:lnTo>
                    <a:pt x="4" y="22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62" name="Google Shape;662;p15"/>
            <p:cNvSpPr/>
            <p:nvPr/>
          </p:nvSpPr>
          <p:spPr>
            <a:xfrm flipH="1">
              <a:off x="772" y="3219"/>
              <a:ext cx="1728" cy="10"/>
            </a:xfrm>
            <a:custGeom>
              <a:rect b="b" l="l" r="r" t="t"/>
              <a:pathLst>
                <a:path extrusionOk="0" h="9" w="1697">
                  <a:moveTo>
                    <a:pt x="1687" y="4"/>
                  </a:moveTo>
                  <a:lnTo>
                    <a:pt x="1692" y="0"/>
                  </a:lnTo>
                  <a:lnTo>
                    <a:pt x="0" y="0"/>
                  </a:lnTo>
                  <a:lnTo>
                    <a:pt x="0" y="9"/>
                  </a:lnTo>
                  <a:lnTo>
                    <a:pt x="1692" y="9"/>
                  </a:lnTo>
                  <a:lnTo>
                    <a:pt x="1697" y="4"/>
                  </a:lnTo>
                  <a:lnTo>
                    <a:pt x="1692" y="9"/>
                  </a:lnTo>
                  <a:lnTo>
                    <a:pt x="1695" y="8"/>
                  </a:lnTo>
                  <a:lnTo>
                    <a:pt x="1697" y="4"/>
                  </a:lnTo>
                  <a:lnTo>
                    <a:pt x="1695" y="1"/>
                  </a:lnTo>
                  <a:lnTo>
                    <a:pt x="1692" y="0"/>
                  </a:lnTo>
                  <a:lnTo>
                    <a:pt x="1687"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63" name="Google Shape;663;p15"/>
            <p:cNvSpPr/>
            <p:nvPr/>
          </p:nvSpPr>
          <p:spPr>
            <a:xfrm flipH="1">
              <a:off x="686" y="3447"/>
              <a:ext cx="2003" cy="88"/>
            </a:xfrm>
            <a:custGeom>
              <a:rect b="b" l="l" r="r" t="t"/>
              <a:pathLst>
                <a:path extrusionOk="0" h="85" w="1966">
                  <a:moveTo>
                    <a:pt x="1952" y="85"/>
                  </a:moveTo>
                  <a:lnTo>
                    <a:pt x="1954" y="84"/>
                  </a:lnTo>
                  <a:lnTo>
                    <a:pt x="1959" y="82"/>
                  </a:lnTo>
                  <a:lnTo>
                    <a:pt x="1963" y="76"/>
                  </a:lnTo>
                  <a:lnTo>
                    <a:pt x="1966" y="69"/>
                  </a:lnTo>
                  <a:lnTo>
                    <a:pt x="1963" y="63"/>
                  </a:lnTo>
                  <a:lnTo>
                    <a:pt x="1959" y="56"/>
                  </a:lnTo>
                  <a:lnTo>
                    <a:pt x="1952" y="48"/>
                  </a:lnTo>
                  <a:lnTo>
                    <a:pt x="1944" y="39"/>
                  </a:lnTo>
                  <a:lnTo>
                    <a:pt x="1935" y="29"/>
                  </a:lnTo>
                  <a:lnTo>
                    <a:pt x="1926" y="18"/>
                  </a:lnTo>
                  <a:lnTo>
                    <a:pt x="1920" y="9"/>
                  </a:lnTo>
                  <a:lnTo>
                    <a:pt x="1915" y="0"/>
                  </a:lnTo>
                  <a:lnTo>
                    <a:pt x="49" y="0"/>
                  </a:lnTo>
                  <a:lnTo>
                    <a:pt x="45" y="9"/>
                  </a:lnTo>
                  <a:lnTo>
                    <a:pt x="38" y="18"/>
                  </a:lnTo>
                  <a:lnTo>
                    <a:pt x="30" y="29"/>
                  </a:lnTo>
                  <a:lnTo>
                    <a:pt x="22" y="39"/>
                  </a:lnTo>
                  <a:lnTo>
                    <a:pt x="12" y="48"/>
                  </a:lnTo>
                  <a:lnTo>
                    <a:pt x="7" y="56"/>
                  </a:lnTo>
                  <a:lnTo>
                    <a:pt x="2" y="63"/>
                  </a:lnTo>
                  <a:lnTo>
                    <a:pt x="0" y="69"/>
                  </a:lnTo>
                  <a:lnTo>
                    <a:pt x="2" y="76"/>
                  </a:lnTo>
                  <a:lnTo>
                    <a:pt x="7" y="82"/>
                  </a:lnTo>
                  <a:lnTo>
                    <a:pt x="11" y="84"/>
                  </a:lnTo>
                  <a:lnTo>
                    <a:pt x="14" y="85"/>
                  </a:lnTo>
                  <a:lnTo>
                    <a:pt x="1952" y="85"/>
                  </a:lnTo>
                  <a:close/>
                </a:path>
              </a:pathLst>
            </a:custGeom>
            <a:solidFill>
              <a:srgbClr val="7F99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64" name="Google Shape;664;p15"/>
            <p:cNvSpPr/>
            <p:nvPr/>
          </p:nvSpPr>
          <p:spPr>
            <a:xfrm flipH="1">
              <a:off x="735" y="3095"/>
              <a:ext cx="1897" cy="358"/>
            </a:xfrm>
            <a:custGeom>
              <a:rect b="b" l="l" r="r" t="t"/>
              <a:pathLst>
                <a:path extrusionOk="0" h="348" w="1861">
                  <a:moveTo>
                    <a:pt x="1829" y="348"/>
                  </a:moveTo>
                  <a:lnTo>
                    <a:pt x="1845" y="347"/>
                  </a:lnTo>
                  <a:lnTo>
                    <a:pt x="1856" y="342"/>
                  </a:lnTo>
                  <a:lnTo>
                    <a:pt x="1860" y="335"/>
                  </a:lnTo>
                  <a:lnTo>
                    <a:pt x="1861" y="324"/>
                  </a:lnTo>
                  <a:lnTo>
                    <a:pt x="1861" y="313"/>
                  </a:lnTo>
                  <a:lnTo>
                    <a:pt x="1861" y="301"/>
                  </a:lnTo>
                  <a:lnTo>
                    <a:pt x="1861" y="288"/>
                  </a:lnTo>
                  <a:lnTo>
                    <a:pt x="1861" y="278"/>
                  </a:lnTo>
                  <a:lnTo>
                    <a:pt x="1861" y="270"/>
                  </a:lnTo>
                  <a:lnTo>
                    <a:pt x="1860" y="261"/>
                  </a:lnTo>
                  <a:lnTo>
                    <a:pt x="1858" y="252"/>
                  </a:lnTo>
                  <a:lnTo>
                    <a:pt x="1852" y="243"/>
                  </a:lnTo>
                  <a:lnTo>
                    <a:pt x="1844" y="230"/>
                  </a:lnTo>
                  <a:lnTo>
                    <a:pt x="1828" y="205"/>
                  </a:lnTo>
                  <a:lnTo>
                    <a:pt x="1807" y="172"/>
                  </a:lnTo>
                  <a:lnTo>
                    <a:pt x="1783" y="135"/>
                  </a:lnTo>
                  <a:lnTo>
                    <a:pt x="1760" y="97"/>
                  </a:lnTo>
                  <a:lnTo>
                    <a:pt x="1738" y="62"/>
                  </a:lnTo>
                  <a:lnTo>
                    <a:pt x="1722" y="36"/>
                  </a:lnTo>
                  <a:lnTo>
                    <a:pt x="1713" y="21"/>
                  </a:lnTo>
                  <a:lnTo>
                    <a:pt x="1708" y="14"/>
                  </a:lnTo>
                  <a:lnTo>
                    <a:pt x="1702" y="9"/>
                  </a:lnTo>
                  <a:lnTo>
                    <a:pt x="1697" y="5"/>
                  </a:lnTo>
                  <a:lnTo>
                    <a:pt x="1691" y="2"/>
                  </a:lnTo>
                  <a:lnTo>
                    <a:pt x="1684" y="1"/>
                  </a:lnTo>
                  <a:lnTo>
                    <a:pt x="1677" y="0"/>
                  </a:lnTo>
                  <a:lnTo>
                    <a:pt x="1670" y="0"/>
                  </a:lnTo>
                  <a:lnTo>
                    <a:pt x="1664" y="0"/>
                  </a:lnTo>
                  <a:lnTo>
                    <a:pt x="197" y="0"/>
                  </a:lnTo>
                  <a:lnTo>
                    <a:pt x="191" y="0"/>
                  </a:lnTo>
                  <a:lnTo>
                    <a:pt x="184" y="0"/>
                  </a:lnTo>
                  <a:lnTo>
                    <a:pt x="178" y="1"/>
                  </a:lnTo>
                  <a:lnTo>
                    <a:pt x="172" y="2"/>
                  </a:lnTo>
                  <a:lnTo>
                    <a:pt x="165" y="5"/>
                  </a:lnTo>
                  <a:lnTo>
                    <a:pt x="159" y="9"/>
                  </a:lnTo>
                  <a:lnTo>
                    <a:pt x="153" y="14"/>
                  </a:lnTo>
                  <a:lnTo>
                    <a:pt x="149" y="21"/>
                  </a:lnTo>
                  <a:lnTo>
                    <a:pt x="140" y="36"/>
                  </a:lnTo>
                  <a:lnTo>
                    <a:pt x="123" y="62"/>
                  </a:lnTo>
                  <a:lnTo>
                    <a:pt x="101" y="97"/>
                  </a:lnTo>
                  <a:lnTo>
                    <a:pt x="78" y="135"/>
                  </a:lnTo>
                  <a:lnTo>
                    <a:pt x="54" y="172"/>
                  </a:lnTo>
                  <a:lnTo>
                    <a:pt x="34" y="205"/>
                  </a:lnTo>
                  <a:lnTo>
                    <a:pt x="17" y="230"/>
                  </a:lnTo>
                  <a:lnTo>
                    <a:pt x="9" y="243"/>
                  </a:lnTo>
                  <a:lnTo>
                    <a:pt x="4" y="252"/>
                  </a:lnTo>
                  <a:lnTo>
                    <a:pt x="1" y="261"/>
                  </a:lnTo>
                  <a:lnTo>
                    <a:pt x="0" y="270"/>
                  </a:lnTo>
                  <a:lnTo>
                    <a:pt x="0" y="278"/>
                  </a:lnTo>
                  <a:lnTo>
                    <a:pt x="0" y="288"/>
                  </a:lnTo>
                  <a:lnTo>
                    <a:pt x="0" y="301"/>
                  </a:lnTo>
                  <a:lnTo>
                    <a:pt x="0" y="313"/>
                  </a:lnTo>
                  <a:lnTo>
                    <a:pt x="0" y="324"/>
                  </a:lnTo>
                  <a:lnTo>
                    <a:pt x="1" y="335"/>
                  </a:lnTo>
                  <a:lnTo>
                    <a:pt x="6" y="342"/>
                  </a:lnTo>
                  <a:lnTo>
                    <a:pt x="16" y="347"/>
                  </a:lnTo>
                  <a:lnTo>
                    <a:pt x="32" y="348"/>
                  </a:lnTo>
                  <a:lnTo>
                    <a:pt x="1829" y="348"/>
                  </a:lnTo>
                  <a:close/>
                </a:path>
              </a:pathLst>
            </a:custGeom>
            <a:solidFill>
              <a:srgbClr val="DDCE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65" name="Google Shape;665;p15"/>
            <p:cNvSpPr/>
            <p:nvPr/>
          </p:nvSpPr>
          <p:spPr>
            <a:xfrm flipH="1">
              <a:off x="731" y="3428"/>
              <a:ext cx="37" cy="31"/>
            </a:xfrm>
            <a:custGeom>
              <a:rect b="b" l="l" r="r" t="t"/>
              <a:pathLst>
                <a:path extrusionOk="0" h="28" w="37">
                  <a:moveTo>
                    <a:pt x="28" y="0"/>
                  </a:moveTo>
                  <a:lnTo>
                    <a:pt x="28" y="0"/>
                  </a:lnTo>
                  <a:lnTo>
                    <a:pt x="28" y="10"/>
                  </a:lnTo>
                  <a:lnTo>
                    <a:pt x="24" y="15"/>
                  </a:lnTo>
                  <a:lnTo>
                    <a:pt x="16" y="19"/>
                  </a:lnTo>
                  <a:lnTo>
                    <a:pt x="0" y="19"/>
                  </a:lnTo>
                  <a:lnTo>
                    <a:pt x="0" y="28"/>
                  </a:lnTo>
                  <a:lnTo>
                    <a:pt x="16" y="26"/>
                  </a:lnTo>
                  <a:lnTo>
                    <a:pt x="29" y="22"/>
                  </a:lnTo>
                  <a:lnTo>
                    <a:pt x="35" y="12"/>
                  </a:lnTo>
                  <a:lnTo>
                    <a:pt x="37" y="0"/>
                  </a:lnTo>
                  <a:lnTo>
                    <a:pt x="37" y="0"/>
                  </a:lnTo>
                  <a:lnTo>
                    <a:pt x="2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66" name="Google Shape;666;p15"/>
            <p:cNvSpPr/>
            <p:nvPr/>
          </p:nvSpPr>
          <p:spPr>
            <a:xfrm flipH="1">
              <a:off x="731" y="3381"/>
              <a:ext cx="10" cy="47"/>
            </a:xfrm>
            <a:custGeom>
              <a:rect b="b" l="l" r="r" t="t"/>
              <a:pathLst>
                <a:path extrusionOk="0" h="46" w="9">
                  <a:moveTo>
                    <a:pt x="0" y="0"/>
                  </a:moveTo>
                  <a:lnTo>
                    <a:pt x="0" y="0"/>
                  </a:lnTo>
                  <a:lnTo>
                    <a:pt x="0" y="10"/>
                  </a:lnTo>
                  <a:lnTo>
                    <a:pt x="0" y="23"/>
                  </a:lnTo>
                  <a:lnTo>
                    <a:pt x="0" y="35"/>
                  </a:lnTo>
                  <a:lnTo>
                    <a:pt x="0" y="46"/>
                  </a:lnTo>
                  <a:lnTo>
                    <a:pt x="9" y="46"/>
                  </a:lnTo>
                  <a:lnTo>
                    <a:pt x="9" y="35"/>
                  </a:lnTo>
                  <a:lnTo>
                    <a:pt x="9" y="23"/>
                  </a:lnTo>
                  <a:lnTo>
                    <a:pt x="9" y="10"/>
                  </a:lnTo>
                  <a:lnTo>
                    <a:pt x="9" y="0"/>
                  </a:lnTo>
                  <a:lnTo>
                    <a:pt x="9"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67" name="Google Shape;667;p15"/>
            <p:cNvSpPr/>
            <p:nvPr/>
          </p:nvSpPr>
          <p:spPr>
            <a:xfrm flipH="1">
              <a:off x="731" y="3344"/>
              <a:ext cx="18" cy="37"/>
            </a:xfrm>
            <a:custGeom>
              <a:rect b="b" l="l" r="r" t="t"/>
              <a:pathLst>
                <a:path extrusionOk="0" h="37" w="17">
                  <a:moveTo>
                    <a:pt x="0" y="4"/>
                  </a:moveTo>
                  <a:lnTo>
                    <a:pt x="0" y="4"/>
                  </a:lnTo>
                  <a:lnTo>
                    <a:pt x="5" y="12"/>
                  </a:lnTo>
                  <a:lnTo>
                    <a:pt x="8" y="20"/>
                  </a:lnTo>
                  <a:lnTo>
                    <a:pt x="9" y="29"/>
                  </a:lnTo>
                  <a:lnTo>
                    <a:pt x="8" y="37"/>
                  </a:lnTo>
                  <a:lnTo>
                    <a:pt x="17" y="37"/>
                  </a:lnTo>
                  <a:lnTo>
                    <a:pt x="16" y="29"/>
                  </a:lnTo>
                  <a:lnTo>
                    <a:pt x="15" y="20"/>
                  </a:lnTo>
                  <a:lnTo>
                    <a:pt x="12" y="10"/>
                  </a:lnTo>
                  <a:lnTo>
                    <a:pt x="7" y="0"/>
                  </a:lnTo>
                  <a:lnTo>
                    <a:pt x="7" y="0"/>
                  </a:lnTo>
                  <a:lnTo>
                    <a:pt x="0"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68" name="Google Shape;668;p15"/>
            <p:cNvSpPr/>
            <p:nvPr/>
          </p:nvSpPr>
          <p:spPr>
            <a:xfrm flipH="1">
              <a:off x="741" y="3116"/>
              <a:ext cx="149" cy="232"/>
            </a:xfrm>
            <a:custGeom>
              <a:rect b="b" l="l" r="r" t="t"/>
              <a:pathLst>
                <a:path extrusionOk="0" h="225" w="147">
                  <a:moveTo>
                    <a:pt x="0" y="2"/>
                  </a:moveTo>
                  <a:lnTo>
                    <a:pt x="0" y="2"/>
                  </a:lnTo>
                  <a:lnTo>
                    <a:pt x="9" y="18"/>
                  </a:lnTo>
                  <a:lnTo>
                    <a:pt x="26" y="44"/>
                  </a:lnTo>
                  <a:lnTo>
                    <a:pt x="47" y="79"/>
                  </a:lnTo>
                  <a:lnTo>
                    <a:pt x="70" y="117"/>
                  </a:lnTo>
                  <a:lnTo>
                    <a:pt x="95" y="154"/>
                  </a:lnTo>
                  <a:lnTo>
                    <a:pt x="115" y="187"/>
                  </a:lnTo>
                  <a:lnTo>
                    <a:pt x="132" y="213"/>
                  </a:lnTo>
                  <a:lnTo>
                    <a:pt x="140" y="225"/>
                  </a:lnTo>
                  <a:lnTo>
                    <a:pt x="147" y="221"/>
                  </a:lnTo>
                  <a:lnTo>
                    <a:pt x="138" y="208"/>
                  </a:lnTo>
                  <a:lnTo>
                    <a:pt x="122" y="183"/>
                  </a:lnTo>
                  <a:lnTo>
                    <a:pt x="102" y="149"/>
                  </a:lnTo>
                  <a:lnTo>
                    <a:pt x="77" y="112"/>
                  </a:lnTo>
                  <a:lnTo>
                    <a:pt x="54" y="74"/>
                  </a:lnTo>
                  <a:lnTo>
                    <a:pt x="32" y="40"/>
                  </a:lnTo>
                  <a:lnTo>
                    <a:pt x="16" y="13"/>
                  </a:lnTo>
                  <a:lnTo>
                    <a:pt x="7" y="0"/>
                  </a:lnTo>
                  <a:lnTo>
                    <a:pt x="7" y="0"/>
                  </a:lnTo>
                  <a:lnTo>
                    <a:pt x="0"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69" name="Google Shape;669;p15"/>
            <p:cNvSpPr/>
            <p:nvPr/>
          </p:nvSpPr>
          <p:spPr>
            <a:xfrm flipH="1">
              <a:off x="884" y="3091"/>
              <a:ext cx="57" cy="27"/>
            </a:xfrm>
            <a:custGeom>
              <a:rect b="b" l="l" r="r" t="t"/>
              <a:pathLst>
                <a:path extrusionOk="0" h="27" w="56">
                  <a:moveTo>
                    <a:pt x="4" y="10"/>
                  </a:moveTo>
                  <a:lnTo>
                    <a:pt x="4" y="10"/>
                  </a:lnTo>
                  <a:lnTo>
                    <a:pt x="10" y="10"/>
                  </a:lnTo>
                  <a:lnTo>
                    <a:pt x="17" y="8"/>
                  </a:lnTo>
                  <a:lnTo>
                    <a:pt x="24" y="10"/>
                  </a:lnTo>
                  <a:lnTo>
                    <a:pt x="30" y="11"/>
                  </a:lnTo>
                  <a:lnTo>
                    <a:pt x="34" y="13"/>
                  </a:lnTo>
                  <a:lnTo>
                    <a:pt x="40" y="18"/>
                  </a:lnTo>
                  <a:lnTo>
                    <a:pt x="46" y="21"/>
                  </a:lnTo>
                  <a:lnTo>
                    <a:pt x="49" y="27"/>
                  </a:lnTo>
                  <a:lnTo>
                    <a:pt x="56" y="25"/>
                  </a:lnTo>
                  <a:lnTo>
                    <a:pt x="50" y="16"/>
                  </a:lnTo>
                  <a:lnTo>
                    <a:pt x="45" y="11"/>
                  </a:lnTo>
                  <a:lnTo>
                    <a:pt x="39" y="6"/>
                  </a:lnTo>
                  <a:lnTo>
                    <a:pt x="32" y="4"/>
                  </a:lnTo>
                  <a:lnTo>
                    <a:pt x="24" y="3"/>
                  </a:lnTo>
                  <a:lnTo>
                    <a:pt x="17" y="2"/>
                  </a:lnTo>
                  <a:lnTo>
                    <a:pt x="10" y="0"/>
                  </a:lnTo>
                  <a:lnTo>
                    <a:pt x="4" y="0"/>
                  </a:lnTo>
                  <a:lnTo>
                    <a:pt x="4" y="0"/>
                  </a:lnTo>
                  <a:lnTo>
                    <a:pt x="4" y="0"/>
                  </a:lnTo>
                  <a:lnTo>
                    <a:pt x="1" y="2"/>
                  </a:lnTo>
                  <a:lnTo>
                    <a:pt x="0" y="5"/>
                  </a:lnTo>
                  <a:lnTo>
                    <a:pt x="1" y="8"/>
                  </a:lnTo>
                  <a:lnTo>
                    <a:pt x="4" y="1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70" name="Google Shape;670;p15"/>
            <p:cNvSpPr/>
            <p:nvPr/>
          </p:nvSpPr>
          <p:spPr>
            <a:xfrm flipH="1">
              <a:off x="937" y="3091"/>
              <a:ext cx="1500" cy="11"/>
            </a:xfrm>
            <a:custGeom>
              <a:rect b="b" l="l" r="r" t="t"/>
              <a:pathLst>
                <a:path extrusionOk="0" h="10" w="1472">
                  <a:moveTo>
                    <a:pt x="5" y="10"/>
                  </a:moveTo>
                  <a:lnTo>
                    <a:pt x="5" y="10"/>
                  </a:lnTo>
                  <a:lnTo>
                    <a:pt x="1472" y="10"/>
                  </a:lnTo>
                  <a:lnTo>
                    <a:pt x="1472" y="0"/>
                  </a:lnTo>
                  <a:lnTo>
                    <a:pt x="5" y="0"/>
                  </a:lnTo>
                  <a:lnTo>
                    <a:pt x="5" y="0"/>
                  </a:lnTo>
                  <a:lnTo>
                    <a:pt x="5" y="0"/>
                  </a:lnTo>
                  <a:lnTo>
                    <a:pt x="2" y="2"/>
                  </a:lnTo>
                  <a:lnTo>
                    <a:pt x="0" y="5"/>
                  </a:lnTo>
                  <a:lnTo>
                    <a:pt x="2" y="8"/>
                  </a:lnTo>
                  <a:lnTo>
                    <a:pt x="5" y="1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71" name="Google Shape;671;p15"/>
            <p:cNvSpPr/>
            <p:nvPr/>
          </p:nvSpPr>
          <p:spPr>
            <a:xfrm flipH="1">
              <a:off x="2431" y="3091"/>
              <a:ext cx="53" cy="27"/>
            </a:xfrm>
            <a:custGeom>
              <a:rect b="b" l="l" r="r" t="t"/>
              <a:pathLst>
                <a:path extrusionOk="0" h="27" w="52">
                  <a:moveTo>
                    <a:pt x="7" y="27"/>
                  </a:moveTo>
                  <a:lnTo>
                    <a:pt x="7" y="27"/>
                  </a:lnTo>
                  <a:lnTo>
                    <a:pt x="11" y="21"/>
                  </a:lnTo>
                  <a:lnTo>
                    <a:pt x="16" y="18"/>
                  </a:lnTo>
                  <a:lnTo>
                    <a:pt x="21" y="13"/>
                  </a:lnTo>
                  <a:lnTo>
                    <a:pt x="28" y="11"/>
                  </a:lnTo>
                  <a:lnTo>
                    <a:pt x="33" y="10"/>
                  </a:lnTo>
                  <a:lnTo>
                    <a:pt x="39" y="8"/>
                  </a:lnTo>
                  <a:lnTo>
                    <a:pt x="46" y="10"/>
                  </a:lnTo>
                  <a:lnTo>
                    <a:pt x="52" y="10"/>
                  </a:lnTo>
                  <a:lnTo>
                    <a:pt x="52" y="0"/>
                  </a:lnTo>
                  <a:lnTo>
                    <a:pt x="46" y="0"/>
                  </a:lnTo>
                  <a:lnTo>
                    <a:pt x="39" y="2"/>
                  </a:lnTo>
                  <a:lnTo>
                    <a:pt x="33" y="3"/>
                  </a:lnTo>
                  <a:lnTo>
                    <a:pt x="26" y="4"/>
                  </a:lnTo>
                  <a:lnTo>
                    <a:pt x="19" y="6"/>
                  </a:lnTo>
                  <a:lnTo>
                    <a:pt x="12" y="11"/>
                  </a:lnTo>
                  <a:lnTo>
                    <a:pt x="6" y="16"/>
                  </a:lnTo>
                  <a:lnTo>
                    <a:pt x="0" y="25"/>
                  </a:lnTo>
                  <a:lnTo>
                    <a:pt x="0" y="25"/>
                  </a:lnTo>
                  <a:lnTo>
                    <a:pt x="7" y="2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72" name="Google Shape;672;p15"/>
            <p:cNvSpPr/>
            <p:nvPr/>
          </p:nvSpPr>
          <p:spPr>
            <a:xfrm flipH="1">
              <a:off x="2477" y="3116"/>
              <a:ext cx="149" cy="232"/>
            </a:xfrm>
            <a:custGeom>
              <a:rect b="b" l="l" r="r" t="t"/>
              <a:pathLst>
                <a:path extrusionOk="0" h="225" w="146">
                  <a:moveTo>
                    <a:pt x="7" y="225"/>
                  </a:moveTo>
                  <a:lnTo>
                    <a:pt x="7" y="225"/>
                  </a:lnTo>
                  <a:lnTo>
                    <a:pt x="15" y="213"/>
                  </a:lnTo>
                  <a:lnTo>
                    <a:pt x="31" y="187"/>
                  </a:lnTo>
                  <a:lnTo>
                    <a:pt x="52" y="154"/>
                  </a:lnTo>
                  <a:lnTo>
                    <a:pt x="76" y="117"/>
                  </a:lnTo>
                  <a:lnTo>
                    <a:pt x="99" y="79"/>
                  </a:lnTo>
                  <a:lnTo>
                    <a:pt x="121" y="44"/>
                  </a:lnTo>
                  <a:lnTo>
                    <a:pt x="137" y="18"/>
                  </a:lnTo>
                  <a:lnTo>
                    <a:pt x="146" y="2"/>
                  </a:lnTo>
                  <a:lnTo>
                    <a:pt x="139" y="0"/>
                  </a:lnTo>
                  <a:lnTo>
                    <a:pt x="130" y="13"/>
                  </a:lnTo>
                  <a:lnTo>
                    <a:pt x="114" y="40"/>
                  </a:lnTo>
                  <a:lnTo>
                    <a:pt x="92" y="74"/>
                  </a:lnTo>
                  <a:lnTo>
                    <a:pt x="69" y="112"/>
                  </a:lnTo>
                  <a:lnTo>
                    <a:pt x="45" y="149"/>
                  </a:lnTo>
                  <a:lnTo>
                    <a:pt x="24" y="183"/>
                  </a:lnTo>
                  <a:lnTo>
                    <a:pt x="8" y="208"/>
                  </a:lnTo>
                  <a:lnTo>
                    <a:pt x="0" y="221"/>
                  </a:lnTo>
                  <a:lnTo>
                    <a:pt x="0" y="221"/>
                  </a:lnTo>
                  <a:lnTo>
                    <a:pt x="7" y="22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73" name="Google Shape;673;p15"/>
            <p:cNvSpPr/>
            <p:nvPr/>
          </p:nvSpPr>
          <p:spPr>
            <a:xfrm flipH="1">
              <a:off x="2620" y="3344"/>
              <a:ext cx="16" cy="37"/>
            </a:xfrm>
            <a:custGeom>
              <a:rect b="b" l="l" r="r" t="t"/>
              <a:pathLst>
                <a:path extrusionOk="0" h="37" w="17">
                  <a:moveTo>
                    <a:pt x="9" y="37"/>
                  </a:moveTo>
                  <a:lnTo>
                    <a:pt x="9" y="37"/>
                  </a:lnTo>
                  <a:lnTo>
                    <a:pt x="8" y="29"/>
                  </a:lnTo>
                  <a:lnTo>
                    <a:pt x="9" y="20"/>
                  </a:lnTo>
                  <a:lnTo>
                    <a:pt x="11" y="12"/>
                  </a:lnTo>
                  <a:lnTo>
                    <a:pt x="17" y="4"/>
                  </a:lnTo>
                  <a:lnTo>
                    <a:pt x="10" y="0"/>
                  </a:lnTo>
                  <a:lnTo>
                    <a:pt x="4" y="10"/>
                  </a:lnTo>
                  <a:lnTo>
                    <a:pt x="2" y="20"/>
                  </a:lnTo>
                  <a:lnTo>
                    <a:pt x="1" y="29"/>
                  </a:lnTo>
                  <a:lnTo>
                    <a:pt x="0" y="37"/>
                  </a:lnTo>
                  <a:lnTo>
                    <a:pt x="0" y="37"/>
                  </a:lnTo>
                  <a:lnTo>
                    <a:pt x="9"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74" name="Google Shape;674;p15"/>
            <p:cNvSpPr/>
            <p:nvPr/>
          </p:nvSpPr>
          <p:spPr>
            <a:xfrm flipH="1">
              <a:off x="2628" y="3381"/>
              <a:ext cx="8" cy="47"/>
            </a:xfrm>
            <a:custGeom>
              <a:rect b="b" l="l" r="r" t="t"/>
              <a:pathLst>
                <a:path extrusionOk="0" h="46" w="9">
                  <a:moveTo>
                    <a:pt x="9" y="46"/>
                  </a:moveTo>
                  <a:lnTo>
                    <a:pt x="9" y="46"/>
                  </a:lnTo>
                  <a:lnTo>
                    <a:pt x="9" y="35"/>
                  </a:lnTo>
                  <a:lnTo>
                    <a:pt x="9" y="23"/>
                  </a:lnTo>
                  <a:lnTo>
                    <a:pt x="9" y="10"/>
                  </a:lnTo>
                  <a:lnTo>
                    <a:pt x="9" y="0"/>
                  </a:lnTo>
                  <a:lnTo>
                    <a:pt x="0" y="0"/>
                  </a:lnTo>
                  <a:lnTo>
                    <a:pt x="0" y="10"/>
                  </a:lnTo>
                  <a:lnTo>
                    <a:pt x="0" y="23"/>
                  </a:lnTo>
                  <a:lnTo>
                    <a:pt x="0" y="35"/>
                  </a:lnTo>
                  <a:lnTo>
                    <a:pt x="0" y="46"/>
                  </a:lnTo>
                  <a:lnTo>
                    <a:pt x="0" y="46"/>
                  </a:lnTo>
                  <a:lnTo>
                    <a:pt x="9" y="4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75" name="Google Shape;675;p15"/>
            <p:cNvSpPr/>
            <p:nvPr/>
          </p:nvSpPr>
          <p:spPr>
            <a:xfrm flipH="1">
              <a:off x="2594" y="3428"/>
              <a:ext cx="42" cy="31"/>
            </a:xfrm>
            <a:custGeom>
              <a:rect b="b" l="l" r="r" t="t"/>
              <a:pathLst>
                <a:path extrusionOk="0" h="28" w="41">
                  <a:moveTo>
                    <a:pt x="36" y="19"/>
                  </a:moveTo>
                  <a:lnTo>
                    <a:pt x="36" y="19"/>
                  </a:lnTo>
                  <a:lnTo>
                    <a:pt x="20" y="19"/>
                  </a:lnTo>
                  <a:lnTo>
                    <a:pt x="12" y="15"/>
                  </a:lnTo>
                  <a:lnTo>
                    <a:pt x="9" y="10"/>
                  </a:lnTo>
                  <a:lnTo>
                    <a:pt x="9" y="0"/>
                  </a:lnTo>
                  <a:lnTo>
                    <a:pt x="0" y="0"/>
                  </a:lnTo>
                  <a:lnTo>
                    <a:pt x="2" y="12"/>
                  </a:lnTo>
                  <a:lnTo>
                    <a:pt x="8" y="22"/>
                  </a:lnTo>
                  <a:lnTo>
                    <a:pt x="20" y="26"/>
                  </a:lnTo>
                  <a:lnTo>
                    <a:pt x="36" y="28"/>
                  </a:lnTo>
                  <a:lnTo>
                    <a:pt x="36" y="28"/>
                  </a:lnTo>
                  <a:lnTo>
                    <a:pt x="36" y="28"/>
                  </a:lnTo>
                  <a:lnTo>
                    <a:pt x="40" y="27"/>
                  </a:lnTo>
                  <a:lnTo>
                    <a:pt x="41" y="24"/>
                  </a:lnTo>
                  <a:lnTo>
                    <a:pt x="40" y="20"/>
                  </a:lnTo>
                  <a:lnTo>
                    <a:pt x="36" y="1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76" name="Google Shape;676;p15"/>
            <p:cNvSpPr/>
            <p:nvPr/>
          </p:nvSpPr>
          <p:spPr>
            <a:xfrm flipH="1">
              <a:off x="764" y="3449"/>
              <a:ext cx="1836" cy="10"/>
            </a:xfrm>
            <a:custGeom>
              <a:rect b="b" l="l" r="r" t="t"/>
              <a:pathLst>
                <a:path extrusionOk="0" h="9" w="1802">
                  <a:moveTo>
                    <a:pt x="1797" y="0"/>
                  </a:moveTo>
                  <a:lnTo>
                    <a:pt x="1797" y="0"/>
                  </a:lnTo>
                  <a:lnTo>
                    <a:pt x="0" y="0"/>
                  </a:lnTo>
                  <a:lnTo>
                    <a:pt x="0" y="9"/>
                  </a:lnTo>
                  <a:lnTo>
                    <a:pt x="1797" y="9"/>
                  </a:lnTo>
                  <a:lnTo>
                    <a:pt x="1797" y="9"/>
                  </a:lnTo>
                  <a:lnTo>
                    <a:pt x="1797" y="9"/>
                  </a:lnTo>
                  <a:lnTo>
                    <a:pt x="1800" y="8"/>
                  </a:lnTo>
                  <a:lnTo>
                    <a:pt x="1802" y="5"/>
                  </a:lnTo>
                  <a:lnTo>
                    <a:pt x="1800" y="1"/>
                  </a:lnTo>
                  <a:lnTo>
                    <a:pt x="179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77" name="Google Shape;677;p15"/>
            <p:cNvSpPr/>
            <p:nvPr/>
          </p:nvSpPr>
          <p:spPr>
            <a:xfrm flipH="1">
              <a:off x="735" y="3363"/>
              <a:ext cx="1897" cy="90"/>
            </a:xfrm>
            <a:custGeom>
              <a:rect b="b" l="l" r="r" t="t"/>
              <a:pathLst>
                <a:path extrusionOk="0" h="89" w="1861">
                  <a:moveTo>
                    <a:pt x="0" y="19"/>
                  </a:moveTo>
                  <a:lnTo>
                    <a:pt x="0" y="29"/>
                  </a:lnTo>
                  <a:lnTo>
                    <a:pt x="0" y="42"/>
                  </a:lnTo>
                  <a:lnTo>
                    <a:pt x="0" y="54"/>
                  </a:lnTo>
                  <a:lnTo>
                    <a:pt x="0" y="65"/>
                  </a:lnTo>
                  <a:lnTo>
                    <a:pt x="1" y="76"/>
                  </a:lnTo>
                  <a:lnTo>
                    <a:pt x="6" y="83"/>
                  </a:lnTo>
                  <a:lnTo>
                    <a:pt x="16" y="88"/>
                  </a:lnTo>
                  <a:lnTo>
                    <a:pt x="32" y="89"/>
                  </a:lnTo>
                  <a:lnTo>
                    <a:pt x="1829" y="89"/>
                  </a:lnTo>
                  <a:lnTo>
                    <a:pt x="1845" y="88"/>
                  </a:lnTo>
                  <a:lnTo>
                    <a:pt x="1856" y="83"/>
                  </a:lnTo>
                  <a:lnTo>
                    <a:pt x="1860" y="76"/>
                  </a:lnTo>
                  <a:lnTo>
                    <a:pt x="1861" y="65"/>
                  </a:lnTo>
                  <a:lnTo>
                    <a:pt x="1861" y="54"/>
                  </a:lnTo>
                  <a:lnTo>
                    <a:pt x="1861" y="42"/>
                  </a:lnTo>
                  <a:lnTo>
                    <a:pt x="1861" y="29"/>
                  </a:lnTo>
                  <a:lnTo>
                    <a:pt x="1861" y="19"/>
                  </a:lnTo>
                  <a:lnTo>
                    <a:pt x="1861" y="8"/>
                  </a:lnTo>
                  <a:lnTo>
                    <a:pt x="1858" y="2"/>
                  </a:lnTo>
                  <a:lnTo>
                    <a:pt x="1850" y="0"/>
                  </a:lnTo>
                  <a:lnTo>
                    <a:pt x="1835" y="0"/>
                  </a:lnTo>
                  <a:lnTo>
                    <a:pt x="1828" y="0"/>
                  </a:lnTo>
                  <a:lnTo>
                    <a:pt x="1811" y="0"/>
                  </a:lnTo>
                  <a:lnTo>
                    <a:pt x="1785" y="0"/>
                  </a:lnTo>
                  <a:lnTo>
                    <a:pt x="1752" y="0"/>
                  </a:lnTo>
                  <a:lnTo>
                    <a:pt x="1709" y="0"/>
                  </a:lnTo>
                  <a:lnTo>
                    <a:pt x="1661" y="0"/>
                  </a:lnTo>
                  <a:lnTo>
                    <a:pt x="1606" y="0"/>
                  </a:lnTo>
                  <a:lnTo>
                    <a:pt x="1546" y="0"/>
                  </a:lnTo>
                  <a:lnTo>
                    <a:pt x="1479" y="0"/>
                  </a:lnTo>
                  <a:lnTo>
                    <a:pt x="1409" y="0"/>
                  </a:lnTo>
                  <a:lnTo>
                    <a:pt x="1335" y="0"/>
                  </a:lnTo>
                  <a:lnTo>
                    <a:pt x="1257" y="0"/>
                  </a:lnTo>
                  <a:lnTo>
                    <a:pt x="1177" y="0"/>
                  </a:lnTo>
                  <a:lnTo>
                    <a:pt x="1095" y="0"/>
                  </a:lnTo>
                  <a:lnTo>
                    <a:pt x="1012" y="0"/>
                  </a:lnTo>
                  <a:lnTo>
                    <a:pt x="928" y="0"/>
                  </a:lnTo>
                  <a:lnTo>
                    <a:pt x="844" y="0"/>
                  </a:lnTo>
                  <a:lnTo>
                    <a:pt x="761" y="0"/>
                  </a:lnTo>
                  <a:lnTo>
                    <a:pt x="680" y="0"/>
                  </a:lnTo>
                  <a:lnTo>
                    <a:pt x="600" y="0"/>
                  </a:lnTo>
                  <a:lnTo>
                    <a:pt x="523" y="0"/>
                  </a:lnTo>
                  <a:lnTo>
                    <a:pt x="448" y="0"/>
                  </a:lnTo>
                  <a:lnTo>
                    <a:pt x="379" y="0"/>
                  </a:lnTo>
                  <a:lnTo>
                    <a:pt x="313" y="0"/>
                  </a:lnTo>
                  <a:lnTo>
                    <a:pt x="252" y="0"/>
                  </a:lnTo>
                  <a:lnTo>
                    <a:pt x="198" y="0"/>
                  </a:lnTo>
                  <a:lnTo>
                    <a:pt x="150" y="0"/>
                  </a:lnTo>
                  <a:lnTo>
                    <a:pt x="108" y="0"/>
                  </a:lnTo>
                  <a:lnTo>
                    <a:pt x="75" y="0"/>
                  </a:lnTo>
                  <a:lnTo>
                    <a:pt x="50" y="0"/>
                  </a:lnTo>
                  <a:lnTo>
                    <a:pt x="35" y="0"/>
                  </a:lnTo>
                  <a:lnTo>
                    <a:pt x="28" y="0"/>
                  </a:lnTo>
                  <a:lnTo>
                    <a:pt x="15" y="1"/>
                  </a:lnTo>
                  <a:lnTo>
                    <a:pt x="6" y="4"/>
                  </a:lnTo>
                  <a:lnTo>
                    <a:pt x="1" y="9"/>
                  </a:lnTo>
                  <a:lnTo>
                    <a:pt x="0" y="19"/>
                  </a:lnTo>
                  <a:close/>
                </a:path>
              </a:pathLst>
            </a:custGeom>
            <a:solidFill>
              <a:srgbClr val="7C3F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78" name="Google Shape;678;p15"/>
            <p:cNvSpPr/>
            <p:nvPr/>
          </p:nvSpPr>
          <p:spPr>
            <a:xfrm flipH="1">
              <a:off x="2628" y="3381"/>
              <a:ext cx="8" cy="47"/>
            </a:xfrm>
            <a:custGeom>
              <a:rect b="b" l="l" r="r" t="t"/>
              <a:pathLst>
                <a:path extrusionOk="0" h="46" w="9">
                  <a:moveTo>
                    <a:pt x="9" y="46"/>
                  </a:moveTo>
                  <a:lnTo>
                    <a:pt x="9" y="46"/>
                  </a:lnTo>
                  <a:lnTo>
                    <a:pt x="9" y="35"/>
                  </a:lnTo>
                  <a:lnTo>
                    <a:pt x="9" y="23"/>
                  </a:lnTo>
                  <a:lnTo>
                    <a:pt x="9" y="10"/>
                  </a:lnTo>
                  <a:lnTo>
                    <a:pt x="9" y="0"/>
                  </a:lnTo>
                  <a:lnTo>
                    <a:pt x="0" y="0"/>
                  </a:lnTo>
                  <a:lnTo>
                    <a:pt x="0" y="10"/>
                  </a:lnTo>
                  <a:lnTo>
                    <a:pt x="0" y="23"/>
                  </a:lnTo>
                  <a:lnTo>
                    <a:pt x="0" y="35"/>
                  </a:lnTo>
                  <a:lnTo>
                    <a:pt x="0" y="46"/>
                  </a:lnTo>
                  <a:lnTo>
                    <a:pt x="0" y="46"/>
                  </a:lnTo>
                  <a:lnTo>
                    <a:pt x="9" y="4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79" name="Google Shape;679;p15"/>
            <p:cNvSpPr/>
            <p:nvPr/>
          </p:nvSpPr>
          <p:spPr>
            <a:xfrm flipH="1">
              <a:off x="2594" y="3428"/>
              <a:ext cx="42" cy="31"/>
            </a:xfrm>
            <a:custGeom>
              <a:rect b="b" l="l" r="r" t="t"/>
              <a:pathLst>
                <a:path extrusionOk="0" h="28" w="41">
                  <a:moveTo>
                    <a:pt x="36" y="19"/>
                  </a:moveTo>
                  <a:lnTo>
                    <a:pt x="36" y="19"/>
                  </a:lnTo>
                  <a:lnTo>
                    <a:pt x="20" y="19"/>
                  </a:lnTo>
                  <a:lnTo>
                    <a:pt x="12" y="15"/>
                  </a:lnTo>
                  <a:lnTo>
                    <a:pt x="9" y="10"/>
                  </a:lnTo>
                  <a:lnTo>
                    <a:pt x="9" y="0"/>
                  </a:lnTo>
                  <a:lnTo>
                    <a:pt x="0" y="0"/>
                  </a:lnTo>
                  <a:lnTo>
                    <a:pt x="2" y="12"/>
                  </a:lnTo>
                  <a:lnTo>
                    <a:pt x="8" y="22"/>
                  </a:lnTo>
                  <a:lnTo>
                    <a:pt x="20" y="26"/>
                  </a:lnTo>
                  <a:lnTo>
                    <a:pt x="36" y="28"/>
                  </a:lnTo>
                  <a:lnTo>
                    <a:pt x="36" y="28"/>
                  </a:lnTo>
                  <a:lnTo>
                    <a:pt x="36" y="28"/>
                  </a:lnTo>
                  <a:lnTo>
                    <a:pt x="40" y="27"/>
                  </a:lnTo>
                  <a:lnTo>
                    <a:pt x="41" y="24"/>
                  </a:lnTo>
                  <a:lnTo>
                    <a:pt x="40" y="20"/>
                  </a:lnTo>
                  <a:lnTo>
                    <a:pt x="36" y="1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80" name="Google Shape;680;p15"/>
            <p:cNvSpPr/>
            <p:nvPr/>
          </p:nvSpPr>
          <p:spPr>
            <a:xfrm flipH="1">
              <a:off x="764" y="3449"/>
              <a:ext cx="1836" cy="10"/>
            </a:xfrm>
            <a:custGeom>
              <a:rect b="b" l="l" r="r" t="t"/>
              <a:pathLst>
                <a:path extrusionOk="0" h="9" w="1802">
                  <a:moveTo>
                    <a:pt x="1797" y="0"/>
                  </a:moveTo>
                  <a:lnTo>
                    <a:pt x="1797" y="0"/>
                  </a:lnTo>
                  <a:lnTo>
                    <a:pt x="0" y="0"/>
                  </a:lnTo>
                  <a:lnTo>
                    <a:pt x="0" y="9"/>
                  </a:lnTo>
                  <a:lnTo>
                    <a:pt x="1797" y="9"/>
                  </a:lnTo>
                  <a:lnTo>
                    <a:pt x="1797" y="9"/>
                  </a:lnTo>
                  <a:lnTo>
                    <a:pt x="1797" y="9"/>
                  </a:lnTo>
                  <a:lnTo>
                    <a:pt x="1800" y="8"/>
                  </a:lnTo>
                  <a:lnTo>
                    <a:pt x="1802" y="5"/>
                  </a:lnTo>
                  <a:lnTo>
                    <a:pt x="1800" y="1"/>
                  </a:lnTo>
                  <a:lnTo>
                    <a:pt x="179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81" name="Google Shape;681;p15"/>
            <p:cNvSpPr/>
            <p:nvPr/>
          </p:nvSpPr>
          <p:spPr>
            <a:xfrm flipH="1">
              <a:off x="731" y="3428"/>
              <a:ext cx="37" cy="31"/>
            </a:xfrm>
            <a:custGeom>
              <a:rect b="b" l="l" r="r" t="t"/>
              <a:pathLst>
                <a:path extrusionOk="0" h="28" w="37">
                  <a:moveTo>
                    <a:pt x="28" y="0"/>
                  </a:moveTo>
                  <a:lnTo>
                    <a:pt x="28" y="0"/>
                  </a:lnTo>
                  <a:lnTo>
                    <a:pt x="28" y="10"/>
                  </a:lnTo>
                  <a:lnTo>
                    <a:pt x="24" y="15"/>
                  </a:lnTo>
                  <a:lnTo>
                    <a:pt x="16" y="19"/>
                  </a:lnTo>
                  <a:lnTo>
                    <a:pt x="0" y="19"/>
                  </a:lnTo>
                  <a:lnTo>
                    <a:pt x="0" y="28"/>
                  </a:lnTo>
                  <a:lnTo>
                    <a:pt x="16" y="26"/>
                  </a:lnTo>
                  <a:lnTo>
                    <a:pt x="29" y="22"/>
                  </a:lnTo>
                  <a:lnTo>
                    <a:pt x="35" y="12"/>
                  </a:lnTo>
                  <a:lnTo>
                    <a:pt x="37" y="0"/>
                  </a:lnTo>
                  <a:lnTo>
                    <a:pt x="37" y="0"/>
                  </a:lnTo>
                  <a:lnTo>
                    <a:pt x="2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82" name="Google Shape;682;p15"/>
            <p:cNvSpPr/>
            <p:nvPr/>
          </p:nvSpPr>
          <p:spPr>
            <a:xfrm flipH="1">
              <a:off x="731" y="3381"/>
              <a:ext cx="10" cy="47"/>
            </a:xfrm>
            <a:custGeom>
              <a:rect b="b" l="l" r="r" t="t"/>
              <a:pathLst>
                <a:path extrusionOk="0" h="46" w="9">
                  <a:moveTo>
                    <a:pt x="0" y="0"/>
                  </a:moveTo>
                  <a:lnTo>
                    <a:pt x="0" y="0"/>
                  </a:lnTo>
                  <a:lnTo>
                    <a:pt x="0" y="10"/>
                  </a:lnTo>
                  <a:lnTo>
                    <a:pt x="0" y="23"/>
                  </a:lnTo>
                  <a:lnTo>
                    <a:pt x="0" y="35"/>
                  </a:lnTo>
                  <a:lnTo>
                    <a:pt x="0" y="46"/>
                  </a:lnTo>
                  <a:lnTo>
                    <a:pt x="9" y="46"/>
                  </a:lnTo>
                  <a:lnTo>
                    <a:pt x="9" y="35"/>
                  </a:lnTo>
                  <a:lnTo>
                    <a:pt x="9" y="23"/>
                  </a:lnTo>
                  <a:lnTo>
                    <a:pt x="9" y="10"/>
                  </a:lnTo>
                  <a:lnTo>
                    <a:pt x="9" y="0"/>
                  </a:lnTo>
                  <a:lnTo>
                    <a:pt x="9"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83" name="Google Shape;683;p15"/>
            <p:cNvSpPr/>
            <p:nvPr/>
          </p:nvSpPr>
          <p:spPr>
            <a:xfrm flipH="1">
              <a:off x="731" y="3359"/>
              <a:ext cx="33" cy="22"/>
            </a:xfrm>
            <a:custGeom>
              <a:rect b="b" l="l" r="r" t="t"/>
              <a:pathLst>
                <a:path extrusionOk="0" h="23" w="31">
                  <a:moveTo>
                    <a:pt x="0" y="9"/>
                  </a:moveTo>
                  <a:lnTo>
                    <a:pt x="0" y="9"/>
                  </a:lnTo>
                  <a:lnTo>
                    <a:pt x="15" y="8"/>
                  </a:lnTo>
                  <a:lnTo>
                    <a:pt x="21" y="10"/>
                  </a:lnTo>
                  <a:lnTo>
                    <a:pt x="23" y="12"/>
                  </a:lnTo>
                  <a:lnTo>
                    <a:pt x="22" y="23"/>
                  </a:lnTo>
                  <a:lnTo>
                    <a:pt x="31" y="23"/>
                  </a:lnTo>
                  <a:lnTo>
                    <a:pt x="30" y="12"/>
                  </a:lnTo>
                  <a:lnTo>
                    <a:pt x="25" y="3"/>
                  </a:lnTo>
                  <a:lnTo>
                    <a:pt x="15" y="1"/>
                  </a:lnTo>
                  <a:lnTo>
                    <a:pt x="0" y="0"/>
                  </a:lnTo>
                  <a:lnTo>
                    <a:pt x="0" y="0"/>
                  </a:lnTo>
                  <a:lnTo>
                    <a:pt x="0"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84" name="Google Shape;684;p15"/>
            <p:cNvSpPr/>
            <p:nvPr/>
          </p:nvSpPr>
          <p:spPr>
            <a:xfrm flipH="1">
              <a:off x="764" y="3359"/>
              <a:ext cx="1840" cy="8"/>
            </a:xfrm>
            <a:custGeom>
              <a:rect b="b" l="l" r="r" t="t"/>
              <a:pathLst>
                <a:path extrusionOk="0" h="9" w="1807">
                  <a:moveTo>
                    <a:pt x="0" y="9"/>
                  </a:moveTo>
                  <a:lnTo>
                    <a:pt x="0" y="9"/>
                  </a:lnTo>
                  <a:lnTo>
                    <a:pt x="7" y="9"/>
                  </a:lnTo>
                  <a:lnTo>
                    <a:pt x="22" y="9"/>
                  </a:lnTo>
                  <a:lnTo>
                    <a:pt x="47" y="9"/>
                  </a:lnTo>
                  <a:lnTo>
                    <a:pt x="80" y="9"/>
                  </a:lnTo>
                  <a:lnTo>
                    <a:pt x="122" y="9"/>
                  </a:lnTo>
                  <a:lnTo>
                    <a:pt x="170" y="9"/>
                  </a:lnTo>
                  <a:lnTo>
                    <a:pt x="224" y="9"/>
                  </a:lnTo>
                  <a:lnTo>
                    <a:pt x="285" y="9"/>
                  </a:lnTo>
                  <a:lnTo>
                    <a:pt x="351" y="9"/>
                  </a:lnTo>
                  <a:lnTo>
                    <a:pt x="420" y="9"/>
                  </a:lnTo>
                  <a:lnTo>
                    <a:pt x="495" y="9"/>
                  </a:lnTo>
                  <a:lnTo>
                    <a:pt x="572" y="9"/>
                  </a:lnTo>
                  <a:lnTo>
                    <a:pt x="652" y="9"/>
                  </a:lnTo>
                  <a:lnTo>
                    <a:pt x="733" y="9"/>
                  </a:lnTo>
                  <a:lnTo>
                    <a:pt x="816" y="9"/>
                  </a:lnTo>
                  <a:lnTo>
                    <a:pt x="900" y="9"/>
                  </a:lnTo>
                  <a:lnTo>
                    <a:pt x="984" y="9"/>
                  </a:lnTo>
                  <a:lnTo>
                    <a:pt x="1067" y="9"/>
                  </a:lnTo>
                  <a:lnTo>
                    <a:pt x="1149" y="9"/>
                  </a:lnTo>
                  <a:lnTo>
                    <a:pt x="1229" y="9"/>
                  </a:lnTo>
                  <a:lnTo>
                    <a:pt x="1307" y="9"/>
                  </a:lnTo>
                  <a:lnTo>
                    <a:pt x="1381" y="9"/>
                  </a:lnTo>
                  <a:lnTo>
                    <a:pt x="1451" y="9"/>
                  </a:lnTo>
                  <a:lnTo>
                    <a:pt x="1518" y="9"/>
                  </a:lnTo>
                  <a:lnTo>
                    <a:pt x="1578" y="9"/>
                  </a:lnTo>
                  <a:lnTo>
                    <a:pt x="1633" y="9"/>
                  </a:lnTo>
                  <a:lnTo>
                    <a:pt x="1681" y="9"/>
                  </a:lnTo>
                  <a:lnTo>
                    <a:pt x="1724" y="9"/>
                  </a:lnTo>
                  <a:lnTo>
                    <a:pt x="1757" y="9"/>
                  </a:lnTo>
                  <a:lnTo>
                    <a:pt x="1783" y="9"/>
                  </a:lnTo>
                  <a:lnTo>
                    <a:pt x="1800" y="9"/>
                  </a:lnTo>
                  <a:lnTo>
                    <a:pt x="1807" y="9"/>
                  </a:lnTo>
                  <a:lnTo>
                    <a:pt x="1807" y="0"/>
                  </a:lnTo>
                  <a:lnTo>
                    <a:pt x="1800" y="0"/>
                  </a:lnTo>
                  <a:lnTo>
                    <a:pt x="1783" y="0"/>
                  </a:lnTo>
                  <a:lnTo>
                    <a:pt x="1757" y="0"/>
                  </a:lnTo>
                  <a:lnTo>
                    <a:pt x="1724" y="0"/>
                  </a:lnTo>
                  <a:lnTo>
                    <a:pt x="1681" y="0"/>
                  </a:lnTo>
                  <a:lnTo>
                    <a:pt x="1633" y="0"/>
                  </a:lnTo>
                  <a:lnTo>
                    <a:pt x="1578" y="0"/>
                  </a:lnTo>
                  <a:lnTo>
                    <a:pt x="1518" y="0"/>
                  </a:lnTo>
                  <a:lnTo>
                    <a:pt x="1451" y="0"/>
                  </a:lnTo>
                  <a:lnTo>
                    <a:pt x="1381" y="0"/>
                  </a:lnTo>
                  <a:lnTo>
                    <a:pt x="1307" y="0"/>
                  </a:lnTo>
                  <a:lnTo>
                    <a:pt x="1229" y="0"/>
                  </a:lnTo>
                  <a:lnTo>
                    <a:pt x="1149" y="0"/>
                  </a:lnTo>
                  <a:lnTo>
                    <a:pt x="1067" y="0"/>
                  </a:lnTo>
                  <a:lnTo>
                    <a:pt x="984" y="0"/>
                  </a:lnTo>
                  <a:lnTo>
                    <a:pt x="900" y="0"/>
                  </a:lnTo>
                  <a:lnTo>
                    <a:pt x="816" y="0"/>
                  </a:lnTo>
                  <a:lnTo>
                    <a:pt x="733" y="0"/>
                  </a:lnTo>
                  <a:lnTo>
                    <a:pt x="652" y="0"/>
                  </a:lnTo>
                  <a:lnTo>
                    <a:pt x="572" y="0"/>
                  </a:lnTo>
                  <a:lnTo>
                    <a:pt x="495" y="0"/>
                  </a:lnTo>
                  <a:lnTo>
                    <a:pt x="420" y="0"/>
                  </a:lnTo>
                  <a:lnTo>
                    <a:pt x="351" y="0"/>
                  </a:lnTo>
                  <a:lnTo>
                    <a:pt x="285" y="0"/>
                  </a:lnTo>
                  <a:lnTo>
                    <a:pt x="224" y="0"/>
                  </a:lnTo>
                  <a:lnTo>
                    <a:pt x="170" y="0"/>
                  </a:lnTo>
                  <a:lnTo>
                    <a:pt x="122" y="0"/>
                  </a:lnTo>
                  <a:lnTo>
                    <a:pt x="80" y="0"/>
                  </a:lnTo>
                  <a:lnTo>
                    <a:pt x="47" y="0"/>
                  </a:lnTo>
                  <a:lnTo>
                    <a:pt x="22" y="0"/>
                  </a:lnTo>
                  <a:lnTo>
                    <a:pt x="7" y="0"/>
                  </a:lnTo>
                  <a:lnTo>
                    <a:pt x="0" y="0"/>
                  </a:lnTo>
                  <a:lnTo>
                    <a:pt x="0" y="0"/>
                  </a:lnTo>
                  <a:lnTo>
                    <a:pt x="0"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85" name="Google Shape;685;p15"/>
            <p:cNvSpPr/>
            <p:nvPr/>
          </p:nvSpPr>
          <p:spPr>
            <a:xfrm flipH="1">
              <a:off x="2604" y="3359"/>
              <a:ext cx="32" cy="22"/>
            </a:xfrm>
            <a:custGeom>
              <a:rect b="b" l="l" r="r" t="t"/>
              <a:pathLst>
                <a:path extrusionOk="0" h="23" w="32">
                  <a:moveTo>
                    <a:pt x="9" y="23"/>
                  </a:moveTo>
                  <a:lnTo>
                    <a:pt x="9" y="23"/>
                  </a:lnTo>
                  <a:lnTo>
                    <a:pt x="9" y="15"/>
                  </a:lnTo>
                  <a:lnTo>
                    <a:pt x="12" y="11"/>
                  </a:lnTo>
                  <a:lnTo>
                    <a:pt x="19" y="9"/>
                  </a:lnTo>
                  <a:lnTo>
                    <a:pt x="32" y="9"/>
                  </a:lnTo>
                  <a:lnTo>
                    <a:pt x="32" y="0"/>
                  </a:lnTo>
                  <a:lnTo>
                    <a:pt x="19" y="2"/>
                  </a:lnTo>
                  <a:lnTo>
                    <a:pt x="8" y="4"/>
                  </a:lnTo>
                  <a:lnTo>
                    <a:pt x="2" y="12"/>
                  </a:lnTo>
                  <a:lnTo>
                    <a:pt x="0" y="23"/>
                  </a:lnTo>
                  <a:lnTo>
                    <a:pt x="0" y="23"/>
                  </a:lnTo>
                  <a:lnTo>
                    <a:pt x="9" y="2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86" name="Google Shape;686;p15"/>
            <p:cNvSpPr/>
            <p:nvPr/>
          </p:nvSpPr>
          <p:spPr>
            <a:xfrm flipH="1">
              <a:off x="825" y="3114"/>
              <a:ext cx="1730" cy="218"/>
            </a:xfrm>
            <a:custGeom>
              <a:rect b="b" l="l" r="r" t="t"/>
              <a:pathLst>
                <a:path extrusionOk="0" h="212" w="1699">
                  <a:moveTo>
                    <a:pt x="268" y="0"/>
                  </a:moveTo>
                  <a:lnTo>
                    <a:pt x="340" y="0"/>
                  </a:lnTo>
                  <a:lnTo>
                    <a:pt x="348" y="9"/>
                  </a:lnTo>
                  <a:lnTo>
                    <a:pt x="357" y="0"/>
                  </a:lnTo>
                  <a:lnTo>
                    <a:pt x="423" y="0"/>
                  </a:lnTo>
                  <a:lnTo>
                    <a:pt x="430" y="9"/>
                  </a:lnTo>
                  <a:lnTo>
                    <a:pt x="436" y="0"/>
                  </a:lnTo>
                  <a:lnTo>
                    <a:pt x="508" y="0"/>
                  </a:lnTo>
                  <a:lnTo>
                    <a:pt x="514" y="9"/>
                  </a:lnTo>
                  <a:lnTo>
                    <a:pt x="519" y="0"/>
                  </a:lnTo>
                  <a:lnTo>
                    <a:pt x="586" y="0"/>
                  </a:lnTo>
                  <a:lnTo>
                    <a:pt x="594" y="9"/>
                  </a:lnTo>
                  <a:lnTo>
                    <a:pt x="600" y="0"/>
                  </a:lnTo>
                  <a:lnTo>
                    <a:pt x="670" y="0"/>
                  </a:lnTo>
                  <a:lnTo>
                    <a:pt x="677" y="9"/>
                  </a:lnTo>
                  <a:lnTo>
                    <a:pt x="685" y="0"/>
                  </a:lnTo>
                  <a:lnTo>
                    <a:pt x="746" y="0"/>
                  </a:lnTo>
                  <a:lnTo>
                    <a:pt x="753" y="9"/>
                  </a:lnTo>
                  <a:lnTo>
                    <a:pt x="760" y="0"/>
                  </a:lnTo>
                  <a:lnTo>
                    <a:pt x="830" y="0"/>
                  </a:lnTo>
                  <a:lnTo>
                    <a:pt x="837" y="9"/>
                  </a:lnTo>
                  <a:lnTo>
                    <a:pt x="846" y="0"/>
                  </a:lnTo>
                  <a:lnTo>
                    <a:pt x="911" y="0"/>
                  </a:lnTo>
                  <a:lnTo>
                    <a:pt x="919" y="9"/>
                  </a:lnTo>
                  <a:lnTo>
                    <a:pt x="926" y="0"/>
                  </a:lnTo>
                  <a:lnTo>
                    <a:pt x="994" y="0"/>
                  </a:lnTo>
                  <a:lnTo>
                    <a:pt x="1001" y="9"/>
                  </a:lnTo>
                  <a:lnTo>
                    <a:pt x="1009" y="0"/>
                  </a:lnTo>
                  <a:lnTo>
                    <a:pt x="1077" y="0"/>
                  </a:lnTo>
                  <a:lnTo>
                    <a:pt x="1084" y="9"/>
                  </a:lnTo>
                  <a:lnTo>
                    <a:pt x="1091" y="0"/>
                  </a:lnTo>
                  <a:lnTo>
                    <a:pt x="1159" y="0"/>
                  </a:lnTo>
                  <a:lnTo>
                    <a:pt x="1166" y="9"/>
                  </a:lnTo>
                  <a:lnTo>
                    <a:pt x="1174" y="9"/>
                  </a:lnTo>
                  <a:lnTo>
                    <a:pt x="1185" y="9"/>
                  </a:lnTo>
                  <a:lnTo>
                    <a:pt x="1194" y="9"/>
                  </a:lnTo>
                  <a:lnTo>
                    <a:pt x="1260" y="9"/>
                  </a:lnTo>
                  <a:lnTo>
                    <a:pt x="1267" y="9"/>
                  </a:lnTo>
                  <a:lnTo>
                    <a:pt x="1275" y="0"/>
                  </a:lnTo>
                  <a:lnTo>
                    <a:pt x="1342" y="0"/>
                  </a:lnTo>
                  <a:lnTo>
                    <a:pt x="1349" y="9"/>
                  </a:lnTo>
                  <a:lnTo>
                    <a:pt x="1356" y="0"/>
                  </a:lnTo>
                  <a:lnTo>
                    <a:pt x="1423" y="0"/>
                  </a:lnTo>
                  <a:lnTo>
                    <a:pt x="1432" y="9"/>
                  </a:lnTo>
                  <a:lnTo>
                    <a:pt x="1440" y="0"/>
                  </a:lnTo>
                  <a:lnTo>
                    <a:pt x="1509" y="0"/>
                  </a:lnTo>
                  <a:lnTo>
                    <a:pt x="1514" y="9"/>
                  </a:lnTo>
                  <a:lnTo>
                    <a:pt x="1520" y="0"/>
                  </a:lnTo>
                  <a:lnTo>
                    <a:pt x="1582" y="0"/>
                  </a:lnTo>
                  <a:lnTo>
                    <a:pt x="1596" y="24"/>
                  </a:lnTo>
                  <a:lnTo>
                    <a:pt x="1600" y="42"/>
                  </a:lnTo>
                  <a:lnTo>
                    <a:pt x="1607" y="40"/>
                  </a:lnTo>
                  <a:lnTo>
                    <a:pt x="1620" y="65"/>
                  </a:lnTo>
                  <a:lnTo>
                    <a:pt x="1624" y="83"/>
                  </a:lnTo>
                  <a:lnTo>
                    <a:pt x="1631" y="81"/>
                  </a:lnTo>
                  <a:lnTo>
                    <a:pt x="1646" y="106"/>
                  </a:lnTo>
                  <a:lnTo>
                    <a:pt x="1648" y="123"/>
                  </a:lnTo>
                  <a:lnTo>
                    <a:pt x="1656" y="122"/>
                  </a:lnTo>
                  <a:lnTo>
                    <a:pt x="1670" y="146"/>
                  </a:lnTo>
                  <a:lnTo>
                    <a:pt x="1672" y="165"/>
                  </a:lnTo>
                  <a:lnTo>
                    <a:pt x="1680" y="163"/>
                  </a:lnTo>
                  <a:lnTo>
                    <a:pt x="1694" y="187"/>
                  </a:lnTo>
                  <a:lnTo>
                    <a:pt x="1699" y="212"/>
                  </a:lnTo>
                  <a:lnTo>
                    <a:pt x="0" y="212"/>
                  </a:lnTo>
                  <a:lnTo>
                    <a:pt x="3" y="187"/>
                  </a:lnTo>
                  <a:lnTo>
                    <a:pt x="18" y="163"/>
                  </a:lnTo>
                  <a:lnTo>
                    <a:pt x="24" y="164"/>
                  </a:lnTo>
                  <a:lnTo>
                    <a:pt x="28" y="146"/>
                  </a:lnTo>
                  <a:lnTo>
                    <a:pt x="43" y="122"/>
                  </a:lnTo>
                  <a:lnTo>
                    <a:pt x="48" y="122"/>
                  </a:lnTo>
                  <a:lnTo>
                    <a:pt x="53" y="106"/>
                  </a:lnTo>
                  <a:lnTo>
                    <a:pt x="67" y="81"/>
                  </a:lnTo>
                  <a:lnTo>
                    <a:pt x="74" y="82"/>
                  </a:lnTo>
                  <a:lnTo>
                    <a:pt x="77" y="65"/>
                  </a:lnTo>
                  <a:lnTo>
                    <a:pt x="91" y="40"/>
                  </a:lnTo>
                  <a:lnTo>
                    <a:pt x="98" y="40"/>
                  </a:lnTo>
                  <a:lnTo>
                    <a:pt x="101" y="24"/>
                  </a:lnTo>
                  <a:lnTo>
                    <a:pt x="115" y="0"/>
                  </a:lnTo>
                  <a:lnTo>
                    <a:pt x="175" y="0"/>
                  </a:lnTo>
                  <a:lnTo>
                    <a:pt x="183" y="9"/>
                  </a:lnTo>
                  <a:lnTo>
                    <a:pt x="191" y="0"/>
                  </a:lnTo>
                  <a:lnTo>
                    <a:pt x="255" y="0"/>
                  </a:lnTo>
                  <a:lnTo>
                    <a:pt x="263" y="9"/>
                  </a:lnTo>
                  <a:lnTo>
                    <a:pt x="268" y="0"/>
                  </a:lnTo>
                  <a:close/>
                </a:path>
              </a:pathLst>
            </a:custGeom>
            <a:solidFill>
              <a:srgbClr val="E8E0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87" name="Google Shape;687;p15"/>
            <p:cNvSpPr/>
            <p:nvPr/>
          </p:nvSpPr>
          <p:spPr>
            <a:xfrm flipH="1">
              <a:off x="2204" y="3108"/>
              <a:ext cx="78" cy="10"/>
            </a:xfrm>
            <a:custGeom>
              <a:rect b="b" l="l" r="r" t="t"/>
              <a:pathLst>
                <a:path extrusionOk="0" h="10" w="76">
                  <a:moveTo>
                    <a:pt x="75" y="3"/>
                  </a:moveTo>
                  <a:lnTo>
                    <a:pt x="72" y="0"/>
                  </a:lnTo>
                  <a:lnTo>
                    <a:pt x="0" y="0"/>
                  </a:lnTo>
                  <a:lnTo>
                    <a:pt x="0" y="10"/>
                  </a:lnTo>
                  <a:lnTo>
                    <a:pt x="72" y="10"/>
                  </a:lnTo>
                  <a:lnTo>
                    <a:pt x="68" y="7"/>
                  </a:lnTo>
                  <a:lnTo>
                    <a:pt x="72" y="10"/>
                  </a:lnTo>
                  <a:lnTo>
                    <a:pt x="75" y="9"/>
                  </a:lnTo>
                  <a:lnTo>
                    <a:pt x="76" y="5"/>
                  </a:lnTo>
                  <a:lnTo>
                    <a:pt x="75" y="2"/>
                  </a:lnTo>
                  <a:lnTo>
                    <a:pt x="72" y="0"/>
                  </a:lnTo>
                  <a:lnTo>
                    <a:pt x="75"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88" name="Google Shape;688;p15"/>
            <p:cNvSpPr/>
            <p:nvPr/>
          </p:nvSpPr>
          <p:spPr>
            <a:xfrm flipH="1">
              <a:off x="2198" y="3110"/>
              <a:ext cx="15" cy="16"/>
            </a:xfrm>
            <a:custGeom>
              <a:rect b="b" l="l" r="r" t="t"/>
              <a:pathLst>
                <a:path extrusionOk="0" h="16" w="15">
                  <a:moveTo>
                    <a:pt x="10" y="9"/>
                  </a:moveTo>
                  <a:lnTo>
                    <a:pt x="15" y="9"/>
                  </a:lnTo>
                  <a:lnTo>
                    <a:pt x="7" y="0"/>
                  </a:lnTo>
                  <a:lnTo>
                    <a:pt x="0" y="4"/>
                  </a:lnTo>
                  <a:lnTo>
                    <a:pt x="8" y="14"/>
                  </a:lnTo>
                  <a:lnTo>
                    <a:pt x="14" y="14"/>
                  </a:lnTo>
                  <a:lnTo>
                    <a:pt x="8" y="14"/>
                  </a:lnTo>
                  <a:lnTo>
                    <a:pt x="11" y="16"/>
                  </a:lnTo>
                  <a:lnTo>
                    <a:pt x="14" y="15"/>
                  </a:lnTo>
                  <a:lnTo>
                    <a:pt x="15" y="12"/>
                  </a:lnTo>
                  <a:lnTo>
                    <a:pt x="15" y="9"/>
                  </a:lnTo>
                  <a:lnTo>
                    <a:pt x="10"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89" name="Google Shape;689;p15"/>
            <p:cNvSpPr/>
            <p:nvPr/>
          </p:nvSpPr>
          <p:spPr>
            <a:xfrm flipH="1">
              <a:off x="2188" y="3108"/>
              <a:ext cx="16" cy="16"/>
            </a:xfrm>
            <a:custGeom>
              <a:rect b="b" l="l" r="r" t="t"/>
              <a:pathLst>
                <a:path extrusionOk="0" h="17" w="14">
                  <a:moveTo>
                    <a:pt x="11" y="0"/>
                  </a:moveTo>
                  <a:lnTo>
                    <a:pt x="9" y="3"/>
                  </a:lnTo>
                  <a:lnTo>
                    <a:pt x="0" y="12"/>
                  </a:lnTo>
                  <a:lnTo>
                    <a:pt x="4" y="17"/>
                  </a:lnTo>
                  <a:lnTo>
                    <a:pt x="13" y="7"/>
                  </a:lnTo>
                  <a:lnTo>
                    <a:pt x="11" y="10"/>
                  </a:lnTo>
                  <a:lnTo>
                    <a:pt x="13" y="7"/>
                  </a:lnTo>
                  <a:lnTo>
                    <a:pt x="14" y="5"/>
                  </a:lnTo>
                  <a:lnTo>
                    <a:pt x="13" y="3"/>
                  </a:lnTo>
                  <a:lnTo>
                    <a:pt x="11" y="2"/>
                  </a:lnTo>
                  <a:lnTo>
                    <a:pt x="9" y="3"/>
                  </a:lnTo>
                  <a:lnTo>
                    <a:pt x="1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90" name="Google Shape;690;p15"/>
            <p:cNvSpPr/>
            <p:nvPr/>
          </p:nvSpPr>
          <p:spPr>
            <a:xfrm flipH="1">
              <a:off x="2121" y="3108"/>
              <a:ext cx="71" cy="10"/>
            </a:xfrm>
            <a:custGeom>
              <a:rect b="b" l="l" r="r" t="t"/>
              <a:pathLst>
                <a:path extrusionOk="0" h="10" w="70">
                  <a:moveTo>
                    <a:pt x="69" y="3"/>
                  </a:moveTo>
                  <a:lnTo>
                    <a:pt x="66" y="0"/>
                  </a:lnTo>
                  <a:lnTo>
                    <a:pt x="0" y="0"/>
                  </a:lnTo>
                  <a:lnTo>
                    <a:pt x="0" y="10"/>
                  </a:lnTo>
                  <a:lnTo>
                    <a:pt x="66" y="10"/>
                  </a:lnTo>
                  <a:lnTo>
                    <a:pt x="62" y="7"/>
                  </a:lnTo>
                  <a:lnTo>
                    <a:pt x="66" y="10"/>
                  </a:lnTo>
                  <a:lnTo>
                    <a:pt x="69" y="9"/>
                  </a:lnTo>
                  <a:lnTo>
                    <a:pt x="70" y="5"/>
                  </a:lnTo>
                  <a:lnTo>
                    <a:pt x="69" y="2"/>
                  </a:lnTo>
                  <a:lnTo>
                    <a:pt x="66" y="0"/>
                  </a:lnTo>
                  <a:lnTo>
                    <a:pt x="69"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91" name="Google Shape;691;p15"/>
            <p:cNvSpPr/>
            <p:nvPr/>
          </p:nvSpPr>
          <p:spPr>
            <a:xfrm flipH="1">
              <a:off x="2115" y="3110"/>
              <a:ext cx="14" cy="16"/>
            </a:xfrm>
            <a:custGeom>
              <a:rect b="b" l="l" r="r" t="t"/>
              <a:pathLst>
                <a:path extrusionOk="0" h="16" w="14">
                  <a:moveTo>
                    <a:pt x="7" y="9"/>
                  </a:moveTo>
                  <a:lnTo>
                    <a:pt x="14" y="9"/>
                  </a:lnTo>
                  <a:lnTo>
                    <a:pt x="7" y="0"/>
                  </a:lnTo>
                  <a:lnTo>
                    <a:pt x="0" y="4"/>
                  </a:lnTo>
                  <a:lnTo>
                    <a:pt x="7" y="14"/>
                  </a:lnTo>
                  <a:lnTo>
                    <a:pt x="14" y="14"/>
                  </a:lnTo>
                  <a:lnTo>
                    <a:pt x="7" y="14"/>
                  </a:lnTo>
                  <a:lnTo>
                    <a:pt x="9" y="16"/>
                  </a:lnTo>
                  <a:lnTo>
                    <a:pt x="13" y="15"/>
                  </a:lnTo>
                  <a:lnTo>
                    <a:pt x="14" y="12"/>
                  </a:lnTo>
                  <a:lnTo>
                    <a:pt x="14" y="9"/>
                  </a:lnTo>
                  <a:lnTo>
                    <a:pt x="7"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92" name="Google Shape;692;p15"/>
            <p:cNvSpPr/>
            <p:nvPr/>
          </p:nvSpPr>
          <p:spPr>
            <a:xfrm flipH="1">
              <a:off x="2109" y="3108"/>
              <a:ext cx="12" cy="16"/>
            </a:xfrm>
            <a:custGeom>
              <a:rect b="b" l="l" r="r" t="t"/>
              <a:pathLst>
                <a:path extrusionOk="0" h="17" w="14">
                  <a:moveTo>
                    <a:pt x="10" y="0"/>
                  </a:moveTo>
                  <a:lnTo>
                    <a:pt x="7" y="3"/>
                  </a:lnTo>
                  <a:lnTo>
                    <a:pt x="0" y="12"/>
                  </a:lnTo>
                  <a:lnTo>
                    <a:pt x="7" y="17"/>
                  </a:lnTo>
                  <a:lnTo>
                    <a:pt x="14" y="7"/>
                  </a:lnTo>
                  <a:lnTo>
                    <a:pt x="10" y="10"/>
                  </a:lnTo>
                  <a:lnTo>
                    <a:pt x="14" y="7"/>
                  </a:lnTo>
                  <a:lnTo>
                    <a:pt x="14" y="4"/>
                  </a:lnTo>
                  <a:lnTo>
                    <a:pt x="13" y="2"/>
                  </a:lnTo>
                  <a:lnTo>
                    <a:pt x="9" y="0"/>
                  </a:lnTo>
                  <a:lnTo>
                    <a:pt x="7" y="3"/>
                  </a:lnTo>
                  <a:lnTo>
                    <a:pt x="1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93" name="Google Shape;693;p15"/>
            <p:cNvSpPr/>
            <p:nvPr/>
          </p:nvSpPr>
          <p:spPr>
            <a:xfrm flipH="1">
              <a:off x="2033" y="3108"/>
              <a:ext cx="78" cy="10"/>
            </a:xfrm>
            <a:custGeom>
              <a:rect b="b" l="l" r="r" t="t"/>
              <a:pathLst>
                <a:path extrusionOk="0" h="10" w="77">
                  <a:moveTo>
                    <a:pt x="75" y="3"/>
                  </a:moveTo>
                  <a:lnTo>
                    <a:pt x="72" y="0"/>
                  </a:lnTo>
                  <a:lnTo>
                    <a:pt x="0" y="0"/>
                  </a:lnTo>
                  <a:lnTo>
                    <a:pt x="0" y="10"/>
                  </a:lnTo>
                  <a:lnTo>
                    <a:pt x="72" y="10"/>
                  </a:lnTo>
                  <a:lnTo>
                    <a:pt x="68" y="7"/>
                  </a:lnTo>
                  <a:lnTo>
                    <a:pt x="72" y="10"/>
                  </a:lnTo>
                  <a:lnTo>
                    <a:pt x="75" y="9"/>
                  </a:lnTo>
                  <a:lnTo>
                    <a:pt x="77" y="5"/>
                  </a:lnTo>
                  <a:lnTo>
                    <a:pt x="75" y="2"/>
                  </a:lnTo>
                  <a:lnTo>
                    <a:pt x="72" y="0"/>
                  </a:lnTo>
                  <a:lnTo>
                    <a:pt x="75"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94" name="Google Shape;694;p15"/>
            <p:cNvSpPr/>
            <p:nvPr/>
          </p:nvSpPr>
          <p:spPr>
            <a:xfrm flipH="1">
              <a:off x="2029" y="3110"/>
              <a:ext cx="12" cy="16"/>
            </a:xfrm>
            <a:custGeom>
              <a:rect b="b" l="l" r="r" t="t"/>
              <a:pathLst>
                <a:path extrusionOk="0" h="16" w="13">
                  <a:moveTo>
                    <a:pt x="6" y="9"/>
                  </a:moveTo>
                  <a:lnTo>
                    <a:pt x="13" y="9"/>
                  </a:lnTo>
                  <a:lnTo>
                    <a:pt x="7" y="0"/>
                  </a:lnTo>
                  <a:lnTo>
                    <a:pt x="0" y="4"/>
                  </a:lnTo>
                  <a:lnTo>
                    <a:pt x="6" y="14"/>
                  </a:lnTo>
                  <a:lnTo>
                    <a:pt x="13" y="14"/>
                  </a:lnTo>
                  <a:lnTo>
                    <a:pt x="6" y="14"/>
                  </a:lnTo>
                  <a:lnTo>
                    <a:pt x="9" y="16"/>
                  </a:lnTo>
                  <a:lnTo>
                    <a:pt x="12" y="15"/>
                  </a:lnTo>
                  <a:lnTo>
                    <a:pt x="13" y="12"/>
                  </a:lnTo>
                  <a:lnTo>
                    <a:pt x="13" y="9"/>
                  </a:lnTo>
                  <a:lnTo>
                    <a:pt x="6"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95" name="Google Shape;695;p15"/>
            <p:cNvSpPr/>
            <p:nvPr/>
          </p:nvSpPr>
          <p:spPr>
            <a:xfrm flipH="1">
              <a:off x="2023" y="3108"/>
              <a:ext cx="12" cy="16"/>
            </a:xfrm>
            <a:custGeom>
              <a:rect b="b" l="l" r="r" t="t"/>
              <a:pathLst>
                <a:path extrusionOk="0" h="17" w="13">
                  <a:moveTo>
                    <a:pt x="9" y="0"/>
                  </a:moveTo>
                  <a:lnTo>
                    <a:pt x="6" y="3"/>
                  </a:lnTo>
                  <a:lnTo>
                    <a:pt x="0" y="12"/>
                  </a:lnTo>
                  <a:lnTo>
                    <a:pt x="7" y="17"/>
                  </a:lnTo>
                  <a:lnTo>
                    <a:pt x="13" y="7"/>
                  </a:lnTo>
                  <a:lnTo>
                    <a:pt x="9" y="10"/>
                  </a:lnTo>
                  <a:lnTo>
                    <a:pt x="13" y="7"/>
                  </a:lnTo>
                  <a:lnTo>
                    <a:pt x="13" y="4"/>
                  </a:lnTo>
                  <a:lnTo>
                    <a:pt x="12" y="2"/>
                  </a:lnTo>
                  <a:lnTo>
                    <a:pt x="8" y="0"/>
                  </a:lnTo>
                  <a:lnTo>
                    <a:pt x="6" y="3"/>
                  </a:lnTo>
                  <a:lnTo>
                    <a:pt x="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96" name="Google Shape;696;p15"/>
            <p:cNvSpPr/>
            <p:nvPr/>
          </p:nvSpPr>
          <p:spPr>
            <a:xfrm flipH="1">
              <a:off x="1954" y="3108"/>
              <a:ext cx="73" cy="10"/>
            </a:xfrm>
            <a:custGeom>
              <a:rect b="b" l="l" r="r" t="t"/>
              <a:pathLst>
                <a:path extrusionOk="0" h="10" w="72">
                  <a:moveTo>
                    <a:pt x="71" y="3"/>
                  </a:moveTo>
                  <a:lnTo>
                    <a:pt x="67" y="0"/>
                  </a:lnTo>
                  <a:lnTo>
                    <a:pt x="0" y="0"/>
                  </a:lnTo>
                  <a:lnTo>
                    <a:pt x="0" y="10"/>
                  </a:lnTo>
                  <a:lnTo>
                    <a:pt x="67" y="10"/>
                  </a:lnTo>
                  <a:lnTo>
                    <a:pt x="64" y="7"/>
                  </a:lnTo>
                  <a:lnTo>
                    <a:pt x="67" y="10"/>
                  </a:lnTo>
                  <a:lnTo>
                    <a:pt x="71" y="9"/>
                  </a:lnTo>
                  <a:lnTo>
                    <a:pt x="72" y="5"/>
                  </a:lnTo>
                  <a:lnTo>
                    <a:pt x="71" y="2"/>
                  </a:lnTo>
                  <a:lnTo>
                    <a:pt x="67" y="0"/>
                  </a:lnTo>
                  <a:lnTo>
                    <a:pt x="71"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97" name="Google Shape;697;p15"/>
            <p:cNvSpPr/>
            <p:nvPr/>
          </p:nvSpPr>
          <p:spPr>
            <a:xfrm flipH="1">
              <a:off x="1948" y="3110"/>
              <a:ext cx="14" cy="16"/>
            </a:xfrm>
            <a:custGeom>
              <a:rect b="b" l="l" r="r" t="t"/>
              <a:pathLst>
                <a:path extrusionOk="0" h="16" w="15">
                  <a:moveTo>
                    <a:pt x="8" y="9"/>
                  </a:moveTo>
                  <a:lnTo>
                    <a:pt x="15" y="9"/>
                  </a:lnTo>
                  <a:lnTo>
                    <a:pt x="7" y="0"/>
                  </a:lnTo>
                  <a:lnTo>
                    <a:pt x="0" y="4"/>
                  </a:lnTo>
                  <a:lnTo>
                    <a:pt x="8" y="14"/>
                  </a:lnTo>
                  <a:lnTo>
                    <a:pt x="15" y="14"/>
                  </a:lnTo>
                  <a:lnTo>
                    <a:pt x="8" y="14"/>
                  </a:lnTo>
                  <a:lnTo>
                    <a:pt x="10" y="16"/>
                  </a:lnTo>
                  <a:lnTo>
                    <a:pt x="14" y="15"/>
                  </a:lnTo>
                  <a:lnTo>
                    <a:pt x="15" y="12"/>
                  </a:lnTo>
                  <a:lnTo>
                    <a:pt x="15" y="9"/>
                  </a:lnTo>
                  <a:lnTo>
                    <a:pt x="8"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98" name="Google Shape;698;p15"/>
            <p:cNvSpPr/>
            <p:nvPr/>
          </p:nvSpPr>
          <p:spPr>
            <a:xfrm flipH="1">
              <a:off x="1942" y="3108"/>
              <a:ext cx="12" cy="16"/>
            </a:xfrm>
            <a:custGeom>
              <a:rect b="b" l="l" r="r" t="t"/>
              <a:pathLst>
                <a:path extrusionOk="0" h="17" w="12">
                  <a:moveTo>
                    <a:pt x="9" y="0"/>
                  </a:moveTo>
                  <a:lnTo>
                    <a:pt x="6" y="3"/>
                  </a:lnTo>
                  <a:lnTo>
                    <a:pt x="0" y="12"/>
                  </a:lnTo>
                  <a:lnTo>
                    <a:pt x="7" y="17"/>
                  </a:lnTo>
                  <a:lnTo>
                    <a:pt x="12" y="7"/>
                  </a:lnTo>
                  <a:lnTo>
                    <a:pt x="9" y="10"/>
                  </a:lnTo>
                  <a:lnTo>
                    <a:pt x="12" y="7"/>
                  </a:lnTo>
                  <a:lnTo>
                    <a:pt x="12" y="4"/>
                  </a:lnTo>
                  <a:lnTo>
                    <a:pt x="11" y="2"/>
                  </a:lnTo>
                  <a:lnTo>
                    <a:pt x="8" y="0"/>
                  </a:lnTo>
                  <a:lnTo>
                    <a:pt x="6" y="3"/>
                  </a:lnTo>
                  <a:lnTo>
                    <a:pt x="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99" name="Google Shape;699;p15"/>
            <p:cNvSpPr/>
            <p:nvPr/>
          </p:nvSpPr>
          <p:spPr>
            <a:xfrm flipH="1">
              <a:off x="1868" y="3108"/>
              <a:ext cx="76" cy="10"/>
            </a:xfrm>
            <a:custGeom>
              <a:rect b="b" l="l" r="r" t="t"/>
              <a:pathLst>
                <a:path extrusionOk="0" h="10" w="75">
                  <a:moveTo>
                    <a:pt x="74" y="3"/>
                  </a:moveTo>
                  <a:lnTo>
                    <a:pt x="70" y="0"/>
                  </a:lnTo>
                  <a:lnTo>
                    <a:pt x="0" y="0"/>
                  </a:lnTo>
                  <a:lnTo>
                    <a:pt x="0" y="10"/>
                  </a:lnTo>
                  <a:lnTo>
                    <a:pt x="70" y="10"/>
                  </a:lnTo>
                  <a:lnTo>
                    <a:pt x="67" y="7"/>
                  </a:lnTo>
                  <a:lnTo>
                    <a:pt x="70" y="10"/>
                  </a:lnTo>
                  <a:lnTo>
                    <a:pt x="74" y="9"/>
                  </a:lnTo>
                  <a:lnTo>
                    <a:pt x="75" y="5"/>
                  </a:lnTo>
                  <a:lnTo>
                    <a:pt x="74" y="2"/>
                  </a:lnTo>
                  <a:lnTo>
                    <a:pt x="70" y="0"/>
                  </a:lnTo>
                  <a:lnTo>
                    <a:pt x="74"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00" name="Google Shape;700;p15"/>
            <p:cNvSpPr/>
            <p:nvPr/>
          </p:nvSpPr>
          <p:spPr>
            <a:xfrm flipH="1">
              <a:off x="1862" y="3110"/>
              <a:ext cx="14" cy="16"/>
            </a:xfrm>
            <a:custGeom>
              <a:rect b="b" l="l" r="r" t="t"/>
              <a:pathLst>
                <a:path extrusionOk="0" h="16" w="14">
                  <a:moveTo>
                    <a:pt x="7" y="9"/>
                  </a:moveTo>
                  <a:lnTo>
                    <a:pt x="14" y="9"/>
                  </a:lnTo>
                  <a:lnTo>
                    <a:pt x="7" y="0"/>
                  </a:lnTo>
                  <a:lnTo>
                    <a:pt x="0" y="4"/>
                  </a:lnTo>
                  <a:lnTo>
                    <a:pt x="7" y="14"/>
                  </a:lnTo>
                  <a:lnTo>
                    <a:pt x="14" y="14"/>
                  </a:lnTo>
                  <a:lnTo>
                    <a:pt x="7" y="14"/>
                  </a:lnTo>
                  <a:lnTo>
                    <a:pt x="9" y="16"/>
                  </a:lnTo>
                  <a:lnTo>
                    <a:pt x="12" y="15"/>
                  </a:lnTo>
                  <a:lnTo>
                    <a:pt x="14" y="12"/>
                  </a:lnTo>
                  <a:lnTo>
                    <a:pt x="14" y="9"/>
                  </a:lnTo>
                  <a:lnTo>
                    <a:pt x="7"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01" name="Google Shape;701;p15"/>
            <p:cNvSpPr/>
            <p:nvPr/>
          </p:nvSpPr>
          <p:spPr>
            <a:xfrm flipH="1">
              <a:off x="1854" y="3108"/>
              <a:ext cx="16" cy="16"/>
            </a:xfrm>
            <a:custGeom>
              <a:rect b="b" l="l" r="r" t="t"/>
              <a:pathLst>
                <a:path extrusionOk="0" h="17" w="15">
                  <a:moveTo>
                    <a:pt x="11" y="0"/>
                  </a:moveTo>
                  <a:lnTo>
                    <a:pt x="8" y="3"/>
                  </a:lnTo>
                  <a:lnTo>
                    <a:pt x="0" y="12"/>
                  </a:lnTo>
                  <a:lnTo>
                    <a:pt x="7" y="17"/>
                  </a:lnTo>
                  <a:lnTo>
                    <a:pt x="15" y="7"/>
                  </a:lnTo>
                  <a:lnTo>
                    <a:pt x="11" y="10"/>
                  </a:lnTo>
                  <a:lnTo>
                    <a:pt x="15" y="7"/>
                  </a:lnTo>
                  <a:lnTo>
                    <a:pt x="15" y="4"/>
                  </a:lnTo>
                  <a:lnTo>
                    <a:pt x="14" y="2"/>
                  </a:lnTo>
                  <a:lnTo>
                    <a:pt x="10" y="0"/>
                  </a:lnTo>
                  <a:lnTo>
                    <a:pt x="8" y="3"/>
                  </a:lnTo>
                  <a:lnTo>
                    <a:pt x="1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02" name="Google Shape;702;p15"/>
            <p:cNvSpPr/>
            <p:nvPr/>
          </p:nvSpPr>
          <p:spPr>
            <a:xfrm flipH="1">
              <a:off x="1791" y="3108"/>
              <a:ext cx="67" cy="10"/>
            </a:xfrm>
            <a:custGeom>
              <a:rect b="b" l="l" r="r" t="t"/>
              <a:pathLst>
                <a:path extrusionOk="0" h="10" w="66">
                  <a:moveTo>
                    <a:pt x="65" y="3"/>
                  </a:moveTo>
                  <a:lnTo>
                    <a:pt x="61" y="0"/>
                  </a:lnTo>
                  <a:lnTo>
                    <a:pt x="0" y="0"/>
                  </a:lnTo>
                  <a:lnTo>
                    <a:pt x="0" y="10"/>
                  </a:lnTo>
                  <a:lnTo>
                    <a:pt x="61" y="10"/>
                  </a:lnTo>
                  <a:lnTo>
                    <a:pt x="58" y="7"/>
                  </a:lnTo>
                  <a:lnTo>
                    <a:pt x="61" y="10"/>
                  </a:lnTo>
                  <a:lnTo>
                    <a:pt x="65" y="9"/>
                  </a:lnTo>
                  <a:lnTo>
                    <a:pt x="66" y="5"/>
                  </a:lnTo>
                  <a:lnTo>
                    <a:pt x="65" y="2"/>
                  </a:lnTo>
                  <a:lnTo>
                    <a:pt x="61" y="0"/>
                  </a:lnTo>
                  <a:lnTo>
                    <a:pt x="65"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03" name="Google Shape;703;p15"/>
            <p:cNvSpPr/>
            <p:nvPr/>
          </p:nvSpPr>
          <p:spPr>
            <a:xfrm flipH="1">
              <a:off x="1785" y="3110"/>
              <a:ext cx="14" cy="16"/>
            </a:xfrm>
            <a:custGeom>
              <a:rect b="b" l="l" r="r" t="t"/>
              <a:pathLst>
                <a:path extrusionOk="0" h="16" w="14">
                  <a:moveTo>
                    <a:pt x="7" y="9"/>
                  </a:moveTo>
                  <a:lnTo>
                    <a:pt x="14" y="9"/>
                  </a:lnTo>
                  <a:lnTo>
                    <a:pt x="7" y="0"/>
                  </a:lnTo>
                  <a:lnTo>
                    <a:pt x="0" y="4"/>
                  </a:lnTo>
                  <a:lnTo>
                    <a:pt x="7" y="14"/>
                  </a:lnTo>
                  <a:lnTo>
                    <a:pt x="14" y="14"/>
                  </a:lnTo>
                  <a:lnTo>
                    <a:pt x="7" y="14"/>
                  </a:lnTo>
                  <a:lnTo>
                    <a:pt x="9" y="16"/>
                  </a:lnTo>
                  <a:lnTo>
                    <a:pt x="13" y="15"/>
                  </a:lnTo>
                  <a:lnTo>
                    <a:pt x="14" y="12"/>
                  </a:lnTo>
                  <a:lnTo>
                    <a:pt x="14" y="9"/>
                  </a:lnTo>
                  <a:lnTo>
                    <a:pt x="7"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04" name="Google Shape;704;p15"/>
            <p:cNvSpPr/>
            <p:nvPr/>
          </p:nvSpPr>
          <p:spPr>
            <a:xfrm flipH="1">
              <a:off x="1778" y="3108"/>
              <a:ext cx="15" cy="16"/>
            </a:xfrm>
            <a:custGeom>
              <a:rect b="b" l="l" r="r" t="t"/>
              <a:pathLst>
                <a:path extrusionOk="0" h="17" w="14">
                  <a:moveTo>
                    <a:pt x="10" y="0"/>
                  </a:moveTo>
                  <a:lnTo>
                    <a:pt x="7" y="3"/>
                  </a:lnTo>
                  <a:lnTo>
                    <a:pt x="0" y="12"/>
                  </a:lnTo>
                  <a:lnTo>
                    <a:pt x="7" y="17"/>
                  </a:lnTo>
                  <a:lnTo>
                    <a:pt x="14" y="7"/>
                  </a:lnTo>
                  <a:lnTo>
                    <a:pt x="10" y="10"/>
                  </a:lnTo>
                  <a:lnTo>
                    <a:pt x="14" y="7"/>
                  </a:lnTo>
                  <a:lnTo>
                    <a:pt x="14" y="4"/>
                  </a:lnTo>
                  <a:lnTo>
                    <a:pt x="12" y="2"/>
                  </a:lnTo>
                  <a:lnTo>
                    <a:pt x="9" y="0"/>
                  </a:lnTo>
                  <a:lnTo>
                    <a:pt x="7" y="3"/>
                  </a:lnTo>
                  <a:lnTo>
                    <a:pt x="1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05" name="Google Shape;705;p15"/>
            <p:cNvSpPr/>
            <p:nvPr/>
          </p:nvSpPr>
          <p:spPr>
            <a:xfrm flipH="1">
              <a:off x="1705" y="3108"/>
              <a:ext cx="76" cy="10"/>
            </a:xfrm>
            <a:custGeom>
              <a:rect b="b" l="l" r="r" t="t"/>
              <a:pathLst>
                <a:path extrusionOk="0" h="10" w="75">
                  <a:moveTo>
                    <a:pt x="74" y="3"/>
                  </a:moveTo>
                  <a:lnTo>
                    <a:pt x="70" y="0"/>
                  </a:lnTo>
                  <a:lnTo>
                    <a:pt x="0" y="0"/>
                  </a:lnTo>
                  <a:lnTo>
                    <a:pt x="0" y="10"/>
                  </a:lnTo>
                  <a:lnTo>
                    <a:pt x="70" y="10"/>
                  </a:lnTo>
                  <a:lnTo>
                    <a:pt x="67" y="7"/>
                  </a:lnTo>
                  <a:lnTo>
                    <a:pt x="70" y="10"/>
                  </a:lnTo>
                  <a:lnTo>
                    <a:pt x="74" y="9"/>
                  </a:lnTo>
                  <a:lnTo>
                    <a:pt x="75" y="5"/>
                  </a:lnTo>
                  <a:lnTo>
                    <a:pt x="74" y="2"/>
                  </a:lnTo>
                  <a:lnTo>
                    <a:pt x="70" y="0"/>
                  </a:lnTo>
                  <a:lnTo>
                    <a:pt x="74"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06" name="Google Shape;706;p15"/>
            <p:cNvSpPr/>
            <p:nvPr/>
          </p:nvSpPr>
          <p:spPr>
            <a:xfrm flipH="1">
              <a:off x="1699" y="3110"/>
              <a:ext cx="14" cy="16"/>
            </a:xfrm>
            <a:custGeom>
              <a:rect b="b" l="l" r="r" t="t"/>
              <a:pathLst>
                <a:path extrusionOk="0" h="16" w="14">
                  <a:moveTo>
                    <a:pt x="8" y="9"/>
                  </a:moveTo>
                  <a:lnTo>
                    <a:pt x="14" y="9"/>
                  </a:lnTo>
                  <a:lnTo>
                    <a:pt x="7" y="0"/>
                  </a:lnTo>
                  <a:lnTo>
                    <a:pt x="0" y="4"/>
                  </a:lnTo>
                  <a:lnTo>
                    <a:pt x="7" y="14"/>
                  </a:lnTo>
                  <a:lnTo>
                    <a:pt x="13" y="14"/>
                  </a:lnTo>
                  <a:lnTo>
                    <a:pt x="7" y="14"/>
                  </a:lnTo>
                  <a:lnTo>
                    <a:pt x="9" y="16"/>
                  </a:lnTo>
                  <a:lnTo>
                    <a:pt x="13" y="15"/>
                  </a:lnTo>
                  <a:lnTo>
                    <a:pt x="14" y="12"/>
                  </a:lnTo>
                  <a:lnTo>
                    <a:pt x="14" y="9"/>
                  </a:lnTo>
                  <a:lnTo>
                    <a:pt x="8"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07" name="Google Shape;707;p15"/>
            <p:cNvSpPr/>
            <p:nvPr/>
          </p:nvSpPr>
          <p:spPr>
            <a:xfrm flipH="1">
              <a:off x="1691" y="3108"/>
              <a:ext cx="14" cy="16"/>
            </a:xfrm>
            <a:custGeom>
              <a:rect b="b" l="l" r="r" t="t"/>
              <a:pathLst>
                <a:path extrusionOk="0" h="17" w="15">
                  <a:moveTo>
                    <a:pt x="11" y="0"/>
                  </a:moveTo>
                  <a:lnTo>
                    <a:pt x="9" y="3"/>
                  </a:lnTo>
                  <a:lnTo>
                    <a:pt x="0" y="12"/>
                  </a:lnTo>
                  <a:lnTo>
                    <a:pt x="5" y="17"/>
                  </a:lnTo>
                  <a:lnTo>
                    <a:pt x="14" y="7"/>
                  </a:lnTo>
                  <a:lnTo>
                    <a:pt x="11" y="10"/>
                  </a:lnTo>
                  <a:lnTo>
                    <a:pt x="14" y="7"/>
                  </a:lnTo>
                  <a:lnTo>
                    <a:pt x="15" y="5"/>
                  </a:lnTo>
                  <a:lnTo>
                    <a:pt x="14" y="3"/>
                  </a:lnTo>
                  <a:lnTo>
                    <a:pt x="11" y="2"/>
                  </a:lnTo>
                  <a:lnTo>
                    <a:pt x="9" y="3"/>
                  </a:lnTo>
                  <a:lnTo>
                    <a:pt x="1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08" name="Google Shape;708;p15"/>
            <p:cNvSpPr/>
            <p:nvPr/>
          </p:nvSpPr>
          <p:spPr>
            <a:xfrm flipH="1">
              <a:off x="1624" y="3108"/>
              <a:ext cx="69" cy="10"/>
            </a:xfrm>
            <a:custGeom>
              <a:rect b="b" l="l" r="r" t="t"/>
              <a:pathLst>
                <a:path extrusionOk="0" h="10" w="70">
                  <a:moveTo>
                    <a:pt x="68" y="3"/>
                  </a:moveTo>
                  <a:lnTo>
                    <a:pt x="65" y="0"/>
                  </a:lnTo>
                  <a:lnTo>
                    <a:pt x="0" y="0"/>
                  </a:lnTo>
                  <a:lnTo>
                    <a:pt x="0" y="10"/>
                  </a:lnTo>
                  <a:lnTo>
                    <a:pt x="65" y="10"/>
                  </a:lnTo>
                  <a:lnTo>
                    <a:pt x="62" y="7"/>
                  </a:lnTo>
                  <a:lnTo>
                    <a:pt x="65" y="10"/>
                  </a:lnTo>
                  <a:lnTo>
                    <a:pt x="68" y="9"/>
                  </a:lnTo>
                  <a:lnTo>
                    <a:pt x="70" y="5"/>
                  </a:lnTo>
                  <a:lnTo>
                    <a:pt x="68" y="2"/>
                  </a:lnTo>
                  <a:lnTo>
                    <a:pt x="65" y="0"/>
                  </a:lnTo>
                  <a:lnTo>
                    <a:pt x="68"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09" name="Google Shape;709;p15"/>
            <p:cNvSpPr/>
            <p:nvPr/>
          </p:nvSpPr>
          <p:spPr>
            <a:xfrm flipH="1">
              <a:off x="1615" y="3110"/>
              <a:ext cx="17" cy="16"/>
            </a:xfrm>
            <a:custGeom>
              <a:rect b="b" l="l" r="r" t="t"/>
              <a:pathLst>
                <a:path extrusionOk="0" h="16" w="15">
                  <a:moveTo>
                    <a:pt x="8" y="9"/>
                  </a:moveTo>
                  <a:lnTo>
                    <a:pt x="15" y="9"/>
                  </a:lnTo>
                  <a:lnTo>
                    <a:pt x="6" y="0"/>
                  </a:lnTo>
                  <a:lnTo>
                    <a:pt x="0" y="4"/>
                  </a:lnTo>
                  <a:lnTo>
                    <a:pt x="8" y="14"/>
                  </a:lnTo>
                  <a:lnTo>
                    <a:pt x="15" y="14"/>
                  </a:lnTo>
                  <a:lnTo>
                    <a:pt x="8" y="14"/>
                  </a:lnTo>
                  <a:lnTo>
                    <a:pt x="10" y="16"/>
                  </a:lnTo>
                  <a:lnTo>
                    <a:pt x="13" y="15"/>
                  </a:lnTo>
                  <a:lnTo>
                    <a:pt x="15" y="12"/>
                  </a:lnTo>
                  <a:lnTo>
                    <a:pt x="15" y="9"/>
                  </a:lnTo>
                  <a:lnTo>
                    <a:pt x="8"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0" name="Google Shape;710;p15"/>
            <p:cNvSpPr/>
            <p:nvPr/>
          </p:nvSpPr>
          <p:spPr>
            <a:xfrm flipH="1">
              <a:off x="1609" y="3108"/>
              <a:ext cx="15" cy="16"/>
            </a:xfrm>
            <a:custGeom>
              <a:rect b="b" l="l" r="r" t="t"/>
              <a:pathLst>
                <a:path extrusionOk="0" h="17" w="13">
                  <a:moveTo>
                    <a:pt x="10" y="0"/>
                  </a:moveTo>
                  <a:lnTo>
                    <a:pt x="7" y="3"/>
                  </a:lnTo>
                  <a:lnTo>
                    <a:pt x="0" y="12"/>
                  </a:lnTo>
                  <a:lnTo>
                    <a:pt x="7" y="17"/>
                  </a:lnTo>
                  <a:lnTo>
                    <a:pt x="13" y="7"/>
                  </a:lnTo>
                  <a:lnTo>
                    <a:pt x="10" y="10"/>
                  </a:lnTo>
                  <a:lnTo>
                    <a:pt x="13" y="7"/>
                  </a:lnTo>
                  <a:lnTo>
                    <a:pt x="13" y="4"/>
                  </a:lnTo>
                  <a:lnTo>
                    <a:pt x="12" y="2"/>
                  </a:lnTo>
                  <a:lnTo>
                    <a:pt x="9" y="0"/>
                  </a:lnTo>
                  <a:lnTo>
                    <a:pt x="7" y="3"/>
                  </a:lnTo>
                  <a:lnTo>
                    <a:pt x="1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1" name="Google Shape;711;p15"/>
            <p:cNvSpPr/>
            <p:nvPr/>
          </p:nvSpPr>
          <p:spPr>
            <a:xfrm flipH="1">
              <a:off x="1538" y="3108"/>
              <a:ext cx="75" cy="10"/>
            </a:xfrm>
            <a:custGeom>
              <a:rect b="b" l="l" r="r" t="t"/>
              <a:pathLst>
                <a:path extrusionOk="0" h="10" w="73">
                  <a:moveTo>
                    <a:pt x="71" y="3"/>
                  </a:moveTo>
                  <a:lnTo>
                    <a:pt x="68" y="0"/>
                  </a:lnTo>
                  <a:lnTo>
                    <a:pt x="0" y="0"/>
                  </a:lnTo>
                  <a:lnTo>
                    <a:pt x="0" y="10"/>
                  </a:lnTo>
                  <a:lnTo>
                    <a:pt x="68" y="10"/>
                  </a:lnTo>
                  <a:lnTo>
                    <a:pt x="64" y="7"/>
                  </a:lnTo>
                  <a:lnTo>
                    <a:pt x="68" y="10"/>
                  </a:lnTo>
                  <a:lnTo>
                    <a:pt x="71" y="9"/>
                  </a:lnTo>
                  <a:lnTo>
                    <a:pt x="73" y="5"/>
                  </a:lnTo>
                  <a:lnTo>
                    <a:pt x="71" y="2"/>
                  </a:lnTo>
                  <a:lnTo>
                    <a:pt x="68" y="0"/>
                  </a:lnTo>
                  <a:lnTo>
                    <a:pt x="71"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2" name="Google Shape;712;p15"/>
            <p:cNvSpPr/>
            <p:nvPr/>
          </p:nvSpPr>
          <p:spPr>
            <a:xfrm flipH="1">
              <a:off x="1532" y="3110"/>
              <a:ext cx="14" cy="16"/>
            </a:xfrm>
            <a:custGeom>
              <a:rect b="b" l="l" r="r" t="t"/>
              <a:pathLst>
                <a:path extrusionOk="0" h="16" w="14">
                  <a:moveTo>
                    <a:pt x="7" y="9"/>
                  </a:moveTo>
                  <a:lnTo>
                    <a:pt x="14" y="9"/>
                  </a:lnTo>
                  <a:lnTo>
                    <a:pt x="7" y="0"/>
                  </a:lnTo>
                  <a:lnTo>
                    <a:pt x="0" y="4"/>
                  </a:lnTo>
                  <a:lnTo>
                    <a:pt x="7" y="14"/>
                  </a:lnTo>
                  <a:lnTo>
                    <a:pt x="14" y="14"/>
                  </a:lnTo>
                  <a:lnTo>
                    <a:pt x="7" y="14"/>
                  </a:lnTo>
                  <a:lnTo>
                    <a:pt x="10" y="16"/>
                  </a:lnTo>
                  <a:lnTo>
                    <a:pt x="13" y="15"/>
                  </a:lnTo>
                  <a:lnTo>
                    <a:pt x="14" y="12"/>
                  </a:lnTo>
                  <a:lnTo>
                    <a:pt x="14" y="9"/>
                  </a:lnTo>
                  <a:lnTo>
                    <a:pt x="7"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3" name="Google Shape;713;p15"/>
            <p:cNvSpPr/>
            <p:nvPr/>
          </p:nvSpPr>
          <p:spPr>
            <a:xfrm flipH="1">
              <a:off x="1524" y="3108"/>
              <a:ext cx="16" cy="16"/>
            </a:xfrm>
            <a:custGeom>
              <a:rect b="b" l="l" r="r" t="t"/>
              <a:pathLst>
                <a:path extrusionOk="0" h="17" w="15">
                  <a:moveTo>
                    <a:pt x="12" y="0"/>
                  </a:moveTo>
                  <a:lnTo>
                    <a:pt x="8" y="3"/>
                  </a:lnTo>
                  <a:lnTo>
                    <a:pt x="0" y="12"/>
                  </a:lnTo>
                  <a:lnTo>
                    <a:pt x="7" y="17"/>
                  </a:lnTo>
                  <a:lnTo>
                    <a:pt x="15" y="7"/>
                  </a:lnTo>
                  <a:lnTo>
                    <a:pt x="12" y="10"/>
                  </a:lnTo>
                  <a:lnTo>
                    <a:pt x="15" y="7"/>
                  </a:lnTo>
                  <a:lnTo>
                    <a:pt x="15" y="4"/>
                  </a:lnTo>
                  <a:lnTo>
                    <a:pt x="14" y="2"/>
                  </a:lnTo>
                  <a:lnTo>
                    <a:pt x="11" y="0"/>
                  </a:lnTo>
                  <a:lnTo>
                    <a:pt x="8" y="3"/>
                  </a:lnTo>
                  <a:lnTo>
                    <a:pt x="1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4" name="Google Shape;714;p15"/>
            <p:cNvSpPr/>
            <p:nvPr/>
          </p:nvSpPr>
          <p:spPr>
            <a:xfrm flipH="1">
              <a:off x="1454" y="3108"/>
              <a:ext cx="74" cy="10"/>
            </a:xfrm>
            <a:custGeom>
              <a:rect b="b" l="l" r="r" t="t"/>
              <a:pathLst>
                <a:path extrusionOk="0" h="10" w="72">
                  <a:moveTo>
                    <a:pt x="71" y="3"/>
                  </a:moveTo>
                  <a:lnTo>
                    <a:pt x="68" y="0"/>
                  </a:lnTo>
                  <a:lnTo>
                    <a:pt x="0" y="0"/>
                  </a:lnTo>
                  <a:lnTo>
                    <a:pt x="0" y="10"/>
                  </a:lnTo>
                  <a:lnTo>
                    <a:pt x="68" y="10"/>
                  </a:lnTo>
                  <a:lnTo>
                    <a:pt x="64" y="7"/>
                  </a:lnTo>
                  <a:lnTo>
                    <a:pt x="68" y="10"/>
                  </a:lnTo>
                  <a:lnTo>
                    <a:pt x="71" y="9"/>
                  </a:lnTo>
                  <a:lnTo>
                    <a:pt x="72" y="5"/>
                  </a:lnTo>
                  <a:lnTo>
                    <a:pt x="71" y="2"/>
                  </a:lnTo>
                  <a:lnTo>
                    <a:pt x="68" y="0"/>
                  </a:lnTo>
                  <a:lnTo>
                    <a:pt x="71"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5" name="Google Shape;715;p15"/>
            <p:cNvSpPr/>
            <p:nvPr/>
          </p:nvSpPr>
          <p:spPr>
            <a:xfrm flipH="1">
              <a:off x="1448" y="3110"/>
              <a:ext cx="15" cy="16"/>
            </a:xfrm>
            <a:custGeom>
              <a:rect b="b" l="l" r="r" t="t"/>
              <a:pathLst>
                <a:path extrusionOk="0" h="16" w="14">
                  <a:moveTo>
                    <a:pt x="7" y="9"/>
                  </a:moveTo>
                  <a:lnTo>
                    <a:pt x="14" y="9"/>
                  </a:lnTo>
                  <a:lnTo>
                    <a:pt x="7" y="0"/>
                  </a:lnTo>
                  <a:lnTo>
                    <a:pt x="0" y="4"/>
                  </a:lnTo>
                  <a:lnTo>
                    <a:pt x="7" y="14"/>
                  </a:lnTo>
                  <a:lnTo>
                    <a:pt x="14" y="14"/>
                  </a:lnTo>
                  <a:lnTo>
                    <a:pt x="7" y="14"/>
                  </a:lnTo>
                  <a:lnTo>
                    <a:pt x="10" y="16"/>
                  </a:lnTo>
                  <a:lnTo>
                    <a:pt x="13" y="15"/>
                  </a:lnTo>
                  <a:lnTo>
                    <a:pt x="14" y="12"/>
                  </a:lnTo>
                  <a:lnTo>
                    <a:pt x="14" y="9"/>
                  </a:lnTo>
                  <a:lnTo>
                    <a:pt x="7"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6" name="Google Shape;716;p15"/>
            <p:cNvSpPr/>
            <p:nvPr/>
          </p:nvSpPr>
          <p:spPr>
            <a:xfrm flipH="1">
              <a:off x="1440" y="3108"/>
              <a:ext cx="14" cy="16"/>
            </a:xfrm>
            <a:custGeom>
              <a:rect b="b" l="l" r="r" t="t"/>
              <a:pathLst>
                <a:path extrusionOk="0" h="17" w="14">
                  <a:moveTo>
                    <a:pt x="11" y="0"/>
                  </a:moveTo>
                  <a:lnTo>
                    <a:pt x="7" y="3"/>
                  </a:lnTo>
                  <a:lnTo>
                    <a:pt x="0" y="12"/>
                  </a:lnTo>
                  <a:lnTo>
                    <a:pt x="7" y="17"/>
                  </a:lnTo>
                  <a:lnTo>
                    <a:pt x="14" y="7"/>
                  </a:lnTo>
                  <a:lnTo>
                    <a:pt x="11" y="10"/>
                  </a:lnTo>
                  <a:lnTo>
                    <a:pt x="14" y="7"/>
                  </a:lnTo>
                  <a:lnTo>
                    <a:pt x="14" y="4"/>
                  </a:lnTo>
                  <a:lnTo>
                    <a:pt x="13" y="2"/>
                  </a:lnTo>
                  <a:lnTo>
                    <a:pt x="9" y="0"/>
                  </a:lnTo>
                  <a:lnTo>
                    <a:pt x="7" y="3"/>
                  </a:lnTo>
                  <a:lnTo>
                    <a:pt x="1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7" name="Google Shape;717;p15"/>
            <p:cNvSpPr/>
            <p:nvPr/>
          </p:nvSpPr>
          <p:spPr>
            <a:xfrm flipH="1">
              <a:off x="1371" y="3108"/>
              <a:ext cx="73" cy="10"/>
            </a:xfrm>
            <a:custGeom>
              <a:rect b="b" l="l" r="r" t="t"/>
              <a:pathLst>
                <a:path extrusionOk="0" h="10" w="72">
                  <a:moveTo>
                    <a:pt x="71" y="3"/>
                  </a:moveTo>
                  <a:lnTo>
                    <a:pt x="68" y="0"/>
                  </a:lnTo>
                  <a:lnTo>
                    <a:pt x="0" y="0"/>
                  </a:lnTo>
                  <a:lnTo>
                    <a:pt x="0" y="10"/>
                  </a:lnTo>
                  <a:lnTo>
                    <a:pt x="68" y="10"/>
                  </a:lnTo>
                  <a:lnTo>
                    <a:pt x="64" y="7"/>
                  </a:lnTo>
                  <a:lnTo>
                    <a:pt x="68" y="10"/>
                  </a:lnTo>
                  <a:lnTo>
                    <a:pt x="71" y="9"/>
                  </a:lnTo>
                  <a:lnTo>
                    <a:pt x="72" y="5"/>
                  </a:lnTo>
                  <a:lnTo>
                    <a:pt x="71" y="2"/>
                  </a:lnTo>
                  <a:lnTo>
                    <a:pt x="68" y="0"/>
                  </a:lnTo>
                  <a:lnTo>
                    <a:pt x="71"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8" name="Google Shape;718;p15"/>
            <p:cNvSpPr/>
            <p:nvPr/>
          </p:nvSpPr>
          <p:spPr>
            <a:xfrm flipH="1">
              <a:off x="1365" y="3110"/>
              <a:ext cx="14" cy="16"/>
            </a:xfrm>
            <a:custGeom>
              <a:rect b="b" l="l" r="r" t="t"/>
              <a:pathLst>
                <a:path extrusionOk="0" h="16" w="14">
                  <a:moveTo>
                    <a:pt x="11" y="7"/>
                  </a:moveTo>
                  <a:lnTo>
                    <a:pt x="14" y="9"/>
                  </a:lnTo>
                  <a:lnTo>
                    <a:pt x="7" y="0"/>
                  </a:lnTo>
                  <a:lnTo>
                    <a:pt x="0" y="4"/>
                  </a:lnTo>
                  <a:lnTo>
                    <a:pt x="7" y="14"/>
                  </a:lnTo>
                  <a:lnTo>
                    <a:pt x="11" y="16"/>
                  </a:lnTo>
                  <a:lnTo>
                    <a:pt x="7" y="14"/>
                  </a:lnTo>
                  <a:lnTo>
                    <a:pt x="9" y="16"/>
                  </a:lnTo>
                  <a:lnTo>
                    <a:pt x="13" y="15"/>
                  </a:lnTo>
                  <a:lnTo>
                    <a:pt x="14" y="12"/>
                  </a:lnTo>
                  <a:lnTo>
                    <a:pt x="14" y="9"/>
                  </a:lnTo>
                  <a:lnTo>
                    <a:pt x="11"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9" name="Google Shape;719;p15"/>
            <p:cNvSpPr/>
            <p:nvPr/>
          </p:nvSpPr>
          <p:spPr>
            <a:xfrm flipH="1">
              <a:off x="1355" y="3118"/>
              <a:ext cx="14" cy="8"/>
            </a:xfrm>
            <a:custGeom>
              <a:rect b="b" l="l" r="r" t="t"/>
              <a:pathLst>
                <a:path extrusionOk="0" h="9" w="12">
                  <a:moveTo>
                    <a:pt x="8" y="0"/>
                  </a:moveTo>
                  <a:lnTo>
                    <a:pt x="8" y="0"/>
                  </a:lnTo>
                  <a:lnTo>
                    <a:pt x="0" y="0"/>
                  </a:lnTo>
                  <a:lnTo>
                    <a:pt x="0" y="9"/>
                  </a:lnTo>
                  <a:lnTo>
                    <a:pt x="8" y="9"/>
                  </a:lnTo>
                  <a:lnTo>
                    <a:pt x="8" y="9"/>
                  </a:lnTo>
                  <a:lnTo>
                    <a:pt x="8" y="9"/>
                  </a:lnTo>
                  <a:lnTo>
                    <a:pt x="11" y="8"/>
                  </a:lnTo>
                  <a:lnTo>
                    <a:pt x="12" y="4"/>
                  </a:lnTo>
                  <a:lnTo>
                    <a:pt x="11" y="1"/>
                  </a:lnTo>
                  <a:lnTo>
                    <a:pt x="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20" name="Google Shape;720;p15"/>
            <p:cNvSpPr/>
            <p:nvPr/>
          </p:nvSpPr>
          <p:spPr>
            <a:xfrm flipH="1">
              <a:off x="1344" y="3118"/>
              <a:ext cx="17" cy="8"/>
            </a:xfrm>
            <a:custGeom>
              <a:rect b="b" l="l" r="r" t="t"/>
              <a:pathLst>
                <a:path extrusionOk="0" h="9" w="16">
                  <a:moveTo>
                    <a:pt x="11" y="0"/>
                  </a:moveTo>
                  <a:lnTo>
                    <a:pt x="11" y="0"/>
                  </a:lnTo>
                  <a:lnTo>
                    <a:pt x="0" y="0"/>
                  </a:lnTo>
                  <a:lnTo>
                    <a:pt x="0" y="9"/>
                  </a:lnTo>
                  <a:lnTo>
                    <a:pt x="11" y="9"/>
                  </a:lnTo>
                  <a:lnTo>
                    <a:pt x="11" y="9"/>
                  </a:lnTo>
                  <a:lnTo>
                    <a:pt x="11" y="9"/>
                  </a:lnTo>
                  <a:lnTo>
                    <a:pt x="15" y="8"/>
                  </a:lnTo>
                  <a:lnTo>
                    <a:pt x="16" y="4"/>
                  </a:lnTo>
                  <a:lnTo>
                    <a:pt x="15" y="1"/>
                  </a:lnTo>
                  <a:lnTo>
                    <a:pt x="1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21" name="Google Shape;721;p15"/>
            <p:cNvSpPr/>
            <p:nvPr/>
          </p:nvSpPr>
          <p:spPr>
            <a:xfrm flipH="1">
              <a:off x="1334" y="3118"/>
              <a:ext cx="15" cy="8"/>
            </a:xfrm>
            <a:custGeom>
              <a:rect b="b" l="l" r="r" t="t"/>
              <a:pathLst>
                <a:path extrusionOk="0" h="9" w="14">
                  <a:moveTo>
                    <a:pt x="9" y="0"/>
                  </a:moveTo>
                  <a:lnTo>
                    <a:pt x="9" y="0"/>
                  </a:lnTo>
                  <a:lnTo>
                    <a:pt x="0" y="0"/>
                  </a:lnTo>
                  <a:lnTo>
                    <a:pt x="0" y="9"/>
                  </a:lnTo>
                  <a:lnTo>
                    <a:pt x="9" y="9"/>
                  </a:lnTo>
                  <a:lnTo>
                    <a:pt x="9" y="9"/>
                  </a:lnTo>
                  <a:lnTo>
                    <a:pt x="9" y="9"/>
                  </a:lnTo>
                  <a:lnTo>
                    <a:pt x="13" y="8"/>
                  </a:lnTo>
                  <a:lnTo>
                    <a:pt x="14" y="4"/>
                  </a:lnTo>
                  <a:lnTo>
                    <a:pt x="13" y="1"/>
                  </a:lnTo>
                  <a:lnTo>
                    <a:pt x="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22" name="Google Shape;722;p15"/>
            <p:cNvSpPr/>
            <p:nvPr/>
          </p:nvSpPr>
          <p:spPr>
            <a:xfrm flipH="1">
              <a:off x="1267" y="3118"/>
              <a:ext cx="71" cy="8"/>
            </a:xfrm>
            <a:custGeom>
              <a:rect b="b" l="l" r="r" t="t"/>
              <a:pathLst>
                <a:path extrusionOk="0" h="9" w="71">
                  <a:moveTo>
                    <a:pt x="66" y="0"/>
                  </a:moveTo>
                  <a:lnTo>
                    <a:pt x="66" y="0"/>
                  </a:lnTo>
                  <a:lnTo>
                    <a:pt x="0" y="0"/>
                  </a:lnTo>
                  <a:lnTo>
                    <a:pt x="0" y="9"/>
                  </a:lnTo>
                  <a:lnTo>
                    <a:pt x="66" y="9"/>
                  </a:lnTo>
                  <a:lnTo>
                    <a:pt x="66" y="9"/>
                  </a:lnTo>
                  <a:lnTo>
                    <a:pt x="66" y="9"/>
                  </a:lnTo>
                  <a:lnTo>
                    <a:pt x="69" y="8"/>
                  </a:lnTo>
                  <a:lnTo>
                    <a:pt x="71" y="4"/>
                  </a:lnTo>
                  <a:lnTo>
                    <a:pt x="69" y="1"/>
                  </a:lnTo>
                  <a:lnTo>
                    <a:pt x="6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23" name="Google Shape;723;p15"/>
            <p:cNvSpPr/>
            <p:nvPr/>
          </p:nvSpPr>
          <p:spPr>
            <a:xfrm flipH="1">
              <a:off x="1261" y="3118"/>
              <a:ext cx="12" cy="8"/>
            </a:xfrm>
            <a:custGeom>
              <a:rect b="b" l="l" r="r" t="t"/>
              <a:pathLst>
                <a:path extrusionOk="0" h="9" w="11">
                  <a:moveTo>
                    <a:pt x="3" y="2"/>
                  </a:moveTo>
                  <a:lnTo>
                    <a:pt x="7" y="0"/>
                  </a:lnTo>
                  <a:lnTo>
                    <a:pt x="0" y="0"/>
                  </a:lnTo>
                  <a:lnTo>
                    <a:pt x="0" y="9"/>
                  </a:lnTo>
                  <a:lnTo>
                    <a:pt x="7" y="9"/>
                  </a:lnTo>
                  <a:lnTo>
                    <a:pt x="10" y="7"/>
                  </a:lnTo>
                  <a:lnTo>
                    <a:pt x="7" y="9"/>
                  </a:lnTo>
                  <a:lnTo>
                    <a:pt x="10" y="8"/>
                  </a:lnTo>
                  <a:lnTo>
                    <a:pt x="11" y="4"/>
                  </a:lnTo>
                  <a:lnTo>
                    <a:pt x="10" y="1"/>
                  </a:lnTo>
                  <a:lnTo>
                    <a:pt x="7" y="0"/>
                  </a:lnTo>
                  <a:lnTo>
                    <a:pt x="3"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24" name="Google Shape;724;p15"/>
            <p:cNvSpPr/>
            <p:nvPr/>
          </p:nvSpPr>
          <p:spPr>
            <a:xfrm flipH="1">
              <a:off x="1253" y="3108"/>
              <a:ext cx="16" cy="16"/>
            </a:xfrm>
            <a:custGeom>
              <a:rect b="b" l="l" r="r" t="t"/>
              <a:pathLst>
                <a:path extrusionOk="0" h="17" w="15">
                  <a:moveTo>
                    <a:pt x="12" y="0"/>
                  </a:moveTo>
                  <a:lnTo>
                    <a:pt x="8" y="3"/>
                  </a:lnTo>
                  <a:lnTo>
                    <a:pt x="0" y="12"/>
                  </a:lnTo>
                  <a:lnTo>
                    <a:pt x="7" y="17"/>
                  </a:lnTo>
                  <a:lnTo>
                    <a:pt x="15" y="7"/>
                  </a:lnTo>
                  <a:lnTo>
                    <a:pt x="12" y="10"/>
                  </a:lnTo>
                  <a:lnTo>
                    <a:pt x="15" y="7"/>
                  </a:lnTo>
                  <a:lnTo>
                    <a:pt x="15" y="4"/>
                  </a:lnTo>
                  <a:lnTo>
                    <a:pt x="14" y="2"/>
                  </a:lnTo>
                  <a:lnTo>
                    <a:pt x="11" y="0"/>
                  </a:lnTo>
                  <a:lnTo>
                    <a:pt x="8" y="3"/>
                  </a:lnTo>
                  <a:lnTo>
                    <a:pt x="1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25" name="Google Shape;725;p15"/>
            <p:cNvSpPr/>
            <p:nvPr/>
          </p:nvSpPr>
          <p:spPr>
            <a:xfrm flipH="1">
              <a:off x="1183" y="3108"/>
              <a:ext cx="74" cy="10"/>
            </a:xfrm>
            <a:custGeom>
              <a:rect b="b" l="l" r="r" t="t"/>
              <a:pathLst>
                <a:path extrusionOk="0" h="10" w="71">
                  <a:moveTo>
                    <a:pt x="70" y="3"/>
                  </a:moveTo>
                  <a:lnTo>
                    <a:pt x="67" y="0"/>
                  </a:lnTo>
                  <a:lnTo>
                    <a:pt x="0" y="0"/>
                  </a:lnTo>
                  <a:lnTo>
                    <a:pt x="0" y="10"/>
                  </a:lnTo>
                  <a:lnTo>
                    <a:pt x="67" y="10"/>
                  </a:lnTo>
                  <a:lnTo>
                    <a:pt x="63" y="7"/>
                  </a:lnTo>
                  <a:lnTo>
                    <a:pt x="67" y="10"/>
                  </a:lnTo>
                  <a:lnTo>
                    <a:pt x="70" y="9"/>
                  </a:lnTo>
                  <a:lnTo>
                    <a:pt x="71" y="5"/>
                  </a:lnTo>
                  <a:lnTo>
                    <a:pt x="70" y="2"/>
                  </a:lnTo>
                  <a:lnTo>
                    <a:pt x="67" y="0"/>
                  </a:lnTo>
                  <a:lnTo>
                    <a:pt x="70"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26" name="Google Shape;726;p15"/>
            <p:cNvSpPr/>
            <p:nvPr/>
          </p:nvSpPr>
          <p:spPr>
            <a:xfrm flipH="1">
              <a:off x="1177" y="3110"/>
              <a:ext cx="15" cy="16"/>
            </a:xfrm>
            <a:custGeom>
              <a:rect b="b" l="l" r="r" t="t"/>
              <a:pathLst>
                <a:path extrusionOk="0" h="16" w="14">
                  <a:moveTo>
                    <a:pt x="7" y="9"/>
                  </a:moveTo>
                  <a:lnTo>
                    <a:pt x="14" y="9"/>
                  </a:lnTo>
                  <a:lnTo>
                    <a:pt x="7" y="0"/>
                  </a:lnTo>
                  <a:lnTo>
                    <a:pt x="0" y="4"/>
                  </a:lnTo>
                  <a:lnTo>
                    <a:pt x="7" y="14"/>
                  </a:lnTo>
                  <a:lnTo>
                    <a:pt x="14" y="14"/>
                  </a:lnTo>
                  <a:lnTo>
                    <a:pt x="7" y="14"/>
                  </a:lnTo>
                  <a:lnTo>
                    <a:pt x="9" y="16"/>
                  </a:lnTo>
                  <a:lnTo>
                    <a:pt x="13" y="15"/>
                  </a:lnTo>
                  <a:lnTo>
                    <a:pt x="14" y="12"/>
                  </a:lnTo>
                  <a:lnTo>
                    <a:pt x="14" y="9"/>
                  </a:lnTo>
                  <a:lnTo>
                    <a:pt x="7"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27" name="Google Shape;727;p15"/>
            <p:cNvSpPr/>
            <p:nvPr/>
          </p:nvSpPr>
          <p:spPr>
            <a:xfrm flipH="1">
              <a:off x="1171" y="3108"/>
              <a:ext cx="15" cy="16"/>
            </a:xfrm>
            <a:custGeom>
              <a:rect b="b" l="l" r="r" t="t"/>
              <a:pathLst>
                <a:path extrusionOk="0" h="17" w="14">
                  <a:moveTo>
                    <a:pt x="11" y="0"/>
                  </a:moveTo>
                  <a:lnTo>
                    <a:pt x="7" y="3"/>
                  </a:lnTo>
                  <a:lnTo>
                    <a:pt x="0" y="12"/>
                  </a:lnTo>
                  <a:lnTo>
                    <a:pt x="7" y="17"/>
                  </a:lnTo>
                  <a:lnTo>
                    <a:pt x="14" y="7"/>
                  </a:lnTo>
                  <a:lnTo>
                    <a:pt x="11" y="10"/>
                  </a:lnTo>
                  <a:lnTo>
                    <a:pt x="14" y="7"/>
                  </a:lnTo>
                  <a:lnTo>
                    <a:pt x="14" y="4"/>
                  </a:lnTo>
                  <a:lnTo>
                    <a:pt x="13" y="2"/>
                  </a:lnTo>
                  <a:lnTo>
                    <a:pt x="9" y="0"/>
                  </a:lnTo>
                  <a:lnTo>
                    <a:pt x="7" y="3"/>
                  </a:lnTo>
                  <a:lnTo>
                    <a:pt x="1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28" name="Google Shape;728;p15"/>
            <p:cNvSpPr/>
            <p:nvPr/>
          </p:nvSpPr>
          <p:spPr>
            <a:xfrm flipH="1">
              <a:off x="1100" y="3108"/>
              <a:ext cx="75" cy="10"/>
            </a:xfrm>
            <a:custGeom>
              <a:rect b="b" l="l" r="r" t="t"/>
              <a:pathLst>
                <a:path extrusionOk="0" h="10" w="72">
                  <a:moveTo>
                    <a:pt x="71" y="3"/>
                  </a:moveTo>
                  <a:lnTo>
                    <a:pt x="67" y="0"/>
                  </a:lnTo>
                  <a:lnTo>
                    <a:pt x="0" y="0"/>
                  </a:lnTo>
                  <a:lnTo>
                    <a:pt x="0" y="10"/>
                  </a:lnTo>
                  <a:lnTo>
                    <a:pt x="67" y="10"/>
                  </a:lnTo>
                  <a:lnTo>
                    <a:pt x="64" y="7"/>
                  </a:lnTo>
                  <a:lnTo>
                    <a:pt x="67" y="10"/>
                  </a:lnTo>
                  <a:lnTo>
                    <a:pt x="71" y="9"/>
                  </a:lnTo>
                  <a:lnTo>
                    <a:pt x="72" y="5"/>
                  </a:lnTo>
                  <a:lnTo>
                    <a:pt x="71" y="2"/>
                  </a:lnTo>
                  <a:lnTo>
                    <a:pt x="67" y="0"/>
                  </a:lnTo>
                  <a:lnTo>
                    <a:pt x="71"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29" name="Google Shape;729;p15"/>
            <p:cNvSpPr/>
            <p:nvPr/>
          </p:nvSpPr>
          <p:spPr>
            <a:xfrm flipH="1">
              <a:off x="1094" y="3110"/>
              <a:ext cx="14" cy="16"/>
            </a:xfrm>
            <a:custGeom>
              <a:rect b="b" l="l" r="r" t="t"/>
              <a:pathLst>
                <a:path extrusionOk="0" h="16" w="15">
                  <a:moveTo>
                    <a:pt x="8" y="9"/>
                  </a:moveTo>
                  <a:lnTo>
                    <a:pt x="15" y="9"/>
                  </a:lnTo>
                  <a:lnTo>
                    <a:pt x="7" y="0"/>
                  </a:lnTo>
                  <a:lnTo>
                    <a:pt x="0" y="4"/>
                  </a:lnTo>
                  <a:lnTo>
                    <a:pt x="8" y="14"/>
                  </a:lnTo>
                  <a:lnTo>
                    <a:pt x="15" y="14"/>
                  </a:lnTo>
                  <a:lnTo>
                    <a:pt x="8" y="14"/>
                  </a:lnTo>
                  <a:lnTo>
                    <a:pt x="10" y="16"/>
                  </a:lnTo>
                  <a:lnTo>
                    <a:pt x="14" y="15"/>
                  </a:lnTo>
                  <a:lnTo>
                    <a:pt x="15" y="12"/>
                  </a:lnTo>
                  <a:lnTo>
                    <a:pt x="15" y="9"/>
                  </a:lnTo>
                  <a:lnTo>
                    <a:pt x="8"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30" name="Google Shape;730;p15"/>
            <p:cNvSpPr/>
            <p:nvPr/>
          </p:nvSpPr>
          <p:spPr>
            <a:xfrm flipH="1">
              <a:off x="1086" y="3108"/>
              <a:ext cx="14" cy="16"/>
            </a:xfrm>
            <a:custGeom>
              <a:rect b="b" l="l" r="r" t="t"/>
              <a:pathLst>
                <a:path extrusionOk="0" h="17" w="15">
                  <a:moveTo>
                    <a:pt x="12" y="0"/>
                  </a:moveTo>
                  <a:lnTo>
                    <a:pt x="8" y="3"/>
                  </a:lnTo>
                  <a:lnTo>
                    <a:pt x="0" y="12"/>
                  </a:lnTo>
                  <a:lnTo>
                    <a:pt x="7" y="17"/>
                  </a:lnTo>
                  <a:lnTo>
                    <a:pt x="15" y="7"/>
                  </a:lnTo>
                  <a:lnTo>
                    <a:pt x="12" y="10"/>
                  </a:lnTo>
                  <a:lnTo>
                    <a:pt x="15" y="7"/>
                  </a:lnTo>
                  <a:lnTo>
                    <a:pt x="15" y="4"/>
                  </a:lnTo>
                  <a:lnTo>
                    <a:pt x="14" y="2"/>
                  </a:lnTo>
                  <a:lnTo>
                    <a:pt x="10" y="0"/>
                  </a:lnTo>
                  <a:lnTo>
                    <a:pt x="8" y="3"/>
                  </a:lnTo>
                  <a:lnTo>
                    <a:pt x="1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31" name="Google Shape;731;p15"/>
            <p:cNvSpPr/>
            <p:nvPr/>
          </p:nvSpPr>
          <p:spPr>
            <a:xfrm flipH="1">
              <a:off x="1014" y="3108"/>
              <a:ext cx="76" cy="10"/>
            </a:xfrm>
            <a:custGeom>
              <a:rect b="b" l="l" r="r" t="t"/>
              <a:pathLst>
                <a:path extrusionOk="0" h="10" w="73">
                  <a:moveTo>
                    <a:pt x="72" y="3"/>
                  </a:moveTo>
                  <a:lnTo>
                    <a:pt x="69" y="0"/>
                  </a:lnTo>
                  <a:lnTo>
                    <a:pt x="0" y="0"/>
                  </a:lnTo>
                  <a:lnTo>
                    <a:pt x="0" y="10"/>
                  </a:lnTo>
                  <a:lnTo>
                    <a:pt x="69" y="10"/>
                  </a:lnTo>
                  <a:lnTo>
                    <a:pt x="65" y="7"/>
                  </a:lnTo>
                  <a:lnTo>
                    <a:pt x="69" y="10"/>
                  </a:lnTo>
                  <a:lnTo>
                    <a:pt x="72" y="9"/>
                  </a:lnTo>
                  <a:lnTo>
                    <a:pt x="73" y="5"/>
                  </a:lnTo>
                  <a:lnTo>
                    <a:pt x="72" y="2"/>
                  </a:lnTo>
                  <a:lnTo>
                    <a:pt x="69" y="0"/>
                  </a:lnTo>
                  <a:lnTo>
                    <a:pt x="72"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32" name="Google Shape;732;p15"/>
            <p:cNvSpPr/>
            <p:nvPr/>
          </p:nvSpPr>
          <p:spPr>
            <a:xfrm flipH="1">
              <a:off x="1010" y="3110"/>
              <a:ext cx="12" cy="16"/>
            </a:xfrm>
            <a:custGeom>
              <a:rect b="b" l="l" r="r" t="t"/>
              <a:pathLst>
                <a:path extrusionOk="0" h="16" w="13">
                  <a:moveTo>
                    <a:pt x="6" y="9"/>
                  </a:moveTo>
                  <a:lnTo>
                    <a:pt x="13" y="9"/>
                  </a:lnTo>
                  <a:lnTo>
                    <a:pt x="7" y="0"/>
                  </a:lnTo>
                  <a:lnTo>
                    <a:pt x="0" y="4"/>
                  </a:lnTo>
                  <a:lnTo>
                    <a:pt x="6" y="14"/>
                  </a:lnTo>
                  <a:lnTo>
                    <a:pt x="13" y="14"/>
                  </a:lnTo>
                  <a:lnTo>
                    <a:pt x="6" y="14"/>
                  </a:lnTo>
                  <a:lnTo>
                    <a:pt x="8" y="16"/>
                  </a:lnTo>
                  <a:lnTo>
                    <a:pt x="12" y="15"/>
                  </a:lnTo>
                  <a:lnTo>
                    <a:pt x="13" y="12"/>
                  </a:lnTo>
                  <a:lnTo>
                    <a:pt x="13" y="9"/>
                  </a:lnTo>
                  <a:lnTo>
                    <a:pt x="6"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33" name="Google Shape;733;p15"/>
            <p:cNvSpPr/>
            <p:nvPr/>
          </p:nvSpPr>
          <p:spPr>
            <a:xfrm flipH="1">
              <a:off x="1004" y="3108"/>
              <a:ext cx="12" cy="16"/>
            </a:xfrm>
            <a:custGeom>
              <a:rect b="b" l="l" r="r" t="t"/>
              <a:pathLst>
                <a:path extrusionOk="0" h="17" w="13">
                  <a:moveTo>
                    <a:pt x="9" y="0"/>
                  </a:moveTo>
                  <a:lnTo>
                    <a:pt x="6" y="3"/>
                  </a:lnTo>
                  <a:lnTo>
                    <a:pt x="0" y="12"/>
                  </a:lnTo>
                  <a:lnTo>
                    <a:pt x="7" y="17"/>
                  </a:lnTo>
                  <a:lnTo>
                    <a:pt x="13" y="7"/>
                  </a:lnTo>
                  <a:lnTo>
                    <a:pt x="9" y="10"/>
                  </a:lnTo>
                  <a:lnTo>
                    <a:pt x="13" y="7"/>
                  </a:lnTo>
                  <a:lnTo>
                    <a:pt x="13" y="4"/>
                  </a:lnTo>
                  <a:lnTo>
                    <a:pt x="12" y="2"/>
                  </a:lnTo>
                  <a:lnTo>
                    <a:pt x="8" y="0"/>
                  </a:lnTo>
                  <a:lnTo>
                    <a:pt x="6" y="3"/>
                  </a:lnTo>
                  <a:lnTo>
                    <a:pt x="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34" name="Google Shape;734;p15"/>
            <p:cNvSpPr/>
            <p:nvPr/>
          </p:nvSpPr>
          <p:spPr>
            <a:xfrm flipH="1">
              <a:off x="939" y="3108"/>
              <a:ext cx="67" cy="10"/>
            </a:xfrm>
            <a:custGeom>
              <a:rect b="b" l="l" r="r" t="t"/>
              <a:pathLst>
                <a:path extrusionOk="0" h="10" w="67">
                  <a:moveTo>
                    <a:pt x="66" y="4"/>
                  </a:moveTo>
                  <a:lnTo>
                    <a:pt x="62" y="0"/>
                  </a:lnTo>
                  <a:lnTo>
                    <a:pt x="0" y="0"/>
                  </a:lnTo>
                  <a:lnTo>
                    <a:pt x="0" y="10"/>
                  </a:lnTo>
                  <a:lnTo>
                    <a:pt x="62" y="10"/>
                  </a:lnTo>
                  <a:lnTo>
                    <a:pt x="59" y="6"/>
                  </a:lnTo>
                  <a:lnTo>
                    <a:pt x="62" y="10"/>
                  </a:lnTo>
                  <a:lnTo>
                    <a:pt x="66" y="9"/>
                  </a:lnTo>
                  <a:lnTo>
                    <a:pt x="67" y="5"/>
                  </a:lnTo>
                  <a:lnTo>
                    <a:pt x="66" y="2"/>
                  </a:lnTo>
                  <a:lnTo>
                    <a:pt x="62" y="0"/>
                  </a:lnTo>
                  <a:lnTo>
                    <a:pt x="66"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35" name="Google Shape;735;p15"/>
            <p:cNvSpPr/>
            <p:nvPr/>
          </p:nvSpPr>
          <p:spPr>
            <a:xfrm flipH="1">
              <a:off x="927" y="3112"/>
              <a:ext cx="20" cy="29"/>
            </a:xfrm>
            <a:custGeom>
              <a:rect b="b" l="l" r="r" t="t"/>
              <a:pathLst>
                <a:path extrusionOk="0" h="29" w="21">
                  <a:moveTo>
                    <a:pt x="21" y="25"/>
                  </a:moveTo>
                  <a:lnTo>
                    <a:pt x="21" y="24"/>
                  </a:lnTo>
                  <a:lnTo>
                    <a:pt x="7" y="0"/>
                  </a:lnTo>
                  <a:lnTo>
                    <a:pt x="0" y="2"/>
                  </a:lnTo>
                  <a:lnTo>
                    <a:pt x="14" y="26"/>
                  </a:lnTo>
                  <a:lnTo>
                    <a:pt x="14" y="25"/>
                  </a:lnTo>
                  <a:lnTo>
                    <a:pt x="14" y="26"/>
                  </a:lnTo>
                  <a:lnTo>
                    <a:pt x="16" y="29"/>
                  </a:lnTo>
                  <a:lnTo>
                    <a:pt x="18" y="29"/>
                  </a:lnTo>
                  <a:lnTo>
                    <a:pt x="21" y="28"/>
                  </a:lnTo>
                  <a:lnTo>
                    <a:pt x="21" y="24"/>
                  </a:lnTo>
                  <a:lnTo>
                    <a:pt x="21" y="2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36" name="Google Shape;736;p15"/>
            <p:cNvSpPr/>
            <p:nvPr/>
          </p:nvSpPr>
          <p:spPr>
            <a:xfrm flipH="1">
              <a:off x="923" y="3139"/>
              <a:ext cx="10" cy="20"/>
            </a:xfrm>
            <a:custGeom>
              <a:rect b="b" l="l" r="r" t="t"/>
              <a:pathLst>
                <a:path extrusionOk="0" h="21" w="10">
                  <a:moveTo>
                    <a:pt x="7" y="14"/>
                  </a:moveTo>
                  <a:lnTo>
                    <a:pt x="10" y="18"/>
                  </a:lnTo>
                  <a:lnTo>
                    <a:pt x="7" y="0"/>
                  </a:lnTo>
                  <a:lnTo>
                    <a:pt x="0" y="0"/>
                  </a:lnTo>
                  <a:lnTo>
                    <a:pt x="3" y="18"/>
                  </a:lnTo>
                  <a:lnTo>
                    <a:pt x="7" y="21"/>
                  </a:lnTo>
                  <a:lnTo>
                    <a:pt x="3" y="18"/>
                  </a:lnTo>
                  <a:lnTo>
                    <a:pt x="4" y="20"/>
                  </a:lnTo>
                  <a:lnTo>
                    <a:pt x="7" y="21"/>
                  </a:lnTo>
                  <a:lnTo>
                    <a:pt x="9" y="20"/>
                  </a:lnTo>
                  <a:lnTo>
                    <a:pt x="10" y="18"/>
                  </a:lnTo>
                  <a:lnTo>
                    <a:pt x="7" y="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37" name="Google Shape;737;p15"/>
            <p:cNvSpPr/>
            <p:nvPr/>
          </p:nvSpPr>
          <p:spPr>
            <a:xfrm flipH="1">
              <a:off x="914" y="3151"/>
              <a:ext cx="13" cy="8"/>
            </a:xfrm>
            <a:custGeom>
              <a:rect b="b" l="l" r="r" t="t"/>
              <a:pathLst>
                <a:path extrusionOk="0" h="8" w="10">
                  <a:moveTo>
                    <a:pt x="10" y="2"/>
                  </a:moveTo>
                  <a:lnTo>
                    <a:pt x="7" y="0"/>
                  </a:lnTo>
                  <a:lnTo>
                    <a:pt x="0" y="1"/>
                  </a:lnTo>
                  <a:lnTo>
                    <a:pt x="0" y="8"/>
                  </a:lnTo>
                  <a:lnTo>
                    <a:pt x="7" y="7"/>
                  </a:lnTo>
                  <a:lnTo>
                    <a:pt x="3" y="5"/>
                  </a:lnTo>
                  <a:lnTo>
                    <a:pt x="7" y="7"/>
                  </a:lnTo>
                  <a:lnTo>
                    <a:pt x="9" y="6"/>
                  </a:lnTo>
                  <a:lnTo>
                    <a:pt x="10" y="3"/>
                  </a:lnTo>
                  <a:lnTo>
                    <a:pt x="9" y="1"/>
                  </a:lnTo>
                  <a:lnTo>
                    <a:pt x="7" y="0"/>
                  </a:lnTo>
                  <a:lnTo>
                    <a:pt x="10"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38" name="Google Shape;738;p15"/>
            <p:cNvSpPr/>
            <p:nvPr/>
          </p:nvSpPr>
          <p:spPr>
            <a:xfrm flipH="1">
              <a:off x="902" y="3153"/>
              <a:ext cx="21" cy="31"/>
            </a:xfrm>
            <a:custGeom>
              <a:rect b="b" l="l" r="r" t="t"/>
              <a:pathLst>
                <a:path extrusionOk="0" h="29" w="21">
                  <a:moveTo>
                    <a:pt x="21" y="26"/>
                  </a:moveTo>
                  <a:lnTo>
                    <a:pt x="21" y="24"/>
                  </a:lnTo>
                  <a:lnTo>
                    <a:pt x="7" y="0"/>
                  </a:lnTo>
                  <a:lnTo>
                    <a:pt x="0" y="3"/>
                  </a:lnTo>
                  <a:lnTo>
                    <a:pt x="14" y="27"/>
                  </a:lnTo>
                  <a:lnTo>
                    <a:pt x="14" y="26"/>
                  </a:lnTo>
                  <a:lnTo>
                    <a:pt x="14" y="27"/>
                  </a:lnTo>
                  <a:lnTo>
                    <a:pt x="16" y="29"/>
                  </a:lnTo>
                  <a:lnTo>
                    <a:pt x="19" y="29"/>
                  </a:lnTo>
                  <a:lnTo>
                    <a:pt x="21" y="28"/>
                  </a:lnTo>
                  <a:lnTo>
                    <a:pt x="21" y="24"/>
                  </a:lnTo>
                  <a:lnTo>
                    <a:pt x="21" y="2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39" name="Google Shape;739;p15"/>
            <p:cNvSpPr/>
            <p:nvPr/>
          </p:nvSpPr>
          <p:spPr>
            <a:xfrm flipH="1">
              <a:off x="898" y="3180"/>
              <a:ext cx="10" cy="22"/>
            </a:xfrm>
            <a:custGeom>
              <a:rect b="b" l="l" r="r" t="t"/>
              <a:pathLst>
                <a:path extrusionOk="0" h="22" w="10">
                  <a:moveTo>
                    <a:pt x="6" y="15"/>
                  </a:moveTo>
                  <a:lnTo>
                    <a:pt x="10" y="18"/>
                  </a:lnTo>
                  <a:lnTo>
                    <a:pt x="7" y="0"/>
                  </a:lnTo>
                  <a:lnTo>
                    <a:pt x="0" y="0"/>
                  </a:lnTo>
                  <a:lnTo>
                    <a:pt x="3" y="18"/>
                  </a:lnTo>
                  <a:lnTo>
                    <a:pt x="8" y="22"/>
                  </a:lnTo>
                  <a:lnTo>
                    <a:pt x="3" y="18"/>
                  </a:lnTo>
                  <a:lnTo>
                    <a:pt x="5" y="20"/>
                  </a:lnTo>
                  <a:lnTo>
                    <a:pt x="7" y="22"/>
                  </a:lnTo>
                  <a:lnTo>
                    <a:pt x="9" y="20"/>
                  </a:lnTo>
                  <a:lnTo>
                    <a:pt x="10" y="18"/>
                  </a:lnTo>
                  <a:lnTo>
                    <a:pt x="6" y="1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40" name="Google Shape;740;p15"/>
            <p:cNvSpPr/>
            <p:nvPr/>
          </p:nvSpPr>
          <p:spPr>
            <a:xfrm flipH="1">
              <a:off x="890" y="3192"/>
              <a:ext cx="12" cy="10"/>
            </a:xfrm>
            <a:custGeom>
              <a:rect b="b" l="l" r="r" t="t"/>
              <a:pathLst>
                <a:path extrusionOk="0" h="10" w="11">
                  <a:moveTo>
                    <a:pt x="11" y="1"/>
                  </a:moveTo>
                  <a:lnTo>
                    <a:pt x="7" y="0"/>
                  </a:lnTo>
                  <a:lnTo>
                    <a:pt x="0" y="3"/>
                  </a:lnTo>
                  <a:lnTo>
                    <a:pt x="2" y="10"/>
                  </a:lnTo>
                  <a:lnTo>
                    <a:pt x="9" y="7"/>
                  </a:lnTo>
                  <a:lnTo>
                    <a:pt x="4" y="6"/>
                  </a:lnTo>
                  <a:lnTo>
                    <a:pt x="9" y="7"/>
                  </a:lnTo>
                  <a:lnTo>
                    <a:pt x="11" y="5"/>
                  </a:lnTo>
                  <a:lnTo>
                    <a:pt x="11" y="3"/>
                  </a:lnTo>
                  <a:lnTo>
                    <a:pt x="10" y="0"/>
                  </a:lnTo>
                  <a:lnTo>
                    <a:pt x="7" y="0"/>
                  </a:lnTo>
                  <a:lnTo>
                    <a:pt x="11"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41" name="Google Shape;741;p15"/>
            <p:cNvSpPr/>
            <p:nvPr/>
          </p:nvSpPr>
          <p:spPr>
            <a:xfrm flipH="1">
              <a:off x="876" y="3194"/>
              <a:ext cx="22" cy="33"/>
            </a:xfrm>
            <a:custGeom>
              <a:rect b="b" l="l" r="r" t="t"/>
              <a:pathLst>
                <a:path extrusionOk="0" h="33" w="22">
                  <a:moveTo>
                    <a:pt x="22" y="28"/>
                  </a:moveTo>
                  <a:lnTo>
                    <a:pt x="22" y="26"/>
                  </a:lnTo>
                  <a:lnTo>
                    <a:pt x="7" y="0"/>
                  </a:lnTo>
                  <a:lnTo>
                    <a:pt x="0" y="5"/>
                  </a:lnTo>
                  <a:lnTo>
                    <a:pt x="15" y="30"/>
                  </a:lnTo>
                  <a:lnTo>
                    <a:pt x="15" y="28"/>
                  </a:lnTo>
                  <a:lnTo>
                    <a:pt x="15" y="30"/>
                  </a:lnTo>
                  <a:lnTo>
                    <a:pt x="18" y="33"/>
                  </a:lnTo>
                  <a:lnTo>
                    <a:pt x="21" y="32"/>
                  </a:lnTo>
                  <a:lnTo>
                    <a:pt x="22" y="29"/>
                  </a:lnTo>
                  <a:lnTo>
                    <a:pt x="22" y="26"/>
                  </a:lnTo>
                  <a:lnTo>
                    <a:pt x="22" y="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42" name="Google Shape;742;p15"/>
            <p:cNvSpPr/>
            <p:nvPr/>
          </p:nvSpPr>
          <p:spPr>
            <a:xfrm flipH="1">
              <a:off x="874" y="3223"/>
              <a:ext cx="8" cy="20"/>
            </a:xfrm>
            <a:custGeom>
              <a:rect b="b" l="l" r="r" t="t"/>
              <a:pathLst>
                <a:path extrusionOk="0" h="21" w="10">
                  <a:moveTo>
                    <a:pt x="6" y="14"/>
                  </a:moveTo>
                  <a:lnTo>
                    <a:pt x="10" y="17"/>
                  </a:lnTo>
                  <a:lnTo>
                    <a:pt x="7" y="0"/>
                  </a:lnTo>
                  <a:lnTo>
                    <a:pt x="0" y="0"/>
                  </a:lnTo>
                  <a:lnTo>
                    <a:pt x="3" y="17"/>
                  </a:lnTo>
                  <a:lnTo>
                    <a:pt x="6" y="21"/>
                  </a:lnTo>
                  <a:lnTo>
                    <a:pt x="3" y="17"/>
                  </a:lnTo>
                  <a:lnTo>
                    <a:pt x="4" y="20"/>
                  </a:lnTo>
                  <a:lnTo>
                    <a:pt x="6" y="21"/>
                  </a:lnTo>
                  <a:lnTo>
                    <a:pt x="8" y="20"/>
                  </a:lnTo>
                  <a:lnTo>
                    <a:pt x="10" y="17"/>
                  </a:lnTo>
                  <a:lnTo>
                    <a:pt x="6" y="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43" name="Google Shape;743;p15"/>
            <p:cNvSpPr/>
            <p:nvPr/>
          </p:nvSpPr>
          <p:spPr>
            <a:xfrm flipH="1">
              <a:off x="866" y="3235"/>
              <a:ext cx="10" cy="8"/>
            </a:xfrm>
            <a:custGeom>
              <a:rect b="b" l="l" r="r" t="t"/>
              <a:pathLst>
                <a:path extrusionOk="0" h="8" w="12">
                  <a:moveTo>
                    <a:pt x="12" y="2"/>
                  </a:moveTo>
                  <a:lnTo>
                    <a:pt x="8" y="0"/>
                  </a:lnTo>
                  <a:lnTo>
                    <a:pt x="0" y="1"/>
                  </a:lnTo>
                  <a:lnTo>
                    <a:pt x="0" y="8"/>
                  </a:lnTo>
                  <a:lnTo>
                    <a:pt x="8" y="7"/>
                  </a:lnTo>
                  <a:lnTo>
                    <a:pt x="5" y="4"/>
                  </a:lnTo>
                  <a:lnTo>
                    <a:pt x="8" y="7"/>
                  </a:lnTo>
                  <a:lnTo>
                    <a:pt x="10" y="6"/>
                  </a:lnTo>
                  <a:lnTo>
                    <a:pt x="12" y="3"/>
                  </a:lnTo>
                  <a:lnTo>
                    <a:pt x="10" y="1"/>
                  </a:lnTo>
                  <a:lnTo>
                    <a:pt x="8" y="0"/>
                  </a:lnTo>
                  <a:lnTo>
                    <a:pt x="12"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44" name="Google Shape;744;p15"/>
            <p:cNvSpPr/>
            <p:nvPr/>
          </p:nvSpPr>
          <p:spPr>
            <a:xfrm flipH="1">
              <a:off x="851" y="3237"/>
              <a:ext cx="21" cy="29"/>
            </a:xfrm>
            <a:custGeom>
              <a:rect b="b" l="l" r="r" t="t"/>
              <a:pathLst>
                <a:path extrusionOk="0" h="29" w="20">
                  <a:moveTo>
                    <a:pt x="20" y="25"/>
                  </a:moveTo>
                  <a:lnTo>
                    <a:pt x="20" y="24"/>
                  </a:lnTo>
                  <a:lnTo>
                    <a:pt x="7" y="0"/>
                  </a:lnTo>
                  <a:lnTo>
                    <a:pt x="0" y="2"/>
                  </a:lnTo>
                  <a:lnTo>
                    <a:pt x="13" y="27"/>
                  </a:lnTo>
                  <a:lnTo>
                    <a:pt x="13" y="25"/>
                  </a:lnTo>
                  <a:lnTo>
                    <a:pt x="13" y="27"/>
                  </a:lnTo>
                  <a:lnTo>
                    <a:pt x="16" y="29"/>
                  </a:lnTo>
                  <a:lnTo>
                    <a:pt x="18" y="29"/>
                  </a:lnTo>
                  <a:lnTo>
                    <a:pt x="20" y="28"/>
                  </a:lnTo>
                  <a:lnTo>
                    <a:pt x="20" y="24"/>
                  </a:lnTo>
                  <a:lnTo>
                    <a:pt x="20" y="2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45" name="Google Shape;745;p15"/>
            <p:cNvSpPr/>
            <p:nvPr/>
          </p:nvSpPr>
          <p:spPr>
            <a:xfrm flipH="1">
              <a:off x="849" y="3264"/>
              <a:ext cx="8" cy="23"/>
            </a:xfrm>
            <a:custGeom>
              <a:rect b="b" l="l" r="r" t="t"/>
              <a:pathLst>
                <a:path extrusionOk="0" h="22" w="10">
                  <a:moveTo>
                    <a:pt x="5" y="15"/>
                  </a:moveTo>
                  <a:lnTo>
                    <a:pt x="10" y="19"/>
                  </a:lnTo>
                  <a:lnTo>
                    <a:pt x="7" y="0"/>
                  </a:lnTo>
                  <a:lnTo>
                    <a:pt x="0" y="0"/>
                  </a:lnTo>
                  <a:lnTo>
                    <a:pt x="3" y="19"/>
                  </a:lnTo>
                  <a:lnTo>
                    <a:pt x="7" y="22"/>
                  </a:lnTo>
                  <a:lnTo>
                    <a:pt x="3" y="19"/>
                  </a:lnTo>
                  <a:lnTo>
                    <a:pt x="4" y="21"/>
                  </a:lnTo>
                  <a:lnTo>
                    <a:pt x="6" y="22"/>
                  </a:lnTo>
                  <a:lnTo>
                    <a:pt x="9" y="21"/>
                  </a:lnTo>
                  <a:lnTo>
                    <a:pt x="10" y="19"/>
                  </a:lnTo>
                  <a:lnTo>
                    <a:pt x="5" y="1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46" name="Google Shape;746;p15"/>
            <p:cNvSpPr/>
            <p:nvPr/>
          </p:nvSpPr>
          <p:spPr>
            <a:xfrm flipH="1">
              <a:off x="841" y="3276"/>
              <a:ext cx="12" cy="11"/>
            </a:xfrm>
            <a:custGeom>
              <a:rect b="b" l="l" r="r" t="t"/>
              <a:pathLst>
                <a:path extrusionOk="0" h="9" w="13">
                  <a:moveTo>
                    <a:pt x="13" y="2"/>
                  </a:moveTo>
                  <a:lnTo>
                    <a:pt x="8" y="0"/>
                  </a:lnTo>
                  <a:lnTo>
                    <a:pt x="0" y="2"/>
                  </a:lnTo>
                  <a:lnTo>
                    <a:pt x="2" y="9"/>
                  </a:lnTo>
                  <a:lnTo>
                    <a:pt x="10" y="7"/>
                  </a:lnTo>
                  <a:lnTo>
                    <a:pt x="6" y="5"/>
                  </a:lnTo>
                  <a:lnTo>
                    <a:pt x="10" y="7"/>
                  </a:lnTo>
                  <a:lnTo>
                    <a:pt x="13" y="5"/>
                  </a:lnTo>
                  <a:lnTo>
                    <a:pt x="13" y="2"/>
                  </a:lnTo>
                  <a:lnTo>
                    <a:pt x="12" y="0"/>
                  </a:lnTo>
                  <a:lnTo>
                    <a:pt x="8" y="0"/>
                  </a:lnTo>
                  <a:lnTo>
                    <a:pt x="13"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47" name="Google Shape;747;p15"/>
            <p:cNvSpPr/>
            <p:nvPr/>
          </p:nvSpPr>
          <p:spPr>
            <a:xfrm flipH="1">
              <a:off x="827" y="3278"/>
              <a:ext cx="20" cy="31"/>
            </a:xfrm>
            <a:custGeom>
              <a:rect b="b" l="l" r="r" t="t"/>
              <a:pathLst>
                <a:path extrusionOk="0" h="29" w="21">
                  <a:moveTo>
                    <a:pt x="21" y="26"/>
                  </a:moveTo>
                  <a:lnTo>
                    <a:pt x="21" y="25"/>
                  </a:lnTo>
                  <a:lnTo>
                    <a:pt x="7" y="0"/>
                  </a:lnTo>
                  <a:lnTo>
                    <a:pt x="0" y="3"/>
                  </a:lnTo>
                  <a:lnTo>
                    <a:pt x="14" y="27"/>
                  </a:lnTo>
                  <a:lnTo>
                    <a:pt x="14" y="26"/>
                  </a:lnTo>
                  <a:lnTo>
                    <a:pt x="14" y="27"/>
                  </a:lnTo>
                  <a:lnTo>
                    <a:pt x="16" y="29"/>
                  </a:lnTo>
                  <a:lnTo>
                    <a:pt x="18" y="29"/>
                  </a:lnTo>
                  <a:lnTo>
                    <a:pt x="21" y="28"/>
                  </a:lnTo>
                  <a:lnTo>
                    <a:pt x="21" y="25"/>
                  </a:lnTo>
                  <a:lnTo>
                    <a:pt x="21" y="2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48" name="Google Shape;748;p15"/>
            <p:cNvSpPr/>
            <p:nvPr/>
          </p:nvSpPr>
          <p:spPr>
            <a:xfrm flipH="1">
              <a:off x="821" y="3305"/>
              <a:ext cx="12" cy="31"/>
            </a:xfrm>
            <a:custGeom>
              <a:rect b="b" l="l" r="r" t="t"/>
              <a:pathLst>
                <a:path extrusionOk="0" h="30" w="11">
                  <a:moveTo>
                    <a:pt x="8" y="30"/>
                  </a:moveTo>
                  <a:lnTo>
                    <a:pt x="11" y="25"/>
                  </a:lnTo>
                  <a:lnTo>
                    <a:pt x="7" y="0"/>
                  </a:lnTo>
                  <a:lnTo>
                    <a:pt x="0" y="0"/>
                  </a:lnTo>
                  <a:lnTo>
                    <a:pt x="4" y="25"/>
                  </a:lnTo>
                  <a:lnTo>
                    <a:pt x="8" y="20"/>
                  </a:lnTo>
                  <a:lnTo>
                    <a:pt x="4" y="25"/>
                  </a:lnTo>
                  <a:lnTo>
                    <a:pt x="5" y="27"/>
                  </a:lnTo>
                  <a:lnTo>
                    <a:pt x="8" y="29"/>
                  </a:lnTo>
                  <a:lnTo>
                    <a:pt x="10" y="27"/>
                  </a:lnTo>
                  <a:lnTo>
                    <a:pt x="11" y="25"/>
                  </a:lnTo>
                  <a:lnTo>
                    <a:pt x="8" y="3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49" name="Google Shape;749;p15"/>
            <p:cNvSpPr/>
            <p:nvPr/>
          </p:nvSpPr>
          <p:spPr>
            <a:xfrm flipH="1">
              <a:off x="825" y="3326"/>
              <a:ext cx="1736" cy="10"/>
            </a:xfrm>
            <a:custGeom>
              <a:rect b="b" l="l" r="r" t="t"/>
              <a:pathLst>
                <a:path extrusionOk="0" h="10" w="1704">
                  <a:moveTo>
                    <a:pt x="2" y="5"/>
                  </a:moveTo>
                  <a:lnTo>
                    <a:pt x="5" y="10"/>
                  </a:lnTo>
                  <a:lnTo>
                    <a:pt x="1704" y="10"/>
                  </a:lnTo>
                  <a:lnTo>
                    <a:pt x="1704" y="0"/>
                  </a:lnTo>
                  <a:lnTo>
                    <a:pt x="5" y="0"/>
                  </a:lnTo>
                  <a:lnTo>
                    <a:pt x="8" y="5"/>
                  </a:lnTo>
                  <a:lnTo>
                    <a:pt x="5" y="0"/>
                  </a:lnTo>
                  <a:lnTo>
                    <a:pt x="2" y="2"/>
                  </a:lnTo>
                  <a:lnTo>
                    <a:pt x="0" y="5"/>
                  </a:lnTo>
                  <a:lnTo>
                    <a:pt x="2" y="9"/>
                  </a:lnTo>
                  <a:lnTo>
                    <a:pt x="5" y="10"/>
                  </a:lnTo>
                  <a:lnTo>
                    <a:pt x="2"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50" name="Google Shape;750;p15"/>
            <p:cNvSpPr/>
            <p:nvPr/>
          </p:nvSpPr>
          <p:spPr>
            <a:xfrm flipH="1">
              <a:off x="2549" y="3301"/>
              <a:ext cx="10" cy="31"/>
            </a:xfrm>
            <a:custGeom>
              <a:rect b="b" l="l" r="r" t="t"/>
              <a:pathLst>
                <a:path extrusionOk="0" h="29" w="10">
                  <a:moveTo>
                    <a:pt x="3" y="1"/>
                  </a:moveTo>
                  <a:lnTo>
                    <a:pt x="3" y="4"/>
                  </a:lnTo>
                  <a:lnTo>
                    <a:pt x="0" y="29"/>
                  </a:lnTo>
                  <a:lnTo>
                    <a:pt x="6" y="29"/>
                  </a:lnTo>
                  <a:lnTo>
                    <a:pt x="10" y="4"/>
                  </a:lnTo>
                  <a:lnTo>
                    <a:pt x="10" y="6"/>
                  </a:lnTo>
                  <a:lnTo>
                    <a:pt x="10" y="4"/>
                  </a:lnTo>
                  <a:lnTo>
                    <a:pt x="9" y="1"/>
                  </a:lnTo>
                  <a:lnTo>
                    <a:pt x="6" y="0"/>
                  </a:lnTo>
                  <a:lnTo>
                    <a:pt x="4" y="1"/>
                  </a:lnTo>
                  <a:lnTo>
                    <a:pt x="3" y="4"/>
                  </a:lnTo>
                  <a:lnTo>
                    <a:pt x="3"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51" name="Google Shape;751;p15"/>
            <p:cNvSpPr/>
            <p:nvPr/>
          </p:nvSpPr>
          <p:spPr>
            <a:xfrm flipH="1">
              <a:off x="2534" y="3274"/>
              <a:ext cx="21" cy="33"/>
            </a:xfrm>
            <a:custGeom>
              <a:rect b="b" l="l" r="r" t="t"/>
              <a:pathLst>
                <a:path extrusionOk="0" h="31" w="22">
                  <a:moveTo>
                    <a:pt x="18" y="1"/>
                  </a:moveTo>
                  <a:lnTo>
                    <a:pt x="15" y="2"/>
                  </a:lnTo>
                  <a:lnTo>
                    <a:pt x="0" y="26"/>
                  </a:lnTo>
                  <a:lnTo>
                    <a:pt x="7" y="31"/>
                  </a:lnTo>
                  <a:lnTo>
                    <a:pt x="22" y="7"/>
                  </a:lnTo>
                  <a:lnTo>
                    <a:pt x="18" y="8"/>
                  </a:lnTo>
                  <a:lnTo>
                    <a:pt x="22" y="7"/>
                  </a:lnTo>
                  <a:lnTo>
                    <a:pt x="22" y="3"/>
                  </a:lnTo>
                  <a:lnTo>
                    <a:pt x="21" y="1"/>
                  </a:lnTo>
                  <a:lnTo>
                    <a:pt x="17" y="0"/>
                  </a:lnTo>
                  <a:lnTo>
                    <a:pt x="15" y="2"/>
                  </a:lnTo>
                  <a:lnTo>
                    <a:pt x="18"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52" name="Google Shape;752;p15"/>
            <p:cNvSpPr/>
            <p:nvPr/>
          </p:nvSpPr>
          <p:spPr>
            <a:xfrm flipH="1">
              <a:off x="2528" y="3276"/>
              <a:ext cx="9" cy="9"/>
            </a:xfrm>
            <a:custGeom>
              <a:rect b="b" l="l" r="r" t="t"/>
              <a:pathLst>
                <a:path extrusionOk="0" h="8" w="10">
                  <a:moveTo>
                    <a:pt x="3" y="5"/>
                  </a:moveTo>
                  <a:lnTo>
                    <a:pt x="6" y="1"/>
                  </a:lnTo>
                  <a:lnTo>
                    <a:pt x="0" y="0"/>
                  </a:lnTo>
                  <a:lnTo>
                    <a:pt x="0" y="7"/>
                  </a:lnTo>
                  <a:lnTo>
                    <a:pt x="6" y="8"/>
                  </a:lnTo>
                  <a:lnTo>
                    <a:pt x="10" y="5"/>
                  </a:lnTo>
                  <a:lnTo>
                    <a:pt x="6" y="8"/>
                  </a:lnTo>
                  <a:lnTo>
                    <a:pt x="8" y="7"/>
                  </a:lnTo>
                  <a:lnTo>
                    <a:pt x="10" y="5"/>
                  </a:lnTo>
                  <a:lnTo>
                    <a:pt x="8" y="2"/>
                  </a:lnTo>
                  <a:lnTo>
                    <a:pt x="6" y="1"/>
                  </a:lnTo>
                  <a:lnTo>
                    <a:pt x="3"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53" name="Google Shape;753;p15"/>
            <p:cNvSpPr/>
            <p:nvPr/>
          </p:nvSpPr>
          <p:spPr>
            <a:xfrm flipH="1">
              <a:off x="2524" y="3260"/>
              <a:ext cx="10" cy="20"/>
            </a:xfrm>
            <a:custGeom>
              <a:rect b="b" l="l" r="r" t="t"/>
              <a:pathLst>
                <a:path extrusionOk="0" h="21" w="10">
                  <a:moveTo>
                    <a:pt x="3" y="1"/>
                  </a:moveTo>
                  <a:lnTo>
                    <a:pt x="3" y="3"/>
                  </a:lnTo>
                  <a:lnTo>
                    <a:pt x="0" y="21"/>
                  </a:lnTo>
                  <a:lnTo>
                    <a:pt x="7" y="21"/>
                  </a:lnTo>
                  <a:lnTo>
                    <a:pt x="10" y="3"/>
                  </a:lnTo>
                  <a:lnTo>
                    <a:pt x="10" y="6"/>
                  </a:lnTo>
                  <a:lnTo>
                    <a:pt x="10" y="3"/>
                  </a:lnTo>
                  <a:lnTo>
                    <a:pt x="9" y="1"/>
                  </a:lnTo>
                  <a:lnTo>
                    <a:pt x="7" y="0"/>
                  </a:lnTo>
                  <a:lnTo>
                    <a:pt x="4" y="1"/>
                  </a:lnTo>
                  <a:lnTo>
                    <a:pt x="3" y="3"/>
                  </a:lnTo>
                  <a:lnTo>
                    <a:pt x="3"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54" name="Google Shape;754;p15"/>
            <p:cNvSpPr/>
            <p:nvPr/>
          </p:nvSpPr>
          <p:spPr>
            <a:xfrm flipH="1">
              <a:off x="2508" y="3233"/>
              <a:ext cx="22" cy="33"/>
            </a:xfrm>
            <a:custGeom>
              <a:rect b="b" l="l" r="r" t="t"/>
              <a:pathLst>
                <a:path extrusionOk="0" h="31" w="22">
                  <a:moveTo>
                    <a:pt x="19" y="0"/>
                  </a:moveTo>
                  <a:lnTo>
                    <a:pt x="15" y="2"/>
                  </a:lnTo>
                  <a:lnTo>
                    <a:pt x="0" y="26"/>
                  </a:lnTo>
                  <a:lnTo>
                    <a:pt x="7" y="31"/>
                  </a:lnTo>
                  <a:lnTo>
                    <a:pt x="22" y="7"/>
                  </a:lnTo>
                  <a:lnTo>
                    <a:pt x="19" y="9"/>
                  </a:lnTo>
                  <a:lnTo>
                    <a:pt x="22" y="7"/>
                  </a:lnTo>
                  <a:lnTo>
                    <a:pt x="22" y="3"/>
                  </a:lnTo>
                  <a:lnTo>
                    <a:pt x="21" y="1"/>
                  </a:lnTo>
                  <a:lnTo>
                    <a:pt x="17" y="0"/>
                  </a:lnTo>
                  <a:lnTo>
                    <a:pt x="15" y="2"/>
                  </a:lnTo>
                  <a:lnTo>
                    <a:pt x="1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55" name="Google Shape;755;p15"/>
            <p:cNvSpPr/>
            <p:nvPr/>
          </p:nvSpPr>
          <p:spPr>
            <a:xfrm flipH="1">
              <a:off x="2502" y="3233"/>
              <a:ext cx="10" cy="10"/>
            </a:xfrm>
            <a:custGeom>
              <a:rect b="b" l="l" r="r" t="t"/>
              <a:pathLst>
                <a:path extrusionOk="0" h="9" w="10">
                  <a:moveTo>
                    <a:pt x="2" y="3"/>
                  </a:moveTo>
                  <a:lnTo>
                    <a:pt x="5" y="0"/>
                  </a:lnTo>
                  <a:lnTo>
                    <a:pt x="0" y="0"/>
                  </a:lnTo>
                  <a:lnTo>
                    <a:pt x="0" y="9"/>
                  </a:lnTo>
                  <a:lnTo>
                    <a:pt x="5" y="9"/>
                  </a:lnTo>
                  <a:lnTo>
                    <a:pt x="9" y="5"/>
                  </a:lnTo>
                  <a:lnTo>
                    <a:pt x="5" y="9"/>
                  </a:lnTo>
                  <a:lnTo>
                    <a:pt x="9" y="8"/>
                  </a:lnTo>
                  <a:lnTo>
                    <a:pt x="10" y="4"/>
                  </a:lnTo>
                  <a:lnTo>
                    <a:pt x="9" y="1"/>
                  </a:lnTo>
                  <a:lnTo>
                    <a:pt x="5" y="0"/>
                  </a:lnTo>
                  <a:lnTo>
                    <a:pt x="2"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56" name="Google Shape;756;p15"/>
            <p:cNvSpPr/>
            <p:nvPr/>
          </p:nvSpPr>
          <p:spPr>
            <a:xfrm flipH="1">
              <a:off x="2498" y="3219"/>
              <a:ext cx="12" cy="20"/>
            </a:xfrm>
            <a:custGeom>
              <a:rect b="b" l="l" r="r" t="t"/>
              <a:pathLst>
                <a:path extrusionOk="0" h="20" w="11">
                  <a:moveTo>
                    <a:pt x="5" y="2"/>
                  </a:moveTo>
                  <a:lnTo>
                    <a:pt x="5" y="2"/>
                  </a:lnTo>
                  <a:lnTo>
                    <a:pt x="0" y="18"/>
                  </a:lnTo>
                  <a:lnTo>
                    <a:pt x="7" y="20"/>
                  </a:lnTo>
                  <a:lnTo>
                    <a:pt x="11" y="4"/>
                  </a:lnTo>
                  <a:lnTo>
                    <a:pt x="11" y="4"/>
                  </a:lnTo>
                  <a:lnTo>
                    <a:pt x="11" y="4"/>
                  </a:lnTo>
                  <a:lnTo>
                    <a:pt x="11" y="1"/>
                  </a:lnTo>
                  <a:lnTo>
                    <a:pt x="9" y="0"/>
                  </a:lnTo>
                  <a:lnTo>
                    <a:pt x="7" y="0"/>
                  </a:lnTo>
                  <a:lnTo>
                    <a:pt x="5"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57" name="Google Shape;757;p15"/>
            <p:cNvSpPr/>
            <p:nvPr/>
          </p:nvSpPr>
          <p:spPr>
            <a:xfrm flipH="1">
              <a:off x="2484" y="3192"/>
              <a:ext cx="22" cy="31"/>
            </a:xfrm>
            <a:custGeom>
              <a:rect b="b" l="l" r="r" t="t"/>
              <a:pathLst>
                <a:path extrusionOk="0" h="30" w="20">
                  <a:moveTo>
                    <a:pt x="17" y="0"/>
                  </a:moveTo>
                  <a:lnTo>
                    <a:pt x="13" y="3"/>
                  </a:lnTo>
                  <a:lnTo>
                    <a:pt x="0" y="28"/>
                  </a:lnTo>
                  <a:lnTo>
                    <a:pt x="6" y="30"/>
                  </a:lnTo>
                  <a:lnTo>
                    <a:pt x="20" y="5"/>
                  </a:lnTo>
                  <a:lnTo>
                    <a:pt x="17" y="7"/>
                  </a:lnTo>
                  <a:lnTo>
                    <a:pt x="20" y="5"/>
                  </a:lnTo>
                  <a:lnTo>
                    <a:pt x="20" y="1"/>
                  </a:lnTo>
                  <a:lnTo>
                    <a:pt x="18" y="0"/>
                  </a:lnTo>
                  <a:lnTo>
                    <a:pt x="16" y="0"/>
                  </a:lnTo>
                  <a:lnTo>
                    <a:pt x="13" y="3"/>
                  </a:lnTo>
                  <a:lnTo>
                    <a:pt x="1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58" name="Google Shape;758;p15"/>
            <p:cNvSpPr/>
            <p:nvPr/>
          </p:nvSpPr>
          <p:spPr>
            <a:xfrm flipH="1">
              <a:off x="2477" y="3192"/>
              <a:ext cx="11" cy="8"/>
            </a:xfrm>
            <a:custGeom>
              <a:rect b="b" l="l" r="r" t="t"/>
              <a:pathLst>
                <a:path extrusionOk="0" h="8" w="10">
                  <a:moveTo>
                    <a:pt x="3" y="5"/>
                  </a:moveTo>
                  <a:lnTo>
                    <a:pt x="7" y="1"/>
                  </a:lnTo>
                  <a:lnTo>
                    <a:pt x="0" y="0"/>
                  </a:lnTo>
                  <a:lnTo>
                    <a:pt x="0" y="7"/>
                  </a:lnTo>
                  <a:lnTo>
                    <a:pt x="7" y="8"/>
                  </a:lnTo>
                  <a:lnTo>
                    <a:pt x="10" y="5"/>
                  </a:lnTo>
                  <a:lnTo>
                    <a:pt x="7" y="8"/>
                  </a:lnTo>
                  <a:lnTo>
                    <a:pt x="9" y="7"/>
                  </a:lnTo>
                  <a:lnTo>
                    <a:pt x="10" y="5"/>
                  </a:lnTo>
                  <a:lnTo>
                    <a:pt x="9" y="3"/>
                  </a:lnTo>
                  <a:lnTo>
                    <a:pt x="7" y="1"/>
                  </a:lnTo>
                  <a:lnTo>
                    <a:pt x="3"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59" name="Google Shape;759;p15"/>
            <p:cNvSpPr/>
            <p:nvPr/>
          </p:nvSpPr>
          <p:spPr>
            <a:xfrm flipH="1">
              <a:off x="2473" y="3176"/>
              <a:ext cx="11" cy="20"/>
            </a:xfrm>
            <a:custGeom>
              <a:rect b="b" l="l" r="r" t="t"/>
              <a:pathLst>
                <a:path extrusionOk="0" h="21" w="11">
                  <a:moveTo>
                    <a:pt x="4" y="2"/>
                  </a:moveTo>
                  <a:lnTo>
                    <a:pt x="4" y="4"/>
                  </a:lnTo>
                  <a:lnTo>
                    <a:pt x="0" y="21"/>
                  </a:lnTo>
                  <a:lnTo>
                    <a:pt x="7" y="21"/>
                  </a:lnTo>
                  <a:lnTo>
                    <a:pt x="11" y="4"/>
                  </a:lnTo>
                  <a:lnTo>
                    <a:pt x="11" y="5"/>
                  </a:lnTo>
                  <a:lnTo>
                    <a:pt x="11" y="4"/>
                  </a:lnTo>
                  <a:lnTo>
                    <a:pt x="9" y="1"/>
                  </a:lnTo>
                  <a:lnTo>
                    <a:pt x="7" y="0"/>
                  </a:lnTo>
                  <a:lnTo>
                    <a:pt x="5" y="1"/>
                  </a:lnTo>
                  <a:lnTo>
                    <a:pt x="4" y="4"/>
                  </a:lnTo>
                  <a:lnTo>
                    <a:pt x="4"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60" name="Google Shape;760;p15"/>
            <p:cNvSpPr/>
            <p:nvPr/>
          </p:nvSpPr>
          <p:spPr>
            <a:xfrm flipH="1">
              <a:off x="2459" y="3149"/>
              <a:ext cx="23" cy="31"/>
            </a:xfrm>
            <a:custGeom>
              <a:rect b="b" l="l" r="r" t="t"/>
              <a:pathLst>
                <a:path extrusionOk="0" h="30" w="20">
                  <a:moveTo>
                    <a:pt x="17" y="0"/>
                  </a:moveTo>
                  <a:lnTo>
                    <a:pt x="14" y="3"/>
                  </a:lnTo>
                  <a:lnTo>
                    <a:pt x="0" y="27"/>
                  </a:lnTo>
                  <a:lnTo>
                    <a:pt x="7" y="30"/>
                  </a:lnTo>
                  <a:lnTo>
                    <a:pt x="20" y="6"/>
                  </a:lnTo>
                  <a:lnTo>
                    <a:pt x="17" y="9"/>
                  </a:lnTo>
                  <a:lnTo>
                    <a:pt x="20" y="6"/>
                  </a:lnTo>
                  <a:lnTo>
                    <a:pt x="20" y="2"/>
                  </a:lnTo>
                  <a:lnTo>
                    <a:pt x="18" y="1"/>
                  </a:lnTo>
                  <a:lnTo>
                    <a:pt x="16" y="1"/>
                  </a:lnTo>
                  <a:lnTo>
                    <a:pt x="14" y="3"/>
                  </a:lnTo>
                  <a:lnTo>
                    <a:pt x="1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61" name="Google Shape;761;p15"/>
            <p:cNvSpPr/>
            <p:nvPr/>
          </p:nvSpPr>
          <p:spPr>
            <a:xfrm flipH="1">
              <a:off x="2451" y="3149"/>
              <a:ext cx="12" cy="10"/>
            </a:xfrm>
            <a:custGeom>
              <a:rect b="b" l="l" r="r" t="t"/>
              <a:pathLst>
                <a:path extrusionOk="0" h="9" w="12">
                  <a:moveTo>
                    <a:pt x="3" y="4"/>
                  </a:moveTo>
                  <a:lnTo>
                    <a:pt x="7" y="0"/>
                  </a:lnTo>
                  <a:lnTo>
                    <a:pt x="0" y="0"/>
                  </a:lnTo>
                  <a:lnTo>
                    <a:pt x="0" y="9"/>
                  </a:lnTo>
                  <a:lnTo>
                    <a:pt x="7" y="9"/>
                  </a:lnTo>
                  <a:lnTo>
                    <a:pt x="10" y="4"/>
                  </a:lnTo>
                  <a:lnTo>
                    <a:pt x="7" y="9"/>
                  </a:lnTo>
                  <a:lnTo>
                    <a:pt x="10" y="8"/>
                  </a:lnTo>
                  <a:lnTo>
                    <a:pt x="12" y="4"/>
                  </a:lnTo>
                  <a:lnTo>
                    <a:pt x="10" y="1"/>
                  </a:lnTo>
                  <a:lnTo>
                    <a:pt x="7" y="0"/>
                  </a:lnTo>
                  <a:lnTo>
                    <a:pt x="3"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62" name="Google Shape;762;p15"/>
            <p:cNvSpPr/>
            <p:nvPr/>
          </p:nvSpPr>
          <p:spPr>
            <a:xfrm flipH="1">
              <a:off x="2449" y="3135"/>
              <a:ext cx="10" cy="20"/>
            </a:xfrm>
            <a:custGeom>
              <a:rect b="b" l="l" r="r" t="t"/>
              <a:pathLst>
                <a:path extrusionOk="0" h="19" w="11">
                  <a:moveTo>
                    <a:pt x="4" y="2"/>
                  </a:moveTo>
                  <a:lnTo>
                    <a:pt x="4" y="3"/>
                  </a:lnTo>
                  <a:lnTo>
                    <a:pt x="0" y="19"/>
                  </a:lnTo>
                  <a:lnTo>
                    <a:pt x="7" y="19"/>
                  </a:lnTo>
                  <a:lnTo>
                    <a:pt x="11" y="3"/>
                  </a:lnTo>
                  <a:lnTo>
                    <a:pt x="11" y="4"/>
                  </a:lnTo>
                  <a:lnTo>
                    <a:pt x="11" y="3"/>
                  </a:lnTo>
                  <a:lnTo>
                    <a:pt x="10" y="1"/>
                  </a:lnTo>
                  <a:lnTo>
                    <a:pt x="7" y="0"/>
                  </a:lnTo>
                  <a:lnTo>
                    <a:pt x="5" y="1"/>
                  </a:lnTo>
                  <a:lnTo>
                    <a:pt x="4" y="3"/>
                  </a:lnTo>
                  <a:lnTo>
                    <a:pt x="4"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63" name="Google Shape;763;p15"/>
            <p:cNvSpPr/>
            <p:nvPr/>
          </p:nvSpPr>
          <p:spPr>
            <a:xfrm flipH="1">
              <a:off x="2435" y="3108"/>
              <a:ext cx="22" cy="31"/>
            </a:xfrm>
            <a:custGeom>
              <a:rect b="b" l="l" r="r" t="t"/>
              <a:pathLst>
                <a:path extrusionOk="0" h="30" w="21">
                  <a:moveTo>
                    <a:pt x="17" y="0"/>
                  </a:moveTo>
                  <a:lnTo>
                    <a:pt x="14" y="4"/>
                  </a:lnTo>
                  <a:lnTo>
                    <a:pt x="0" y="28"/>
                  </a:lnTo>
                  <a:lnTo>
                    <a:pt x="7" y="30"/>
                  </a:lnTo>
                  <a:lnTo>
                    <a:pt x="21" y="6"/>
                  </a:lnTo>
                  <a:lnTo>
                    <a:pt x="17" y="10"/>
                  </a:lnTo>
                  <a:lnTo>
                    <a:pt x="21" y="6"/>
                  </a:lnTo>
                  <a:lnTo>
                    <a:pt x="21" y="3"/>
                  </a:lnTo>
                  <a:lnTo>
                    <a:pt x="18" y="2"/>
                  </a:lnTo>
                  <a:lnTo>
                    <a:pt x="16" y="2"/>
                  </a:lnTo>
                  <a:lnTo>
                    <a:pt x="14" y="4"/>
                  </a:lnTo>
                  <a:lnTo>
                    <a:pt x="1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64" name="Google Shape;764;p15"/>
            <p:cNvSpPr/>
            <p:nvPr/>
          </p:nvSpPr>
          <p:spPr>
            <a:xfrm flipH="1">
              <a:off x="2374" y="3108"/>
              <a:ext cx="65" cy="10"/>
            </a:xfrm>
            <a:custGeom>
              <a:rect b="b" l="l" r="r" t="t"/>
              <a:pathLst>
                <a:path extrusionOk="0" h="10" w="65">
                  <a:moveTo>
                    <a:pt x="64" y="3"/>
                  </a:moveTo>
                  <a:lnTo>
                    <a:pt x="60" y="0"/>
                  </a:lnTo>
                  <a:lnTo>
                    <a:pt x="0" y="0"/>
                  </a:lnTo>
                  <a:lnTo>
                    <a:pt x="0" y="10"/>
                  </a:lnTo>
                  <a:lnTo>
                    <a:pt x="60" y="10"/>
                  </a:lnTo>
                  <a:lnTo>
                    <a:pt x="57" y="7"/>
                  </a:lnTo>
                  <a:lnTo>
                    <a:pt x="60" y="10"/>
                  </a:lnTo>
                  <a:lnTo>
                    <a:pt x="64" y="9"/>
                  </a:lnTo>
                  <a:lnTo>
                    <a:pt x="65" y="5"/>
                  </a:lnTo>
                  <a:lnTo>
                    <a:pt x="64" y="2"/>
                  </a:lnTo>
                  <a:lnTo>
                    <a:pt x="60" y="0"/>
                  </a:lnTo>
                  <a:lnTo>
                    <a:pt x="64"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65" name="Google Shape;765;p15"/>
            <p:cNvSpPr/>
            <p:nvPr/>
          </p:nvSpPr>
          <p:spPr>
            <a:xfrm flipH="1">
              <a:off x="2365" y="3110"/>
              <a:ext cx="17" cy="16"/>
            </a:xfrm>
            <a:custGeom>
              <a:rect b="b" l="l" r="r" t="t"/>
              <a:pathLst>
                <a:path extrusionOk="0" h="16" w="15">
                  <a:moveTo>
                    <a:pt x="8" y="9"/>
                  </a:moveTo>
                  <a:lnTo>
                    <a:pt x="15" y="9"/>
                  </a:lnTo>
                  <a:lnTo>
                    <a:pt x="7" y="0"/>
                  </a:lnTo>
                  <a:lnTo>
                    <a:pt x="0" y="4"/>
                  </a:lnTo>
                  <a:lnTo>
                    <a:pt x="8" y="14"/>
                  </a:lnTo>
                  <a:lnTo>
                    <a:pt x="15" y="14"/>
                  </a:lnTo>
                  <a:lnTo>
                    <a:pt x="8" y="14"/>
                  </a:lnTo>
                  <a:lnTo>
                    <a:pt x="10" y="16"/>
                  </a:lnTo>
                  <a:lnTo>
                    <a:pt x="13" y="15"/>
                  </a:lnTo>
                  <a:lnTo>
                    <a:pt x="15" y="12"/>
                  </a:lnTo>
                  <a:lnTo>
                    <a:pt x="15" y="9"/>
                  </a:lnTo>
                  <a:lnTo>
                    <a:pt x="8"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66" name="Google Shape;766;p15"/>
            <p:cNvSpPr/>
            <p:nvPr/>
          </p:nvSpPr>
          <p:spPr>
            <a:xfrm flipH="1">
              <a:off x="2357" y="3108"/>
              <a:ext cx="17" cy="16"/>
            </a:xfrm>
            <a:custGeom>
              <a:rect b="b" l="l" r="r" t="t"/>
              <a:pathLst>
                <a:path extrusionOk="0" h="17" w="15">
                  <a:moveTo>
                    <a:pt x="11" y="0"/>
                  </a:moveTo>
                  <a:lnTo>
                    <a:pt x="8" y="3"/>
                  </a:lnTo>
                  <a:lnTo>
                    <a:pt x="0" y="12"/>
                  </a:lnTo>
                  <a:lnTo>
                    <a:pt x="7" y="17"/>
                  </a:lnTo>
                  <a:lnTo>
                    <a:pt x="15" y="7"/>
                  </a:lnTo>
                  <a:lnTo>
                    <a:pt x="11" y="10"/>
                  </a:lnTo>
                  <a:lnTo>
                    <a:pt x="15" y="7"/>
                  </a:lnTo>
                  <a:lnTo>
                    <a:pt x="15" y="4"/>
                  </a:lnTo>
                  <a:lnTo>
                    <a:pt x="13" y="2"/>
                  </a:lnTo>
                  <a:lnTo>
                    <a:pt x="10" y="0"/>
                  </a:lnTo>
                  <a:lnTo>
                    <a:pt x="8" y="3"/>
                  </a:lnTo>
                  <a:lnTo>
                    <a:pt x="1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67" name="Google Shape;767;p15"/>
            <p:cNvSpPr/>
            <p:nvPr/>
          </p:nvSpPr>
          <p:spPr>
            <a:xfrm flipH="1">
              <a:off x="2292" y="3108"/>
              <a:ext cx="69" cy="10"/>
            </a:xfrm>
            <a:custGeom>
              <a:rect b="b" l="l" r="r" t="t"/>
              <a:pathLst>
                <a:path extrusionOk="0" h="10" w="68">
                  <a:moveTo>
                    <a:pt x="67" y="3"/>
                  </a:moveTo>
                  <a:lnTo>
                    <a:pt x="64" y="0"/>
                  </a:lnTo>
                  <a:lnTo>
                    <a:pt x="0" y="0"/>
                  </a:lnTo>
                  <a:lnTo>
                    <a:pt x="0" y="10"/>
                  </a:lnTo>
                  <a:lnTo>
                    <a:pt x="64" y="10"/>
                  </a:lnTo>
                  <a:lnTo>
                    <a:pt x="60" y="7"/>
                  </a:lnTo>
                  <a:lnTo>
                    <a:pt x="64" y="10"/>
                  </a:lnTo>
                  <a:lnTo>
                    <a:pt x="67" y="9"/>
                  </a:lnTo>
                  <a:lnTo>
                    <a:pt x="68" y="5"/>
                  </a:lnTo>
                  <a:lnTo>
                    <a:pt x="67" y="2"/>
                  </a:lnTo>
                  <a:lnTo>
                    <a:pt x="64" y="0"/>
                  </a:lnTo>
                  <a:lnTo>
                    <a:pt x="67"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68" name="Google Shape;768;p15"/>
            <p:cNvSpPr/>
            <p:nvPr/>
          </p:nvSpPr>
          <p:spPr>
            <a:xfrm flipH="1">
              <a:off x="2284" y="3110"/>
              <a:ext cx="16" cy="16"/>
            </a:xfrm>
            <a:custGeom>
              <a:rect b="b" l="l" r="r" t="t"/>
              <a:pathLst>
                <a:path extrusionOk="0" h="16" w="15">
                  <a:moveTo>
                    <a:pt x="8" y="9"/>
                  </a:moveTo>
                  <a:lnTo>
                    <a:pt x="15" y="9"/>
                  </a:lnTo>
                  <a:lnTo>
                    <a:pt x="7" y="0"/>
                  </a:lnTo>
                  <a:lnTo>
                    <a:pt x="0" y="4"/>
                  </a:lnTo>
                  <a:lnTo>
                    <a:pt x="8" y="14"/>
                  </a:lnTo>
                  <a:lnTo>
                    <a:pt x="15" y="14"/>
                  </a:lnTo>
                  <a:lnTo>
                    <a:pt x="8" y="14"/>
                  </a:lnTo>
                  <a:lnTo>
                    <a:pt x="10" y="16"/>
                  </a:lnTo>
                  <a:lnTo>
                    <a:pt x="14" y="15"/>
                  </a:lnTo>
                  <a:lnTo>
                    <a:pt x="15" y="12"/>
                  </a:lnTo>
                  <a:lnTo>
                    <a:pt x="15" y="9"/>
                  </a:lnTo>
                  <a:lnTo>
                    <a:pt x="8"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69" name="Google Shape;769;p15"/>
            <p:cNvSpPr/>
            <p:nvPr/>
          </p:nvSpPr>
          <p:spPr>
            <a:xfrm flipH="1">
              <a:off x="2280" y="3108"/>
              <a:ext cx="12" cy="16"/>
            </a:xfrm>
            <a:custGeom>
              <a:rect b="b" l="l" r="r" t="t"/>
              <a:pathLst>
                <a:path extrusionOk="0" h="17" w="13">
                  <a:moveTo>
                    <a:pt x="9" y="0"/>
                  </a:moveTo>
                  <a:lnTo>
                    <a:pt x="6" y="3"/>
                  </a:lnTo>
                  <a:lnTo>
                    <a:pt x="0" y="12"/>
                  </a:lnTo>
                  <a:lnTo>
                    <a:pt x="7" y="17"/>
                  </a:lnTo>
                  <a:lnTo>
                    <a:pt x="13" y="7"/>
                  </a:lnTo>
                  <a:lnTo>
                    <a:pt x="9" y="10"/>
                  </a:lnTo>
                  <a:lnTo>
                    <a:pt x="13" y="7"/>
                  </a:lnTo>
                  <a:lnTo>
                    <a:pt x="13" y="4"/>
                  </a:lnTo>
                  <a:lnTo>
                    <a:pt x="12" y="2"/>
                  </a:lnTo>
                  <a:lnTo>
                    <a:pt x="8" y="0"/>
                  </a:lnTo>
                  <a:lnTo>
                    <a:pt x="6" y="3"/>
                  </a:lnTo>
                  <a:lnTo>
                    <a:pt x="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70" name="Google Shape;770;p15"/>
            <p:cNvSpPr/>
            <p:nvPr/>
          </p:nvSpPr>
          <p:spPr>
            <a:xfrm flipH="1">
              <a:off x="2365" y="3118"/>
              <a:ext cx="9" cy="6"/>
            </a:xfrm>
            <a:custGeom>
              <a:rect b="b" l="l" r="r" t="t"/>
              <a:pathLst>
                <a:path extrusionOk="0" h="4" w="7">
                  <a:moveTo>
                    <a:pt x="7" y="4"/>
                  </a:moveTo>
                  <a:lnTo>
                    <a:pt x="7" y="1"/>
                  </a:lnTo>
                  <a:lnTo>
                    <a:pt x="4" y="0"/>
                  </a:lnTo>
                  <a:lnTo>
                    <a:pt x="2" y="0"/>
                  </a:lnTo>
                  <a:lnTo>
                    <a:pt x="0" y="2"/>
                  </a:lnTo>
                  <a:lnTo>
                    <a:pt x="7"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71" name="Google Shape;771;p15"/>
            <p:cNvSpPr/>
            <p:nvPr/>
          </p:nvSpPr>
          <p:spPr>
            <a:xfrm flipH="1">
              <a:off x="2365" y="3122"/>
              <a:ext cx="100" cy="187"/>
            </a:xfrm>
            <a:custGeom>
              <a:rect b="b" l="l" r="r" t="t"/>
              <a:pathLst>
                <a:path extrusionOk="0" h="183" w="97">
                  <a:moveTo>
                    <a:pt x="3" y="182"/>
                  </a:moveTo>
                  <a:lnTo>
                    <a:pt x="7" y="183"/>
                  </a:lnTo>
                  <a:lnTo>
                    <a:pt x="97" y="2"/>
                  </a:lnTo>
                  <a:lnTo>
                    <a:pt x="90" y="0"/>
                  </a:lnTo>
                  <a:lnTo>
                    <a:pt x="0" y="181"/>
                  </a:lnTo>
                  <a:lnTo>
                    <a:pt x="3" y="18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72" name="Google Shape;772;p15"/>
            <p:cNvSpPr/>
            <p:nvPr/>
          </p:nvSpPr>
          <p:spPr>
            <a:xfrm flipH="1">
              <a:off x="2457" y="3307"/>
              <a:ext cx="8" cy="4"/>
            </a:xfrm>
            <a:custGeom>
              <a:rect b="b" l="l" r="r" t="t"/>
              <a:pathLst>
                <a:path extrusionOk="0" h="5" w="7">
                  <a:moveTo>
                    <a:pt x="0" y="0"/>
                  </a:moveTo>
                  <a:lnTo>
                    <a:pt x="0" y="3"/>
                  </a:lnTo>
                  <a:lnTo>
                    <a:pt x="2" y="5"/>
                  </a:lnTo>
                  <a:lnTo>
                    <a:pt x="6" y="5"/>
                  </a:lnTo>
                  <a:lnTo>
                    <a:pt x="7" y="2"/>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73" name="Google Shape;773;p15"/>
            <p:cNvSpPr/>
            <p:nvPr/>
          </p:nvSpPr>
          <p:spPr>
            <a:xfrm flipH="1">
              <a:off x="2292" y="3118"/>
              <a:ext cx="6" cy="6"/>
            </a:xfrm>
            <a:custGeom>
              <a:rect b="b" l="l" r="r" t="t"/>
              <a:pathLst>
                <a:path extrusionOk="0" h="4" w="7">
                  <a:moveTo>
                    <a:pt x="7" y="4"/>
                  </a:moveTo>
                  <a:lnTo>
                    <a:pt x="7" y="1"/>
                  </a:lnTo>
                  <a:lnTo>
                    <a:pt x="5" y="0"/>
                  </a:lnTo>
                  <a:lnTo>
                    <a:pt x="3" y="0"/>
                  </a:lnTo>
                  <a:lnTo>
                    <a:pt x="0" y="2"/>
                  </a:lnTo>
                  <a:lnTo>
                    <a:pt x="7"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74" name="Google Shape;774;p15"/>
            <p:cNvSpPr/>
            <p:nvPr/>
          </p:nvSpPr>
          <p:spPr>
            <a:xfrm flipH="1">
              <a:off x="2292" y="3122"/>
              <a:ext cx="98" cy="187"/>
            </a:xfrm>
            <a:custGeom>
              <a:rect b="b" l="l" r="r" t="t"/>
              <a:pathLst>
                <a:path extrusionOk="0" h="183" w="97">
                  <a:moveTo>
                    <a:pt x="4" y="182"/>
                  </a:moveTo>
                  <a:lnTo>
                    <a:pt x="7" y="183"/>
                  </a:lnTo>
                  <a:lnTo>
                    <a:pt x="97" y="2"/>
                  </a:lnTo>
                  <a:lnTo>
                    <a:pt x="90" y="0"/>
                  </a:lnTo>
                  <a:lnTo>
                    <a:pt x="0" y="181"/>
                  </a:lnTo>
                  <a:lnTo>
                    <a:pt x="4" y="18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75" name="Google Shape;775;p15"/>
            <p:cNvSpPr/>
            <p:nvPr/>
          </p:nvSpPr>
          <p:spPr>
            <a:xfrm flipH="1">
              <a:off x="2384" y="3307"/>
              <a:ext cx="6" cy="4"/>
            </a:xfrm>
            <a:custGeom>
              <a:rect b="b" l="l" r="r" t="t"/>
              <a:pathLst>
                <a:path extrusionOk="0" h="5" w="7">
                  <a:moveTo>
                    <a:pt x="0" y="0"/>
                  </a:moveTo>
                  <a:lnTo>
                    <a:pt x="0" y="3"/>
                  </a:lnTo>
                  <a:lnTo>
                    <a:pt x="3" y="5"/>
                  </a:lnTo>
                  <a:lnTo>
                    <a:pt x="6" y="5"/>
                  </a:lnTo>
                  <a:lnTo>
                    <a:pt x="7" y="2"/>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76" name="Google Shape;776;p15"/>
            <p:cNvSpPr/>
            <p:nvPr/>
          </p:nvSpPr>
          <p:spPr>
            <a:xfrm flipH="1">
              <a:off x="2208" y="3118"/>
              <a:ext cx="9" cy="6"/>
            </a:xfrm>
            <a:custGeom>
              <a:rect b="b" l="l" r="r" t="t"/>
              <a:pathLst>
                <a:path extrusionOk="0" h="4" w="7">
                  <a:moveTo>
                    <a:pt x="7" y="4"/>
                  </a:moveTo>
                  <a:lnTo>
                    <a:pt x="7" y="1"/>
                  </a:lnTo>
                  <a:lnTo>
                    <a:pt x="5" y="0"/>
                  </a:lnTo>
                  <a:lnTo>
                    <a:pt x="2" y="0"/>
                  </a:lnTo>
                  <a:lnTo>
                    <a:pt x="0" y="2"/>
                  </a:lnTo>
                  <a:lnTo>
                    <a:pt x="7"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77" name="Google Shape;777;p15"/>
            <p:cNvSpPr/>
            <p:nvPr/>
          </p:nvSpPr>
          <p:spPr>
            <a:xfrm flipH="1">
              <a:off x="2208" y="3122"/>
              <a:ext cx="98" cy="187"/>
            </a:xfrm>
            <a:custGeom>
              <a:rect b="b" l="l" r="r" t="t"/>
              <a:pathLst>
                <a:path extrusionOk="0" h="183" w="96">
                  <a:moveTo>
                    <a:pt x="4" y="182"/>
                  </a:moveTo>
                  <a:lnTo>
                    <a:pt x="7" y="183"/>
                  </a:lnTo>
                  <a:lnTo>
                    <a:pt x="96" y="2"/>
                  </a:lnTo>
                  <a:lnTo>
                    <a:pt x="89" y="0"/>
                  </a:lnTo>
                  <a:lnTo>
                    <a:pt x="0" y="181"/>
                  </a:lnTo>
                  <a:lnTo>
                    <a:pt x="4" y="18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78" name="Google Shape;778;p15"/>
            <p:cNvSpPr/>
            <p:nvPr/>
          </p:nvSpPr>
          <p:spPr>
            <a:xfrm flipH="1">
              <a:off x="2298" y="3307"/>
              <a:ext cx="8" cy="4"/>
            </a:xfrm>
            <a:custGeom>
              <a:rect b="b" l="l" r="r" t="t"/>
              <a:pathLst>
                <a:path extrusionOk="0" h="5" w="7">
                  <a:moveTo>
                    <a:pt x="0" y="0"/>
                  </a:moveTo>
                  <a:lnTo>
                    <a:pt x="0" y="3"/>
                  </a:lnTo>
                  <a:lnTo>
                    <a:pt x="3" y="5"/>
                  </a:lnTo>
                  <a:lnTo>
                    <a:pt x="6" y="5"/>
                  </a:lnTo>
                  <a:lnTo>
                    <a:pt x="7" y="2"/>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79" name="Google Shape;779;p15"/>
            <p:cNvSpPr/>
            <p:nvPr/>
          </p:nvSpPr>
          <p:spPr>
            <a:xfrm flipH="1">
              <a:off x="2125" y="3118"/>
              <a:ext cx="6" cy="6"/>
            </a:xfrm>
            <a:custGeom>
              <a:rect b="b" l="l" r="r" t="t"/>
              <a:pathLst>
                <a:path extrusionOk="0" h="4" w="7">
                  <a:moveTo>
                    <a:pt x="7" y="4"/>
                  </a:moveTo>
                  <a:lnTo>
                    <a:pt x="7" y="1"/>
                  </a:lnTo>
                  <a:lnTo>
                    <a:pt x="5" y="0"/>
                  </a:lnTo>
                  <a:lnTo>
                    <a:pt x="2" y="0"/>
                  </a:lnTo>
                  <a:lnTo>
                    <a:pt x="0" y="2"/>
                  </a:lnTo>
                  <a:lnTo>
                    <a:pt x="7"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80" name="Google Shape;780;p15"/>
            <p:cNvSpPr/>
            <p:nvPr/>
          </p:nvSpPr>
          <p:spPr>
            <a:xfrm flipH="1">
              <a:off x="2125" y="3122"/>
              <a:ext cx="83" cy="156"/>
            </a:xfrm>
            <a:custGeom>
              <a:rect b="b" l="l" r="r" t="t"/>
              <a:pathLst>
                <a:path extrusionOk="0" h="153" w="83">
                  <a:moveTo>
                    <a:pt x="3" y="152"/>
                  </a:moveTo>
                  <a:lnTo>
                    <a:pt x="7" y="153"/>
                  </a:lnTo>
                  <a:lnTo>
                    <a:pt x="83" y="2"/>
                  </a:lnTo>
                  <a:lnTo>
                    <a:pt x="76" y="0"/>
                  </a:lnTo>
                  <a:lnTo>
                    <a:pt x="0" y="151"/>
                  </a:lnTo>
                  <a:lnTo>
                    <a:pt x="3" y="15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81" name="Google Shape;781;p15"/>
            <p:cNvSpPr/>
            <p:nvPr/>
          </p:nvSpPr>
          <p:spPr>
            <a:xfrm flipH="1">
              <a:off x="2202" y="3276"/>
              <a:ext cx="6" cy="4"/>
            </a:xfrm>
            <a:custGeom>
              <a:rect b="b" l="l" r="r" t="t"/>
              <a:pathLst>
                <a:path extrusionOk="0" h="5" w="7">
                  <a:moveTo>
                    <a:pt x="0" y="0"/>
                  </a:moveTo>
                  <a:lnTo>
                    <a:pt x="0" y="4"/>
                  </a:lnTo>
                  <a:lnTo>
                    <a:pt x="2" y="5"/>
                  </a:lnTo>
                  <a:lnTo>
                    <a:pt x="6" y="5"/>
                  </a:lnTo>
                  <a:lnTo>
                    <a:pt x="7" y="2"/>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82" name="Google Shape;782;p15"/>
            <p:cNvSpPr/>
            <p:nvPr/>
          </p:nvSpPr>
          <p:spPr>
            <a:xfrm flipH="1">
              <a:off x="2033" y="3118"/>
              <a:ext cx="8" cy="6"/>
            </a:xfrm>
            <a:custGeom>
              <a:rect b="b" l="l" r="r" t="t"/>
              <a:pathLst>
                <a:path extrusionOk="0" h="4" w="7">
                  <a:moveTo>
                    <a:pt x="7" y="4"/>
                  </a:moveTo>
                  <a:lnTo>
                    <a:pt x="7" y="1"/>
                  </a:lnTo>
                  <a:lnTo>
                    <a:pt x="4" y="0"/>
                  </a:lnTo>
                  <a:lnTo>
                    <a:pt x="2" y="0"/>
                  </a:lnTo>
                  <a:lnTo>
                    <a:pt x="0" y="2"/>
                  </a:lnTo>
                  <a:lnTo>
                    <a:pt x="7"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83" name="Google Shape;783;p15"/>
            <p:cNvSpPr/>
            <p:nvPr/>
          </p:nvSpPr>
          <p:spPr>
            <a:xfrm flipH="1">
              <a:off x="2033" y="3122"/>
              <a:ext cx="80" cy="142"/>
            </a:xfrm>
            <a:custGeom>
              <a:rect b="b" l="l" r="r" t="t"/>
              <a:pathLst>
                <a:path extrusionOk="0" h="140" w="78">
                  <a:moveTo>
                    <a:pt x="4" y="138"/>
                  </a:moveTo>
                  <a:lnTo>
                    <a:pt x="7" y="140"/>
                  </a:lnTo>
                  <a:lnTo>
                    <a:pt x="78" y="2"/>
                  </a:lnTo>
                  <a:lnTo>
                    <a:pt x="71" y="0"/>
                  </a:lnTo>
                  <a:lnTo>
                    <a:pt x="0" y="137"/>
                  </a:lnTo>
                  <a:lnTo>
                    <a:pt x="4" y="13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84" name="Google Shape;784;p15"/>
            <p:cNvSpPr/>
            <p:nvPr/>
          </p:nvSpPr>
          <p:spPr>
            <a:xfrm flipH="1">
              <a:off x="2105" y="3262"/>
              <a:ext cx="8" cy="4"/>
            </a:xfrm>
            <a:custGeom>
              <a:rect b="b" l="l" r="r" t="t"/>
              <a:pathLst>
                <a:path extrusionOk="0" h="5" w="7">
                  <a:moveTo>
                    <a:pt x="0" y="0"/>
                  </a:moveTo>
                  <a:lnTo>
                    <a:pt x="0" y="4"/>
                  </a:lnTo>
                  <a:lnTo>
                    <a:pt x="3" y="5"/>
                  </a:lnTo>
                  <a:lnTo>
                    <a:pt x="6" y="5"/>
                  </a:lnTo>
                  <a:lnTo>
                    <a:pt x="7" y="3"/>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85" name="Google Shape;785;p15"/>
            <p:cNvSpPr/>
            <p:nvPr/>
          </p:nvSpPr>
          <p:spPr>
            <a:xfrm flipH="1">
              <a:off x="1958" y="3118"/>
              <a:ext cx="8" cy="6"/>
            </a:xfrm>
            <a:custGeom>
              <a:rect b="b" l="l" r="r" t="t"/>
              <a:pathLst>
                <a:path extrusionOk="0" h="4" w="7">
                  <a:moveTo>
                    <a:pt x="7" y="4"/>
                  </a:moveTo>
                  <a:lnTo>
                    <a:pt x="7" y="1"/>
                  </a:lnTo>
                  <a:lnTo>
                    <a:pt x="5" y="0"/>
                  </a:lnTo>
                  <a:lnTo>
                    <a:pt x="3" y="0"/>
                  </a:lnTo>
                  <a:lnTo>
                    <a:pt x="0" y="2"/>
                  </a:lnTo>
                  <a:lnTo>
                    <a:pt x="7"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86" name="Google Shape;786;p15"/>
            <p:cNvSpPr/>
            <p:nvPr/>
          </p:nvSpPr>
          <p:spPr>
            <a:xfrm flipH="1">
              <a:off x="1958" y="3122"/>
              <a:ext cx="83" cy="138"/>
            </a:xfrm>
            <a:custGeom>
              <a:rect b="b" l="l" r="r" t="t"/>
              <a:pathLst>
                <a:path extrusionOk="0" h="135" w="80">
                  <a:moveTo>
                    <a:pt x="3" y="134"/>
                  </a:moveTo>
                  <a:lnTo>
                    <a:pt x="7" y="135"/>
                  </a:lnTo>
                  <a:lnTo>
                    <a:pt x="80" y="2"/>
                  </a:lnTo>
                  <a:lnTo>
                    <a:pt x="73" y="0"/>
                  </a:lnTo>
                  <a:lnTo>
                    <a:pt x="0" y="133"/>
                  </a:lnTo>
                  <a:lnTo>
                    <a:pt x="3" y="13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87" name="Google Shape;787;p15"/>
            <p:cNvSpPr/>
            <p:nvPr/>
          </p:nvSpPr>
          <p:spPr>
            <a:xfrm flipH="1">
              <a:off x="2033" y="3258"/>
              <a:ext cx="8" cy="4"/>
            </a:xfrm>
            <a:custGeom>
              <a:rect b="b" l="l" r="r" t="t"/>
              <a:pathLst>
                <a:path extrusionOk="0" h="4" w="7">
                  <a:moveTo>
                    <a:pt x="0" y="0"/>
                  </a:moveTo>
                  <a:lnTo>
                    <a:pt x="0" y="3"/>
                  </a:lnTo>
                  <a:lnTo>
                    <a:pt x="2" y="4"/>
                  </a:lnTo>
                  <a:lnTo>
                    <a:pt x="5" y="4"/>
                  </a:lnTo>
                  <a:lnTo>
                    <a:pt x="7" y="2"/>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88" name="Google Shape;788;p15"/>
            <p:cNvSpPr/>
            <p:nvPr/>
          </p:nvSpPr>
          <p:spPr>
            <a:xfrm flipH="1">
              <a:off x="2457" y="3149"/>
              <a:ext cx="4" cy="10"/>
            </a:xfrm>
            <a:custGeom>
              <a:rect b="b" l="l" r="r" t="t"/>
              <a:pathLst>
                <a:path extrusionOk="0" h="9" w="5">
                  <a:moveTo>
                    <a:pt x="5" y="0"/>
                  </a:moveTo>
                  <a:lnTo>
                    <a:pt x="1" y="1"/>
                  </a:lnTo>
                  <a:lnTo>
                    <a:pt x="0" y="4"/>
                  </a:lnTo>
                  <a:lnTo>
                    <a:pt x="1" y="8"/>
                  </a:lnTo>
                  <a:lnTo>
                    <a:pt x="5" y="9"/>
                  </a:lnTo>
                  <a:lnTo>
                    <a:pt x="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89" name="Google Shape;789;p15"/>
            <p:cNvSpPr/>
            <p:nvPr/>
          </p:nvSpPr>
          <p:spPr>
            <a:xfrm flipH="1">
              <a:off x="1746" y="3149"/>
              <a:ext cx="711" cy="12"/>
            </a:xfrm>
            <a:custGeom>
              <a:rect b="b" l="l" r="r" t="t"/>
              <a:pathLst>
                <a:path extrusionOk="0" h="11" w="697">
                  <a:moveTo>
                    <a:pt x="697" y="7"/>
                  </a:moveTo>
                  <a:lnTo>
                    <a:pt x="697" y="2"/>
                  </a:lnTo>
                  <a:lnTo>
                    <a:pt x="0" y="0"/>
                  </a:lnTo>
                  <a:lnTo>
                    <a:pt x="0" y="9"/>
                  </a:lnTo>
                  <a:lnTo>
                    <a:pt x="697" y="11"/>
                  </a:lnTo>
                  <a:lnTo>
                    <a:pt x="697"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90" name="Google Shape;790;p15"/>
            <p:cNvSpPr/>
            <p:nvPr/>
          </p:nvSpPr>
          <p:spPr>
            <a:xfrm flipH="1">
              <a:off x="1742" y="3153"/>
              <a:ext cx="4" cy="8"/>
            </a:xfrm>
            <a:custGeom>
              <a:rect b="b" l="l" r="r" t="t"/>
              <a:pathLst>
                <a:path extrusionOk="0" h="9" w="4">
                  <a:moveTo>
                    <a:pt x="0" y="9"/>
                  </a:moveTo>
                  <a:lnTo>
                    <a:pt x="3" y="8"/>
                  </a:lnTo>
                  <a:lnTo>
                    <a:pt x="4" y="5"/>
                  </a:lnTo>
                  <a:lnTo>
                    <a:pt x="3" y="1"/>
                  </a:lnTo>
                  <a:lnTo>
                    <a:pt x="0" y="0"/>
                  </a:lnTo>
                  <a:lnTo>
                    <a:pt x="0"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91" name="Google Shape;791;p15"/>
            <p:cNvSpPr/>
            <p:nvPr/>
          </p:nvSpPr>
          <p:spPr>
            <a:xfrm flipH="1">
              <a:off x="2467" y="3196"/>
              <a:ext cx="6" cy="8"/>
            </a:xfrm>
            <a:custGeom>
              <a:rect b="b" l="l" r="r" t="t"/>
              <a:pathLst>
                <a:path extrusionOk="0" h="9" w="4">
                  <a:moveTo>
                    <a:pt x="4" y="0"/>
                  </a:moveTo>
                  <a:lnTo>
                    <a:pt x="1" y="1"/>
                  </a:lnTo>
                  <a:lnTo>
                    <a:pt x="0" y="4"/>
                  </a:lnTo>
                  <a:lnTo>
                    <a:pt x="1" y="8"/>
                  </a:lnTo>
                  <a:lnTo>
                    <a:pt x="4" y="9"/>
                  </a:lnTo>
                  <a:lnTo>
                    <a:pt x="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92" name="Google Shape;792;p15"/>
            <p:cNvSpPr/>
            <p:nvPr/>
          </p:nvSpPr>
          <p:spPr>
            <a:xfrm flipH="1">
              <a:off x="1901" y="3192"/>
              <a:ext cx="566" cy="12"/>
            </a:xfrm>
            <a:custGeom>
              <a:rect b="b" l="l" r="r" t="t"/>
              <a:pathLst>
                <a:path extrusionOk="0" h="14" w="558">
                  <a:moveTo>
                    <a:pt x="558" y="5"/>
                  </a:moveTo>
                  <a:lnTo>
                    <a:pt x="558" y="0"/>
                  </a:lnTo>
                  <a:lnTo>
                    <a:pt x="0" y="5"/>
                  </a:lnTo>
                  <a:lnTo>
                    <a:pt x="0" y="14"/>
                  </a:lnTo>
                  <a:lnTo>
                    <a:pt x="558" y="9"/>
                  </a:lnTo>
                  <a:lnTo>
                    <a:pt x="558"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93" name="Google Shape;793;p15"/>
            <p:cNvSpPr/>
            <p:nvPr/>
          </p:nvSpPr>
          <p:spPr>
            <a:xfrm flipH="1">
              <a:off x="1895" y="3192"/>
              <a:ext cx="6" cy="8"/>
            </a:xfrm>
            <a:custGeom>
              <a:rect b="b" l="l" r="r" t="t"/>
              <a:pathLst>
                <a:path extrusionOk="0" h="9" w="4">
                  <a:moveTo>
                    <a:pt x="0" y="9"/>
                  </a:moveTo>
                  <a:lnTo>
                    <a:pt x="3" y="8"/>
                  </a:lnTo>
                  <a:lnTo>
                    <a:pt x="4" y="5"/>
                  </a:lnTo>
                  <a:lnTo>
                    <a:pt x="3" y="1"/>
                  </a:lnTo>
                  <a:lnTo>
                    <a:pt x="0" y="0"/>
                  </a:lnTo>
                  <a:lnTo>
                    <a:pt x="0"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94" name="Google Shape;794;p15"/>
            <p:cNvSpPr/>
            <p:nvPr/>
          </p:nvSpPr>
          <p:spPr>
            <a:xfrm flipH="1">
              <a:off x="2492" y="3239"/>
              <a:ext cx="6" cy="9"/>
            </a:xfrm>
            <a:custGeom>
              <a:rect b="b" l="l" r="r" t="t"/>
              <a:pathLst>
                <a:path extrusionOk="0" h="9" w="4">
                  <a:moveTo>
                    <a:pt x="4" y="0"/>
                  </a:moveTo>
                  <a:lnTo>
                    <a:pt x="1" y="1"/>
                  </a:lnTo>
                  <a:lnTo>
                    <a:pt x="0" y="5"/>
                  </a:lnTo>
                  <a:lnTo>
                    <a:pt x="1" y="8"/>
                  </a:lnTo>
                  <a:lnTo>
                    <a:pt x="4" y="9"/>
                  </a:lnTo>
                  <a:lnTo>
                    <a:pt x="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95" name="Google Shape;795;p15"/>
            <p:cNvSpPr/>
            <p:nvPr/>
          </p:nvSpPr>
          <p:spPr>
            <a:xfrm flipH="1">
              <a:off x="2158" y="3239"/>
              <a:ext cx="334" cy="9"/>
            </a:xfrm>
            <a:custGeom>
              <a:rect b="b" l="l" r="r" t="t"/>
              <a:pathLst>
                <a:path extrusionOk="0" h="9" w="330">
                  <a:moveTo>
                    <a:pt x="330" y="5"/>
                  </a:moveTo>
                  <a:lnTo>
                    <a:pt x="330" y="0"/>
                  </a:lnTo>
                  <a:lnTo>
                    <a:pt x="0" y="0"/>
                  </a:lnTo>
                  <a:lnTo>
                    <a:pt x="0" y="9"/>
                  </a:lnTo>
                  <a:lnTo>
                    <a:pt x="330" y="9"/>
                  </a:lnTo>
                  <a:lnTo>
                    <a:pt x="330"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96" name="Google Shape;796;p15"/>
            <p:cNvSpPr/>
            <p:nvPr/>
          </p:nvSpPr>
          <p:spPr>
            <a:xfrm flipH="1">
              <a:off x="2151" y="3239"/>
              <a:ext cx="7" cy="9"/>
            </a:xfrm>
            <a:custGeom>
              <a:rect b="b" l="l" r="r" t="t"/>
              <a:pathLst>
                <a:path extrusionOk="0" h="9" w="4">
                  <a:moveTo>
                    <a:pt x="0" y="9"/>
                  </a:moveTo>
                  <a:lnTo>
                    <a:pt x="3" y="8"/>
                  </a:lnTo>
                  <a:lnTo>
                    <a:pt x="4" y="5"/>
                  </a:lnTo>
                  <a:lnTo>
                    <a:pt x="3" y="1"/>
                  </a:lnTo>
                  <a:lnTo>
                    <a:pt x="0" y="0"/>
                  </a:lnTo>
                  <a:lnTo>
                    <a:pt x="0"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97" name="Google Shape;797;p15"/>
            <p:cNvSpPr/>
            <p:nvPr/>
          </p:nvSpPr>
          <p:spPr>
            <a:xfrm flipH="1">
              <a:off x="443" y="3309"/>
              <a:ext cx="79" cy="23"/>
            </a:xfrm>
            <a:custGeom>
              <a:rect b="b" l="l" r="r" t="t"/>
              <a:pathLst>
                <a:path extrusionOk="0" h="22" w="80">
                  <a:moveTo>
                    <a:pt x="8" y="0"/>
                  </a:moveTo>
                  <a:lnTo>
                    <a:pt x="70" y="0"/>
                  </a:lnTo>
                  <a:lnTo>
                    <a:pt x="80" y="22"/>
                  </a:lnTo>
                  <a:lnTo>
                    <a:pt x="0" y="22"/>
                  </a:lnTo>
                  <a:lnTo>
                    <a:pt x="8" y="0"/>
                  </a:lnTo>
                  <a:close/>
                </a:path>
              </a:pathLst>
            </a:custGeom>
            <a:solidFill>
              <a:srgbClr val="9360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98" name="Google Shape;798;p15"/>
            <p:cNvSpPr/>
            <p:nvPr/>
          </p:nvSpPr>
          <p:spPr>
            <a:xfrm flipH="1">
              <a:off x="447" y="3303"/>
              <a:ext cx="67" cy="10"/>
            </a:xfrm>
            <a:custGeom>
              <a:rect b="b" l="l" r="r" t="t"/>
              <a:pathLst>
                <a:path extrusionOk="0" h="9" w="67">
                  <a:moveTo>
                    <a:pt x="66" y="3"/>
                  </a:moveTo>
                  <a:lnTo>
                    <a:pt x="62" y="0"/>
                  </a:lnTo>
                  <a:lnTo>
                    <a:pt x="0" y="0"/>
                  </a:lnTo>
                  <a:lnTo>
                    <a:pt x="0" y="9"/>
                  </a:lnTo>
                  <a:lnTo>
                    <a:pt x="62" y="9"/>
                  </a:lnTo>
                  <a:lnTo>
                    <a:pt x="59" y="5"/>
                  </a:lnTo>
                  <a:lnTo>
                    <a:pt x="62" y="9"/>
                  </a:lnTo>
                  <a:lnTo>
                    <a:pt x="66" y="8"/>
                  </a:lnTo>
                  <a:lnTo>
                    <a:pt x="67" y="4"/>
                  </a:lnTo>
                  <a:lnTo>
                    <a:pt x="66" y="1"/>
                  </a:lnTo>
                  <a:lnTo>
                    <a:pt x="62" y="0"/>
                  </a:lnTo>
                  <a:lnTo>
                    <a:pt x="66"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99" name="Google Shape;799;p15"/>
            <p:cNvSpPr/>
            <p:nvPr/>
          </p:nvSpPr>
          <p:spPr>
            <a:xfrm flipH="1">
              <a:off x="439" y="3307"/>
              <a:ext cx="16" cy="29"/>
            </a:xfrm>
            <a:custGeom>
              <a:rect b="b" l="l" r="r" t="t"/>
              <a:pathLst>
                <a:path extrusionOk="0" h="28" w="16">
                  <a:moveTo>
                    <a:pt x="13" y="28"/>
                  </a:moveTo>
                  <a:lnTo>
                    <a:pt x="16" y="22"/>
                  </a:lnTo>
                  <a:lnTo>
                    <a:pt x="7" y="0"/>
                  </a:lnTo>
                  <a:lnTo>
                    <a:pt x="0" y="2"/>
                  </a:lnTo>
                  <a:lnTo>
                    <a:pt x="9" y="24"/>
                  </a:lnTo>
                  <a:lnTo>
                    <a:pt x="13" y="18"/>
                  </a:lnTo>
                  <a:lnTo>
                    <a:pt x="9" y="24"/>
                  </a:lnTo>
                  <a:lnTo>
                    <a:pt x="11" y="27"/>
                  </a:lnTo>
                  <a:lnTo>
                    <a:pt x="14" y="27"/>
                  </a:lnTo>
                  <a:lnTo>
                    <a:pt x="16" y="25"/>
                  </a:lnTo>
                  <a:lnTo>
                    <a:pt x="16" y="22"/>
                  </a:lnTo>
                  <a:lnTo>
                    <a:pt x="13" y="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00" name="Google Shape;800;p15"/>
            <p:cNvSpPr/>
            <p:nvPr/>
          </p:nvSpPr>
          <p:spPr>
            <a:xfrm flipH="1">
              <a:off x="443" y="3326"/>
              <a:ext cx="85" cy="10"/>
            </a:xfrm>
            <a:custGeom>
              <a:rect b="b" l="l" r="r" t="t"/>
              <a:pathLst>
                <a:path extrusionOk="0" h="10" w="84">
                  <a:moveTo>
                    <a:pt x="1" y="4"/>
                  </a:moveTo>
                  <a:lnTo>
                    <a:pt x="4" y="10"/>
                  </a:lnTo>
                  <a:lnTo>
                    <a:pt x="84" y="10"/>
                  </a:lnTo>
                  <a:lnTo>
                    <a:pt x="84" y="0"/>
                  </a:lnTo>
                  <a:lnTo>
                    <a:pt x="4" y="0"/>
                  </a:lnTo>
                  <a:lnTo>
                    <a:pt x="8" y="6"/>
                  </a:lnTo>
                  <a:lnTo>
                    <a:pt x="4" y="0"/>
                  </a:lnTo>
                  <a:lnTo>
                    <a:pt x="1" y="2"/>
                  </a:lnTo>
                  <a:lnTo>
                    <a:pt x="0" y="5"/>
                  </a:lnTo>
                  <a:lnTo>
                    <a:pt x="1" y="9"/>
                  </a:lnTo>
                  <a:lnTo>
                    <a:pt x="4" y="10"/>
                  </a:lnTo>
                  <a:lnTo>
                    <a:pt x="1"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01" name="Google Shape;801;p15"/>
            <p:cNvSpPr/>
            <p:nvPr/>
          </p:nvSpPr>
          <p:spPr>
            <a:xfrm flipH="1">
              <a:off x="512" y="3303"/>
              <a:ext cx="14" cy="29"/>
            </a:xfrm>
            <a:custGeom>
              <a:rect b="b" l="l" r="r" t="t"/>
              <a:pathLst>
                <a:path extrusionOk="0" h="27" w="15">
                  <a:moveTo>
                    <a:pt x="11" y="0"/>
                  </a:moveTo>
                  <a:lnTo>
                    <a:pt x="8" y="3"/>
                  </a:lnTo>
                  <a:lnTo>
                    <a:pt x="0" y="25"/>
                  </a:lnTo>
                  <a:lnTo>
                    <a:pt x="7" y="27"/>
                  </a:lnTo>
                  <a:lnTo>
                    <a:pt x="15" y="5"/>
                  </a:lnTo>
                  <a:lnTo>
                    <a:pt x="11" y="9"/>
                  </a:lnTo>
                  <a:lnTo>
                    <a:pt x="15" y="5"/>
                  </a:lnTo>
                  <a:lnTo>
                    <a:pt x="15" y="2"/>
                  </a:lnTo>
                  <a:lnTo>
                    <a:pt x="12" y="1"/>
                  </a:lnTo>
                  <a:lnTo>
                    <a:pt x="10" y="1"/>
                  </a:lnTo>
                  <a:lnTo>
                    <a:pt x="8" y="3"/>
                  </a:lnTo>
                  <a:lnTo>
                    <a:pt x="1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02" name="Google Shape;802;p15"/>
            <p:cNvSpPr/>
            <p:nvPr/>
          </p:nvSpPr>
          <p:spPr>
            <a:xfrm flipH="1">
              <a:off x="522" y="3309"/>
              <a:ext cx="82" cy="23"/>
            </a:xfrm>
            <a:custGeom>
              <a:rect b="b" l="l" r="r" t="t"/>
              <a:pathLst>
                <a:path extrusionOk="0" h="22" w="79">
                  <a:moveTo>
                    <a:pt x="8" y="0"/>
                  </a:moveTo>
                  <a:lnTo>
                    <a:pt x="70" y="0"/>
                  </a:lnTo>
                  <a:lnTo>
                    <a:pt x="79" y="22"/>
                  </a:lnTo>
                  <a:lnTo>
                    <a:pt x="0" y="22"/>
                  </a:lnTo>
                  <a:lnTo>
                    <a:pt x="8" y="0"/>
                  </a:lnTo>
                  <a:close/>
                </a:path>
              </a:pathLst>
            </a:custGeom>
            <a:solidFill>
              <a:srgbClr val="9360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03" name="Google Shape;803;p15"/>
            <p:cNvSpPr/>
            <p:nvPr/>
          </p:nvSpPr>
          <p:spPr>
            <a:xfrm flipH="1">
              <a:off x="528" y="3303"/>
              <a:ext cx="68" cy="10"/>
            </a:xfrm>
            <a:custGeom>
              <a:rect b="b" l="l" r="r" t="t"/>
              <a:pathLst>
                <a:path extrusionOk="0" h="9" w="67">
                  <a:moveTo>
                    <a:pt x="65" y="3"/>
                  </a:moveTo>
                  <a:lnTo>
                    <a:pt x="62" y="0"/>
                  </a:lnTo>
                  <a:lnTo>
                    <a:pt x="0" y="0"/>
                  </a:lnTo>
                  <a:lnTo>
                    <a:pt x="0" y="9"/>
                  </a:lnTo>
                  <a:lnTo>
                    <a:pt x="62" y="9"/>
                  </a:lnTo>
                  <a:lnTo>
                    <a:pt x="58" y="5"/>
                  </a:lnTo>
                  <a:lnTo>
                    <a:pt x="62" y="9"/>
                  </a:lnTo>
                  <a:lnTo>
                    <a:pt x="65" y="8"/>
                  </a:lnTo>
                  <a:lnTo>
                    <a:pt x="67" y="4"/>
                  </a:lnTo>
                  <a:lnTo>
                    <a:pt x="65" y="1"/>
                  </a:lnTo>
                  <a:lnTo>
                    <a:pt x="62" y="0"/>
                  </a:lnTo>
                  <a:lnTo>
                    <a:pt x="65"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04" name="Google Shape;804;p15"/>
            <p:cNvSpPr/>
            <p:nvPr/>
          </p:nvSpPr>
          <p:spPr>
            <a:xfrm flipH="1">
              <a:off x="520" y="3307"/>
              <a:ext cx="17" cy="29"/>
            </a:xfrm>
            <a:custGeom>
              <a:rect b="b" l="l" r="r" t="t"/>
              <a:pathLst>
                <a:path extrusionOk="0" h="28" w="17">
                  <a:moveTo>
                    <a:pt x="13" y="28"/>
                  </a:moveTo>
                  <a:lnTo>
                    <a:pt x="17" y="22"/>
                  </a:lnTo>
                  <a:lnTo>
                    <a:pt x="7" y="0"/>
                  </a:lnTo>
                  <a:lnTo>
                    <a:pt x="0" y="2"/>
                  </a:lnTo>
                  <a:lnTo>
                    <a:pt x="10" y="24"/>
                  </a:lnTo>
                  <a:lnTo>
                    <a:pt x="13" y="18"/>
                  </a:lnTo>
                  <a:lnTo>
                    <a:pt x="10" y="24"/>
                  </a:lnTo>
                  <a:lnTo>
                    <a:pt x="12" y="27"/>
                  </a:lnTo>
                  <a:lnTo>
                    <a:pt x="14" y="27"/>
                  </a:lnTo>
                  <a:lnTo>
                    <a:pt x="17" y="25"/>
                  </a:lnTo>
                  <a:lnTo>
                    <a:pt x="17" y="22"/>
                  </a:lnTo>
                  <a:lnTo>
                    <a:pt x="13" y="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05" name="Google Shape;805;p15"/>
            <p:cNvSpPr/>
            <p:nvPr/>
          </p:nvSpPr>
          <p:spPr>
            <a:xfrm flipH="1">
              <a:off x="522" y="3326"/>
              <a:ext cx="86" cy="10"/>
            </a:xfrm>
            <a:custGeom>
              <a:rect b="b" l="l" r="r" t="t"/>
              <a:pathLst>
                <a:path extrusionOk="0" h="10" w="84">
                  <a:moveTo>
                    <a:pt x="1" y="4"/>
                  </a:moveTo>
                  <a:lnTo>
                    <a:pt x="5" y="10"/>
                  </a:lnTo>
                  <a:lnTo>
                    <a:pt x="84" y="10"/>
                  </a:lnTo>
                  <a:lnTo>
                    <a:pt x="84" y="0"/>
                  </a:lnTo>
                  <a:lnTo>
                    <a:pt x="5" y="0"/>
                  </a:lnTo>
                  <a:lnTo>
                    <a:pt x="8" y="6"/>
                  </a:lnTo>
                  <a:lnTo>
                    <a:pt x="5" y="0"/>
                  </a:lnTo>
                  <a:lnTo>
                    <a:pt x="1" y="2"/>
                  </a:lnTo>
                  <a:lnTo>
                    <a:pt x="0" y="5"/>
                  </a:lnTo>
                  <a:lnTo>
                    <a:pt x="1" y="9"/>
                  </a:lnTo>
                  <a:lnTo>
                    <a:pt x="5" y="10"/>
                  </a:lnTo>
                  <a:lnTo>
                    <a:pt x="1"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06" name="Google Shape;806;p15"/>
            <p:cNvSpPr/>
            <p:nvPr/>
          </p:nvSpPr>
          <p:spPr>
            <a:xfrm flipH="1">
              <a:off x="592" y="3303"/>
              <a:ext cx="16" cy="29"/>
            </a:xfrm>
            <a:custGeom>
              <a:rect b="b" l="l" r="r" t="t"/>
              <a:pathLst>
                <a:path extrusionOk="0" h="27" w="15">
                  <a:moveTo>
                    <a:pt x="12" y="0"/>
                  </a:moveTo>
                  <a:lnTo>
                    <a:pt x="8" y="3"/>
                  </a:lnTo>
                  <a:lnTo>
                    <a:pt x="0" y="25"/>
                  </a:lnTo>
                  <a:lnTo>
                    <a:pt x="7" y="27"/>
                  </a:lnTo>
                  <a:lnTo>
                    <a:pt x="15" y="5"/>
                  </a:lnTo>
                  <a:lnTo>
                    <a:pt x="12" y="9"/>
                  </a:lnTo>
                  <a:lnTo>
                    <a:pt x="15" y="5"/>
                  </a:lnTo>
                  <a:lnTo>
                    <a:pt x="15" y="2"/>
                  </a:lnTo>
                  <a:lnTo>
                    <a:pt x="13" y="1"/>
                  </a:lnTo>
                  <a:lnTo>
                    <a:pt x="11" y="1"/>
                  </a:lnTo>
                  <a:lnTo>
                    <a:pt x="8" y="3"/>
                  </a:lnTo>
                  <a:lnTo>
                    <a:pt x="1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07" name="Google Shape;807;p15"/>
            <p:cNvSpPr/>
            <p:nvPr/>
          </p:nvSpPr>
          <p:spPr>
            <a:xfrm flipH="1">
              <a:off x="606" y="3309"/>
              <a:ext cx="79" cy="23"/>
            </a:xfrm>
            <a:custGeom>
              <a:rect b="b" l="l" r="r" t="t"/>
              <a:pathLst>
                <a:path extrusionOk="0" h="22" w="80">
                  <a:moveTo>
                    <a:pt x="8" y="0"/>
                  </a:moveTo>
                  <a:lnTo>
                    <a:pt x="70" y="0"/>
                  </a:lnTo>
                  <a:lnTo>
                    <a:pt x="80" y="22"/>
                  </a:lnTo>
                  <a:lnTo>
                    <a:pt x="0" y="22"/>
                  </a:lnTo>
                  <a:lnTo>
                    <a:pt x="8" y="0"/>
                  </a:lnTo>
                  <a:close/>
                </a:path>
              </a:pathLst>
            </a:custGeom>
            <a:solidFill>
              <a:srgbClr val="9360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08" name="Google Shape;808;p15"/>
            <p:cNvSpPr/>
            <p:nvPr/>
          </p:nvSpPr>
          <p:spPr>
            <a:xfrm flipH="1">
              <a:off x="610" y="3303"/>
              <a:ext cx="67" cy="10"/>
            </a:xfrm>
            <a:custGeom>
              <a:rect b="b" l="l" r="r" t="t"/>
              <a:pathLst>
                <a:path extrusionOk="0" h="9" w="67">
                  <a:moveTo>
                    <a:pt x="66" y="3"/>
                  </a:moveTo>
                  <a:lnTo>
                    <a:pt x="62" y="0"/>
                  </a:lnTo>
                  <a:lnTo>
                    <a:pt x="0" y="0"/>
                  </a:lnTo>
                  <a:lnTo>
                    <a:pt x="0" y="9"/>
                  </a:lnTo>
                  <a:lnTo>
                    <a:pt x="62" y="9"/>
                  </a:lnTo>
                  <a:lnTo>
                    <a:pt x="59" y="5"/>
                  </a:lnTo>
                  <a:lnTo>
                    <a:pt x="62" y="9"/>
                  </a:lnTo>
                  <a:lnTo>
                    <a:pt x="66" y="8"/>
                  </a:lnTo>
                  <a:lnTo>
                    <a:pt x="67" y="4"/>
                  </a:lnTo>
                  <a:lnTo>
                    <a:pt x="66" y="1"/>
                  </a:lnTo>
                  <a:lnTo>
                    <a:pt x="62" y="0"/>
                  </a:lnTo>
                  <a:lnTo>
                    <a:pt x="66"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09" name="Google Shape;809;p15"/>
            <p:cNvSpPr/>
            <p:nvPr/>
          </p:nvSpPr>
          <p:spPr>
            <a:xfrm flipH="1">
              <a:off x="602" y="3307"/>
              <a:ext cx="16" cy="29"/>
            </a:xfrm>
            <a:custGeom>
              <a:rect b="b" l="l" r="r" t="t"/>
              <a:pathLst>
                <a:path extrusionOk="0" h="28" w="16">
                  <a:moveTo>
                    <a:pt x="13" y="28"/>
                  </a:moveTo>
                  <a:lnTo>
                    <a:pt x="16" y="22"/>
                  </a:lnTo>
                  <a:lnTo>
                    <a:pt x="7" y="0"/>
                  </a:lnTo>
                  <a:lnTo>
                    <a:pt x="0" y="2"/>
                  </a:lnTo>
                  <a:lnTo>
                    <a:pt x="9" y="24"/>
                  </a:lnTo>
                  <a:lnTo>
                    <a:pt x="13" y="18"/>
                  </a:lnTo>
                  <a:lnTo>
                    <a:pt x="9" y="24"/>
                  </a:lnTo>
                  <a:lnTo>
                    <a:pt x="11" y="27"/>
                  </a:lnTo>
                  <a:lnTo>
                    <a:pt x="14" y="27"/>
                  </a:lnTo>
                  <a:lnTo>
                    <a:pt x="16" y="25"/>
                  </a:lnTo>
                  <a:lnTo>
                    <a:pt x="16" y="22"/>
                  </a:lnTo>
                  <a:lnTo>
                    <a:pt x="13" y="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10" name="Google Shape;810;p15"/>
            <p:cNvSpPr/>
            <p:nvPr/>
          </p:nvSpPr>
          <p:spPr>
            <a:xfrm flipH="1">
              <a:off x="606" y="3326"/>
              <a:ext cx="86" cy="10"/>
            </a:xfrm>
            <a:custGeom>
              <a:rect b="b" l="l" r="r" t="t"/>
              <a:pathLst>
                <a:path extrusionOk="0" h="10" w="85">
                  <a:moveTo>
                    <a:pt x="2" y="4"/>
                  </a:moveTo>
                  <a:lnTo>
                    <a:pt x="5" y="10"/>
                  </a:lnTo>
                  <a:lnTo>
                    <a:pt x="85" y="10"/>
                  </a:lnTo>
                  <a:lnTo>
                    <a:pt x="85" y="0"/>
                  </a:lnTo>
                  <a:lnTo>
                    <a:pt x="5" y="0"/>
                  </a:lnTo>
                  <a:lnTo>
                    <a:pt x="8" y="6"/>
                  </a:lnTo>
                  <a:lnTo>
                    <a:pt x="5" y="0"/>
                  </a:lnTo>
                  <a:lnTo>
                    <a:pt x="2" y="2"/>
                  </a:lnTo>
                  <a:lnTo>
                    <a:pt x="0" y="5"/>
                  </a:lnTo>
                  <a:lnTo>
                    <a:pt x="2" y="9"/>
                  </a:lnTo>
                  <a:lnTo>
                    <a:pt x="5" y="10"/>
                  </a:lnTo>
                  <a:lnTo>
                    <a:pt x="2"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11" name="Google Shape;811;p15"/>
            <p:cNvSpPr/>
            <p:nvPr/>
          </p:nvSpPr>
          <p:spPr>
            <a:xfrm flipH="1">
              <a:off x="675" y="3303"/>
              <a:ext cx="14" cy="29"/>
            </a:xfrm>
            <a:custGeom>
              <a:rect b="b" l="l" r="r" t="t"/>
              <a:pathLst>
                <a:path extrusionOk="0" h="27" w="15">
                  <a:moveTo>
                    <a:pt x="11" y="0"/>
                  </a:moveTo>
                  <a:lnTo>
                    <a:pt x="8" y="3"/>
                  </a:lnTo>
                  <a:lnTo>
                    <a:pt x="0" y="25"/>
                  </a:lnTo>
                  <a:lnTo>
                    <a:pt x="6" y="27"/>
                  </a:lnTo>
                  <a:lnTo>
                    <a:pt x="15" y="5"/>
                  </a:lnTo>
                  <a:lnTo>
                    <a:pt x="11" y="9"/>
                  </a:lnTo>
                  <a:lnTo>
                    <a:pt x="15" y="5"/>
                  </a:lnTo>
                  <a:lnTo>
                    <a:pt x="15" y="2"/>
                  </a:lnTo>
                  <a:lnTo>
                    <a:pt x="12" y="1"/>
                  </a:lnTo>
                  <a:lnTo>
                    <a:pt x="10" y="1"/>
                  </a:lnTo>
                  <a:lnTo>
                    <a:pt x="8" y="3"/>
                  </a:lnTo>
                  <a:lnTo>
                    <a:pt x="1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12" name="Google Shape;812;p15"/>
            <p:cNvSpPr/>
            <p:nvPr/>
          </p:nvSpPr>
          <p:spPr>
            <a:xfrm flipH="1">
              <a:off x="685" y="3309"/>
              <a:ext cx="82" cy="23"/>
            </a:xfrm>
            <a:custGeom>
              <a:rect b="b" l="l" r="r" t="t"/>
              <a:pathLst>
                <a:path extrusionOk="0" h="22" w="79">
                  <a:moveTo>
                    <a:pt x="8" y="0"/>
                  </a:moveTo>
                  <a:lnTo>
                    <a:pt x="70" y="0"/>
                  </a:lnTo>
                  <a:lnTo>
                    <a:pt x="79" y="22"/>
                  </a:lnTo>
                  <a:lnTo>
                    <a:pt x="0" y="22"/>
                  </a:lnTo>
                  <a:lnTo>
                    <a:pt x="8" y="0"/>
                  </a:lnTo>
                  <a:close/>
                </a:path>
              </a:pathLst>
            </a:custGeom>
            <a:solidFill>
              <a:srgbClr val="9360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13" name="Google Shape;813;p15"/>
            <p:cNvSpPr/>
            <p:nvPr/>
          </p:nvSpPr>
          <p:spPr>
            <a:xfrm flipH="1">
              <a:off x="692" y="3303"/>
              <a:ext cx="67" cy="10"/>
            </a:xfrm>
            <a:custGeom>
              <a:rect b="b" l="l" r="r" t="t"/>
              <a:pathLst>
                <a:path extrusionOk="0" h="9" w="66">
                  <a:moveTo>
                    <a:pt x="65" y="3"/>
                  </a:moveTo>
                  <a:lnTo>
                    <a:pt x="62" y="0"/>
                  </a:lnTo>
                  <a:lnTo>
                    <a:pt x="0" y="0"/>
                  </a:lnTo>
                  <a:lnTo>
                    <a:pt x="0" y="9"/>
                  </a:lnTo>
                  <a:lnTo>
                    <a:pt x="62" y="9"/>
                  </a:lnTo>
                  <a:lnTo>
                    <a:pt x="58" y="5"/>
                  </a:lnTo>
                  <a:lnTo>
                    <a:pt x="62" y="9"/>
                  </a:lnTo>
                  <a:lnTo>
                    <a:pt x="65" y="8"/>
                  </a:lnTo>
                  <a:lnTo>
                    <a:pt x="66" y="4"/>
                  </a:lnTo>
                  <a:lnTo>
                    <a:pt x="65" y="1"/>
                  </a:lnTo>
                  <a:lnTo>
                    <a:pt x="62" y="0"/>
                  </a:lnTo>
                  <a:lnTo>
                    <a:pt x="65"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14" name="Google Shape;814;p15"/>
            <p:cNvSpPr/>
            <p:nvPr/>
          </p:nvSpPr>
          <p:spPr>
            <a:xfrm flipH="1">
              <a:off x="683" y="3307"/>
              <a:ext cx="17" cy="29"/>
            </a:xfrm>
            <a:custGeom>
              <a:rect b="b" l="l" r="r" t="t"/>
              <a:pathLst>
                <a:path extrusionOk="0" h="28" w="16">
                  <a:moveTo>
                    <a:pt x="13" y="28"/>
                  </a:moveTo>
                  <a:lnTo>
                    <a:pt x="16" y="22"/>
                  </a:lnTo>
                  <a:lnTo>
                    <a:pt x="7" y="0"/>
                  </a:lnTo>
                  <a:lnTo>
                    <a:pt x="0" y="2"/>
                  </a:lnTo>
                  <a:lnTo>
                    <a:pt x="10" y="24"/>
                  </a:lnTo>
                  <a:lnTo>
                    <a:pt x="13" y="18"/>
                  </a:lnTo>
                  <a:lnTo>
                    <a:pt x="10" y="24"/>
                  </a:lnTo>
                  <a:lnTo>
                    <a:pt x="12" y="27"/>
                  </a:lnTo>
                  <a:lnTo>
                    <a:pt x="14" y="27"/>
                  </a:lnTo>
                  <a:lnTo>
                    <a:pt x="16" y="25"/>
                  </a:lnTo>
                  <a:lnTo>
                    <a:pt x="16" y="22"/>
                  </a:lnTo>
                  <a:lnTo>
                    <a:pt x="13" y="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15" name="Google Shape;815;p15"/>
            <p:cNvSpPr/>
            <p:nvPr/>
          </p:nvSpPr>
          <p:spPr>
            <a:xfrm flipH="1">
              <a:off x="685" y="3326"/>
              <a:ext cx="88" cy="10"/>
            </a:xfrm>
            <a:custGeom>
              <a:rect b="b" l="l" r="r" t="t"/>
              <a:pathLst>
                <a:path extrusionOk="0" h="10" w="84">
                  <a:moveTo>
                    <a:pt x="1" y="4"/>
                  </a:moveTo>
                  <a:lnTo>
                    <a:pt x="5" y="10"/>
                  </a:lnTo>
                  <a:lnTo>
                    <a:pt x="84" y="10"/>
                  </a:lnTo>
                  <a:lnTo>
                    <a:pt x="84" y="0"/>
                  </a:lnTo>
                  <a:lnTo>
                    <a:pt x="5" y="0"/>
                  </a:lnTo>
                  <a:lnTo>
                    <a:pt x="8" y="6"/>
                  </a:lnTo>
                  <a:lnTo>
                    <a:pt x="5" y="0"/>
                  </a:lnTo>
                  <a:lnTo>
                    <a:pt x="1" y="2"/>
                  </a:lnTo>
                  <a:lnTo>
                    <a:pt x="0" y="5"/>
                  </a:lnTo>
                  <a:lnTo>
                    <a:pt x="1" y="9"/>
                  </a:lnTo>
                  <a:lnTo>
                    <a:pt x="5" y="10"/>
                  </a:lnTo>
                  <a:lnTo>
                    <a:pt x="1"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16" name="Google Shape;816;p15"/>
            <p:cNvSpPr/>
            <p:nvPr/>
          </p:nvSpPr>
          <p:spPr>
            <a:xfrm flipH="1">
              <a:off x="755" y="3303"/>
              <a:ext cx="16" cy="29"/>
            </a:xfrm>
            <a:custGeom>
              <a:rect b="b" l="l" r="r" t="t"/>
              <a:pathLst>
                <a:path extrusionOk="0" h="27" w="15">
                  <a:moveTo>
                    <a:pt x="12" y="0"/>
                  </a:moveTo>
                  <a:lnTo>
                    <a:pt x="8" y="3"/>
                  </a:lnTo>
                  <a:lnTo>
                    <a:pt x="0" y="25"/>
                  </a:lnTo>
                  <a:lnTo>
                    <a:pt x="7" y="27"/>
                  </a:lnTo>
                  <a:lnTo>
                    <a:pt x="15" y="5"/>
                  </a:lnTo>
                  <a:lnTo>
                    <a:pt x="12" y="9"/>
                  </a:lnTo>
                  <a:lnTo>
                    <a:pt x="15" y="5"/>
                  </a:lnTo>
                  <a:lnTo>
                    <a:pt x="15" y="2"/>
                  </a:lnTo>
                  <a:lnTo>
                    <a:pt x="13" y="1"/>
                  </a:lnTo>
                  <a:lnTo>
                    <a:pt x="10" y="1"/>
                  </a:lnTo>
                  <a:lnTo>
                    <a:pt x="8" y="3"/>
                  </a:lnTo>
                  <a:lnTo>
                    <a:pt x="1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17" name="Google Shape;817;p15"/>
            <p:cNvSpPr/>
            <p:nvPr/>
          </p:nvSpPr>
          <p:spPr>
            <a:xfrm flipH="1">
              <a:off x="891" y="3309"/>
              <a:ext cx="82" cy="23"/>
            </a:xfrm>
            <a:custGeom>
              <a:rect b="b" l="l" r="r" t="t"/>
              <a:pathLst>
                <a:path extrusionOk="0" h="22" w="79">
                  <a:moveTo>
                    <a:pt x="8" y="0"/>
                  </a:moveTo>
                  <a:lnTo>
                    <a:pt x="70" y="0"/>
                  </a:lnTo>
                  <a:lnTo>
                    <a:pt x="79" y="22"/>
                  </a:lnTo>
                  <a:lnTo>
                    <a:pt x="0" y="22"/>
                  </a:lnTo>
                  <a:lnTo>
                    <a:pt x="8" y="0"/>
                  </a:lnTo>
                  <a:close/>
                </a:path>
              </a:pathLst>
            </a:custGeom>
            <a:solidFill>
              <a:srgbClr val="9360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18" name="Google Shape;818;p15"/>
            <p:cNvSpPr/>
            <p:nvPr/>
          </p:nvSpPr>
          <p:spPr>
            <a:xfrm flipH="1">
              <a:off x="897" y="3303"/>
              <a:ext cx="68" cy="10"/>
            </a:xfrm>
            <a:custGeom>
              <a:rect b="b" l="l" r="r" t="t"/>
              <a:pathLst>
                <a:path extrusionOk="0" h="9" w="67">
                  <a:moveTo>
                    <a:pt x="66" y="3"/>
                  </a:moveTo>
                  <a:lnTo>
                    <a:pt x="62" y="0"/>
                  </a:lnTo>
                  <a:lnTo>
                    <a:pt x="0" y="0"/>
                  </a:lnTo>
                  <a:lnTo>
                    <a:pt x="0" y="9"/>
                  </a:lnTo>
                  <a:lnTo>
                    <a:pt x="62" y="9"/>
                  </a:lnTo>
                  <a:lnTo>
                    <a:pt x="59" y="5"/>
                  </a:lnTo>
                  <a:lnTo>
                    <a:pt x="62" y="9"/>
                  </a:lnTo>
                  <a:lnTo>
                    <a:pt x="66" y="8"/>
                  </a:lnTo>
                  <a:lnTo>
                    <a:pt x="67" y="4"/>
                  </a:lnTo>
                  <a:lnTo>
                    <a:pt x="66" y="1"/>
                  </a:lnTo>
                  <a:lnTo>
                    <a:pt x="62" y="0"/>
                  </a:lnTo>
                  <a:lnTo>
                    <a:pt x="66"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19" name="Google Shape;819;p15"/>
            <p:cNvSpPr/>
            <p:nvPr/>
          </p:nvSpPr>
          <p:spPr>
            <a:xfrm flipH="1">
              <a:off x="889" y="3307"/>
              <a:ext cx="16" cy="29"/>
            </a:xfrm>
            <a:custGeom>
              <a:rect b="b" l="l" r="r" t="t"/>
              <a:pathLst>
                <a:path extrusionOk="0" h="28" w="16">
                  <a:moveTo>
                    <a:pt x="12" y="28"/>
                  </a:moveTo>
                  <a:lnTo>
                    <a:pt x="16" y="22"/>
                  </a:lnTo>
                  <a:lnTo>
                    <a:pt x="7" y="0"/>
                  </a:lnTo>
                  <a:lnTo>
                    <a:pt x="0" y="2"/>
                  </a:lnTo>
                  <a:lnTo>
                    <a:pt x="9" y="24"/>
                  </a:lnTo>
                  <a:lnTo>
                    <a:pt x="12" y="18"/>
                  </a:lnTo>
                  <a:lnTo>
                    <a:pt x="9" y="24"/>
                  </a:lnTo>
                  <a:lnTo>
                    <a:pt x="11" y="27"/>
                  </a:lnTo>
                  <a:lnTo>
                    <a:pt x="14" y="27"/>
                  </a:lnTo>
                  <a:lnTo>
                    <a:pt x="16" y="25"/>
                  </a:lnTo>
                  <a:lnTo>
                    <a:pt x="16" y="22"/>
                  </a:lnTo>
                  <a:lnTo>
                    <a:pt x="12" y="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20" name="Google Shape;820;p15"/>
            <p:cNvSpPr/>
            <p:nvPr/>
          </p:nvSpPr>
          <p:spPr>
            <a:xfrm flipH="1">
              <a:off x="891" y="3326"/>
              <a:ext cx="86" cy="10"/>
            </a:xfrm>
            <a:custGeom>
              <a:rect b="b" l="l" r="r" t="t"/>
              <a:pathLst>
                <a:path extrusionOk="0" h="10" w="84">
                  <a:moveTo>
                    <a:pt x="2" y="4"/>
                  </a:moveTo>
                  <a:lnTo>
                    <a:pt x="5" y="10"/>
                  </a:lnTo>
                  <a:lnTo>
                    <a:pt x="84" y="10"/>
                  </a:lnTo>
                  <a:lnTo>
                    <a:pt x="84" y="0"/>
                  </a:lnTo>
                  <a:lnTo>
                    <a:pt x="5" y="0"/>
                  </a:lnTo>
                  <a:lnTo>
                    <a:pt x="8" y="6"/>
                  </a:lnTo>
                  <a:lnTo>
                    <a:pt x="5" y="0"/>
                  </a:lnTo>
                  <a:lnTo>
                    <a:pt x="2" y="2"/>
                  </a:lnTo>
                  <a:lnTo>
                    <a:pt x="0" y="5"/>
                  </a:lnTo>
                  <a:lnTo>
                    <a:pt x="2" y="9"/>
                  </a:lnTo>
                  <a:lnTo>
                    <a:pt x="5" y="10"/>
                  </a:lnTo>
                  <a:lnTo>
                    <a:pt x="2"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21" name="Google Shape;821;p15"/>
            <p:cNvSpPr/>
            <p:nvPr/>
          </p:nvSpPr>
          <p:spPr>
            <a:xfrm flipH="1">
              <a:off x="961" y="3303"/>
              <a:ext cx="16" cy="29"/>
            </a:xfrm>
            <a:custGeom>
              <a:rect b="b" l="l" r="r" t="t"/>
              <a:pathLst>
                <a:path extrusionOk="0" h="27" w="15">
                  <a:moveTo>
                    <a:pt x="11" y="0"/>
                  </a:moveTo>
                  <a:lnTo>
                    <a:pt x="8" y="3"/>
                  </a:lnTo>
                  <a:lnTo>
                    <a:pt x="0" y="25"/>
                  </a:lnTo>
                  <a:lnTo>
                    <a:pt x="6" y="27"/>
                  </a:lnTo>
                  <a:lnTo>
                    <a:pt x="15" y="5"/>
                  </a:lnTo>
                  <a:lnTo>
                    <a:pt x="11" y="9"/>
                  </a:lnTo>
                  <a:lnTo>
                    <a:pt x="15" y="5"/>
                  </a:lnTo>
                  <a:lnTo>
                    <a:pt x="15" y="2"/>
                  </a:lnTo>
                  <a:lnTo>
                    <a:pt x="12" y="1"/>
                  </a:lnTo>
                  <a:lnTo>
                    <a:pt x="10" y="1"/>
                  </a:lnTo>
                  <a:lnTo>
                    <a:pt x="8" y="3"/>
                  </a:lnTo>
                  <a:lnTo>
                    <a:pt x="1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22" name="Google Shape;822;p15"/>
            <p:cNvSpPr/>
            <p:nvPr/>
          </p:nvSpPr>
          <p:spPr>
            <a:xfrm flipH="1">
              <a:off x="973" y="3309"/>
              <a:ext cx="81" cy="23"/>
            </a:xfrm>
            <a:custGeom>
              <a:rect b="b" l="l" r="r" t="t"/>
              <a:pathLst>
                <a:path extrusionOk="0" h="22" w="79">
                  <a:moveTo>
                    <a:pt x="8" y="0"/>
                  </a:moveTo>
                  <a:lnTo>
                    <a:pt x="70" y="0"/>
                  </a:lnTo>
                  <a:lnTo>
                    <a:pt x="79" y="22"/>
                  </a:lnTo>
                  <a:lnTo>
                    <a:pt x="0" y="22"/>
                  </a:lnTo>
                  <a:lnTo>
                    <a:pt x="8" y="0"/>
                  </a:lnTo>
                  <a:close/>
                </a:path>
              </a:pathLst>
            </a:custGeom>
            <a:solidFill>
              <a:srgbClr val="9360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23" name="Google Shape;823;p15"/>
            <p:cNvSpPr/>
            <p:nvPr/>
          </p:nvSpPr>
          <p:spPr>
            <a:xfrm flipH="1">
              <a:off x="977" y="3303"/>
              <a:ext cx="69" cy="10"/>
            </a:xfrm>
            <a:custGeom>
              <a:rect b="b" l="l" r="r" t="t"/>
              <a:pathLst>
                <a:path extrusionOk="0" h="9" w="66">
                  <a:moveTo>
                    <a:pt x="65" y="3"/>
                  </a:moveTo>
                  <a:lnTo>
                    <a:pt x="62" y="0"/>
                  </a:lnTo>
                  <a:lnTo>
                    <a:pt x="0" y="0"/>
                  </a:lnTo>
                  <a:lnTo>
                    <a:pt x="0" y="9"/>
                  </a:lnTo>
                  <a:lnTo>
                    <a:pt x="62" y="9"/>
                  </a:lnTo>
                  <a:lnTo>
                    <a:pt x="58" y="5"/>
                  </a:lnTo>
                  <a:lnTo>
                    <a:pt x="62" y="9"/>
                  </a:lnTo>
                  <a:lnTo>
                    <a:pt x="65" y="8"/>
                  </a:lnTo>
                  <a:lnTo>
                    <a:pt x="66" y="4"/>
                  </a:lnTo>
                  <a:lnTo>
                    <a:pt x="65" y="1"/>
                  </a:lnTo>
                  <a:lnTo>
                    <a:pt x="62" y="0"/>
                  </a:lnTo>
                  <a:lnTo>
                    <a:pt x="65"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24" name="Google Shape;824;p15"/>
            <p:cNvSpPr/>
            <p:nvPr/>
          </p:nvSpPr>
          <p:spPr>
            <a:xfrm flipH="1">
              <a:off x="969" y="3307"/>
              <a:ext cx="16" cy="29"/>
            </a:xfrm>
            <a:custGeom>
              <a:rect b="b" l="l" r="r" t="t"/>
              <a:pathLst>
                <a:path extrusionOk="0" h="28" w="16">
                  <a:moveTo>
                    <a:pt x="13" y="28"/>
                  </a:moveTo>
                  <a:lnTo>
                    <a:pt x="16" y="22"/>
                  </a:lnTo>
                  <a:lnTo>
                    <a:pt x="7" y="0"/>
                  </a:lnTo>
                  <a:lnTo>
                    <a:pt x="0" y="2"/>
                  </a:lnTo>
                  <a:lnTo>
                    <a:pt x="10" y="24"/>
                  </a:lnTo>
                  <a:lnTo>
                    <a:pt x="13" y="18"/>
                  </a:lnTo>
                  <a:lnTo>
                    <a:pt x="10" y="24"/>
                  </a:lnTo>
                  <a:lnTo>
                    <a:pt x="12" y="27"/>
                  </a:lnTo>
                  <a:lnTo>
                    <a:pt x="14" y="27"/>
                  </a:lnTo>
                  <a:lnTo>
                    <a:pt x="16" y="25"/>
                  </a:lnTo>
                  <a:lnTo>
                    <a:pt x="16" y="22"/>
                  </a:lnTo>
                  <a:lnTo>
                    <a:pt x="13" y="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25" name="Google Shape;825;p15"/>
            <p:cNvSpPr/>
            <p:nvPr/>
          </p:nvSpPr>
          <p:spPr>
            <a:xfrm flipH="1">
              <a:off x="973" y="3326"/>
              <a:ext cx="85" cy="10"/>
            </a:xfrm>
            <a:custGeom>
              <a:rect b="b" l="l" r="r" t="t"/>
              <a:pathLst>
                <a:path extrusionOk="0" h="10" w="84">
                  <a:moveTo>
                    <a:pt x="1" y="4"/>
                  </a:moveTo>
                  <a:lnTo>
                    <a:pt x="5" y="10"/>
                  </a:lnTo>
                  <a:lnTo>
                    <a:pt x="84" y="10"/>
                  </a:lnTo>
                  <a:lnTo>
                    <a:pt x="84" y="0"/>
                  </a:lnTo>
                  <a:lnTo>
                    <a:pt x="5" y="0"/>
                  </a:lnTo>
                  <a:lnTo>
                    <a:pt x="8" y="6"/>
                  </a:lnTo>
                  <a:lnTo>
                    <a:pt x="5" y="0"/>
                  </a:lnTo>
                  <a:lnTo>
                    <a:pt x="1" y="2"/>
                  </a:lnTo>
                  <a:lnTo>
                    <a:pt x="0" y="5"/>
                  </a:lnTo>
                  <a:lnTo>
                    <a:pt x="1" y="9"/>
                  </a:lnTo>
                  <a:lnTo>
                    <a:pt x="5" y="10"/>
                  </a:lnTo>
                  <a:lnTo>
                    <a:pt x="1"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26" name="Google Shape;826;p15"/>
            <p:cNvSpPr/>
            <p:nvPr/>
          </p:nvSpPr>
          <p:spPr>
            <a:xfrm flipH="1">
              <a:off x="1042" y="3303"/>
              <a:ext cx="14" cy="29"/>
            </a:xfrm>
            <a:custGeom>
              <a:rect b="b" l="l" r="r" t="t"/>
              <a:pathLst>
                <a:path extrusionOk="0" h="27" w="15">
                  <a:moveTo>
                    <a:pt x="12" y="0"/>
                  </a:moveTo>
                  <a:lnTo>
                    <a:pt x="8" y="3"/>
                  </a:lnTo>
                  <a:lnTo>
                    <a:pt x="0" y="25"/>
                  </a:lnTo>
                  <a:lnTo>
                    <a:pt x="7" y="27"/>
                  </a:lnTo>
                  <a:lnTo>
                    <a:pt x="15" y="5"/>
                  </a:lnTo>
                  <a:lnTo>
                    <a:pt x="12" y="9"/>
                  </a:lnTo>
                  <a:lnTo>
                    <a:pt x="15" y="5"/>
                  </a:lnTo>
                  <a:lnTo>
                    <a:pt x="15" y="2"/>
                  </a:lnTo>
                  <a:lnTo>
                    <a:pt x="13" y="1"/>
                  </a:lnTo>
                  <a:lnTo>
                    <a:pt x="10" y="1"/>
                  </a:lnTo>
                  <a:lnTo>
                    <a:pt x="8" y="3"/>
                  </a:lnTo>
                  <a:lnTo>
                    <a:pt x="1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27" name="Google Shape;827;p15"/>
            <p:cNvSpPr/>
            <p:nvPr/>
          </p:nvSpPr>
          <p:spPr>
            <a:xfrm flipH="1">
              <a:off x="1054" y="3309"/>
              <a:ext cx="80" cy="23"/>
            </a:xfrm>
            <a:custGeom>
              <a:rect b="b" l="l" r="r" t="t"/>
              <a:pathLst>
                <a:path extrusionOk="0" h="22" w="80">
                  <a:moveTo>
                    <a:pt x="8" y="0"/>
                  </a:moveTo>
                  <a:lnTo>
                    <a:pt x="70" y="0"/>
                  </a:lnTo>
                  <a:lnTo>
                    <a:pt x="80" y="22"/>
                  </a:lnTo>
                  <a:lnTo>
                    <a:pt x="0" y="22"/>
                  </a:lnTo>
                  <a:lnTo>
                    <a:pt x="8" y="0"/>
                  </a:lnTo>
                  <a:close/>
                </a:path>
              </a:pathLst>
            </a:custGeom>
            <a:solidFill>
              <a:srgbClr val="9360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28" name="Google Shape;828;p15"/>
            <p:cNvSpPr/>
            <p:nvPr/>
          </p:nvSpPr>
          <p:spPr>
            <a:xfrm flipH="1">
              <a:off x="1058" y="3303"/>
              <a:ext cx="68" cy="10"/>
            </a:xfrm>
            <a:custGeom>
              <a:rect b="b" l="l" r="r" t="t"/>
              <a:pathLst>
                <a:path extrusionOk="0" h="9" w="67">
                  <a:moveTo>
                    <a:pt x="66" y="3"/>
                  </a:moveTo>
                  <a:lnTo>
                    <a:pt x="62" y="0"/>
                  </a:lnTo>
                  <a:lnTo>
                    <a:pt x="0" y="0"/>
                  </a:lnTo>
                  <a:lnTo>
                    <a:pt x="0" y="9"/>
                  </a:lnTo>
                  <a:lnTo>
                    <a:pt x="62" y="9"/>
                  </a:lnTo>
                  <a:lnTo>
                    <a:pt x="59" y="5"/>
                  </a:lnTo>
                  <a:lnTo>
                    <a:pt x="62" y="9"/>
                  </a:lnTo>
                  <a:lnTo>
                    <a:pt x="66" y="8"/>
                  </a:lnTo>
                  <a:lnTo>
                    <a:pt x="67" y="4"/>
                  </a:lnTo>
                  <a:lnTo>
                    <a:pt x="66" y="1"/>
                  </a:lnTo>
                  <a:lnTo>
                    <a:pt x="62" y="0"/>
                  </a:lnTo>
                  <a:lnTo>
                    <a:pt x="66"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29" name="Google Shape;829;p15"/>
            <p:cNvSpPr/>
            <p:nvPr/>
          </p:nvSpPr>
          <p:spPr>
            <a:xfrm flipH="1">
              <a:off x="1050" y="3307"/>
              <a:ext cx="16" cy="29"/>
            </a:xfrm>
            <a:custGeom>
              <a:rect b="b" l="l" r="r" t="t"/>
              <a:pathLst>
                <a:path extrusionOk="0" h="28" w="16">
                  <a:moveTo>
                    <a:pt x="13" y="28"/>
                  </a:moveTo>
                  <a:lnTo>
                    <a:pt x="16" y="22"/>
                  </a:lnTo>
                  <a:lnTo>
                    <a:pt x="7" y="0"/>
                  </a:lnTo>
                  <a:lnTo>
                    <a:pt x="0" y="2"/>
                  </a:lnTo>
                  <a:lnTo>
                    <a:pt x="9" y="24"/>
                  </a:lnTo>
                  <a:lnTo>
                    <a:pt x="13" y="18"/>
                  </a:lnTo>
                  <a:lnTo>
                    <a:pt x="9" y="24"/>
                  </a:lnTo>
                  <a:lnTo>
                    <a:pt x="11" y="27"/>
                  </a:lnTo>
                  <a:lnTo>
                    <a:pt x="14" y="27"/>
                  </a:lnTo>
                  <a:lnTo>
                    <a:pt x="16" y="25"/>
                  </a:lnTo>
                  <a:lnTo>
                    <a:pt x="16" y="22"/>
                  </a:lnTo>
                  <a:lnTo>
                    <a:pt x="13" y="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30" name="Google Shape;830;p15"/>
            <p:cNvSpPr/>
            <p:nvPr/>
          </p:nvSpPr>
          <p:spPr>
            <a:xfrm flipH="1">
              <a:off x="1054" y="3326"/>
              <a:ext cx="86" cy="10"/>
            </a:xfrm>
            <a:custGeom>
              <a:rect b="b" l="l" r="r" t="t"/>
              <a:pathLst>
                <a:path extrusionOk="0" h="10" w="85">
                  <a:moveTo>
                    <a:pt x="2" y="4"/>
                  </a:moveTo>
                  <a:lnTo>
                    <a:pt x="5" y="10"/>
                  </a:lnTo>
                  <a:lnTo>
                    <a:pt x="85" y="10"/>
                  </a:lnTo>
                  <a:lnTo>
                    <a:pt x="85" y="0"/>
                  </a:lnTo>
                  <a:lnTo>
                    <a:pt x="5" y="0"/>
                  </a:lnTo>
                  <a:lnTo>
                    <a:pt x="9" y="6"/>
                  </a:lnTo>
                  <a:lnTo>
                    <a:pt x="5" y="0"/>
                  </a:lnTo>
                  <a:lnTo>
                    <a:pt x="2" y="2"/>
                  </a:lnTo>
                  <a:lnTo>
                    <a:pt x="0" y="5"/>
                  </a:lnTo>
                  <a:lnTo>
                    <a:pt x="2" y="9"/>
                  </a:lnTo>
                  <a:lnTo>
                    <a:pt x="5" y="10"/>
                  </a:lnTo>
                  <a:lnTo>
                    <a:pt x="2"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31" name="Google Shape;831;p15"/>
            <p:cNvSpPr/>
            <p:nvPr/>
          </p:nvSpPr>
          <p:spPr>
            <a:xfrm flipH="1">
              <a:off x="1124" y="3303"/>
              <a:ext cx="14" cy="29"/>
            </a:xfrm>
            <a:custGeom>
              <a:rect b="b" l="l" r="r" t="t"/>
              <a:pathLst>
                <a:path extrusionOk="0" h="27" w="15">
                  <a:moveTo>
                    <a:pt x="11" y="0"/>
                  </a:moveTo>
                  <a:lnTo>
                    <a:pt x="8" y="3"/>
                  </a:lnTo>
                  <a:lnTo>
                    <a:pt x="0" y="25"/>
                  </a:lnTo>
                  <a:lnTo>
                    <a:pt x="7" y="27"/>
                  </a:lnTo>
                  <a:lnTo>
                    <a:pt x="15" y="5"/>
                  </a:lnTo>
                  <a:lnTo>
                    <a:pt x="11" y="9"/>
                  </a:lnTo>
                  <a:lnTo>
                    <a:pt x="15" y="5"/>
                  </a:lnTo>
                  <a:lnTo>
                    <a:pt x="15" y="2"/>
                  </a:lnTo>
                  <a:lnTo>
                    <a:pt x="12" y="1"/>
                  </a:lnTo>
                  <a:lnTo>
                    <a:pt x="10" y="1"/>
                  </a:lnTo>
                  <a:lnTo>
                    <a:pt x="8" y="3"/>
                  </a:lnTo>
                  <a:lnTo>
                    <a:pt x="1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32" name="Google Shape;832;p15"/>
            <p:cNvSpPr/>
            <p:nvPr/>
          </p:nvSpPr>
          <p:spPr>
            <a:xfrm flipH="1">
              <a:off x="1922" y="3309"/>
              <a:ext cx="82" cy="23"/>
            </a:xfrm>
            <a:custGeom>
              <a:rect b="b" l="l" r="r" t="t"/>
              <a:pathLst>
                <a:path extrusionOk="0" h="22" w="79">
                  <a:moveTo>
                    <a:pt x="8" y="0"/>
                  </a:moveTo>
                  <a:lnTo>
                    <a:pt x="70" y="0"/>
                  </a:lnTo>
                  <a:lnTo>
                    <a:pt x="79" y="22"/>
                  </a:lnTo>
                  <a:lnTo>
                    <a:pt x="0" y="22"/>
                  </a:lnTo>
                  <a:lnTo>
                    <a:pt x="8" y="0"/>
                  </a:lnTo>
                  <a:close/>
                </a:path>
              </a:pathLst>
            </a:custGeom>
            <a:solidFill>
              <a:srgbClr val="9360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33" name="Google Shape;833;p15"/>
            <p:cNvSpPr/>
            <p:nvPr/>
          </p:nvSpPr>
          <p:spPr>
            <a:xfrm flipH="1">
              <a:off x="1928" y="3303"/>
              <a:ext cx="68" cy="10"/>
            </a:xfrm>
            <a:custGeom>
              <a:rect b="b" l="l" r="r" t="t"/>
              <a:pathLst>
                <a:path extrusionOk="0" h="9" w="67">
                  <a:moveTo>
                    <a:pt x="65" y="3"/>
                  </a:moveTo>
                  <a:lnTo>
                    <a:pt x="62" y="0"/>
                  </a:lnTo>
                  <a:lnTo>
                    <a:pt x="0" y="0"/>
                  </a:lnTo>
                  <a:lnTo>
                    <a:pt x="0" y="9"/>
                  </a:lnTo>
                  <a:lnTo>
                    <a:pt x="62" y="9"/>
                  </a:lnTo>
                  <a:lnTo>
                    <a:pt x="58" y="5"/>
                  </a:lnTo>
                  <a:lnTo>
                    <a:pt x="62" y="9"/>
                  </a:lnTo>
                  <a:lnTo>
                    <a:pt x="65" y="8"/>
                  </a:lnTo>
                  <a:lnTo>
                    <a:pt x="67" y="4"/>
                  </a:lnTo>
                  <a:lnTo>
                    <a:pt x="65" y="1"/>
                  </a:lnTo>
                  <a:lnTo>
                    <a:pt x="62" y="0"/>
                  </a:lnTo>
                  <a:lnTo>
                    <a:pt x="65"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34" name="Google Shape;834;p15"/>
            <p:cNvSpPr/>
            <p:nvPr/>
          </p:nvSpPr>
          <p:spPr>
            <a:xfrm flipH="1">
              <a:off x="1920" y="3307"/>
              <a:ext cx="17" cy="29"/>
            </a:xfrm>
            <a:custGeom>
              <a:rect b="b" l="l" r="r" t="t"/>
              <a:pathLst>
                <a:path extrusionOk="0" h="28" w="17">
                  <a:moveTo>
                    <a:pt x="13" y="28"/>
                  </a:moveTo>
                  <a:lnTo>
                    <a:pt x="17" y="22"/>
                  </a:lnTo>
                  <a:lnTo>
                    <a:pt x="7" y="0"/>
                  </a:lnTo>
                  <a:lnTo>
                    <a:pt x="0" y="2"/>
                  </a:lnTo>
                  <a:lnTo>
                    <a:pt x="10" y="24"/>
                  </a:lnTo>
                  <a:lnTo>
                    <a:pt x="13" y="18"/>
                  </a:lnTo>
                  <a:lnTo>
                    <a:pt x="10" y="24"/>
                  </a:lnTo>
                  <a:lnTo>
                    <a:pt x="12" y="27"/>
                  </a:lnTo>
                  <a:lnTo>
                    <a:pt x="14" y="27"/>
                  </a:lnTo>
                  <a:lnTo>
                    <a:pt x="17" y="25"/>
                  </a:lnTo>
                  <a:lnTo>
                    <a:pt x="17" y="22"/>
                  </a:lnTo>
                  <a:lnTo>
                    <a:pt x="13" y="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35" name="Google Shape;835;p15"/>
            <p:cNvSpPr/>
            <p:nvPr/>
          </p:nvSpPr>
          <p:spPr>
            <a:xfrm flipH="1">
              <a:off x="1922" y="3326"/>
              <a:ext cx="86" cy="10"/>
            </a:xfrm>
            <a:custGeom>
              <a:rect b="b" l="l" r="r" t="t"/>
              <a:pathLst>
                <a:path extrusionOk="0" h="10" w="84">
                  <a:moveTo>
                    <a:pt x="1" y="4"/>
                  </a:moveTo>
                  <a:lnTo>
                    <a:pt x="5" y="10"/>
                  </a:lnTo>
                  <a:lnTo>
                    <a:pt x="84" y="10"/>
                  </a:lnTo>
                  <a:lnTo>
                    <a:pt x="84" y="0"/>
                  </a:lnTo>
                  <a:lnTo>
                    <a:pt x="5" y="0"/>
                  </a:lnTo>
                  <a:lnTo>
                    <a:pt x="8" y="6"/>
                  </a:lnTo>
                  <a:lnTo>
                    <a:pt x="5" y="0"/>
                  </a:lnTo>
                  <a:lnTo>
                    <a:pt x="1" y="2"/>
                  </a:lnTo>
                  <a:lnTo>
                    <a:pt x="0" y="5"/>
                  </a:lnTo>
                  <a:lnTo>
                    <a:pt x="1" y="9"/>
                  </a:lnTo>
                  <a:lnTo>
                    <a:pt x="5" y="10"/>
                  </a:lnTo>
                  <a:lnTo>
                    <a:pt x="1"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36" name="Google Shape;836;p15"/>
            <p:cNvSpPr/>
            <p:nvPr/>
          </p:nvSpPr>
          <p:spPr>
            <a:xfrm flipH="1">
              <a:off x="1992" y="3303"/>
              <a:ext cx="16" cy="29"/>
            </a:xfrm>
            <a:custGeom>
              <a:rect b="b" l="l" r="r" t="t"/>
              <a:pathLst>
                <a:path extrusionOk="0" h="27" w="15">
                  <a:moveTo>
                    <a:pt x="12" y="0"/>
                  </a:moveTo>
                  <a:lnTo>
                    <a:pt x="8" y="3"/>
                  </a:lnTo>
                  <a:lnTo>
                    <a:pt x="0" y="25"/>
                  </a:lnTo>
                  <a:lnTo>
                    <a:pt x="7" y="27"/>
                  </a:lnTo>
                  <a:lnTo>
                    <a:pt x="15" y="5"/>
                  </a:lnTo>
                  <a:lnTo>
                    <a:pt x="12" y="9"/>
                  </a:lnTo>
                  <a:lnTo>
                    <a:pt x="15" y="5"/>
                  </a:lnTo>
                  <a:lnTo>
                    <a:pt x="15" y="2"/>
                  </a:lnTo>
                  <a:lnTo>
                    <a:pt x="13" y="1"/>
                  </a:lnTo>
                  <a:lnTo>
                    <a:pt x="11" y="1"/>
                  </a:lnTo>
                  <a:lnTo>
                    <a:pt x="8" y="3"/>
                  </a:lnTo>
                  <a:lnTo>
                    <a:pt x="1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37" name="Google Shape;837;p15"/>
            <p:cNvSpPr/>
            <p:nvPr/>
          </p:nvSpPr>
          <p:spPr>
            <a:xfrm flipH="1">
              <a:off x="2004" y="3309"/>
              <a:ext cx="81" cy="23"/>
            </a:xfrm>
            <a:custGeom>
              <a:rect b="b" l="l" r="r" t="t"/>
              <a:pathLst>
                <a:path extrusionOk="0" h="22" w="80">
                  <a:moveTo>
                    <a:pt x="8" y="0"/>
                  </a:moveTo>
                  <a:lnTo>
                    <a:pt x="70" y="0"/>
                  </a:lnTo>
                  <a:lnTo>
                    <a:pt x="80" y="22"/>
                  </a:lnTo>
                  <a:lnTo>
                    <a:pt x="0" y="22"/>
                  </a:lnTo>
                  <a:lnTo>
                    <a:pt x="8" y="0"/>
                  </a:lnTo>
                  <a:close/>
                </a:path>
              </a:pathLst>
            </a:custGeom>
            <a:solidFill>
              <a:srgbClr val="9360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38" name="Google Shape;838;p15"/>
            <p:cNvSpPr/>
            <p:nvPr/>
          </p:nvSpPr>
          <p:spPr>
            <a:xfrm flipH="1">
              <a:off x="2008" y="3303"/>
              <a:ext cx="69" cy="10"/>
            </a:xfrm>
            <a:custGeom>
              <a:rect b="b" l="l" r="r" t="t"/>
              <a:pathLst>
                <a:path extrusionOk="0" h="9" w="67">
                  <a:moveTo>
                    <a:pt x="66" y="3"/>
                  </a:moveTo>
                  <a:lnTo>
                    <a:pt x="62" y="0"/>
                  </a:lnTo>
                  <a:lnTo>
                    <a:pt x="0" y="0"/>
                  </a:lnTo>
                  <a:lnTo>
                    <a:pt x="0" y="9"/>
                  </a:lnTo>
                  <a:lnTo>
                    <a:pt x="62" y="9"/>
                  </a:lnTo>
                  <a:lnTo>
                    <a:pt x="59" y="5"/>
                  </a:lnTo>
                  <a:lnTo>
                    <a:pt x="62" y="9"/>
                  </a:lnTo>
                  <a:lnTo>
                    <a:pt x="66" y="8"/>
                  </a:lnTo>
                  <a:lnTo>
                    <a:pt x="67" y="4"/>
                  </a:lnTo>
                  <a:lnTo>
                    <a:pt x="66" y="1"/>
                  </a:lnTo>
                  <a:lnTo>
                    <a:pt x="62" y="0"/>
                  </a:lnTo>
                  <a:lnTo>
                    <a:pt x="66"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39" name="Google Shape;839;p15"/>
            <p:cNvSpPr/>
            <p:nvPr/>
          </p:nvSpPr>
          <p:spPr>
            <a:xfrm flipH="1">
              <a:off x="2000" y="3307"/>
              <a:ext cx="16" cy="29"/>
            </a:xfrm>
            <a:custGeom>
              <a:rect b="b" l="l" r="r" t="t"/>
              <a:pathLst>
                <a:path extrusionOk="0" h="28" w="16">
                  <a:moveTo>
                    <a:pt x="13" y="28"/>
                  </a:moveTo>
                  <a:lnTo>
                    <a:pt x="16" y="22"/>
                  </a:lnTo>
                  <a:lnTo>
                    <a:pt x="7" y="0"/>
                  </a:lnTo>
                  <a:lnTo>
                    <a:pt x="0" y="2"/>
                  </a:lnTo>
                  <a:lnTo>
                    <a:pt x="9" y="24"/>
                  </a:lnTo>
                  <a:lnTo>
                    <a:pt x="13" y="18"/>
                  </a:lnTo>
                  <a:lnTo>
                    <a:pt x="9" y="24"/>
                  </a:lnTo>
                  <a:lnTo>
                    <a:pt x="12" y="27"/>
                  </a:lnTo>
                  <a:lnTo>
                    <a:pt x="14" y="27"/>
                  </a:lnTo>
                  <a:lnTo>
                    <a:pt x="16" y="25"/>
                  </a:lnTo>
                  <a:lnTo>
                    <a:pt x="16" y="22"/>
                  </a:lnTo>
                  <a:lnTo>
                    <a:pt x="13" y="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40" name="Google Shape;840;p15"/>
            <p:cNvSpPr/>
            <p:nvPr/>
          </p:nvSpPr>
          <p:spPr>
            <a:xfrm flipH="1">
              <a:off x="2004" y="3326"/>
              <a:ext cx="85" cy="10"/>
            </a:xfrm>
            <a:custGeom>
              <a:rect b="b" l="l" r="r" t="t"/>
              <a:pathLst>
                <a:path extrusionOk="0" h="10" w="84">
                  <a:moveTo>
                    <a:pt x="1" y="4"/>
                  </a:moveTo>
                  <a:lnTo>
                    <a:pt x="4" y="10"/>
                  </a:lnTo>
                  <a:lnTo>
                    <a:pt x="84" y="10"/>
                  </a:lnTo>
                  <a:lnTo>
                    <a:pt x="84" y="0"/>
                  </a:lnTo>
                  <a:lnTo>
                    <a:pt x="4" y="0"/>
                  </a:lnTo>
                  <a:lnTo>
                    <a:pt x="8" y="6"/>
                  </a:lnTo>
                  <a:lnTo>
                    <a:pt x="4" y="0"/>
                  </a:lnTo>
                  <a:lnTo>
                    <a:pt x="1" y="2"/>
                  </a:lnTo>
                  <a:lnTo>
                    <a:pt x="0" y="5"/>
                  </a:lnTo>
                  <a:lnTo>
                    <a:pt x="1" y="9"/>
                  </a:lnTo>
                  <a:lnTo>
                    <a:pt x="4" y="10"/>
                  </a:lnTo>
                  <a:lnTo>
                    <a:pt x="1"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41" name="Google Shape;841;p15"/>
            <p:cNvSpPr/>
            <p:nvPr/>
          </p:nvSpPr>
          <p:spPr>
            <a:xfrm flipH="1">
              <a:off x="2073" y="3303"/>
              <a:ext cx="16" cy="29"/>
            </a:xfrm>
            <a:custGeom>
              <a:rect b="b" l="l" r="r" t="t"/>
              <a:pathLst>
                <a:path extrusionOk="0" h="27" w="15">
                  <a:moveTo>
                    <a:pt x="11" y="0"/>
                  </a:moveTo>
                  <a:lnTo>
                    <a:pt x="8" y="3"/>
                  </a:lnTo>
                  <a:lnTo>
                    <a:pt x="0" y="25"/>
                  </a:lnTo>
                  <a:lnTo>
                    <a:pt x="7" y="27"/>
                  </a:lnTo>
                  <a:lnTo>
                    <a:pt x="15" y="5"/>
                  </a:lnTo>
                  <a:lnTo>
                    <a:pt x="11" y="9"/>
                  </a:lnTo>
                  <a:lnTo>
                    <a:pt x="15" y="5"/>
                  </a:lnTo>
                  <a:lnTo>
                    <a:pt x="15" y="2"/>
                  </a:lnTo>
                  <a:lnTo>
                    <a:pt x="12" y="1"/>
                  </a:lnTo>
                  <a:lnTo>
                    <a:pt x="10" y="1"/>
                  </a:lnTo>
                  <a:lnTo>
                    <a:pt x="8" y="3"/>
                  </a:lnTo>
                  <a:lnTo>
                    <a:pt x="1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42" name="Google Shape;842;p15"/>
            <p:cNvSpPr/>
            <p:nvPr/>
          </p:nvSpPr>
          <p:spPr>
            <a:xfrm flipH="1">
              <a:off x="2085" y="3309"/>
              <a:ext cx="82" cy="23"/>
            </a:xfrm>
            <a:custGeom>
              <a:rect b="b" l="l" r="r" t="t"/>
              <a:pathLst>
                <a:path extrusionOk="0" h="22" w="79">
                  <a:moveTo>
                    <a:pt x="8" y="0"/>
                  </a:moveTo>
                  <a:lnTo>
                    <a:pt x="70" y="0"/>
                  </a:lnTo>
                  <a:lnTo>
                    <a:pt x="79" y="22"/>
                  </a:lnTo>
                  <a:lnTo>
                    <a:pt x="0" y="22"/>
                  </a:lnTo>
                  <a:lnTo>
                    <a:pt x="8" y="0"/>
                  </a:lnTo>
                  <a:close/>
                </a:path>
              </a:pathLst>
            </a:custGeom>
            <a:solidFill>
              <a:srgbClr val="9360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43" name="Google Shape;843;p15"/>
            <p:cNvSpPr/>
            <p:nvPr/>
          </p:nvSpPr>
          <p:spPr>
            <a:xfrm flipH="1">
              <a:off x="2089" y="3303"/>
              <a:ext cx="70" cy="10"/>
            </a:xfrm>
            <a:custGeom>
              <a:rect b="b" l="l" r="r" t="t"/>
              <a:pathLst>
                <a:path extrusionOk="0" h="9" w="67">
                  <a:moveTo>
                    <a:pt x="65" y="3"/>
                  </a:moveTo>
                  <a:lnTo>
                    <a:pt x="62" y="0"/>
                  </a:lnTo>
                  <a:lnTo>
                    <a:pt x="0" y="0"/>
                  </a:lnTo>
                  <a:lnTo>
                    <a:pt x="0" y="9"/>
                  </a:lnTo>
                  <a:lnTo>
                    <a:pt x="62" y="9"/>
                  </a:lnTo>
                  <a:lnTo>
                    <a:pt x="59" y="5"/>
                  </a:lnTo>
                  <a:lnTo>
                    <a:pt x="62" y="9"/>
                  </a:lnTo>
                  <a:lnTo>
                    <a:pt x="65" y="8"/>
                  </a:lnTo>
                  <a:lnTo>
                    <a:pt x="67" y="4"/>
                  </a:lnTo>
                  <a:lnTo>
                    <a:pt x="65" y="1"/>
                  </a:lnTo>
                  <a:lnTo>
                    <a:pt x="62" y="0"/>
                  </a:lnTo>
                  <a:lnTo>
                    <a:pt x="65"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44" name="Google Shape;844;p15"/>
            <p:cNvSpPr/>
            <p:nvPr/>
          </p:nvSpPr>
          <p:spPr>
            <a:xfrm flipH="1">
              <a:off x="2081" y="3307"/>
              <a:ext cx="17" cy="29"/>
            </a:xfrm>
            <a:custGeom>
              <a:rect b="b" l="l" r="r" t="t"/>
              <a:pathLst>
                <a:path extrusionOk="0" h="28" w="16">
                  <a:moveTo>
                    <a:pt x="12" y="28"/>
                  </a:moveTo>
                  <a:lnTo>
                    <a:pt x="16" y="22"/>
                  </a:lnTo>
                  <a:lnTo>
                    <a:pt x="6" y="0"/>
                  </a:lnTo>
                  <a:lnTo>
                    <a:pt x="0" y="2"/>
                  </a:lnTo>
                  <a:lnTo>
                    <a:pt x="9" y="24"/>
                  </a:lnTo>
                  <a:lnTo>
                    <a:pt x="12" y="18"/>
                  </a:lnTo>
                  <a:lnTo>
                    <a:pt x="9" y="24"/>
                  </a:lnTo>
                  <a:lnTo>
                    <a:pt x="11" y="27"/>
                  </a:lnTo>
                  <a:lnTo>
                    <a:pt x="13" y="27"/>
                  </a:lnTo>
                  <a:lnTo>
                    <a:pt x="16" y="25"/>
                  </a:lnTo>
                  <a:lnTo>
                    <a:pt x="16" y="22"/>
                  </a:lnTo>
                  <a:lnTo>
                    <a:pt x="12" y="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45" name="Google Shape;845;p15"/>
            <p:cNvSpPr/>
            <p:nvPr/>
          </p:nvSpPr>
          <p:spPr>
            <a:xfrm flipH="1">
              <a:off x="2085" y="3326"/>
              <a:ext cx="86" cy="10"/>
            </a:xfrm>
            <a:custGeom>
              <a:rect b="b" l="l" r="r" t="t"/>
              <a:pathLst>
                <a:path extrusionOk="0" h="10" w="84">
                  <a:moveTo>
                    <a:pt x="1" y="4"/>
                  </a:moveTo>
                  <a:lnTo>
                    <a:pt x="5" y="10"/>
                  </a:lnTo>
                  <a:lnTo>
                    <a:pt x="84" y="10"/>
                  </a:lnTo>
                  <a:lnTo>
                    <a:pt x="84" y="0"/>
                  </a:lnTo>
                  <a:lnTo>
                    <a:pt x="5" y="0"/>
                  </a:lnTo>
                  <a:lnTo>
                    <a:pt x="8" y="6"/>
                  </a:lnTo>
                  <a:lnTo>
                    <a:pt x="5" y="0"/>
                  </a:lnTo>
                  <a:lnTo>
                    <a:pt x="1" y="2"/>
                  </a:lnTo>
                  <a:lnTo>
                    <a:pt x="0" y="5"/>
                  </a:lnTo>
                  <a:lnTo>
                    <a:pt x="1" y="9"/>
                  </a:lnTo>
                  <a:lnTo>
                    <a:pt x="5" y="10"/>
                  </a:lnTo>
                  <a:lnTo>
                    <a:pt x="1"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46" name="Google Shape;846;p15"/>
            <p:cNvSpPr/>
            <p:nvPr/>
          </p:nvSpPr>
          <p:spPr>
            <a:xfrm flipH="1">
              <a:off x="2155" y="3303"/>
              <a:ext cx="14" cy="29"/>
            </a:xfrm>
            <a:custGeom>
              <a:rect b="b" l="l" r="r" t="t"/>
              <a:pathLst>
                <a:path extrusionOk="0" h="27" w="15">
                  <a:moveTo>
                    <a:pt x="12" y="0"/>
                  </a:moveTo>
                  <a:lnTo>
                    <a:pt x="8" y="3"/>
                  </a:lnTo>
                  <a:lnTo>
                    <a:pt x="0" y="25"/>
                  </a:lnTo>
                  <a:lnTo>
                    <a:pt x="7" y="27"/>
                  </a:lnTo>
                  <a:lnTo>
                    <a:pt x="15" y="5"/>
                  </a:lnTo>
                  <a:lnTo>
                    <a:pt x="12" y="9"/>
                  </a:lnTo>
                  <a:lnTo>
                    <a:pt x="15" y="5"/>
                  </a:lnTo>
                  <a:lnTo>
                    <a:pt x="15" y="2"/>
                  </a:lnTo>
                  <a:lnTo>
                    <a:pt x="13" y="1"/>
                  </a:lnTo>
                  <a:lnTo>
                    <a:pt x="11" y="1"/>
                  </a:lnTo>
                  <a:lnTo>
                    <a:pt x="8" y="3"/>
                  </a:lnTo>
                  <a:lnTo>
                    <a:pt x="1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47" name="Google Shape;847;p15"/>
            <p:cNvSpPr/>
            <p:nvPr/>
          </p:nvSpPr>
          <p:spPr>
            <a:xfrm flipH="1">
              <a:off x="1136" y="3309"/>
              <a:ext cx="786" cy="23"/>
            </a:xfrm>
            <a:custGeom>
              <a:rect b="b" l="l" r="r" t="t"/>
              <a:pathLst>
                <a:path extrusionOk="0" h="22" w="773">
                  <a:moveTo>
                    <a:pt x="8" y="0"/>
                  </a:moveTo>
                  <a:lnTo>
                    <a:pt x="765" y="0"/>
                  </a:lnTo>
                  <a:lnTo>
                    <a:pt x="773" y="22"/>
                  </a:lnTo>
                  <a:lnTo>
                    <a:pt x="0" y="22"/>
                  </a:lnTo>
                  <a:lnTo>
                    <a:pt x="8" y="0"/>
                  </a:lnTo>
                  <a:close/>
                </a:path>
              </a:pathLst>
            </a:custGeom>
            <a:solidFill>
              <a:srgbClr val="9360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48" name="Google Shape;848;p15"/>
            <p:cNvSpPr/>
            <p:nvPr/>
          </p:nvSpPr>
          <p:spPr>
            <a:xfrm flipH="1">
              <a:off x="1140" y="3303"/>
              <a:ext cx="774" cy="10"/>
            </a:xfrm>
            <a:custGeom>
              <a:rect b="b" l="l" r="r" t="t"/>
              <a:pathLst>
                <a:path extrusionOk="0" h="9" w="761">
                  <a:moveTo>
                    <a:pt x="760" y="3"/>
                  </a:moveTo>
                  <a:lnTo>
                    <a:pt x="757" y="0"/>
                  </a:lnTo>
                  <a:lnTo>
                    <a:pt x="0" y="0"/>
                  </a:lnTo>
                  <a:lnTo>
                    <a:pt x="0" y="9"/>
                  </a:lnTo>
                  <a:lnTo>
                    <a:pt x="757" y="9"/>
                  </a:lnTo>
                  <a:lnTo>
                    <a:pt x="753" y="5"/>
                  </a:lnTo>
                  <a:lnTo>
                    <a:pt x="757" y="9"/>
                  </a:lnTo>
                  <a:lnTo>
                    <a:pt x="760" y="8"/>
                  </a:lnTo>
                  <a:lnTo>
                    <a:pt x="761" y="4"/>
                  </a:lnTo>
                  <a:lnTo>
                    <a:pt x="760" y="1"/>
                  </a:lnTo>
                  <a:lnTo>
                    <a:pt x="757" y="0"/>
                  </a:lnTo>
                  <a:lnTo>
                    <a:pt x="760"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49" name="Google Shape;849;p15"/>
            <p:cNvSpPr/>
            <p:nvPr/>
          </p:nvSpPr>
          <p:spPr>
            <a:xfrm flipH="1">
              <a:off x="1132" y="3307"/>
              <a:ext cx="16" cy="29"/>
            </a:xfrm>
            <a:custGeom>
              <a:rect b="b" l="l" r="r" t="t"/>
              <a:pathLst>
                <a:path extrusionOk="0" h="28" w="15">
                  <a:moveTo>
                    <a:pt x="12" y="28"/>
                  </a:moveTo>
                  <a:lnTo>
                    <a:pt x="15" y="22"/>
                  </a:lnTo>
                  <a:lnTo>
                    <a:pt x="7" y="0"/>
                  </a:lnTo>
                  <a:lnTo>
                    <a:pt x="0" y="2"/>
                  </a:lnTo>
                  <a:lnTo>
                    <a:pt x="8" y="24"/>
                  </a:lnTo>
                  <a:lnTo>
                    <a:pt x="12" y="18"/>
                  </a:lnTo>
                  <a:lnTo>
                    <a:pt x="8" y="24"/>
                  </a:lnTo>
                  <a:lnTo>
                    <a:pt x="11" y="27"/>
                  </a:lnTo>
                  <a:lnTo>
                    <a:pt x="13" y="27"/>
                  </a:lnTo>
                  <a:lnTo>
                    <a:pt x="15" y="25"/>
                  </a:lnTo>
                  <a:lnTo>
                    <a:pt x="15" y="22"/>
                  </a:lnTo>
                  <a:lnTo>
                    <a:pt x="12" y="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50" name="Google Shape;850;p15"/>
            <p:cNvSpPr/>
            <p:nvPr/>
          </p:nvSpPr>
          <p:spPr>
            <a:xfrm flipH="1">
              <a:off x="1136" y="3326"/>
              <a:ext cx="792" cy="10"/>
            </a:xfrm>
            <a:custGeom>
              <a:rect b="b" l="l" r="r" t="t"/>
              <a:pathLst>
                <a:path extrusionOk="0" h="10" w="777">
                  <a:moveTo>
                    <a:pt x="1" y="4"/>
                  </a:moveTo>
                  <a:lnTo>
                    <a:pt x="4" y="10"/>
                  </a:lnTo>
                  <a:lnTo>
                    <a:pt x="777" y="10"/>
                  </a:lnTo>
                  <a:lnTo>
                    <a:pt x="777" y="0"/>
                  </a:lnTo>
                  <a:lnTo>
                    <a:pt x="4" y="0"/>
                  </a:lnTo>
                  <a:lnTo>
                    <a:pt x="8" y="6"/>
                  </a:lnTo>
                  <a:lnTo>
                    <a:pt x="4" y="0"/>
                  </a:lnTo>
                  <a:lnTo>
                    <a:pt x="1" y="2"/>
                  </a:lnTo>
                  <a:lnTo>
                    <a:pt x="0" y="5"/>
                  </a:lnTo>
                  <a:lnTo>
                    <a:pt x="1" y="9"/>
                  </a:lnTo>
                  <a:lnTo>
                    <a:pt x="4" y="10"/>
                  </a:lnTo>
                  <a:lnTo>
                    <a:pt x="1"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51" name="Google Shape;851;p15"/>
            <p:cNvSpPr/>
            <p:nvPr/>
          </p:nvSpPr>
          <p:spPr>
            <a:xfrm flipH="1">
              <a:off x="1912" y="3303"/>
              <a:ext cx="14" cy="29"/>
            </a:xfrm>
            <a:custGeom>
              <a:rect b="b" l="l" r="r" t="t"/>
              <a:pathLst>
                <a:path extrusionOk="0" h="27" w="15">
                  <a:moveTo>
                    <a:pt x="11" y="0"/>
                  </a:moveTo>
                  <a:lnTo>
                    <a:pt x="8" y="3"/>
                  </a:lnTo>
                  <a:lnTo>
                    <a:pt x="0" y="25"/>
                  </a:lnTo>
                  <a:lnTo>
                    <a:pt x="7" y="27"/>
                  </a:lnTo>
                  <a:lnTo>
                    <a:pt x="15" y="5"/>
                  </a:lnTo>
                  <a:lnTo>
                    <a:pt x="11" y="9"/>
                  </a:lnTo>
                  <a:lnTo>
                    <a:pt x="15" y="5"/>
                  </a:lnTo>
                  <a:lnTo>
                    <a:pt x="15" y="2"/>
                  </a:lnTo>
                  <a:lnTo>
                    <a:pt x="12" y="1"/>
                  </a:lnTo>
                  <a:lnTo>
                    <a:pt x="10" y="1"/>
                  </a:lnTo>
                  <a:lnTo>
                    <a:pt x="8" y="3"/>
                  </a:lnTo>
                  <a:lnTo>
                    <a:pt x="1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52" name="Google Shape;852;p15"/>
            <p:cNvSpPr/>
            <p:nvPr/>
          </p:nvSpPr>
          <p:spPr>
            <a:xfrm flipH="1">
              <a:off x="292" y="1396"/>
              <a:ext cx="426" cy="1009"/>
            </a:xfrm>
            <a:custGeom>
              <a:rect b="b" l="l" r="r" t="t"/>
              <a:pathLst>
                <a:path extrusionOk="0" h="980" w="418">
                  <a:moveTo>
                    <a:pt x="337" y="980"/>
                  </a:moveTo>
                  <a:lnTo>
                    <a:pt x="342" y="975"/>
                  </a:lnTo>
                  <a:lnTo>
                    <a:pt x="348" y="972"/>
                  </a:lnTo>
                  <a:lnTo>
                    <a:pt x="352" y="970"/>
                  </a:lnTo>
                  <a:lnTo>
                    <a:pt x="356" y="968"/>
                  </a:lnTo>
                  <a:lnTo>
                    <a:pt x="360" y="966"/>
                  </a:lnTo>
                  <a:lnTo>
                    <a:pt x="364" y="963"/>
                  </a:lnTo>
                  <a:lnTo>
                    <a:pt x="370" y="959"/>
                  </a:lnTo>
                  <a:lnTo>
                    <a:pt x="375" y="956"/>
                  </a:lnTo>
                  <a:lnTo>
                    <a:pt x="382" y="950"/>
                  </a:lnTo>
                  <a:lnTo>
                    <a:pt x="392" y="944"/>
                  </a:lnTo>
                  <a:lnTo>
                    <a:pt x="403" y="939"/>
                  </a:lnTo>
                  <a:lnTo>
                    <a:pt x="418" y="930"/>
                  </a:lnTo>
                  <a:lnTo>
                    <a:pt x="418" y="1"/>
                  </a:lnTo>
                  <a:lnTo>
                    <a:pt x="410" y="0"/>
                  </a:lnTo>
                  <a:lnTo>
                    <a:pt x="402" y="1"/>
                  </a:lnTo>
                  <a:lnTo>
                    <a:pt x="394" y="3"/>
                  </a:lnTo>
                  <a:lnTo>
                    <a:pt x="387" y="5"/>
                  </a:lnTo>
                  <a:lnTo>
                    <a:pt x="380" y="9"/>
                  </a:lnTo>
                  <a:lnTo>
                    <a:pt x="374" y="11"/>
                  </a:lnTo>
                  <a:lnTo>
                    <a:pt x="368" y="13"/>
                  </a:lnTo>
                  <a:lnTo>
                    <a:pt x="364" y="15"/>
                  </a:lnTo>
                  <a:lnTo>
                    <a:pt x="358" y="15"/>
                  </a:lnTo>
                  <a:lnTo>
                    <a:pt x="351" y="16"/>
                  </a:lnTo>
                  <a:lnTo>
                    <a:pt x="343" y="17"/>
                  </a:lnTo>
                  <a:lnTo>
                    <a:pt x="334" y="19"/>
                  </a:lnTo>
                  <a:lnTo>
                    <a:pt x="324" y="23"/>
                  </a:lnTo>
                  <a:lnTo>
                    <a:pt x="313" y="28"/>
                  </a:lnTo>
                  <a:lnTo>
                    <a:pt x="303" y="34"/>
                  </a:lnTo>
                  <a:lnTo>
                    <a:pt x="292" y="42"/>
                  </a:lnTo>
                  <a:lnTo>
                    <a:pt x="267" y="45"/>
                  </a:lnTo>
                  <a:lnTo>
                    <a:pt x="246" y="47"/>
                  </a:lnTo>
                  <a:lnTo>
                    <a:pt x="230" y="49"/>
                  </a:lnTo>
                  <a:lnTo>
                    <a:pt x="216" y="53"/>
                  </a:lnTo>
                  <a:lnTo>
                    <a:pt x="205" y="58"/>
                  </a:lnTo>
                  <a:lnTo>
                    <a:pt x="196" y="65"/>
                  </a:lnTo>
                  <a:lnTo>
                    <a:pt x="187" y="74"/>
                  </a:lnTo>
                  <a:lnTo>
                    <a:pt x="176" y="88"/>
                  </a:lnTo>
                  <a:lnTo>
                    <a:pt x="170" y="100"/>
                  </a:lnTo>
                  <a:lnTo>
                    <a:pt x="174" y="101"/>
                  </a:lnTo>
                  <a:lnTo>
                    <a:pt x="180" y="100"/>
                  </a:lnTo>
                  <a:lnTo>
                    <a:pt x="182" y="102"/>
                  </a:lnTo>
                  <a:lnTo>
                    <a:pt x="181" y="107"/>
                  </a:lnTo>
                  <a:lnTo>
                    <a:pt x="178" y="109"/>
                  </a:lnTo>
                  <a:lnTo>
                    <a:pt x="173" y="111"/>
                  </a:lnTo>
                  <a:lnTo>
                    <a:pt x="163" y="114"/>
                  </a:lnTo>
                  <a:lnTo>
                    <a:pt x="151" y="118"/>
                  </a:lnTo>
                  <a:lnTo>
                    <a:pt x="144" y="125"/>
                  </a:lnTo>
                  <a:lnTo>
                    <a:pt x="138" y="132"/>
                  </a:lnTo>
                  <a:lnTo>
                    <a:pt x="130" y="134"/>
                  </a:lnTo>
                  <a:lnTo>
                    <a:pt x="121" y="133"/>
                  </a:lnTo>
                  <a:lnTo>
                    <a:pt x="115" y="132"/>
                  </a:lnTo>
                  <a:lnTo>
                    <a:pt x="112" y="131"/>
                  </a:lnTo>
                  <a:lnTo>
                    <a:pt x="111" y="130"/>
                  </a:lnTo>
                  <a:lnTo>
                    <a:pt x="112" y="133"/>
                  </a:lnTo>
                  <a:lnTo>
                    <a:pt x="113" y="140"/>
                  </a:lnTo>
                  <a:lnTo>
                    <a:pt x="114" y="149"/>
                  </a:lnTo>
                  <a:lnTo>
                    <a:pt x="114" y="156"/>
                  </a:lnTo>
                  <a:lnTo>
                    <a:pt x="114" y="170"/>
                  </a:lnTo>
                  <a:lnTo>
                    <a:pt x="120" y="180"/>
                  </a:lnTo>
                  <a:lnTo>
                    <a:pt x="129" y="187"/>
                  </a:lnTo>
                  <a:lnTo>
                    <a:pt x="140" y="191"/>
                  </a:lnTo>
                  <a:lnTo>
                    <a:pt x="130" y="210"/>
                  </a:lnTo>
                  <a:lnTo>
                    <a:pt x="120" y="232"/>
                  </a:lnTo>
                  <a:lnTo>
                    <a:pt x="112" y="253"/>
                  </a:lnTo>
                  <a:lnTo>
                    <a:pt x="107" y="265"/>
                  </a:lnTo>
                  <a:lnTo>
                    <a:pt x="105" y="270"/>
                  </a:lnTo>
                  <a:lnTo>
                    <a:pt x="101" y="280"/>
                  </a:lnTo>
                  <a:lnTo>
                    <a:pt x="96" y="292"/>
                  </a:lnTo>
                  <a:lnTo>
                    <a:pt x="90" y="306"/>
                  </a:lnTo>
                  <a:lnTo>
                    <a:pt x="84" y="320"/>
                  </a:lnTo>
                  <a:lnTo>
                    <a:pt x="78" y="331"/>
                  </a:lnTo>
                  <a:lnTo>
                    <a:pt x="74" y="342"/>
                  </a:lnTo>
                  <a:lnTo>
                    <a:pt x="71" y="348"/>
                  </a:lnTo>
                  <a:lnTo>
                    <a:pt x="70" y="350"/>
                  </a:lnTo>
                  <a:lnTo>
                    <a:pt x="70" y="352"/>
                  </a:lnTo>
                  <a:lnTo>
                    <a:pt x="70" y="354"/>
                  </a:lnTo>
                  <a:lnTo>
                    <a:pt x="70" y="357"/>
                  </a:lnTo>
                  <a:lnTo>
                    <a:pt x="66" y="363"/>
                  </a:lnTo>
                  <a:lnTo>
                    <a:pt x="67" y="371"/>
                  </a:lnTo>
                  <a:lnTo>
                    <a:pt x="71" y="380"/>
                  </a:lnTo>
                  <a:lnTo>
                    <a:pt x="77" y="387"/>
                  </a:lnTo>
                  <a:lnTo>
                    <a:pt x="79" y="396"/>
                  </a:lnTo>
                  <a:lnTo>
                    <a:pt x="84" y="412"/>
                  </a:lnTo>
                  <a:lnTo>
                    <a:pt x="89" y="429"/>
                  </a:lnTo>
                  <a:lnTo>
                    <a:pt x="91" y="439"/>
                  </a:lnTo>
                  <a:lnTo>
                    <a:pt x="87" y="447"/>
                  </a:lnTo>
                  <a:lnTo>
                    <a:pt x="81" y="459"/>
                  </a:lnTo>
                  <a:lnTo>
                    <a:pt x="72" y="471"/>
                  </a:lnTo>
                  <a:lnTo>
                    <a:pt x="67" y="480"/>
                  </a:lnTo>
                  <a:lnTo>
                    <a:pt x="61" y="492"/>
                  </a:lnTo>
                  <a:lnTo>
                    <a:pt x="52" y="509"/>
                  </a:lnTo>
                  <a:lnTo>
                    <a:pt x="43" y="525"/>
                  </a:lnTo>
                  <a:lnTo>
                    <a:pt x="37" y="535"/>
                  </a:lnTo>
                  <a:lnTo>
                    <a:pt x="33" y="539"/>
                  </a:lnTo>
                  <a:lnTo>
                    <a:pt x="29" y="545"/>
                  </a:lnTo>
                  <a:lnTo>
                    <a:pt x="23" y="550"/>
                  </a:lnTo>
                  <a:lnTo>
                    <a:pt x="16" y="557"/>
                  </a:lnTo>
                  <a:lnTo>
                    <a:pt x="10" y="564"/>
                  </a:lnTo>
                  <a:lnTo>
                    <a:pt x="5" y="570"/>
                  </a:lnTo>
                  <a:lnTo>
                    <a:pt x="1" y="576"/>
                  </a:lnTo>
                  <a:lnTo>
                    <a:pt x="0" y="578"/>
                  </a:lnTo>
                  <a:lnTo>
                    <a:pt x="1" y="584"/>
                  </a:lnTo>
                  <a:lnTo>
                    <a:pt x="2" y="592"/>
                  </a:lnTo>
                  <a:lnTo>
                    <a:pt x="6" y="601"/>
                  </a:lnTo>
                  <a:lnTo>
                    <a:pt x="10" y="607"/>
                  </a:lnTo>
                  <a:lnTo>
                    <a:pt x="15" y="610"/>
                  </a:lnTo>
                  <a:lnTo>
                    <a:pt x="21" y="611"/>
                  </a:lnTo>
                  <a:lnTo>
                    <a:pt x="26" y="613"/>
                  </a:lnTo>
                  <a:lnTo>
                    <a:pt x="32" y="613"/>
                  </a:lnTo>
                  <a:lnTo>
                    <a:pt x="36" y="613"/>
                  </a:lnTo>
                  <a:lnTo>
                    <a:pt x="43" y="614"/>
                  </a:lnTo>
                  <a:lnTo>
                    <a:pt x="49" y="616"/>
                  </a:lnTo>
                  <a:lnTo>
                    <a:pt x="58" y="618"/>
                  </a:lnTo>
                  <a:lnTo>
                    <a:pt x="64" y="621"/>
                  </a:lnTo>
                  <a:lnTo>
                    <a:pt x="71" y="624"/>
                  </a:lnTo>
                  <a:lnTo>
                    <a:pt x="76" y="629"/>
                  </a:lnTo>
                  <a:lnTo>
                    <a:pt x="78" y="632"/>
                  </a:lnTo>
                  <a:lnTo>
                    <a:pt x="81" y="640"/>
                  </a:lnTo>
                  <a:lnTo>
                    <a:pt x="82" y="649"/>
                  </a:lnTo>
                  <a:lnTo>
                    <a:pt x="82" y="659"/>
                  </a:lnTo>
                  <a:lnTo>
                    <a:pt x="82" y="664"/>
                  </a:lnTo>
                  <a:lnTo>
                    <a:pt x="78" y="671"/>
                  </a:lnTo>
                  <a:lnTo>
                    <a:pt x="71" y="679"/>
                  </a:lnTo>
                  <a:lnTo>
                    <a:pt x="66" y="689"/>
                  </a:lnTo>
                  <a:lnTo>
                    <a:pt x="63" y="694"/>
                  </a:lnTo>
                  <a:lnTo>
                    <a:pt x="63" y="699"/>
                  </a:lnTo>
                  <a:lnTo>
                    <a:pt x="66" y="702"/>
                  </a:lnTo>
                  <a:lnTo>
                    <a:pt x="67" y="707"/>
                  </a:lnTo>
                  <a:lnTo>
                    <a:pt x="70" y="712"/>
                  </a:lnTo>
                  <a:lnTo>
                    <a:pt x="76" y="718"/>
                  </a:lnTo>
                  <a:lnTo>
                    <a:pt x="86" y="727"/>
                  </a:lnTo>
                  <a:lnTo>
                    <a:pt x="94" y="735"/>
                  </a:lnTo>
                  <a:lnTo>
                    <a:pt x="98" y="739"/>
                  </a:lnTo>
                  <a:lnTo>
                    <a:pt x="98" y="742"/>
                  </a:lnTo>
                  <a:lnTo>
                    <a:pt x="98" y="744"/>
                  </a:lnTo>
                  <a:lnTo>
                    <a:pt x="97" y="747"/>
                  </a:lnTo>
                  <a:lnTo>
                    <a:pt x="94" y="750"/>
                  </a:lnTo>
                  <a:lnTo>
                    <a:pt x="91" y="752"/>
                  </a:lnTo>
                  <a:lnTo>
                    <a:pt x="85" y="757"/>
                  </a:lnTo>
                  <a:lnTo>
                    <a:pt x="79" y="761"/>
                  </a:lnTo>
                  <a:lnTo>
                    <a:pt x="77" y="766"/>
                  </a:lnTo>
                  <a:lnTo>
                    <a:pt x="77" y="770"/>
                  </a:lnTo>
                  <a:lnTo>
                    <a:pt x="77" y="775"/>
                  </a:lnTo>
                  <a:lnTo>
                    <a:pt x="77" y="780"/>
                  </a:lnTo>
                  <a:lnTo>
                    <a:pt x="79" y="784"/>
                  </a:lnTo>
                  <a:lnTo>
                    <a:pt x="85" y="791"/>
                  </a:lnTo>
                  <a:lnTo>
                    <a:pt x="93" y="801"/>
                  </a:lnTo>
                  <a:lnTo>
                    <a:pt x="99" y="811"/>
                  </a:lnTo>
                  <a:lnTo>
                    <a:pt x="102" y="816"/>
                  </a:lnTo>
                  <a:lnTo>
                    <a:pt x="102" y="819"/>
                  </a:lnTo>
                  <a:lnTo>
                    <a:pt x="102" y="822"/>
                  </a:lnTo>
                  <a:lnTo>
                    <a:pt x="102" y="824"/>
                  </a:lnTo>
                  <a:lnTo>
                    <a:pt x="101" y="828"/>
                  </a:lnTo>
                  <a:lnTo>
                    <a:pt x="100" y="850"/>
                  </a:lnTo>
                  <a:lnTo>
                    <a:pt x="104" y="871"/>
                  </a:lnTo>
                  <a:lnTo>
                    <a:pt x="111" y="888"/>
                  </a:lnTo>
                  <a:lnTo>
                    <a:pt x="120" y="903"/>
                  </a:lnTo>
                  <a:lnTo>
                    <a:pt x="132" y="915"/>
                  </a:lnTo>
                  <a:lnTo>
                    <a:pt x="147" y="924"/>
                  </a:lnTo>
                  <a:lnTo>
                    <a:pt x="166" y="929"/>
                  </a:lnTo>
                  <a:lnTo>
                    <a:pt x="185" y="929"/>
                  </a:lnTo>
                  <a:lnTo>
                    <a:pt x="203" y="928"/>
                  </a:lnTo>
                  <a:lnTo>
                    <a:pt x="220" y="926"/>
                  </a:lnTo>
                  <a:lnTo>
                    <a:pt x="237" y="926"/>
                  </a:lnTo>
                  <a:lnTo>
                    <a:pt x="253" y="925"/>
                  </a:lnTo>
                  <a:lnTo>
                    <a:pt x="268" y="925"/>
                  </a:lnTo>
                  <a:lnTo>
                    <a:pt x="280" y="925"/>
                  </a:lnTo>
                  <a:lnTo>
                    <a:pt x="290" y="926"/>
                  </a:lnTo>
                  <a:lnTo>
                    <a:pt x="296" y="928"/>
                  </a:lnTo>
                  <a:lnTo>
                    <a:pt x="301" y="932"/>
                  </a:lnTo>
                  <a:lnTo>
                    <a:pt x="307" y="939"/>
                  </a:lnTo>
                  <a:lnTo>
                    <a:pt x="314" y="947"/>
                  </a:lnTo>
                  <a:lnTo>
                    <a:pt x="321" y="956"/>
                  </a:lnTo>
                  <a:lnTo>
                    <a:pt x="327" y="965"/>
                  </a:lnTo>
                  <a:lnTo>
                    <a:pt x="333" y="973"/>
                  </a:lnTo>
                  <a:lnTo>
                    <a:pt x="336" y="978"/>
                  </a:lnTo>
                  <a:lnTo>
                    <a:pt x="337" y="980"/>
                  </a:lnTo>
                  <a:close/>
                </a:path>
              </a:pathLst>
            </a:custGeom>
            <a:solidFill>
              <a:srgbClr val="E5CC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53" name="Google Shape;853;p15"/>
            <p:cNvSpPr/>
            <p:nvPr/>
          </p:nvSpPr>
          <p:spPr>
            <a:xfrm flipH="1">
              <a:off x="355" y="2389"/>
              <a:ext cx="21" cy="18"/>
            </a:xfrm>
            <a:custGeom>
              <a:rect b="b" l="l" r="r" t="t"/>
              <a:pathLst>
                <a:path extrusionOk="0" h="18" w="22">
                  <a:moveTo>
                    <a:pt x="20" y="0"/>
                  </a:moveTo>
                  <a:lnTo>
                    <a:pt x="21" y="0"/>
                  </a:lnTo>
                  <a:lnTo>
                    <a:pt x="16" y="1"/>
                  </a:lnTo>
                  <a:lnTo>
                    <a:pt x="12" y="3"/>
                  </a:lnTo>
                  <a:lnTo>
                    <a:pt x="5" y="7"/>
                  </a:lnTo>
                  <a:lnTo>
                    <a:pt x="0" y="12"/>
                  </a:lnTo>
                  <a:lnTo>
                    <a:pt x="5" y="18"/>
                  </a:lnTo>
                  <a:lnTo>
                    <a:pt x="9" y="14"/>
                  </a:lnTo>
                  <a:lnTo>
                    <a:pt x="14" y="10"/>
                  </a:lnTo>
                  <a:lnTo>
                    <a:pt x="19" y="8"/>
                  </a:lnTo>
                  <a:lnTo>
                    <a:pt x="21" y="7"/>
                  </a:lnTo>
                  <a:lnTo>
                    <a:pt x="22" y="7"/>
                  </a:lnTo>
                  <a:lnTo>
                    <a:pt x="2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54" name="Google Shape;854;p15"/>
            <p:cNvSpPr/>
            <p:nvPr/>
          </p:nvSpPr>
          <p:spPr>
            <a:xfrm flipH="1">
              <a:off x="288" y="2350"/>
              <a:ext cx="69" cy="45"/>
            </a:xfrm>
            <a:custGeom>
              <a:rect b="b" l="l" r="r" t="t"/>
              <a:pathLst>
                <a:path extrusionOk="0" h="45" w="68">
                  <a:moveTo>
                    <a:pt x="58" y="3"/>
                  </a:moveTo>
                  <a:lnTo>
                    <a:pt x="62" y="0"/>
                  </a:lnTo>
                  <a:lnTo>
                    <a:pt x="47" y="8"/>
                  </a:lnTo>
                  <a:lnTo>
                    <a:pt x="35" y="14"/>
                  </a:lnTo>
                  <a:lnTo>
                    <a:pt x="25" y="20"/>
                  </a:lnTo>
                  <a:lnTo>
                    <a:pt x="18" y="25"/>
                  </a:lnTo>
                  <a:lnTo>
                    <a:pt x="12" y="29"/>
                  </a:lnTo>
                  <a:lnTo>
                    <a:pt x="7" y="32"/>
                  </a:lnTo>
                  <a:lnTo>
                    <a:pt x="3" y="36"/>
                  </a:lnTo>
                  <a:lnTo>
                    <a:pt x="0" y="38"/>
                  </a:lnTo>
                  <a:lnTo>
                    <a:pt x="2" y="45"/>
                  </a:lnTo>
                  <a:lnTo>
                    <a:pt x="8" y="43"/>
                  </a:lnTo>
                  <a:lnTo>
                    <a:pt x="11" y="39"/>
                  </a:lnTo>
                  <a:lnTo>
                    <a:pt x="17" y="36"/>
                  </a:lnTo>
                  <a:lnTo>
                    <a:pt x="23" y="32"/>
                  </a:lnTo>
                  <a:lnTo>
                    <a:pt x="30" y="27"/>
                  </a:lnTo>
                  <a:lnTo>
                    <a:pt x="38" y="21"/>
                  </a:lnTo>
                  <a:lnTo>
                    <a:pt x="49" y="15"/>
                  </a:lnTo>
                  <a:lnTo>
                    <a:pt x="64" y="7"/>
                  </a:lnTo>
                  <a:lnTo>
                    <a:pt x="68" y="3"/>
                  </a:lnTo>
                  <a:lnTo>
                    <a:pt x="64" y="7"/>
                  </a:lnTo>
                  <a:lnTo>
                    <a:pt x="66" y="5"/>
                  </a:lnTo>
                  <a:lnTo>
                    <a:pt x="66" y="2"/>
                  </a:lnTo>
                  <a:lnTo>
                    <a:pt x="65" y="0"/>
                  </a:lnTo>
                  <a:lnTo>
                    <a:pt x="62" y="0"/>
                  </a:lnTo>
                  <a:lnTo>
                    <a:pt x="58"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55" name="Google Shape;855;p15"/>
            <p:cNvSpPr/>
            <p:nvPr/>
          </p:nvSpPr>
          <p:spPr>
            <a:xfrm flipH="1">
              <a:off x="288" y="1394"/>
              <a:ext cx="8" cy="960"/>
            </a:xfrm>
            <a:custGeom>
              <a:rect b="b" l="l" r="r" t="t"/>
              <a:pathLst>
                <a:path extrusionOk="0" h="934" w="10">
                  <a:moveTo>
                    <a:pt x="5" y="8"/>
                  </a:moveTo>
                  <a:lnTo>
                    <a:pt x="0" y="5"/>
                  </a:lnTo>
                  <a:lnTo>
                    <a:pt x="0" y="934"/>
                  </a:lnTo>
                  <a:lnTo>
                    <a:pt x="10" y="934"/>
                  </a:lnTo>
                  <a:lnTo>
                    <a:pt x="10" y="5"/>
                  </a:lnTo>
                  <a:lnTo>
                    <a:pt x="5" y="1"/>
                  </a:lnTo>
                  <a:lnTo>
                    <a:pt x="10" y="5"/>
                  </a:lnTo>
                  <a:lnTo>
                    <a:pt x="8" y="1"/>
                  </a:lnTo>
                  <a:lnTo>
                    <a:pt x="5" y="0"/>
                  </a:lnTo>
                  <a:lnTo>
                    <a:pt x="2" y="1"/>
                  </a:lnTo>
                  <a:lnTo>
                    <a:pt x="0" y="5"/>
                  </a:lnTo>
                  <a:lnTo>
                    <a:pt x="5"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56" name="Google Shape;856;p15"/>
            <p:cNvSpPr/>
            <p:nvPr/>
          </p:nvSpPr>
          <p:spPr>
            <a:xfrm flipH="1">
              <a:off x="292" y="1392"/>
              <a:ext cx="55" cy="25"/>
            </a:xfrm>
            <a:custGeom>
              <a:rect b="b" l="l" r="r" t="t"/>
              <a:pathLst>
                <a:path extrusionOk="0" h="23" w="54">
                  <a:moveTo>
                    <a:pt x="0" y="23"/>
                  </a:moveTo>
                  <a:lnTo>
                    <a:pt x="0" y="23"/>
                  </a:lnTo>
                  <a:lnTo>
                    <a:pt x="6" y="22"/>
                  </a:lnTo>
                  <a:lnTo>
                    <a:pt x="11" y="20"/>
                  </a:lnTo>
                  <a:lnTo>
                    <a:pt x="17" y="17"/>
                  </a:lnTo>
                  <a:lnTo>
                    <a:pt x="24" y="14"/>
                  </a:lnTo>
                  <a:lnTo>
                    <a:pt x="31" y="12"/>
                  </a:lnTo>
                  <a:lnTo>
                    <a:pt x="38" y="9"/>
                  </a:lnTo>
                  <a:lnTo>
                    <a:pt x="46" y="9"/>
                  </a:lnTo>
                  <a:lnTo>
                    <a:pt x="54" y="9"/>
                  </a:lnTo>
                  <a:lnTo>
                    <a:pt x="54" y="2"/>
                  </a:lnTo>
                  <a:lnTo>
                    <a:pt x="46" y="0"/>
                  </a:lnTo>
                  <a:lnTo>
                    <a:pt x="38" y="2"/>
                  </a:lnTo>
                  <a:lnTo>
                    <a:pt x="29" y="5"/>
                  </a:lnTo>
                  <a:lnTo>
                    <a:pt x="22" y="7"/>
                  </a:lnTo>
                  <a:lnTo>
                    <a:pt x="15" y="10"/>
                  </a:lnTo>
                  <a:lnTo>
                    <a:pt x="9" y="13"/>
                  </a:lnTo>
                  <a:lnTo>
                    <a:pt x="3" y="15"/>
                  </a:lnTo>
                  <a:lnTo>
                    <a:pt x="0" y="16"/>
                  </a:lnTo>
                  <a:lnTo>
                    <a:pt x="0" y="16"/>
                  </a:lnTo>
                  <a:lnTo>
                    <a:pt x="0" y="2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57" name="Google Shape;857;p15"/>
            <p:cNvSpPr/>
            <p:nvPr/>
          </p:nvSpPr>
          <p:spPr>
            <a:xfrm flipH="1">
              <a:off x="347" y="1408"/>
              <a:ext cx="76" cy="35"/>
            </a:xfrm>
            <a:custGeom>
              <a:rect b="b" l="l" r="r" t="t"/>
              <a:pathLst>
                <a:path extrusionOk="0" h="35" w="74">
                  <a:moveTo>
                    <a:pt x="2" y="35"/>
                  </a:moveTo>
                  <a:lnTo>
                    <a:pt x="5" y="34"/>
                  </a:lnTo>
                  <a:lnTo>
                    <a:pt x="15" y="27"/>
                  </a:lnTo>
                  <a:lnTo>
                    <a:pt x="24" y="21"/>
                  </a:lnTo>
                  <a:lnTo>
                    <a:pt x="35" y="15"/>
                  </a:lnTo>
                  <a:lnTo>
                    <a:pt x="45" y="12"/>
                  </a:lnTo>
                  <a:lnTo>
                    <a:pt x="53" y="9"/>
                  </a:lnTo>
                  <a:lnTo>
                    <a:pt x="61" y="8"/>
                  </a:lnTo>
                  <a:lnTo>
                    <a:pt x="68" y="7"/>
                  </a:lnTo>
                  <a:lnTo>
                    <a:pt x="74" y="7"/>
                  </a:lnTo>
                  <a:lnTo>
                    <a:pt x="74" y="0"/>
                  </a:lnTo>
                  <a:lnTo>
                    <a:pt x="68" y="0"/>
                  </a:lnTo>
                  <a:lnTo>
                    <a:pt x="61" y="1"/>
                  </a:lnTo>
                  <a:lnTo>
                    <a:pt x="53" y="2"/>
                  </a:lnTo>
                  <a:lnTo>
                    <a:pt x="43" y="5"/>
                  </a:lnTo>
                  <a:lnTo>
                    <a:pt x="32" y="8"/>
                  </a:lnTo>
                  <a:lnTo>
                    <a:pt x="22" y="14"/>
                  </a:lnTo>
                  <a:lnTo>
                    <a:pt x="11" y="20"/>
                  </a:lnTo>
                  <a:lnTo>
                    <a:pt x="0" y="29"/>
                  </a:lnTo>
                  <a:lnTo>
                    <a:pt x="2" y="28"/>
                  </a:lnTo>
                  <a:lnTo>
                    <a:pt x="0" y="29"/>
                  </a:lnTo>
                  <a:lnTo>
                    <a:pt x="0" y="31"/>
                  </a:lnTo>
                  <a:lnTo>
                    <a:pt x="1" y="32"/>
                  </a:lnTo>
                  <a:lnTo>
                    <a:pt x="2" y="34"/>
                  </a:lnTo>
                  <a:lnTo>
                    <a:pt x="5" y="34"/>
                  </a:lnTo>
                  <a:lnTo>
                    <a:pt x="2"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58" name="Google Shape;858;p15"/>
            <p:cNvSpPr/>
            <p:nvPr/>
          </p:nvSpPr>
          <p:spPr>
            <a:xfrm flipH="1">
              <a:off x="420" y="1437"/>
              <a:ext cx="123" cy="54"/>
            </a:xfrm>
            <a:custGeom>
              <a:rect b="b" l="l" r="r" t="t"/>
              <a:pathLst>
                <a:path extrusionOk="0" h="52" w="119">
                  <a:moveTo>
                    <a:pt x="7" y="52"/>
                  </a:moveTo>
                  <a:lnTo>
                    <a:pt x="7" y="52"/>
                  </a:lnTo>
                  <a:lnTo>
                    <a:pt x="17" y="38"/>
                  </a:lnTo>
                  <a:lnTo>
                    <a:pt x="25" y="30"/>
                  </a:lnTo>
                  <a:lnTo>
                    <a:pt x="34" y="23"/>
                  </a:lnTo>
                  <a:lnTo>
                    <a:pt x="45" y="17"/>
                  </a:lnTo>
                  <a:lnTo>
                    <a:pt x="57" y="14"/>
                  </a:lnTo>
                  <a:lnTo>
                    <a:pt x="73" y="11"/>
                  </a:lnTo>
                  <a:lnTo>
                    <a:pt x="94" y="9"/>
                  </a:lnTo>
                  <a:lnTo>
                    <a:pt x="119" y="7"/>
                  </a:lnTo>
                  <a:lnTo>
                    <a:pt x="119" y="0"/>
                  </a:lnTo>
                  <a:lnTo>
                    <a:pt x="94" y="2"/>
                  </a:lnTo>
                  <a:lnTo>
                    <a:pt x="73" y="4"/>
                  </a:lnTo>
                  <a:lnTo>
                    <a:pt x="57" y="7"/>
                  </a:lnTo>
                  <a:lnTo>
                    <a:pt x="42" y="10"/>
                  </a:lnTo>
                  <a:lnTo>
                    <a:pt x="30" y="16"/>
                  </a:lnTo>
                  <a:lnTo>
                    <a:pt x="20" y="23"/>
                  </a:lnTo>
                  <a:lnTo>
                    <a:pt x="10" y="33"/>
                  </a:lnTo>
                  <a:lnTo>
                    <a:pt x="0" y="47"/>
                  </a:lnTo>
                  <a:lnTo>
                    <a:pt x="0" y="47"/>
                  </a:lnTo>
                  <a:lnTo>
                    <a:pt x="7" y="5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59" name="Google Shape;859;p15"/>
            <p:cNvSpPr/>
            <p:nvPr/>
          </p:nvSpPr>
          <p:spPr>
            <a:xfrm flipH="1">
              <a:off x="528" y="1487"/>
              <a:ext cx="21" cy="18"/>
            </a:xfrm>
            <a:custGeom>
              <a:rect b="b" l="l" r="r" t="t"/>
              <a:pathLst>
                <a:path extrusionOk="0" h="20" w="18">
                  <a:moveTo>
                    <a:pt x="18" y="16"/>
                  </a:moveTo>
                  <a:lnTo>
                    <a:pt x="18" y="16"/>
                  </a:lnTo>
                  <a:lnTo>
                    <a:pt x="13" y="10"/>
                  </a:lnTo>
                  <a:lnTo>
                    <a:pt x="7" y="10"/>
                  </a:lnTo>
                  <a:lnTo>
                    <a:pt x="7" y="14"/>
                  </a:lnTo>
                  <a:lnTo>
                    <a:pt x="13" y="5"/>
                  </a:lnTo>
                  <a:lnTo>
                    <a:pt x="6" y="0"/>
                  </a:lnTo>
                  <a:lnTo>
                    <a:pt x="0" y="14"/>
                  </a:lnTo>
                  <a:lnTo>
                    <a:pt x="7" y="20"/>
                  </a:lnTo>
                  <a:lnTo>
                    <a:pt x="13" y="17"/>
                  </a:lnTo>
                  <a:lnTo>
                    <a:pt x="11" y="16"/>
                  </a:lnTo>
                  <a:lnTo>
                    <a:pt x="11" y="16"/>
                  </a:lnTo>
                  <a:lnTo>
                    <a:pt x="18" y="1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60" name="Google Shape;860;p15"/>
            <p:cNvSpPr/>
            <p:nvPr/>
          </p:nvSpPr>
          <p:spPr>
            <a:xfrm flipH="1">
              <a:off x="528" y="1503"/>
              <a:ext cx="23" cy="14"/>
            </a:xfrm>
            <a:custGeom>
              <a:rect b="b" l="l" r="r" t="t"/>
              <a:pathLst>
                <a:path extrusionOk="0" h="15" w="22">
                  <a:moveTo>
                    <a:pt x="0" y="15"/>
                  </a:moveTo>
                  <a:lnTo>
                    <a:pt x="0" y="15"/>
                  </a:lnTo>
                  <a:lnTo>
                    <a:pt x="11" y="13"/>
                  </a:lnTo>
                  <a:lnTo>
                    <a:pt x="17" y="11"/>
                  </a:lnTo>
                  <a:lnTo>
                    <a:pt x="21" y="6"/>
                  </a:lnTo>
                  <a:lnTo>
                    <a:pt x="22" y="0"/>
                  </a:lnTo>
                  <a:lnTo>
                    <a:pt x="15" y="0"/>
                  </a:lnTo>
                  <a:lnTo>
                    <a:pt x="14" y="4"/>
                  </a:lnTo>
                  <a:lnTo>
                    <a:pt x="14" y="4"/>
                  </a:lnTo>
                  <a:lnTo>
                    <a:pt x="9" y="6"/>
                  </a:lnTo>
                  <a:lnTo>
                    <a:pt x="0" y="8"/>
                  </a:lnTo>
                  <a:lnTo>
                    <a:pt x="0" y="8"/>
                  </a:lnTo>
                  <a:lnTo>
                    <a:pt x="0" y="1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61" name="Google Shape;861;p15"/>
            <p:cNvSpPr/>
            <p:nvPr/>
          </p:nvSpPr>
          <p:spPr>
            <a:xfrm flipH="1">
              <a:off x="551" y="1511"/>
              <a:ext cx="35" cy="29"/>
            </a:xfrm>
            <a:custGeom>
              <a:rect b="b" l="l" r="r" t="t"/>
              <a:pathLst>
                <a:path extrusionOk="0" h="29" w="33">
                  <a:moveTo>
                    <a:pt x="0" y="29"/>
                  </a:moveTo>
                  <a:lnTo>
                    <a:pt x="0" y="29"/>
                  </a:lnTo>
                  <a:lnTo>
                    <a:pt x="10" y="26"/>
                  </a:lnTo>
                  <a:lnTo>
                    <a:pt x="16" y="17"/>
                  </a:lnTo>
                  <a:lnTo>
                    <a:pt x="23" y="12"/>
                  </a:lnTo>
                  <a:lnTo>
                    <a:pt x="33" y="7"/>
                  </a:lnTo>
                  <a:lnTo>
                    <a:pt x="33" y="0"/>
                  </a:lnTo>
                  <a:lnTo>
                    <a:pt x="19" y="5"/>
                  </a:lnTo>
                  <a:lnTo>
                    <a:pt x="12" y="13"/>
                  </a:lnTo>
                  <a:lnTo>
                    <a:pt x="6" y="19"/>
                  </a:lnTo>
                  <a:lnTo>
                    <a:pt x="0" y="20"/>
                  </a:lnTo>
                  <a:lnTo>
                    <a:pt x="0" y="20"/>
                  </a:lnTo>
                  <a:lnTo>
                    <a:pt x="0" y="2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62" name="Google Shape;862;p15"/>
            <p:cNvSpPr/>
            <p:nvPr/>
          </p:nvSpPr>
          <p:spPr>
            <a:xfrm flipH="1">
              <a:off x="586" y="1528"/>
              <a:ext cx="24" cy="12"/>
            </a:xfrm>
            <a:custGeom>
              <a:rect b="b" l="l" r="r" t="t"/>
              <a:pathLst>
                <a:path extrusionOk="0" h="13" w="24">
                  <a:moveTo>
                    <a:pt x="8" y="4"/>
                  </a:moveTo>
                  <a:lnTo>
                    <a:pt x="2" y="7"/>
                  </a:lnTo>
                  <a:lnTo>
                    <a:pt x="5" y="8"/>
                  </a:lnTo>
                  <a:lnTo>
                    <a:pt x="9" y="10"/>
                  </a:lnTo>
                  <a:lnTo>
                    <a:pt x="15" y="11"/>
                  </a:lnTo>
                  <a:lnTo>
                    <a:pt x="24" y="13"/>
                  </a:lnTo>
                  <a:lnTo>
                    <a:pt x="24" y="4"/>
                  </a:lnTo>
                  <a:lnTo>
                    <a:pt x="15" y="4"/>
                  </a:lnTo>
                  <a:lnTo>
                    <a:pt x="9" y="3"/>
                  </a:lnTo>
                  <a:lnTo>
                    <a:pt x="7" y="1"/>
                  </a:lnTo>
                  <a:lnTo>
                    <a:pt x="7" y="0"/>
                  </a:lnTo>
                  <a:lnTo>
                    <a:pt x="1" y="4"/>
                  </a:lnTo>
                  <a:lnTo>
                    <a:pt x="7" y="0"/>
                  </a:lnTo>
                  <a:lnTo>
                    <a:pt x="3" y="0"/>
                  </a:lnTo>
                  <a:lnTo>
                    <a:pt x="1" y="1"/>
                  </a:lnTo>
                  <a:lnTo>
                    <a:pt x="0" y="5"/>
                  </a:lnTo>
                  <a:lnTo>
                    <a:pt x="2" y="7"/>
                  </a:lnTo>
                  <a:lnTo>
                    <a:pt x="8"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63" name="Google Shape;863;p15"/>
            <p:cNvSpPr/>
            <p:nvPr/>
          </p:nvSpPr>
          <p:spPr>
            <a:xfrm flipH="1">
              <a:off x="598" y="1530"/>
              <a:ext cx="10" cy="28"/>
            </a:xfrm>
            <a:custGeom>
              <a:rect b="b" l="l" r="r" t="t"/>
              <a:pathLst>
                <a:path extrusionOk="0" h="27" w="10">
                  <a:moveTo>
                    <a:pt x="10" y="27"/>
                  </a:moveTo>
                  <a:lnTo>
                    <a:pt x="10" y="26"/>
                  </a:lnTo>
                  <a:lnTo>
                    <a:pt x="10" y="19"/>
                  </a:lnTo>
                  <a:lnTo>
                    <a:pt x="9" y="10"/>
                  </a:lnTo>
                  <a:lnTo>
                    <a:pt x="8" y="3"/>
                  </a:lnTo>
                  <a:lnTo>
                    <a:pt x="7" y="0"/>
                  </a:lnTo>
                  <a:lnTo>
                    <a:pt x="0" y="0"/>
                  </a:lnTo>
                  <a:lnTo>
                    <a:pt x="1" y="3"/>
                  </a:lnTo>
                  <a:lnTo>
                    <a:pt x="2" y="10"/>
                  </a:lnTo>
                  <a:lnTo>
                    <a:pt x="4" y="19"/>
                  </a:lnTo>
                  <a:lnTo>
                    <a:pt x="4" y="26"/>
                  </a:lnTo>
                  <a:lnTo>
                    <a:pt x="4" y="25"/>
                  </a:lnTo>
                  <a:lnTo>
                    <a:pt x="10" y="2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64" name="Google Shape;864;p15"/>
            <p:cNvSpPr/>
            <p:nvPr/>
          </p:nvSpPr>
          <p:spPr>
            <a:xfrm flipH="1">
              <a:off x="571" y="1556"/>
              <a:ext cx="35" cy="42"/>
            </a:xfrm>
            <a:custGeom>
              <a:rect b="b" l="l" r="r" t="t"/>
              <a:pathLst>
                <a:path extrusionOk="0" h="39" w="33">
                  <a:moveTo>
                    <a:pt x="33" y="38"/>
                  </a:moveTo>
                  <a:lnTo>
                    <a:pt x="29" y="32"/>
                  </a:lnTo>
                  <a:lnTo>
                    <a:pt x="19" y="29"/>
                  </a:lnTo>
                  <a:lnTo>
                    <a:pt x="12" y="23"/>
                  </a:lnTo>
                  <a:lnTo>
                    <a:pt x="6" y="15"/>
                  </a:lnTo>
                  <a:lnTo>
                    <a:pt x="6" y="2"/>
                  </a:lnTo>
                  <a:lnTo>
                    <a:pt x="0" y="0"/>
                  </a:lnTo>
                  <a:lnTo>
                    <a:pt x="0" y="15"/>
                  </a:lnTo>
                  <a:lnTo>
                    <a:pt x="5" y="28"/>
                  </a:lnTo>
                  <a:lnTo>
                    <a:pt x="17" y="36"/>
                  </a:lnTo>
                  <a:lnTo>
                    <a:pt x="29" y="39"/>
                  </a:lnTo>
                  <a:lnTo>
                    <a:pt x="26" y="34"/>
                  </a:lnTo>
                  <a:lnTo>
                    <a:pt x="29" y="39"/>
                  </a:lnTo>
                  <a:lnTo>
                    <a:pt x="32" y="38"/>
                  </a:lnTo>
                  <a:lnTo>
                    <a:pt x="33" y="36"/>
                  </a:lnTo>
                  <a:lnTo>
                    <a:pt x="32" y="34"/>
                  </a:lnTo>
                  <a:lnTo>
                    <a:pt x="29" y="32"/>
                  </a:lnTo>
                  <a:lnTo>
                    <a:pt x="33" y="3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65" name="Google Shape;865;p15"/>
            <p:cNvSpPr/>
            <p:nvPr/>
          </p:nvSpPr>
          <p:spPr>
            <a:xfrm flipH="1">
              <a:off x="571" y="1591"/>
              <a:ext cx="41" cy="78"/>
            </a:xfrm>
            <a:custGeom>
              <a:rect b="b" l="l" r="r" t="t"/>
              <a:pathLst>
                <a:path extrusionOk="0" h="77" w="40">
                  <a:moveTo>
                    <a:pt x="7" y="76"/>
                  </a:moveTo>
                  <a:lnTo>
                    <a:pt x="7" y="77"/>
                  </a:lnTo>
                  <a:lnTo>
                    <a:pt x="11" y="65"/>
                  </a:lnTo>
                  <a:lnTo>
                    <a:pt x="19" y="44"/>
                  </a:lnTo>
                  <a:lnTo>
                    <a:pt x="30" y="23"/>
                  </a:lnTo>
                  <a:lnTo>
                    <a:pt x="40" y="4"/>
                  </a:lnTo>
                  <a:lnTo>
                    <a:pt x="33" y="0"/>
                  </a:lnTo>
                  <a:lnTo>
                    <a:pt x="23" y="20"/>
                  </a:lnTo>
                  <a:lnTo>
                    <a:pt x="12" y="42"/>
                  </a:lnTo>
                  <a:lnTo>
                    <a:pt x="4" y="63"/>
                  </a:lnTo>
                  <a:lnTo>
                    <a:pt x="0" y="74"/>
                  </a:lnTo>
                  <a:lnTo>
                    <a:pt x="0" y="76"/>
                  </a:lnTo>
                  <a:lnTo>
                    <a:pt x="7" y="7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66" name="Google Shape;866;p15"/>
            <p:cNvSpPr/>
            <p:nvPr/>
          </p:nvSpPr>
          <p:spPr>
            <a:xfrm flipH="1">
              <a:off x="606" y="1669"/>
              <a:ext cx="43" cy="87"/>
            </a:xfrm>
            <a:custGeom>
              <a:rect b="b" l="l" r="r" t="t"/>
              <a:pathLst>
                <a:path extrusionOk="0" h="84" w="43">
                  <a:moveTo>
                    <a:pt x="7" y="84"/>
                  </a:moveTo>
                  <a:lnTo>
                    <a:pt x="7" y="84"/>
                  </a:lnTo>
                  <a:lnTo>
                    <a:pt x="9" y="78"/>
                  </a:lnTo>
                  <a:lnTo>
                    <a:pt x="14" y="68"/>
                  </a:lnTo>
                  <a:lnTo>
                    <a:pt x="19" y="56"/>
                  </a:lnTo>
                  <a:lnTo>
                    <a:pt x="25" y="42"/>
                  </a:lnTo>
                  <a:lnTo>
                    <a:pt x="31" y="28"/>
                  </a:lnTo>
                  <a:lnTo>
                    <a:pt x="37" y="16"/>
                  </a:lnTo>
                  <a:lnTo>
                    <a:pt x="40" y="6"/>
                  </a:lnTo>
                  <a:lnTo>
                    <a:pt x="43" y="0"/>
                  </a:lnTo>
                  <a:lnTo>
                    <a:pt x="36" y="0"/>
                  </a:lnTo>
                  <a:lnTo>
                    <a:pt x="33" y="4"/>
                  </a:lnTo>
                  <a:lnTo>
                    <a:pt x="30" y="13"/>
                  </a:lnTo>
                  <a:lnTo>
                    <a:pt x="24" y="26"/>
                  </a:lnTo>
                  <a:lnTo>
                    <a:pt x="18" y="40"/>
                  </a:lnTo>
                  <a:lnTo>
                    <a:pt x="13" y="54"/>
                  </a:lnTo>
                  <a:lnTo>
                    <a:pt x="7" y="65"/>
                  </a:lnTo>
                  <a:lnTo>
                    <a:pt x="2" y="76"/>
                  </a:lnTo>
                  <a:lnTo>
                    <a:pt x="0" y="81"/>
                  </a:lnTo>
                  <a:lnTo>
                    <a:pt x="0" y="81"/>
                  </a:lnTo>
                  <a:lnTo>
                    <a:pt x="7" y="8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67" name="Google Shape;867;p15"/>
            <p:cNvSpPr/>
            <p:nvPr/>
          </p:nvSpPr>
          <p:spPr>
            <a:xfrm flipH="1">
              <a:off x="643" y="1754"/>
              <a:ext cx="8" cy="14"/>
            </a:xfrm>
            <a:custGeom>
              <a:rect b="b" l="l" r="r" t="t"/>
              <a:pathLst>
                <a:path extrusionOk="0" h="15" w="9">
                  <a:moveTo>
                    <a:pt x="5" y="14"/>
                  </a:moveTo>
                  <a:lnTo>
                    <a:pt x="9" y="11"/>
                  </a:lnTo>
                  <a:lnTo>
                    <a:pt x="9" y="8"/>
                  </a:lnTo>
                  <a:lnTo>
                    <a:pt x="9" y="6"/>
                  </a:lnTo>
                  <a:lnTo>
                    <a:pt x="8" y="4"/>
                  </a:lnTo>
                  <a:lnTo>
                    <a:pt x="9" y="3"/>
                  </a:lnTo>
                  <a:lnTo>
                    <a:pt x="2" y="0"/>
                  </a:lnTo>
                  <a:lnTo>
                    <a:pt x="1" y="4"/>
                  </a:lnTo>
                  <a:lnTo>
                    <a:pt x="0" y="6"/>
                  </a:lnTo>
                  <a:lnTo>
                    <a:pt x="0" y="8"/>
                  </a:lnTo>
                  <a:lnTo>
                    <a:pt x="0" y="11"/>
                  </a:lnTo>
                  <a:lnTo>
                    <a:pt x="3" y="7"/>
                  </a:lnTo>
                  <a:lnTo>
                    <a:pt x="0" y="11"/>
                  </a:lnTo>
                  <a:lnTo>
                    <a:pt x="1" y="14"/>
                  </a:lnTo>
                  <a:lnTo>
                    <a:pt x="4" y="15"/>
                  </a:lnTo>
                  <a:lnTo>
                    <a:pt x="8" y="14"/>
                  </a:lnTo>
                  <a:lnTo>
                    <a:pt x="9" y="11"/>
                  </a:lnTo>
                  <a:lnTo>
                    <a:pt x="5" y="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68" name="Google Shape;868;p15"/>
            <p:cNvSpPr/>
            <p:nvPr/>
          </p:nvSpPr>
          <p:spPr>
            <a:xfrm flipH="1">
              <a:off x="634" y="1760"/>
              <a:ext cx="21" cy="39"/>
            </a:xfrm>
            <a:custGeom>
              <a:rect b="b" l="l" r="r" t="t"/>
              <a:pathLst>
                <a:path extrusionOk="0" h="37" w="20">
                  <a:moveTo>
                    <a:pt x="19" y="34"/>
                  </a:moveTo>
                  <a:lnTo>
                    <a:pt x="17" y="30"/>
                  </a:lnTo>
                  <a:lnTo>
                    <a:pt x="13" y="24"/>
                  </a:lnTo>
                  <a:lnTo>
                    <a:pt x="8" y="16"/>
                  </a:lnTo>
                  <a:lnTo>
                    <a:pt x="7" y="10"/>
                  </a:lnTo>
                  <a:lnTo>
                    <a:pt x="9" y="7"/>
                  </a:lnTo>
                  <a:lnTo>
                    <a:pt x="7" y="0"/>
                  </a:lnTo>
                  <a:lnTo>
                    <a:pt x="0" y="10"/>
                  </a:lnTo>
                  <a:lnTo>
                    <a:pt x="1" y="19"/>
                  </a:lnTo>
                  <a:lnTo>
                    <a:pt x="6" y="29"/>
                  </a:lnTo>
                  <a:lnTo>
                    <a:pt x="13" y="37"/>
                  </a:lnTo>
                  <a:lnTo>
                    <a:pt x="12" y="34"/>
                  </a:lnTo>
                  <a:lnTo>
                    <a:pt x="13" y="37"/>
                  </a:lnTo>
                  <a:lnTo>
                    <a:pt x="16" y="37"/>
                  </a:lnTo>
                  <a:lnTo>
                    <a:pt x="19" y="35"/>
                  </a:lnTo>
                  <a:lnTo>
                    <a:pt x="20" y="33"/>
                  </a:lnTo>
                  <a:lnTo>
                    <a:pt x="17" y="30"/>
                  </a:lnTo>
                  <a:lnTo>
                    <a:pt x="19" y="3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69" name="Google Shape;869;p15"/>
            <p:cNvSpPr/>
            <p:nvPr/>
          </p:nvSpPr>
          <p:spPr>
            <a:xfrm flipH="1">
              <a:off x="620" y="1795"/>
              <a:ext cx="23" cy="53"/>
            </a:xfrm>
            <a:custGeom>
              <a:rect b="b" l="l" r="r" t="t"/>
              <a:pathLst>
                <a:path extrusionOk="0" h="52" w="22">
                  <a:moveTo>
                    <a:pt x="20" y="52"/>
                  </a:moveTo>
                  <a:lnTo>
                    <a:pt x="22" y="52"/>
                  </a:lnTo>
                  <a:lnTo>
                    <a:pt x="18" y="41"/>
                  </a:lnTo>
                  <a:lnTo>
                    <a:pt x="13" y="24"/>
                  </a:lnTo>
                  <a:lnTo>
                    <a:pt x="9" y="8"/>
                  </a:lnTo>
                  <a:lnTo>
                    <a:pt x="7" y="0"/>
                  </a:lnTo>
                  <a:lnTo>
                    <a:pt x="0" y="0"/>
                  </a:lnTo>
                  <a:lnTo>
                    <a:pt x="2" y="10"/>
                  </a:lnTo>
                  <a:lnTo>
                    <a:pt x="7" y="26"/>
                  </a:lnTo>
                  <a:lnTo>
                    <a:pt x="11" y="43"/>
                  </a:lnTo>
                  <a:lnTo>
                    <a:pt x="12" y="52"/>
                  </a:lnTo>
                  <a:lnTo>
                    <a:pt x="13" y="52"/>
                  </a:lnTo>
                  <a:lnTo>
                    <a:pt x="20" y="5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70" name="Google Shape;870;p15"/>
            <p:cNvSpPr/>
            <p:nvPr/>
          </p:nvSpPr>
          <p:spPr>
            <a:xfrm flipH="1">
              <a:off x="622" y="1848"/>
              <a:ext cx="31" cy="43"/>
            </a:xfrm>
            <a:custGeom>
              <a:rect b="b" l="l" r="r" t="t"/>
              <a:pathLst>
                <a:path extrusionOk="0" h="42" w="31">
                  <a:moveTo>
                    <a:pt x="7" y="42"/>
                  </a:moveTo>
                  <a:lnTo>
                    <a:pt x="7" y="42"/>
                  </a:lnTo>
                  <a:lnTo>
                    <a:pt x="13" y="34"/>
                  </a:lnTo>
                  <a:lnTo>
                    <a:pt x="21" y="23"/>
                  </a:lnTo>
                  <a:lnTo>
                    <a:pt x="28" y="9"/>
                  </a:lnTo>
                  <a:lnTo>
                    <a:pt x="31" y="0"/>
                  </a:lnTo>
                  <a:lnTo>
                    <a:pt x="24" y="0"/>
                  </a:lnTo>
                  <a:lnTo>
                    <a:pt x="21" y="6"/>
                  </a:lnTo>
                  <a:lnTo>
                    <a:pt x="14" y="18"/>
                  </a:lnTo>
                  <a:lnTo>
                    <a:pt x="6" y="29"/>
                  </a:lnTo>
                  <a:lnTo>
                    <a:pt x="0" y="40"/>
                  </a:lnTo>
                  <a:lnTo>
                    <a:pt x="0" y="40"/>
                  </a:lnTo>
                  <a:lnTo>
                    <a:pt x="7" y="4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71" name="Google Shape;871;p15"/>
            <p:cNvSpPr/>
            <p:nvPr/>
          </p:nvSpPr>
          <p:spPr>
            <a:xfrm flipH="1">
              <a:off x="647" y="1889"/>
              <a:ext cx="36" cy="60"/>
            </a:xfrm>
            <a:custGeom>
              <a:rect b="b" l="l" r="r" t="t"/>
              <a:pathLst>
                <a:path extrusionOk="0" h="59" w="37">
                  <a:moveTo>
                    <a:pt x="7" y="59"/>
                  </a:moveTo>
                  <a:lnTo>
                    <a:pt x="7" y="59"/>
                  </a:lnTo>
                  <a:lnTo>
                    <a:pt x="13" y="47"/>
                  </a:lnTo>
                  <a:lnTo>
                    <a:pt x="22" y="31"/>
                  </a:lnTo>
                  <a:lnTo>
                    <a:pt x="31" y="14"/>
                  </a:lnTo>
                  <a:lnTo>
                    <a:pt x="37" y="2"/>
                  </a:lnTo>
                  <a:lnTo>
                    <a:pt x="30" y="0"/>
                  </a:lnTo>
                  <a:lnTo>
                    <a:pt x="25" y="11"/>
                  </a:lnTo>
                  <a:lnTo>
                    <a:pt x="15" y="29"/>
                  </a:lnTo>
                  <a:lnTo>
                    <a:pt x="6" y="45"/>
                  </a:lnTo>
                  <a:lnTo>
                    <a:pt x="0" y="54"/>
                  </a:lnTo>
                  <a:lnTo>
                    <a:pt x="0" y="54"/>
                  </a:lnTo>
                  <a:lnTo>
                    <a:pt x="7" y="5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72" name="Google Shape;872;p15"/>
            <p:cNvSpPr/>
            <p:nvPr/>
          </p:nvSpPr>
          <p:spPr>
            <a:xfrm flipH="1">
              <a:off x="677" y="1945"/>
              <a:ext cx="45" cy="45"/>
            </a:xfrm>
            <a:custGeom>
              <a:rect b="b" l="l" r="r" t="t"/>
              <a:pathLst>
                <a:path extrusionOk="0" h="45" w="45">
                  <a:moveTo>
                    <a:pt x="10" y="45"/>
                  </a:moveTo>
                  <a:lnTo>
                    <a:pt x="10" y="45"/>
                  </a:lnTo>
                  <a:lnTo>
                    <a:pt x="10" y="44"/>
                  </a:lnTo>
                  <a:lnTo>
                    <a:pt x="13" y="39"/>
                  </a:lnTo>
                  <a:lnTo>
                    <a:pt x="18" y="33"/>
                  </a:lnTo>
                  <a:lnTo>
                    <a:pt x="23" y="27"/>
                  </a:lnTo>
                  <a:lnTo>
                    <a:pt x="30" y="20"/>
                  </a:lnTo>
                  <a:lnTo>
                    <a:pt x="36" y="14"/>
                  </a:lnTo>
                  <a:lnTo>
                    <a:pt x="42" y="8"/>
                  </a:lnTo>
                  <a:lnTo>
                    <a:pt x="45" y="5"/>
                  </a:lnTo>
                  <a:lnTo>
                    <a:pt x="38" y="0"/>
                  </a:lnTo>
                  <a:lnTo>
                    <a:pt x="35" y="3"/>
                  </a:lnTo>
                  <a:lnTo>
                    <a:pt x="31" y="9"/>
                  </a:lnTo>
                  <a:lnTo>
                    <a:pt x="26" y="15"/>
                  </a:lnTo>
                  <a:lnTo>
                    <a:pt x="19" y="22"/>
                  </a:lnTo>
                  <a:lnTo>
                    <a:pt x="13" y="29"/>
                  </a:lnTo>
                  <a:lnTo>
                    <a:pt x="6" y="35"/>
                  </a:lnTo>
                  <a:lnTo>
                    <a:pt x="3" y="41"/>
                  </a:lnTo>
                  <a:lnTo>
                    <a:pt x="0" y="45"/>
                  </a:lnTo>
                  <a:lnTo>
                    <a:pt x="0" y="45"/>
                  </a:lnTo>
                  <a:lnTo>
                    <a:pt x="10" y="4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73" name="Google Shape;873;p15"/>
            <p:cNvSpPr/>
            <p:nvPr/>
          </p:nvSpPr>
          <p:spPr>
            <a:xfrm flipH="1">
              <a:off x="706" y="1990"/>
              <a:ext cx="16" cy="35"/>
            </a:xfrm>
            <a:custGeom>
              <a:rect b="b" l="l" r="r" t="t"/>
              <a:pathLst>
                <a:path extrusionOk="0" h="32" w="18">
                  <a:moveTo>
                    <a:pt x="18" y="25"/>
                  </a:moveTo>
                  <a:lnTo>
                    <a:pt x="18" y="25"/>
                  </a:lnTo>
                  <a:lnTo>
                    <a:pt x="14" y="22"/>
                  </a:lnTo>
                  <a:lnTo>
                    <a:pt x="11" y="13"/>
                  </a:lnTo>
                  <a:lnTo>
                    <a:pt x="10" y="6"/>
                  </a:lnTo>
                  <a:lnTo>
                    <a:pt x="10" y="0"/>
                  </a:lnTo>
                  <a:lnTo>
                    <a:pt x="0" y="0"/>
                  </a:lnTo>
                  <a:lnTo>
                    <a:pt x="3" y="6"/>
                  </a:lnTo>
                  <a:lnTo>
                    <a:pt x="4" y="15"/>
                  </a:lnTo>
                  <a:lnTo>
                    <a:pt x="7" y="24"/>
                  </a:lnTo>
                  <a:lnTo>
                    <a:pt x="13" y="32"/>
                  </a:lnTo>
                  <a:lnTo>
                    <a:pt x="13" y="32"/>
                  </a:lnTo>
                  <a:lnTo>
                    <a:pt x="18" y="2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74" name="Google Shape;874;p15"/>
            <p:cNvSpPr/>
            <p:nvPr/>
          </p:nvSpPr>
          <p:spPr>
            <a:xfrm flipH="1">
              <a:off x="685" y="2017"/>
              <a:ext cx="25" cy="12"/>
            </a:xfrm>
            <a:custGeom>
              <a:rect b="b" l="l" r="r" t="t"/>
              <a:pathLst>
                <a:path extrusionOk="0" h="13" w="24">
                  <a:moveTo>
                    <a:pt x="24" y="6"/>
                  </a:moveTo>
                  <a:lnTo>
                    <a:pt x="24" y="6"/>
                  </a:lnTo>
                  <a:lnTo>
                    <a:pt x="18" y="6"/>
                  </a:lnTo>
                  <a:lnTo>
                    <a:pt x="13" y="5"/>
                  </a:lnTo>
                  <a:lnTo>
                    <a:pt x="8" y="4"/>
                  </a:lnTo>
                  <a:lnTo>
                    <a:pt x="5" y="0"/>
                  </a:lnTo>
                  <a:lnTo>
                    <a:pt x="0" y="7"/>
                  </a:lnTo>
                  <a:lnTo>
                    <a:pt x="6" y="11"/>
                  </a:lnTo>
                  <a:lnTo>
                    <a:pt x="13" y="12"/>
                  </a:lnTo>
                  <a:lnTo>
                    <a:pt x="18" y="13"/>
                  </a:lnTo>
                  <a:lnTo>
                    <a:pt x="24" y="13"/>
                  </a:lnTo>
                  <a:lnTo>
                    <a:pt x="24" y="13"/>
                  </a:lnTo>
                  <a:lnTo>
                    <a:pt x="24"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75" name="Google Shape;875;p15"/>
            <p:cNvSpPr/>
            <p:nvPr/>
          </p:nvSpPr>
          <p:spPr>
            <a:xfrm flipH="1">
              <a:off x="634" y="2023"/>
              <a:ext cx="51" cy="25"/>
            </a:xfrm>
            <a:custGeom>
              <a:rect b="b" l="l" r="r" t="t"/>
              <a:pathLst>
                <a:path extrusionOk="0" h="24" w="50">
                  <a:moveTo>
                    <a:pt x="50" y="22"/>
                  </a:moveTo>
                  <a:lnTo>
                    <a:pt x="50" y="23"/>
                  </a:lnTo>
                  <a:lnTo>
                    <a:pt x="47" y="17"/>
                  </a:lnTo>
                  <a:lnTo>
                    <a:pt x="42" y="12"/>
                  </a:lnTo>
                  <a:lnTo>
                    <a:pt x="34" y="8"/>
                  </a:lnTo>
                  <a:lnTo>
                    <a:pt x="27" y="6"/>
                  </a:lnTo>
                  <a:lnTo>
                    <a:pt x="19" y="4"/>
                  </a:lnTo>
                  <a:lnTo>
                    <a:pt x="11" y="1"/>
                  </a:lnTo>
                  <a:lnTo>
                    <a:pt x="4" y="0"/>
                  </a:lnTo>
                  <a:lnTo>
                    <a:pt x="0" y="0"/>
                  </a:lnTo>
                  <a:lnTo>
                    <a:pt x="0" y="7"/>
                  </a:lnTo>
                  <a:lnTo>
                    <a:pt x="4" y="7"/>
                  </a:lnTo>
                  <a:lnTo>
                    <a:pt x="11" y="8"/>
                  </a:lnTo>
                  <a:lnTo>
                    <a:pt x="16" y="10"/>
                  </a:lnTo>
                  <a:lnTo>
                    <a:pt x="24" y="13"/>
                  </a:lnTo>
                  <a:lnTo>
                    <a:pt x="31" y="15"/>
                  </a:lnTo>
                  <a:lnTo>
                    <a:pt x="37" y="18"/>
                  </a:lnTo>
                  <a:lnTo>
                    <a:pt x="40" y="22"/>
                  </a:lnTo>
                  <a:lnTo>
                    <a:pt x="43" y="23"/>
                  </a:lnTo>
                  <a:lnTo>
                    <a:pt x="43" y="24"/>
                  </a:lnTo>
                  <a:lnTo>
                    <a:pt x="50" y="2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76" name="Google Shape;876;p15"/>
            <p:cNvSpPr/>
            <p:nvPr/>
          </p:nvSpPr>
          <p:spPr>
            <a:xfrm flipH="1">
              <a:off x="630" y="2045"/>
              <a:ext cx="13" cy="35"/>
            </a:xfrm>
            <a:custGeom>
              <a:rect b="b" l="l" r="r" t="t"/>
              <a:pathLst>
                <a:path extrusionOk="0" h="34" w="11">
                  <a:moveTo>
                    <a:pt x="10" y="34"/>
                  </a:moveTo>
                  <a:lnTo>
                    <a:pt x="10" y="33"/>
                  </a:lnTo>
                  <a:lnTo>
                    <a:pt x="11" y="28"/>
                  </a:lnTo>
                  <a:lnTo>
                    <a:pt x="10" y="18"/>
                  </a:lnTo>
                  <a:lnTo>
                    <a:pt x="9" y="9"/>
                  </a:lnTo>
                  <a:lnTo>
                    <a:pt x="7" y="0"/>
                  </a:lnTo>
                  <a:lnTo>
                    <a:pt x="0" y="2"/>
                  </a:lnTo>
                  <a:lnTo>
                    <a:pt x="2" y="9"/>
                  </a:lnTo>
                  <a:lnTo>
                    <a:pt x="3" y="18"/>
                  </a:lnTo>
                  <a:lnTo>
                    <a:pt x="2" y="28"/>
                  </a:lnTo>
                  <a:lnTo>
                    <a:pt x="3" y="33"/>
                  </a:lnTo>
                  <a:lnTo>
                    <a:pt x="3" y="32"/>
                  </a:lnTo>
                  <a:lnTo>
                    <a:pt x="10" y="3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77" name="Google Shape;877;p15"/>
            <p:cNvSpPr/>
            <p:nvPr/>
          </p:nvSpPr>
          <p:spPr>
            <a:xfrm flipH="1">
              <a:off x="630" y="2078"/>
              <a:ext cx="29" cy="33"/>
            </a:xfrm>
            <a:custGeom>
              <a:rect b="b" l="l" r="r" t="t"/>
              <a:pathLst>
                <a:path extrusionOk="0" h="31" w="26">
                  <a:moveTo>
                    <a:pt x="9" y="31"/>
                  </a:moveTo>
                  <a:lnTo>
                    <a:pt x="9" y="31"/>
                  </a:lnTo>
                  <a:lnTo>
                    <a:pt x="10" y="27"/>
                  </a:lnTo>
                  <a:lnTo>
                    <a:pt x="16" y="19"/>
                  </a:lnTo>
                  <a:lnTo>
                    <a:pt x="23" y="11"/>
                  </a:lnTo>
                  <a:lnTo>
                    <a:pt x="26" y="2"/>
                  </a:lnTo>
                  <a:lnTo>
                    <a:pt x="19" y="0"/>
                  </a:lnTo>
                  <a:lnTo>
                    <a:pt x="16" y="6"/>
                  </a:lnTo>
                  <a:lnTo>
                    <a:pt x="9" y="14"/>
                  </a:lnTo>
                  <a:lnTo>
                    <a:pt x="3" y="24"/>
                  </a:lnTo>
                  <a:lnTo>
                    <a:pt x="0" y="31"/>
                  </a:lnTo>
                  <a:lnTo>
                    <a:pt x="0" y="31"/>
                  </a:lnTo>
                  <a:lnTo>
                    <a:pt x="9" y="3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78" name="Google Shape;878;p15"/>
            <p:cNvSpPr/>
            <p:nvPr/>
          </p:nvSpPr>
          <p:spPr>
            <a:xfrm flipH="1">
              <a:off x="643" y="2111"/>
              <a:ext cx="16" cy="19"/>
            </a:xfrm>
            <a:custGeom>
              <a:rect b="b" l="l" r="r" t="t"/>
              <a:pathLst>
                <a:path extrusionOk="0" h="20" w="15">
                  <a:moveTo>
                    <a:pt x="15" y="15"/>
                  </a:moveTo>
                  <a:lnTo>
                    <a:pt x="15" y="15"/>
                  </a:lnTo>
                  <a:lnTo>
                    <a:pt x="11" y="12"/>
                  </a:lnTo>
                  <a:lnTo>
                    <a:pt x="10" y="7"/>
                  </a:lnTo>
                  <a:lnTo>
                    <a:pt x="8" y="4"/>
                  </a:lnTo>
                  <a:lnTo>
                    <a:pt x="9" y="0"/>
                  </a:lnTo>
                  <a:lnTo>
                    <a:pt x="0" y="0"/>
                  </a:lnTo>
                  <a:lnTo>
                    <a:pt x="1" y="6"/>
                  </a:lnTo>
                  <a:lnTo>
                    <a:pt x="3" y="10"/>
                  </a:lnTo>
                  <a:lnTo>
                    <a:pt x="4" y="14"/>
                  </a:lnTo>
                  <a:lnTo>
                    <a:pt x="8" y="20"/>
                  </a:lnTo>
                  <a:lnTo>
                    <a:pt x="8" y="20"/>
                  </a:lnTo>
                  <a:lnTo>
                    <a:pt x="15" y="1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79" name="Google Shape;879;p15"/>
            <p:cNvSpPr/>
            <p:nvPr/>
          </p:nvSpPr>
          <p:spPr>
            <a:xfrm flipH="1">
              <a:off x="614" y="2126"/>
              <a:ext cx="37" cy="33"/>
            </a:xfrm>
            <a:custGeom>
              <a:rect b="b" l="l" r="r" t="t"/>
              <a:pathLst>
                <a:path extrusionOk="0" h="31" w="35">
                  <a:moveTo>
                    <a:pt x="34" y="29"/>
                  </a:moveTo>
                  <a:lnTo>
                    <a:pt x="35" y="30"/>
                  </a:lnTo>
                  <a:lnTo>
                    <a:pt x="30" y="23"/>
                  </a:lnTo>
                  <a:lnTo>
                    <a:pt x="22" y="14"/>
                  </a:lnTo>
                  <a:lnTo>
                    <a:pt x="11" y="7"/>
                  </a:lnTo>
                  <a:lnTo>
                    <a:pt x="7" y="0"/>
                  </a:lnTo>
                  <a:lnTo>
                    <a:pt x="0" y="5"/>
                  </a:lnTo>
                  <a:lnTo>
                    <a:pt x="7" y="12"/>
                  </a:lnTo>
                  <a:lnTo>
                    <a:pt x="17" y="21"/>
                  </a:lnTo>
                  <a:lnTo>
                    <a:pt x="25" y="28"/>
                  </a:lnTo>
                  <a:lnTo>
                    <a:pt x="26" y="30"/>
                  </a:lnTo>
                  <a:lnTo>
                    <a:pt x="27" y="31"/>
                  </a:lnTo>
                  <a:lnTo>
                    <a:pt x="34" y="2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80" name="Google Shape;880;p15"/>
            <p:cNvSpPr/>
            <p:nvPr/>
          </p:nvSpPr>
          <p:spPr>
            <a:xfrm flipH="1">
              <a:off x="614" y="2156"/>
              <a:ext cx="10" cy="15"/>
            </a:xfrm>
            <a:custGeom>
              <a:rect b="b" l="l" r="r" t="t"/>
              <a:pathLst>
                <a:path extrusionOk="0" h="15" w="10">
                  <a:moveTo>
                    <a:pt x="5" y="14"/>
                  </a:moveTo>
                  <a:lnTo>
                    <a:pt x="5" y="15"/>
                  </a:lnTo>
                  <a:lnTo>
                    <a:pt x="8" y="12"/>
                  </a:lnTo>
                  <a:lnTo>
                    <a:pt x="9" y="6"/>
                  </a:lnTo>
                  <a:lnTo>
                    <a:pt x="10" y="4"/>
                  </a:lnTo>
                  <a:lnTo>
                    <a:pt x="9" y="0"/>
                  </a:lnTo>
                  <a:lnTo>
                    <a:pt x="2" y="2"/>
                  </a:lnTo>
                  <a:lnTo>
                    <a:pt x="1" y="4"/>
                  </a:lnTo>
                  <a:lnTo>
                    <a:pt x="2" y="6"/>
                  </a:lnTo>
                  <a:lnTo>
                    <a:pt x="1" y="7"/>
                  </a:lnTo>
                  <a:lnTo>
                    <a:pt x="0" y="8"/>
                  </a:lnTo>
                  <a:lnTo>
                    <a:pt x="0" y="9"/>
                  </a:lnTo>
                  <a:lnTo>
                    <a:pt x="5" y="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81" name="Google Shape;881;p15"/>
            <p:cNvSpPr/>
            <p:nvPr/>
          </p:nvSpPr>
          <p:spPr>
            <a:xfrm flipH="1">
              <a:off x="620" y="2165"/>
              <a:ext cx="25" cy="18"/>
            </a:xfrm>
            <a:custGeom>
              <a:rect b="b" l="l" r="r" t="t"/>
              <a:pathLst>
                <a:path extrusionOk="0" h="19" w="25">
                  <a:moveTo>
                    <a:pt x="10" y="19"/>
                  </a:moveTo>
                  <a:lnTo>
                    <a:pt x="9" y="19"/>
                  </a:lnTo>
                  <a:lnTo>
                    <a:pt x="11" y="16"/>
                  </a:lnTo>
                  <a:lnTo>
                    <a:pt x="15" y="13"/>
                  </a:lnTo>
                  <a:lnTo>
                    <a:pt x="21" y="8"/>
                  </a:lnTo>
                  <a:lnTo>
                    <a:pt x="25" y="5"/>
                  </a:lnTo>
                  <a:lnTo>
                    <a:pt x="20" y="0"/>
                  </a:lnTo>
                  <a:lnTo>
                    <a:pt x="17" y="1"/>
                  </a:lnTo>
                  <a:lnTo>
                    <a:pt x="11" y="6"/>
                  </a:lnTo>
                  <a:lnTo>
                    <a:pt x="4" y="12"/>
                  </a:lnTo>
                  <a:lnTo>
                    <a:pt x="2" y="19"/>
                  </a:lnTo>
                  <a:lnTo>
                    <a:pt x="0" y="19"/>
                  </a:lnTo>
                  <a:lnTo>
                    <a:pt x="10" y="1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82" name="Google Shape;882;p15"/>
            <p:cNvSpPr/>
            <p:nvPr/>
          </p:nvSpPr>
          <p:spPr>
            <a:xfrm flipH="1">
              <a:off x="634" y="2183"/>
              <a:ext cx="11" cy="23"/>
            </a:xfrm>
            <a:custGeom>
              <a:rect b="b" l="l" r="r" t="t"/>
              <a:pathLst>
                <a:path extrusionOk="0" h="20" w="11">
                  <a:moveTo>
                    <a:pt x="11" y="16"/>
                  </a:moveTo>
                  <a:lnTo>
                    <a:pt x="11" y="16"/>
                  </a:lnTo>
                  <a:lnTo>
                    <a:pt x="9" y="14"/>
                  </a:lnTo>
                  <a:lnTo>
                    <a:pt x="10" y="9"/>
                  </a:lnTo>
                  <a:lnTo>
                    <a:pt x="10" y="4"/>
                  </a:lnTo>
                  <a:lnTo>
                    <a:pt x="10" y="0"/>
                  </a:lnTo>
                  <a:lnTo>
                    <a:pt x="0" y="0"/>
                  </a:lnTo>
                  <a:lnTo>
                    <a:pt x="0" y="4"/>
                  </a:lnTo>
                  <a:lnTo>
                    <a:pt x="0" y="9"/>
                  </a:lnTo>
                  <a:lnTo>
                    <a:pt x="2" y="14"/>
                  </a:lnTo>
                  <a:lnTo>
                    <a:pt x="4" y="20"/>
                  </a:lnTo>
                  <a:lnTo>
                    <a:pt x="4" y="20"/>
                  </a:lnTo>
                  <a:lnTo>
                    <a:pt x="11" y="1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83" name="Google Shape;883;p15"/>
            <p:cNvSpPr/>
            <p:nvPr/>
          </p:nvSpPr>
          <p:spPr>
            <a:xfrm flipH="1">
              <a:off x="608" y="2200"/>
              <a:ext cx="33" cy="37"/>
            </a:xfrm>
            <a:custGeom>
              <a:rect b="b" l="l" r="r" t="t"/>
              <a:pathLst>
                <a:path extrusionOk="0" h="34" w="31">
                  <a:moveTo>
                    <a:pt x="31" y="34"/>
                  </a:moveTo>
                  <a:lnTo>
                    <a:pt x="31" y="34"/>
                  </a:lnTo>
                  <a:lnTo>
                    <a:pt x="26" y="26"/>
                  </a:lnTo>
                  <a:lnTo>
                    <a:pt x="21" y="17"/>
                  </a:lnTo>
                  <a:lnTo>
                    <a:pt x="13" y="7"/>
                  </a:lnTo>
                  <a:lnTo>
                    <a:pt x="7" y="0"/>
                  </a:lnTo>
                  <a:lnTo>
                    <a:pt x="0" y="4"/>
                  </a:lnTo>
                  <a:lnTo>
                    <a:pt x="6" y="11"/>
                  </a:lnTo>
                  <a:lnTo>
                    <a:pt x="14" y="22"/>
                  </a:lnTo>
                  <a:lnTo>
                    <a:pt x="20" y="31"/>
                  </a:lnTo>
                  <a:lnTo>
                    <a:pt x="22" y="34"/>
                  </a:lnTo>
                  <a:lnTo>
                    <a:pt x="22" y="34"/>
                  </a:lnTo>
                  <a:lnTo>
                    <a:pt x="31" y="3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84" name="Google Shape;884;p15"/>
            <p:cNvSpPr/>
            <p:nvPr/>
          </p:nvSpPr>
          <p:spPr>
            <a:xfrm flipH="1">
              <a:off x="608" y="2237"/>
              <a:ext cx="10" cy="10"/>
            </a:xfrm>
            <a:custGeom>
              <a:rect b="b" l="l" r="r" t="t"/>
              <a:pathLst>
                <a:path extrusionOk="0" h="12" w="9">
                  <a:moveTo>
                    <a:pt x="7" y="12"/>
                  </a:moveTo>
                  <a:lnTo>
                    <a:pt x="7" y="12"/>
                  </a:lnTo>
                  <a:lnTo>
                    <a:pt x="8" y="8"/>
                  </a:lnTo>
                  <a:lnTo>
                    <a:pt x="9" y="6"/>
                  </a:lnTo>
                  <a:lnTo>
                    <a:pt x="9" y="3"/>
                  </a:lnTo>
                  <a:lnTo>
                    <a:pt x="9" y="0"/>
                  </a:lnTo>
                  <a:lnTo>
                    <a:pt x="0" y="0"/>
                  </a:lnTo>
                  <a:lnTo>
                    <a:pt x="0" y="3"/>
                  </a:lnTo>
                  <a:lnTo>
                    <a:pt x="0" y="6"/>
                  </a:lnTo>
                  <a:lnTo>
                    <a:pt x="1" y="8"/>
                  </a:lnTo>
                  <a:lnTo>
                    <a:pt x="0" y="12"/>
                  </a:lnTo>
                  <a:lnTo>
                    <a:pt x="0" y="12"/>
                  </a:lnTo>
                  <a:lnTo>
                    <a:pt x="7"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85" name="Google Shape;885;p15"/>
            <p:cNvSpPr/>
            <p:nvPr/>
          </p:nvSpPr>
          <p:spPr>
            <a:xfrm flipH="1">
              <a:off x="528" y="2247"/>
              <a:ext cx="92" cy="109"/>
            </a:xfrm>
            <a:custGeom>
              <a:rect b="b" l="l" r="r" t="t"/>
              <a:pathLst>
                <a:path extrusionOk="0" h="105" w="88">
                  <a:moveTo>
                    <a:pt x="88" y="98"/>
                  </a:moveTo>
                  <a:lnTo>
                    <a:pt x="88" y="98"/>
                  </a:lnTo>
                  <a:lnTo>
                    <a:pt x="69" y="98"/>
                  </a:lnTo>
                  <a:lnTo>
                    <a:pt x="52" y="92"/>
                  </a:lnTo>
                  <a:lnTo>
                    <a:pt x="38" y="84"/>
                  </a:lnTo>
                  <a:lnTo>
                    <a:pt x="26" y="73"/>
                  </a:lnTo>
                  <a:lnTo>
                    <a:pt x="17" y="59"/>
                  </a:lnTo>
                  <a:lnTo>
                    <a:pt x="10" y="41"/>
                  </a:lnTo>
                  <a:lnTo>
                    <a:pt x="7" y="22"/>
                  </a:lnTo>
                  <a:lnTo>
                    <a:pt x="8" y="0"/>
                  </a:lnTo>
                  <a:lnTo>
                    <a:pt x="1" y="0"/>
                  </a:lnTo>
                  <a:lnTo>
                    <a:pt x="0" y="22"/>
                  </a:lnTo>
                  <a:lnTo>
                    <a:pt x="3" y="44"/>
                  </a:lnTo>
                  <a:lnTo>
                    <a:pt x="10" y="61"/>
                  </a:lnTo>
                  <a:lnTo>
                    <a:pt x="19" y="77"/>
                  </a:lnTo>
                  <a:lnTo>
                    <a:pt x="33" y="91"/>
                  </a:lnTo>
                  <a:lnTo>
                    <a:pt x="49" y="99"/>
                  </a:lnTo>
                  <a:lnTo>
                    <a:pt x="69" y="105"/>
                  </a:lnTo>
                  <a:lnTo>
                    <a:pt x="88" y="105"/>
                  </a:lnTo>
                  <a:lnTo>
                    <a:pt x="88" y="105"/>
                  </a:lnTo>
                  <a:lnTo>
                    <a:pt x="88" y="9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86" name="Google Shape;886;p15"/>
            <p:cNvSpPr/>
            <p:nvPr/>
          </p:nvSpPr>
          <p:spPr>
            <a:xfrm flipH="1">
              <a:off x="414" y="2343"/>
              <a:ext cx="114" cy="13"/>
            </a:xfrm>
            <a:custGeom>
              <a:rect b="b" l="l" r="r" t="t"/>
              <a:pathLst>
                <a:path extrusionOk="0" h="13" w="112">
                  <a:moveTo>
                    <a:pt x="112" y="5"/>
                  </a:moveTo>
                  <a:lnTo>
                    <a:pt x="112" y="5"/>
                  </a:lnTo>
                  <a:lnTo>
                    <a:pt x="105" y="2"/>
                  </a:lnTo>
                  <a:lnTo>
                    <a:pt x="95" y="0"/>
                  </a:lnTo>
                  <a:lnTo>
                    <a:pt x="83" y="0"/>
                  </a:lnTo>
                  <a:lnTo>
                    <a:pt x="68" y="0"/>
                  </a:lnTo>
                  <a:lnTo>
                    <a:pt x="52" y="1"/>
                  </a:lnTo>
                  <a:lnTo>
                    <a:pt x="35" y="2"/>
                  </a:lnTo>
                  <a:lnTo>
                    <a:pt x="18" y="5"/>
                  </a:lnTo>
                  <a:lnTo>
                    <a:pt x="0" y="6"/>
                  </a:lnTo>
                  <a:lnTo>
                    <a:pt x="0" y="13"/>
                  </a:lnTo>
                  <a:lnTo>
                    <a:pt x="18" y="12"/>
                  </a:lnTo>
                  <a:lnTo>
                    <a:pt x="35" y="9"/>
                  </a:lnTo>
                  <a:lnTo>
                    <a:pt x="52" y="10"/>
                  </a:lnTo>
                  <a:lnTo>
                    <a:pt x="68" y="9"/>
                  </a:lnTo>
                  <a:lnTo>
                    <a:pt x="83" y="9"/>
                  </a:lnTo>
                  <a:lnTo>
                    <a:pt x="95" y="9"/>
                  </a:lnTo>
                  <a:lnTo>
                    <a:pt x="105" y="9"/>
                  </a:lnTo>
                  <a:lnTo>
                    <a:pt x="110" y="12"/>
                  </a:lnTo>
                  <a:lnTo>
                    <a:pt x="110" y="12"/>
                  </a:lnTo>
                  <a:lnTo>
                    <a:pt x="112"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87" name="Google Shape;887;p15"/>
            <p:cNvSpPr/>
            <p:nvPr/>
          </p:nvSpPr>
          <p:spPr>
            <a:xfrm flipH="1">
              <a:off x="372" y="2348"/>
              <a:ext cx="46" cy="61"/>
            </a:xfrm>
            <a:custGeom>
              <a:rect b="b" l="l" r="r" t="t"/>
              <a:pathLst>
                <a:path extrusionOk="0" h="60" w="46">
                  <a:moveTo>
                    <a:pt x="40" y="52"/>
                  </a:moveTo>
                  <a:lnTo>
                    <a:pt x="46" y="53"/>
                  </a:lnTo>
                  <a:lnTo>
                    <a:pt x="45" y="50"/>
                  </a:lnTo>
                  <a:lnTo>
                    <a:pt x="41" y="46"/>
                  </a:lnTo>
                  <a:lnTo>
                    <a:pt x="35" y="38"/>
                  </a:lnTo>
                  <a:lnTo>
                    <a:pt x="30" y="29"/>
                  </a:lnTo>
                  <a:lnTo>
                    <a:pt x="23" y="19"/>
                  </a:lnTo>
                  <a:lnTo>
                    <a:pt x="15" y="11"/>
                  </a:lnTo>
                  <a:lnTo>
                    <a:pt x="8" y="4"/>
                  </a:lnTo>
                  <a:lnTo>
                    <a:pt x="2" y="0"/>
                  </a:lnTo>
                  <a:lnTo>
                    <a:pt x="0" y="7"/>
                  </a:lnTo>
                  <a:lnTo>
                    <a:pt x="3" y="9"/>
                  </a:lnTo>
                  <a:lnTo>
                    <a:pt x="10" y="16"/>
                  </a:lnTo>
                  <a:lnTo>
                    <a:pt x="16" y="24"/>
                  </a:lnTo>
                  <a:lnTo>
                    <a:pt x="23" y="33"/>
                  </a:lnTo>
                  <a:lnTo>
                    <a:pt x="29" y="42"/>
                  </a:lnTo>
                  <a:lnTo>
                    <a:pt x="34" y="50"/>
                  </a:lnTo>
                  <a:lnTo>
                    <a:pt x="38" y="55"/>
                  </a:lnTo>
                  <a:lnTo>
                    <a:pt x="39" y="57"/>
                  </a:lnTo>
                  <a:lnTo>
                    <a:pt x="45" y="58"/>
                  </a:lnTo>
                  <a:lnTo>
                    <a:pt x="39" y="57"/>
                  </a:lnTo>
                  <a:lnTo>
                    <a:pt x="41" y="60"/>
                  </a:lnTo>
                  <a:lnTo>
                    <a:pt x="45" y="58"/>
                  </a:lnTo>
                  <a:lnTo>
                    <a:pt x="46" y="56"/>
                  </a:lnTo>
                  <a:lnTo>
                    <a:pt x="46" y="53"/>
                  </a:lnTo>
                  <a:lnTo>
                    <a:pt x="40" y="5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88" name="Google Shape;888;p15"/>
            <p:cNvSpPr/>
            <p:nvPr/>
          </p:nvSpPr>
          <p:spPr>
            <a:xfrm flipH="1">
              <a:off x="300" y="1550"/>
              <a:ext cx="343" cy="830"/>
            </a:xfrm>
            <a:custGeom>
              <a:rect b="b" l="l" r="r" t="t"/>
              <a:pathLst>
                <a:path extrusionOk="0" h="809" w="336">
                  <a:moveTo>
                    <a:pt x="28" y="659"/>
                  </a:moveTo>
                  <a:lnTo>
                    <a:pt x="25" y="655"/>
                  </a:lnTo>
                  <a:lnTo>
                    <a:pt x="19" y="649"/>
                  </a:lnTo>
                  <a:lnTo>
                    <a:pt x="11" y="642"/>
                  </a:lnTo>
                  <a:lnTo>
                    <a:pt x="5" y="636"/>
                  </a:lnTo>
                  <a:lnTo>
                    <a:pt x="4" y="632"/>
                  </a:lnTo>
                  <a:lnTo>
                    <a:pt x="7" y="626"/>
                  </a:lnTo>
                  <a:lnTo>
                    <a:pt x="9" y="621"/>
                  </a:lnTo>
                  <a:lnTo>
                    <a:pt x="10" y="617"/>
                  </a:lnTo>
                  <a:lnTo>
                    <a:pt x="12" y="613"/>
                  </a:lnTo>
                  <a:lnTo>
                    <a:pt x="18" y="610"/>
                  </a:lnTo>
                  <a:lnTo>
                    <a:pt x="23" y="607"/>
                  </a:lnTo>
                  <a:lnTo>
                    <a:pt x="26" y="605"/>
                  </a:lnTo>
                  <a:lnTo>
                    <a:pt x="27" y="602"/>
                  </a:lnTo>
                  <a:lnTo>
                    <a:pt x="27" y="595"/>
                  </a:lnTo>
                  <a:lnTo>
                    <a:pt x="25" y="589"/>
                  </a:lnTo>
                  <a:lnTo>
                    <a:pt x="24" y="585"/>
                  </a:lnTo>
                  <a:lnTo>
                    <a:pt x="20" y="581"/>
                  </a:lnTo>
                  <a:lnTo>
                    <a:pt x="15" y="573"/>
                  </a:lnTo>
                  <a:lnTo>
                    <a:pt x="7" y="565"/>
                  </a:lnTo>
                  <a:lnTo>
                    <a:pt x="1" y="558"/>
                  </a:lnTo>
                  <a:lnTo>
                    <a:pt x="0" y="557"/>
                  </a:lnTo>
                  <a:lnTo>
                    <a:pt x="1" y="557"/>
                  </a:lnTo>
                  <a:lnTo>
                    <a:pt x="3" y="557"/>
                  </a:lnTo>
                  <a:lnTo>
                    <a:pt x="4" y="556"/>
                  </a:lnTo>
                  <a:lnTo>
                    <a:pt x="5" y="549"/>
                  </a:lnTo>
                  <a:lnTo>
                    <a:pt x="7" y="541"/>
                  </a:lnTo>
                  <a:lnTo>
                    <a:pt x="9" y="532"/>
                  </a:lnTo>
                  <a:lnTo>
                    <a:pt x="10" y="527"/>
                  </a:lnTo>
                  <a:lnTo>
                    <a:pt x="10" y="524"/>
                  </a:lnTo>
                  <a:lnTo>
                    <a:pt x="10" y="526"/>
                  </a:lnTo>
                  <a:lnTo>
                    <a:pt x="10" y="527"/>
                  </a:lnTo>
                  <a:lnTo>
                    <a:pt x="10" y="527"/>
                  </a:lnTo>
                  <a:lnTo>
                    <a:pt x="10" y="532"/>
                  </a:lnTo>
                  <a:lnTo>
                    <a:pt x="11" y="532"/>
                  </a:lnTo>
                  <a:lnTo>
                    <a:pt x="12" y="535"/>
                  </a:lnTo>
                  <a:lnTo>
                    <a:pt x="15" y="543"/>
                  </a:lnTo>
                  <a:lnTo>
                    <a:pt x="20" y="564"/>
                  </a:lnTo>
                  <a:lnTo>
                    <a:pt x="26" y="584"/>
                  </a:lnTo>
                  <a:lnTo>
                    <a:pt x="30" y="603"/>
                  </a:lnTo>
                  <a:lnTo>
                    <a:pt x="32" y="620"/>
                  </a:lnTo>
                  <a:lnTo>
                    <a:pt x="32" y="596"/>
                  </a:lnTo>
                  <a:lnTo>
                    <a:pt x="28" y="559"/>
                  </a:lnTo>
                  <a:lnTo>
                    <a:pt x="25" y="521"/>
                  </a:lnTo>
                  <a:lnTo>
                    <a:pt x="23" y="496"/>
                  </a:lnTo>
                  <a:lnTo>
                    <a:pt x="24" y="478"/>
                  </a:lnTo>
                  <a:lnTo>
                    <a:pt x="26" y="463"/>
                  </a:lnTo>
                  <a:lnTo>
                    <a:pt x="30" y="450"/>
                  </a:lnTo>
                  <a:lnTo>
                    <a:pt x="35" y="438"/>
                  </a:lnTo>
                  <a:lnTo>
                    <a:pt x="40" y="426"/>
                  </a:lnTo>
                  <a:lnTo>
                    <a:pt x="46" y="416"/>
                  </a:lnTo>
                  <a:lnTo>
                    <a:pt x="51" y="407"/>
                  </a:lnTo>
                  <a:lnTo>
                    <a:pt x="57" y="398"/>
                  </a:lnTo>
                  <a:lnTo>
                    <a:pt x="61" y="386"/>
                  </a:lnTo>
                  <a:lnTo>
                    <a:pt x="61" y="373"/>
                  </a:lnTo>
                  <a:lnTo>
                    <a:pt x="55" y="362"/>
                  </a:lnTo>
                  <a:lnTo>
                    <a:pt x="47" y="355"/>
                  </a:lnTo>
                  <a:lnTo>
                    <a:pt x="42" y="354"/>
                  </a:lnTo>
                  <a:lnTo>
                    <a:pt x="39" y="353"/>
                  </a:lnTo>
                  <a:lnTo>
                    <a:pt x="37" y="350"/>
                  </a:lnTo>
                  <a:lnTo>
                    <a:pt x="37" y="347"/>
                  </a:lnTo>
                  <a:lnTo>
                    <a:pt x="39" y="338"/>
                  </a:lnTo>
                  <a:lnTo>
                    <a:pt x="41" y="322"/>
                  </a:lnTo>
                  <a:lnTo>
                    <a:pt x="40" y="304"/>
                  </a:lnTo>
                  <a:lnTo>
                    <a:pt x="34" y="293"/>
                  </a:lnTo>
                  <a:lnTo>
                    <a:pt x="35" y="292"/>
                  </a:lnTo>
                  <a:lnTo>
                    <a:pt x="37" y="289"/>
                  </a:lnTo>
                  <a:lnTo>
                    <a:pt x="38" y="285"/>
                  </a:lnTo>
                  <a:lnTo>
                    <a:pt x="40" y="280"/>
                  </a:lnTo>
                  <a:lnTo>
                    <a:pt x="40" y="273"/>
                  </a:lnTo>
                  <a:lnTo>
                    <a:pt x="37" y="262"/>
                  </a:lnTo>
                  <a:lnTo>
                    <a:pt x="32" y="250"/>
                  </a:lnTo>
                  <a:lnTo>
                    <a:pt x="27" y="239"/>
                  </a:lnTo>
                  <a:lnTo>
                    <a:pt x="33" y="227"/>
                  </a:lnTo>
                  <a:lnTo>
                    <a:pt x="42" y="210"/>
                  </a:lnTo>
                  <a:lnTo>
                    <a:pt x="51" y="195"/>
                  </a:lnTo>
                  <a:lnTo>
                    <a:pt x="58" y="185"/>
                  </a:lnTo>
                  <a:lnTo>
                    <a:pt x="62" y="178"/>
                  </a:lnTo>
                  <a:lnTo>
                    <a:pt x="63" y="171"/>
                  </a:lnTo>
                  <a:lnTo>
                    <a:pt x="64" y="162"/>
                  </a:lnTo>
                  <a:lnTo>
                    <a:pt x="64" y="152"/>
                  </a:lnTo>
                  <a:lnTo>
                    <a:pt x="65" y="135"/>
                  </a:lnTo>
                  <a:lnTo>
                    <a:pt x="71" y="110"/>
                  </a:lnTo>
                  <a:lnTo>
                    <a:pt x="80" y="80"/>
                  </a:lnTo>
                  <a:lnTo>
                    <a:pt x="89" y="53"/>
                  </a:lnTo>
                  <a:lnTo>
                    <a:pt x="95" y="42"/>
                  </a:lnTo>
                  <a:lnTo>
                    <a:pt x="102" y="32"/>
                  </a:lnTo>
                  <a:lnTo>
                    <a:pt x="109" y="26"/>
                  </a:lnTo>
                  <a:lnTo>
                    <a:pt x="118" y="19"/>
                  </a:lnTo>
                  <a:lnTo>
                    <a:pt x="126" y="13"/>
                  </a:lnTo>
                  <a:lnTo>
                    <a:pt x="136" y="8"/>
                  </a:lnTo>
                  <a:lnTo>
                    <a:pt x="145" y="4"/>
                  </a:lnTo>
                  <a:lnTo>
                    <a:pt x="154" y="0"/>
                  </a:lnTo>
                  <a:lnTo>
                    <a:pt x="148" y="14"/>
                  </a:lnTo>
                  <a:lnTo>
                    <a:pt x="146" y="32"/>
                  </a:lnTo>
                  <a:lnTo>
                    <a:pt x="144" y="52"/>
                  </a:lnTo>
                  <a:lnTo>
                    <a:pt x="144" y="62"/>
                  </a:lnTo>
                  <a:lnTo>
                    <a:pt x="142" y="68"/>
                  </a:lnTo>
                  <a:lnTo>
                    <a:pt x="139" y="77"/>
                  </a:lnTo>
                  <a:lnTo>
                    <a:pt x="136" y="87"/>
                  </a:lnTo>
                  <a:lnTo>
                    <a:pt x="132" y="97"/>
                  </a:lnTo>
                  <a:lnTo>
                    <a:pt x="133" y="110"/>
                  </a:lnTo>
                  <a:lnTo>
                    <a:pt x="138" y="127"/>
                  </a:lnTo>
                  <a:lnTo>
                    <a:pt x="144" y="143"/>
                  </a:lnTo>
                  <a:lnTo>
                    <a:pt x="147" y="151"/>
                  </a:lnTo>
                  <a:lnTo>
                    <a:pt x="147" y="159"/>
                  </a:lnTo>
                  <a:lnTo>
                    <a:pt x="146" y="175"/>
                  </a:lnTo>
                  <a:lnTo>
                    <a:pt x="145" y="196"/>
                  </a:lnTo>
                  <a:lnTo>
                    <a:pt x="145" y="220"/>
                  </a:lnTo>
                  <a:lnTo>
                    <a:pt x="149" y="246"/>
                  </a:lnTo>
                  <a:lnTo>
                    <a:pt x="157" y="271"/>
                  </a:lnTo>
                  <a:lnTo>
                    <a:pt x="165" y="293"/>
                  </a:lnTo>
                  <a:lnTo>
                    <a:pt x="170" y="308"/>
                  </a:lnTo>
                  <a:lnTo>
                    <a:pt x="176" y="332"/>
                  </a:lnTo>
                  <a:lnTo>
                    <a:pt x="184" y="353"/>
                  </a:lnTo>
                  <a:lnTo>
                    <a:pt x="194" y="370"/>
                  </a:lnTo>
                  <a:lnTo>
                    <a:pt x="206" y="383"/>
                  </a:lnTo>
                  <a:lnTo>
                    <a:pt x="216" y="393"/>
                  </a:lnTo>
                  <a:lnTo>
                    <a:pt x="227" y="400"/>
                  </a:lnTo>
                  <a:lnTo>
                    <a:pt x="232" y="403"/>
                  </a:lnTo>
                  <a:lnTo>
                    <a:pt x="236" y="405"/>
                  </a:lnTo>
                  <a:lnTo>
                    <a:pt x="236" y="399"/>
                  </a:lnTo>
                  <a:lnTo>
                    <a:pt x="235" y="390"/>
                  </a:lnTo>
                  <a:lnTo>
                    <a:pt x="232" y="380"/>
                  </a:lnTo>
                  <a:lnTo>
                    <a:pt x="231" y="377"/>
                  </a:lnTo>
                  <a:lnTo>
                    <a:pt x="244" y="380"/>
                  </a:lnTo>
                  <a:lnTo>
                    <a:pt x="244" y="373"/>
                  </a:lnTo>
                  <a:lnTo>
                    <a:pt x="245" y="367"/>
                  </a:lnTo>
                  <a:lnTo>
                    <a:pt x="248" y="360"/>
                  </a:lnTo>
                  <a:lnTo>
                    <a:pt x="252" y="354"/>
                  </a:lnTo>
                  <a:lnTo>
                    <a:pt x="255" y="350"/>
                  </a:lnTo>
                  <a:lnTo>
                    <a:pt x="259" y="347"/>
                  </a:lnTo>
                  <a:lnTo>
                    <a:pt x="265" y="344"/>
                  </a:lnTo>
                  <a:lnTo>
                    <a:pt x="270" y="340"/>
                  </a:lnTo>
                  <a:lnTo>
                    <a:pt x="276" y="337"/>
                  </a:lnTo>
                  <a:lnTo>
                    <a:pt x="282" y="334"/>
                  </a:lnTo>
                  <a:lnTo>
                    <a:pt x="288" y="333"/>
                  </a:lnTo>
                  <a:lnTo>
                    <a:pt x="292" y="333"/>
                  </a:lnTo>
                  <a:lnTo>
                    <a:pt x="297" y="333"/>
                  </a:lnTo>
                  <a:lnTo>
                    <a:pt x="301" y="334"/>
                  </a:lnTo>
                  <a:lnTo>
                    <a:pt x="307" y="334"/>
                  </a:lnTo>
                  <a:lnTo>
                    <a:pt x="313" y="335"/>
                  </a:lnTo>
                  <a:lnTo>
                    <a:pt x="319" y="338"/>
                  </a:lnTo>
                  <a:lnTo>
                    <a:pt x="324" y="340"/>
                  </a:lnTo>
                  <a:lnTo>
                    <a:pt x="330" y="344"/>
                  </a:lnTo>
                  <a:lnTo>
                    <a:pt x="336" y="348"/>
                  </a:lnTo>
                  <a:lnTo>
                    <a:pt x="336" y="782"/>
                  </a:lnTo>
                  <a:lnTo>
                    <a:pt x="334" y="784"/>
                  </a:lnTo>
                  <a:lnTo>
                    <a:pt x="329" y="786"/>
                  </a:lnTo>
                  <a:lnTo>
                    <a:pt x="323" y="789"/>
                  </a:lnTo>
                  <a:lnTo>
                    <a:pt x="318" y="793"/>
                  </a:lnTo>
                  <a:lnTo>
                    <a:pt x="311" y="797"/>
                  </a:lnTo>
                  <a:lnTo>
                    <a:pt x="304" y="801"/>
                  </a:lnTo>
                  <a:lnTo>
                    <a:pt x="297" y="806"/>
                  </a:lnTo>
                  <a:lnTo>
                    <a:pt x="291" y="809"/>
                  </a:lnTo>
                  <a:lnTo>
                    <a:pt x="285" y="804"/>
                  </a:lnTo>
                  <a:lnTo>
                    <a:pt x="277" y="796"/>
                  </a:lnTo>
                  <a:lnTo>
                    <a:pt x="269" y="786"/>
                  </a:lnTo>
                  <a:lnTo>
                    <a:pt x="266" y="773"/>
                  </a:lnTo>
                  <a:lnTo>
                    <a:pt x="263" y="769"/>
                  </a:lnTo>
                  <a:lnTo>
                    <a:pt x="256" y="767"/>
                  </a:lnTo>
                  <a:lnTo>
                    <a:pt x="248" y="769"/>
                  </a:lnTo>
                  <a:lnTo>
                    <a:pt x="242" y="771"/>
                  </a:lnTo>
                  <a:lnTo>
                    <a:pt x="236" y="772"/>
                  </a:lnTo>
                  <a:lnTo>
                    <a:pt x="231" y="772"/>
                  </a:lnTo>
                  <a:lnTo>
                    <a:pt x="225" y="771"/>
                  </a:lnTo>
                  <a:lnTo>
                    <a:pt x="220" y="769"/>
                  </a:lnTo>
                  <a:lnTo>
                    <a:pt x="213" y="767"/>
                  </a:lnTo>
                  <a:lnTo>
                    <a:pt x="202" y="766"/>
                  </a:lnTo>
                  <a:lnTo>
                    <a:pt x="190" y="766"/>
                  </a:lnTo>
                  <a:lnTo>
                    <a:pt x="175" y="766"/>
                  </a:lnTo>
                  <a:lnTo>
                    <a:pt x="159" y="767"/>
                  </a:lnTo>
                  <a:lnTo>
                    <a:pt x="141" y="769"/>
                  </a:lnTo>
                  <a:lnTo>
                    <a:pt x="124" y="770"/>
                  </a:lnTo>
                  <a:lnTo>
                    <a:pt x="107" y="771"/>
                  </a:lnTo>
                  <a:lnTo>
                    <a:pt x="87" y="771"/>
                  </a:lnTo>
                  <a:lnTo>
                    <a:pt x="71" y="769"/>
                  </a:lnTo>
                  <a:lnTo>
                    <a:pt x="58" y="762"/>
                  </a:lnTo>
                  <a:lnTo>
                    <a:pt x="48" y="753"/>
                  </a:lnTo>
                  <a:lnTo>
                    <a:pt x="41" y="740"/>
                  </a:lnTo>
                  <a:lnTo>
                    <a:pt x="37" y="724"/>
                  </a:lnTo>
                  <a:lnTo>
                    <a:pt x="35" y="705"/>
                  </a:lnTo>
                  <a:lnTo>
                    <a:pt x="37" y="683"/>
                  </a:lnTo>
                  <a:lnTo>
                    <a:pt x="37" y="679"/>
                  </a:lnTo>
                  <a:lnTo>
                    <a:pt x="34" y="672"/>
                  </a:lnTo>
                  <a:lnTo>
                    <a:pt x="32" y="665"/>
                  </a:lnTo>
                  <a:lnTo>
                    <a:pt x="28" y="659"/>
                  </a:lnTo>
                  <a:close/>
                </a:path>
              </a:pathLst>
            </a:custGeom>
            <a:solidFill>
              <a:srgbClr val="CC9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89" name="Google Shape;889;p15"/>
            <p:cNvSpPr/>
            <p:nvPr/>
          </p:nvSpPr>
          <p:spPr>
            <a:xfrm flipH="1">
              <a:off x="292" y="2354"/>
              <a:ext cx="1292" cy="1537"/>
            </a:xfrm>
            <a:custGeom>
              <a:rect b="b" l="l" r="r" t="t"/>
              <a:pathLst>
                <a:path extrusionOk="0" h="1497" w="1268">
                  <a:moveTo>
                    <a:pt x="1268" y="1427"/>
                  </a:moveTo>
                  <a:lnTo>
                    <a:pt x="1268" y="0"/>
                  </a:lnTo>
                  <a:lnTo>
                    <a:pt x="1253" y="9"/>
                  </a:lnTo>
                  <a:lnTo>
                    <a:pt x="1242" y="14"/>
                  </a:lnTo>
                  <a:lnTo>
                    <a:pt x="1232" y="20"/>
                  </a:lnTo>
                  <a:lnTo>
                    <a:pt x="1225" y="26"/>
                  </a:lnTo>
                  <a:lnTo>
                    <a:pt x="1220" y="29"/>
                  </a:lnTo>
                  <a:lnTo>
                    <a:pt x="1214" y="33"/>
                  </a:lnTo>
                  <a:lnTo>
                    <a:pt x="1210" y="36"/>
                  </a:lnTo>
                  <a:lnTo>
                    <a:pt x="1206" y="38"/>
                  </a:lnTo>
                  <a:lnTo>
                    <a:pt x="1200" y="42"/>
                  </a:lnTo>
                  <a:lnTo>
                    <a:pt x="1192" y="47"/>
                  </a:lnTo>
                  <a:lnTo>
                    <a:pt x="1184" y="53"/>
                  </a:lnTo>
                  <a:lnTo>
                    <a:pt x="1175" y="60"/>
                  </a:lnTo>
                  <a:lnTo>
                    <a:pt x="1167" y="67"/>
                  </a:lnTo>
                  <a:lnTo>
                    <a:pt x="1159" y="75"/>
                  </a:lnTo>
                  <a:lnTo>
                    <a:pt x="1153" y="82"/>
                  </a:lnTo>
                  <a:lnTo>
                    <a:pt x="1149" y="88"/>
                  </a:lnTo>
                  <a:lnTo>
                    <a:pt x="1141" y="90"/>
                  </a:lnTo>
                  <a:lnTo>
                    <a:pt x="1131" y="94"/>
                  </a:lnTo>
                  <a:lnTo>
                    <a:pt x="1119" y="97"/>
                  </a:lnTo>
                  <a:lnTo>
                    <a:pt x="1107" y="102"/>
                  </a:lnTo>
                  <a:lnTo>
                    <a:pt x="1093" y="106"/>
                  </a:lnTo>
                  <a:lnTo>
                    <a:pt x="1079" y="112"/>
                  </a:lnTo>
                  <a:lnTo>
                    <a:pt x="1064" y="117"/>
                  </a:lnTo>
                  <a:lnTo>
                    <a:pt x="1050" y="123"/>
                  </a:lnTo>
                  <a:lnTo>
                    <a:pt x="1035" y="128"/>
                  </a:lnTo>
                  <a:lnTo>
                    <a:pt x="1022" y="134"/>
                  </a:lnTo>
                  <a:lnTo>
                    <a:pt x="1008" y="140"/>
                  </a:lnTo>
                  <a:lnTo>
                    <a:pt x="995" y="146"/>
                  </a:lnTo>
                  <a:lnTo>
                    <a:pt x="984" y="153"/>
                  </a:lnTo>
                  <a:lnTo>
                    <a:pt x="973" y="158"/>
                  </a:lnTo>
                  <a:lnTo>
                    <a:pt x="965" y="163"/>
                  </a:lnTo>
                  <a:lnTo>
                    <a:pt x="958" y="169"/>
                  </a:lnTo>
                  <a:lnTo>
                    <a:pt x="944" y="180"/>
                  </a:lnTo>
                  <a:lnTo>
                    <a:pt x="928" y="191"/>
                  </a:lnTo>
                  <a:lnTo>
                    <a:pt x="910" y="202"/>
                  </a:lnTo>
                  <a:lnTo>
                    <a:pt x="893" y="212"/>
                  </a:lnTo>
                  <a:lnTo>
                    <a:pt x="874" y="223"/>
                  </a:lnTo>
                  <a:lnTo>
                    <a:pt x="859" y="232"/>
                  </a:lnTo>
                  <a:lnTo>
                    <a:pt x="846" y="239"/>
                  </a:lnTo>
                  <a:lnTo>
                    <a:pt x="840" y="245"/>
                  </a:lnTo>
                  <a:lnTo>
                    <a:pt x="833" y="255"/>
                  </a:lnTo>
                  <a:lnTo>
                    <a:pt x="828" y="267"/>
                  </a:lnTo>
                  <a:lnTo>
                    <a:pt x="826" y="275"/>
                  </a:lnTo>
                  <a:lnTo>
                    <a:pt x="825" y="278"/>
                  </a:lnTo>
                  <a:lnTo>
                    <a:pt x="802" y="305"/>
                  </a:lnTo>
                  <a:lnTo>
                    <a:pt x="777" y="337"/>
                  </a:lnTo>
                  <a:lnTo>
                    <a:pt x="753" y="370"/>
                  </a:lnTo>
                  <a:lnTo>
                    <a:pt x="729" y="404"/>
                  </a:lnTo>
                  <a:lnTo>
                    <a:pt x="706" y="437"/>
                  </a:lnTo>
                  <a:lnTo>
                    <a:pt x="688" y="466"/>
                  </a:lnTo>
                  <a:lnTo>
                    <a:pt x="673" y="490"/>
                  </a:lnTo>
                  <a:lnTo>
                    <a:pt x="665" y="506"/>
                  </a:lnTo>
                  <a:lnTo>
                    <a:pt x="648" y="544"/>
                  </a:lnTo>
                  <a:lnTo>
                    <a:pt x="633" y="581"/>
                  </a:lnTo>
                  <a:lnTo>
                    <a:pt x="620" y="618"/>
                  </a:lnTo>
                  <a:lnTo>
                    <a:pt x="607" y="653"/>
                  </a:lnTo>
                  <a:lnTo>
                    <a:pt x="594" y="687"/>
                  </a:lnTo>
                  <a:lnTo>
                    <a:pt x="582" y="718"/>
                  </a:lnTo>
                  <a:lnTo>
                    <a:pt x="570" y="747"/>
                  </a:lnTo>
                  <a:lnTo>
                    <a:pt x="559" y="772"/>
                  </a:lnTo>
                  <a:lnTo>
                    <a:pt x="541" y="802"/>
                  </a:lnTo>
                  <a:lnTo>
                    <a:pt x="517" y="837"/>
                  </a:lnTo>
                  <a:lnTo>
                    <a:pt x="491" y="875"/>
                  </a:lnTo>
                  <a:lnTo>
                    <a:pt x="462" y="914"/>
                  </a:lnTo>
                  <a:lnTo>
                    <a:pt x="435" y="952"/>
                  </a:lnTo>
                  <a:lnTo>
                    <a:pt x="413" y="989"/>
                  </a:lnTo>
                  <a:lnTo>
                    <a:pt x="398" y="1022"/>
                  </a:lnTo>
                  <a:lnTo>
                    <a:pt x="393" y="1050"/>
                  </a:lnTo>
                  <a:lnTo>
                    <a:pt x="355" y="1062"/>
                  </a:lnTo>
                  <a:lnTo>
                    <a:pt x="317" y="1074"/>
                  </a:lnTo>
                  <a:lnTo>
                    <a:pt x="281" y="1087"/>
                  </a:lnTo>
                  <a:lnTo>
                    <a:pt x="246" y="1101"/>
                  </a:lnTo>
                  <a:lnTo>
                    <a:pt x="213" y="1115"/>
                  </a:lnTo>
                  <a:lnTo>
                    <a:pt x="181" y="1129"/>
                  </a:lnTo>
                  <a:lnTo>
                    <a:pt x="152" y="1146"/>
                  </a:lnTo>
                  <a:lnTo>
                    <a:pt x="124" y="1163"/>
                  </a:lnTo>
                  <a:lnTo>
                    <a:pt x="98" y="1181"/>
                  </a:lnTo>
                  <a:lnTo>
                    <a:pt x="76" y="1201"/>
                  </a:lnTo>
                  <a:lnTo>
                    <a:pt x="55" y="1223"/>
                  </a:lnTo>
                  <a:lnTo>
                    <a:pt x="38" y="1247"/>
                  </a:lnTo>
                  <a:lnTo>
                    <a:pt x="23" y="1272"/>
                  </a:lnTo>
                  <a:lnTo>
                    <a:pt x="12" y="1300"/>
                  </a:lnTo>
                  <a:lnTo>
                    <a:pt x="5" y="1330"/>
                  </a:lnTo>
                  <a:lnTo>
                    <a:pt x="0" y="1362"/>
                  </a:lnTo>
                  <a:lnTo>
                    <a:pt x="13" y="1360"/>
                  </a:lnTo>
                  <a:lnTo>
                    <a:pt x="23" y="1359"/>
                  </a:lnTo>
                  <a:lnTo>
                    <a:pt x="32" y="1359"/>
                  </a:lnTo>
                  <a:lnTo>
                    <a:pt x="40" y="1360"/>
                  </a:lnTo>
                  <a:lnTo>
                    <a:pt x="46" y="1361"/>
                  </a:lnTo>
                  <a:lnTo>
                    <a:pt x="51" y="1363"/>
                  </a:lnTo>
                  <a:lnTo>
                    <a:pt x="55" y="1367"/>
                  </a:lnTo>
                  <a:lnTo>
                    <a:pt x="59" y="1370"/>
                  </a:lnTo>
                  <a:lnTo>
                    <a:pt x="73" y="1385"/>
                  </a:lnTo>
                  <a:lnTo>
                    <a:pt x="85" y="1398"/>
                  </a:lnTo>
                  <a:lnTo>
                    <a:pt x="97" y="1411"/>
                  </a:lnTo>
                  <a:lnTo>
                    <a:pt x="108" y="1421"/>
                  </a:lnTo>
                  <a:lnTo>
                    <a:pt x="120" y="1429"/>
                  </a:lnTo>
                  <a:lnTo>
                    <a:pt x="132" y="1435"/>
                  </a:lnTo>
                  <a:lnTo>
                    <a:pt x="145" y="1439"/>
                  </a:lnTo>
                  <a:lnTo>
                    <a:pt x="161" y="1441"/>
                  </a:lnTo>
                  <a:lnTo>
                    <a:pt x="173" y="1443"/>
                  </a:lnTo>
                  <a:lnTo>
                    <a:pt x="188" y="1450"/>
                  </a:lnTo>
                  <a:lnTo>
                    <a:pt x="206" y="1459"/>
                  </a:lnTo>
                  <a:lnTo>
                    <a:pt x="227" y="1468"/>
                  </a:lnTo>
                  <a:lnTo>
                    <a:pt x="251" y="1479"/>
                  </a:lnTo>
                  <a:lnTo>
                    <a:pt x="279" y="1488"/>
                  </a:lnTo>
                  <a:lnTo>
                    <a:pt x="309" y="1495"/>
                  </a:lnTo>
                  <a:lnTo>
                    <a:pt x="343" y="1497"/>
                  </a:lnTo>
                  <a:lnTo>
                    <a:pt x="364" y="1497"/>
                  </a:lnTo>
                  <a:lnTo>
                    <a:pt x="385" y="1497"/>
                  </a:lnTo>
                  <a:lnTo>
                    <a:pt x="403" y="1497"/>
                  </a:lnTo>
                  <a:lnTo>
                    <a:pt x="423" y="1496"/>
                  </a:lnTo>
                  <a:lnTo>
                    <a:pt x="440" y="1496"/>
                  </a:lnTo>
                  <a:lnTo>
                    <a:pt x="457" y="1495"/>
                  </a:lnTo>
                  <a:lnTo>
                    <a:pt x="473" y="1492"/>
                  </a:lnTo>
                  <a:lnTo>
                    <a:pt x="489" y="1490"/>
                  </a:lnTo>
                  <a:lnTo>
                    <a:pt x="504" y="1488"/>
                  </a:lnTo>
                  <a:lnTo>
                    <a:pt x="517" y="1484"/>
                  </a:lnTo>
                  <a:lnTo>
                    <a:pt x="531" y="1481"/>
                  </a:lnTo>
                  <a:lnTo>
                    <a:pt x="542" y="1476"/>
                  </a:lnTo>
                  <a:lnTo>
                    <a:pt x="553" y="1471"/>
                  </a:lnTo>
                  <a:lnTo>
                    <a:pt x="563" y="1465"/>
                  </a:lnTo>
                  <a:lnTo>
                    <a:pt x="571" y="1457"/>
                  </a:lnTo>
                  <a:lnTo>
                    <a:pt x="579" y="1449"/>
                  </a:lnTo>
                  <a:lnTo>
                    <a:pt x="585" y="1442"/>
                  </a:lnTo>
                  <a:lnTo>
                    <a:pt x="590" y="1435"/>
                  </a:lnTo>
                  <a:lnTo>
                    <a:pt x="594" y="1429"/>
                  </a:lnTo>
                  <a:lnTo>
                    <a:pt x="599" y="1423"/>
                  </a:lnTo>
                  <a:lnTo>
                    <a:pt x="603" y="1419"/>
                  </a:lnTo>
                  <a:lnTo>
                    <a:pt x="608" y="1414"/>
                  </a:lnTo>
                  <a:lnTo>
                    <a:pt x="614" y="1411"/>
                  </a:lnTo>
                  <a:lnTo>
                    <a:pt x="621" y="1408"/>
                  </a:lnTo>
                  <a:lnTo>
                    <a:pt x="637" y="1403"/>
                  </a:lnTo>
                  <a:lnTo>
                    <a:pt x="653" y="1397"/>
                  </a:lnTo>
                  <a:lnTo>
                    <a:pt x="669" y="1389"/>
                  </a:lnTo>
                  <a:lnTo>
                    <a:pt x="684" y="1379"/>
                  </a:lnTo>
                  <a:lnTo>
                    <a:pt x="698" y="1371"/>
                  </a:lnTo>
                  <a:lnTo>
                    <a:pt x="711" y="1362"/>
                  </a:lnTo>
                  <a:lnTo>
                    <a:pt x="721" y="1354"/>
                  </a:lnTo>
                  <a:lnTo>
                    <a:pt x="729" y="1347"/>
                  </a:lnTo>
                  <a:lnTo>
                    <a:pt x="746" y="1331"/>
                  </a:lnTo>
                  <a:lnTo>
                    <a:pt x="765" y="1314"/>
                  </a:lnTo>
                  <a:lnTo>
                    <a:pt x="784" y="1297"/>
                  </a:lnTo>
                  <a:lnTo>
                    <a:pt x="804" y="1279"/>
                  </a:lnTo>
                  <a:lnTo>
                    <a:pt x="825" y="1262"/>
                  </a:lnTo>
                  <a:lnTo>
                    <a:pt x="845" y="1245"/>
                  </a:lnTo>
                  <a:lnTo>
                    <a:pt x="866" y="1227"/>
                  </a:lnTo>
                  <a:lnTo>
                    <a:pt x="887" y="1211"/>
                  </a:lnTo>
                  <a:lnTo>
                    <a:pt x="906" y="1196"/>
                  </a:lnTo>
                  <a:lnTo>
                    <a:pt x="925" y="1182"/>
                  </a:lnTo>
                  <a:lnTo>
                    <a:pt x="941" y="1170"/>
                  </a:lnTo>
                  <a:lnTo>
                    <a:pt x="957" y="1159"/>
                  </a:lnTo>
                  <a:lnTo>
                    <a:pt x="970" y="1150"/>
                  </a:lnTo>
                  <a:lnTo>
                    <a:pt x="981" y="1143"/>
                  </a:lnTo>
                  <a:lnTo>
                    <a:pt x="989" y="1138"/>
                  </a:lnTo>
                  <a:lnTo>
                    <a:pt x="995" y="1135"/>
                  </a:lnTo>
                  <a:lnTo>
                    <a:pt x="986" y="1200"/>
                  </a:lnTo>
                  <a:lnTo>
                    <a:pt x="980" y="1276"/>
                  </a:lnTo>
                  <a:lnTo>
                    <a:pt x="981" y="1355"/>
                  </a:lnTo>
                  <a:lnTo>
                    <a:pt x="989" y="1427"/>
                  </a:lnTo>
                  <a:lnTo>
                    <a:pt x="1268" y="1427"/>
                  </a:lnTo>
                  <a:close/>
                </a:path>
              </a:pathLst>
            </a:custGeom>
            <a:solidFill>
              <a:srgbClr val="E2F7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0" name="Google Shape;890;p15"/>
            <p:cNvSpPr/>
            <p:nvPr/>
          </p:nvSpPr>
          <p:spPr>
            <a:xfrm flipH="1">
              <a:off x="288" y="2348"/>
              <a:ext cx="8" cy="1471"/>
            </a:xfrm>
            <a:custGeom>
              <a:rect b="b" l="l" r="r" t="t"/>
              <a:pathLst>
                <a:path extrusionOk="0" h="1431" w="10">
                  <a:moveTo>
                    <a:pt x="6" y="8"/>
                  </a:moveTo>
                  <a:lnTo>
                    <a:pt x="0" y="4"/>
                  </a:lnTo>
                  <a:lnTo>
                    <a:pt x="0" y="1431"/>
                  </a:lnTo>
                  <a:lnTo>
                    <a:pt x="10" y="1431"/>
                  </a:lnTo>
                  <a:lnTo>
                    <a:pt x="10" y="4"/>
                  </a:lnTo>
                  <a:lnTo>
                    <a:pt x="4" y="1"/>
                  </a:lnTo>
                  <a:lnTo>
                    <a:pt x="10" y="4"/>
                  </a:lnTo>
                  <a:lnTo>
                    <a:pt x="8" y="1"/>
                  </a:lnTo>
                  <a:lnTo>
                    <a:pt x="5" y="0"/>
                  </a:lnTo>
                  <a:lnTo>
                    <a:pt x="2" y="1"/>
                  </a:lnTo>
                  <a:lnTo>
                    <a:pt x="0" y="4"/>
                  </a:lnTo>
                  <a:lnTo>
                    <a:pt x="6"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1" name="Google Shape;891;p15"/>
            <p:cNvSpPr/>
            <p:nvPr/>
          </p:nvSpPr>
          <p:spPr>
            <a:xfrm flipH="1">
              <a:off x="290" y="2350"/>
              <a:ext cx="67" cy="45"/>
            </a:xfrm>
            <a:custGeom>
              <a:rect b="b" l="l" r="r" t="t"/>
              <a:pathLst>
                <a:path extrusionOk="0" h="45" w="64">
                  <a:moveTo>
                    <a:pt x="2" y="45"/>
                  </a:moveTo>
                  <a:lnTo>
                    <a:pt x="2" y="45"/>
                  </a:lnTo>
                  <a:lnTo>
                    <a:pt x="8" y="43"/>
                  </a:lnTo>
                  <a:lnTo>
                    <a:pt x="11" y="39"/>
                  </a:lnTo>
                  <a:lnTo>
                    <a:pt x="17" y="36"/>
                  </a:lnTo>
                  <a:lnTo>
                    <a:pt x="23" y="32"/>
                  </a:lnTo>
                  <a:lnTo>
                    <a:pt x="30" y="27"/>
                  </a:lnTo>
                  <a:lnTo>
                    <a:pt x="38" y="21"/>
                  </a:lnTo>
                  <a:lnTo>
                    <a:pt x="49" y="15"/>
                  </a:lnTo>
                  <a:lnTo>
                    <a:pt x="64" y="7"/>
                  </a:lnTo>
                  <a:lnTo>
                    <a:pt x="62" y="0"/>
                  </a:lnTo>
                  <a:lnTo>
                    <a:pt x="47" y="8"/>
                  </a:lnTo>
                  <a:lnTo>
                    <a:pt x="35" y="14"/>
                  </a:lnTo>
                  <a:lnTo>
                    <a:pt x="25" y="20"/>
                  </a:lnTo>
                  <a:lnTo>
                    <a:pt x="18" y="25"/>
                  </a:lnTo>
                  <a:lnTo>
                    <a:pt x="12" y="29"/>
                  </a:lnTo>
                  <a:lnTo>
                    <a:pt x="7" y="32"/>
                  </a:lnTo>
                  <a:lnTo>
                    <a:pt x="3" y="36"/>
                  </a:lnTo>
                  <a:lnTo>
                    <a:pt x="0" y="38"/>
                  </a:lnTo>
                  <a:lnTo>
                    <a:pt x="0" y="38"/>
                  </a:lnTo>
                  <a:lnTo>
                    <a:pt x="2" y="4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2" name="Google Shape;892;p15"/>
            <p:cNvSpPr/>
            <p:nvPr/>
          </p:nvSpPr>
          <p:spPr>
            <a:xfrm flipH="1">
              <a:off x="355" y="2389"/>
              <a:ext cx="61" cy="57"/>
            </a:xfrm>
            <a:custGeom>
              <a:rect b="b" l="l" r="r" t="t"/>
              <a:pathLst>
                <a:path extrusionOk="0" h="56" w="61">
                  <a:moveTo>
                    <a:pt x="5" y="56"/>
                  </a:moveTo>
                  <a:lnTo>
                    <a:pt x="7" y="54"/>
                  </a:lnTo>
                  <a:lnTo>
                    <a:pt x="10" y="50"/>
                  </a:lnTo>
                  <a:lnTo>
                    <a:pt x="15" y="43"/>
                  </a:lnTo>
                  <a:lnTo>
                    <a:pt x="23" y="35"/>
                  </a:lnTo>
                  <a:lnTo>
                    <a:pt x="31" y="29"/>
                  </a:lnTo>
                  <a:lnTo>
                    <a:pt x="40" y="22"/>
                  </a:lnTo>
                  <a:lnTo>
                    <a:pt x="48" y="15"/>
                  </a:lnTo>
                  <a:lnTo>
                    <a:pt x="56" y="10"/>
                  </a:lnTo>
                  <a:lnTo>
                    <a:pt x="61" y="7"/>
                  </a:lnTo>
                  <a:lnTo>
                    <a:pt x="59" y="0"/>
                  </a:lnTo>
                  <a:lnTo>
                    <a:pt x="52" y="3"/>
                  </a:lnTo>
                  <a:lnTo>
                    <a:pt x="44" y="8"/>
                  </a:lnTo>
                  <a:lnTo>
                    <a:pt x="36" y="15"/>
                  </a:lnTo>
                  <a:lnTo>
                    <a:pt x="26" y="22"/>
                  </a:lnTo>
                  <a:lnTo>
                    <a:pt x="18" y="30"/>
                  </a:lnTo>
                  <a:lnTo>
                    <a:pt x="10" y="38"/>
                  </a:lnTo>
                  <a:lnTo>
                    <a:pt x="3" y="45"/>
                  </a:lnTo>
                  <a:lnTo>
                    <a:pt x="0" y="52"/>
                  </a:lnTo>
                  <a:lnTo>
                    <a:pt x="2" y="50"/>
                  </a:lnTo>
                  <a:lnTo>
                    <a:pt x="0" y="52"/>
                  </a:lnTo>
                  <a:lnTo>
                    <a:pt x="0" y="55"/>
                  </a:lnTo>
                  <a:lnTo>
                    <a:pt x="2" y="56"/>
                  </a:lnTo>
                  <a:lnTo>
                    <a:pt x="6" y="56"/>
                  </a:lnTo>
                  <a:lnTo>
                    <a:pt x="7" y="54"/>
                  </a:lnTo>
                  <a:lnTo>
                    <a:pt x="5" y="5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3" name="Google Shape;893;p15"/>
            <p:cNvSpPr/>
            <p:nvPr/>
          </p:nvSpPr>
          <p:spPr>
            <a:xfrm flipH="1">
              <a:off x="412" y="2440"/>
              <a:ext cx="198" cy="88"/>
            </a:xfrm>
            <a:custGeom>
              <a:rect b="b" l="l" r="r" t="t"/>
              <a:pathLst>
                <a:path extrusionOk="0" h="86" w="195">
                  <a:moveTo>
                    <a:pt x="5" y="86"/>
                  </a:moveTo>
                  <a:lnTo>
                    <a:pt x="5" y="86"/>
                  </a:lnTo>
                  <a:lnTo>
                    <a:pt x="11" y="81"/>
                  </a:lnTo>
                  <a:lnTo>
                    <a:pt x="18" y="77"/>
                  </a:lnTo>
                  <a:lnTo>
                    <a:pt x="30" y="71"/>
                  </a:lnTo>
                  <a:lnTo>
                    <a:pt x="40" y="64"/>
                  </a:lnTo>
                  <a:lnTo>
                    <a:pt x="53" y="58"/>
                  </a:lnTo>
                  <a:lnTo>
                    <a:pt x="67" y="53"/>
                  </a:lnTo>
                  <a:lnTo>
                    <a:pt x="81" y="47"/>
                  </a:lnTo>
                  <a:lnTo>
                    <a:pt x="95" y="41"/>
                  </a:lnTo>
                  <a:lnTo>
                    <a:pt x="109" y="35"/>
                  </a:lnTo>
                  <a:lnTo>
                    <a:pt x="124" y="31"/>
                  </a:lnTo>
                  <a:lnTo>
                    <a:pt x="138" y="25"/>
                  </a:lnTo>
                  <a:lnTo>
                    <a:pt x="152" y="20"/>
                  </a:lnTo>
                  <a:lnTo>
                    <a:pt x="165" y="16"/>
                  </a:lnTo>
                  <a:lnTo>
                    <a:pt x="176" y="12"/>
                  </a:lnTo>
                  <a:lnTo>
                    <a:pt x="186" y="9"/>
                  </a:lnTo>
                  <a:lnTo>
                    <a:pt x="195" y="6"/>
                  </a:lnTo>
                  <a:lnTo>
                    <a:pt x="192" y="0"/>
                  </a:lnTo>
                  <a:lnTo>
                    <a:pt x="184" y="2"/>
                  </a:lnTo>
                  <a:lnTo>
                    <a:pt x="174" y="5"/>
                  </a:lnTo>
                  <a:lnTo>
                    <a:pt x="162" y="9"/>
                  </a:lnTo>
                  <a:lnTo>
                    <a:pt x="150" y="13"/>
                  </a:lnTo>
                  <a:lnTo>
                    <a:pt x="136" y="18"/>
                  </a:lnTo>
                  <a:lnTo>
                    <a:pt x="122" y="24"/>
                  </a:lnTo>
                  <a:lnTo>
                    <a:pt x="107" y="28"/>
                  </a:lnTo>
                  <a:lnTo>
                    <a:pt x="93" y="34"/>
                  </a:lnTo>
                  <a:lnTo>
                    <a:pt x="78" y="40"/>
                  </a:lnTo>
                  <a:lnTo>
                    <a:pt x="64" y="46"/>
                  </a:lnTo>
                  <a:lnTo>
                    <a:pt x="51" y="51"/>
                  </a:lnTo>
                  <a:lnTo>
                    <a:pt x="38" y="57"/>
                  </a:lnTo>
                  <a:lnTo>
                    <a:pt x="25" y="64"/>
                  </a:lnTo>
                  <a:lnTo>
                    <a:pt x="16" y="70"/>
                  </a:lnTo>
                  <a:lnTo>
                    <a:pt x="7" y="74"/>
                  </a:lnTo>
                  <a:lnTo>
                    <a:pt x="0" y="81"/>
                  </a:lnTo>
                  <a:lnTo>
                    <a:pt x="0" y="81"/>
                  </a:lnTo>
                  <a:lnTo>
                    <a:pt x="5" y="8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4" name="Google Shape;894;p15"/>
            <p:cNvSpPr/>
            <p:nvPr/>
          </p:nvSpPr>
          <p:spPr>
            <a:xfrm flipH="1">
              <a:off x="606" y="2524"/>
              <a:ext cx="124" cy="83"/>
            </a:xfrm>
            <a:custGeom>
              <a:rect b="b" l="l" r="r" t="t"/>
              <a:pathLst>
                <a:path extrusionOk="0" h="81" w="124">
                  <a:moveTo>
                    <a:pt x="5" y="81"/>
                  </a:moveTo>
                  <a:lnTo>
                    <a:pt x="5" y="81"/>
                  </a:lnTo>
                  <a:lnTo>
                    <a:pt x="12" y="76"/>
                  </a:lnTo>
                  <a:lnTo>
                    <a:pt x="24" y="69"/>
                  </a:lnTo>
                  <a:lnTo>
                    <a:pt x="39" y="60"/>
                  </a:lnTo>
                  <a:lnTo>
                    <a:pt x="58" y="50"/>
                  </a:lnTo>
                  <a:lnTo>
                    <a:pt x="75" y="40"/>
                  </a:lnTo>
                  <a:lnTo>
                    <a:pt x="94" y="28"/>
                  </a:lnTo>
                  <a:lnTo>
                    <a:pt x="110" y="18"/>
                  </a:lnTo>
                  <a:lnTo>
                    <a:pt x="124" y="5"/>
                  </a:lnTo>
                  <a:lnTo>
                    <a:pt x="119" y="0"/>
                  </a:lnTo>
                  <a:lnTo>
                    <a:pt x="105" y="11"/>
                  </a:lnTo>
                  <a:lnTo>
                    <a:pt x="89" y="21"/>
                  </a:lnTo>
                  <a:lnTo>
                    <a:pt x="71" y="33"/>
                  </a:lnTo>
                  <a:lnTo>
                    <a:pt x="53" y="43"/>
                  </a:lnTo>
                  <a:lnTo>
                    <a:pt x="35" y="53"/>
                  </a:lnTo>
                  <a:lnTo>
                    <a:pt x="20" y="63"/>
                  </a:lnTo>
                  <a:lnTo>
                    <a:pt x="7" y="69"/>
                  </a:lnTo>
                  <a:lnTo>
                    <a:pt x="0" y="76"/>
                  </a:lnTo>
                  <a:lnTo>
                    <a:pt x="0" y="76"/>
                  </a:lnTo>
                  <a:lnTo>
                    <a:pt x="5" y="8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5" name="Google Shape;895;p15"/>
            <p:cNvSpPr/>
            <p:nvPr/>
          </p:nvSpPr>
          <p:spPr>
            <a:xfrm flipH="1">
              <a:off x="726" y="2602"/>
              <a:ext cx="21" cy="39"/>
            </a:xfrm>
            <a:custGeom>
              <a:rect b="b" l="l" r="r" t="t"/>
              <a:pathLst>
                <a:path extrusionOk="0" h="40" w="21">
                  <a:moveTo>
                    <a:pt x="7" y="38"/>
                  </a:moveTo>
                  <a:lnTo>
                    <a:pt x="7" y="36"/>
                  </a:lnTo>
                  <a:lnTo>
                    <a:pt x="8" y="34"/>
                  </a:lnTo>
                  <a:lnTo>
                    <a:pt x="11" y="26"/>
                  </a:lnTo>
                  <a:lnTo>
                    <a:pt x="15" y="14"/>
                  </a:lnTo>
                  <a:lnTo>
                    <a:pt x="21" y="5"/>
                  </a:lnTo>
                  <a:lnTo>
                    <a:pt x="16" y="0"/>
                  </a:lnTo>
                  <a:lnTo>
                    <a:pt x="8" y="12"/>
                  </a:lnTo>
                  <a:lnTo>
                    <a:pt x="4" y="23"/>
                  </a:lnTo>
                  <a:lnTo>
                    <a:pt x="1" y="32"/>
                  </a:lnTo>
                  <a:lnTo>
                    <a:pt x="0" y="36"/>
                  </a:lnTo>
                  <a:lnTo>
                    <a:pt x="0" y="34"/>
                  </a:lnTo>
                  <a:lnTo>
                    <a:pt x="0" y="36"/>
                  </a:lnTo>
                  <a:lnTo>
                    <a:pt x="1" y="38"/>
                  </a:lnTo>
                  <a:lnTo>
                    <a:pt x="4" y="40"/>
                  </a:lnTo>
                  <a:lnTo>
                    <a:pt x="6" y="38"/>
                  </a:lnTo>
                  <a:lnTo>
                    <a:pt x="7" y="36"/>
                  </a:lnTo>
                  <a:lnTo>
                    <a:pt x="7" y="3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6" name="Google Shape;896;p15"/>
            <p:cNvSpPr/>
            <p:nvPr/>
          </p:nvSpPr>
          <p:spPr>
            <a:xfrm flipH="1">
              <a:off x="740" y="2635"/>
              <a:ext cx="170" cy="239"/>
            </a:xfrm>
            <a:custGeom>
              <a:rect b="b" l="l" r="r" t="t"/>
              <a:pathLst>
                <a:path extrusionOk="0" h="231" w="167">
                  <a:moveTo>
                    <a:pt x="7" y="231"/>
                  </a:moveTo>
                  <a:lnTo>
                    <a:pt x="7" y="231"/>
                  </a:lnTo>
                  <a:lnTo>
                    <a:pt x="15" y="215"/>
                  </a:lnTo>
                  <a:lnTo>
                    <a:pt x="30" y="192"/>
                  </a:lnTo>
                  <a:lnTo>
                    <a:pt x="48" y="163"/>
                  </a:lnTo>
                  <a:lnTo>
                    <a:pt x="71" y="130"/>
                  </a:lnTo>
                  <a:lnTo>
                    <a:pt x="96" y="97"/>
                  </a:lnTo>
                  <a:lnTo>
                    <a:pt x="120" y="63"/>
                  </a:lnTo>
                  <a:lnTo>
                    <a:pt x="144" y="31"/>
                  </a:lnTo>
                  <a:lnTo>
                    <a:pt x="167" y="4"/>
                  </a:lnTo>
                  <a:lnTo>
                    <a:pt x="160" y="0"/>
                  </a:lnTo>
                  <a:lnTo>
                    <a:pt x="137" y="26"/>
                  </a:lnTo>
                  <a:lnTo>
                    <a:pt x="113" y="59"/>
                  </a:lnTo>
                  <a:lnTo>
                    <a:pt x="89" y="92"/>
                  </a:lnTo>
                  <a:lnTo>
                    <a:pt x="65" y="125"/>
                  </a:lnTo>
                  <a:lnTo>
                    <a:pt x="42" y="159"/>
                  </a:lnTo>
                  <a:lnTo>
                    <a:pt x="23" y="188"/>
                  </a:lnTo>
                  <a:lnTo>
                    <a:pt x="8" y="213"/>
                  </a:lnTo>
                  <a:lnTo>
                    <a:pt x="0" y="229"/>
                  </a:lnTo>
                  <a:lnTo>
                    <a:pt x="0" y="229"/>
                  </a:lnTo>
                  <a:lnTo>
                    <a:pt x="7" y="23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7" name="Google Shape;897;p15"/>
            <p:cNvSpPr/>
            <p:nvPr/>
          </p:nvSpPr>
          <p:spPr>
            <a:xfrm flipH="1">
              <a:off x="903" y="2872"/>
              <a:ext cx="115" cy="275"/>
            </a:xfrm>
            <a:custGeom>
              <a:rect b="b" l="l" r="r" t="t"/>
              <a:pathLst>
                <a:path extrusionOk="0" h="269" w="113">
                  <a:moveTo>
                    <a:pt x="7" y="269"/>
                  </a:moveTo>
                  <a:lnTo>
                    <a:pt x="7" y="269"/>
                  </a:lnTo>
                  <a:lnTo>
                    <a:pt x="19" y="243"/>
                  </a:lnTo>
                  <a:lnTo>
                    <a:pt x="30" y="214"/>
                  </a:lnTo>
                  <a:lnTo>
                    <a:pt x="43" y="183"/>
                  </a:lnTo>
                  <a:lnTo>
                    <a:pt x="55" y="149"/>
                  </a:lnTo>
                  <a:lnTo>
                    <a:pt x="68" y="114"/>
                  </a:lnTo>
                  <a:lnTo>
                    <a:pt x="82" y="77"/>
                  </a:lnTo>
                  <a:lnTo>
                    <a:pt x="97" y="40"/>
                  </a:lnTo>
                  <a:lnTo>
                    <a:pt x="113" y="2"/>
                  </a:lnTo>
                  <a:lnTo>
                    <a:pt x="106" y="0"/>
                  </a:lnTo>
                  <a:lnTo>
                    <a:pt x="90" y="38"/>
                  </a:lnTo>
                  <a:lnTo>
                    <a:pt x="75" y="75"/>
                  </a:lnTo>
                  <a:lnTo>
                    <a:pt x="61" y="112"/>
                  </a:lnTo>
                  <a:lnTo>
                    <a:pt x="48" y="146"/>
                  </a:lnTo>
                  <a:lnTo>
                    <a:pt x="36" y="181"/>
                  </a:lnTo>
                  <a:lnTo>
                    <a:pt x="23" y="212"/>
                  </a:lnTo>
                  <a:lnTo>
                    <a:pt x="12" y="241"/>
                  </a:lnTo>
                  <a:lnTo>
                    <a:pt x="0" y="266"/>
                  </a:lnTo>
                  <a:lnTo>
                    <a:pt x="0" y="266"/>
                  </a:lnTo>
                  <a:lnTo>
                    <a:pt x="7" y="26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8" name="Google Shape;898;p15"/>
            <p:cNvSpPr/>
            <p:nvPr/>
          </p:nvSpPr>
          <p:spPr>
            <a:xfrm flipH="1">
              <a:off x="1011" y="3145"/>
              <a:ext cx="178" cy="292"/>
            </a:xfrm>
            <a:custGeom>
              <a:rect b="b" l="l" r="r" t="t"/>
              <a:pathLst>
                <a:path extrusionOk="0" h="284" w="174">
                  <a:moveTo>
                    <a:pt x="6" y="282"/>
                  </a:moveTo>
                  <a:lnTo>
                    <a:pt x="9" y="279"/>
                  </a:lnTo>
                  <a:lnTo>
                    <a:pt x="14" y="253"/>
                  </a:lnTo>
                  <a:lnTo>
                    <a:pt x="29" y="219"/>
                  </a:lnTo>
                  <a:lnTo>
                    <a:pt x="51" y="183"/>
                  </a:lnTo>
                  <a:lnTo>
                    <a:pt x="77" y="145"/>
                  </a:lnTo>
                  <a:lnTo>
                    <a:pt x="106" y="106"/>
                  </a:lnTo>
                  <a:lnTo>
                    <a:pt x="133" y="68"/>
                  </a:lnTo>
                  <a:lnTo>
                    <a:pt x="157" y="34"/>
                  </a:lnTo>
                  <a:lnTo>
                    <a:pt x="174" y="3"/>
                  </a:lnTo>
                  <a:lnTo>
                    <a:pt x="167" y="0"/>
                  </a:lnTo>
                  <a:lnTo>
                    <a:pt x="150" y="29"/>
                  </a:lnTo>
                  <a:lnTo>
                    <a:pt x="126" y="64"/>
                  </a:lnTo>
                  <a:lnTo>
                    <a:pt x="99" y="102"/>
                  </a:lnTo>
                  <a:lnTo>
                    <a:pt x="70" y="141"/>
                  </a:lnTo>
                  <a:lnTo>
                    <a:pt x="44" y="179"/>
                  </a:lnTo>
                  <a:lnTo>
                    <a:pt x="22" y="217"/>
                  </a:lnTo>
                  <a:lnTo>
                    <a:pt x="7" y="250"/>
                  </a:lnTo>
                  <a:lnTo>
                    <a:pt x="0" y="279"/>
                  </a:lnTo>
                  <a:lnTo>
                    <a:pt x="4" y="276"/>
                  </a:lnTo>
                  <a:lnTo>
                    <a:pt x="0" y="279"/>
                  </a:lnTo>
                  <a:lnTo>
                    <a:pt x="1" y="282"/>
                  </a:lnTo>
                  <a:lnTo>
                    <a:pt x="5" y="284"/>
                  </a:lnTo>
                  <a:lnTo>
                    <a:pt x="8" y="282"/>
                  </a:lnTo>
                  <a:lnTo>
                    <a:pt x="9" y="279"/>
                  </a:lnTo>
                  <a:lnTo>
                    <a:pt x="6" y="28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9" name="Google Shape;899;p15"/>
            <p:cNvSpPr/>
            <p:nvPr/>
          </p:nvSpPr>
          <p:spPr>
            <a:xfrm flipH="1">
              <a:off x="1183" y="3429"/>
              <a:ext cx="405" cy="326"/>
            </a:xfrm>
            <a:custGeom>
              <a:rect b="b" l="l" r="r" t="t"/>
              <a:pathLst>
                <a:path extrusionOk="0" h="319" w="397">
                  <a:moveTo>
                    <a:pt x="3" y="312"/>
                  </a:moveTo>
                  <a:lnTo>
                    <a:pt x="6" y="315"/>
                  </a:lnTo>
                  <a:lnTo>
                    <a:pt x="11" y="283"/>
                  </a:lnTo>
                  <a:lnTo>
                    <a:pt x="18" y="254"/>
                  </a:lnTo>
                  <a:lnTo>
                    <a:pt x="29" y="227"/>
                  </a:lnTo>
                  <a:lnTo>
                    <a:pt x="44" y="202"/>
                  </a:lnTo>
                  <a:lnTo>
                    <a:pt x="62" y="178"/>
                  </a:lnTo>
                  <a:lnTo>
                    <a:pt x="81" y="156"/>
                  </a:lnTo>
                  <a:lnTo>
                    <a:pt x="103" y="138"/>
                  </a:lnTo>
                  <a:lnTo>
                    <a:pt x="130" y="119"/>
                  </a:lnTo>
                  <a:lnTo>
                    <a:pt x="157" y="102"/>
                  </a:lnTo>
                  <a:lnTo>
                    <a:pt x="185" y="86"/>
                  </a:lnTo>
                  <a:lnTo>
                    <a:pt x="217" y="71"/>
                  </a:lnTo>
                  <a:lnTo>
                    <a:pt x="251" y="57"/>
                  </a:lnTo>
                  <a:lnTo>
                    <a:pt x="285" y="43"/>
                  </a:lnTo>
                  <a:lnTo>
                    <a:pt x="321" y="31"/>
                  </a:lnTo>
                  <a:lnTo>
                    <a:pt x="359" y="18"/>
                  </a:lnTo>
                  <a:lnTo>
                    <a:pt x="397" y="6"/>
                  </a:lnTo>
                  <a:lnTo>
                    <a:pt x="395" y="0"/>
                  </a:lnTo>
                  <a:lnTo>
                    <a:pt x="357" y="11"/>
                  </a:lnTo>
                  <a:lnTo>
                    <a:pt x="319" y="24"/>
                  </a:lnTo>
                  <a:lnTo>
                    <a:pt x="283" y="36"/>
                  </a:lnTo>
                  <a:lnTo>
                    <a:pt x="248" y="50"/>
                  </a:lnTo>
                  <a:lnTo>
                    <a:pt x="215" y="64"/>
                  </a:lnTo>
                  <a:lnTo>
                    <a:pt x="183" y="79"/>
                  </a:lnTo>
                  <a:lnTo>
                    <a:pt x="153" y="95"/>
                  </a:lnTo>
                  <a:lnTo>
                    <a:pt x="125" y="112"/>
                  </a:lnTo>
                  <a:lnTo>
                    <a:pt x="99" y="131"/>
                  </a:lnTo>
                  <a:lnTo>
                    <a:pt x="77" y="152"/>
                  </a:lnTo>
                  <a:lnTo>
                    <a:pt x="55" y="174"/>
                  </a:lnTo>
                  <a:lnTo>
                    <a:pt x="38" y="198"/>
                  </a:lnTo>
                  <a:lnTo>
                    <a:pt x="23" y="224"/>
                  </a:lnTo>
                  <a:lnTo>
                    <a:pt x="11" y="252"/>
                  </a:lnTo>
                  <a:lnTo>
                    <a:pt x="4" y="283"/>
                  </a:lnTo>
                  <a:lnTo>
                    <a:pt x="0" y="315"/>
                  </a:lnTo>
                  <a:lnTo>
                    <a:pt x="3" y="319"/>
                  </a:lnTo>
                  <a:lnTo>
                    <a:pt x="0" y="315"/>
                  </a:lnTo>
                  <a:lnTo>
                    <a:pt x="1" y="318"/>
                  </a:lnTo>
                  <a:lnTo>
                    <a:pt x="3" y="319"/>
                  </a:lnTo>
                  <a:lnTo>
                    <a:pt x="5" y="318"/>
                  </a:lnTo>
                  <a:lnTo>
                    <a:pt x="6" y="315"/>
                  </a:lnTo>
                  <a:lnTo>
                    <a:pt x="3" y="3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00" name="Google Shape;900;p15"/>
            <p:cNvSpPr/>
            <p:nvPr/>
          </p:nvSpPr>
          <p:spPr>
            <a:xfrm flipH="1">
              <a:off x="1521" y="3745"/>
              <a:ext cx="63" cy="18"/>
            </a:xfrm>
            <a:custGeom>
              <a:rect b="b" l="l" r="r" t="t"/>
              <a:pathLst>
                <a:path extrusionOk="0" h="19" w="61">
                  <a:moveTo>
                    <a:pt x="61" y="14"/>
                  </a:moveTo>
                  <a:lnTo>
                    <a:pt x="61" y="14"/>
                  </a:lnTo>
                  <a:lnTo>
                    <a:pt x="58" y="9"/>
                  </a:lnTo>
                  <a:lnTo>
                    <a:pt x="53" y="6"/>
                  </a:lnTo>
                  <a:lnTo>
                    <a:pt x="47" y="4"/>
                  </a:lnTo>
                  <a:lnTo>
                    <a:pt x="40" y="2"/>
                  </a:lnTo>
                  <a:lnTo>
                    <a:pt x="32" y="1"/>
                  </a:lnTo>
                  <a:lnTo>
                    <a:pt x="23" y="0"/>
                  </a:lnTo>
                  <a:lnTo>
                    <a:pt x="13" y="2"/>
                  </a:lnTo>
                  <a:lnTo>
                    <a:pt x="0" y="5"/>
                  </a:lnTo>
                  <a:lnTo>
                    <a:pt x="0" y="12"/>
                  </a:lnTo>
                  <a:lnTo>
                    <a:pt x="13" y="9"/>
                  </a:lnTo>
                  <a:lnTo>
                    <a:pt x="23" y="9"/>
                  </a:lnTo>
                  <a:lnTo>
                    <a:pt x="32" y="8"/>
                  </a:lnTo>
                  <a:lnTo>
                    <a:pt x="40" y="9"/>
                  </a:lnTo>
                  <a:lnTo>
                    <a:pt x="45" y="11"/>
                  </a:lnTo>
                  <a:lnTo>
                    <a:pt x="48" y="13"/>
                  </a:lnTo>
                  <a:lnTo>
                    <a:pt x="53" y="16"/>
                  </a:lnTo>
                  <a:lnTo>
                    <a:pt x="56" y="19"/>
                  </a:lnTo>
                  <a:lnTo>
                    <a:pt x="56" y="19"/>
                  </a:lnTo>
                  <a:lnTo>
                    <a:pt x="61" y="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01" name="Google Shape;901;p15"/>
            <p:cNvSpPr/>
            <p:nvPr/>
          </p:nvSpPr>
          <p:spPr>
            <a:xfrm flipH="1">
              <a:off x="1419" y="3757"/>
              <a:ext cx="108" cy="80"/>
            </a:xfrm>
            <a:custGeom>
              <a:rect b="b" l="l" r="r" t="t"/>
              <a:pathLst>
                <a:path extrusionOk="0" h="77" w="105">
                  <a:moveTo>
                    <a:pt x="105" y="68"/>
                  </a:moveTo>
                  <a:lnTo>
                    <a:pt x="105" y="68"/>
                  </a:lnTo>
                  <a:lnTo>
                    <a:pt x="89" y="68"/>
                  </a:lnTo>
                  <a:lnTo>
                    <a:pt x="78" y="63"/>
                  </a:lnTo>
                  <a:lnTo>
                    <a:pt x="65" y="58"/>
                  </a:lnTo>
                  <a:lnTo>
                    <a:pt x="55" y="50"/>
                  </a:lnTo>
                  <a:lnTo>
                    <a:pt x="43" y="40"/>
                  </a:lnTo>
                  <a:lnTo>
                    <a:pt x="32" y="28"/>
                  </a:lnTo>
                  <a:lnTo>
                    <a:pt x="19" y="15"/>
                  </a:lnTo>
                  <a:lnTo>
                    <a:pt x="5" y="0"/>
                  </a:lnTo>
                  <a:lnTo>
                    <a:pt x="0" y="5"/>
                  </a:lnTo>
                  <a:lnTo>
                    <a:pt x="14" y="20"/>
                  </a:lnTo>
                  <a:lnTo>
                    <a:pt x="27" y="32"/>
                  </a:lnTo>
                  <a:lnTo>
                    <a:pt x="38" y="45"/>
                  </a:lnTo>
                  <a:lnTo>
                    <a:pt x="50" y="56"/>
                  </a:lnTo>
                  <a:lnTo>
                    <a:pt x="63" y="64"/>
                  </a:lnTo>
                  <a:lnTo>
                    <a:pt x="75" y="70"/>
                  </a:lnTo>
                  <a:lnTo>
                    <a:pt x="89" y="75"/>
                  </a:lnTo>
                  <a:lnTo>
                    <a:pt x="105" y="77"/>
                  </a:lnTo>
                  <a:lnTo>
                    <a:pt x="105" y="77"/>
                  </a:lnTo>
                  <a:lnTo>
                    <a:pt x="105" y="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02" name="Google Shape;902;p15"/>
            <p:cNvSpPr/>
            <p:nvPr/>
          </p:nvSpPr>
          <p:spPr>
            <a:xfrm flipH="1">
              <a:off x="1234" y="3827"/>
              <a:ext cx="185" cy="68"/>
            </a:xfrm>
            <a:custGeom>
              <a:rect b="b" l="l" r="r" t="t"/>
              <a:pathLst>
                <a:path extrusionOk="0" h="66" w="182">
                  <a:moveTo>
                    <a:pt x="182" y="56"/>
                  </a:moveTo>
                  <a:lnTo>
                    <a:pt x="182" y="56"/>
                  </a:lnTo>
                  <a:lnTo>
                    <a:pt x="148" y="55"/>
                  </a:lnTo>
                  <a:lnTo>
                    <a:pt x="119" y="48"/>
                  </a:lnTo>
                  <a:lnTo>
                    <a:pt x="91" y="39"/>
                  </a:lnTo>
                  <a:lnTo>
                    <a:pt x="67" y="29"/>
                  </a:lnTo>
                  <a:lnTo>
                    <a:pt x="46" y="20"/>
                  </a:lnTo>
                  <a:lnTo>
                    <a:pt x="28" y="10"/>
                  </a:lnTo>
                  <a:lnTo>
                    <a:pt x="13" y="3"/>
                  </a:lnTo>
                  <a:lnTo>
                    <a:pt x="0" y="0"/>
                  </a:lnTo>
                  <a:lnTo>
                    <a:pt x="0" y="9"/>
                  </a:lnTo>
                  <a:lnTo>
                    <a:pt x="11" y="10"/>
                  </a:lnTo>
                  <a:lnTo>
                    <a:pt x="26" y="17"/>
                  </a:lnTo>
                  <a:lnTo>
                    <a:pt x="44" y="26"/>
                  </a:lnTo>
                  <a:lnTo>
                    <a:pt x="65" y="36"/>
                  </a:lnTo>
                  <a:lnTo>
                    <a:pt x="89" y="46"/>
                  </a:lnTo>
                  <a:lnTo>
                    <a:pt x="117" y="55"/>
                  </a:lnTo>
                  <a:lnTo>
                    <a:pt x="148" y="62"/>
                  </a:lnTo>
                  <a:lnTo>
                    <a:pt x="182" y="66"/>
                  </a:lnTo>
                  <a:lnTo>
                    <a:pt x="182" y="66"/>
                  </a:lnTo>
                  <a:lnTo>
                    <a:pt x="182" y="5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03" name="Google Shape;903;p15"/>
            <p:cNvSpPr/>
            <p:nvPr/>
          </p:nvSpPr>
          <p:spPr>
            <a:xfrm flipH="1">
              <a:off x="991" y="3840"/>
              <a:ext cx="243" cy="55"/>
            </a:xfrm>
            <a:custGeom>
              <a:rect b="b" l="l" r="r" t="t"/>
              <a:pathLst>
                <a:path extrusionOk="0" h="56" w="240">
                  <a:moveTo>
                    <a:pt x="233" y="0"/>
                  </a:moveTo>
                  <a:lnTo>
                    <a:pt x="233" y="0"/>
                  </a:lnTo>
                  <a:lnTo>
                    <a:pt x="226" y="8"/>
                  </a:lnTo>
                  <a:lnTo>
                    <a:pt x="218" y="15"/>
                  </a:lnTo>
                  <a:lnTo>
                    <a:pt x="209" y="21"/>
                  </a:lnTo>
                  <a:lnTo>
                    <a:pt x="198" y="27"/>
                  </a:lnTo>
                  <a:lnTo>
                    <a:pt x="187" y="31"/>
                  </a:lnTo>
                  <a:lnTo>
                    <a:pt x="173" y="35"/>
                  </a:lnTo>
                  <a:lnTo>
                    <a:pt x="161" y="38"/>
                  </a:lnTo>
                  <a:lnTo>
                    <a:pt x="146" y="41"/>
                  </a:lnTo>
                  <a:lnTo>
                    <a:pt x="130" y="43"/>
                  </a:lnTo>
                  <a:lnTo>
                    <a:pt x="114" y="45"/>
                  </a:lnTo>
                  <a:lnTo>
                    <a:pt x="97" y="45"/>
                  </a:lnTo>
                  <a:lnTo>
                    <a:pt x="80" y="45"/>
                  </a:lnTo>
                  <a:lnTo>
                    <a:pt x="60" y="46"/>
                  </a:lnTo>
                  <a:lnTo>
                    <a:pt x="42" y="46"/>
                  </a:lnTo>
                  <a:lnTo>
                    <a:pt x="21" y="46"/>
                  </a:lnTo>
                  <a:lnTo>
                    <a:pt x="0" y="46"/>
                  </a:lnTo>
                  <a:lnTo>
                    <a:pt x="0" y="56"/>
                  </a:lnTo>
                  <a:lnTo>
                    <a:pt x="21" y="56"/>
                  </a:lnTo>
                  <a:lnTo>
                    <a:pt x="42" y="56"/>
                  </a:lnTo>
                  <a:lnTo>
                    <a:pt x="60" y="56"/>
                  </a:lnTo>
                  <a:lnTo>
                    <a:pt x="80" y="54"/>
                  </a:lnTo>
                  <a:lnTo>
                    <a:pt x="97" y="54"/>
                  </a:lnTo>
                  <a:lnTo>
                    <a:pt x="114" y="52"/>
                  </a:lnTo>
                  <a:lnTo>
                    <a:pt x="130" y="50"/>
                  </a:lnTo>
                  <a:lnTo>
                    <a:pt x="146" y="48"/>
                  </a:lnTo>
                  <a:lnTo>
                    <a:pt x="161" y="45"/>
                  </a:lnTo>
                  <a:lnTo>
                    <a:pt x="175" y="42"/>
                  </a:lnTo>
                  <a:lnTo>
                    <a:pt x="189" y="38"/>
                  </a:lnTo>
                  <a:lnTo>
                    <a:pt x="201" y="34"/>
                  </a:lnTo>
                  <a:lnTo>
                    <a:pt x="211" y="28"/>
                  </a:lnTo>
                  <a:lnTo>
                    <a:pt x="222" y="22"/>
                  </a:lnTo>
                  <a:lnTo>
                    <a:pt x="231" y="13"/>
                  </a:lnTo>
                  <a:lnTo>
                    <a:pt x="240" y="5"/>
                  </a:lnTo>
                  <a:lnTo>
                    <a:pt x="240" y="5"/>
                  </a:lnTo>
                  <a:lnTo>
                    <a:pt x="233"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04" name="Google Shape;904;p15"/>
            <p:cNvSpPr/>
            <p:nvPr/>
          </p:nvSpPr>
          <p:spPr>
            <a:xfrm flipH="1">
              <a:off x="950" y="3796"/>
              <a:ext cx="47" cy="48"/>
            </a:xfrm>
            <a:custGeom>
              <a:rect b="b" l="l" r="r" t="t"/>
              <a:pathLst>
                <a:path extrusionOk="0" h="46" w="46">
                  <a:moveTo>
                    <a:pt x="44" y="0"/>
                  </a:moveTo>
                  <a:lnTo>
                    <a:pt x="44" y="0"/>
                  </a:lnTo>
                  <a:lnTo>
                    <a:pt x="37" y="2"/>
                  </a:lnTo>
                  <a:lnTo>
                    <a:pt x="30" y="6"/>
                  </a:lnTo>
                  <a:lnTo>
                    <a:pt x="25" y="11"/>
                  </a:lnTo>
                  <a:lnTo>
                    <a:pt x="21" y="16"/>
                  </a:lnTo>
                  <a:lnTo>
                    <a:pt x="15" y="22"/>
                  </a:lnTo>
                  <a:lnTo>
                    <a:pt x="10" y="27"/>
                  </a:lnTo>
                  <a:lnTo>
                    <a:pt x="6" y="34"/>
                  </a:lnTo>
                  <a:lnTo>
                    <a:pt x="0" y="41"/>
                  </a:lnTo>
                  <a:lnTo>
                    <a:pt x="7" y="46"/>
                  </a:lnTo>
                  <a:lnTo>
                    <a:pt x="13" y="39"/>
                  </a:lnTo>
                  <a:lnTo>
                    <a:pt x="17" y="32"/>
                  </a:lnTo>
                  <a:lnTo>
                    <a:pt x="22" y="26"/>
                  </a:lnTo>
                  <a:lnTo>
                    <a:pt x="25" y="21"/>
                  </a:lnTo>
                  <a:lnTo>
                    <a:pt x="30" y="16"/>
                  </a:lnTo>
                  <a:lnTo>
                    <a:pt x="34" y="13"/>
                  </a:lnTo>
                  <a:lnTo>
                    <a:pt x="39" y="9"/>
                  </a:lnTo>
                  <a:lnTo>
                    <a:pt x="46" y="7"/>
                  </a:lnTo>
                  <a:lnTo>
                    <a:pt x="46" y="7"/>
                  </a:lnTo>
                  <a:lnTo>
                    <a:pt x="4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05" name="Google Shape;905;p15"/>
            <p:cNvSpPr/>
            <p:nvPr/>
          </p:nvSpPr>
          <p:spPr>
            <a:xfrm flipH="1">
              <a:off x="838" y="3735"/>
              <a:ext cx="114" cy="68"/>
            </a:xfrm>
            <a:custGeom>
              <a:rect b="b" l="l" r="r" t="t"/>
              <a:pathLst>
                <a:path extrusionOk="0" h="67" w="111">
                  <a:moveTo>
                    <a:pt x="107" y="0"/>
                  </a:moveTo>
                  <a:lnTo>
                    <a:pt x="107" y="0"/>
                  </a:lnTo>
                  <a:lnTo>
                    <a:pt x="99" y="6"/>
                  </a:lnTo>
                  <a:lnTo>
                    <a:pt x="88" y="14"/>
                  </a:lnTo>
                  <a:lnTo>
                    <a:pt x="76" y="23"/>
                  </a:lnTo>
                  <a:lnTo>
                    <a:pt x="62" y="31"/>
                  </a:lnTo>
                  <a:lnTo>
                    <a:pt x="48" y="40"/>
                  </a:lnTo>
                  <a:lnTo>
                    <a:pt x="32" y="48"/>
                  </a:lnTo>
                  <a:lnTo>
                    <a:pt x="16" y="54"/>
                  </a:lnTo>
                  <a:lnTo>
                    <a:pt x="0" y="60"/>
                  </a:lnTo>
                  <a:lnTo>
                    <a:pt x="2" y="67"/>
                  </a:lnTo>
                  <a:lnTo>
                    <a:pt x="18" y="61"/>
                  </a:lnTo>
                  <a:lnTo>
                    <a:pt x="34" y="55"/>
                  </a:lnTo>
                  <a:lnTo>
                    <a:pt x="50" y="47"/>
                  </a:lnTo>
                  <a:lnTo>
                    <a:pt x="66" y="38"/>
                  </a:lnTo>
                  <a:lnTo>
                    <a:pt x="80" y="30"/>
                  </a:lnTo>
                  <a:lnTo>
                    <a:pt x="93" y="21"/>
                  </a:lnTo>
                  <a:lnTo>
                    <a:pt x="103" y="13"/>
                  </a:lnTo>
                  <a:lnTo>
                    <a:pt x="111" y="5"/>
                  </a:lnTo>
                  <a:lnTo>
                    <a:pt x="111" y="5"/>
                  </a:lnTo>
                  <a:lnTo>
                    <a:pt x="10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06" name="Google Shape;906;p15"/>
            <p:cNvSpPr/>
            <p:nvPr/>
          </p:nvSpPr>
          <p:spPr>
            <a:xfrm flipH="1">
              <a:off x="567" y="3515"/>
              <a:ext cx="277" cy="224"/>
            </a:xfrm>
            <a:custGeom>
              <a:rect b="b" l="l" r="r" t="t"/>
              <a:pathLst>
                <a:path extrusionOk="0" h="218" w="272">
                  <a:moveTo>
                    <a:pt x="272" y="3"/>
                  </a:moveTo>
                  <a:lnTo>
                    <a:pt x="267" y="0"/>
                  </a:lnTo>
                  <a:lnTo>
                    <a:pt x="260" y="2"/>
                  </a:lnTo>
                  <a:lnTo>
                    <a:pt x="252" y="8"/>
                  </a:lnTo>
                  <a:lnTo>
                    <a:pt x="240" y="15"/>
                  </a:lnTo>
                  <a:lnTo>
                    <a:pt x="228" y="24"/>
                  </a:lnTo>
                  <a:lnTo>
                    <a:pt x="212" y="34"/>
                  </a:lnTo>
                  <a:lnTo>
                    <a:pt x="195" y="47"/>
                  </a:lnTo>
                  <a:lnTo>
                    <a:pt x="177" y="61"/>
                  </a:lnTo>
                  <a:lnTo>
                    <a:pt x="157" y="76"/>
                  </a:lnTo>
                  <a:lnTo>
                    <a:pt x="137" y="92"/>
                  </a:lnTo>
                  <a:lnTo>
                    <a:pt x="116" y="109"/>
                  </a:lnTo>
                  <a:lnTo>
                    <a:pt x="95" y="127"/>
                  </a:lnTo>
                  <a:lnTo>
                    <a:pt x="75" y="144"/>
                  </a:lnTo>
                  <a:lnTo>
                    <a:pt x="55" y="161"/>
                  </a:lnTo>
                  <a:lnTo>
                    <a:pt x="35" y="180"/>
                  </a:lnTo>
                  <a:lnTo>
                    <a:pt x="17" y="197"/>
                  </a:lnTo>
                  <a:lnTo>
                    <a:pt x="0" y="213"/>
                  </a:lnTo>
                  <a:lnTo>
                    <a:pt x="4" y="218"/>
                  </a:lnTo>
                  <a:lnTo>
                    <a:pt x="22" y="201"/>
                  </a:lnTo>
                  <a:lnTo>
                    <a:pt x="40" y="184"/>
                  </a:lnTo>
                  <a:lnTo>
                    <a:pt x="60" y="168"/>
                  </a:lnTo>
                  <a:lnTo>
                    <a:pt x="79" y="151"/>
                  </a:lnTo>
                  <a:lnTo>
                    <a:pt x="100" y="133"/>
                  </a:lnTo>
                  <a:lnTo>
                    <a:pt x="121" y="116"/>
                  </a:lnTo>
                  <a:lnTo>
                    <a:pt x="141" y="99"/>
                  </a:lnTo>
                  <a:lnTo>
                    <a:pt x="162" y="83"/>
                  </a:lnTo>
                  <a:lnTo>
                    <a:pt x="182" y="68"/>
                  </a:lnTo>
                  <a:lnTo>
                    <a:pt x="200" y="54"/>
                  </a:lnTo>
                  <a:lnTo>
                    <a:pt x="216" y="41"/>
                  </a:lnTo>
                  <a:lnTo>
                    <a:pt x="232" y="31"/>
                  </a:lnTo>
                  <a:lnTo>
                    <a:pt x="245" y="22"/>
                  </a:lnTo>
                  <a:lnTo>
                    <a:pt x="257" y="15"/>
                  </a:lnTo>
                  <a:lnTo>
                    <a:pt x="265" y="9"/>
                  </a:lnTo>
                  <a:lnTo>
                    <a:pt x="269" y="7"/>
                  </a:lnTo>
                  <a:lnTo>
                    <a:pt x="265" y="3"/>
                  </a:lnTo>
                  <a:lnTo>
                    <a:pt x="269" y="7"/>
                  </a:lnTo>
                  <a:lnTo>
                    <a:pt x="272" y="4"/>
                  </a:lnTo>
                  <a:lnTo>
                    <a:pt x="272" y="2"/>
                  </a:lnTo>
                  <a:lnTo>
                    <a:pt x="270" y="0"/>
                  </a:lnTo>
                  <a:lnTo>
                    <a:pt x="267" y="0"/>
                  </a:lnTo>
                  <a:lnTo>
                    <a:pt x="272"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07" name="Google Shape;907;p15"/>
            <p:cNvSpPr/>
            <p:nvPr/>
          </p:nvSpPr>
          <p:spPr>
            <a:xfrm flipH="1">
              <a:off x="567" y="3519"/>
              <a:ext cx="23" cy="304"/>
            </a:xfrm>
            <a:custGeom>
              <a:rect b="b" l="l" r="r" t="t"/>
              <a:pathLst>
                <a:path extrusionOk="0" h="296" w="22">
                  <a:moveTo>
                    <a:pt x="12" y="287"/>
                  </a:moveTo>
                  <a:lnTo>
                    <a:pt x="16" y="292"/>
                  </a:lnTo>
                  <a:lnTo>
                    <a:pt x="8" y="220"/>
                  </a:lnTo>
                  <a:lnTo>
                    <a:pt x="7" y="141"/>
                  </a:lnTo>
                  <a:lnTo>
                    <a:pt x="12" y="65"/>
                  </a:lnTo>
                  <a:lnTo>
                    <a:pt x="22" y="0"/>
                  </a:lnTo>
                  <a:lnTo>
                    <a:pt x="15" y="0"/>
                  </a:lnTo>
                  <a:lnTo>
                    <a:pt x="5" y="65"/>
                  </a:lnTo>
                  <a:lnTo>
                    <a:pt x="0" y="141"/>
                  </a:lnTo>
                  <a:lnTo>
                    <a:pt x="1" y="220"/>
                  </a:lnTo>
                  <a:lnTo>
                    <a:pt x="9" y="292"/>
                  </a:lnTo>
                  <a:lnTo>
                    <a:pt x="12" y="296"/>
                  </a:lnTo>
                  <a:lnTo>
                    <a:pt x="9" y="292"/>
                  </a:lnTo>
                  <a:lnTo>
                    <a:pt x="10" y="294"/>
                  </a:lnTo>
                  <a:lnTo>
                    <a:pt x="12" y="295"/>
                  </a:lnTo>
                  <a:lnTo>
                    <a:pt x="15" y="294"/>
                  </a:lnTo>
                  <a:lnTo>
                    <a:pt x="16" y="292"/>
                  </a:lnTo>
                  <a:lnTo>
                    <a:pt x="12" y="28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08" name="Google Shape;908;p15"/>
            <p:cNvSpPr/>
            <p:nvPr/>
          </p:nvSpPr>
          <p:spPr>
            <a:xfrm flipH="1">
              <a:off x="288" y="3815"/>
              <a:ext cx="287" cy="8"/>
            </a:xfrm>
            <a:custGeom>
              <a:rect b="b" l="l" r="r" t="t"/>
              <a:pathLst>
                <a:path extrusionOk="0" h="9" w="284">
                  <a:moveTo>
                    <a:pt x="274" y="5"/>
                  </a:moveTo>
                  <a:lnTo>
                    <a:pt x="279" y="0"/>
                  </a:lnTo>
                  <a:lnTo>
                    <a:pt x="0" y="0"/>
                  </a:lnTo>
                  <a:lnTo>
                    <a:pt x="0" y="9"/>
                  </a:lnTo>
                  <a:lnTo>
                    <a:pt x="279" y="9"/>
                  </a:lnTo>
                  <a:lnTo>
                    <a:pt x="284" y="5"/>
                  </a:lnTo>
                  <a:lnTo>
                    <a:pt x="279" y="9"/>
                  </a:lnTo>
                  <a:lnTo>
                    <a:pt x="282" y="8"/>
                  </a:lnTo>
                  <a:lnTo>
                    <a:pt x="284" y="5"/>
                  </a:lnTo>
                  <a:lnTo>
                    <a:pt x="282" y="1"/>
                  </a:lnTo>
                  <a:lnTo>
                    <a:pt x="279" y="0"/>
                  </a:lnTo>
                  <a:lnTo>
                    <a:pt x="274"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09" name="Google Shape;909;p15"/>
            <p:cNvSpPr/>
            <p:nvPr/>
          </p:nvSpPr>
          <p:spPr>
            <a:xfrm flipH="1">
              <a:off x="518" y="2639"/>
              <a:ext cx="913" cy="1155"/>
            </a:xfrm>
            <a:custGeom>
              <a:rect b="b" l="l" r="r" t="t"/>
              <a:pathLst>
                <a:path extrusionOk="0" h="1125" w="897">
                  <a:moveTo>
                    <a:pt x="0" y="1080"/>
                  </a:moveTo>
                  <a:lnTo>
                    <a:pt x="8" y="1096"/>
                  </a:lnTo>
                  <a:lnTo>
                    <a:pt x="18" y="1107"/>
                  </a:lnTo>
                  <a:lnTo>
                    <a:pt x="31" y="1115"/>
                  </a:lnTo>
                  <a:lnTo>
                    <a:pt x="47" y="1121"/>
                  </a:lnTo>
                  <a:lnTo>
                    <a:pt x="63" y="1124"/>
                  </a:lnTo>
                  <a:lnTo>
                    <a:pt x="80" y="1125"/>
                  </a:lnTo>
                  <a:lnTo>
                    <a:pt x="96" y="1125"/>
                  </a:lnTo>
                  <a:lnTo>
                    <a:pt x="113" y="1125"/>
                  </a:lnTo>
                  <a:lnTo>
                    <a:pt x="128" y="1122"/>
                  </a:lnTo>
                  <a:lnTo>
                    <a:pt x="143" y="1117"/>
                  </a:lnTo>
                  <a:lnTo>
                    <a:pt x="157" y="1107"/>
                  </a:lnTo>
                  <a:lnTo>
                    <a:pt x="171" y="1096"/>
                  </a:lnTo>
                  <a:lnTo>
                    <a:pt x="184" y="1086"/>
                  </a:lnTo>
                  <a:lnTo>
                    <a:pt x="194" y="1075"/>
                  </a:lnTo>
                  <a:lnTo>
                    <a:pt x="202" y="1067"/>
                  </a:lnTo>
                  <a:lnTo>
                    <a:pt x="207" y="1061"/>
                  </a:lnTo>
                  <a:lnTo>
                    <a:pt x="214" y="1059"/>
                  </a:lnTo>
                  <a:lnTo>
                    <a:pt x="222" y="1062"/>
                  </a:lnTo>
                  <a:lnTo>
                    <a:pt x="230" y="1067"/>
                  </a:lnTo>
                  <a:lnTo>
                    <a:pt x="238" y="1065"/>
                  </a:lnTo>
                  <a:lnTo>
                    <a:pt x="243" y="1061"/>
                  </a:lnTo>
                  <a:lnTo>
                    <a:pt x="247" y="1057"/>
                  </a:lnTo>
                  <a:lnTo>
                    <a:pt x="253" y="1053"/>
                  </a:lnTo>
                  <a:lnTo>
                    <a:pt x="260" y="1050"/>
                  </a:lnTo>
                  <a:lnTo>
                    <a:pt x="267" y="1045"/>
                  </a:lnTo>
                  <a:lnTo>
                    <a:pt x="275" y="1043"/>
                  </a:lnTo>
                  <a:lnTo>
                    <a:pt x="282" y="1041"/>
                  </a:lnTo>
                  <a:lnTo>
                    <a:pt x="290" y="1038"/>
                  </a:lnTo>
                  <a:lnTo>
                    <a:pt x="298" y="1036"/>
                  </a:lnTo>
                  <a:lnTo>
                    <a:pt x="307" y="1031"/>
                  </a:lnTo>
                  <a:lnTo>
                    <a:pt x="315" y="1024"/>
                  </a:lnTo>
                  <a:lnTo>
                    <a:pt x="323" y="1016"/>
                  </a:lnTo>
                  <a:lnTo>
                    <a:pt x="330" y="1008"/>
                  </a:lnTo>
                  <a:lnTo>
                    <a:pt x="337" y="999"/>
                  </a:lnTo>
                  <a:lnTo>
                    <a:pt x="342" y="991"/>
                  </a:lnTo>
                  <a:lnTo>
                    <a:pt x="346" y="984"/>
                  </a:lnTo>
                  <a:lnTo>
                    <a:pt x="356" y="976"/>
                  </a:lnTo>
                  <a:lnTo>
                    <a:pt x="372" y="963"/>
                  </a:lnTo>
                  <a:lnTo>
                    <a:pt x="395" y="947"/>
                  </a:lnTo>
                  <a:lnTo>
                    <a:pt x="421" y="929"/>
                  </a:lnTo>
                  <a:lnTo>
                    <a:pt x="450" y="910"/>
                  </a:lnTo>
                  <a:lnTo>
                    <a:pt x="477" y="891"/>
                  </a:lnTo>
                  <a:lnTo>
                    <a:pt x="501" y="874"/>
                  </a:lnTo>
                  <a:lnTo>
                    <a:pt x="519" y="857"/>
                  </a:lnTo>
                  <a:lnTo>
                    <a:pt x="536" y="840"/>
                  </a:lnTo>
                  <a:lnTo>
                    <a:pt x="555" y="818"/>
                  </a:lnTo>
                  <a:lnTo>
                    <a:pt x="577" y="793"/>
                  </a:lnTo>
                  <a:lnTo>
                    <a:pt x="597" y="766"/>
                  </a:lnTo>
                  <a:lnTo>
                    <a:pt x="618" y="740"/>
                  </a:lnTo>
                  <a:lnTo>
                    <a:pt x="637" y="715"/>
                  </a:lnTo>
                  <a:lnTo>
                    <a:pt x="652" y="694"/>
                  </a:lnTo>
                  <a:lnTo>
                    <a:pt x="662" y="677"/>
                  </a:lnTo>
                  <a:lnTo>
                    <a:pt x="670" y="665"/>
                  </a:lnTo>
                  <a:lnTo>
                    <a:pt x="679" y="657"/>
                  </a:lnTo>
                  <a:lnTo>
                    <a:pt x="688" y="653"/>
                  </a:lnTo>
                  <a:lnTo>
                    <a:pt x="698" y="652"/>
                  </a:lnTo>
                  <a:lnTo>
                    <a:pt x="706" y="653"/>
                  </a:lnTo>
                  <a:lnTo>
                    <a:pt x="714" y="657"/>
                  </a:lnTo>
                  <a:lnTo>
                    <a:pt x="720" y="662"/>
                  </a:lnTo>
                  <a:lnTo>
                    <a:pt x="724" y="667"/>
                  </a:lnTo>
                  <a:lnTo>
                    <a:pt x="729" y="673"/>
                  </a:lnTo>
                  <a:lnTo>
                    <a:pt x="736" y="678"/>
                  </a:lnTo>
                  <a:lnTo>
                    <a:pt x="745" y="680"/>
                  </a:lnTo>
                  <a:lnTo>
                    <a:pt x="754" y="679"/>
                  </a:lnTo>
                  <a:lnTo>
                    <a:pt x="763" y="675"/>
                  </a:lnTo>
                  <a:lnTo>
                    <a:pt x="771" y="668"/>
                  </a:lnTo>
                  <a:lnTo>
                    <a:pt x="777" y="657"/>
                  </a:lnTo>
                  <a:lnTo>
                    <a:pt x="782" y="640"/>
                  </a:lnTo>
                  <a:lnTo>
                    <a:pt x="784" y="628"/>
                  </a:lnTo>
                  <a:lnTo>
                    <a:pt x="787" y="612"/>
                  </a:lnTo>
                  <a:lnTo>
                    <a:pt x="791" y="595"/>
                  </a:lnTo>
                  <a:lnTo>
                    <a:pt x="797" y="576"/>
                  </a:lnTo>
                  <a:lnTo>
                    <a:pt x="801" y="557"/>
                  </a:lnTo>
                  <a:lnTo>
                    <a:pt x="807" y="539"/>
                  </a:lnTo>
                  <a:lnTo>
                    <a:pt x="812" y="524"/>
                  </a:lnTo>
                  <a:lnTo>
                    <a:pt x="816" y="513"/>
                  </a:lnTo>
                  <a:lnTo>
                    <a:pt x="832" y="475"/>
                  </a:lnTo>
                  <a:lnTo>
                    <a:pt x="847" y="438"/>
                  </a:lnTo>
                  <a:lnTo>
                    <a:pt x="861" y="402"/>
                  </a:lnTo>
                  <a:lnTo>
                    <a:pt x="874" y="367"/>
                  </a:lnTo>
                  <a:lnTo>
                    <a:pt x="883" y="331"/>
                  </a:lnTo>
                  <a:lnTo>
                    <a:pt x="891" y="295"/>
                  </a:lnTo>
                  <a:lnTo>
                    <a:pt x="896" y="256"/>
                  </a:lnTo>
                  <a:lnTo>
                    <a:pt x="897" y="216"/>
                  </a:lnTo>
                  <a:lnTo>
                    <a:pt x="895" y="180"/>
                  </a:lnTo>
                  <a:lnTo>
                    <a:pt x="891" y="140"/>
                  </a:lnTo>
                  <a:lnTo>
                    <a:pt x="887" y="106"/>
                  </a:lnTo>
                  <a:lnTo>
                    <a:pt x="884" y="86"/>
                  </a:lnTo>
                  <a:lnTo>
                    <a:pt x="883" y="77"/>
                  </a:lnTo>
                  <a:lnTo>
                    <a:pt x="881" y="72"/>
                  </a:lnTo>
                  <a:lnTo>
                    <a:pt x="876" y="68"/>
                  </a:lnTo>
                  <a:lnTo>
                    <a:pt x="870" y="67"/>
                  </a:lnTo>
                  <a:lnTo>
                    <a:pt x="870" y="48"/>
                  </a:lnTo>
                  <a:lnTo>
                    <a:pt x="868" y="30"/>
                  </a:lnTo>
                  <a:lnTo>
                    <a:pt x="866" y="16"/>
                  </a:lnTo>
                  <a:lnTo>
                    <a:pt x="865" y="6"/>
                  </a:lnTo>
                  <a:lnTo>
                    <a:pt x="863" y="0"/>
                  </a:lnTo>
                  <a:lnTo>
                    <a:pt x="860" y="0"/>
                  </a:lnTo>
                  <a:lnTo>
                    <a:pt x="857" y="6"/>
                  </a:lnTo>
                  <a:lnTo>
                    <a:pt x="853" y="16"/>
                  </a:lnTo>
                  <a:lnTo>
                    <a:pt x="852" y="30"/>
                  </a:lnTo>
                  <a:lnTo>
                    <a:pt x="852" y="48"/>
                  </a:lnTo>
                  <a:lnTo>
                    <a:pt x="849" y="66"/>
                  </a:lnTo>
                  <a:lnTo>
                    <a:pt x="839" y="82"/>
                  </a:lnTo>
                  <a:lnTo>
                    <a:pt x="822" y="110"/>
                  </a:lnTo>
                  <a:lnTo>
                    <a:pt x="808" y="147"/>
                  </a:lnTo>
                  <a:lnTo>
                    <a:pt x="798" y="186"/>
                  </a:lnTo>
                  <a:lnTo>
                    <a:pt x="789" y="227"/>
                  </a:lnTo>
                  <a:lnTo>
                    <a:pt x="782" y="266"/>
                  </a:lnTo>
                  <a:lnTo>
                    <a:pt x="777" y="301"/>
                  </a:lnTo>
                  <a:lnTo>
                    <a:pt x="772" y="326"/>
                  </a:lnTo>
                  <a:lnTo>
                    <a:pt x="769" y="340"/>
                  </a:lnTo>
                  <a:lnTo>
                    <a:pt x="766" y="334"/>
                  </a:lnTo>
                  <a:lnTo>
                    <a:pt x="762" y="332"/>
                  </a:lnTo>
                  <a:lnTo>
                    <a:pt x="756" y="336"/>
                  </a:lnTo>
                  <a:lnTo>
                    <a:pt x="749" y="345"/>
                  </a:lnTo>
                  <a:lnTo>
                    <a:pt x="743" y="354"/>
                  </a:lnTo>
                  <a:lnTo>
                    <a:pt x="734" y="365"/>
                  </a:lnTo>
                  <a:lnTo>
                    <a:pt x="725" y="377"/>
                  </a:lnTo>
                  <a:lnTo>
                    <a:pt x="715" y="389"/>
                  </a:lnTo>
                  <a:lnTo>
                    <a:pt x="703" y="401"/>
                  </a:lnTo>
                  <a:lnTo>
                    <a:pt x="691" y="415"/>
                  </a:lnTo>
                  <a:lnTo>
                    <a:pt x="677" y="428"/>
                  </a:lnTo>
                  <a:lnTo>
                    <a:pt x="663" y="442"/>
                  </a:lnTo>
                  <a:lnTo>
                    <a:pt x="649" y="454"/>
                  </a:lnTo>
                  <a:lnTo>
                    <a:pt x="634" y="467"/>
                  </a:lnTo>
                  <a:lnTo>
                    <a:pt x="620" y="480"/>
                  </a:lnTo>
                  <a:lnTo>
                    <a:pt x="607" y="491"/>
                  </a:lnTo>
                  <a:lnTo>
                    <a:pt x="593" y="503"/>
                  </a:lnTo>
                  <a:lnTo>
                    <a:pt x="580" y="513"/>
                  </a:lnTo>
                  <a:lnTo>
                    <a:pt x="567" y="521"/>
                  </a:lnTo>
                  <a:lnTo>
                    <a:pt x="556" y="529"/>
                  </a:lnTo>
                  <a:lnTo>
                    <a:pt x="526" y="548"/>
                  </a:lnTo>
                  <a:lnTo>
                    <a:pt x="497" y="565"/>
                  </a:lnTo>
                  <a:lnTo>
                    <a:pt x="470" y="581"/>
                  </a:lnTo>
                  <a:lnTo>
                    <a:pt x="443" y="596"/>
                  </a:lnTo>
                  <a:lnTo>
                    <a:pt x="418" y="611"/>
                  </a:lnTo>
                  <a:lnTo>
                    <a:pt x="394" y="625"/>
                  </a:lnTo>
                  <a:lnTo>
                    <a:pt x="372" y="637"/>
                  </a:lnTo>
                  <a:lnTo>
                    <a:pt x="351" y="650"/>
                  </a:lnTo>
                  <a:lnTo>
                    <a:pt x="331" y="664"/>
                  </a:lnTo>
                  <a:lnTo>
                    <a:pt x="315" y="677"/>
                  </a:lnTo>
                  <a:lnTo>
                    <a:pt x="300" y="689"/>
                  </a:lnTo>
                  <a:lnTo>
                    <a:pt x="288" y="702"/>
                  </a:lnTo>
                  <a:lnTo>
                    <a:pt x="278" y="716"/>
                  </a:lnTo>
                  <a:lnTo>
                    <a:pt x="270" y="731"/>
                  </a:lnTo>
                  <a:lnTo>
                    <a:pt x="266" y="746"/>
                  </a:lnTo>
                  <a:lnTo>
                    <a:pt x="263" y="762"/>
                  </a:lnTo>
                  <a:lnTo>
                    <a:pt x="265" y="785"/>
                  </a:lnTo>
                  <a:lnTo>
                    <a:pt x="266" y="812"/>
                  </a:lnTo>
                  <a:lnTo>
                    <a:pt x="265" y="841"/>
                  </a:lnTo>
                  <a:lnTo>
                    <a:pt x="257" y="869"/>
                  </a:lnTo>
                  <a:lnTo>
                    <a:pt x="246" y="892"/>
                  </a:lnTo>
                  <a:lnTo>
                    <a:pt x="240" y="909"/>
                  </a:lnTo>
                  <a:lnTo>
                    <a:pt x="239" y="923"/>
                  </a:lnTo>
                  <a:lnTo>
                    <a:pt x="239" y="932"/>
                  </a:lnTo>
                  <a:lnTo>
                    <a:pt x="232" y="917"/>
                  </a:lnTo>
                  <a:lnTo>
                    <a:pt x="228" y="901"/>
                  </a:lnTo>
                  <a:lnTo>
                    <a:pt x="229" y="883"/>
                  </a:lnTo>
                  <a:lnTo>
                    <a:pt x="237" y="864"/>
                  </a:lnTo>
                  <a:lnTo>
                    <a:pt x="239" y="856"/>
                  </a:lnTo>
                  <a:lnTo>
                    <a:pt x="238" y="845"/>
                  </a:lnTo>
                  <a:lnTo>
                    <a:pt x="237" y="836"/>
                  </a:lnTo>
                  <a:lnTo>
                    <a:pt x="236" y="831"/>
                  </a:lnTo>
                  <a:lnTo>
                    <a:pt x="229" y="842"/>
                  </a:lnTo>
                  <a:lnTo>
                    <a:pt x="222" y="853"/>
                  </a:lnTo>
                  <a:lnTo>
                    <a:pt x="215" y="862"/>
                  </a:lnTo>
                  <a:lnTo>
                    <a:pt x="208" y="871"/>
                  </a:lnTo>
                  <a:lnTo>
                    <a:pt x="201" y="879"/>
                  </a:lnTo>
                  <a:lnTo>
                    <a:pt x="196" y="887"/>
                  </a:lnTo>
                  <a:lnTo>
                    <a:pt x="190" y="895"/>
                  </a:lnTo>
                  <a:lnTo>
                    <a:pt x="186" y="902"/>
                  </a:lnTo>
                  <a:lnTo>
                    <a:pt x="184" y="887"/>
                  </a:lnTo>
                  <a:lnTo>
                    <a:pt x="186" y="868"/>
                  </a:lnTo>
                  <a:lnTo>
                    <a:pt x="193" y="845"/>
                  </a:lnTo>
                  <a:lnTo>
                    <a:pt x="204" y="823"/>
                  </a:lnTo>
                  <a:lnTo>
                    <a:pt x="181" y="837"/>
                  </a:lnTo>
                  <a:lnTo>
                    <a:pt x="157" y="855"/>
                  </a:lnTo>
                  <a:lnTo>
                    <a:pt x="136" y="878"/>
                  </a:lnTo>
                  <a:lnTo>
                    <a:pt x="116" y="903"/>
                  </a:lnTo>
                  <a:lnTo>
                    <a:pt x="100" y="929"/>
                  </a:lnTo>
                  <a:lnTo>
                    <a:pt x="86" y="954"/>
                  </a:lnTo>
                  <a:lnTo>
                    <a:pt x="77" y="977"/>
                  </a:lnTo>
                  <a:lnTo>
                    <a:pt x="72" y="998"/>
                  </a:lnTo>
                  <a:lnTo>
                    <a:pt x="69" y="977"/>
                  </a:lnTo>
                  <a:lnTo>
                    <a:pt x="69" y="954"/>
                  </a:lnTo>
                  <a:lnTo>
                    <a:pt x="73" y="929"/>
                  </a:lnTo>
                  <a:lnTo>
                    <a:pt x="81" y="903"/>
                  </a:lnTo>
                  <a:lnTo>
                    <a:pt x="91" y="878"/>
                  </a:lnTo>
                  <a:lnTo>
                    <a:pt x="103" y="856"/>
                  </a:lnTo>
                  <a:lnTo>
                    <a:pt x="116" y="837"/>
                  </a:lnTo>
                  <a:lnTo>
                    <a:pt x="129" y="823"/>
                  </a:lnTo>
                  <a:lnTo>
                    <a:pt x="113" y="833"/>
                  </a:lnTo>
                  <a:lnTo>
                    <a:pt x="98" y="846"/>
                  </a:lnTo>
                  <a:lnTo>
                    <a:pt x="83" y="861"/>
                  </a:lnTo>
                  <a:lnTo>
                    <a:pt x="69" y="876"/>
                  </a:lnTo>
                  <a:lnTo>
                    <a:pt x="56" y="892"/>
                  </a:lnTo>
                  <a:lnTo>
                    <a:pt x="47" y="908"/>
                  </a:lnTo>
                  <a:lnTo>
                    <a:pt x="39" y="923"/>
                  </a:lnTo>
                  <a:lnTo>
                    <a:pt x="33" y="937"/>
                  </a:lnTo>
                  <a:lnTo>
                    <a:pt x="26" y="966"/>
                  </a:lnTo>
                  <a:lnTo>
                    <a:pt x="19" y="993"/>
                  </a:lnTo>
                  <a:lnTo>
                    <a:pt x="14" y="1016"/>
                  </a:lnTo>
                  <a:lnTo>
                    <a:pt x="10" y="1033"/>
                  </a:lnTo>
                  <a:lnTo>
                    <a:pt x="7" y="1045"/>
                  </a:lnTo>
                  <a:lnTo>
                    <a:pt x="2" y="1058"/>
                  </a:lnTo>
                  <a:lnTo>
                    <a:pt x="0" y="1069"/>
                  </a:lnTo>
                  <a:lnTo>
                    <a:pt x="0" y="1080"/>
                  </a:lnTo>
                  <a:close/>
                </a:path>
              </a:pathLst>
            </a:custGeom>
            <a:solidFill>
              <a:srgbClr val="C6EF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10" name="Google Shape;910;p15"/>
            <p:cNvSpPr/>
            <p:nvPr/>
          </p:nvSpPr>
          <p:spPr>
            <a:xfrm flipH="1">
              <a:off x="296" y="2535"/>
              <a:ext cx="204" cy="392"/>
            </a:xfrm>
            <a:custGeom>
              <a:rect b="b" l="l" r="r" t="t"/>
              <a:pathLst>
                <a:path extrusionOk="0" h="381" w="199">
                  <a:moveTo>
                    <a:pt x="199" y="234"/>
                  </a:moveTo>
                  <a:lnTo>
                    <a:pt x="183" y="238"/>
                  </a:lnTo>
                  <a:lnTo>
                    <a:pt x="165" y="249"/>
                  </a:lnTo>
                  <a:lnTo>
                    <a:pt x="145" y="263"/>
                  </a:lnTo>
                  <a:lnTo>
                    <a:pt x="126" y="281"/>
                  </a:lnTo>
                  <a:lnTo>
                    <a:pt x="107" y="303"/>
                  </a:lnTo>
                  <a:lnTo>
                    <a:pt x="92" y="327"/>
                  </a:lnTo>
                  <a:lnTo>
                    <a:pt x="81" y="354"/>
                  </a:lnTo>
                  <a:lnTo>
                    <a:pt x="75" y="381"/>
                  </a:lnTo>
                  <a:lnTo>
                    <a:pt x="69" y="346"/>
                  </a:lnTo>
                  <a:lnTo>
                    <a:pt x="60" y="313"/>
                  </a:lnTo>
                  <a:lnTo>
                    <a:pt x="52" y="286"/>
                  </a:lnTo>
                  <a:lnTo>
                    <a:pt x="45" y="264"/>
                  </a:lnTo>
                  <a:lnTo>
                    <a:pt x="43" y="240"/>
                  </a:lnTo>
                  <a:lnTo>
                    <a:pt x="39" y="216"/>
                  </a:lnTo>
                  <a:lnTo>
                    <a:pt x="34" y="196"/>
                  </a:lnTo>
                  <a:lnTo>
                    <a:pt x="28" y="176"/>
                  </a:lnTo>
                  <a:lnTo>
                    <a:pt x="22" y="160"/>
                  </a:lnTo>
                  <a:lnTo>
                    <a:pt x="15" y="146"/>
                  </a:lnTo>
                  <a:lnTo>
                    <a:pt x="7" y="137"/>
                  </a:lnTo>
                  <a:lnTo>
                    <a:pt x="0" y="131"/>
                  </a:lnTo>
                  <a:lnTo>
                    <a:pt x="1" y="123"/>
                  </a:lnTo>
                  <a:lnTo>
                    <a:pt x="5" y="116"/>
                  </a:lnTo>
                  <a:lnTo>
                    <a:pt x="8" y="109"/>
                  </a:lnTo>
                  <a:lnTo>
                    <a:pt x="14" y="102"/>
                  </a:lnTo>
                  <a:lnTo>
                    <a:pt x="20" y="97"/>
                  </a:lnTo>
                  <a:lnTo>
                    <a:pt x="27" y="91"/>
                  </a:lnTo>
                  <a:lnTo>
                    <a:pt x="35" y="85"/>
                  </a:lnTo>
                  <a:lnTo>
                    <a:pt x="42" y="81"/>
                  </a:lnTo>
                  <a:lnTo>
                    <a:pt x="52" y="76"/>
                  </a:lnTo>
                  <a:lnTo>
                    <a:pt x="66" y="69"/>
                  </a:lnTo>
                  <a:lnTo>
                    <a:pt x="82" y="62"/>
                  </a:lnTo>
                  <a:lnTo>
                    <a:pt x="100" y="54"/>
                  </a:lnTo>
                  <a:lnTo>
                    <a:pt x="116" y="47"/>
                  </a:lnTo>
                  <a:lnTo>
                    <a:pt x="131" y="40"/>
                  </a:lnTo>
                  <a:lnTo>
                    <a:pt x="142" y="36"/>
                  </a:lnTo>
                  <a:lnTo>
                    <a:pt x="148" y="32"/>
                  </a:lnTo>
                  <a:lnTo>
                    <a:pt x="151" y="30"/>
                  </a:lnTo>
                  <a:lnTo>
                    <a:pt x="158" y="25"/>
                  </a:lnTo>
                  <a:lnTo>
                    <a:pt x="166" y="21"/>
                  </a:lnTo>
                  <a:lnTo>
                    <a:pt x="174" y="15"/>
                  </a:lnTo>
                  <a:lnTo>
                    <a:pt x="183" y="9"/>
                  </a:lnTo>
                  <a:lnTo>
                    <a:pt x="190" y="4"/>
                  </a:lnTo>
                  <a:lnTo>
                    <a:pt x="196" y="1"/>
                  </a:lnTo>
                  <a:lnTo>
                    <a:pt x="199" y="0"/>
                  </a:lnTo>
                  <a:lnTo>
                    <a:pt x="199" y="234"/>
                  </a:lnTo>
                  <a:close/>
                </a:path>
              </a:pathLst>
            </a:custGeom>
            <a:solidFill>
              <a:srgbClr val="C6EF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11" name="Google Shape;911;p15"/>
            <p:cNvSpPr/>
            <p:nvPr/>
          </p:nvSpPr>
          <p:spPr>
            <a:xfrm flipH="1">
              <a:off x="445" y="2744"/>
              <a:ext cx="1117" cy="1130"/>
            </a:xfrm>
            <a:custGeom>
              <a:rect b="b" l="l" r="r" t="t"/>
              <a:pathLst>
                <a:path extrusionOk="0" h="1100" w="1095">
                  <a:moveTo>
                    <a:pt x="1084" y="124"/>
                  </a:moveTo>
                  <a:lnTo>
                    <a:pt x="1080" y="103"/>
                  </a:lnTo>
                  <a:lnTo>
                    <a:pt x="1076" y="85"/>
                  </a:lnTo>
                  <a:lnTo>
                    <a:pt x="1071" y="68"/>
                  </a:lnTo>
                  <a:lnTo>
                    <a:pt x="1065" y="53"/>
                  </a:lnTo>
                  <a:lnTo>
                    <a:pt x="1059" y="38"/>
                  </a:lnTo>
                  <a:lnTo>
                    <a:pt x="1054" y="24"/>
                  </a:lnTo>
                  <a:lnTo>
                    <a:pt x="1050" y="11"/>
                  </a:lnTo>
                  <a:lnTo>
                    <a:pt x="1047" y="0"/>
                  </a:lnTo>
                  <a:lnTo>
                    <a:pt x="1051" y="83"/>
                  </a:lnTo>
                  <a:lnTo>
                    <a:pt x="1046" y="166"/>
                  </a:lnTo>
                  <a:lnTo>
                    <a:pt x="1032" y="248"/>
                  </a:lnTo>
                  <a:lnTo>
                    <a:pt x="1012" y="326"/>
                  </a:lnTo>
                  <a:lnTo>
                    <a:pt x="989" y="396"/>
                  </a:lnTo>
                  <a:lnTo>
                    <a:pt x="964" y="456"/>
                  </a:lnTo>
                  <a:lnTo>
                    <a:pt x="939" y="504"/>
                  </a:lnTo>
                  <a:lnTo>
                    <a:pt x="914" y="537"/>
                  </a:lnTo>
                  <a:lnTo>
                    <a:pt x="902" y="549"/>
                  </a:lnTo>
                  <a:lnTo>
                    <a:pt x="890" y="557"/>
                  </a:lnTo>
                  <a:lnTo>
                    <a:pt x="880" y="562"/>
                  </a:lnTo>
                  <a:lnTo>
                    <a:pt x="872" y="563"/>
                  </a:lnTo>
                  <a:lnTo>
                    <a:pt x="864" y="562"/>
                  </a:lnTo>
                  <a:lnTo>
                    <a:pt x="858" y="560"/>
                  </a:lnTo>
                  <a:lnTo>
                    <a:pt x="852" y="555"/>
                  </a:lnTo>
                  <a:lnTo>
                    <a:pt x="849" y="549"/>
                  </a:lnTo>
                  <a:lnTo>
                    <a:pt x="844" y="543"/>
                  </a:lnTo>
                  <a:lnTo>
                    <a:pt x="837" y="539"/>
                  </a:lnTo>
                  <a:lnTo>
                    <a:pt x="830" y="535"/>
                  </a:lnTo>
                  <a:lnTo>
                    <a:pt x="821" y="534"/>
                  </a:lnTo>
                  <a:lnTo>
                    <a:pt x="812" y="535"/>
                  </a:lnTo>
                  <a:lnTo>
                    <a:pt x="803" y="540"/>
                  </a:lnTo>
                  <a:lnTo>
                    <a:pt x="793" y="547"/>
                  </a:lnTo>
                  <a:lnTo>
                    <a:pt x="785" y="558"/>
                  </a:lnTo>
                  <a:lnTo>
                    <a:pt x="775" y="576"/>
                  </a:lnTo>
                  <a:lnTo>
                    <a:pt x="760" y="596"/>
                  </a:lnTo>
                  <a:lnTo>
                    <a:pt x="742" y="622"/>
                  </a:lnTo>
                  <a:lnTo>
                    <a:pt x="721" y="648"/>
                  </a:lnTo>
                  <a:lnTo>
                    <a:pt x="700" y="675"/>
                  </a:lnTo>
                  <a:lnTo>
                    <a:pt x="679" y="700"/>
                  </a:lnTo>
                  <a:lnTo>
                    <a:pt x="660" y="722"/>
                  </a:lnTo>
                  <a:lnTo>
                    <a:pt x="643" y="739"/>
                  </a:lnTo>
                  <a:lnTo>
                    <a:pt x="624" y="755"/>
                  </a:lnTo>
                  <a:lnTo>
                    <a:pt x="601" y="773"/>
                  </a:lnTo>
                  <a:lnTo>
                    <a:pt x="573" y="792"/>
                  </a:lnTo>
                  <a:lnTo>
                    <a:pt x="546" y="811"/>
                  </a:lnTo>
                  <a:lnTo>
                    <a:pt x="519" y="829"/>
                  </a:lnTo>
                  <a:lnTo>
                    <a:pt x="496" y="845"/>
                  </a:lnTo>
                  <a:lnTo>
                    <a:pt x="479" y="858"/>
                  </a:lnTo>
                  <a:lnTo>
                    <a:pt x="471" y="867"/>
                  </a:lnTo>
                  <a:lnTo>
                    <a:pt x="466" y="874"/>
                  </a:lnTo>
                  <a:lnTo>
                    <a:pt x="462" y="882"/>
                  </a:lnTo>
                  <a:lnTo>
                    <a:pt x="455" y="890"/>
                  </a:lnTo>
                  <a:lnTo>
                    <a:pt x="447" y="899"/>
                  </a:lnTo>
                  <a:lnTo>
                    <a:pt x="439" y="907"/>
                  </a:lnTo>
                  <a:lnTo>
                    <a:pt x="431" y="914"/>
                  </a:lnTo>
                  <a:lnTo>
                    <a:pt x="423" y="919"/>
                  </a:lnTo>
                  <a:lnTo>
                    <a:pt x="414" y="921"/>
                  </a:lnTo>
                  <a:lnTo>
                    <a:pt x="406" y="922"/>
                  </a:lnTo>
                  <a:lnTo>
                    <a:pt x="398" y="925"/>
                  </a:lnTo>
                  <a:lnTo>
                    <a:pt x="391" y="928"/>
                  </a:lnTo>
                  <a:lnTo>
                    <a:pt x="385" y="932"/>
                  </a:lnTo>
                  <a:lnTo>
                    <a:pt x="378" y="935"/>
                  </a:lnTo>
                  <a:lnTo>
                    <a:pt x="372" y="939"/>
                  </a:lnTo>
                  <a:lnTo>
                    <a:pt x="367" y="943"/>
                  </a:lnTo>
                  <a:lnTo>
                    <a:pt x="363" y="947"/>
                  </a:lnTo>
                  <a:lnTo>
                    <a:pt x="355" y="949"/>
                  </a:lnTo>
                  <a:lnTo>
                    <a:pt x="345" y="944"/>
                  </a:lnTo>
                  <a:lnTo>
                    <a:pt x="337" y="941"/>
                  </a:lnTo>
                  <a:lnTo>
                    <a:pt x="330" y="943"/>
                  </a:lnTo>
                  <a:lnTo>
                    <a:pt x="326" y="949"/>
                  </a:lnTo>
                  <a:lnTo>
                    <a:pt x="318" y="957"/>
                  </a:lnTo>
                  <a:lnTo>
                    <a:pt x="307" y="967"/>
                  </a:lnTo>
                  <a:lnTo>
                    <a:pt x="296" y="978"/>
                  </a:lnTo>
                  <a:lnTo>
                    <a:pt x="281" y="989"/>
                  </a:lnTo>
                  <a:lnTo>
                    <a:pt x="267" y="998"/>
                  </a:lnTo>
                  <a:lnTo>
                    <a:pt x="251" y="1004"/>
                  </a:lnTo>
                  <a:lnTo>
                    <a:pt x="236" y="1007"/>
                  </a:lnTo>
                  <a:lnTo>
                    <a:pt x="220" y="1007"/>
                  </a:lnTo>
                  <a:lnTo>
                    <a:pt x="204" y="1007"/>
                  </a:lnTo>
                  <a:lnTo>
                    <a:pt x="186" y="1005"/>
                  </a:lnTo>
                  <a:lnTo>
                    <a:pt x="170" y="1003"/>
                  </a:lnTo>
                  <a:lnTo>
                    <a:pt x="155" y="997"/>
                  </a:lnTo>
                  <a:lnTo>
                    <a:pt x="142" y="989"/>
                  </a:lnTo>
                  <a:lnTo>
                    <a:pt x="131" y="978"/>
                  </a:lnTo>
                  <a:lnTo>
                    <a:pt x="124" y="962"/>
                  </a:lnTo>
                  <a:lnTo>
                    <a:pt x="120" y="950"/>
                  </a:lnTo>
                  <a:lnTo>
                    <a:pt x="112" y="942"/>
                  </a:lnTo>
                  <a:lnTo>
                    <a:pt x="104" y="936"/>
                  </a:lnTo>
                  <a:lnTo>
                    <a:pt x="97" y="934"/>
                  </a:lnTo>
                  <a:lnTo>
                    <a:pt x="92" y="912"/>
                  </a:lnTo>
                  <a:lnTo>
                    <a:pt x="90" y="896"/>
                  </a:lnTo>
                  <a:lnTo>
                    <a:pt x="89" y="884"/>
                  </a:lnTo>
                  <a:lnTo>
                    <a:pt x="90" y="876"/>
                  </a:lnTo>
                  <a:lnTo>
                    <a:pt x="94" y="864"/>
                  </a:lnTo>
                  <a:lnTo>
                    <a:pt x="101" y="850"/>
                  </a:lnTo>
                  <a:lnTo>
                    <a:pt x="109" y="837"/>
                  </a:lnTo>
                  <a:lnTo>
                    <a:pt x="117" y="823"/>
                  </a:lnTo>
                  <a:lnTo>
                    <a:pt x="125" y="812"/>
                  </a:lnTo>
                  <a:lnTo>
                    <a:pt x="133" y="801"/>
                  </a:lnTo>
                  <a:lnTo>
                    <a:pt x="140" y="793"/>
                  </a:lnTo>
                  <a:lnTo>
                    <a:pt x="145" y="789"/>
                  </a:lnTo>
                  <a:lnTo>
                    <a:pt x="150" y="783"/>
                  </a:lnTo>
                  <a:lnTo>
                    <a:pt x="148" y="781"/>
                  </a:lnTo>
                  <a:lnTo>
                    <a:pt x="143" y="783"/>
                  </a:lnTo>
                  <a:lnTo>
                    <a:pt x="135" y="792"/>
                  </a:lnTo>
                  <a:lnTo>
                    <a:pt x="128" y="800"/>
                  </a:lnTo>
                  <a:lnTo>
                    <a:pt x="117" y="813"/>
                  </a:lnTo>
                  <a:lnTo>
                    <a:pt x="105" y="827"/>
                  </a:lnTo>
                  <a:lnTo>
                    <a:pt x="91" y="843"/>
                  </a:lnTo>
                  <a:lnTo>
                    <a:pt x="77" y="858"/>
                  </a:lnTo>
                  <a:lnTo>
                    <a:pt x="64" y="873"/>
                  </a:lnTo>
                  <a:lnTo>
                    <a:pt x="55" y="887"/>
                  </a:lnTo>
                  <a:lnTo>
                    <a:pt x="49" y="897"/>
                  </a:lnTo>
                  <a:lnTo>
                    <a:pt x="41" y="924"/>
                  </a:lnTo>
                  <a:lnTo>
                    <a:pt x="36" y="937"/>
                  </a:lnTo>
                  <a:lnTo>
                    <a:pt x="28" y="943"/>
                  </a:lnTo>
                  <a:lnTo>
                    <a:pt x="17" y="947"/>
                  </a:lnTo>
                  <a:lnTo>
                    <a:pt x="13" y="948"/>
                  </a:lnTo>
                  <a:lnTo>
                    <a:pt x="7" y="951"/>
                  </a:lnTo>
                  <a:lnTo>
                    <a:pt x="2" y="956"/>
                  </a:lnTo>
                  <a:lnTo>
                    <a:pt x="0" y="963"/>
                  </a:lnTo>
                  <a:lnTo>
                    <a:pt x="11" y="963"/>
                  </a:lnTo>
                  <a:lnTo>
                    <a:pt x="21" y="965"/>
                  </a:lnTo>
                  <a:lnTo>
                    <a:pt x="28" y="969"/>
                  </a:lnTo>
                  <a:lnTo>
                    <a:pt x="32" y="973"/>
                  </a:lnTo>
                  <a:lnTo>
                    <a:pt x="47" y="988"/>
                  </a:lnTo>
                  <a:lnTo>
                    <a:pt x="60" y="1001"/>
                  </a:lnTo>
                  <a:lnTo>
                    <a:pt x="71" y="1013"/>
                  </a:lnTo>
                  <a:lnTo>
                    <a:pt x="83" y="1024"/>
                  </a:lnTo>
                  <a:lnTo>
                    <a:pt x="94" y="1032"/>
                  </a:lnTo>
                  <a:lnTo>
                    <a:pt x="106" y="1038"/>
                  </a:lnTo>
                  <a:lnTo>
                    <a:pt x="120" y="1042"/>
                  </a:lnTo>
                  <a:lnTo>
                    <a:pt x="135" y="1043"/>
                  </a:lnTo>
                  <a:lnTo>
                    <a:pt x="147" y="1046"/>
                  </a:lnTo>
                  <a:lnTo>
                    <a:pt x="162" y="1053"/>
                  </a:lnTo>
                  <a:lnTo>
                    <a:pt x="180" y="1062"/>
                  </a:lnTo>
                  <a:lnTo>
                    <a:pt x="201" y="1071"/>
                  </a:lnTo>
                  <a:lnTo>
                    <a:pt x="226" y="1081"/>
                  </a:lnTo>
                  <a:lnTo>
                    <a:pt x="253" y="1091"/>
                  </a:lnTo>
                  <a:lnTo>
                    <a:pt x="283" y="1098"/>
                  </a:lnTo>
                  <a:lnTo>
                    <a:pt x="318" y="1100"/>
                  </a:lnTo>
                  <a:lnTo>
                    <a:pt x="338" y="1100"/>
                  </a:lnTo>
                  <a:lnTo>
                    <a:pt x="358" y="1100"/>
                  </a:lnTo>
                  <a:lnTo>
                    <a:pt x="378" y="1100"/>
                  </a:lnTo>
                  <a:lnTo>
                    <a:pt x="396" y="1099"/>
                  </a:lnTo>
                  <a:lnTo>
                    <a:pt x="414" y="1099"/>
                  </a:lnTo>
                  <a:lnTo>
                    <a:pt x="432" y="1098"/>
                  </a:lnTo>
                  <a:lnTo>
                    <a:pt x="448" y="1095"/>
                  </a:lnTo>
                  <a:lnTo>
                    <a:pt x="463" y="1093"/>
                  </a:lnTo>
                  <a:lnTo>
                    <a:pt x="478" y="1091"/>
                  </a:lnTo>
                  <a:lnTo>
                    <a:pt x="492" y="1087"/>
                  </a:lnTo>
                  <a:lnTo>
                    <a:pt x="504" y="1084"/>
                  </a:lnTo>
                  <a:lnTo>
                    <a:pt x="516" y="1079"/>
                  </a:lnTo>
                  <a:lnTo>
                    <a:pt x="527" y="1073"/>
                  </a:lnTo>
                  <a:lnTo>
                    <a:pt x="537" y="1068"/>
                  </a:lnTo>
                  <a:lnTo>
                    <a:pt x="546" y="1060"/>
                  </a:lnTo>
                  <a:lnTo>
                    <a:pt x="554" y="1051"/>
                  </a:lnTo>
                  <a:lnTo>
                    <a:pt x="560" y="1045"/>
                  </a:lnTo>
                  <a:lnTo>
                    <a:pt x="564" y="1038"/>
                  </a:lnTo>
                  <a:lnTo>
                    <a:pt x="569" y="1032"/>
                  </a:lnTo>
                  <a:lnTo>
                    <a:pt x="573" y="1026"/>
                  </a:lnTo>
                  <a:lnTo>
                    <a:pt x="578" y="1022"/>
                  </a:lnTo>
                  <a:lnTo>
                    <a:pt x="583" y="1017"/>
                  </a:lnTo>
                  <a:lnTo>
                    <a:pt x="588" y="1013"/>
                  </a:lnTo>
                  <a:lnTo>
                    <a:pt x="594" y="1011"/>
                  </a:lnTo>
                  <a:lnTo>
                    <a:pt x="610" y="1005"/>
                  </a:lnTo>
                  <a:lnTo>
                    <a:pt x="626" y="1000"/>
                  </a:lnTo>
                  <a:lnTo>
                    <a:pt x="643" y="992"/>
                  </a:lnTo>
                  <a:lnTo>
                    <a:pt x="657" y="982"/>
                  </a:lnTo>
                  <a:lnTo>
                    <a:pt x="672" y="974"/>
                  </a:lnTo>
                  <a:lnTo>
                    <a:pt x="685" y="965"/>
                  </a:lnTo>
                  <a:lnTo>
                    <a:pt x="695" y="957"/>
                  </a:lnTo>
                  <a:lnTo>
                    <a:pt x="704" y="950"/>
                  </a:lnTo>
                  <a:lnTo>
                    <a:pt x="715" y="939"/>
                  </a:lnTo>
                  <a:lnTo>
                    <a:pt x="729" y="927"/>
                  </a:lnTo>
                  <a:lnTo>
                    <a:pt x="742" y="914"/>
                  </a:lnTo>
                  <a:lnTo>
                    <a:pt x="755" y="902"/>
                  </a:lnTo>
                  <a:lnTo>
                    <a:pt x="770" y="889"/>
                  </a:lnTo>
                  <a:lnTo>
                    <a:pt x="784" y="876"/>
                  </a:lnTo>
                  <a:lnTo>
                    <a:pt x="799" y="865"/>
                  </a:lnTo>
                  <a:lnTo>
                    <a:pt x="814" y="852"/>
                  </a:lnTo>
                  <a:lnTo>
                    <a:pt x="829" y="841"/>
                  </a:lnTo>
                  <a:lnTo>
                    <a:pt x="844" y="828"/>
                  </a:lnTo>
                  <a:lnTo>
                    <a:pt x="858" y="816"/>
                  </a:lnTo>
                  <a:lnTo>
                    <a:pt x="872" y="806"/>
                  </a:lnTo>
                  <a:lnTo>
                    <a:pt x="886" y="796"/>
                  </a:lnTo>
                  <a:lnTo>
                    <a:pt x="898" y="785"/>
                  </a:lnTo>
                  <a:lnTo>
                    <a:pt x="911" y="776"/>
                  </a:lnTo>
                  <a:lnTo>
                    <a:pt x="922" y="768"/>
                  </a:lnTo>
                  <a:lnTo>
                    <a:pt x="933" y="755"/>
                  </a:lnTo>
                  <a:lnTo>
                    <a:pt x="942" y="743"/>
                  </a:lnTo>
                  <a:lnTo>
                    <a:pt x="949" y="730"/>
                  </a:lnTo>
                  <a:lnTo>
                    <a:pt x="955" y="717"/>
                  </a:lnTo>
                  <a:lnTo>
                    <a:pt x="959" y="706"/>
                  </a:lnTo>
                  <a:lnTo>
                    <a:pt x="963" y="694"/>
                  </a:lnTo>
                  <a:lnTo>
                    <a:pt x="965" y="684"/>
                  </a:lnTo>
                  <a:lnTo>
                    <a:pt x="966" y="674"/>
                  </a:lnTo>
                  <a:lnTo>
                    <a:pt x="967" y="663"/>
                  </a:lnTo>
                  <a:lnTo>
                    <a:pt x="971" y="654"/>
                  </a:lnTo>
                  <a:lnTo>
                    <a:pt x="974" y="644"/>
                  </a:lnTo>
                  <a:lnTo>
                    <a:pt x="979" y="632"/>
                  </a:lnTo>
                  <a:lnTo>
                    <a:pt x="985" y="622"/>
                  </a:lnTo>
                  <a:lnTo>
                    <a:pt x="990" y="609"/>
                  </a:lnTo>
                  <a:lnTo>
                    <a:pt x="997" y="596"/>
                  </a:lnTo>
                  <a:lnTo>
                    <a:pt x="1004" y="581"/>
                  </a:lnTo>
                  <a:lnTo>
                    <a:pt x="1017" y="553"/>
                  </a:lnTo>
                  <a:lnTo>
                    <a:pt x="1034" y="509"/>
                  </a:lnTo>
                  <a:lnTo>
                    <a:pt x="1054" y="455"/>
                  </a:lnTo>
                  <a:lnTo>
                    <a:pt x="1072" y="391"/>
                  </a:lnTo>
                  <a:lnTo>
                    <a:pt x="1087" y="323"/>
                  </a:lnTo>
                  <a:lnTo>
                    <a:pt x="1095" y="254"/>
                  </a:lnTo>
                  <a:lnTo>
                    <a:pt x="1095" y="186"/>
                  </a:lnTo>
                  <a:lnTo>
                    <a:pt x="1084" y="124"/>
                  </a:lnTo>
                  <a:close/>
                </a:path>
              </a:pathLst>
            </a:custGeom>
            <a:solidFill>
              <a:srgbClr val="8EE07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12" name="Google Shape;912;p15"/>
            <p:cNvSpPr/>
            <p:nvPr/>
          </p:nvSpPr>
          <p:spPr>
            <a:xfrm flipH="1">
              <a:off x="288" y="2779"/>
              <a:ext cx="285" cy="1109"/>
            </a:xfrm>
            <a:custGeom>
              <a:rect b="b" l="l" r="r" t="t"/>
              <a:pathLst>
                <a:path extrusionOk="0" h="1000" w="270">
                  <a:moveTo>
                    <a:pt x="270" y="0"/>
                  </a:moveTo>
                  <a:lnTo>
                    <a:pt x="252" y="5"/>
                  </a:lnTo>
                  <a:lnTo>
                    <a:pt x="232" y="15"/>
                  </a:lnTo>
                  <a:lnTo>
                    <a:pt x="213" y="29"/>
                  </a:lnTo>
                  <a:lnTo>
                    <a:pt x="194" y="46"/>
                  </a:lnTo>
                  <a:lnTo>
                    <a:pt x="178" y="67"/>
                  </a:lnTo>
                  <a:lnTo>
                    <a:pt x="163" y="91"/>
                  </a:lnTo>
                  <a:lnTo>
                    <a:pt x="153" y="118"/>
                  </a:lnTo>
                  <a:lnTo>
                    <a:pt x="147" y="145"/>
                  </a:lnTo>
                  <a:lnTo>
                    <a:pt x="154" y="199"/>
                  </a:lnTo>
                  <a:lnTo>
                    <a:pt x="148" y="264"/>
                  </a:lnTo>
                  <a:lnTo>
                    <a:pt x="133" y="334"/>
                  </a:lnTo>
                  <a:lnTo>
                    <a:pt x="112" y="404"/>
                  </a:lnTo>
                  <a:lnTo>
                    <a:pt x="89" y="469"/>
                  </a:lnTo>
                  <a:lnTo>
                    <a:pt x="69" y="523"/>
                  </a:lnTo>
                  <a:lnTo>
                    <a:pt x="53" y="561"/>
                  </a:lnTo>
                  <a:lnTo>
                    <a:pt x="46" y="577"/>
                  </a:lnTo>
                  <a:lnTo>
                    <a:pt x="39" y="591"/>
                  </a:lnTo>
                  <a:lnTo>
                    <a:pt x="33" y="604"/>
                  </a:lnTo>
                  <a:lnTo>
                    <a:pt x="27" y="615"/>
                  </a:lnTo>
                  <a:lnTo>
                    <a:pt x="23" y="626"/>
                  </a:lnTo>
                  <a:lnTo>
                    <a:pt x="18" y="636"/>
                  </a:lnTo>
                  <a:lnTo>
                    <a:pt x="15" y="645"/>
                  </a:lnTo>
                  <a:lnTo>
                    <a:pt x="11" y="656"/>
                  </a:lnTo>
                  <a:lnTo>
                    <a:pt x="10" y="665"/>
                  </a:lnTo>
                  <a:lnTo>
                    <a:pt x="12" y="677"/>
                  </a:lnTo>
                  <a:lnTo>
                    <a:pt x="16" y="683"/>
                  </a:lnTo>
                  <a:lnTo>
                    <a:pt x="13" y="690"/>
                  </a:lnTo>
                  <a:lnTo>
                    <a:pt x="1" y="706"/>
                  </a:lnTo>
                  <a:lnTo>
                    <a:pt x="3" y="721"/>
                  </a:lnTo>
                  <a:lnTo>
                    <a:pt x="13" y="715"/>
                  </a:lnTo>
                  <a:lnTo>
                    <a:pt x="15" y="718"/>
                  </a:lnTo>
                  <a:lnTo>
                    <a:pt x="12" y="724"/>
                  </a:lnTo>
                  <a:lnTo>
                    <a:pt x="13" y="726"/>
                  </a:lnTo>
                  <a:lnTo>
                    <a:pt x="5" y="786"/>
                  </a:lnTo>
                  <a:lnTo>
                    <a:pt x="0" y="857"/>
                  </a:lnTo>
                  <a:lnTo>
                    <a:pt x="0" y="932"/>
                  </a:lnTo>
                  <a:lnTo>
                    <a:pt x="8" y="1000"/>
                  </a:lnTo>
                  <a:lnTo>
                    <a:pt x="270" y="1000"/>
                  </a:lnTo>
                  <a:lnTo>
                    <a:pt x="270" y="1"/>
                  </a:lnTo>
                  <a:lnTo>
                    <a:pt x="270" y="0"/>
                  </a:lnTo>
                  <a:close/>
                </a:path>
              </a:pathLst>
            </a:custGeom>
            <a:solidFill>
              <a:srgbClr val="8EE07A"/>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13" name="Google Shape;913;p15"/>
            <p:cNvSpPr/>
            <p:nvPr/>
          </p:nvSpPr>
          <p:spPr>
            <a:xfrm flipH="1">
              <a:off x="1093" y="3731"/>
              <a:ext cx="126" cy="141"/>
            </a:xfrm>
            <a:custGeom>
              <a:rect b="b" l="l" r="r" t="t"/>
              <a:pathLst>
                <a:path extrusionOk="0" h="139" w="126">
                  <a:moveTo>
                    <a:pt x="0" y="0"/>
                  </a:moveTo>
                  <a:lnTo>
                    <a:pt x="38" y="76"/>
                  </a:lnTo>
                  <a:lnTo>
                    <a:pt x="126" y="136"/>
                  </a:lnTo>
                  <a:lnTo>
                    <a:pt x="114" y="139"/>
                  </a:lnTo>
                  <a:lnTo>
                    <a:pt x="27" y="98"/>
                  </a:lnTo>
                  <a:lnTo>
                    <a:pt x="0" y="0"/>
                  </a:lnTo>
                  <a:close/>
                </a:path>
              </a:pathLst>
            </a:custGeom>
            <a:solidFill>
              <a:srgbClr val="33B2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14" name="Google Shape;914;p15"/>
            <p:cNvSpPr/>
            <p:nvPr/>
          </p:nvSpPr>
          <p:spPr>
            <a:xfrm flipH="1">
              <a:off x="1181" y="3190"/>
              <a:ext cx="415" cy="432"/>
            </a:xfrm>
            <a:custGeom>
              <a:rect b="b" l="l" r="r" t="t"/>
              <a:pathLst>
                <a:path extrusionOk="0" h="419" w="408">
                  <a:moveTo>
                    <a:pt x="59" y="419"/>
                  </a:moveTo>
                  <a:lnTo>
                    <a:pt x="72" y="403"/>
                  </a:lnTo>
                  <a:lnTo>
                    <a:pt x="87" y="387"/>
                  </a:lnTo>
                  <a:lnTo>
                    <a:pt x="103" y="373"/>
                  </a:lnTo>
                  <a:lnTo>
                    <a:pt x="120" y="359"/>
                  </a:lnTo>
                  <a:lnTo>
                    <a:pt x="139" y="346"/>
                  </a:lnTo>
                  <a:lnTo>
                    <a:pt x="158" y="334"/>
                  </a:lnTo>
                  <a:lnTo>
                    <a:pt x="179" y="321"/>
                  </a:lnTo>
                  <a:lnTo>
                    <a:pt x="202" y="311"/>
                  </a:lnTo>
                  <a:lnTo>
                    <a:pt x="224" y="300"/>
                  </a:lnTo>
                  <a:lnTo>
                    <a:pt x="248" y="290"/>
                  </a:lnTo>
                  <a:lnTo>
                    <a:pt x="273" y="280"/>
                  </a:lnTo>
                  <a:lnTo>
                    <a:pt x="299" y="271"/>
                  </a:lnTo>
                  <a:lnTo>
                    <a:pt x="324" y="261"/>
                  </a:lnTo>
                  <a:lnTo>
                    <a:pt x="350" y="252"/>
                  </a:lnTo>
                  <a:lnTo>
                    <a:pt x="378" y="244"/>
                  </a:lnTo>
                  <a:lnTo>
                    <a:pt x="406" y="235"/>
                  </a:lnTo>
                  <a:lnTo>
                    <a:pt x="406" y="232"/>
                  </a:lnTo>
                  <a:lnTo>
                    <a:pt x="407" y="228"/>
                  </a:lnTo>
                  <a:lnTo>
                    <a:pt x="407" y="225"/>
                  </a:lnTo>
                  <a:lnTo>
                    <a:pt x="408" y="221"/>
                  </a:lnTo>
                  <a:lnTo>
                    <a:pt x="398" y="220"/>
                  </a:lnTo>
                  <a:lnTo>
                    <a:pt x="387" y="218"/>
                  </a:lnTo>
                  <a:lnTo>
                    <a:pt x="378" y="215"/>
                  </a:lnTo>
                  <a:lnTo>
                    <a:pt x="369" y="212"/>
                  </a:lnTo>
                  <a:lnTo>
                    <a:pt x="362" y="210"/>
                  </a:lnTo>
                  <a:lnTo>
                    <a:pt x="355" y="206"/>
                  </a:lnTo>
                  <a:lnTo>
                    <a:pt x="350" y="203"/>
                  </a:lnTo>
                  <a:lnTo>
                    <a:pt x="348" y="200"/>
                  </a:lnTo>
                  <a:lnTo>
                    <a:pt x="342" y="173"/>
                  </a:lnTo>
                  <a:lnTo>
                    <a:pt x="339" y="151"/>
                  </a:lnTo>
                  <a:lnTo>
                    <a:pt x="337" y="135"/>
                  </a:lnTo>
                  <a:lnTo>
                    <a:pt x="337" y="123"/>
                  </a:lnTo>
                  <a:lnTo>
                    <a:pt x="340" y="113"/>
                  </a:lnTo>
                  <a:lnTo>
                    <a:pt x="348" y="103"/>
                  </a:lnTo>
                  <a:lnTo>
                    <a:pt x="356" y="91"/>
                  </a:lnTo>
                  <a:lnTo>
                    <a:pt x="361" y="79"/>
                  </a:lnTo>
                  <a:lnTo>
                    <a:pt x="361" y="68"/>
                  </a:lnTo>
                  <a:lnTo>
                    <a:pt x="359" y="58"/>
                  </a:lnTo>
                  <a:lnTo>
                    <a:pt x="353" y="50"/>
                  </a:lnTo>
                  <a:lnTo>
                    <a:pt x="345" y="43"/>
                  </a:lnTo>
                  <a:lnTo>
                    <a:pt x="338" y="39"/>
                  </a:lnTo>
                  <a:lnTo>
                    <a:pt x="331" y="37"/>
                  </a:lnTo>
                  <a:lnTo>
                    <a:pt x="324" y="37"/>
                  </a:lnTo>
                  <a:lnTo>
                    <a:pt x="317" y="37"/>
                  </a:lnTo>
                  <a:lnTo>
                    <a:pt x="311" y="38"/>
                  </a:lnTo>
                  <a:lnTo>
                    <a:pt x="307" y="39"/>
                  </a:lnTo>
                  <a:lnTo>
                    <a:pt x="302" y="40"/>
                  </a:lnTo>
                  <a:lnTo>
                    <a:pt x="300" y="41"/>
                  </a:lnTo>
                  <a:lnTo>
                    <a:pt x="295" y="41"/>
                  </a:lnTo>
                  <a:lnTo>
                    <a:pt x="289" y="39"/>
                  </a:lnTo>
                  <a:lnTo>
                    <a:pt x="285" y="38"/>
                  </a:lnTo>
                  <a:lnTo>
                    <a:pt x="279" y="38"/>
                  </a:lnTo>
                  <a:lnTo>
                    <a:pt x="273" y="40"/>
                  </a:lnTo>
                  <a:lnTo>
                    <a:pt x="266" y="44"/>
                  </a:lnTo>
                  <a:lnTo>
                    <a:pt x="262" y="48"/>
                  </a:lnTo>
                  <a:lnTo>
                    <a:pt x="259" y="50"/>
                  </a:lnTo>
                  <a:lnTo>
                    <a:pt x="253" y="40"/>
                  </a:lnTo>
                  <a:lnTo>
                    <a:pt x="244" y="31"/>
                  </a:lnTo>
                  <a:lnTo>
                    <a:pt x="238" y="23"/>
                  </a:lnTo>
                  <a:lnTo>
                    <a:pt x="231" y="15"/>
                  </a:lnTo>
                  <a:lnTo>
                    <a:pt x="224" y="9"/>
                  </a:lnTo>
                  <a:lnTo>
                    <a:pt x="218" y="5"/>
                  </a:lnTo>
                  <a:lnTo>
                    <a:pt x="215" y="1"/>
                  </a:lnTo>
                  <a:lnTo>
                    <a:pt x="211" y="0"/>
                  </a:lnTo>
                  <a:lnTo>
                    <a:pt x="205" y="0"/>
                  </a:lnTo>
                  <a:lnTo>
                    <a:pt x="197" y="0"/>
                  </a:lnTo>
                  <a:lnTo>
                    <a:pt x="189" y="1"/>
                  </a:lnTo>
                  <a:lnTo>
                    <a:pt x="182" y="3"/>
                  </a:lnTo>
                  <a:lnTo>
                    <a:pt x="179" y="6"/>
                  </a:lnTo>
                  <a:lnTo>
                    <a:pt x="173" y="10"/>
                  </a:lnTo>
                  <a:lnTo>
                    <a:pt x="168" y="16"/>
                  </a:lnTo>
                  <a:lnTo>
                    <a:pt x="163" y="22"/>
                  </a:lnTo>
                  <a:lnTo>
                    <a:pt x="157" y="28"/>
                  </a:lnTo>
                  <a:lnTo>
                    <a:pt x="151" y="33"/>
                  </a:lnTo>
                  <a:lnTo>
                    <a:pt x="148" y="38"/>
                  </a:lnTo>
                  <a:lnTo>
                    <a:pt x="145" y="40"/>
                  </a:lnTo>
                  <a:lnTo>
                    <a:pt x="140" y="38"/>
                  </a:lnTo>
                  <a:lnTo>
                    <a:pt x="134" y="37"/>
                  </a:lnTo>
                  <a:lnTo>
                    <a:pt x="128" y="35"/>
                  </a:lnTo>
                  <a:lnTo>
                    <a:pt x="124" y="32"/>
                  </a:lnTo>
                  <a:lnTo>
                    <a:pt x="119" y="31"/>
                  </a:lnTo>
                  <a:lnTo>
                    <a:pt x="114" y="30"/>
                  </a:lnTo>
                  <a:lnTo>
                    <a:pt x="111" y="29"/>
                  </a:lnTo>
                  <a:lnTo>
                    <a:pt x="107" y="29"/>
                  </a:lnTo>
                  <a:lnTo>
                    <a:pt x="102" y="31"/>
                  </a:lnTo>
                  <a:lnTo>
                    <a:pt x="96" y="33"/>
                  </a:lnTo>
                  <a:lnTo>
                    <a:pt x="91" y="37"/>
                  </a:lnTo>
                  <a:lnTo>
                    <a:pt x="88" y="41"/>
                  </a:lnTo>
                  <a:lnTo>
                    <a:pt x="84" y="46"/>
                  </a:lnTo>
                  <a:lnTo>
                    <a:pt x="81" y="51"/>
                  </a:lnTo>
                  <a:lnTo>
                    <a:pt x="79" y="55"/>
                  </a:lnTo>
                  <a:lnTo>
                    <a:pt x="77" y="56"/>
                  </a:lnTo>
                  <a:lnTo>
                    <a:pt x="72" y="53"/>
                  </a:lnTo>
                  <a:lnTo>
                    <a:pt x="65" y="50"/>
                  </a:lnTo>
                  <a:lnTo>
                    <a:pt x="60" y="46"/>
                  </a:lnTo>
                  <a:lnTo>
                    <a:pt x="54" y="43"/>
                  </a:lnTo>
                  <a:lnTo>
                    <a:pt x="51" y="40"/>
                  </a:lnTo>
                  <a:lnTo>
                    <a:pt x="46" y="38"/>
                  </a:lnTo>
                  <a:lnTo>
                    <a:pt x="44" y="37"/>
                  </a:lnTo>
                  <a:lnTo>
                    <a:pt x="42" y="37"/>
                  </a:lnTo>
                  <a:lnTo>
                    <a:pt x="37" y="37"/>
                  </a:lnTo>
                  <a:lnTo>
                    <a:pt x="33" y="39"/>
                  </a:lnTo>
                  <a:lnTo>
                    <a:pt x="27" y="41"/>
                  </a:lnTo>
                  <a:lnTo>
                    <a:pt x="22" y="43"/>
                  </a:lnTo>
                  <a:lnTo>
                    <a:pt x="18" y="47"/>
                  </a:lnTo>
                  <a:lnTo>
                    <a:pt x="11" y="55"/>
                  </a:lnTo>
                  <a:lnTo>
                    <a:pt x="5" y="64"/>
                  </a:lnTo>
                  <a:lnTo>
                    <a:pt x="3" y="70"/>
                  </a:lnTo>
                  <a:lnTo>
                    <a:pt x="1" y="83"/>
                  </a:lnTo>
                  <a:lnTo>
                    <a:pt x="1" y="97"/>
                  </a:lnTo>
                  <a:lnTo>
                    <a:pt x="3" y="109"/>
                  </a:lnTo>
                  <a:lnTo>
                    <a:pt x="1" y="121"/>
                  </a:lnTo>
                  <a:lnTo>
                    <a:pt x="0" y="131"/>
                  </a:lnTo>
                  <a:lnTo>
                    <a:pt x="1" y="143"/>
                  </a:lnTo>
                  <a:lnTo>
                    <a:pt x="3" y="157"/>
                  </a:lnTo>
                  <a:lnTo>
                    <a:pt x="7" y="172"/>
                  </a:lnTo>
                  <a:lnTo>
                    <a:pt x="14" y="194"/>
                  </a:lnTo>
                  <a:lnTo>
                    <a:pt x="22" y="222"/>
                  </a:lnTo>
                  <a:lnTo>
                    <a:pt x="29" y="252"/>
                  </a:lnTo>
                  <a:lnTo>
                    <a:pt x="33" y="279"/>
                  </a:lnTo>
                  <a:lnTo>
                    <a:pt x="34" y="309"/>
                  </a:lnTo>
                  <a:lnTo>
                    <a:pt x="37" y="347"/>
                  </a:lnTo>
                  <a:lnTo>
                    <a:pt x="45" y="386"/>
                  </a:lnTo>
                  <a:lnTo>
                    <a:pt x="59" y="419"/>
                  </a:lnTo>
                  <a:close/>
                </a:path>
              </a:pathLst>
            </a:custGeom>
            <a:solidFill>
              <a:srgbClr val="E5CC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15" name="Google Shape;915;p15"/>
            <p:cNvSpPr/>
            <p:nvPr/>
          </p:nvSpPr>
          <p:spPr>
            <a:xfrm flipH="1">
              <a:off x="1179" y="3429"/>
              <a:ext cx="362" cy="195"/>
            </a:xfrm>
            <a:custGeom>
              <a:rect b="b" l="l" r="r" t="t"/>
              <a:pathLst>
                <a:path extrusionOk="0" h="190" w="354">
                  <a:moveTo>
                    <a:pt x="345" y="3"/>
                  </a:moveTo>
                  <a:lnTo>
                    <a:pt x="349" y="0"/>
                  </a:lnTo>
                  <a:lnTo>
                    <a:pt x="321" y="9"/>
                  </a:lnTo>
                  <a:lnTo>
                    <a:pt x="293" y="17"/>
                  </a:lnTo>
                  <a:lnTo>
                    <a:pt x="267" y="26"/>
                  </a:lnTo>
                  <a:lnTo>
                    <a:pt x="241" y="35"/>
                  </a:lnTo>
                  <a:lnTo>
                    <a:pt x="216" y="44"/>
                  </a:lnTo>
                  <a:lnTo>
                    <a:pt x="191" y="55"/>
                  </a:lnTo>
                  <a:lnTo>
                    <a:pt x="167" y="64"/>
                  </a:lnTo>
                  <a:lnTo>
                    <a:pt x="145" y="76"/>
                  </a:lnTo>
                  <a:lnTo>
                    <a:pt x="122" y="86"/>
                  </a:lnTo>
                  <a:lnTo>
                    <a:pt x="100" y="99"/>
                  </a:lnTo>
                  <a:lnTo>
                    <a:pt x="80" y="110"/>
                  </a:lnTo>
                  <a:lnTo>
                    <a:pt x="62" y="124"/>
                  </a:lnTo>
                  <a:lnTo>
                    <a:pt x="45" y="138"/>
                  </a:lnTo>
                  <a:lnTo>
                    <a:pt x="28" y="153"/>
                  </a:lnTo>
                  <a:lnTo>
                    <a:pt x="12" y="169"/>
                  </a:lnTo>
                  <a:lnTo>
                    <a:pt x="0" y="185"/>
                  </a:lnTo>
                  <a:lnTo>
                    <a:pt x="7" y="190"/>
                  </a:lnTo>
                  <a:lnTo>
                    <a:pt x="19" y="174"/>
                  </a:lnTo>
                  <a:lnTo>
                    <a:pt x="33" y="157"/>
                  </a:lnTo>
                  <a:lnTo>
                    <a:pt x="49" y="145"/>
                  </a:lnTo>
                  <a:lnTo>
                    <a:pt x="66" y="131"/>
                  </a:lnTo>
                  <a:lnTo>
                    <a:pt x="85" y="117"/>
                  </a:lnTo>
                  <a:lnTo>
                    <a:pt x="104" y="106"/>
                  </a:lnTo>
                  <a:lnTo>
                    <a:pt x="124" y="93"/>
                  </a:lnTo>
                  <a:lnTo>
                    <a:pt x="147" y="82"/>
                  </a:lnTo>
                  <a:lnTo>
                    <a:pt x="169" y="71"/>
                  </a:lnTo>
                  <a:lnTo>
                    <a:pt x="193" y="62"/>
                  </a:lnTo>
                  <a:lnTo>
                    <a:pt x="218" y="51"/>
                  </a:lnTo>
                  <a:lnTo>
                    <a:pt x="244" y="42"/>
                  </a:lnTo>
                  <a:lnTo>
                    <a:pt x="269" y="33"/>
                  </a:lnTo>
                  <a:lnTo>
                    <a:pt x="296" y="24"/>
                  </a:lnTo>
                  <a:lnTo>
                    <a:pt x="323" y="16"/>
                  </a:lnTo>
                  <a:lnTo>
                    <a:pt x="351" y="6"/>
                  </a:lnTo>
                  <a:lnTo>
                    <a:pt x="354" y="3"/>
                  </a:lnTo>
                  <a:lnTo>
                    <a:pt x="351" y="6"/>
                  </a:lnTo>
                  <a:lnTo>
                    <a:pt x="353" y="4"/>
                  </a:lnTo>
                  <a:lnTo>
                    <a:pt x="353" y="2"/>
                  </a:lnTo>
                  <a:lnTo>
                    <a:pt x="352" y="0"/>
                  </a:lnTo>
                  <a:lnTo>
                    <a:pt x="349" y="0"/>
                  </a:lnTo>
                  <a:lnTo>
                    <a:pt x="345"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16" name="Google Shape;916;p15"/>
            <p:cNvSpPr/>
            <p:nvPr/>
          </p:nvSpPr>
          <p:spPr>
            <a:xfrm flipH="1">
              <a:off x="1179" y="3414"/>
              <a:ext cx="10" cy="19"/>
            </a:xfrm>
            <a:custGeom>
              <a:rect b="b" l="l" r="r" t="t"/>
              <a:pathLst>
                <a:path extrusionOk="0" h="17" w="10">
                  <a:moveTo>
                    <a:pt x="7" y="7"/>
                  </a:moveTo>
                  <a:lnTo>
                    <a:pt x="4" y="3"/>
                  </a:lnTo>
                  <a:lnTo>
                    <a:pt x="2" y="7"/>
                  </a:lnTo>
                  <a:lnTo>
                    <a:pt x="2" y="10"/>
                  </a:lnTo>
                  <a:lnTo>
                    <a:pt x="1" y="14"/>
                  </a:lnTo>
                  <a:lnTo>
                    <a:pt x="0" y="17"/>
                  </a:lnTo>
                  <a:lnTo>
                    <a:pt x="9" y="17"/>
                  </a:lnTo>
                  <a:lnTo>
                    <a:pt x="8" y="14"/>
                  </a:lnTo>
                  <a:lnTo>
                    <a:pt x="9" y="10"/>
                  </a:lnTo>
                  <a:lnTo>
                    <a:pt x="9" y="7"/>
                  </a:lnTo>
                  <a:lnTo>
                    <a:pt x="10" y="3"/>
                  </a:lnTo>
                  <a:lnTo>
                    <a:pt x="7" y="0"/>
                  </a:lnTo>
                  <a:lnTo>
                    <a:pt x="10" y="3"/>
                  </a:lnTo>
                  <a:lnTo>
                    <a:pt x="9" y="1"/>
                  </a:lnTo>
                  <a:lnTo>
                    <a:pt x="7" y="0"/>
                  </a:lnTo>
                  <a:lnTo>
                    <a:pt x="5" y="1"/>
                  </a:lnTo>
                  <a:lnTo>
                    <a:pt x="4" y="3"/>
                  </a:lnTo>
                  <a:lnTo>
                    <a:pt x="7"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17" name="Google Shape;917;p15"/>
            <p:cNvSpPr/>
            <p:nvPr/>
          </p:nvSpPr>
          <p:spPr>
            <a:xfrm flipH="1">
              <a:off x="1181" y="3392"/>
              <a:ext cx="65" cy="28"/>
            </a:xfrm>
            <a:custGeom>
              <a:rect b="b" l="l" r="r" t="t"/>
              <a:pathLst>
                <a:path extrusionOk="0" h="29" w="63">
                  <a:moveTo>
                    <a:pt x="0" y="4"/>
                  </a:moveTo>
                  <a:lnTo>
                    <a:pt x="0" y="7"/>
                  </a:lnTo>
                  <a:lnTo>
                    <a:pt x="3" y="10"/>
                  </a:lnTo>
                  <a:lnTo>
                    <a:pt x="8" y="14"/>
                  </a:lnTo>
                  <a:lnTo>
                    <a:pt x="16" y="17"/>
                  </a:lnTo>
                  <a:lnTo>
                    <a:pt x="23" y="19"/>
                  </a:lnTo>
                  <a:lnTo>
                    <a:pt x="32" y="23"/>
                  </a:lnTo>
                  <a:lnTo>
                    <a:pt x="42" y="25"/>
                  </a:lnTo>
                  <a:lnTo>
                    <a:pt x="53" y="27"/>
                  </a:lnTo>
                  <a:lnTo>
                    <a:pt x="63" y="29"/>
                  </a:lnTo>
                  <a:lnTo>
                    <a:pt x="63" y="22"/>
                  </a:lnTo>
                  <a:lnTo>
                    <a:pt x="53" y="21"/>
                  </a:lnTo>
                  <a:lnTo>
                    <a:pt x="42" y="18"/>
                  </a:lnTo>
                  <a:lnTo>
                    <a:pt x="34" y="16"/>
                  </a:lnTo>
                  <a:lnTo>
                    <a:pt x="25" y="13"/>
                  </a:lnTo>
                  <a:lnTo>
                    <a:pt x="18" y="10"/>
                  </a:lnTo>
                  <a:lnTo>
                    <a:pt x="12" y="7"/>
                  </a:lnTo>
                  <a:lnTo>
                    <a:pt x="8" y="3"/>
                  </a:lnTo>
                  <a:lnTo>
                    <a:pt x="7" y="2"/>
                  </a:lnTo>
                  <a:lnTo>
                    <a:pt x="7" y="4"/>
                  </a:lnTo>
                  <a:lnTo>
                    <a:pt x="7" y="2"/>
                  </a:lnTo>
                  <a:lnTo>
                    <a:pt x="4" y="0"/>
                  </a:lnTo>
                  <a:lnTo>
                    <a:pt x="2" y="1"/>
                  </a:lnTo>
                  <a:lnTo>
                    <a:pt x="0" y="3"/>
                  </a:lnTo>
                  <a:lnTo>
                    <a:pt x="0" y="7"/>
                  </a:lnTo>
                  <a:lnTo>
                    <a:pt x="0"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18" name="Google Shape;918;p15"/>
            <p:cNvSpPr/>
            <p:nvPr/>
          </p:nvSpPr>
          <p:spPr>
            <a:xfrm flipH="1">
              <a:off x="1240" y="3318"/>
              <a:ext cx="18" cy="78"/>
            </a:xfrm>
            <a:custGeom>
              <a:rect b="b" l="l" r="r" t="t"/>
              <a:pathLst>
                <a:path extrusionOk="0" h="77" w="19">
                  <a:moveTo>
                    <a:pt x="0" y="0"/>
                  </a:moveTo>
                  <a:lnTo>
                    <a:pt x="0" y="0"/>
                  </a:lnTo>
                  <a:lnTo>
                    <a:pt x="0" y="12"/>
                  </a:lnTo>
                  <a:lnTo>
                    <a:pt x="2" y="28"/>
                  </a:lnTo>
                  <a:lnTo>
                    <a:pt x="6" y="50"/>
                  </a:lnTo>
                  <a:lnTo>
                    <a:pt x="12" y="77"/>
                  </a:lnTo>
                  <a:lnTo>
                    <a:pt x="19" y="77"/>
                  </a:lnTo>
                  <a:lnTo>
                    <a:pt x="13" y="50"/>
                  </a:lnTo>
                  <a:lnTo>
                    <a:pt x="9" y="28"/>
                  </a:lnTo>
                  <a:lnTo>
                    <a:pt x="7" y="12"/>
                  </a:lnTo>
                  <a:lnTo>
                    <a:pt x="7" y="0"/>
                  </a:lnTo>
                  <a:lnTo>
                    <a:pt x="7"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19" name="Google Shape;919;p15"/>
            <p:cNvSpPr/>
            <p:nvPr/>
          </p:nvSpPr>
          <p:spPr>
            <a:xfrm flipH="1">
              <a:off x="1225" y="3272"/>
              <a:ext cx="33" cy="46"/>
            </a:xfrm>
            <a:custGeom>
              <a:rect b="b" l="l" r="r" t="t"/>
              <a:pathLst>
                <a:path extrusionOk="0" h="44" w="31">
                  <a:moveTo>
                    <a:pt x="24" y="0"/>
                  </a:moveTo>
                  <a:lnTo>
                    <a:pt x="24" y="0"/>
                  </a:lnTo>
                  <a:lnTo>
                    <a:pt x="20" y="11"/>
                  </a:lnTo>
                  <a:lnTo>
                    <a:pt x="12" y="21"/>
                  </a:lnTo>
                  <a:lnTo>
                    <a:pt x="4" y="33"/>
                  </a:lnTo>
                  <a:lnTo>
                    <a:pt x="0" y="44"/>
                  </a:lnTo>
                  <a:lnTo>
                    <a:pt x="7" y="44"/>
                  </a:lnTo>
                  <a:lnTo>
                    <a:pt x="11" y="35"/>
                  </a:lnTo>
                  <a:lnTo>
                    <a:pt x="19" y="26"/>
                  </a:lnTo>
                  <a:lnTo>
                    <a:pt x="27" y="13"/>
                  </a:lnTo>
                  <a:lnTo>
                    <a:pt x="31" y="0"/>
                  </a:lnTo>
                  <a:lnTo>
                    <a:pt x="31" y="0"/>
                  </a:lnTo>
                  <a:lnTo>
                    <a:pt x="2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20" name="Google Shape;920;p15"/>
            <p:cNvSpPr/>
            <p:nvPr/>
          </p:nvSpPr>
          <p:spPr>
            <a:xfrm flipH="1">
              <a:off x="1225" y="3231"/>
              <a:ext cx="23" cy="41"/>
            </a:xfrm>
            <a:custGeom>
              <a:rect b="b" l="l" r="r" t="t"/>
              <a:pathLst>
                <a:path extrusionOk="0" h="40" w="22">
                  <a:moveTo>
                    <a:pt x="0" y="7"/>
                  </a:moveTo>
                  <a:lnTo>
                    <a:pt x="0" y="7"/>
                  </a:lnTo>
                  <a:lnTo>
                    <a:pt x="8" y="13"/>
                  </a:lnTo>
                  <a:lnTo>
                    <a:pt x="13" y="20"/>
                  </a:lnTo>
                  <a:lnTo>
                    <a:pt x="15" y="29"/>
                  </a:lnTo>
                  <a:lnTo>
                    <a:pt x="15" y="40"/>
                  </a:lnTo>
                  <a:lnTo>
                    <a:pt x="22" y="40"/>
                  </a:lnTo>
                  <a:lnTo>
                    <a:pt x="22" y="29"/>
                  </a:lnTo>
                  <a:lnTo>
                    <a:pt x="20" y="17"/>
                  </a:lnTo>
                  <a:lnTo>
                    <a:pt x="13" y="8"/>
                  </a:lnTo>
                  <a:lnTo>
                    <a:pt x="5" y="0"/>
                  </a:lnTo>
                  <a:lnTo>
                    <a:pt x="5" y="0"/>
                  </a:lnTo>
                  <a:lnTo>
                    <a:pt x="0"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21" name="Google Shape;921;p15"/>
            <p:cNvSpPr/>
            <p:nvPr/>
          </p:nvSpPr>
          <p:spPr>
            <a:xfrm flipH="1">
              <a:off x="1244" y="3223"/>
              <a:ext cx="49" cy="14"/>
            </a:xfrm>
            <a:custGeom>
              <a:rect b="b" l="l" r="r" t="t"/>
              <a:pathLst>
                <a:path extrusionOk="0" h="14" w="47">
                  <a:moveTo>
                    <a:pt x="0" y="13"/>
                  </a:moveTo>
                  <a:lnTo>
                    <a:pt x="0" y="13"/>
                  </a:lnTo>
                  <a:lnTo>
                    <a:pt x="3" y="12"/>
                  </a:lnTo>
                  <a:lnTo>
                    <a:pt x="7" y="11"/>
                  </a:lnTo>
                  <a:lnTo>
                    <a:pt x="11" y="9"/>
                  </a:lnTo>
                  <a:lnTo>
                    <a:pt x="17" y="8"/>
                  </a:lnTo>
                  <a:lnTo>
                    <a:pt x="24" y="9"/>
                  </a:lnTo>
                  <a:lnTo>
                    <a:pt x="31" y="8"/>
                  </a:lnTo>
                  <a:lnTo>
                    <a:pt x="37" y="11"/>
                  </a:lnTo>
                  <a:lnTo>
                    <a:pt x="42" y="14"/>
                  </a:lnTo>
                  <a:lnTo>
                    <a:pt x="47" y="7"/>
                  </a:lnTo>
                  <a:lnTo>
                    <a:pt x="39" y="4"/>
                  </a:lnTo>
                  <a:lnTo>
                    <a:pt x="31" y="1"/>
                  </a:lnTo>
                  <a:lnTo>
                    <a:pt x="24" y="0"/>
                  </a:lnTo>
                  <a:lnTo>
                    <a:pt x="17" y="1"/>
                  </a:lnTo>
                  <a:lnTo>
                    <a:pt x="11" y="3"/>
                  </a:lnTo>
                  <a:lnTo>
                    <a:pt x="7" y="4"/>
                  </a:lnTo>
                  <a:lnTo>
                    <a:pt x="1" y="5"/>
                  </a:lnTo>
                  <a:lnTo>
                    <a:pt x="0" y="6"/>
                  </a:lnTo>
                  <a:lnTo>
                    <a:pt x="0" y="6"/>
                  </a:lnTo>
                  <a:lnTo>
                    <a:pt x="0" y="1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22" name="Google Shape;922;p15"/>
            <p:cNvSpPr/>
            <p:nvPr/>
          </p:nvSpPr>
          <p:spPr>
            <a:xfrm flipH="1">
              <a:off x="1293" y="3225"/>
              <a:ext cx="20" cy="10"/>
            </a:xfrm>
            <a:custGeom>
              <a:rect b="b" l="l" r="r" t="t"/>
              <a:pathLst>
                <a:path extrusionOk="0" h="10" w="21">
                  <a:moveTo>
                    <a:pt x="0" y="6"/>
                  </a:moveTo>
                  <a:lnTo>
                    <a:pt x="0" y="6"/>
                  </a:lnTo>
                  <a:lnTo>
                    <a:pt x="6" y="6"/>
                  </a:lnTo>
                  <a:lnTo>
                    <a:pt x="9" y="8"/>
                  </a:lnTo>
                  <a:lnTo>
                    <a:pt x="16" y="10"/>
                  </a:lnTo>
                  <a:lnTo>
                    <a:pt x="21" y="10"/>
                  </a:lnTo>
                  <a:lnTo>
                    <a:pt x="21" y="3"/>
                  </a:lnTo>
                  <a:lnTo>
                    <a:pt x="16" y="3"/>
                  </a:lnTo>
                  <a:lnTo>
                    <a:pt x="12" y="1"/>
                  </a:lnTo>
                  <a:lnTo>
                    <a:pt x="6" y="0"/>
                  </a:lnTo>
                  <a:lnTo>
                    <a:pt x="0" y="0"/>
                  </a:lnTo>
                  <a:lnTo>
                    <a:pt x="0" y="0"/>
                  </a:lnTo>
                  <a:lnTo>
                    <a:pt x="0"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23" name="Google Shape;923;p15"/>
            <p:cNvSpPr/>
            <p:nvPr/>
          </p:nvSpPr>
          <p:spPr>
            <a:xfrm flipH="1">
              <a:off x="1313" y="3225"/>
              <a:ext cx="25" cy="19"/>
            </a:xfrm>
            <a:custGeom>
              <a:rect b="b" l="l" r="r" t="t"/>
              <a:pathLst>
                <a:path extrusionOk="0" h="18" w="24">
                  <a:moveTo>
                    <a:pt x="1" y="17"/>
                  </a:moveTo>
                  <a:lnTo>
                    <a:pt x="7" y="18"/>
                  </a:lnTo>
                  <a:lnTo>
                    <a:pt x="9" y="17"/>
                  </a:lnTo>
                  <a:lnTo>
                    <a:pt x="14" y="12"/>
                  </a:lnTo>
                  <a:lnTo>
                    <a:pt x="19" y="9"/>
                  </a:lnTo>
                  <a:lnTo>
                    <a:pt x="24" y="6"/>
                  </a:lnTo>
                  <a:lnTo>
                    <a:pt x="24" y="0"/>
                  </a:lnTo>
                  <a:lnTo>
                    <a:pt x="17" y="2"/>
                  </a:lnTo>
                  <a:lnTo>
                    <a:pt x="9" y="5"/>
                  </a:lnTo>
                  <a:lnTo>
                    <a:pt x="4" y="10"/>
                  </a:lnTo>
                  <a:lnTo>
                    <a:pt x="2" y="11"/>
                  </a:lnTo>
                  <a:lnTo>
                    <a:pt x="8" y="12"/>
                  </a:lnTo>
                  <a:lnTo>
                    <a:pt x="2" y="11"/>
                  </a:lnTo>
                  <a:lnTo>
                    <a:pt x="0" y="13"/>
                  </a:lnTo>
                  <a:lnTo>
                    <a:pt x="1" y="16"/>
                  </a:lnTo>
                  <a:lnTo>
                    <a:pt x="3" y="18"/>
                  </a:lnTo>
                  <a:lnTo>
                    <a:pt x="7" y="18"/>
                  </a:lnTo>
                  <a:lnTo>
                    <a:pt x="1" y="1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24" name="Google Shape;924;p15"/>
            <p:cNvSpPr/>
            <p:nvPr/>
          </p:nvSpPr>
          <p:spPr>
            <a:xfrm flipH="1">
              <a:off x="1329" y="3186"/>
              <a:ext cx="53" cy="58"/>
            </a:xfrm>
            <a:custGeom>
              <a:rect b="b" l="l" r="r" t="t"/>
              <a:pathLst>
                <a:path extrusionOk="0" h="57" w="52">
                  <a:moveTo>
                    <a:pt x="0" y="10"/>
                  </a:moveTo>
                  <a:lnTo>
                    <a:pt x="0" y="10"/>
                  </a:lnTo>
                  <a:lnTo>
                    <a:pt x="1" y="10"/>
                  </a:lnTo>
                  <a:lnTo>
                    <a:pt x="5" y="13"/>
                  </a:lnTo>
                  <a:lnTo>
                    <a:pt x="10" y="18"/>
                  </a:lnTo>
                  <a:lnTo>
                    <a:pt x="17" y="22"/>
                  </a:lnTo>
                  <a:lnTo>
                    <a:pt x="23" y="30"/>
                  </a:lnTo>
                  <a:lnTo>
                    <a:pt x="30" y="38"/>
                  </a:lnTo>
                  <a:lnTo>
                    <a:pt x="38" y="48"/>
                  </a:lnTo>
                  <a:lnTo>
                    <a:pt x="45" y="57"/>
                  </a:lnTo>
                  <a:lnTo>
                    <a:pt x="52" y="52"/>
                  </a:lnTo>
                  <a:lnTo>
                    <a:pt x="45" y="43"/>
                  </a:lnTo>
                  <a:lnTo>
                    <a:pt x="37" y="34"/>
                  </a:lnTo>
                  <a:lnTo>
                    <a:pt x="30" y="26"/>
                  </a:lnTo>
                  <a:lnTo>
                    <a:pt x="22" y="18"/>
                  </a:lnTo>
                  <a:lnTo>
                    <a:pt x="15" y="11"/>
                  </a:lnTo>
                  <a:lnTo>
                    <a:pt x="9" y="6"/>
                  </a:lnTo>
                  <a:lnTo>
                    <a:pt x="6" y="3"/>
                  </a:lnTo>
                  <a:lnTo>
                    <a:pt x="0" y="0"/>
                  </a:lnTo>
                  <a:lnTo>
                    <a:pt x="0" y="0"/>
                  </a:lnTo>
                  <a:lnTo>
                    <a:pt x="0" y="1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25" name="Google Shape;925;p15"/>
            <p:cNvSpPr/>
            <p:nvPr/>
          </p:nvSpPr>
          <p:spPr>
            <a:xfrm flipH="1">
              <a:off x="1382" y="3186"/>
              <a:ext cx="31" cy="10"/>
            </a:xfrm>
            <a:custGeom>
              <a:rect b="b" l="l" r="r" t="t"/>
              <a:pathLst>
                <a:path extrusionOk="0" h="12" w="30">
                  <a:moveTo>
                    <a:pt x="2" y="12"/>
                  </a:moveTo>
                  <a:lnTo>
                    <a:pt x="2" y="12"/>
                  </a:lnTo>
                  <a:lnTo>
                    <a:pt x="8" y="10"/>
                  </a:lnTo>
                  <a:lnTo>
                    <a:pt x="16" y="8"/>
                  </a:lnTo>
                  <a:lnTo>
                    <a:pt x="24" y="10"/>
                  </a:lnTo>
                  <a:lnTo>
                    <a:pt x="30" y="10"/>
                  </a:lnTo>
                  <a:lnTo>
                    <a:pt x="30" y="0"/>
                  </a:lnTo>
                  <a:lnTo>
                    <a:pt x="24" y="0"/>
                  </a:lnTo>
                  <a:lnTo>
                    <a:pt x="16" y="2"/>
                  </a:lnTo>
                  <a:lnTo>
                    <a:pt x="8" y="3"/>
                  </a:lnTo>
                  <a:lnTo>
                    <a:pt x="0" y="5"/>
                  </a:lnTo>
                  <a:lnTo>
                    <a:pt x="0" y="5"/>
                  </a:lnTo>
                  <a:lnTo>
                    <a:pt x="2"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26" name="Google Shape;926;p15"/>
            <p:cNvSpPr/>
            <p:nvPr/>
          </p:nvSpPr>
          <p:spPr>
            <a:xfrm flipH="1">
              <a:off x="1411" y="3190"/>
              <a:ext cx="43" cy="45"/>
            </a:xfrm>
            <a:custGeom>
              <a:rect b="b" l="l" r="r" t="t"/>
              <a:pathLst>
                <a:path extrusionOk="0" h="45" w="41">
                  <a:moveTo>
                    <a:pt x="2" y="44"/>
                  </a:moveTo>
                  <a:lnTo>
                    <a:pt x="7" y="43"/>
                  </a:lnTo>
                  <a:lnTo>
                    <a:pt x="9" y="40"/>
                  </a:lnTo>
                  <a:lnTo>
                    <a:pt x="12" y="36"/>
                  </a:lnTo>
                  <a:lnTo>
                    <a:pt x="17" y="30"/>
                  </a:lnTo>
                  <a:lnTo>
                    <a:pt x="23" y="24"/>
                  </a:lnTo>
                  <a:lnTo>
                    <a:pt x="29" y="18"/>
                  </a:lnTo>
                  <a:lnTo>
                    <a:pt x="33" y="13"/>
                  </a:lnTo>
                  <a:lnTo>
                    <a:pt x="39" y="9"/>
                  </a:lnTo>
                  <a:lnTo>
                    <a:pt x="41" y="7"/>
                  </a:lnTo>
                  <a:lnTo>
                    <a:pt x="39" y="0"/>
                  </a:lnTo>
                  <a:lnTo>
                    <a:pt x="35" y="2"/>
                  </a:lnTo>
                  <a:lnTo>
                    <a:pt x="29" y="8"/>
                  </a:lnTo>
                  <a:lnTo>
                    <a:pt x="24" y="14"/>
                  </a:lnTo>
                  <a:lnTo>
                    <a:pt x="18" y="20"/>
                  </a:lnTo>
                  <a:lnTo>
                    <a:pt x="13" y="25"/>
                  </a:lnTo>
                  <a:lnTo>
                    <a:pt x="7" y="31"/>
                  </a:lnTo>
                  <a:lnTo>
                    <a:pt x="2" y="36"/>
                  </a:lnTo>
                  <a:lnTo>
                    <a:pt x="0" y="38"/>
                  </a:lnTo>
                  <a:lnTo>
                    <a:pt x="5" y="37"/>
                  </a:lnTo>
                  <a:lnTo>
                    <a:pt x="0" y="38"/>
                  </a:lnTo>
                  <a:lnTo>
                    <a:pt x="0" y="41"/>
                  </a:lnTo>
                  <a:lnTo>
                    <a:pt x="2" y="44"/>
                  </a:lnTo>
                  <a:lnTo>
                    <a:pt x="5" y="45"/>
                  </a:lnTo>
                  <a:lnTo>
                    <a:pt x="7" y="43"/>
                  </a:lnTo>
                  <a:lnTo>
                    <a:pt x="2" y="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27" name="Google Shape;927;p15"/>
            <p:cNvSpPr/>
            <p:nvPr/>
          </p:nvSpPr>
          <p:spPr>
            <a:xfrm flipH="1">
              <a:off x="1448" y="3217"/>
              <a:ext cx="40" cy="18"/>
            </a:xfrm>
            <a:custGeom>
              <a:rect b="b" l="l" r="r" t="t"/>
              <a:pathLst>
                <a:path extrusionOk="0" h="19" w="41">
                  <a:moveTo>
                    <a:pt x="3" y="7"/>
                  </a:moveTo>
                  <a:lnTo>
                    <a:pt x="1" y="7"/>
                  </a:lnTo>
                  <a:lnTo>
                    <a:pt x="5" y="7"/>
                  </a:lnTo>
                  <a:lnTo>
                    <a:pt x="7" y="8"/>
                  </a:lnTo>
                  <a:lnTo>
                    <a:pt x="13" y="10"/>
                  </a:lnTo>
                  <a:lnTo>
                    <a:pt x="16" y="11"/>
                  </a:lnTo>
                  <a:lnTo>
                    <a:pt x="21" y="13"/>
                  </a:lnTo>
                  <a:lnTo>
                    <a:pt x="27" y="15"/>
                  </a:lnTo>
                  <a:lnTo>
                    <a:pt x="33" y="16"/>
                  </a:lnTo>
                  <a:lnTo>
                    <a:pt x="38" y="19"/>
                  </a:lnTo>
                  <a:lnTo>
                    <a:pt x="41" y="12"/>
                  </a:lnTo>
                  <a:lnTo>
                    <a:pt x="35" y="10"/>
                  </a:lnTo>
                  <a:lnTo>
                    <a:pt x="29" y="8"/>
                  </a:lnTo>
                  <a:lnTo>
                    <a:pt x="23" y="6"/>
                  </a:lnTo>
                  <a:lnTo>
                    <a:pt x="19" y="4"/>
                  </a:lnTo>
                  <a:lnTo>
                    <a:pt x="13" y="3"/>
                  </a:lnTo>
                  <a:lnTo>
                    <a:pt x="9" y="1"/>
                  </a:lnTo>
                  <a:lnTo>
                    <a:pt x="5" y="0"/>
                  </a:lnTo>
                  <a:lnTo>
                    <a:pt x="1" y="0"/>
                  </a:lnTo>
                  <a:lnTo>
                    <a:pt x="0" y="0"/>
                  </a:lnTo>
                  <a:lnTo>
                    <a:pt x="3"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28" name="Google Shape;928;p15"/>
            <p:cNvSpPr/>
            <p:nvPr/>
          </p:nvSpPr>
          <p:spPr>
            <a:xfrm flipH="1">
              <a:off x="1486" y="3217"/>
              <a:ext cx="25" cy="18"/>
            </a:xfrm>
            <a:custGeom>
              <a:rect b="b" l="l" r="r" t="t"/>
              <a:pathLst>
                <a:path extrusionOk="0" h="19" w="25">
                  <a:moveTo>
                    <a:pt x="7" y="19"/>
                  </a:moveTo>
                  <a:lnTo>
                    <a:pt x="7" y="19"/>
                  </a:lnTo>
                  <a:lnTo>
                    <a:pt x="10" y="14"/>
                  </a:lnTo>
                  <a:lnTo>
                    <a:pt x="13" y="12"/>
                  </a:lnTo>
                  <a:lnTo>
                    <a:pt x="19" y="10"/>
                  </a:lnTo>
                  <a:lnTo>
                    <a:pt x="25" y="7"/>
                  </a:lnTo>
                  <a:lnTo>
                    <a:pt x="22" y="0"/>
                  </a:lnTo>
                  <a:lnTo>
                    <a:pt x="17" y="3"/>
                  </a:lnTo>
                  <a:lnTo>
                    <a:pt x="11" y="5"/>
                  </a:lnTo>
                  <a:lnTo>
                    <a:pt x="5" y="10"/>
                  </a:lnTo>
                  <a:lnTo>
                    <a:pt x="0" y="14"/>
                  </a:lnTo>
                  <a:lnTo>
                    <a:pt x="0" y="14"/>
                  </a:lnTo>
                  <a:lnTo>
                    <a:pt x="7" y="1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29" name="Google Shape;929;p15"/>
            <p:cNvSpPr/>
            <p:nvPr/>
          </p:nvSpPr>
          <p:spPr>
            <a:xfrm flipH="1">
              <a:off x="1505" y="3231"/>
              <a:ext cx="16" cy="23"/>
            </a:xfrm>
            <a:custGeom>
              <a:rect b="b" l="l" r="r" t="t"/>
              <a:pathLst>
                <a:path extrusionOk="0" h="22" w="17">
                  <a:moveTo>
                    <a:pt x="1" y="21"/>
                  </a:moveTo>
                  <a:lnTo>
                    <a:pt x="7" y="20"/>
                  </a:lnTo>
                  <a:lnTo>
                    <a:pt x="8" y="19"/>
                  </a:lnTo>
                  <a:lnTo>
                    <a:pt x="10" y="14"/>
                  </a:lnTo>
                  <a:lnTo>
                    <a:pt x="14" y="9"/>
                  </a:lnTo>
                  <a:lnTo>
                    <a:pt x="17" y="5"/>
                  </a:lnTo>
                  <a:lnTo>
                    <a:pt x="10" y="0"/>
                  </a:lnTo>
                  <a:lnTo>
                    <a:pt x="7" y="5"/>
                  </a:lnTo>
                  <a:lnTo>
                    <a:pt x="3" y="9"/>
                  </a:lnTo>
                  <a:lnTo>
                    <a:pt x="1" y="14"/>
                  </a:lnTo>
                  <a:lnTo>
                    <a:pt x="0" y="15"/>
                  </a:lnTo>
                  <a:lnTo>
                    <a:pt x="6" y="14"/>
                  </a:lnTo>
                  <a:lnTo>
                    <a:pt x="0" y="15"/>
                  </a:lnTo>
                  <a:lnTo>
                    <a:pt x="0" y="19"/>
                  </a:lnTo>
                  <a:lnTo>
                    <a:pt x="2" y="21"/>
                  </a:lnTo>
                  <a:lnTo>
                    <a:pt x="5" y="22"/>
                  </a:lnTo>
                  <a:lnTo>
                    <a:pt x="7" y="20"/>
                  </a:lnTo>
                  <a:lnTo>
                    <a:pt x="1" y="2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30" name="Google Shape;930;p15"/>
            <p:cNvSpPr/>
            <p:nvPr/>
          </p:nvSpPr>
          <p:spPr>
            <a:xfrm flipH="1">
              <a:off x="1517" y="3223"/>
              <a:ext cx="39" cy="29"/>
            </a:xfrm>
            <a:custGeom>
              <a:rect b="b" l="l" r="r" t="t"/>
              <a:pathLst>
                <a:path extrusionOk="0" h="28" w="38">
                  <a:moveTo>
                    <a:pt x="0" y="8"/>
                  </a:moveTo>
                  <a:lnTo>
                    <a:pt x="0" y="9"/>
                  </a:lnTo>
                  <a:lnTo>
                    <a:pt x="2" y="8"/>
                  </a:lnTo>
                  <a:lnTo>
                    <a:pt x="3" y="9"/>
                  </a:lnTo>
                  <a:lnTo>
                    <a:pt x="8" y="12"/>
                  </a:lnTo>
                  <a:lnTo>
                    <a:pt x="10" y="14"/>
                  </a:lnTo>
                  <a:lnTo>
                    <a:pt x="16" y="18"/>
                  </a:lnTo>
                  <a:lnTo>
                    <a:pt x="21" y="21"/>
                  </a:lnTo>
                  <a:lnTo>
                    <a:pt x="29" y="24"/>
                  </a:lnTo>
                  <a:lnTo>
                    <a:pt x="33" y="28"/>
                  </a:lnTo>
                  <a:lnTo>
                    <a:pt x="38" y="21"/>
                  </a:lnTo>
                  <a:lnTo>
                    <a:pt x="31" y="18"/>
                  </a:lnTo>
                  <a:lnTo>
                    <a:pt x="25" y="14"/>
                  </a:lnTo>
                  <a:lnTo>
                    <a:pt x="21" y="11"/>
                  </a:lnTo>
                  <a:lnTo>
                    <a:pt x="15" y="7"/>
                  </a:lnTo>
                  <a:lnTo>
                    <a:pt x="10" y="5"/>
                  </a:lnTo>
                  <a:lnTo>
                    <a:pt x="6" y="3"/>
                  </a:lnTo>
                  <a:lnTo>
                    <a:pt x="2" y="1"/>
                  </a:lnTo>
                  <a:lnTo>
                    <a:pt x="0" y="0"/>
                  </a:lnTo>
                  <a:lnTo>
                    <a:pt x="0" y="1"/>
                  </a:lnTo>
                  <a:lnTo>
                    <a:pt x="0"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31" name="Google Shape;931;p15"/>
            <p:cNvSpPr/>
            <p:nvPr/>
          </p:nvSpPr>
          <p:spPr>
            <a:xfrm flipH="1">
              <a:off x="1556" y="3225"/>
              <a:ext cx="18" cy="12"/>
            </a:xfrm>
            <a:custGeom>
              <a:rect b="b" l="l" r="r" t="t"/>
              <a:pathLst>
                <a:path extrusionOk="0" h="13" w="20">
                  <a:moveTo>
                    <a:pt x="0" y="13"/>
                  </a:moveTo>
                  <a:lnTo>
                    <a:pt x="0" y="13"/>
                  </a:lnTo>
                  <a:lnTo>
                    <a:pt x="6" y="12"/>
                  </a:lnTo>
                  <a:lnTo>
                    <a:pt x="12" y="10"/>
                  </a:lnTo>
                  <a:lnTo>
                    <a:pt x="15" y="7"/>
                  </a:lnTo>
                  <a:lnTo>
                    <a:pt x="20" y="7"/>
                  </a:lnTo>
                  <a:lnTo>
                    <a:pt x="20" y="0"/>
                  </a:lnTo>
                  <a:lnTo>
                    <a:pt x="15" y="0"/>
                  </a:lnTo>
                  <a:lnTo>
                    <a:pt x="9" y="3"/>
                  </a:lnTo>
                  <a:lnTo>
                    <a:pt x="4" y="5"/>
                  </a:lnTo>
                  <a:lnTo>
                    <a:pt x="0" y="6"/>
                  </a:lnTo>
                  <a:lnTo>
                    <a:pt x="0" y="6"/>
                  </a:lnTo>
                  <a:lnTo>
                    <a:pt x="0" y="1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32" name="Google Shape;932;p15"/>
            <p:cNvSpPr/>
            <p:nvPr/>
          </p:nvSpPr>
          <p:spPr>
            <a:xfrm flipH="1">
              <a:off x="1574" y="3231"/>
              <a:ext cx="24" cy="31"/>
            </a:xfrm>
            <a:custGeom>
              <a:rect b="b" l="l" r="r" t="t"/>
              <a:pathLst>
                <a:path extrusionOk="0" h="31" w="24">
                  <a:moveTo>
                    <a:pt x="8" y="31"/>
                  </a:moveTo>
                  <a:lnTo>
                    <a:pt x="9" y="31"/>
                  </a:lnTo>
                  <a:lnTo>
                    <a:pt x="10" y="27"/>
                  </a:lnTo>
                  <a:lnTo>
                    <a:pt x="16" y="19"/>
                  </a:lnTo>
                  <a:lnTo>
                    <a:pt x="22" y="11"/>
                  </a:lnTo>
                  <a:lnTo>
                    <a:pt x="24" y="7"/>
                  </a:lnTo>
                  <a:lnTo>
                    <a:pt x="24" y="0"/>
                  </a:lnTo>
                  <a:lnTo>
                    <a:pt x="17" y="6"/>
                  </a:lnTo>
                  <a:lnTo>
                    <a:pt x="9" y="14"/>
                  </a:lnTo>
                  <a:lnTo>
                    <a:pt x="3" y="24"/>
                  </a:lnTo>
                  <a:lnTo>
                    <a:pt x="0" y="31"/>
                  </a:lnTo>
                  <a:lnTo>
                    <a:pt x="1" y="31"/>
                  </a:lnTo>
                  <a:lnTo>
                    <a:pt x="8" y="3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33" name="Google Shape;933;p15"/>
            <p:cNvSpPr/>
            <p:nvPr/>
          </p:nvSpPr>
          <p:spPr>
            <a:xfrm flipH="1">
              <a:off x="1590" y="3262"/>
              <a:ext cx="10" cy="51"/>
            </a:xfrm>
            <a:custGeom>
              <a:rect b="b" l="l" r="r" t="t"/>
              <a:pathLst>
                <a:path extrusionOk="0" h="51" w="10">
                  <a:moveTo>
                    <a:pt x="8" y="51"/>
                  </a:moveTo>
                  <a:lnTo>
                    <a:pt x="8" y="51"/>
                  </a:lnTo>
                  <a:lnTo>
                    <a:pt x="10" y="39"/>
                  </a:lnTo>
                  <a:lnTo>
                    <a:pt x="9" y="27"/>
                  </a:lnTo>
                  <a:lnTo>
                    <a:pt x="9" y="13"/>
                  </a:lnTo>
                  <a:lnTo>
                    <a:pt x="9" y="0"/>
                  </a:lnTo>
                  <a:lnTo>
                    <a:pt x="2" y="0"/>
                  </a:lnTo>
                  <a:lnTo>
                    <a:pt x="0" y="13"/>
                  </a:lnTo>
                  <a:lnTo>
                    <a:pt x="0" y="27"/>
                  </a:lnTo>
                  <a:lnTo>
                    <a:pt x="1" y="39"/>
                  </a:lnTo>
                  <a:lnTo>
                    <a:pt x="1" y="51"/>
                  </a:lnTo>
                  <a:lnTo>
                    <a:pt x="1" y="51"/>
                  </a:lnTo>
                  <a:lnTo>
                    <a:pt x="8" y="5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34" name="Google Shape;934;p15"/>
            <p:cNvSpPr/>
            <p:nvPr/>
          </p:nvSpPr>
          <p:spPr>
            <a:xfrm flipH="1">
              <a:off x="1586" y="3313"/>
              <a:ext cx="16" cy="54"/>
            </a:xfrm>
            <a:custGeom>
              <a:rect b="b" l="l" r="r" t="t"/>
              <a:pathLst>
                <a:path extrusionOk="0" h="52" w="15">
                  <a:moveTo>
                    <a:pt x="15" y="49"/>
                  </a:moveTo>
                  <a:lnTo>
                    <a:pt x="15" y="49"/>
                  </a:lnTo>
                  <a:lnTo>
                    <a:pt x="10" y="36"/>
                  </a:lnTo>
                  <a:lnTo>
                    <a:pt x="9" y="22"/>
                  </a:lnTo>
                  <a:lnTo>
                    <a:pt x="9" y="10"/>
                  </a:lnTo>
                  <a:lnTo>
                    <a:pt x="9" y="0"/>
                  </a:lnTo>
                  <a:lnTo>
                    <a:pt x="2" y="0"/>
                  </a:lnTo>
                  <a:lnTo>
                    <a:pt x="0" y="10"/>
                  </a:lnTo>
                  <a:lnTo>
                    <a:pt x="2" y="22"/>
                  </a:lnTo>
                  <a:lnTo>
                    <a:pt x="3" y="36"/>
                  </a:lnTo>
                  <a:lnTo>
                    <a:pt x="8" y="52"/>
                  </a:lnTo>
                  <a:lnTo>
                    <a:pt x="8" y="52"/>
                  </a:lnTo>
                  <a:lnTo>
                    <a:pt x="15" y="4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35" name="Google Shape;935;p15"/>
            <p:cNvSpPr/>
            <p:nvPr/>
          </p:nvSpPr>
          <p:spPr>
            <a:xfrm flipH="1">
              <a:off x="1560" y="3365"/>
              <a:ext cx="34" cy="111"/>
            </a:xfrm>
            <a:custGeom>
              <a:rect b="b" l="l" r="r" t="t"/>
              <a:pathLst>
                <a:path extrusionOk="0" h="109" w="32">
                  <a:moveTo>
                    <a:pt x="32" y="109"/>
                  </a:moveTo>
                  <a:lnTo>
                    <a:pt x="32" y="109"/>
                  </a:lnTo>
                  <a:lnTo>
                    <a:pt x="29" y="82"/>
                  </a:lnTo>
                  <a:lnTo>
                    <a:pt x="22" y="52"/>
                  </a:lnTo>
                  <a:lnTo>
                    <a:pt x="14" y="22"/>
                  </a:lnTo>
                  <a:lnTo>
                    <a:pt x="7" y="0"/>
                  </a:lnTo>
                  <a:lnTo>
                    <a:pt x="0" y="3"/>
                  </a:lnTo>
                  <a:lnTo>
                    <a:pt x="7" y="25"/>
                  </a:lnTo>
                  <a:lnTo>
                    <a:pt x="15" y="52"/>
                  </a:lnTo>
                  <a:lnTo>
                    <a:pt x="22" y="82"/>
                  </a:lnTo>
                  <a:lnTo>
                    <a:pt x="25" y="109"/>
                  </a:lnTo>
                  <a:lnTo>
                    <a:pt x="25" y="109"/>
                  </a:lnTo>
                  <a:lnTo>
                    <a:pt x="32" y="10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36" name="Google Shape;936;p15"/>
            <p:cNvSpPr/>
            <p:nvPr/>
          </p:nvSpPr>
          <p:spPr>
            <a:xfrm flipH="1">
              <a:off x="1533" y="3476"/>
              <a:ext cx="35" cy="150"/>
            </a:xfrm>
            <a:custGeom>
              <a:rect b="b" l="l" r="r" t="t"/>
              <a:pathLst>
                <a:path extrusionOk="0" h="145" w="34">
                  <a:moveTo>
                    <a:pt x="27" y="138"/>
                  </a:moveTo>
                  <a:lnTo>
                    <a:pt x="34" y="138"/>
                  </a:lnTo>
                  <a:lnTo>
                    <a:pt x="20" y="106"/>
                  </a:lnTo>
                  <a:lnTo>
                    <a:pt x="12" y="68"/>
                  </a:lnTo>
                  <a:lnTo>
                    <a:pt x="8" y="30"/>
                  </a:lnTo>
                  <a:lnTo>
                    <a:pt x="7" y="0"/>
                  </a:lnTo>
                  <a:lnTo>
                    <a:pt x="0" y="0"/>
                  </a:lnTo>
                  <a:lnTo>
                    <a:pt x="1" y="30"/>
                  </a:lnTo>
                  <a:lnTo>
                    <a:pt x="5" y="68"/>
                  </a:lnTo>
                  <a:lnTo>
                    <a:pt x="13" y="108"/>
                  </a:lnTo>
                  <a:lnTo>
                    <a:pt x="27" y="143"/>
                  </a:lnTo>
                  <a:lnTo>
                    <a:pt x="34" y="143"/>
                  </a:lnTo>
                  <a:lnTo>
                    <a:pt x="27" y="143"/>
                  </a:lnTo>
                  <a:lnTo>
                    <a:pt x="29" y="145"/>
                  </a:lnTo>
                  <a:lnTo>
                    <a:pt x="32" y="144"/>
                  </a:lnTo>
                  <a:lnTo>
                    <a:pt x="34" y="141"/>
                  </a:lnTo>
                  <a:lnTo>
                    <a:pt x="34" y="138"/>
                  </a:lnTo>
                  <a:lnTo>
                    <a:pt x="27" y="13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37" name="Google Shape;937;p15"/>
            <p:cNvSpPr/>
            <p:nvPr/>
          </p:nvSpPr>
          <p:spPr>
            <a:xfrm flipH="1">
              <a:off x="608" y="1871"/>
              <a:ext cx="106" cy="177"/>
            </a:xfrm>
            <a:custGeom>
              <a:rect b="b" l="l" r="r" t="t"/>
              <a:pathLst>
                <a:path extrusionOk="0" h="172" w="104">
                  <a:moveTo>
                    <a:pt x="75" y="172"/>
                  </a:moveTo>
                  <a:lnTo>
                    <a:pt x="73" y="169"/>
                  </a:lnTo>
                  <a:lnTo>
                    <a:pt x="68" y="164"/>
                  </a:lnTo>
                  <a:lnTo>
                    <a:pt x="61" y="161"/>
                  </a:lnTo>
                  <a:lnTo>
                    <a:pt x="55" y="158"/>
                  </a:lnTo>
                  <a:lnTo>
                    <a:pt x="46" y="156"/>
                  </a:lnTo>
                  <a:lnTo>
                    <a:pt x="40" y="154"/>
                  </a:lnTo>
                  <a:lnTo>
                    <a:pt x="33" y="153"/>
                  </a:lnTo>
                  <a:lnTo>
                    <a:pt x="29" y="153"/>
                  </a:lnTo>
                  <a:lnTo>
                    <a:pt x="23" y="153"/>
                  </a:lnTo>
                  <a:lnTo>
                    <a:pt x="18" y="151"/>
                  </a:lnTo>
                  <a:lnTo>
                    <a:pt x="12" y="150"/>
                  </a:lnTo>
                  <a:lnTo>
                    <a:pt x="7" y="147"/>
                  </a:lnTo>
                  <a:lnTo>
                    <a:pt x="3" y="140"/>
                  </a:lnTo>
                  <a:lnTo>
                    <a:pt x="0" y="131"/>
                  </a:lnTo>
                  <a:lnTo>
                    <a:pt x="0" y="121"/>
                  </a:lnTo>
                  <a:lnTo>
                    <a:pt x="3" y="118"/>
                  </a:lnTo>
                  <a:lnTo>
                    <a:pt x="8" y="117"/>
                  </a:lnTo>
                  <a:lnTo>
                    <a:pt x="17" y="113"/>
                  </a:lnTo>
                  <a:lnTo>
                    <a:pt x="25" y="109"/>
                  </a:lnTo>
                  <a:lnTo>
                    <a:pt x="30" y="104"/>
                  </a:lnTo>
                  <a:lnTo>
                    <a:pt x="36" y="95"/>
                  </a:lnTo>
                  <a:lnTo>
                    <a:pt x="45" y="82"/>
                  </a:lnTo>
                  <a:lnTo>
                    <a:pt x="53" y="68"/>
                  </a:lnTo>
                  <a:lnTo>
                    <a:pt x="59" y="58"/>
                  </a:lnTo>
                  <a:lnTo>
                    <a:pt x="63" y="53"/>
                  </a:lnTo>
                  <a:lnTo>
                    <a:pt x="67" y="45"/>
                  </a:lnTo>
                  <a:lnTo>
                    <a:pt x="72" y="37"/>
                  </a:lnTo>
                  <a:lnTo>
                    <a:pt x="78" y="28"/>
                  </a:lnTo>
                  <a:lnTo>
                    <a:pt x="83" y="19"/>
                  </a:lnTo>
                  <a:lnTo>
                    <a:pt x="89" y="11"/>
                  </a:lnTo>
                  <a:lnTo>
                    <a:pt x="93" y="5"/>
                  </a:lnTo>
                  <a:lnTo>
                    <a:pt x="95" y="0"/>
                  </a:lnTo>
                  <a:lnTo>
                    <a:pt x="97" y="12"/>
                  </a:lnTo>
                  <a:lnTo>
                    <a:pt x="101" y="23"/>
                  </a:lnTo>
                  <a:lnTo>
                    <a:pt x="103" y="34"/>
                  </a:lnTo>
                  <a:lnTo>
                    <a:pt x="104" y="42"/>
                  </a:lnTo>
                  <a:lnTo>
                    <a:pt x="98" y="64"/>
                  </a:lnTo>
                  <a:lnTo>
                    <a:pt x="88" y="86"/>
                  </a:lnTo>
                  <a:lnTo>
                    <a:pt x="80" y="104"/>
                  </a:lnTo>
                  <a:lnTo>
                    <a:pt x="75" y="118"/>
                  </a:lnTo>
                  <a:lnTo>
                    <a:pt x="74" y="128"/>
                  </a:lnTo>
                  <a:lnTo>
                    <a:pt x="73" y="140"/>
                  </a:lnTo>
                  <a:lnTo>
                    <a:pt x="73" y="155"/>
                  </a:lnTo>
                  <a:lnTo>
                    <a:pt x="75" y="172"/>
                  </a:lnTo>
                  <a:close/>
                </a:path>
              </a:pathLst>
            </a:custGeom>
            <a:solidFill>
              <a:srgbClr val="B266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38" name="Google Shape;938;p15"/>
            <p:cNvSpPr/>
            <p:nvPr/>
          </p:nvSpPr>
          <p:spPr>
            <a:xfrm flipH="1">
              <a:off x="292" y="1396"/>
              <a:ext cx="314" cy="563"/>
            </a:xfrm>
            <a:custGeom>
              <a:rect b="b" l="l" r="r" t="t"/>
              <a:pathLst>
                <a:path extrusionOk="0" h="548" w="307">
                  <a:moveTo>
                    <a:pt x="29" y="191"/>
                  </a:moveTo>
                  <a:lnTo>
                    <a:pt x="18" y="187"/>
                  </a:lnTo>
                  <a:lnTo>
                    <a:pt x="9" y="180"/>
                  </a:lnTo>
                  <a:lnTo>
                    <a:pt x="3" y="170"/>
                  </a:lnTo>
                  <a:lnTo>
                    <a:pt x="3" y="156"/>
                  </a:lnTo>
                  <a:lnTo>
                    <a:pt x="3" y="149"/>
                  </a:lnTo>
                  <a:lnTo>
                    <a:pt x="2" y="140"/>
                  </a:lnTo>
                  <a:lnTo>
                    <a:pt x="1" y="133"/>
                  </a:lnTo>
                  <a:lnTo>
                    <a:pt x="0" y="130"/>
                  </a:lnTo>
                  <a:lnTo>
                    <a:pt x="1" y="131"/>
                  </a:lnTo>
                  <a:lnTo>
                    <a:pt x="4" y="132"/>
                  </a:lnTo>
                  <a:lnTo>
                    <a:pt x="10" y="133"/>
                  </a:lnTo>
                  <a:lnTo>
                    <a:pt x="19" y="134"/>
                  </a:lnTo>
                  <a:lnTo>
                    <a:pt x="27" y="132"/>
                  </a:lnTo>
                  <a:lnTo>
                    <a:pt x="33" y="125"/>
                  </a:lnTo>
                  <a:lnTo>
                    <a:pt x="40" y="118"/>
                  </a:lnTo>
                  <a:lnTo>
                    <a:pt x="52" y="114"/>
                  </a:lnTo>
                  <a:lnTo>
                    <a:pt x="62" y="111"/>
                  </a:lnTo>
                  <a:lnTo>
                    <a:pt x="67" y="109"/>
                  </a:lnTo>
                  <a:lnTo>
                    <a:pt x="70" y="107"/>
                  </a:lnTo>
                  <a:lnTo>
                    <a:pt x="71" y="102"/>
                  </a:lnTo>
                  <a:lnTo>
                    <a:pt x="69" y="100"/>
                  </a:lnTo>
                  <a:lnTo>
                    <a:pt x="63" y="101"/>
                  </a:lnTo>
                  <a:lnTo>
                    <a:pt x="59" y="100"/>
                  </a:lnTo>
                  <a:lnTo>
                    <a:pt x="65" y="88"/>
                  </a:lnTo>
                  <a:lnTo>
                    <a:pt x="76" y="74"/>
                  </a:lnTo>
                  <a:lnTo>
                    <a:pt x="85" y="65"/>
                  </a:lnTo>
                  <a:lnTo>
                    <a:pt x="94" y="58"/>
                  </a:lnTo>
                  <a:lnTo>
                    <a:pt x="105" y="53"/>
                  </a:lnTo>
                  <a:lnTo>
                    <a:pt x="119" y="49"/>
                  </a:lnTo>
                  <a:lnTo>
                    <a:pt x="135" y="47"/>
                  </a:lnTo>
                  <a:lnTo>
                    <a:pt x="156" y="45"/>
                  </a:lnTo>
                  <a:lnTo>
                    <a:pt x="181" y="42"/>
                  </a:lnTo>
                  <a:lnTo>
                    <a:pt x="192" y="34"/>
                  </a:lnTo>
                  <a:lnTo>
                    <a:pt x="202" y="28"/>
                  </a:lnTo>
                  <a:lnTo>
                    <a:pt x="213" y="23"/>
                  </a:lnTo>
                  <a:lnTo>
                    <a:pt x="223" y="19"/>
                  </a:lnTo>
                  <a:lnTo>
                    <a:pt x="232" y="17"/>
                  </a:lnTo>
                  <a:lnTo>
                    <a:pt x="240" y="16"/>
                  </a:lnTo>
                  <a:lnTo>
                    <a:pt x="247" y="15"/>
                  </a:lnTo>
                  <a:lnTo>
                    <a:pt x="253" y="15"/>
                  </a:lnTo>
                  <a:lnTo>
                    <a:pt x="257" y="13"/>
                  </a:lnTo>
                  <a:lnTo>
                    <a:pt x="263" y="11"/>
                  </a:lnTo>
                  <a:lnTo>
                    <a:pt x="270" y="8"/>
                  </a:lnTo>
                  <a:lnTo>
                    <a:pt x="277" y="5"/>
                  </a:lnTo>
                  <a:lnTo>
                    <a:pt x="284" y="2"/>
                  </a:lnTo>
                  <a:lnTo>
                    <a:pt x="291" y="1"/>
                  </a:lnTo>
                  <a:lnTo>
                    <a:pt x="299" y="0"/>
                  </a:lnTo>
                  <a:lnTo>
                    <a:pt x="307" y="1"/>
                  </a:lnTo>
                  <a:lnTo>
                    <a:pt x="307" y="492"/>
                  </a:lnTo>
                  <a:lnTo>
                    <a:pt x="301" y="487"/>
                  </a:lnTo>
                  <a:lnTo>
                    <a:pt x="295" y="483"/>
                  </a:lnTo>
                  <a:lnTo>
                    <a:pt x="290" y="481"/>
                  </a:lnTo>
                  <a:lnTo>
                    <a:pt x="284" y="479"/>
                  </a:lnTo>
                  <a:lnTo>
                    <a:pt x="278" y="478"/>
                  </a:lnTo>
                  <a:lnTo>
                    <a:pt x="272" y="478"/>
                  </a:lnTo>
                  <a:lnTo>
                    <a:pt x="268" y="477"/>
                  </a:lnTo>
                  <a:lnTo>
                    <a:pt x="263" y="477"/>
                  </a:lnTo>
                  <a:lnTo>
                    <a:pt x="259" y="477"/>
                  </a:lnTo>
                  <a:lnTo>
                    <a:pt x="253" y="478"/>
                  </a:lnTo>
                  <a:lnTo>
                    <a:pt x="247" y="480"/>
                  </a:lnTo>
                  <a:lnTo>
                    <a:pt x="241" y="483"/>
                  </a:lnTo>
                  <a:lnTo>
                    <a:pt x="234" y="487"/>
                  </a:lnTo>
                  <a:lnTo>
                    <a:pt x="229" y="490"/>
                  </a:lnTo>
                  <a:lnTo>
                    <a:pt x="225" y="494"/>
                  </a:lnTo>
                  <a:lnTo>
                    <a:pt x="222" y="497"/>
                  </a:lnTo>
                  <a:lnTo>
                    <a:pt x="218" y="503"/>
                  </a:lnTo>
                  <a:lnTo>
                    <a:pt x="215" y="510"/>
                  </a:lnTo>
                  <a:lnTo>
                    <a:pt x="214" y="517"/>
                  </a:lnTo>
                  <a:lnTo>
                    <a:pt x="214" y="525"/>
                  </a:lnTo>
                  <a:lnTo>
                    <a:pt x="201" y="521"/>
                  </a:lnTo>
                  <a:lnTo>
                    <a:pt x="202" y="525"/>
                  </a:lnTo>
                  <a:lnTo>
                    <a:pt x="205" y="534"/>
                  </a:lnTo>
                  <a:lnTo>
                    <a:pt x="206" y="543"/>
                  </a:lnTo>
                  <a:lnTo>
                    <a:pt x="206" y="548"/>
                  </a:lnTo>
                  <a:lnTo>
                    <a:pt x="202" y="547"/>
                  </a:lnTo>
                  <a:lnTo>
                    <a:pt x="196" y="543"/>
                  </a:lnTo>
                  <a:lnTo>
                    <a:pt x="186" y="536"/>
                  </a:lnTo>
                  <a:lnTo>
                    <a:pt x="176" y="526"/>
                  </a:lnTo>
                  <a:lnTo>
                    <a:pt x="164" y="513"/>
                  </a:lnTo>
                  <a:lnTo>
                    <a:pt x="154" y="496"/>
                  </a:lnTo>
                  <a:lnTo>
                    <a:pt x="146" y="475"/>
                  </a:lnTo>
                  <a:lnTo>
                    <a:pt x="140" y="450"/>
                  </a:lnTo>
                  <a:lnTo>
                    <a:pt x="135" y="435"/>
                  </a:lnTo>
                  <a:lnTo>
                    <a:pt x="127" y="413"/>
                  </a:lnTo>
                  <a:lnTo>
                    <a:pt x="118" y="388"/>
                  </a:lnTo>
                  <a:lnTo>
                    <a:pt x="114" y="361"/>
                  </a:lnTo>
                  <a:lnTo>
                    <a:pt x="114" y="337"/>
                  </a:lnTo>
                  <a:lnTo>
                    <a:pt x="115" y="316"/>
                  </a:lnTo>
                  <a:lnTo>
                    <a:pt x="116" y="300"/>
                  </a:lnTo>
                  <a:lnTo>
                    <a:pt x="116" y="292"/>
                  </a:lnTo>
                  <a:lnTo>
                    <a:pt x="112" y="284"/>
                  </a:lnTo>
                  <a:lnTo>
                    <a:pt x="108" y="268"/>
                  </a:lnTo>
                  <a:lnTo>
                    <a:pt x="103" y="251"/>
                  </a:lnTo>
                  <a:lnTo>
                    <a:pt x="102" y="238"/>
                  </a:lnTo>
                  <a:lnTo>
                    <a:pt x="104" y="228"/>
                  </a:lnTo>
                  <a:lnTo>
                    <a:pt x="108" y="217"/>
                  </a:lnTo>
                  <a:lnTo>
                    <a:pt x="111" y="208"/>
                  </a:lnTo>
                  <a:lnTo>
                    <a:pt x="112" y="202"/>
                  </a:lnTo>
                  <a:lnTo>
                    <a:pt x="112" y="192"/>
                  </a:lnTo>
                  <a:lnTo>
                    <a:pt x="115" y="172"/>
                  </a:lnTo>
                  <a:lnTo>
                    <a:pt x="117" y="154"/>
                  </a:lnTo>
                  <a:lnTo>
                    <a:pt x="123" y="140"/>
                  </a:lnTo>
                  <a:lnTo>
                    <a:pt x="118" y="142"/>
                  </a:lnTo>
                  <a:lnTo>
                    <a:pt x="111" y="145"/>
                  </a:lnTo>
                  <a:lnTo>
                    <a:pt x="104" y="148"/>
                  </a:lnTo>
                  <a:lnTo>
                    <a:pt x="97" y="152"/>
                  </a:lnTo>
                  <a:lnTo>
                    <a:pt x="89" y="155"/>
                  </a:lnTo>
                  <a:lnTo>
                    <a:pt x="82" y="159"/>
                  </a:lnTo>
                  <a:lnTo>
                    <a:pt x="77" y="163"/>
                  </a:lnTo>
                  <a:lnTo>
                    <a:pt x="72" y="167"/>
                  </a:lnTo>
                  <a:lnTo>
                    <a:pt x="69" y="171"/>
                  </a:lnTo>
                  <a:lnTo>
                    <a:pt x="64" y="175"/>
                  </a:lnTo>
                  <a:lnTo>
                    <a:pt x="59" y="179"/>
                  </a:lnTo>
                  <a:lnTo>
                    <a:pt x="55" y="183"/>
                  </a:lnTo>
                  <a:lnTo>
                    <a:pt x="49" y="186"/>
                  </a:lnTo>
                  <a:lnTo>
                    <a:pt x="43" y="189"/>
                  </a:lnTo>
                  <a:lnTo>
                    <a:pt x="36" y="190"/>
                  </a:lnTo>
                  <a:lnTo>
                    <a:pt x="29" y="19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39" name="Google Shape;939;p15"/>
            <p:cNvSpPr/>
            <p:nvPr/>
          </p:nvSpPr>
          <p:spPr>
            <a:xfrm flipH="1">
              <a:off x="575" y="1556"/>
              <a:ext cx="31" cy="42"/>
            </a:xfrm>
            <a:custGeom>
              <a:rect b="b" l="l" r="r" t="t"/>
              <a:pathLst>
                <a:path extrusionOk="0" h="39" w="29">
                  <a:moveTo>
                    <a:pt x="0" y="1"/>
                  </a:moveTo>
                  <a:lnTo>
                    <a:pt x="0" y="0"/>
                  </a:lnTo>
                  <a:lnTo>
                    <a:pt x="0" y="15"/>
                  </a:lnTo>
                  <a:lnTo>
                    <a:pt x="5" y="28"/>
                  </a:lnTo>
                  <a:lnTo>
                    <a:pt x="17" y="36"/>
                  </a:lnTo>
                  <a:lnTo>
                    <a:pt x="29" y="39"/>
                  </a:lnTo>
                  <a:lnTo>
                    <a:pt x="29" y="32"/>
                  </a:lnTo>
                  <a:lnTo>
                    <a:pt x="19" y="29"/>
                  </a:lnTo>
                  <a:lnTo>
                    <a:pt x="12" y="23"/>
                  </a:lnTo>
                  <a:lnTo>
                    <a:pt x="6" y="15"/>
                  </a:lnTo>
                  <a:lnTo>
                    <a:pt x="6" y="2"/>
                  </a:lnTo>
                  <a:lnTo>
                    <a:pt x="6" y="1"/>
                  </a:lnTo>
                  <a:lnTo>
                    <a:pt x="0"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40" name="Google Shape;940;p15"/>
            <p:cNvSpPr/>
            <p:nvPr/>
          </p:nvSpPr>
          <p:spPr>
            <a:xfrm flipH="1">
              <a:off x="598" y="1528"/>
              <a:ext cx="10" cy="30"/>
            </a:xfrm>
            <a:custGeom>
              <a:rect b="b" l="l" r="r" t="t"/>
              <a:pathLst>
                <a:path extrusionOk="0" h="30" w="10">
                  <a:moveTo>
                    <a:pt x="6" y="0"/>
                  </a:moveTo>
                  <a:lnTo>
                    <a:pt x="0" y="4"/>
                  </a:lnTo>
                  <a:lnTo>
                    <a:pt x="1" y="7"/>
                  </a:lnTo>
                  <a:lnTo>
                    <a:pt x="2" y="14"/>
                  </a:lnTo>
                  <a:lnTo>
                    <a:pt x="4" y="23"/>
                  </a:lnTo>
                  <a:lnTo>
                    <a:pt x="4" y="30"/>
                  </a:lnTo>
                  <a:lnTo>
                    <a:pt x="10" y="30"/>
                  </a:lnTo>
                  <a:lnTo>
                    <a:pt x="10" y="23"/>
                  </a:lnTo>
                  <a:lnTo>
                    <a:pt x="9" y="14"/>
                  </a:lnTo>
                  <a:lnTo>
                    <a:pt x="8" y="7"/>
                  </a:lnTo>
                  <a:lnTo>
                    <a:pt x="7" y="4"/>
                  </a:lnTo>
                  <a:lnTo>
                    <a:pt x="1" y="7"/>
                  </a:lnTo>
                  <a:lnTo>
                    <a:pt x="7" y="4"/>
                  </a:lnTo>
                  <a:lnTo>
                    <a:pt x="6" y="1"/>
                  </a:lnTo>
                  <a:lnTo>
                    <a:pt x="4" y="0"/>
                  </a:lnTo>
                  <a:lnTo>
                    <a:pt x="1" y="1"/>
                  </a:lnTo>
                  <a:lnTo>
                    <a:pt x="0" y="4"/>
                  </a:lnTo>
                  <a:lnTo>
                    <a:pt x="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41" name="Google Shape;941;p15"/>
            <p:cNvSpPr/>
            <p:nvPr/>
          </p:nvSpPr>
          <p:spPr>
            <a:xfrm flipH="1">
              <a:off x="586" y="1528"/>
              <a:ext cx="22" cy="12"/>
            </a:xfrm>
            <a:custGeom>
              <a:rect b="b" l="l" r="r" t="t"/>
              <a:pathLst>
                <a:path extrusionOk="0" h="13" w="22">
                  <a:moveTo>
                    <a:pt x="22" y="4"/>
                  </a:moveTo>
                  <a:lnTo>
                    <a:pt x="22" y="4"/>
                  </a:lnTo>
                  <a:lnTo>
                    <a:pt x="13" y="4"/>
                  </a:lnTo>
                  <a:lnTo>
                    <a:pt x="7" y="3"/>
                  </a:lnTo>
                  <a:lnTo>
                    <a:pt x="5" y="1"/>
                  </a:lnTo>
                  <a:lnTo>
                    <a:pt x="5" y="0"/>
                  </a:lnTo>
                  <a:lnTo>
                    <a:pt x="0" y="7"/>
                  </a:lnTo>
                  <a:lnTo>
                    <a:pt x="3" y="8"/>
                  </a:lnTo>
                  <a:lnTo>
                    <a:pt x="7" y="10"/>
                  </a:lnTo>
                  <a:lnTo>
                    <a:pt x="13" y="11"/>
                  </a:lnTo>
                  <a:lnTo>
                    <a:pt x="22" y="13"/>
                  </a:lnTo>
                  <a:lnTo>
                    <a:pt x="22" y="13"/>
                  </a:lnTo>
                  <a:lnTo>
                    <a:pt x="22"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42" name="Google Shape;942;p15"/>
            <p:cNvSpPr/>
            <p:nvPr/>
          </p:nvSpPr>
          <p:spPr>
            <a:xfrm flipH="1">
              <a:off x="551" y="1511"/>
              <a:ext cx="35" cy="29"/>
            </a:xfrm>
            <a:custGeom>
              <a:rect b="b" l="l" r="r" t="t"/>
              <a:pathLst>
                <a:path extrusionOk="0" h="29" w="33">
                  <a:moveTo>
                    <a:pt x="33" y="0"/>
                  </a:moveTo>
                  <a:lnTo>
                    <a:pt x="33" y="0"/>
                  </a:lnTo>
                  <a:lnTo>
                    <a:pt x="19" y="5"/>
                  </a:lnTo>
                  <a:lnTo>
                    <a:pt x="12" y="13"/>
                  </a:lnTo>
                  <a:lnTo>
                    <a:pt x="6" y="19"/>
                  </a:lnTo>
                  <a:lnTo>
                    <a:pt x="0" y="20"/>
                  </a:lnTo>
                  <a:lnTo>
                    <a:pt x="0" y="29"/>
                  </a:lnTo>
                  <a:lnTo>
                    <a:pt x="10" y="26"/>
                  </a:lnTo>
                  <a:lnTo>
                    <a:pt x="16" y="17"/>
                  </a:lnTo>
                  <a:lnTo>
                    <a:pt x="23" y="12"/>
                  </a:lnTo>
                  <a:lnTo>
                    <a:pt x="33" y="7"/>
                  </a:lnTo>
                  <a:lnTo>
                    <a:pt x="33" y="7"/>
                  </a:lnTo>
                  <a:lnTo>
                    <a:pt x="33"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43" name="Google Shape;943;p15"/>
            <p:cNvSpPr/>
            <p:nvPr/>
          </p:nvSpPr>
          <p:spPr>
            <a:xfrm flipH="1">
              <a:off x="528" y="1503"/>
              <a:ext cx="23" cy="14"/>
            </a:xfrm>
            <a:custGeom>
              <a:rect b="b" l="l" r="r" t="t"/>
              <a:pathLst>
                <a:path extrusionOk="0" h="15" w="22">
                  <a:moveTo>
                    <a:pt x="15" y="0"/>
                  </a:moveTo>
                  <a:lnTo>
                    <a:pt x="15" y="0"/>
                  </a:lnTo>
                  <a:lnTo>
                    <a:pt x="14" y="4"/>
                  </a:lnTo>
                  <a:lnTo>
                    <a:pt x="14" y="4"/>
                  </a:lnTo>
                  <a:lnTo>
                    <a:pt x="9" y="6"/>
                  </a:lnTo>
                  <a:lnTo>
                    <a:pt x="0" y="8"/>
                  </a:lnTo>
                  <a:lnTo>
                    <a:pt x="0" y="15"/>
                  </a:lnTo>
                  <a:lnTo>
                    <a:pt x="11" y="13"/>
                  </a:lnTo>
                  <a:lnTo>
                    <a:pt x="17" y="11"/>
                  </a:lnTo>
                  <a:lnTo>
                    <a:pt x="21" y="6"/>
                  </a:lnTo>
                  <a:lnTo>
                    <a:pt x="22" y="0"/>
                  </a:lnTo>
                  <a:lnTo>
                    <a:pt x="22" y="0"/>
                  </a:lnTo>
                  <a:lnTo>
                    <a:pt x="1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44" name="Google Shape;944;p15"/>
            <p:cNvSpPr/>
            <p:nvPr/>
          </p:nvSpPr>
          <p:spPr>
            <a:xfrm flipH="1">
              <a:off x="528" y="1487"/>
              <a:ext cx="21" cy="18"/>
            </a:xfrm>
            <a:custGeom>
              <a:rect b="b" l="l" r="r" t="t"/>
              <a:pathLst>
                <a:path extrusionOk="0" h="20" w="18">
                  <a:moveTo>
                    <a:pt x="6" y="0"/>
                  </a:moveTo>
                  <a:lnTo>
                    <a:pt x="6" y="0"/>
                  </a:lnTo>
                  <a:lnTo>
                    <a:pt x="0" y="14"/>
                  </a:lnTo>
                  <a:lnTo>
                    <a:pt x="7" y="20"/>
                  </a:lnTo>
                  <a:lnTo>
                    <a:pt x="13" y="17"/>
                  </a:lnTo>
                  <a:lnTo>
                    <a:pt x="11" y="16"/>
                  </a:lnTo>
                  <a:lnTo>
                    <a:pt x="18" y="16"/>
                  </a:lnTo>
                  <a:lnTo>
                    <a:pt x="13" y="10"/>
                  </a:lnTo>
                  <a:lnTo>
                    <a:pt x="7" y="10"/>
                  </a:lnTo>
                  <a:lnTo>
                    <a:pt x="7" y="14"/>
                  </a:lnTo>
                  <a:lnTo>
                    <a:pt x="13" y="5"/>
                  </a:lnTo>
                  <a:lnTo>
                    <a:pt x="13" y="5"/>
                  </a:lnTo>
                  <a:lnTo>
                    <a:pt x="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45" name="Google Shape;945;p15"/>
            <p:cNvSpPr/>
            <p:nvPr/>
          </p:nvSpPr>
          <p:spPr>
            <a:xfrm flipH="1">
              <a:off x="416" y="1437"/>
              <a:ext cx="127" cy="54"/>
            </a:xfrm>
            <a:custGeom>
              <a:rect b="b" l="l" r="r" t="t"/>
              <a:pathLst>
                <a:path extrusionOk="0" h="52" w="123">
                  <a:moveTo>
                    <a:pt x="117" y="1"/>
                  </a:moveTo>
                  <a:lnTo>
                    <a:pt x="119" y="0"/>
                  </a:lnTo>
                  <a:lnTo>
                    <a:pt x="94" y="2"/>
                  </a:lnTo>
                  <a:lnTo>
                    <a:pt x="73" y="4"/>
                  </a:lnTo>
                  <a:lnTo>
                    <a:pt x="57" y="7"/>
                  </a:lnTo>
                  <a:lnTo>
                    <a:pt x="42" y="10"/>
                  </a:lnTo>
                  <a:lnTo>
                    <a:pt x="30" y="16"/>
                  </a:lnTo>
                  <a:lnTo>
                    <a:pt x="20" y="23"/>
                  </a:lnTo>
                  <a:lnTo>
                    <a:pt x="10" y="33"/>
                  </a:lnTo>
                  <a:lnTo>
                    <a:pt x="0" y="47"/>
                  </a:lnTo>
                  <a:lnTo>
                    <a:pt x="7" y="52"/>
                  </a:lnTo>
                  <a:lnTo>
                    <a:pt x="17" y="38"/>
                  </a:lnTo>
                  <a:lnTo>
                    <a:pt x="25" y="30"/>
                  </a:lnTo>
                  <a:lnTo>
                    <a:pt x="34" y="23"/>
                  </a:lnTo>
                  <a:lnTo>
                    <a:pt x="45" y="17"/>
                  </a:lnTo>
                  <a:lnTo>
                    <a:pt x="57" y="14"/>
                  </a:lnTo>
                  <a:lnTo>
                    <a:pt x="73" y="11"/>
                  </a:lnTo>
                  <a:lnTo>
                    <a:pt x="94" y="9"/>
                  </a:lnTo>
                  <a:lnTo>
                    <a:pt x="119" y="7"/>
                  </a:lnTo>
                  <a:lnTo>
                    <a:pt x="122" y="6"/>
                  </a:lnTo>
                  <a:lnTo>
                    <a:pt x="119" y="7"/>
                  </a:lnTo>
                  <a:lnTo>
                    <a:pt x="122" y="6"/>
                  </a:lnTo>
                  <a:lnTo>
                    <a:pt x="123" y="3"/>
                  </a:lnTo>
                  <a:lnTo>
                    <a:pt x="122" y="1"/>
                  </a:lnTo>
                  <a:lnTo>
                    <a:pt x="119" y="0"/>
                  </a:lnTo>
                  <a:lnTo>
                    <a:pt x="117"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46" name="Google Shape;946;p15"/>
            <p:cNvSpPr/>
            <p:nvPr/>
          </p:nvSpPr>
          <p:spPr>
            <a:xfrm flipH="1">
              <a:off x="347" y="1408"/>
              <a:ext cx="76" cy="35"/>
            </a:xfrm>
            <a:custGeom>
              <a:rect b="b" l="l" r="r" t="t"/>
              <a:pathLst>
                <a:path extrusionOk="0" h="34" w="74">
                  <a:moveTo>
                    <a:pt x="74" y="0"/>
                  </a:moveTo>
                  <a:lnTo>
                    <a:pt x="74" y="0"/>
                  </a:lnTo>
                  <a:lnTo>
                    <a:pt x="68" y="0"/>
                  </a:lnTo>
                  <a:lnTo>
                    <a:pt x="61" y="1"/>
                  </a:lnTo>
                  <a:lnTo>
                    <a:pt x="53" y="2"/>
                  </a:lnTo>
                  <a:lnTo>
                    <a:pt x="43" y="5"/>
                  </a:lnTo>
                  <a:lnTo>
                    <a:pt x="32" y="8"/>
                  </a:lnTo>
                  <a:lnTo>
                    <a:pt x="22" y="14"/>
                  </a:lnTo>
                  <a:lnTo>
                    <a:pt x="11" y="20"/>
                  </a:lnTo>
                  <a:lnTo>
                    <a:pt x="0" y="29"/>
                  </a:lnTo>
                  <a:lnTo>
                    <a:pt x="5" y="34"/>
                  </a:lnTo>
                  <a:lnTo>
                    <a:pt x="15" y="27"/>
                  </a:lnTo>
                  <a:lnTo>
                    <a:pt x="24" y="21"/>
                  </a:lnTo>
                  <a:lnTo>
                    <a:pt x="35" y="15"/>
                  </a:lnTo>
                  <a:lnTo>
                    <a:pt x="45" y="12"/>
                  </a:lnTo>
                  <a:lnTo>
                    <a:pt x="53" y="9"/>
                  </a:lnTo>
                  <a:lnTo>
                    <a:pt x="61" y="8"/>
                  </a:lnTo>
                  <a:lnTo>
                    <a:pt x="68" y="7"/>
                  </a:lnTo>
                  <a:lnTo>
                    <a:pt x="74" y="7"/>
                  </a:lnTo>
                  <a:lnTo>
                    <a:pt x="74" y="7"/>
                  </a:lnTo>
                  <a:lnTo>
                    <a:pt x="7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47" name="Google Shape;947;p15"/>
            <p:cNvSpPr/>
            <p:nvPr/>
          </p:nvSpPr>
          <p:spPr>
            <a:xfrm flipH="1">
              <a:off x="288" y="1392"/>
              <a:ext cx="59" cy="25"/>
            </a:xfrm>
            <a:custGeom>
              <a:rect b="b" l="l" r="r" t="t"/>
              <a:pathLst>
                <a:path extrusionOk="0" h="23" w="59">
                  <a:moveTo>
                    <a:pt x="59" y="6"/>
                  </a:moveTo>
                  <a:lnTo>
                    <a:pt x="55" y="2"/>
                  </a:lnTo>
                  <a:lnTo>
                    <a:pt x="46" y="0"/>
                  </a:lnTo>
                  <a:lnTo>
                    <a:pt x="38" y="2"/>
                  </a:lnTo>
                  <a:lnTo>
                    <a:pt x="30" y="3"/>
                  </a:lnTo>
                  <a:lnTo>
                    <a:pt x="23" y="7"/>
                  </a:lnTo>
                  <a:lnTo>
                    <a:pt x="16" y="9"/>
                  </a:lnTo>
                  <a:lnTo>
                    <a:pt x="9" y="13"/>
                  </a:lnTo>
                  <a:lnTo>
                    <a:pt x="3" y="15"/>
                  </a:lnTo>
                  <a:lnTo>
                    <a:pt x="0" y="16"/>
                  </a:lnTo>
                  <a:lnTo>
                    <a:pt x="0" y="23"/>
                  </a:lnTo>
                  <a:lnTo>
                    <a:pt x="6" y="22"/>
                  </a:lnTo>
                  <a:lnTo>
                    <a:pt x="11" y="20"/>
                  </a:lnTo>
                  <a:lnTo>
                    <a:pt x="18" y="16"/>
                  </a:lnTo>
                  <a:lnTo>
                    <a:pt x="25" y="14"/>
                  </a:lnTo>
                  <a:lnTo>
                    <a:pt x="32" y="10"/>
                  </a:lnTo>
                  <a:lnTo>
                    <a:pt x="38" y="9"/>
                  </a:lnTo>
                  <a:lnTo>
                    <a:pt x="46" y="9"/>
                  </a:lnTo>
                  <a:lnTo>
                    <a:pt x="53" y="9"/>
                  </a:lnTo>
                  <a:lnTo>
                    <a:pt x="49" y="6"/>
                  </a:lnTo>
                  <a:lnTo>
                    <a:pt x="53" y="9"/>
                  </a:lnTo>
                  <a:lnTo>
                    <a:pt x="56" y="9"/>
                  </a:lnTo>
                  <a:lnTo>
                    <a:pt x="57" y="7"/>
                  </a:lnTo>
                  <a:lnTo>
                    <a:pt x="57" y="3"/>
                  </a:lnTo>
                  <a:lnTo>
                    <a:pt x="55" y="2"/>
                  </a:lnTo>
                  <a:lnTo>
                    <a:pt x="59"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48" name="Google Shape;948;p15"/>
            <p:cNvSpPr/>
            <p:nvPr/>
          </p:nvSpPr>
          <p:spPr>
            <a:xfrm flipH="1">
              <a:off x="288" y="1398"/>
              <a:ext cx="8" cy="510"/>
            </a:xfrm>
            <a:custGeom>
              <a:rect b="b" l="l" r="r" t="t"/>
              <a:pathLst>
                <a:path extrusionOk="0" h="495" w="10">
                  <a:moveTo>
                    <a:pt x="3" y="493"/>
                  </a:moveTo>
                  <a:lnTo>
                    <a:pt x="10" y="491"/>
                  </a:lnTo>
                  <a:lnTo>
                    <a:pt x="10" y="0"/>
                  </a:lnTo>
                  <a:lnTo>
                    <a:pt x="0" y="0"/>
                  </a:lnTo>
                  <a:lnTo>
                    <a:pt x="0" y="491"/>
                  </a:lnTo>
                  <a:lnTo>
                    <a:pt x="7" y="488"/>
                  </a:lnTo>
                  <a:lnTo>
                    <a:pt x="0" y="491"/>
                  </a:lnTo>
                  <a:lnTo>
                    <a:pt x="2" y="494"/>
                  </a:lnTo>
                  <a:lnTo>
                    <a:pt x="5" y="495"/>
                  </a:lnTo>
                  <a:lnTo>
                    <a:pt x="8" y="494"/>
                  </a:lnTo>
                  <a:lnTo>
                    <a:pt x="10" y="491"/>
                  </a:lnTo>
                  <a:lnTo>
                    <a:pt x="3" y="49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49" name="Google Shape;949;p15"/>
            <p:cNvSpPr/>
            <p:nvPr/>
          </p:nvSpPr>
          <p:spPr>
            <a:xfrm flipH="1">
              <a:off x="290" y="1883"/>
              <a:ext cx="47" cy="21"/>
            </a:xfrm>
            <a:custGeom>
              <a:rect b="b" l="l" r="r" t="t"/>
              <a:pathLst>
                <a:path extrusionOk="0" h="21" w="46">
                  <a:moveTo>
                    <a:pt x="0" y="7"/>
                  </a:moveTo>
                  <a:lnTo>
                    <a:pt x="0" y="7"/>
                  </a:lnTo>
                  <a:lnTo>
                    <a:pt x="5" y="7"/>
                  </a:lnTo>
                  <a:lnTo>
                    <a:pt x="9" y="8"/>
                  </a:lnTo>
                  <a:lnTo>
                    <a:pt x="15" y="8"/>
                  </a:lnTo>
                  <a:lnTo>
                    <a:pt x="20" y="9"/>
                  </a:lnTo>
                  <a:lnTo>
                    <a:pt x="26" y="12"/>
                  </a:lnTo>
                  <a:lnTo>
                    <a:pt x="31" y="14"/>
                  </a:lnTo>
                  <a:lnTo>
                    <a:pt x="36" y="17"/>
                  </a:lnTo>
                  <a:lnTo>
                    <a:pt x="42" y="21"/>
                  </a:lnTo>
                  <a:lnTo>
                    <a:pt x="46" y="16"/>
                  </a:lnTo>
                  <a:lnTo>
                    <a:pt x="41" y="10"/>
                  </a:lnTo>
                  <a:lnTo>
                    <a:pt x="34" y="7"/>
                  </a:lnTo>
                  <a:lnTo>
                    <a:pt x="28" y="5"/>
                  </a:lnTo>
                  <a:lnTo>
                    <a:pt x="22" y="2"/>
                  </a:lnTo>
                  <a:lnTo>
                    <a:pt x="15" y="1"/>
                  </a:lnTo>
                  <a:lnTo>
                    <a:pt x="9" y="1"/>
                  </a:lnTo>
                  <a:lnTo>
                    <a:pt x="5" y="0"/>
                  </a:lnTo>
                  <a:lnTo>
                    <a:pt x="0" y="0"/>
                  </a:lnTo>
                  <a:lnTo>
                    <a:pt x="0" y="0"/>
                  </a:lnTo>
                  <a:lnTo>
                    <a:pt x="0"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50" name="Google Shape;950;p15"/>
            <p:cNvSpPr/>
            <p:nvPr/>
          </p:nvSpPr>
          <p:spPr>
            <a:xfrm flipH="1">
              <a:off x="337" y="1883"/>
              <a:ext cx="45" cy="27"/>
            </a:xfrm>
            <a:custGeom>
              <a:rect b="b" l="l" r="r" t="t"/>
              <a:pathLst>
                <a:path extrusionOk="0" h="27" w="45">
                  <a:moveTo>
                    <a:pt x="7" y="27"/>
                  </a:moveTo>
                  <a:lnTo>
                    <a:pt x="7" y="27"/>
                  </a:lnTo>
                  <a:lnTo>
                    <a:pt x="10" y="23"/>
                  </a:lnTo>
                  <a:lnTo>
                    <a:pt x="13" y="21"/>
                  </a:lnTo>
                  <a:lnTo>
                    <a:pt x="18" y="17"/>
                  </a:lnTo>
                  <a:lnTo>
                    <a:pt x="25" y="14"/>
                  </a:lnTo>
                  <a:lnTo>
                    <a:pt x="30" y="10"/>
                  </a:lnTo>
                  <a:lnTo>
                    <a:pt x="36" y="8"/>
                  </a:lnTo>
                  <a:lnTo>
                    <a:pt x="41" y="7"/>
                  </a:lnTo>
                  <a:lnTo>
                    <a:pt x="45" y="7"/>
                  </a:lnTo>
                  <a:lnTo>
                    <a:pt x="45" y="0"/>
                  </a:lnTo>
                  <a:lnTo>
                    <a:pt x="41" y="0"/>
                  </a:lnTo>
                  <a:lnTo>
                    <a:pt x="34" y="1"/>
                  </a:lnTo>
                  <a:lnTo>
                    <a:pt x="28" y="4"/>
                  </a:lnTo>
                  <a:lnTo>
                    <a:pt x="22" y="7"/>
                  </a:lnTo>
                  <a:lnTo>
                    <a:pt x="15" y="10"/>
                  </a:lnTo>
                  <a:lnTo>
                    <a:pt x="8" y="14"/>
                  </a:lnTo>
                  <a:lnTo>
                    <a:pt x="5" y="19"/>
                  </a:lnTo>
                  <a:lnTo>
                    <a:pt x="0" y="22"/>
                  </a:lnTo>
                  <a:lnTo>
                    <a:pt x="0" y="22"/>
                  </a:lnTo>
                  <a:lnTo>
                    <a:pt x="7" y="2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51" name="Google Shape;951;p15"/>
            <p:cNvSpPr/>
            <p:nvPr/>
          </p:nvSpPr>
          <p:spPr>
            <a:xfrm flipH="1">
              <a:off x="376" y="1906"/>
              <a:ext cx="14" cy="35"/>
            </a:xfrm>
            <a:custGeom>
              <a:rect b="b" l="l" r="r" t="t"/>
              <a:pathLst>
                <a:path extrusionOk="0" h="33" w="15">
                  <a:moveTo>
                    <a:pt x="3" y="33"/>
                  </a:moveTo>
                  <a:lnTo>
                    <a:pt x="7" y="30"/>
                  </a:lnTo>
                  <a:lnTo>
                    <a:pt x="7" y="22"/>
                  </a:lnTo>
                  <a:lnTo>
                    <a:pt x="8" y="16"/>
                  </a:lnTo>
                  <a:lnTo>
                    <a:pt x="12" y="9"/>
                  </a:lnTo>
                  <a:lnTo>
                    <a:pt x="15" y="5"/>
                  </a:lnTo>
                  <a:lnTo>
                    <a:pt x="8" y="0"/>
                  </a:lnTo>
                  <a:lnTo>
                    <a:pt x="5" y="7"/>
                  </a:lnTo>
                  <a:lnTo>
                    <a:pt x="1" y="14"/>
                  </a:lnTo>
                  <a:lnTo>
                    <a:pt x="0" y="22"/>
                  </a:lnTo>
                  <a:lnTo>
                    <a:pt x="0" y="30"/>
                  </a:lnTo>
                  <a:lnTo>
                    <a:pt x="5" y="26"/>
                  </a:lnTo>
                  <a:lnTo>
                    <a:pt x="0" y="30"/>
                  </a:lnTo>
                  <a:lnTo>
                    <a:pt x="1" y="32"/>
                  </a:lnTo>
                  <a:lnTo>
                    <a:pt x="4" y="33"/>
                  </a:lnTo>
                  <a:lnTo>
                    <a:pt x="6" y="32"/>
                  </a:lnTo>
                  <a:lnTo>
                    <a:pt x="7" y="30"/>
                  </a:lnTo>
                  <a:lnTo>
                    <a:pt x="3"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52" name="Google Shape;952;p15"/>
            <p:cNvSpPr/>
            <p:nvPr/>
          </p:nvSpPr>
          <p:spPr>
            <a:xfrm flipH="1">
              <a:off x="386" y="1930"/>
              <a:ext cx="18" cy="11"/>
            </a:xfrm>
            <a:custGeom>
              <a:rect b="b" l="l" r="r" t="t"/>
              <a:pathLst>
                <a:path extrusionOk="0" h="10" w="17">
                  <a:moveTo>
                    <a:pt x="7" y="2"/>
                  </a:moveTo>
                  <a:lnTo>
                    <a:pt x="2" y="7"/>
                  </a:lnTo>
                  <a:lnTo>
                    <a:pt x="15" y="10"/>
                  </a:lnTo>
                  <a:lnTo>
                    <a:pt x="17" y="3"/>
                  </a:lnTo>
                  <a:lnTo>
                    <a:pt x="4" y="0"/>
                  </a:lnTo>
                  <a:lnTo>
                    <a:pt x="0" y="5"/>
                  </a:lnTo>
                  <a:lnTo>
                    <a:pt x="4" y="0"/>
                  </a:lnTo>
                  <a:lnTo>
                    <a:pt x="1" y="0"/>
                  </a:lnTo>
                  <a:lnTo>
                    <a:pt x="0" y="2"/>
                  </a:lnTo>
                  <a:lnTo>
                    <a:pt x="0" y="5"/>
                  </a:lnTo>
                  <a:lnTo>
                    <a:pt x="2" y="7"/>
                  </a:lnTo>
                  <a:lnTo>
                    <a:pt x="7"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53" name="Google Shape;953;p15"/>
            <p:cNvSpPr/>
            <p:nvPr/>
          </p:nvSpPr>
          <p:spPr>
            <a:xfrm flipH="1">
              <a:off x="392" y="1932"/>
              <a:ext cx="12" cy="31"/>
            </a:xfrm>
            <a:custGeom>
              <a:rect b="b" l="l" r="r" t="t"/>
              <a:pathLst>
                <a:path extrusionOk="0" h="31" w="11">
                  <a:moveTo>
                    <a:pt x="10" y="30"/>
                  </a:moveTo>
                  <a:lnTo>
                    <a:pt x="9" y="31"/>
                  </a:lnTo>
                  <a:lnTo>
                    <a:pt x="11" y="23"/>
                  </a:lnTo>
                  <a:lnTo>
                    <a:pt x="10" y="14"/>
                  </a:lnTo>
                  <a:lnTo>
                    <a:pt x="8" y="4"/>
                  </a:lnTo>
                  <a:lnTo>
                    <a:pt x="7" y="0"/>
                  </a:lnTo>
                  <a:lnTo>
                    <a:pt x="0" y="3"/>
                  </a:lnTo>
                  <a:lnTo>
                    <a:pt x="1" y="6"/>
                  </a:lnTo>
                  <a:lnTo>
                    <a:pt x="3" y="14"/>
                  </a:lnTo>
                  <a:lnTo>
                    <a:pt x="4" y="23"/>
                  </a:lnTo>
                  <a:lnTo>
                    <a:pt x="7" y="25"/>
                  </a:lnTo>
                  <a:lnTo>
                    <a:pt x="5" y="26"/>
                  </a:lnTo>
                  <a:lnTo>
                    <a:pt x="10" y="3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54" name="Google Shape;954;p15"/>
            <p:cNvSpPr/>
            <p:nvPr/>
          </p:nvSpPr>
          <p:spPr>
            <a:xfrm flipH="1">
              <a:off x="394" y="1861"/>
              <a:ext cx="71" cy="102"/>
            </a:xfrm>
            <a:custGeom>
              <a:rect b="b" l="l" r="r" t="t"/>
              <a:pathLst>
                <a:path extrusionOk="0" h="100" w="71">
                  <a:moveTo>
                    <a:pt x="0" y="0"/>
                  </a:moveTo>
                  <a:lnTo>
                    <a:pt x="0" y="0"/>
                  </a:lnTo>
                  <a:lnTo>
                    <a:pt x="5" y="27"/>
                  </a:lnTo>
                  <a:lnTo>
                    <a:pt x="13" y="47"/>
                  </a:lnTo>
                  <a:lnTo>
                    <a:pt x="24" y="66"/>
                  </a:lnTo>
                  <a:lnTo>
                    <a:pt x="36" y="78"/>
                  </a:lnTo>
                  <a:lnTo>
                    <a:pt x="47" y="90"/>
                  </a:lnTo>
                  <a:lnTo>
                    <a:pt x="57" y="97"/>
                  </a:lnTo>
                  <a:lnTo>
                    <a:pt x="64" y="100"/>
                  </a:lnTo>
                  <a:lnTo>
                    <a:pt x="71" y="100"/>
                  </a:lnTo>
                  <a:lnTo>
                    <a:pt x="66" y="96"/>
                  </a:lnTo>
                  <a:lnTo>
                    <a:pt x="66" y="93"/>
                  </a:lnTo>
                  <a:lnTo>
                    <a:pt x="62" y="90"/>
                  </a:lnTo>
                  <a:lnTo>
                    <a:pt x="51" y="83"/>
                  </a:lnTo>
                  <a:lnTo>
                    <a:pt x="41" y="74"/>
                  </a:lnTo>
                  <a:lnTo>
                    <a:pt x="31" y="61"/>
                  </a:lnTo>
                  <a:lnTo>
                    <a:pt x="20" y="45"/>
                  </a:lnTo>
                  <a:lnTo>
                    <a:pt x="12" y="24"/>
                  </a:lnTo>
                  <a:lnTo>
                    <a:pt x="6" y="0"/>
                  </a:lnTo>
                  <a:lnTo>
                    <a:pt x="6"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55" name="Google Shape;955;p15"/>
            <p:cNvSpPr/>
            <p:nvPr/>
          </p:nvSpPr>
          <p:spPr>
            <a:xfrm flipH="1">
              <a:off x="459" y="1768"/>
              <a:ext cx="33" cy="93"/>
            </a:xfrm>
            <a:custGeom>
              <a:rect b="b" l="l" r="r" t="t"/>
              <a:pathLst>
                <a:path extrusionOk="0" h="89" w="33">
                  <a:moveTo>
                    <a:pt x="0" y="0"/>
                  </a:moveTo>
                  <a:lnTo>
                    <a:pt x="0" y="0"/>
                  </a:lnTo>
                  <a:lnTo>
                    <a:pt x="5" y="28"/>
                  </a:lnTo>
                  <a:lnTo>
                    <a:pt x="14" y="53"/>
                  </a:lnTo>
                  <a:lnTo>
                    <a:pt x="22" y="75"/>
                  </a:lnTo>
                  <a:lnTo>
                    <a:pt x="27" y="89"/>
                  </a:lnTo>
                  <a:lnTo>
                    <a:pt x="33" y="89"/>
                  </a:lnTo>
                  <a:lnTo>
                    <a:pt x="29" y="73"/>
                  </a:lnTo>
                  <a:lnTo>
                    <a:pt x="21" y="51"/>
                  </a:lnTo>
                  <a:lnTo>
                    <a:pt x="12" y="26"/>
                  </a:lnTo>
                  <a:lnTo>
                    <a:pt x="7" y="0"/>
                  </a:lnTo>
                  <a:lnTo>
                    <a:pt x="7"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56" name="Google Shape;956;p15"/>
            <p:cNvSpPr/>
            <p:nvPr/>
          </p:nvSpPr>
          <p:spPr>
            <a:xfrm flipH="1">
              <a:off x="482" y="1696"/>
              <a:ext cx="12" cy="72"/>
            </a:xfrm>
            <a:custGeom>
              <a:rect b="b" l="l" r="r" t="t"/>
              <a:pathLst>
                <a:path extrusionOk="0" h="70" w="11">
                  <a:moveTo>
                    <a:pt x="3" y="2"/>
                  </a:moveTo>
                  <a:lnTo>
                    <a:pt x="3" y="2"/>
                  </a:lnTo>
                  <a:lnTo>
                    <a:pt x="2" y="9"/>
                  </a:lnTo>
                  <a:lnTo>
                    <a:pt x="2" y="25"/>
                  </a:lnTo>
                  <a:lnTo>
                    <a:pt x="0" y="46"/>
                  </a:lnTo>
                  <a:lnTo>
                    <a:pt x="1" y="70"/>
                  </a:lnTo>
                  <a:lnTo>
                    <a:pt x="8" y="70"/>
                  </a:lnTo>
                  <a:lnTo>
                    <a:pt x="9" y="46"/>
                  </a:lnTo>
                  <a:lnTo>
                    <a:pt x="9" y="25"/>
                  </a:lnTo>
                  <a:lnTo>
                    <a:pt x="11" y="9"/>
                  </a:lnTo>
                  <a:lnTo>
                    <a:pt x="10" y="0"/>
                  </a:lnTo>
                  <a:lnTo>
                    <a:pt x="10" y="0"/>
                  </a:lnTo>
                  <a:lnTo>
                    <a:pt x="3"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57" name="Google Shape;957;p15"/>
            <p:cNvSpPr/>
            <p:nvPr/>
          </p:nvSpPr>
          <p:spPr>
            <a:xfrm flipH="1">
              <a:off x="484" y="1643"/>
              <a:ext cx="20" cy="55"/>
            </a:xfrm>
            <a:custGeom>
              <a:rect b="b" l="l" r="r" t="t"/>
              <a:pathLst>
                <a:path extrusionOk="0" h="55" w="20">
                  <a:moveTo>
                    <a:pt x="0" y="0"/>
                  </a:moveTo>
                  <a:lnTo>
                    <a:pt x="0" y="0"/>
                  </a:lnTo>
                  <a:lnTo>
                    <a:pt x="1" y="13"/>
                  </a:lnTo>
                  <a:lnTo>
                    <a:pt x="5" y="31"/>
                  </a:lnTo>
                  <a:lnTo>
                    <a:pt x="10" y="47"/>
                  </a:lnTo>
                  <a:lnTo>
                    <a:pt x="13" y="55"/>
                  </a:lnTo>
                  <a:lnTo>
                    <a:pt x="20" y="53"/>
                  </a:lnTo>
                  <a:lnTo>
                    <a:pt x="17" y="45"/>
                  </a:lnTo>
                  <a:lnTo>
                    <a:pt x="12" y="29"/>
                  </a:lnTo>
                  <a:lnTo>
                    <a:pt x="8" y="13"/>
                  </a:lnTo>
                  <a:lnTo>
                    <a:pt x="6" y="0"/>
                  </a:lnTo>
                  <a:lnTo>
                    <a:pt x="6"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58" name="Google Shape;958;p15"/>
            <p:cNvSpPr/>
            <p:nvPr/>
          </p:nvSpPr>
          <p:spPr>
            <a:xfrm flipH="1">
              <a:off x="486" y="1606"/>
              <a:ext cx="18" cy="37"/>
            </a:xfrm>
            <a:custGeom>
              <a:rect b="b" l="l" r="r" t="t"/>
              <a:pathLst>
                <a:path extrusionOk="0" h="36" w="18">
                  <a:moveTo>
                    <a:pt x="9" y="0"/>
                  </a:moveTo>
                  <a:lnTo>
                    <a:pt x="9" y="0"/>
                  </a:lnTo>
                  <a:lnTo>
                    <a:pt x="9" y="5"/>
                  </a:lnTo>
                  <a:lnTo>
                    <a:pt x="5" y="14"/>
                  </a:lnTo>
                  <a:lnTo>
                    <a:pt x="2" y="25"/>
                  </a:lnTo>
                  <a:lnTo>
                    <a:pt x="0" y="36"/>
                  </a:lnTo>
                  <a:lnTo>
                    <a:pt x="6" y="36"/>
                  </a:lnTo>
                  <a:lnTo>
                    <a:pt x="9" y="27"/>
                  </a:lnTo>
                  <a:lnTo>
                    <a:pt x="12" y="16"/>
                  </a:lnTo>
                  <a:lnTo>
                    <a:pt x="16" y="7"/>
                  </a:lnTo>
                  <a:lnTo>
                    <a:pt x="18" y="0"/>
                  </a:lnTo>
                  <a:lnTo>
                    <a:pt x="18" y="0"/>
                  </a:lnTo>
                  <a:lnTo>
                    <a:pt x="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59" name="Google Shape;959;p15"/>
            <p:cNvSpPr/>
            <p:nvPr/>
          </p:nvSpPr>
          <p:spPr>
            <a:xfrm flipH="1">
              <a:off x="475" y="1538"/>
              <a:ext cx="21" cy="68"/>
            </a:xfrm>
            <a:custGeom>
              <a:rect b="b" l="l" r="r" t="t"/>
              <a:pathLst>
                <a:path extrusionOk="0" h="65" w="18">
                  <a:moveTo>
                    <a:pt x="16" y="7"/>
                  </a:moveTo>
                  <a:lnTo>
                    <a:pt x="12" y="1"/>
                  </a:lnTo>
                  <a:lnTo>
                    <a:pt x="6" y="17"/>
                  </a:lnTo>
                  <a:lnTo>
                    <a:pt x="3" y="35"/>
                  </a:lnTo>
                  <a:lnTo>
                    <a:pt x="1" y="55"/>
                  </a:lnTo>
                  <a:lnTo>
                    <a:pt x="0" y="65"/>
                  </a:lnTo>
                  <a:lnTo>
                    <a:pt x="9" y="65"/>
                  </a:lnTo>
                  <a:lnTo>
                    <a:pt x="8" y="55"/>
                  </a:lnTo>
                  <a:lnTo>
                    <a:pt x="10" y="35"/>
                  </a:lnTo>
                  <a:lnTo>
                    <a:pt x="12" y="17"/>
                  </a:lnTo>
                  <a:lnTo>
                    <a:pt x="17" y="5"/>
                  </a:lnTo>
                  <a:lnTo>
                    <a:pt x="14" y="0"/>
                  </a:lnTo>
                  <a:lnTo>
                    <a:pt x="17" y="5"/>
                  </a:lnTo>
                  <a:lnTo>
                    <a:pt x="18" y="3"/>
                  </a:lnTo>
                  <a:lnTo>
                    <a:pt x="17" y="1"/>
                  </a:lnTo>
                  <a:lnTo>
                    <a:pt x="15" y="0"/>
                  </a:lnTo>
                  <a:lnTo>
                    <a:pt x="12" y="1"/>
                  </a:lnTo>
                  <a:lnTo>
                    <a:pt x="16"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60" name="Google Shape;960;p15"/>
            <p:cNvSpPr/>
            <p:nvPr/>
          </p:nvSpPr>
          <p:spPr>
            <a:xfrm flipH="1">
              <a:off x="480" y="1538"/>
              <a:ext cx="55" cy="33"/>
            </a:xfrm>
            <a:custGeom>
              <a:rect b="b" l="l" r="r" t="t"/>
              <a:pathLst>
                <a:path extrusionOk="0" h="32" w="54">
                  <a:moveTo>
                    <a:pt x="4" y="32"/>
                  </a:moveTo>
                  <a:lnTo>
                    <a:pt x="4" y="32"/>
                  </a:lnTo>
                  <a:lnTo>
                    <a:pt x="9" y="30"/>
                  </a:lnTo>
                  <a:lnTo>
                    <a:pt x="15" y="25"/>
                  </a:lnTo>
                  <a:lnTo>
                    <a:pt x="20" y="22"/>
                  </a:lnTo>
                  <a:lnTo>
                    <a:pt x="29" y="18"/>
                  </a:lnTo>
                  <a:lnTo>
                    <a:pt x="35" y="15"/>
                  </a:lnTo>
                  <a:lnTo>
                    <a:pt x="42" y="11"/>
                  </a:lnTo>
                  <a:lnTo>
                    <a:pt x="49" y="9"/>
                  </a:lnTo>
                  <a:lnTo>
                    <a:pt x="54" y="7"/>
                  </a:lnTo>
                  <a:lnTo>
                    <a:pt x="52" y="0"/>
                  </a:lnTo>
                  <a:lnTo>
                    <a:pt x="47" y="2"/>
                  </a:lnTo>
                  <a:lnTo>
                    <a:pt x="40" y="4"/>
                  </a:lnTo>
                  <a:lnTo>
                    <a:pt x="33" y="8"/>
                  </a:lnTo>
                  <a:lnTo>
                    <a:pt x="26" y="11"/>
                  </a:lnTo>
                  <a:lnTo>
                    <a:pt x="18" y="15"/>
                  </a:lnTo>
                  <a:lnTo>
                    <a:pt x="10" y="18"/>
                  </a:lnTo>
                  <a:lnTo>
                    <a:pt x="4" y="23"/>
                  </a:lnTo>
                  <a:lnTo>
                    <a:pt x="0" y="27"/>
                  </a:lnTo>
                  <a:lnTo>
                    <a:pt x="0" y="27"/>
                  </a:lnTo>
                  <a:lnTo>
                    <a:pt x="4"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61" name="Google Shape;961;p15"/>
            <p:cNvSpPr/>
            <p:nvPr/>
          </p:nvSpPr>
          <p:spPr>
            <a:xfrm flipH="1">
              <a:off x="528" y="1567"/>
              <a:ext cx="51" cy="31"/>
            </a:xfrm>
            <a:custGeom>
              <a:rect b="b" l="l" r="r" t="t"/>
              <a:pathLst>
                <a:path extrusionOk="0" h="31" w="49">
                  <a:moveTo>
                    <a:pt x="4" y="30"/>
                  </a:moveTo>
                  <a:lnTo>
                    <a:pt x="4" y="30"/>
                  </a:lnTo>
                  <a:lnTo>
                    <a:pt x="11" y="29"/>
                  </a:lnTo>
                  <a:lnTo>
                    <a:pt x="19" y="28"/>
                  </a:lnTo>
                  <a:lnTo>
                    <a:pt x="25" y="26"/>
                  </a:lnTo>
                  <a:lnTo>
                    <a:pt x="32" y="22"/>
                  </a:lnTo>
                  <a:lnTo>
                    <a:pt x="37" y="19"/>
                  </a:lnTo>
                  <a:lnTo>
                    <a:pt x="41" y="14"/>
                  </a:lnTo>
                  <a:lnTo>
                    <a:pt x="46" y="10"/>
                  </a:lnTo>
                  <a:lnTo>
                    <a:pt x="49" y="5"/>
                  </a:lnTo>
                  <a:lnTo>
                    <a:pt x="45" y="0"/>
                  </a:lnTo>
                  <a:lnTo>
                    <a:pt x="41" y="5"/>
                  </a:lnTo>
                  <a:lnTo>
                    <a:pt x="37" y="7"/>
                  </a:lnTo>
                  <a:lnTo>
                    <a:pt x="32" y="12"/>
                  </a:lnTo>
                  <a:lnTo>
                    <a:pt x="27" y="15"/>
                  </a:lnTo>
                  <a:lnTo>
                    <a:pt x="23" y="19"/>
                  </a:lnTo>
                  <a:lnTo>
                    <a:pt x="17" y="21"/>
                  </a:lnTo>
                  <a:lnTo>
                    <a:pt x="11" y="22"/>
                  </a:lnTo>
                  <a:lnTo>
                    <a:pt x="4" y="23"/>
                  </a:lnTo>
                  <a:lnTo>
                    <a:pt x="4" y="23"/>
                  </a:lnTo>
                  <a:lnTo>
                    <a:pt x="4" y="22"/>
                  </a:lnTo>
                  <a:lnTo>
                    <a:pt x="1" y="23"/>
                  </a:lnTo>
                  <a:lnTo>
                    <a:pt x="0" y="27"/>
                  </a:lnTo>
                  <a:lnTo>
                    <a:pt x="1" y="30"/>
                  </a:lnTo>
                  <a:lnTo>
                    <a:pt x="4" y="31"/>
                  </a:lnTo>
                  <a:lnTo>
                    <a:pt x="4" y="3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62" name="Google Shape;962;p15"/>
            <p:cNvSpPr/>
            <p:nvPr/>
          </p:nvSpPr>
          <p:spPr>
            <a:xfrm flipH="1">
              <a:off x="292" y="1410"/>
              <a:ext cx="314" cy="165"/>
            </a:xfrm>
            <a:custGeom>
              <a:rect b="b" l="l" r="r" t="t"/>
              <a:pathLst>
                <a:path extrusionOk="0" h="160" w="307">
                  <a:moveTo>
                    <a:pt x="253" y="3"/>
                  </a:moveTo>
                  <a:lnTo>
                    <a:pt x="247" y="3"/>
                  </a:lnTo>
                  <a:lnTo>
                    <a:pt x="240" y="4"/>
                  </a:lnTo>
                  <a:lnTo>
                    <a:pt x="232" y="5"/>
                  </a:lnTo>
                  <a:lnTo>
                    <a:pt x="223" y="7"/>
                  </a:lnTo>
                  <a:lnTo>
                    <a:pt x="213" y="11"/>
                  </a:lnTo>
                  <a:lnTo>
                    <a:pt x="202" y="16"/>
                  </a:lnTo>
                  <a:lnTo>
                    <a:pt x="192" y="22"/>
                  </a:lnTo>
                  <a:lnTo>
                    <a:pt x="181" y="30"/>
                  </a:lnTo>
                  <a:lnTo>
                    <a:pt x="156" y="33"/>
                  </a:lnTo>
                  <a:lnTo>
                    <a:pt x="135" y="35"/>
                  </a:lnTo>
                  <a:lnTo>
                    <a:pt x="119" y="37"/>
                  </a:lnTo>
                  <a:lnTo>
                    <a:pt x="105" y="41"/>
                  </a:lnTo>
                  <a:lnTo>
                    <a:pt x="94" y="46"/>
                  </a:lnTo>
                  <a:lnTo>
                    <a:pt x="85" y="53"/>
                  </a:lnTo>
                  <a:lnTo>
                    <a:pt x="76" y="62"/>
                  </a:lnTo>
                  <a:lnTo>
                    <a:pt x="65" y="76"/>
                  </a:lnTo>
                  <a:lnTo>
                    <a:pt x="59" y="88"/>
                  </a:lnTo>
                  <a:lnTo>
                    <a:pt x="63" y="89"/>
                  </a:lnTo>
                  <a:lnTo>
                    <a:pt x="69" y="88"/>
                  </a:lnTo>
                  <a:lnTo>
                    <a:pt x="71" y="90"/>
                  </a:lnTo>
                  <a:lnTo>
                    <a:pt x="70" y="95"/>
                  </a:lnTo>
                  <a:lnTo>
                    <a:pt x="67" y="97"/>
                  </a:lnTo>
                  <a:lnTo>
                    <a:pt x="62" y="99"/>
                  </a:lnTo>
                  <a:lnTo>
                    <a:pt x="52" y="102"/>
                  </a:lnTo>
                  <a:lnTo>
                    <a:pt x="40" y="106"/>
                  </a:lnTo>
                  <a:lnTo>
                    <a:pt x="33" y="113"/>
                  </a:lnTo>
                  <a:lnTo>
                    <a:pt x="27" y="120"/>
                  </a:lnTo>
                  <a:lnTo>
                    <a:pt x="19" y="122"/>
                  </a:lnTo>
                  <a:lnTo>
                    <a:pt x="10" y="121"/>
                  </a:lnTo>
                  <a:lnTo>
                    <a:pt x="4" y="120"/>
                  </a:lnTo>
                  <a:lnTo>
                    <a:pt x="1" y="119"/>
                  </a:lnTo>
                  <a:lnTo>
                    <a:pt x="0" y="118"/>
                  </a:lnTo>
                  <a:lnTo>
                    <a:pt x="1" y="121"/>
                  </a:lnTo>
                  <a:lnTo>
                    <a:pt x="2" y="128"/>
                  </a:lnTo>
                  <a:lnTo>
                    <a:pt x="3" y="137"/>
                  </a:lnTo>
                  <a:lnTo>
                    <a:pt x="3" y="144"/>
                  </a:lnTo>
                  <a:lnTo>
                    <a:pt x="6" y="149"/>
                  </a:lnTo>
                  <a:lnTo>
                    <a:pt x="13" y="152"/>
                  </a:lnTo>
                  <a:lnTo>
                    <a:pt x="20" y="157"/>
                  </a:lnTo>
                  <a:lnTo>
                    <a:pt x="27" y="160"/>
                  </a:lnTo>
                  <a:lnTo>
                    <a:pt x="23" y="141"/>
                  </a:lnTo>
                  <a:lnTo>
                    <a:pt x="24" y="141"/>
                  </a:lnTo>
                  <a:lnTo>
                    <a:pt x="28" y="142"/>
                  </a:lnTo>
                  <a:lnTo>
                    <a:pt x="34" y="143"/>
                  </a:lnTo>
                  <a:lnTo>
                    <a:pt x="42" y="143"/>
                  </a:lnTo>
                  <a:lnTo>
                    <a:pt x="49" y="143"/>
                  </a:lnTo>
                  <a:lnTo>
                    <a:pt x="56" y="143"/>
                  </a:lnTo>
                  <a:lnTo>
                    <a:pt x="62" y="142"/>
                  </a:lnTo>
                  <a:lnTo>
                    <a:pt x="65" y="140"/>
                  </a:lnTo>
                  <a:lnTo>
                    <a:pt x="62" y="135"/>
                  </a:lnTo>
                  <a:lnTo>
                    <a:pt x="59" y="130"/>
                  </a:lnTo>
                  <a:lnTo>
                    <a:pt x="57" y="128"/>
                  </a:lnTo>
                  <a:lnTo>
                    <a:pt x="57" y="126"/>
                  </a:lnTo>
                  <a:lnTo>
                    <a:pt x="59" y="125"/>
                  </a:lnTo>
                  <a:lnTo>
                    <a:pt x="63" y="125"/>
                  </a:lnTo>
                  <a:lnTo>
                    <a:pt x="70" y="125"/>
                  </a:lnTo>
                  <a:lnTo>
                    <a:pt x="77" y="125"/>
                  </a:lnTo>
                  <a:lnTo>
                    <a:pt x="84" y="125"/>
                  </a:lnTo>
                  <a:lnTo>
                    <a:pt x="89" y="126"/>
                  </a:lnTo>
                  <a:lnTo>
                    <a:pt x="95" y="126"/>
                  </a:lnTo>
                  <a:lnTo>
                    <a:pt x="99" y="126"/>
                  </a:lnTo>
                  <a:lnTo>
                    <a:pt x="102" y="125"/>
                  </a:lnTo>
                  <a:lnTo>
                    <a:pt x="105" y="122"/>
                  </a:lnTo>
                  <a:lnTo>
                    <a:pt x="109" y="119"/>
                  </a:lnTo>
                  <a:lnTo>
                    <a:pt x="110" y="115"/>
                  </a:lnTo>
                  <a:lnTo>
                    <a:pt x="112" y="114"/>
                  </a:lnTo>
                  <a:lnTo>
                    <a:pt x="116" y="112"/>
                  </a:lnTo>
                  <a:lnTo>
                    <a:pt x="122" y="109"/>
                  </a:lnTo>
                  <a:lnTo>
                    <a:pt x="127" y="106"/>
                  </a:lnTo>
                  <a:lnTo>
                    <a:pt x="134" y="104"/>
                  </a:lnTo>
                  <a:lnTo>
                    <a:pt x="140" y="102"/>
                  </a:lnTo>
                  <a:lnTo>
                    <a:pt x="145" y="99"/>
                  </a:lnTo>
                  <a:lnTo>
                    <a:pt x="147" y="99"/>
                  </a:lnTo>
                  <a:lnTo>
                    <a:pt x="138" y="95"/>
                  </a:lnTo>
                  <a:lnTo>
                    <a:pt x="128" y="90"/>
                  </a:lnTo>
                  <a:lnTo>
                    <a:pt x="119" y="87"/>
                  </a:lnTo>
                  <a:lnTo>
                    <a:pt x="114" y="86"/>
                  </a:lnTo>
                  <a:lnTo>
                    <a:pt x="122" y="84"/>
                  </a:lnTo>
                  <a:lnTo>
                    <a:pt x="128" y="81"/>
                  </a:lnTo>
                  <a:lnTo>
                    <a:pt x="135" y="80"/>
                  </a:lnTo>
                  <a:lnTo>
                    <a:pt x="140" y="80"/>
                  </a:lnTo>
                  <a:lnTo>
                    <a:pt x="146" y="81"/>
                  </a:lnTo>
                  <a:lnTo>
                    <a:pt x="153" y="83"/>
                  </a:lnTo>
                  <a:lnTo>
                    <a:pt x="160" y="86"/>
                  </a:lnTo>
                  <a:lnTo>
                    <a:pt x="163" y="87"/>
                  </a:lnTo>
                  <a:lnTo>
                    <a:pt x="161" y="83"/>
                  </a:lnTo>
                  <a:lnTo>
                    <a:pt x="157" y="79"/>
                  </a:lnTo>
                  <a:lnTo>
                    <a:pt x="154" y="74"/>
                  </a:lnTo>
                  <a:lnTo>
                    <a:pt x="149" y="71"/>
                  </a:lnTo>
                  <a:lnTo>
                    <a:pt x="143" y="66"/>
                  </a:lnTo>
                  <a:lnTo>
                    <a:pt x="138" y="64"/>
                  </a:lnTo>
                  <a:lnTo>
                    <a:pt x="131" y="62"/>
                  </a:lnTo>
                  <a:lnTo>
                    <a:pt x="124" y="62"/>
                  </a:lnTo>
                  <a:lnTo>
                    <a:pt x="117" y="64"/>
                  </a:lnTo>
                  <a:lnTo>
                    <a:pt x="110" y="66"/>
                  </a:lnTo>
                  <a:lnTo>
                    <a:pt x="103" y="68"/>
                  </a:lnTo>
                  <a:lnTo>
                    <a:pt x="97" y="71"/>
                  </a:lnTo>
                  <a:lnTo>
                    <a:pt x="92" y="73"/>
                  </a:lnTo>
                  <a:lnTo>
                    <a:pt x="88" y="75"/>
                  </a:lnTo>
                  <a:lnTo>
                    <a:pt x="85" y="77"/>
                  </a:lnTo>
                  <a:lnTo>
                    <a:pt x="82" y="79"/>
                  </a:lnTo>
                  <a:lnTo>
                    <a:pt x="80" y="80"/>
                  </a:lnTo>
                  <a:lnTo>
                    <a:pt x="78" y="79"/>
                  </a:lnTo>
                  <a:lnTo>
                    <a:pt x="79" y="75"/>
                  </a:lnTo>
                  <a:lnTo>
                    <a:pt x="84" y="71"/>
                  </a:lnTo>
                  <a:lnTo>
                    <a:pt x="88" y="68"/>
                  </a:lnTo>
                  <a:lnTo>
                    <a:pt x="93" y="65"/>
                  </a:lnTo>
                  <a:lnTo>
                    <a:pt x="100" y="61"/>
                  </a:lnTo>
                  <a:lnTo>
                    <a:pt x="107" y="59"/>
                  </a:lnTo>
                  <a:lnTo>
                    <a:pt x="115" y="57"/>
                  </a:lnTo>
                  <a:lnTo>
                    <a:pt x="124" y="56"/>
                  </a:lnTo>
                  <a:lnTo>
                    <a:pt x="134" y="56"/>
                  </a:lnTo>
                  <a:lnTo>
                    <a:pt x="145" y="58"/>
                  </a:lnTo>
                  <a:lnTo>
                    <a:pt x="141" y="51"/>
                  </a:lnTo>
                  <a:lnTo>
                    <a:pt x="140" y="44"/>
                  </a:lnTo>
                  <a:lnTo>
                    <a:pt x="145" y="39"/>
                  </a:lnTo>
                  <a:lnTo>
                    <a:pt x="155" y="39"/>
                  </a:lnTo>
                  <a:lnTo>
                    <a:pt x="163" y="42"/>
                  </a:lnTo>
                  <a:lnTo>
                    <a:pt x="171" y="45"/>
                  </a:lnTo>
                  <a:lnTo>
                    <a:pt x="180" y="51"/>
                  </a:lnTo>
                  <a:lnTo>
                    <a:pt x="188" y="56"/>
                  </a:lnTo>
                  <a:lnTo>
                    <a:pt x="195" y="61"/>
                  </a:lnTo>
                  <a:lnTo>
                    <a:pt x="202" y="66"/>
                  </a:lnTo>
                  <a:lnTo>
                    <a:pt x="207" y="69"/>
                  </a:lnTo>
                  <a:lnTo>
                    <a:pt x="209" y="72"/>
                  </a:lnTo>
                  <a:lnTo>
                    <a:pt x="205" y="59"/>
                  </a:lnTo>
                  <a:lnTo>
                    <a:pt x="201" y="50"/>
                  </a:lnTo>
                  <a:lnTo>
                    <a:pt x="199" y="44"/>
                  </a:lnTo>
                  <a:lnTo>
                    <a:pt x="196" y="41"/>
                  </a:lnTo>
                  <a:lnTo>
                    <a:pt x="205" y="45"/>
                  </a:lnTo>
                  <a:lnTo>
                    <a:pt x="214" y="54"/>
                  </a:lnTo>
                  <a:lnTo>
                    <a:pt x="222" y="64"/>
                  </a:lnTo>
                  <a:lnTo>
                    <a:pt x="226" y="71"/>
                  </a:lnTo>
                  <a:lnTo>
                    <a:pt x="229" y="62"/>
                  </a:lnTo>
                  <a:lnTo>
                    <a:pt x="231" y="56"/>
                  </a:lnTo>
                  <a:lnTo>
                    <a:pt x="233" y="49"/>
                  </a:lnTo>
                  <a:lnTo>
                    <a:pt x="234" y="44"/>
                  </a:lnTo>
                  <a:lnTo>
                    <a:pt x="240" y="48"/>
                  </a:lnTo>
                  <a:lnTo>
                    <a:pt x="245" y="52"/>
                  </a:lnTo>
                  <a:lnTo>
                    <a:pt x="249" y="57"/>
                  </a:lnTo>
                  <a:lnTo>
                    <a:pt x="252" y="61"/>
                  </a:lnTo>
                  <a:lnTo>
                    <a:pt x="259" y="53"/>
                  </a:lnTo>
                  <a:lnTo>
                    <a:pt x="266" y="46"/>
                  </a:lnTo>
                  <a:lnTo>
                    <a:pt x="272" y="43"/>
                  </a:lnTo>
                  <a:lnTo>
                    <a:pt x="281" y="41"/>
                  </a:lnTo>
                  <a:lnTo>
                    <a:pt x="289" y="42"/>
                  </a:lnTo>
                  <a:lnTo>
                    <a:pt x="294" y="45"/>
                  </a:lnTo>
                  <a:lnTo>
                    <a:pt x="300" y="49"/>
                  </a:lnTo>
                  <a:lnTo>
                    <a:pt x="304" y="50"/>
                  </a:lnTo>
                  <a:lnTo>
                    <a:pt x="305" y="50"/>
                  </a:lnTo>
                  <a:lnTo>
                    <a:pt x="306" y="50"/>
                  </a:lnTo>
                  <a:lnTo>
                    <a:pt x="307" y="49"/>
                  </a:lnTo>
                  <a:lnTo>
                    <a:pt x="307" y="49"/>
                  </a:lnTo>
                  <a:lnTo>
                    <a:pt x="307" y="9"/>
                  </a:lnTo>
                  <a:lnTo>
                    <a:pt x="305" y="8"/>
                  </a:lnTo>
                  <a:lnTo>
                    <a:pt x="298" y="5"/>
                  </a:lnTo>
                  <a:lnTo>
                    <a:pt x="290" y="3"/>
                  </a:lnTo>
                  <a:lnTo>
                    <a:pt x="283" y="0"/>
                  </a:lnTo>
                  <a:lnTo>
                    <a:pt x="286" y="5"/>
                  </a:lnTo>
                  <a:lnTo>
                    <a:pt x="289" y="8"/>
                  </a:lnTo>
                  <a:lnTo>
                    <a:pt x="291" y="12"/>
                  </a:lnTo>
                  <a:lnTo>
                    <a:pt x="291" y="13"/>
                  </a:lnTo>
                  <a:lnTo>
                    <a:pt x="290" y="13"/>
                  </a:lnTo>
                  <a:lnTo>
                    <a:pt x="286" y="11"/>
                  </a:lnTo>
                  <a:lnTo>
                    <a:pt x="282" y="9"/>
                  </a:lnTo>
                  <a:lnTo>
                    <a:pt x="276" y="7"/>
                  </a:lnTo>
                  <a:lnTo>
                    <a:pt x="270" y="5"/>
                  </a:lnTo>
                  <a:lnTo>
                    <a:pt x="263" y="4"/>
                  </a:lnTo>
                  <a:lnTo>
                    <a:pt x="257" y="3"/>
                  </a:lnTo>
                  <a:lnTo>
                    <a:pt x="253" y="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63" name="Google Shape;963;p15"/>
            <p:cNvSpPr/>
            <p:nvPr/>
          </p:nvSpPr>
          <p:spPr>
            <a:xfrm flipH="1">
              <a:off x="347" y="1408"/>
              <a:ext cx="76" cy="35"/>
            </a:xfrm>
            <a:custGeom>
              <a:rect b="b" l="l" r="r" t="t"/>
              <a:pathLst>
                <a:path extrusionOk="0" h="35" w="74">
                  <a:moveTo>
                    <a:pt x="2" y="35"/>
                  </a:moveTo>
                  <a:lnTo>
                    <a:pt x="5" y="34"/>
                  </a:lnTo>
                  <a:lnTo>
                    <a:pt x="15" y="27"/>
                  </a:lnTo>
                  <a:lnTo>
                    <a:pt x="24" y="21"/>
                  </a:lnTo>
                  <a:lnTo>
                    <a:pt x="35" y="15"/>
                  </a:lnTo>
                  <a:lnTo>
                    <a:pt x="45" y="12"/>
                  </a:lnTo>
                  <a:lnTo>
                    <a:pt x="53" y="9"/>
                  </a:lnTo>
                  <a:lnTo>
                    <a:pt x="61" y="8"/>
                  </a:lnTo>
                  <a:lnTo>
                    <a:pt x="68" y="7"/>
                  </a:lnTo>
                  <a:lnTo>
                    <a:pt x="74" y="7"/>
                  </a:lnTo>
                  <a:lnTo>
                    <a:pt x="74" y="0"/>
                  </a:lnTo>
                  <a:lnTo>
                    <a:pt x="68" y="0"/>
                  </a:lnTo>
                  <a:lnTo>
                    <a:pt x="61" y="1"/>
                  </a:lnTo>
                  <a:lnTo>
                    <a:pt x="53" y="2"/>
                  </a:lnTo>
                  <a:lnTo>
                    <a:pt x="43" y="5"/>
                  </a:lnTo>
                  <a:lnTo>
                    <a:pt x="32" y="8"/>
                  </a:lnTo>
                  <a:lnTo>
                    <a:pt x="22" y="14"/>
                  </a:lnTo>
                  <a:lnTo>
                    <a:pt x="11" y="20"/>
                  </a:lnTo>
                  <a:lnTo>
                    <a:pt x="0" y="29"/>
                  </a:lnTo>
                  <a:lnTo>
                    <a:pt x="2" y="28"/>
                  </a:lnTo>
                  <a:lnTo>
                    <a:pt x="0" y="29"/>
                  </a:lnTo>
                  <a:lnTo>
                    <a:pt x="0" y="31"/>
                  </a:lnTo>
                  <a:lnTo>
                    <a:pt x="1" y="32"/>
                  </a:lnTo>
                  <a:lnTo>
                    <a:pt x="2" y="34"/>
                  </a:lnTo>
                  <a:lnTo>
                    <a:pt x="5" y="34"/>
                  </a:lnTo>
                  <a:lnTo>
                    <a:pt x="2"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64" name="Google Shape;964;p15"/>
            <p:cNvSpPr/>
            <p:nvPr/>
          </p:nvSpPr>
          <p:spPr>
            <a:xfrm flipH="1">
              <a:off x="420" y="1437"/>
              <a:ext cx="123" cy="54"/>
            </a:xfrm>
            <a:custGeom>
              <a:rect b="b" l="l" r="r" t="t"/>
              <a:pathLst>
                <a:path extrusionOk="0" h="52" w="119">
                  <a:moveTo>
                    <a:pt x="7" y="52"/>
                  </a:moveTo>
                  <a:lnTo>
                    <a:pt x="7" y="52"/>
                  </a:lnTo>
                  <a:lnTo>
                    <a:pt x="17" y="38"/>
                  </a:lnTo>
                  <a:lnTo>
                    <a:pt x="25" y="30"/>
                  </a:lnTo>
                  <a:lnTo>
                    <a:pt x="34" y="23"/>
                  </a:lnTo>
                  <a:lnTo>
                    <a:pt x="45" y="17"/>
                  </a:lnTo>
                  <a:lnTo>
                    <a:pt x="57" y="14"/>
                  </a:lnTo>
                  <a:lnTo>
                    <a:pt x="73" y="11"/>
                  </a:lnTo>
                  <a:lnTo>
                    <a:pt x="94" y="9"/>
                  </a:lnTo>
                  <a:lnTo>
                    <a:pt x="119" y="7"/>
                  </a:lnTo>
                  <a:lnTo>
                    <a:pt x="119" y="0"/>
                  </a:lnTo>
                  <a:lnTo>
                    <a:pt x="94" y="2"/>
                  </a:lnTo>
                  <a:lnTo>
                    <a:pt x="73" y="4"/>
                  </a:lnTo>
                  <a:lnTo>
                    <a:pt x="57" y="7"/>
                  </a:lnTo>
                  <a:lnTo>
                    <a:pt x="42" y="10"/>
                  </a:lnTo>
                  <a:lnTo>
                    <a:pt x="30" y="16"/>
                  </a:lnTo>
                  <a:lnTo>
                    <a:pt x="20" y="23"/>
                  </a:lnTo>
                  <a:lnTo>
                    <a:pt x="10" y="33"/>
                  </a:lnTo>
                  <a:lnTo>
                    <a:pt x="0" y="47"/>
                  </a:lnTo>
                  <a:lnTo>
                    <a:pt x="0" y="47"/>
                  </a:lnTo>
                  <a:lnTo>
                    <a:pt x="7" y="5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65" name="Google Shape;965;p15"/>
            <p:cNvSpPr/>
            <p:nvPr/>
          </p:nvSpPr>
          <p:spPr>
            <a:xfrm flipH="1">
              <a:off x="528" y="1487"/>
              <a:ext cx="21" cy="18"/>
            </a:xfrm>
            <a:custGeom>
              <a:rect b="b" l="l" r="r" t="t"/>
              <a:pathLst>
                <a:path extrusionOk="0" h="20" w="18">
                  <a:moveTo>
                    <a:pt x="18" y="16"/>
                  </a:moveTo>
                  <a:lnTo>
                    <a:pt x="18" y="16"/>
                  </a:lnTo>
                  <a:lnTo>
                    <a:pt x="13" y="10"/>
                  </a:lnTo>
                  <a:lnTo>
                    <a:pt x="7" y="10"/>
                  </a:lnTo>
                  <a:lnTo>
                    <a:pt x="7" y="14"/>
                  </a:lnTo>
                  <a:lnTo>
                    <a:pt x="13" y="5"/>
                  </a:lnTo>
                  <a:lnTo>
                    <a:pt x="6" y="0"/>
                  </a:lnTo>
                  <a:lnTo>
                    <a:pt x="0" y="14"/>
                  </a:lnTo>
                  <a:lnTo>
                    <a:pt x="7" y="20"/>
                  </a:lnTo>
                  <a:lnTo>
                    <a:pt x="13" y="17"/>
                  </a:lnTo>
                  <a:lnTo>
                    <a:pt x="11" y="16"/>
                  </a:lnTo>
                  <a:lnTo>
                    <a:pt x="11" y="16"/>
                  </a:lnTo>
                  <a:lnTo>
                    <a:pt x="18" y="1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66" name="Google Shape;966;p15"/>
            <p:cNvSpPr/>
            <p:nvPr/>
          </p:nvSpPr>
          <p:spPr>
            <a:xfrm flipH="1">
              <a:off x="528" y="1503"/>
              <a:ext cx="23" cy="14"/>
            </a:xfrm>
            <a:custGeom>
              <a:rect b="b" l="l" r="r" t="t"/>
              <a:pathLst>
                <a:path extrusionOk="0" h="15" w="22">
                  <a:moveTo>
                    <a:pt x="0" y="15"/>
                  </a:moveTo>
                  <a:lnTo>
                    <a:pt x="0" y="15"/>
                  </a:lnTo>
                  <a:lnTo>
                    <a:pt x="11" y="13"/>
                  </a:lnTo>
                  <a:lnTo>
                    <a:pt x="17" y="11"/>
                  </a:lnTo>
                  <a:lnTo>
                    <a:pt x="21" y="6"/>
                  </a:lnTo>
                  <a:lnTo>
                    <a:pt x="22" y="0"/>
                  </a:lnTo>
                  <a:lnTo>
                    <a:pt x="15" y="0"/>
                  </a:lnTo>
                  <a:lnTo>
                    <a:pt x="14" y="4"/>
                  </a:lnTo>
                  <a:lnTo>
                    <a:pt x="14" y="4"/>
                  </a:lnTo>
                  <a:lnTo>
                    <a:pt x="9" y="6"/>
                  </a:lnTo>
                  <a:lnTo>
                    <a:pt x="0" y="8"/>
                  </a:lnTo>
                  <a:lnTo>
                    <a:pt x="0" y="8"/>
                  </a:lnTo>
                  <a:lnTo>
                    <a:pt x="0" y="1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67" name="Google Shape;967;p15"/>
            <p:cNvSpPr/>
            <p:nvPr/>
          </p:nvSpPr>
          <p:spPr>
            <a:xfrm flipH="1">
              <a:off x="551" y="1511"/>
              <a:ext cx="35" cy="29"/>
            </a:xfrm>
            <a:custGeom>
              <a:rect b="b" l="l" r="r" t="t"/>
              <a:pathLst>
                <a:path extrusionOk="0" h="29" w="33">
                  <a:moveTo>
                    <a:pt x="0" y="29"/>
                  </a:moveTo>
                  <a:lnTo>
                    <a:pt x="0" y="29"/>
                  </a:lnTo>
                  <a:lnTo>
                    <a:pt x="10" y="26"/>
                  </a:lnTo>
                  <a:lnTo>
                    <a:pt x="16" y="17"/>
                  </a:lnTo>
                  <a:lnTo>
                    <a:pt x="23" y="12"/>
                  </a:lnTo>
                  <a:lnTo>
                    <a:pt x="33" y="7"/>
                  </a:lnTo>
                  <a:lnTo>
                    <a:pt x="33" y="0"/>
                  </a:lnTo>
                  <a:lnTo>
                    <a:pt x="19" y="5"/>
                  </a:lnTo>
                  <a:lnTo>
                    <a:pt x="12" y="13"/>
                  </a:lnTo>
                  <a:lnTo>
                    <a:pt x="6" y="19"/>
                  </a:lnTo>
                  <a:lnTo>
                    <a:pt x="0" y="20"/>
                  </a:lnTo>
                  <a:lnTo>
                    <a:pt x="0" y="20"/>
                  </a:lnTo>
                  <a:lnTo>
                    <a:pt x="0" y="2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68" name="Google Shape;968;p15"/>
            <p:cNvSpPr/>
            <p:nvPr/>
          </p:nvSpPr>
          <p:spPr>
            <a:xfrm flipH="1">
              <a:off x="586" y="1528"/>
              <a:ext cx="24" cy="12"/>
            </a:xfrm>
            <a:custGeom>
              <a:rect b="b" l="l" r="r" t="t"/>
              <a:pathLst>
                <a:path extrusionOk="0" h="13" w="24">
                  <a:moveTo>
                    <a:pt x="8" y="4"/>
                  </a:moveTo>
                  <a:lnTo>
                    <a:pt x="2" y="7"/>
                  </a:lnTo>
                  <a:lnTo>
                    <a:pt x="5" y="8"/>
                  </a:lnTo>
                  <a:lnTo>
                    <a:pt x="9" y="10"/>
                  </a:lnTo>
                  <a:lnTo>
                    <a:pt x="15" y="11"/>
                  </a:lnTo>
                  <a:lnTo>
                    <a:pt x="24" y="13"/>
                  </a:lnTo>
                  <a:lnTo>
                    <a:pt x="24" y="4"/>
                  </a:lnTo>
                  <a:lnTo>
                    <a:pt x="15" y="4"/>
                  </a:lnTo>
                  <a:lnTo>
                    <a:pt x="9" y="3"/>
                  </a:lnTo>
                  <a:lnTo>
                    <a:pt x="7" y="1"/>
                  </a:lnTo>
                  <a:lnTo>
                    <a:pt x="7" y="0"/>
                  </a:lnTo>
                  <a:lnTo>
                    <a:pt x="1" y="4"/>
                  </a:lnTo>
                  <a:lnTo>
                    <a:pt x="7" y="0"/>
                  </a:lnTo>
                  <a:lnTo>
                    <a:pt x="3" y="0"/>
                  </a:lnTo>
                  <a:lnTo>
                    <a:pt x="1" y="1"/>
                  </a:lnTo>
                  <a:lnTo>
                    <a:pt x="0" y="5"/>
                  </a:lnTo>
                  <a:lnTo>
                    <a:pt x="2" y="7"/>
                  </a:lnTo>
                  <a:lnTo>
                    <a:pt x="8"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69" name="Google Shape;969;p15"/>
            <p:cNvSpPr/>
            <p:nvPr/>
          </p:nvSpPr>
          <p:spPr>
            <a:xfrm flipH="1">
              <a:off x="598" y="1530"/>
              <a:ext cx="10" cy="31"/>
            </a:xfrm>
            <a:custGeom>
              <a:rect b="b" l="l" r="r" t="t"/>
              <a:pathLst>
                <a:path extrusionOk="0" h="30" w="10">
                  <a:moveTo>
                    <a:pt x="10" y="26"/>
                  </a:moveTo>
                  <a:lnTo>
                    <a:pt x="10" y="26"/>
                  </a:lnTo>
                  <a:lnTo>
                    <a:pt x="10" y="19"/>
                  </a:lnTo>
                  <a:lnTo>
                    <a:pt x="9" y="10"/>
                  </a:lnTo>
                  <a:lnTo>
                    <a:pt x="8" y="3"/>
                  </a:lnTo>
                  <a:lnTo>
                    <a:pt x="7" y="0"/>
                  </a:lnTo>
                  <a:lnTo>
                    <a:pt x="0" y="0"/>
                  </a:lnTo>
                  <a:lnTo>
                    <a:pt x="1" y="3"/>
                  </a:lnTo>
                  <a:lnTo>
                    <a:pt x="2" y="10"/>
                  </a:lnTo>
                  <a:lnTo>
                    <a:pt x="4" y="19"/>
                  </a:lnTo>
                  <a:lnTo>
                    <a:pt x="4" y="26"/>
                  </a:lnTo>
                  <a:lnTo>
                    <a:pt x="4" y="26"/>
                  </a:lnTo>
                  <a:lnTo>
                    <a:pt x="4" y="26"/>
                  </a:lnTo>
                  <a:lnTo>
                    <a:pt x="5" y="29"/>
                  </a:lnTo>
                  <a:lnTo>
                    <a:pt x="7" y="30"/>
                  </a:lnTo>
                  <a:lnTo>
                    <a:pt x="9" y="29"/>
                  </a:lnTo>
                  <a:lnTo>
                    <a:pt x="10" y="2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70" name="Google Shape;970;p15"/>
            <p:cNvSpPr/>
            <p:nvPr/>
          </p:nvSpPr>
          <p:spPr>
            <a:xfrm flipH="1">
              <a:off x="573" y="1558"/>
              <a:ext cx="33" cy="19"/>
            </a:xfrm>
            <a:custGeom>
              <a:rect b="b" l="l" r="r" t="t"/>
              <a:pathLst>
                <a:path extrusionOk="0" h="20" w="32">
                  <a:moveTo>
                    <a:pt x="24" y="16"/>
                  </a:moveTo>
                  <a:lnTo>
                    <a:pt x="29" y="13"/>
                  </a:lnTo>
                  <a:lnTo>
                    <a:pt x="23" y="10"/>
                  </a:lnTo>
                  <a:lnTo>
                    <a:pt x="16" y="5"/>
                  </a:lnTo>
                  <a:lnTo>
                    <a:pt x="9" y="1"/>
                  </a:lnTo>
                  <a:lnTo>
                    <a:pt x="6" y="0"/>
                  </a:lnTo>
                  <a:lnTo>
                    <a:pt x="0" y="0"/>
                  </a:lnTo>
                  <a:lnTo>
                    <a:pt x="4" y="8"/>
                  </a:lnTo>
                  <a:lnTo>
                    <a:pt x="11" y="12"/>
                  </a:lnTo>
                  <a:lnTo>
                    <a:pt x="18" y="16"/>
                  </a:lnTo>
                  <a:lnTo>
                    <a:pt x="25" y="20"/>
                  </a:lnTo>
                  <a:lnTo>
                    <a:pt x="31" y="16"/>
                  </a:lnTo>
                  <a:lnTo>
                    <a:pt x="25" y="20"/>
                  </a:lnTo>
                  <a:lnTo>
                    <a:pt x="28" y="20"/>
                  </a:lnTo>
                  <a:lnTo>
                    <a:pt x="31" y="18"/>
                  </a:lnTo>
                  <a:lnTo>
                    <a:pt x="32" y="15"/>
                  </a:lnTo>
                  <a:lnTo>
                    <a:pt x="29" y="13"/>
                  </a:lnTo>
                  <a:lnTo>
                    <a:pt x="24" y="1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71" name="Google Shape;971;p15"/>
            <p:cNvSpPr/>
            <p:nvPr/>
          </p:nvSpPr>
          <p:spPr>
            <a:xfrm flipH="1">
              <a:off x="573" y="1550"/>
              <a:ext cx="13" cy="25"/>
            </a:xfrm>
            <a:custGeom>
              <a:rect b="b" l="l" r="r" t="t"/>
              <a:pathLst>
                <a:path extrusionOk="0" h="23" w="12">
                  <a:moveTo>
                    <a:pt x="4" y="0"/>
                  </a:moveTo>
                  <a:lnTo>
                    <a:pt x="0" y="4"/>
                  </a:lnTo>
                  <a:lnTo>
                    <a:pt x="5" y="23"/>
                  </a:lnTo>
                  <a:lnTo>
                    <a:pt x="12" y="23"/>
                  </a:lnTo>
                  <a:lnTo>
                    <a:pt x="7" y="4"/>
                  </a:lnTo>
                  <a:lnTo>
                    <a:pt x="4" y="7"/>
                  </a:lnTo>
                  <a:lnTo>
                    <a:pt x="7" y="4"/>
                  </a:lnTo>
                  <a:lnTo>
                    <a:pt x="6" y="2"/>
                  </a:lnTo>
                  <a:lnTo>
                    <a:pt x="4" y="0"/>
                  </a:lnTo>
                  <a:lnTo>
                    <a:pt x="1" y="2"/>
                  </a:lnTo>
                  <a:lnTo>
                    <a:pt x="0" y="4"/>
                  </a:lnTo>
                  <a:lnTo>
                    <a:pt x="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72" name="Google Shape;972;p15"/>
            <p:cNvSpPr/>
            <p:nvPr/>
          </p:nvSpPr>
          <p:spPr>
            <a:xfrm flipH="1">
              <a:off x="535" y="1548"/>
              <a:ext cx="46" cy="13"/>
            </a:xfrm>
            <a:custGeom>
              <a:rect b="b" l="l" r="r" t="t"/>
              <a:pathLst>
                <a:path extrusionOk="0" h="13" w="46">
                  <a:moveTo>
                    <a:pt x="39" y="7"/>
                  </a:moveTo>
                  <a:lnTo>
                    <a:pt x="39" y="2"/>
                  </a:lnTo>
                  <a:lnTo>
                    <a:pt x="38" y="4"/>
                  </a:lnTo>
                  <a:lnTo>
                    <a:pt x="33" y="5"/>
                  </a:lnTo>
                  <a:lnTo>
                    <a:pt x="26" y="4"/>
                  </a:lnTo>
                  <a:lnTo>
                    <a:pt x="19" y="4"/>
                  </a:lnTo>
                  <a:lnTo>
                    <a:pt x="11" y="5"/>
                  </a:lnTo>
                  <a:lnTo>
                    <a:pt x="5" y="4"/>
                  </a:lnTo>
                  <a:lnTo>
                    <a:pt x="1" y="2"/>
                  </a:lnTo>
                  <a:lnTo>
                    <a:pt x="0" y="2"/>
                  </a:lnTo>
                  <a:lnTo>
                    <a:pt x="0" y="9"/>
                  </a:lnTo>
                  <a:lnTo>
                    <a:pt x="1" y="9"/>
                  </a:lnTo>
                  <a:lnTo>
                    <a:pt x="5" y="10"/>
                  </a:lnTo>
                  <a:lnTo>
                    <a:pt x="11" y="12"/>
                  </a:lnTo>
                  <a:lnTo>
                    <a:pt x="19" y="13"/>
                  </a:lnTo>
                  <a:lnTo>
                    <a:pt x="26" y="13"/>
                  </a:lnTo>
                  <a:lnTo>
                    <a:pt x="33" y="12"/>
                  </a:lnTo>
                  <a:lnTo>
                    <a:pt x="40" y="10"/>
                  </a:lnTo>
                  <a:lnTo>
                    <a:pt x="46" y="7"/>
                  </a:lnTo>
                  <a:lnTo>
                    <a:pt x="46" y="2"/>
                  </a:lnTo>
                  <a:lnTo>
                    <a:pt x="46" y="7"/>
                  </a:lnTo>
                  <a:lnTo>
                    <a:pt x="46" y="4"/>
                  </a:lnTo>
                  <a:lnTo>
                    <a:pt x="44" y="1"/>
                  </a:lnTo>
                  <a:lnTo>
                    <a:pt x="41" y="0"/>
                  </a:lnTo>
                  <a:lnTo>
                    <a:pt x="39" y="2"/>
                  </a:lnTo>
                  <a:lnTo>
                    <a:pt x="39"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73" name="Google Shape;973;p15"/>
            <p:cNvSpPr/>
            <p:nvPr/>
          </p:nvSpPr>
          <p:spPr>
            <a:xfrm flipH="1">
              <a:off x="535" y="1538"/>
              <a:ext cx="16" cy="16"/>
            </a:xfrm>
            <a:custGeom>
              <a:rect b="b" l="l" r="r" t="t"/>
              <a:pathLst>
                <a:path extrusionOk="0" h="17" w="17">
                  <a:moveTo>
                    <a:pt x="2" y="0"/>
                  </a:moveTo>
                  <a:lnTo>
                    <a:pt x="0" y="1"/>
                  </a:lnTo>
                  <a:lnTo>
                    <a:pt x="2" y="4"/>
                  </a:lnTo>
                  <a:lnTo>
                    <a:pt x="4" y="8"/>
                  </a:lnTo>
                  <a:lnTo>
                    <a:pt x="6" y="12"/>
                  </a:lnTo>
                  <a:lnTo>
                    <a:pt x="10" y="17"/>
                  </a:lnTo>
                  <a:lnTo>
                    <a:pt x="17" y="12"/>
                  </a:lnTo>
                  <a:lnTo>
                    <a:pt x="13" y="8"/>
                  </a:lnTo>
                  <a:lnTo>
                    <a:pt x="11" y="3"/>
                  </a:lnTo>
                  <a:lnTo>
                    <a:pt x="9" y="2"/>
                  </a:lnTo>
                  <a:lnTo>
                    <a:pt x="10" y="1"/>
                  </a:lnTo>
                  <a:lnTo>
                    <a:pt x="9" y="2"/>
                  </a:lnTo>
                  <a:lnTo>
                    <a:pt x="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74" name="Google Shape;974;p15"/>
            <p:cNvSpPr/>
            <p:nvPr/>
          </p:nvSpPr>
          <p:spPr>
            <a:xfrm flipH="1">
              <a:off x="504" y="1534"/>
              <a:ext cx="47" cy="10"/>
            </a:xfrm>
            <a:custGeom>
              <a:rect b="b" l="l" r="r" t="t"/>
              <a:pathLst>
                <a:path extrusionOk="0" h="10" w="45">
                  <a:moveTo>
                    <a:pt x="45" y="2"/>
                  </a:moveTo>
                  <a:lnTo>
                    <a:pt x="45" y="1"/>
                  </a:lnTo>
                  <a:lnTo>
                    <a:pt x="41" y="1"/>
                  </a:lnTo>
                  <a:lnTo>
                    <a:pt x="35" y="2"/>
                  </a:lnTo>
                  <a:lnTo>
                    <a:pt x="30" y="1"/>
                  </a:lnTo>
                  <a:lnTo>
                    <a:pt x="23" y="0"/>
                  </a:lnTo>
                  <a:lnTo>
                    <a:pt x="16" y="0"/>
                  </a:lnTo>
                  <a:lnTo>
                    <a:pt x="9" y="0"/>
                  </a:lnTo>
                  <a:lnTo>
                    <a:pt x="5" y="1"/>
                  </a:lnTo>
                  <a:lnTo>
                    <a:pt x="0" y="5"/>
                  </a:lnTo>
                  <a:lnTo>
                    <a:pt x="7" y="7"/>
                  </a:lnTo>
                  <a:lnTo>
                    <a:pt x="5" y="8"/>
                  </a:lnTo>
                  <a:lnTo>
                    <a:pt x="9" y="9"/>
                  </a:lnTo>
                  <a:lnTo>
                    <a:pt x="16" y="9"/>
                  </a:lnTo>
                  <a:lnTo>
                    <a:pt x="23" y="9"/>
                  </a:lnTo>
                  <a:lnTo>
                    <a:pt x="30" y="8"/>
                  </a:lnTo>
                  <a:lnTo>
                    <a:pt x="35" y="9"/>
                  </a:lnTo>
                  <a:lnTo>
                    <a:pt x="41" y="10"/>
                  </a:lnTo>
                  <a:lnTo>
                    <a:pt x="45" y="10"/>
                  </a:lnTo>
                  <a:lnTo>
                    <a:pt x="45" y="9"/>
                  </a:lnTo>
                  <a:lnTo>
                    <a:pt x="45"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75" name="Google Shape;975;p15"/>
            <p:cNvSpPr/>
            <p:nvPr/>
          </p:nvSpPr>
          <p:spPr>
            <a:xfrm flipH="1">
              <a:off x="490" y="1528"/>
              <a:ext cx="14" cy="14"/>
            </a:xfrm>
            <a:custGeom>
              <a:rect b="b" l="l" r="r" t="t"/>
              <a:pathLst>
                <a:path extrusionOk="0" h="15" w="15">
                  <a:moveTo>
                    <a:pt x="8" y="0"/>
                  </a:moveTo>
                  <a:lnTo>
                    <a:pt x="8" y="1"/>
                  </a:lnTo>
                  <a:lnTo>
                    <a:pt x="6" y="3"/>
                  </a:lnTo>
                  <a:lnTo>
                    <a:pt x="4" y="5"/>
                  </a:lnTo>
                  <a:lnTo>
                    <a:pt x="2" y="7"/>
                  </a:lnTo>
                  <a:lnTo>
                    <a:pt x="0" y="8"/>
                  </a:lnTo>
                  <a:lnTo>
                    <a:pt x="0" y="15"/>
                  </a:lnTo>
                  <a:lnTo>
                    <a:pt x="4" y="14"/>
                  </a:lnTo>
                  <a:lnTo>
                    <a:pt x="9" y="12"/>
                  </a:lnTo>
                  <a:lnTo>
                    <a:pt x="13" y="7"/>
                  </a:lnTo>
                  <a:lnTo>
                    <a:pt x="15" y="1"/>
                  </a:lnTo>
                  <a:lnTo>
                    <a:pt x="15" y="3"/>
                  </a:lnTo>
                  <a:lnTo>
                    <a:pt x="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76" name="Google Shape;976;p15"/>
            <p:cNvSpPr/>
            <p:nvPr/>
          </p:nvSpPr>
          <p:spPr>
            <a:xfrm flipH="1">
              <a:off x="451" y="1507"/>
              <a:ext cx="45" cy="23"/>
            </a:xfrm>
            <a:custGeom>
              <a:rect b="b" l="l" r="r" t="t"/>
              <a:pathLst>
                <a:path extrusionOk="0" h="23" w="45">
                  <a:moveTo>
                    <a:pt x="38" y="8"/>
                  </a:moveTo>
                  <a:lnTo>
                    <a:pt x="40" y="0"/>
                  </a:lnTo>
                  <a:lnTo>
                    <a:pt x="36" y="1"/>
                  </a:lnTo>
                  <a:lnTo>
                    <a:pt x="32" y="3"/>
                  </a:lnTo>
                  <a:lnTo>
                    <a:pt x="26" y="6"/>
                  </a:lnTo>
                  <a:lnTo>
                    <a:pt x="19" y="8"/>
                  </a:lnTo>
                  <a:lnTo>
                    <a:pt x="13" y="10"/>
                  </a:lnTo>
                  <a:lnTo>
                    <a:pt x="7" y="14"/>
                  </a:lnTo>
                  <a:lnTo>
                    <a:pt x="3" y="16"/>
                  </a:lnTo>
                  <a:lnTo>
                    <a:pt x="0" y="19"/>
                  </a:lnTo>
                  <a:lnTo>
                    <a:pt x="7" y="22"/>
                  </a:lnTo>
                  <a:lnTo>
                    <a:pt x="8" y="23"/>
                  </a:lnTo>
                  <a:lnTo>
                    <a:pt x="11" y="20"/>
                  </a:lnTo>
                  <a:lnTo>
                    <a:pt x="16" y="17"/>
                  </a:lnTo>
                  <a:lnTo>
                    <a:pt x="21" y="15"/>
                  </a:lnTo>
                  <a:lnTo>
                    <a:pt x="28" y="12"/>
                  </a:lnTo>
                  <a:lnTo>
                    <a:pt x="34" y="10"/>
                  </a:lnTo>
                  <a:lnTo>
                    <a:pt x="39" y="8"/>
                  </a:lnTo>
                  <a:lnTo>
                    <a:pt x="40" y="9"/>
                  </a:lnTo>
                  <a:lnTo>
                    <a:pt x="42" y="1"/>
                  </a:lnTo>
                  <a:lnTo>
                    <a:pt x="40" y="9"/>
                  </a:lnTo>
                  <a:lnTo>
                    <a:pt x="43" y="8"/>
                  </a:lnTo>
                  <a:lnTo>
                    <a:pt x="45" y="4"/>
                  </a:lnTo>
                  <a:lnTo>
                    <a:pt x="43" y="1"/>
                  </a:lnTo>
                  <a:lnTo>
                    <a:pt x="40" y="0"/>
                  </a:lnTo>
                  <a:lnTo>
                    <a:pt x="38"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77" name="Google Shape;977;p15"/>
            <p:cNvSpPr/>
            <p:nvPr/>
          </p:nvSpPr>
          <p:spPr>
            <a:xfrm flipH="1">
              <a:off x="453" y="1495"/>
              <a:ext cx="39" cy="20"/>
            </a:xfrm>
            <a:custGeom>
              <a:rect b="b" l="l" r="r" t="t"/>
              <a:pathLst>
                <a:path extrusionOk="0" h="21" w="39">
                  <a:moveTo>
                    <a:pt x="4" y="0"/>
                  </a:moveTo>
                  <a:lnTo>
                    <a:pt x="4" y="7"/>
                  </a:lnTo>
                  <a:lnTo>
                    <a:pt x="8" y="8"/>
                  </a:lnTo>
                  <a:lnTo>
                    <a:pt x="17" y="12"/>
                  </a:lnTo>
                  <a:lnTo>
                    <a:pt x="27" y="16"/>
                  </a:lnTo>
                  <a:lnTo>
                    <a:pt x="35" y="21"/>
                  </a:lnTo>
                  <a:lnTo>
                    <a:pt x="39" y="14"/>
                  </a:lnTo>
                  <a:lnTo>
                    <a:pt x="29" y="9"/>
                  </a:lnTo>
                  <a:lnTo>
                    <a:pt x="20" y="5"/>
                  </a:lnTo>
                  <a:lnTo>
                    <a:pt x="10" y="1"/>
                  </a:lnTo>
                  <a:lnTo>
                    <a:pt x="4" y="0"/>
                  </a:lnTo>
                  <a:lnTo>
                    <a:pt x="4" y="7"/>
                  </a:lnTo>
                  <a:lnTo>
                    <a:pt x="4" y="0"/>
                  </a:lnTo>
                  <a:lnTo>
                    <a:pt x="1" y="1"/>
                  </a:lnTo>
                  <a:lnTo>
                    <a:pt x="0" y="4"/>
                  </a:lnTo>
                  <a:lnTo>
                    <a:pt x="1" y="6"/>
                  </a:lnTo>
                  <a:lnTo>
                    <a:pt x="4" y="7"/>
                  </a:lnTo>
                  <a:lnTo>
                    <a:pt x="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78" name="Google Shape;978;p15"/>
            <p:cNvSpPr/>
            <p:nvPr/>
          </p:nvSpPr>
          <p:spPr>
            <a:xfrm flipH="1">
              <a:off x="461" y="1489"/>
              <a:ext cx="29" cy="12"/>
            </a:xfrm>
            <a:custGeom>
              <a:rect b="b" l="l" r="r" t="t"/>
              <a:pathLst>
                <a:path extrusionOk="0" h="13" w="27">
                  <a:moveTo>
                    <a:pt x="26" y="0"/>
                  </a:moveTo>
                  <a:lnTo>
                    <a:pt x="27" y="0"/>
                  </a:lnTo>
                  <a:lnTo>
                    <a:pt x="21" y="0"/>
                  </a:lnTo>
                  <a:lnTo>
                    <a:pt x="13" y="1"/>
                  </a:lnTo>
                  <a:lnTo>
                    <a:pt x="6" y="5"/>
                  </a:lnTo>
                  <a:lnTo>
                    <a:pt x="0" y="6"/>
                  </a:lnTo>
                  <a:lnTo>
                    <a:pt x="0" y="13"/>
                  </a:lnTo>
                  <a:lnTo>
                    <a:pt x="9" y="12"/>
                  </a:lnTo>
                  <a:lnTo>
                    <a:pt x="16" y="8"/>
                  </a:lnTo>
                  <a:lnTo>
                    <a:pt x="21" y="7"/>
                  </a:lnTo>
                  <a:lnTo>
                    <a:pt x="25" y="7"/>
                  </a:lnTo>
                  <a:lnTo>
                    <a:pt x="26" y="7"/>
                  </a:lnTo>
                  <a:lnTo>
                    <a:pt x="2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79" name="Google Shape;979;p15"/>
            <p:cNvSpPr/>
            <p:nvPr/>
          </p:nvSpPr>
          <p:spPr>
            <a:xfrm flipH="1">
              <a:off x="435" y="1489"/>
              <a:ext cx="26" cy="14"/>
            </a:xfrm>
            <a:custGeom>
              <a:rect b="b" l="l" r="r" t="t"/>
              <a:pathLst>
                <a:path extrusionOk="0" h="14" w="26">
                  <a:moveTo>
                    <a:pt x="20" y="12"/>
                  </a:moveTo>
                  <a:lnTo>
                    <a:pt x="24" y="7"/>
                  </a:lnTo>
                  <a:lnTo>
                    <a:pt x="21" y="6"/>
                  </a:lnTo>
                  <a:lnTo>
                    <a:pt x="14" y="4"/>
                  </a:lnTo>
                  <a:lnTo>
                    <a:pt x="7" y="1"/>
                  </a:lnTo>
                  <a:lnTo>
                    <a:pt x="0" y="0"/>
                  </a:lnTo>
                  <a:lnTo>
                    <a:pt x="0" y="7"/>
                  </a:lnTo>
                  <a:lnTo>
                    <a:pt x="5" y="8"/>
                  </a:lnTo>
                  <a:lnTo>
                    <a:pt x="12" y="11"/>
                  </a:lnTo>
                  <a:lnTo>
                    <a:pt x="18" y="13"/>
                  </a:lnTo>
                  <a:lnTo>
                    <a:pt x="22" y="14"/>
                  </a:lnTo>
                  <a:lnTo>
                    <a:pt x="26" y="10"/>
                  </a:lnTo>
                  <a:lnTo>
                    <a:pt x="22" y="14"/>
                  </a:lnTo>
                  <a:lnTo>
                    <a:pt x="25" y="14"/>
                  </a:lnTo>
                  <a:lnTo>
                    <a:pt x="26" y="12"/>
                  </a:lnTo>
                  <a:lnTo>
                    <a:pt x="26" y="8"/>
                  </a:lnTo>
                  <a:lnTo>
                    <a:pt x="24" y="7"/>
                  </a:lnTo>
                  <a:lnTo>
                    <a:pt x="20"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80" name="Google Shape;980;p15"/>
            <p:cNvSpPr/>
            <p:nvPr/>
          </p:nvSpPr>
          <p:spPr>
            <a:xfrm flipH="1">
              <a:off x="435" y="1470"/>
              <a:ext cx="45" cy="29"/>
            </a:xfrm>
            <a:custGeom>
              <a:rect b="b" l="l" r="r" t="t"/>
              <a:pathLst>
                <a:path extrusionOk="0" h="29" w="42">
                  <a:moveTo>
                    <a:pt x="0" y="7"/>
                  </a:moveTo>
                  <a:lnTo>
                    <a:pt x="0" y="7"/>
                  </a:lnTo>
                  <a:lnTo>
                    <a:pt x="7" y="7"/>
                  </a:lnTo>
                  <a:lnTo>
                    <a:pt x="13" y="8"/>
                  </a:lnTo>
                  <a:lnTo>
                    <a:pt x="17" y="10"/>
                  </a:lnTo>
                  <a:lnTo>
                    <a:pt x="23" y="15"/>
                  </a:lnTo>
                  <a:lnTo>
                    <a:pt x="28" y="17"/>
                  </a:lnTo>
                  <a:lnTo>
                    <a:pt x="30" y="22"/>
                  </a:lnTo>
                  <a:lnTo>
                    <a:pt x="33" y="27"/>
                  </a:lnTo>
                  <a:lnTo>
                    <a:pt x="36" y="29"/>
                  </a:lnTo>
                  <a:lnTo>
                    <a:pt x="42" y="27"/>
                  </a:lnTo>
                  <a:lnTo>
                    <a:pt x="40" y="22"/>
                  </a:lnTo>
                  <a:lnTo>
                    <a:pt x="37" y="17"/>
                  </a:lnTo>
                  <a:lnTo>
                    <a:pt x="32" y="13"/>
                  </a:lnTo>
                  <a:lnTo>
                    <a:pt x="28" y="8"/>
                  </a:lnTo>
                  <a:lnTo>
                    <a:pt x="22" y="3"/>
                  </a:lnTo>
                  <a:lnTo>
                    <a:pt x="15" y="1"/>
                  </a:lnTo>
                  <a:lnTo>
                    <a:pt x="7" y="0"/>
                  </a:lnTo>
                  <a:lnTo>
                    <a:pt x="0" y="0"/>
                  </a:lnTo>
                  <a:lnTo>
                    <a:pt x="0" y="0"/>
                  </a:lnTo>
                  <a:lnTo>
                    <a:pt x="0"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81" name="Google Shape;981;p15"/>
            <p:cNvSpPr/>
            <p:nvPr/>
          </p:nvSpPr>
          <p:spPr>
            <a:xfrm flipH="1">
              <a:off x="480" y="1470"/>
              <a:ext cx="44" cy="23"/>
            </a:xfrm>
            <a:custGeom>
              <a:rect b="b" l="l" r="r" t="t"/>
              <a:pathLst>
                <a:path extrusionOk="0" h="22" w="45">
                  <a:moveTo>
                    <a:pt x="7" y="22"/>
                  </a:moveTo>
                  <a:lnTo>
                    <a:pt x="6" y="22"/>
                  </a:lnTo>
                  <a:lnTo>
                    <a:pt x="8" y="22"/>
                  </a:lnTo>
                  <a:lnTo>
                    <a:pt x="11" y="20"/>
                  </a:lnTo>
                  <a:lnTo>
                    <a:pt x="14" y="17"/>
                  </a:lnTo>
                  <a:lnTo>
                    <a:pt x="20" y="15"/>
                  </a:lnTo>
                  <a:lnTo>
                    <a:pt x="25" y="13"/>
                  </a:lnTo>
                  <a:lnTo>
                    <a:pt x="32" y="10"/>
                  </a:lnTo>
                  <a:lnTo>
                    <a:pt x="38" y="8"/>
                  </a:lnTo>
                  <a:lnTo>
                    <a:pt x="45" y="7"/>
                  </a:lnTo>
                  <a:lnTo>
                    <a:pt x="45" y="0"/>
                  </a:lnTo>
                  <a:lnTo>
                    <a:pt x="38" y="1"/>
                  </a:lnTo>
                  <a:lnTo>
                    <a:pt x="30" y="3"/>
                  </a:lnTo>
                  <a:lnTo>
                    <a:pt x="23" y="6"/>
                  </a:lnTo>
                  <a:lnTo>
                    <a:pt x="17" y="8"/>
                  </a:lnTo>
                  <a:lnTo>
                    <a:pt x="11" y="10"/>
                  </a:lnTo>
                  <a:lnTo>
                    <a:pt x="7" y="13"/>
                  </a:lnTo>
                  <a:lnTo>
                    <a:pt x="3" y="15"/>
                  </a:lnTo>
                  <a:lnTo>
                    <a:pt x="1" y="17"/>
                  </a:lnTo>
                  <a:lnTo>
                    <a:pt x="0" y="17"/>
                  </a:lnTo>
                  <a:lnTo>
                    <a:pt x="7" y="2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82" name="Google Shape;982;p15"/>
            <p:cNvSpPr/>
            <p:nvPr/>
          </p:nvSpPr>
          <p:spPr>
            <a:xfrm flipH="1">
              <a:off x="518" y="1478"/>
              <a:ext cx="10" cy="19"/>
            </a:xfrm>
            <a:custGeom>
              <a:rect b="b" l="l" r="r" t="t"/>
              <a:pathLst>
                <a:path extrusionOk="0" h="17" w="12">
                  <a:moveTo>
                    <a:pt x="7" y="0"/>
                  </a:moveTo>
                  <a:lnTo>
                    <a:pt x="7" y="0"/>
                  </a:lnTo>
                  <a:lnTo>
                    <a:pt x="2" y="6"/>
                  </a:lnTo>
                  <a:lnTo>
                    <a:pt x="0" y="12"/>
                  </a:lnTo>
                  <a:lnTo>
                    <a:pt x="6" y="17"/>
                  </a:lnTo>
                  <a:lnTo>
                    <a:pt x="12" y="14"/>
                  </a:lnTo>
                  <a:lnTo>
                    <a:pt x="5" y="9"/>
                  </a:lnTo>
                  <a:lnTo>
                    <a:pt x="6" y="8"/>
                  </a:lnTo>
                  <a:lnTo>
                    <a:pt x="7" y="12"/>
                  </a:lnTo>
                  <a:lnTo>
                    <a:pt x="8" y="10"/>
                  </a:lnTo>
                  <a:lnTo>
                    <a:pt x="12" y="7"/>
                  </a:lnTo>
                  <a:lnTo>
                    <a:pt x="12" y="7"/>
                  </a:lnTo>
                  <a:lnTo>
                    <a:pt x="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83" name="Google Shape;983;p15"/>
            <p:cNvSpPr/>
            <p:nvPr/>
          </p:nvSpPr>
          <p:spPr>
            <a:xfrm flipH="1">
              <a:off x="453" y="1462"/>
              <a:ext cx="69" cy="25"/>
            </a:xfrm>
            <a:custGeom>
              <a:rect b="b" l="l" r="r" t="t"/>
              <a:pathLst>
                <a:path extrusionOk="0" h="23" w="67">
                  <a:moveTo>
                    <a:pt x="60" y="9"/>
                  </a:moveTo>
                  <a:lnTo>
                    <a:pt x="65" y="3"/>
                  </a:lnTo>
                  <a:lnTo>
                    <a:pt x="53" y="1"/>
                  </a:lnTo>
                  <a:lnTo>
                    <a:pt x="43" y="0"/>
                  </a:lnTo>
                  <a:lnTo>
                    <a:pt x="34" y="2"/>
                  </a:lnTo>
                  <a:lnTo>
                    <a:pt x="24" y="5"/>
                  </a:lnTo>
                  <a:lnTo>
                    <a:pt x="18" y="7"/>
                  </a:lnTo>
                  <a:lnTo>
                    <a:pt x="9" y="10"/>
                  </a:lnTo>
                  <a:lnTo>
                    <a:pt x="5" y="14"/>
                  </a:lnTo>
                  <a:lnTo>
                    <a:pt x="0" y="16"/>
                  </a:lnTo>
                  <a:lnTo>
                    <a:pt x="5" y="23"/>
                  </a:lnTo>
                  <a:lnTo>
                    <a:pt x="9" y="21"/>
                  </a:lnTo>
                  <a:lnTo>
                    <a:pt x="14" y="17"/>
                  </a:lnTo>
                  <a:lnTo>
                    <a:pt x="20" y="14"/>
                  </a:lnTo>
                  <a:lnTo>
                    <a:pt x="27" y="11"/>
                  </a:lnTo>
                  <a:lnTo>
                    <a:pt x="34" y="9"/>
                  </a:lnTo>
                  <a:lnTo>
                    <a:pt x="43" y="9"/>
                  </a:lnTo>
                  <a:lnTo>
                    <a:pt x="53" y="8"/>
                  </a:lnTo>
                  <a:lnTo>
                    <a:pt x="62" y="10"/>
                  </a:lnTo>
                  <a:lnTo>
                    <a:pt x="67" y="5"/>
                  </a:lnTo>
                  <a:lnTo>
                    <a:pt x="62" y="10"/>
                  </a:lnTo>
                  <a:lnTo>
                    <a:pt x="66" y="10"/>
                  </a:lnTo>
                  <a:lnTo>
                    <a:pt x="67" y="8"/>
                  </a:lnTo>
                  <a:lnTo>
                    <a:pt x="67" y="5"/>
                  </a:lnTo>
                  <a:lnTo>
                    <a:pt x="65" y="3"/>
                  </a:lnTo>
                  <a:lnTo>
                    <a:pt x="60"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84" name="Google Shape;984;p15"/>
            <p:cNvSpPr/>
            <p:nvPr/>
          </p:nvSpPr>
          <p:spPr>
            <a:xfrm flipH="1">
              <a:off x="447" y="1445"/>
              <a:ext cx="18" cy="27"/>
            </a:xfrm>
            <a:custGeom>
              <a:rect b="b" l="l" r="r" t="t"/>
              <a:pathLst>
                <a:path extrusionOk="0" h="24" w="18">
                  <a:moveTo>
                    <a:pt x="18" y="0"/>
                  </a:moveTo>
                  <a:lnTo>
                    <a:pt x="18" y="0"/>
                  </a:lnTo>
                  <a:lnTo>
                    <a:pt x="6" y="0"/>
                  </a:lnTo>
                  <a:lnTo>
                    <a:pt x="0" y="7"/>
                  </a:lnTo>
                  <a:lnTo>
                    <a:pt x="1" y="16"/>
                  </a:lnTo>
                  <a:lnTo>
                    <a:pt x="4" y="24"/>
                  </a:lnTo>
                  <a:lnTo>
                    <a:pt x="11" y="20"/>
                  </a:lnTo>
                  <a:lnTo>
                    <a:pt x="8" y="14"/>
                  </a:lnTo>
                  <a:lnTo>
                    <a:pt x="6" y="9"/>
                  </a:lnTo>
                  <a:lnTo>
                    <a:pt x="9" y="7"/>
                  </a:lnTo>
                  <a:lnTo>
                    <a:pt x="18" y="7"/>
                  </a:lnTo>
                  <a:lnTo>
                    <a:pt x="18" y="7"/>
                  </a:lnTo>
                  <a:lnTo>
                    <a:pt x="1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85" name="Google Shape;985;p15"/>
            <p:cNvSpPr/>
            <p:nvPr/>
          </p:nvSpPr>
          <p:spPr>
            <a:xfrm flipH="1">
              <a:off x="388" y="1445"/>
              <a:ext cx="59" cy="42"/>
            </a:xfrm>
            <a:custGeom>
              <a:rect b="b" l="l" r="r" t="t"/>
              <a:pathLst>
                <a:path extrusionOk="0" h="39" w="58">
                  <a:moveTo>
                    <a:pt x="51" y="37"/>
                  </a:moveTo>
                  <a:lnTo>
                    <a:pt x="55" y="32"/>
                  </a:lnTo>
                  <a:lnTo>
                    <a:pt x="54" y="30"/>
                  </a:lnTo>
                  <a:lnTo>
                    <a:pt x="50" y="26"/>
                  </a:lnTo>
                  <a:lnTo>
                    <a:pt x="43" y="22"/>
                  </a:lnTo>
                  <a:lnTo>
                    <a:pt x="36" y="16"/>
                  </a:lnTo>
                  <a:lnTo>
                    <a:pt x="28" y="12"/>
                  </a:lnTo>
                  <a:lnTo>
                    <a:pt x="17" y="6"/>
                  </a:lnTo>
                  <a:lnTo>
                    <a:pt x="9" y="2"/>
                  </a:lnTo>
                  <a:lnTo>
                    <a:pt x="0" y="0"/>
                  </a:lnTo>
                  <a:lnTo>
                    <a:pt x="0" y="7"/>
                  </a:lnTo>
                  <a:lnTo>
                    <a:pt x="7" y="9"/>
                  </a:lnTo>
                  <a:lnTo>
                    <a:pt x="15" y="13"/>
                  </a:lnTo>
                  <a:lnTo>
                    <a:pt x="23" y="18"/>
                  </a:lnTo>
                  <a:lnTo>
                    <a:pt x="31" y="23"/>
                  </a:lnTo>
                  <a:lnTo>
                    <a:pt x="38" y="29"/>
                  </a:lnTo>
                  <a:lnTo>
                    <a:pt x="45" y="33"/>
                  </a:lnTo>
                  <a:lnTo>
                    <a:pt x="50" y="37"/>
                  </a:lnTo>
                  <a:lnTo>
                    <a:pt x="53" y="39"/>
                  </a:lnTo>
                  <a:lnTo>
                    <a:pt x="58" y="35"/>
                  </a:lnTo>
                  <a:lnTo>
                    <a:pt x="53" y="39"/>
                  </a:lnTo>
                  <a:lnTo>
                    <a:pt x="56" y="39"/>
                  </a:lnTo>
                  <a:lnTo>
                    <a:pt x="58" y="37"/>
                  </a:lnTo>
                  <a:lnTo>
                    <a:pt x="58" y="33"/>
                  </a:lnTo>
                  <a:lnTo>
                    <a:pt x="55" y="32"/>
                  </a:lnTo>
                  <a:lnTo>
                    <a:pt x="51"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86" name="Google Shape;986;p15"/>
            <p:cNvSpPr/>
            <p:nvPr/>
          </p:nvSpPr>
          <p:spPr>
            <a:xfrm flipH="1">
              <a:off x="388" y="1447"/>
              <a:ext cx="18" cy="37"/>
            </a:xfrm>
            <a:custGeom>
              <a:rect b="b" l="l" r="r" t="t"/>
              <a:pathLst>
                <a:path extrusionOk="0" h="36" w="19">
                  <a:moveTo>
                    <a:pt x="4" y="0"/>
                  </a:moveTo>
                  <a:lnTo>
                    <a:pt x="0" y="6"/>
                  </a:lnTo>
                  <a:lnTo>
                    <a:pt x="1" y="8"/>
                  </a:lnTo>
                  <a:lnTo>
                    <a:pt x="4" y="14"/>
                  </a:lnTo>
                  <a:lnTo>
                    <a:pt x="7" y="23"/>
                  </a:lnTo>
                  <a:lnTo>
                    <a:pt x="12" y="36"/>
                  </a:lnTo>
                  <a:lnTo>
                    <a:pt x="19" y="34"/>
                  </a:lnTo>
                  <a:lnTo>
                    <a:pt x="14" y="21"/>
                  </a:lnTo>
                  <a:lnTo>
                    <a:pt x="11" y="12"/>
                  </a:lnTo>
                  <a:lnTo>
                    <a:pt x="8" y="6"/>
                  </a:lnTo>
                  <a:lnTo>
                    <a:pt x="5" y="1"/>
                  </a:lnTo>
                  <a:lnTo>
                    <a:pt x="1" y="7"/>
                  </a:lnTo>
                  <a:lnTo>
                    <a:pt x="5" y="1"/>
                  </a:lnTo>
                  <a:lnTo>
                    <a:pt x="2" y="0"/>
                  </a:lnTo>
                  <a:lnTo>
                    <a:pt x="1" y="1"/>
                  </a:lnTo>
                  <a:lnTo>
                    <a:pt x="0" y="4"/>
                  </a:lnTo>
                  <a:lnTo>
                    <a:pt x="0" y="6"/>
                  </a:lnTo>
                  <a:lnTo>
                    <a:pt x="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87" name="Google Shape;987;p15"/>
            <p:cNvSpPr/>
            <p:nvPr/>
          </p:nvSpPr>
          <p:spPr>
            <a:xfrm flipH="1">
              <a:off x="372" y="1447"/>
              <a:ext cx="34" cy="40"/>
            </a:xfrm>
            <a:custGeom>
              <a:rect b="b" l="l" r="r" t="t"/>
              <a:pathLst>
                <a:path extrusionOk="0" h="38" w="35">
                  <a:moveTo>
                    <a:pt x="28" y="34"/>
                  </a:moveTo>
                  <a:lnTo>
                    <a:pt x="35" y="31"/>
                  </a:lnTo>
                  <a:lnTo>
                    <a:pt x="30" y="24"/>
                  </a:lnTo>
                  <a:lnTo>
                    <a:pt x="21" y="15"/>
                  </a:lnTo>
                  <a:lnTo>
                    <a:pt x="12" y="5"/>
                  </a:lnTo>
                  <a:lnTo>
                    <a:pt x="3" y="0"/>
                  </a:lnTo>
                  <a:lnTo>
                    <a:pt x="0" y="7"/>
                  </a:lnTo>
                  <a:lnTo>
                    <a:pt x="7" y="12"/>
                  </a:lnTo>
                  <a:lnTo>
                    <a:pt x="16" y="20"/>
                  </a:lnTo>
                  <a:lnTo>
                    <a:pt x="23" y="29"/>
                  </a:lnTo>
                  <a:lnTo>
                    <a:pt x="28" y="36"/>
                  </a:lnTo>
                  <a:lnTo>
                    <a:pt x="35" y="34"/>
                  </a:lnTo>
                  <a:lnTo>
                    <a:pt x="28" y="36"/>
                  </a:lnTo>
                  <a:lnTo>
                    <a:pt x="30" y="38"/>
                  </a:lnTo>
                  <a:lnTo>
                    <a:pt x="34" y="37"/>
                  </a:lnTo>
                  <a:lnTo>
                    <a:pt x="35" y="35"/>
                  </a:lnTo>
                  <a:lnTo>
                    <a:pt x="35" y="31"/>
                  </a:lnTo>
                  <a:lnTo>
                    <a:pt x="28" y="3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88" name="Google Shape;988;p15"/>
            <p:cNvSpPr/>
            <p:nvPr/>
          </p:nvSpPr>
          <p:spPr>
            <a:xfrm flipH="1">
              <a:off x="361" y="1450"/>
              <a:ext cx="17" cy="32"/>
            </a:xfrm>
            <a:custGeom>
              <a:rect b="b" l="l" r="r" t="t"/>
              <a:pathLst>
                <a:path extrusionOk="0" h="32" w="16">
                  <a:moveTo>
                    <a:pt x="13" y="2"/>
                  </a:moveTo>
                  <a:lnTo>
                    <a:pt x="7" y="5"/>
                  </a:lnTo>
                  <a:lnTo>
                    <a:pt x="7" y="9"/>
                  </a:lnTo>
                  <a:lnTo>
                    <a:pt x="5" y="15"/>
                  </a:lnTo>
                  <a:lnTo>
                    <a:pt x="2" y="22"/>
                  </a:lnTo>
                  <a:lnTo>
                    <a:pt x="0" y="32"/>
                  </a:lnTo>
                  <a:lnTo>
                    <a:pt x="7" y="32"/>
                  </a:lnTo>
                  <a:lnTo>
                    <a:pt x="9" y="25"/>
                  </a:lnTo>
                  <a:lnTo>
                    <a:pt x="11" y="18"/>
                  </a:lnTo>
                  <a:lnTo>
                    <a:pt x="14" y="11"/>
                  </a:lnTo>
                  <a:lnTo>
                    <a:pt x="16" y="5"/>
                  </a:lnTo>
                  <a:lnTo>
                    <a:pt x="10" y="9"/>
                  </a:lnTo>
                  <a:lnTo>
                    <a:pt x="16" y="5"/>
                  </a:lnTo>
                  <a:lnTo>
                    <a:pt x="15" y="2"/>
                  </a:lnTo>
                  <a:lnTo>
                    <a:pt x="11" y="0"/>
                  </a:lnTo>
                  <a:lnTo>
                    <a:pt x="8" y="2"/>
                  </a:lnTo>
                  <a:lnTo>
                    <a:pt x="7" y="5"/>
                  </a:lnTo>
                  <a:lnTo>
                    <a:pt x="13"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89" name="Google Shape;989;p15"/>
            <p:cNvSpPr/>
            <p:nvPr/>
          </p:nvSpPr>
          <p:spPr>
            <a:xfrm flipH="1">
              <a:off x="345" y="1452"/>
              <a:ext cx="22" cy="24"/>
            </a:xfrm>
            <a:custGeom>
              <a:rect b="b" l="l" r="r" t="t"/>
              <a:pathLst>
                <a:path extrusionOk="0" h="24" w="22">
                  <a:moveTo>
                    <a:pt x="15" y="18"/>
                  </a:moveTo>
                  <a:lnTo>
                    <a:pt x="22" y="19"/>
                  </a:lnTo>
                  <a:lnTo>
                    <a:pt x="20" y="13"/>
                  </a:lnTo>
                  <a:lnTo>
                    <a:pt x="14" y="9"/>
                  </a:lnTo>
                  <a:lnTo>
                    <a:pt x="10" y="3"/>
                  </a:lnTo>
                  <a:lnTo>
                    <a:pt x="3" y="0"/>
                  </a:lnTo>
                  <a:lnTo>
                    <a:pt x="0" y="7"/>
                  </a:lnTo>
                  <a:lnTo>
                    <a:pt x="5" y="10"/>
                  </a:lnTo>
                  <a:lnTo>
                    <a:pt x="10" y="13"/>
                  </a:lnTo>
                  <a:lnTo>
                    <a:pt x="13" y="18"/>
                  </a:lnTo>
                  <a:lnTo>
                    <a:pt x="15" y="21"/>
                  </a:lnTo>
                  <a:lnTo>
                    <a:pt x="22" y="23"/>
                  </a:lnTo>
                  <a:lnTo>
                    <a:pt x="15" y="21"/>
                  </a:lnTo>
                  <a:lnTo>
                    <a:pt x="18" y="24"/>
                  </a:lnTo>
                  <a:lnTo>
                    <a:pt x="20" y="24"/>
                  </a:lnTo>
                  <a:lnTo>
                    <a:pt x="22" y="23"/>
                  </a:lnTo>
                  <a:lnTo>
                    <a:pt x="22" y="19"/>
                  </a:lnTo>
                  <a:lnTo>
                    <a:pt x="15" y="1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90" name="Google Shape;990;p15"/>
            <p:cNvSpPr/>
            <p:nvPr/>
          </p:nvSpPr>
          <p:spPr>
            <a:xfrm flipH="1">
              <a:off x="319" y="1445"/>
              <a:ext cx="32" cy="29"/>
            </a:xfrm>
            <a:custGeom>
              <a:rect b="b" l="l" r="r" t="t"/>
              <a:pathLst>
                <a:path extrusionOk="0" h="28" w="33">
                  <a:moveTo>
                    <a:pt x="33" y="0"/>
                  </a:moveTo>
                  <a:lnTo>
                    <a:pt x="33" y="1"/>
                  </a:lnTo>
                  <a:lnTo>
                    <a:pt x="23" y="3"/>
                  </a:lnTo>
                  <a:lnTo>
                    <a:pt x="15" y="7"/>
                  </a:lnTo>
                  <a:lnTo>
                    <a:pt x="8" y="15"/>
                  </a:lnTo>
                  <a:lnTo>
                    <a:pt x="0" y="23"/>
                  </a:lnTo>
                  <a:lnTo>
                    <a:pt x="7" y="28"/>
                  </a:lnTo>
                  <a:lnTo>
                    <a:pt x="13" y="20"/>
                  </a:lnTo>
                  <a:lnTo>
                    <a:pt x="20" y="14"/>
                  </a:lnTo>
                  <a:lnTo>
                    <a:pt x="26" y="10"/>
                  </a:lnTo>
                  <a:lnTo>
                    <a:pt x="33" y="8"/>
                  </a:lnTo>
                  <a:lnTo>
                    <a:pt x="33" y="9"/>
                  </a:lnTo>
                  <a:lnTo>
                    <a:pt x="33"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91" name="Google Shape;991;p15"/>
            <p:cNvSpPr/>
            <p:nvPr/>
          </p:nvSpPr>
          <p:spPr>
            <a:xfrm flipH="1">
              <a:off x="294" y="1445"/>
              <a:ext cx="25" cy="21"/>
            </a:xfrm>
            <a:custGeom>
              <a:rect b="b" l="l" r="r" t="t"/>
              <a:pathLst>
                <a:path extrusionOk="0" h="18" w="24">
                  <a:moveTo>
                    <a:pt x="24" y="10"/>
                  </a:moveTo>
                  <a:lnTo>
                    <a:pt x="23" y="9"/>
                  </a:lnTo>
                  <a:lnTo>
                    <a:pt x="20" y="9"/>
                  </a:lnTo>
                  <a:lnTo>
                    <a:pt x="16" y="6"/>
                  </a:lnTo>
                  <a:lnTo>
                    <a:pt x="9" y="2"/>
                  </a:lnTo>
                  <a:lnTo>
                    <a:pt x="0" y="0"/>
                  </a:lnTo>
                  <a:lnTo>
                    <a:pt x="0" y="9"/>
                  </a:lnTo>
                  <a:lnTo>
                    <a:pt x="6" y="9"/>
                  </a:lnTo>
                  <a:lnTo>
                    <a:pt x="11" y="13"/>
                  </a:lnTo>
                  <a:lnTo>
                    <a:pt x="18" y="16"/>
                  </a:lnTo>
                  <a:lnTo>
                    <a:pt x="23" y="18"/>
                  </a:lnTo>
                  <a:lnTo>
                    <a:pt x="21" y="17"/>
                  </a:lnTo>
                  <a:lnTo>
                    <a:pt x="24" y="1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92" name="Google Shape;992;p15"/>
            <p:cNvSpPr/>
            <p:nvPr/>
          </p:nvSpPr>
          <p:spPr>
            <a:xfrm flipH="1">
              <a:off x="288" y="1456"/>
              <a:ext cx="8" cy="10"/>
            </a:xfrm>
            <a:custGeom>
              <a:rect b="b" l="l" r="r" t="t"/>
              <a:pathLst>
                <a:path extrusionOk="0" h="9" w="10">
                  <a:moveTo>
                    <a:pt x="0" y="4"/>
                  </a:moveTo>
                  <a:lnTo>
                    <a:pt x="2" y="3"/>
                  </a:lnTo>
                  <a:lnTo>
                    <a:pt x="3" y="1"/>
                  </a:lnTo>
                  <a:lnTo>
                    <a:pt x="3" y="1"/>
                  </a:lnTo>
                  <a:lnTo>
                    <a:pt x="3" y="0"/>
                  </a:lnTo>
                  <a:lnTo>
                    <a:pt x="3" y="1"/>
                  </a:lnTo>
                  <a:lnTo>
                    <a:pt x="0" y="8"/>
                  </a:lnTo>
                  <a:lnTo>
                    <a:pt x="3" y="9"/>
                  </a:lnTo>
                  <a:lnTo>
                    <a:pt x="5" y="8"/>
                  </a:lnTo>
                  <a:lnTo>
                    <a:pt x="7" y="6"/>
                  </a:lnTo>
                  <a:lnTo>
                    <a:pt x="8" y="5"/>
                  </a:lnTo>
                  <a:lnTo>
                    <a:pt x="10" y="4"/>
                  </a:lnTo>
                  <a:lnTo>
                    <a:pt x="8" y="5"/>
                  </a:lnTo>
                  <a:lnTo>
                    <a:pt x="8" y="1"/>
                  </a:lnTo>
                  <a:lnTo>
                    <a:pt x="6" y="0"/>
                  </a:lnTo>
                  <a:lnTo>
                    <a:pt x="4" y="0"/>
                  </a:lnTo>
                  <a:lnTo>
                    <a:pt x="2" y="3"/>
                  </a:lnTo>
                  <a:lnTo>
                    <a:pt x="0"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93" name="Google Shape;993;p15"/>
            <p:cNvSpPr/>
            <p:nvPr/>
          </p:nvSpPr>
          <p:spPr>
            <a:xfrm flipH="1">
              <a:off x="288" y="1415"/>
              <a:ext cx="8" cy="45"/>
            </a:xfrm>
            <a:custGeom>
              <a:rect b="b" l="l" r="r" t="t"/>
              <a:pathLst>
                <a:path extrusionOk="0" h="44" w="10">
                  <a:moveTo>
                    <a:pt x="4" y="8"/>
                  </a:moveTo>
                  <a:lnTo>
                    <a:pt x="0" y="4"/>
                  </a:lnTo>
                  <a:lnTo>
                    <a:pt x="0" y="44"/>
                  </a:lnTo>
                  <a:lnTo>
                    <a:pt x="10" y="44"/>
                  </a:lnTo>
                  <a:lnTo>
                    <a:pt x="10" y="4"/>
                  </a:lnTo>
                  <a:lnTo>
                    <a:pt x="6" y="1"/>
                  </a:lnTo>
                  <a:lnTo>
                    <a:pt x="10" y="4"/>
                  </a:lnTo>
                  <a:lnTo>
                    <a:pt x="8" y="1"/>
                  </a:lnTo>
                  <a:lnTo>
                    <a:pt x="5" y="0"/>
                  </a:lnTo>
                  <a:lnTo>
                    <a:pt x="2" y="1"/>
                  </a:lnTo>
                  <a:lnTo>
                    <a:pt x="0" y="4"/>
                  </a:lnTo>
                  <a:lnTo>
                    <a:pt x="4"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94" name="Google Shape;994;p15"/>
            <p:cNvSpPr/>
            <p:nvPr/>
          </p:nvSpPr>
          <p:spPr>
            <a:xfrm flipH="1">
              <a:off x="290" y="1406"/>
              <a:ext cx="31" cy="17"/>
            </a:xfrm>
            <a:custGeom>
              <a:rect b="b" l="l" r="r" t="t"/>
              <a:pathLst>
                <a:path extrusionOk="0" h="16" w="29">
                  <a:moveTo>
                    <a:pt x="6" y="1"/>
                  </a:moveTo>
                  <a:lnTo>
                    <a:pt x="4" y="7"/>
                  </a:lnTo>
                  <a:lnTo>
                    <a:pt x="10" y="9"/>
                  </a:lnTo>
                  <a:lnTo>
                    <a:pt x="18" y="11"/>
                  </a:lnTo>
                  <a:lnTo>
                    <a:pt x="25" y="15"/>
                  </a:lnTo>
                  <a:lnTo>
                    <a:pt x="27" y="16"/>
                  </a:lnTo>
                  <a:lnTo>
                    <a:pt x="29" y="9"/>
                  </a:lnTo>
                  <a:lnTo>
                    <a:pt x="27" y="8"/>
                  </a:lnTo>
                  <a:lnTo>
                    <a:pt x="20" y="4"/>
                  </a:lnTo>
                  <a:lnTo>
                    <a:pt x="12" y="2"/>
                  </a:lnTo>
                  <a:lnTo>
                    <a:pt x="4" y="0"/>
                  </a:lnTo>
                  <a:lnTo>
                    <a:pt x="2" y="6"/>
                  </a:lnTo>
                  <a:lnTo>
                    <a:pt x="4" y="0"/>
                  </a:lnTo>
                  <a:lnTo>
                    <a:pt x="2" y="1"/>
                  </a:lnTo>
                  <a:lnTo>
                    <a:pt x="0" y="3"/>
                  </a:lnTo>
                  <a:lnTo>
                    <a:pt x="2" y="6"/>
                  </a:lnTo>
                  <a:lnTo>
                    <a:pt x="4" y="7"/>
                  </a:lnTo>
                  <a:lnTo>
                    <a:pt x="6"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95" name="Google Shape;995;p15"/>
            <p:cNvSpPr/>
            <p:nvPr/>
          </p:nvSpPr>
          <p:spPr>
            <a:xfrm flipH="1">
              <a:off x="304" y="1406"/>
              <a:ext cx="15" cy="21"/>
            </a:xfrm>
            <a:custGeom>
              <a:rect b="b" l="l" r="r" t="t"/>
              <a:pathLst>
                <a:path extrusionOk="0" h="18" w="13">
                  <a:moveTo>
                    <a:pt x="9" y="18"/>
                  </a:moveTo>
                  <a:lnTo>
                    <a:pt x="13" y="14"/>
                  </a:lnTo>
                  <a:lnTo>
                    <a:pt x="13" y="13"/>
                  </a:lnTo>
                  <a:lnTo>
                    <a:pt x="11" y="8"/>
                  </a:lnTo>
                  <a:lnTo>
                    <a:pt x="9" y="5"/>
                  </a:lnTo>
                  <a:lnTo>
                    <a:pt x="4" y="0"/>
                  </a:lnTo>
                  <a:lnTo>
                    <a:pt x="0" y="5"/>
                  </a:lnTo>
                  <a:lnTo>
                    <a:pt x="2" y="9"/>
                  </a:lnTo>
                  <a:lnTo>
                    <a:pt x="4" y="13"/>
                  </a:lnTo>
                  <a:lnTo>
                    <a:pt x="6" y="15"/>
                  </a:lnTo>
                  <a:lnTo>
                    <a:pt x="6" y="16"/>
                  </a:lnTo>
                  <a:lnTo>
                    <a:pt x="11" y="11"/>
                  </a:lnTo>
                  <a:lnTo>
                    <a:pt x="6" y="16"/>
                  </a:lnTo>
                  <a:lnTo>
                    <a:pt x="9" y="18"/>
                  </a:lnTo>
                  <a:lnTo>
                    <a:pt x="11" y="18"/>
                  </a:lnTo>
                  <a:lnTo>
                    <a:pt x="13" y="17"/>
                  </a:lnTo>
                  <a:lnTo>
                    <a:pt x="13" y="14"/>
                  </a:lnTo>
                  <a:lnTo>
                    <a:pt x="9" y="1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96" name="Google Shape;996;p15"/>
            <p:cNvSpPr/>
            <p:nvPr/>
          </p:nvSpPr>
          <p:spPr>
            <a:xfrm flipH="1">
              <a:off x="306" y="1408"/>
              <a:ext cx="41" cy="19"/>
            </a:xfrm>
            <a:custGeom>
              <a:rect b="b" l="l" r="r" t="t"/>
              <a:pathLst>
                <a:path extrusionOk="0" h="17" w="39">
                  <a:moveTo>
                    <a:pt x="0" y="7"/>
                  </a:moveTo>
                  <a:lnTo>
                    <a:pt x="0" y="7"/>
                  </a:lnTo>
                  <a:lnTo>
                    <a:pt x="4" y="7"/>
                  </a:lnTo>
                  <a:lnTo>
                    <a:pt x="10" y="8"/>
                  </a:lnTo>
                  <a:lnTo>
                    <a:pt x="16" y="9"/>
                  </a:lnTo>
                  <a:lnTo>
                    <a:pt x="22" y="12"/>
                  </a:lnTo>
                  <a:lnTo>
                    <a:pt x="28" y="14"/>
                  </a:lnTo>
                  <a:lnTo>
                    <a:pt x="32" y="15"/>
                  </a:lnTo>
                  <a:lnTo>
                    <a:pt x="36" y="17"/>
                  </a:lnTo>
                  <a:lnTo>
                    <a:pt x="37" y="17"/>
                  </a:lnTo>
                  <a:lnTo>
                    <a:pt x="39" y="10"/>
                  </a:lnTo>
                  <a:lnTo>
                    <a:pt x="38" y="10"/>
                  </a:lnTo>
                  <a:lnTo>
                    <a:pt x="34" y="8"/>
                  </a:lnTo>
                  <a:lnTo>
                    <a:pt x="30" y="7"/>
                  </a:lnTo>
                  <a:lnTo>
                    <a:pt x="24" y="5"/>
                  </a:lnTo>
                  <a:lnTo>
                    <a:pt x="18" y="2"/>
                  </a:lnTo>
                  <a:lnTo>
                    <a:pt x="10" y="1"/>
                  </a:lnTo>
                  <a:lnTo>
                    <a:pt x="4" y="0"/>
                  </a:lnTo>
                  <a:lnTo>
                    <a:pt x="0" y="0"/>
                  </a:lnTo>
                  <a:lnTo>
                    <a:pt x="0" y="0"/>
                  </a:lnTo>
                  <a:lnTo>
                    <a:pt x="0"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97" name="Google Shape;997;p15"/>
            <p:cNvSpPr/>
            <p:nvPr/>
          </p:nvSpPr>
          <p:spPr>
            <a:xfrm flipH="1">
              <a:off x="1240" y="3231"/>
              <a:ext cx="61" cy="89"/>
            </a:xfrm>
            <a:custGeom>
              <a:rect b="b" l="l" r="r" t="t"/>
              <a:pathLst>
                <a:path extrusionOk="0" h="86" w="61">
                  <a:moveTo>
                    <a:pt x="36" y="86"/>
                  </a:moveTo>
                  <a:lnTo>
                    <a:pt x="40" y="75"/>
                  </a:lnTo>
                  <a:lnTo>
                    <a:pt x="48" y="65"/>
                  </a:lnTo>
                  <a:lnTo>
                    <a:pt x="56" y="54"/>
                  </a:lnTo>
                  <a:lnTo>
                    <a:pt x="61" y="43"/>
                  </a:lnTo>
                  <a:lnTo>
                    <a:pt x="61" y="31"/>
                  </a:lnTo>
                  <a:lnTo>
                    <a:pt x="58" y="21"/>
                  </a:lnTo>
                  <a:lnTo>
                    <a:pt x="53" y="13"/>
                  </a:lnTo>
                  <a:lnTo>
                    <a:pt x="44" y="6"/>
                  </a:lnTo>
                  <a:lnTo>
                    <a:pt x="38" y="3"/>
                  </a:lnTo>
                  <a:lnTo>
                    <a:pt x="31" y="1"/>
                  </a:lnTo>
                  <a:lnTo>
                    <a:pt x="25" y="0"/>
                  </a:lnTo>
                  <a:lnTo>
                    <a:pt x="18" y="1"/>
                  </a:lnTo>
                  <a:lnTo>
                    <a:pt x="12" y="3"/>
                  </a:lnTo>
                  <a:lnTo>
                    <a:pt x="8" y="3"/>
                  </a:lnTo>
                  <a:lnTo>
                    <a:pt x="3" y="4"/>
                  </a:lnTo>
                  <a:lnTo>
                    <a:pt x="0" y="5"/>
                  </a:lnTo>
                  <a:lnTo>
                    <a:pt x="0" y="7"/>
                  </a:lnTo>
                  <a:lnTo>
                    <a:pt x="1" y="10"/>
                  </a:lnTo>
                  <a:lnTo>
                    <a:pt x="4" y="12"/>
                  </a:lnTo>
                  <a:lnTo>
                    <a:pt x="8" y="15"/>
                  </a:lnTo>
                  <a:lnTo>
                    <a:pt x="15" y="20"/>
                  </a:lnTo>
                  <a:lnTo>
                    <a:pt x="24" y="26"/>
                  </a:lnTo>
                  <a:lnTo>
                    <a:pt x="32" y="34"/>
                  </a:lnTo>
                  <a:lnTo>
                    <a:pt x="35" y="42"/>
                  </a:lnTo>
                  <a:lnTo>
                    <a:pt x="36" y="51"/>
                  </a:lnTo>
                  <a:lnTo>
                    <a:pt x="36" y="63"/>
                  </a:lnTo>
                  <a:lnTo>
                    <a:pt x="36" y="75"/>
                  </a:lnTo>
                  <a:lnTo>
                    <a:pt x="36" y="86"/>
                  </a:lnTo>
                  <a:close/>
                </a:path>
              </a:pathLst>
            </a:custGeom>
            <a:solidFill>
              <a:srgbClr val="CC9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98" name="Google Shape;998;p15"/>
            <p:cNvSpPr/>
            <p:nvPr/>
          </p:nvSpPr>
          <p:spPr>
            <a:xfrm flipH="1">
              <a:off x="1187" y="3225"/>
              <a:ext cx="401" cy="391"/>
            </a:xfrm>
            <a:custGeom>
              <a:rect b="b" l="l" r="r" t="t"/>
              <a:pathLst>
                <a:path extrusionOk="0" h="382" w="394">
                  <a:moveTo>
                    <a:pt x="3" y="139"/>
                  </a:moveTo>
                  <a:lnTo>
                    <a:pt x="10" y="161"/>
                  </a:lnTo>
                  <a:lnTo>
                    <a:pt x="17" y="188"/>
                  </a:lnTo>
                  <a:lnTo>
                    <a:pt x="23" y="217"/>
                  </a:lnTo>
                  <a:lnTo>
                    <a:pt x="27" y="243"/>
                  </a:lnTo>
                  <a:lnTo>
                    <a:pt x="28" y="272"/>
                  </a:lnTo>
                  <a:lnTo>
                    <a:pt x="31" y="310"/>
                  </a:lnTo>
                  <a:lnTo>
                    <a:pt x="40" y="348"/>
                  </a:lnTo>
                  <a:lnTo>
                    <a:pt x="53" y="382"/>
                  </a:lnTo>
                  <a:lnTo>
                    <a:pt x="66" y="366"/>
                  </a:lnTo>
                  <a:lnTo>
                    <a:pt x="81" y="351"/>
                  </a:lnTo>
                  <a:lnTo>
                    <a:pt x="96" y="336"/>
                  </a:lnTo>
                  <a:lnTo>
                    <a:pt x="113" y="322"/>
                  </a:lnTo>
                  <a:lnTo>
                    <a:pt x="132" y="309"/>
                  </a:lnTo>
                  <a:lnTo>
                    <a:pt x="150" y="298"/>
                  </a:lnTo>
                  <a:lnTo>
                    <a:pt x="171" y="286"/>
                  </a:lnTo>
                  <a:lnTo>
                    <a:pt x="193" y="275"/>
                  </a:lnTo>
                  <a:lnTo>
                    <a:pt x="215" y="264"/>
                  </a:lnTo>
                  <a:lnTo>
                    <a:pt x="239" y="255"/>
                  </a:lnTo>
                  <a:lnTo>
                    <a:pt x="263" y="245"/>
                  </a:lnTo>
                  <a:lnTo>
                    <a:pt x="287" y="235"/>
                  </a:lnTo>
                  <a:lnTo>
                    <a:pt x="312" y="226"/>
                  </a:lnTo>
                  <a:lnTo>
                    <a:pt x="339" y="218"/>
                  </a:lnTo>
                  <a:lnTo>
                    <a:pt x="365" y="209"/>
                  </a:lnTo>
                  <a:lnTo>
                    <a:pt x="393" y="201"/>
                  </a:lnTo>
                  <a:lnTo>
                    <a:pt x="393" y="197"/>
                  </a:lnTo>
                  <a:lnTo>
                    <a:pt x="393" y="194"/>
                  </a:lnTo>
                  <a:lnTo>
                    <a:pt x="393" y="192"/>
                  </a:lnTo>
                  <a:lnTo>
                    <a:pt x="394" y="188"/>
                  </a:lnTo>
                  <a:lnTo>
                    <a:pt x="384" y="186"/>
                  </a:lnTo>
                  <a:lnTo>
                    <a:pt x="375" y="184"/>
                  </a:lnTo>
                  <a:lnTo>
                    <a:pt x="365" y="181"/>
                  </a:lnTo>
                  <a:lnTo>
                    <a:pt x="357" y="178"/>
                  </a:lnTo>
                  <a:lnTo>
                    <a:pt x="349" y="176"/>
                  </a:lnTo>
                  <a:lnTo>
                    <a:pt x="344" y="172"/>
                  </a:lnTo>
                  <a:lnTo>
                    <a:pt x="339" y="170"/>
                  </a:lnTo>
                  <a:lnTo>
                    <a:pt x="337" y="167"/>
                  </a:lnTo>
                  <a:lnTo>
                    <a:pt x="341" y="174"/>
                  </a:lnTo>
                  <a:lnTo>
                    <a:pt x="346" y="181"/>
                  </a:lnTo>
                  <a:lnTo>
                    <a:pt x="349" y="186"/>
                  </a:lnTo>
                  <a:lnTo>
                    <a:pt x="353" y="190"/>
                  </a:lnTo>
                  <a:lnTo>
                    <a:pt x="344" y="186"/>
                  </a:lnTo>
                  <a:lnTo>
                    <a:pt x="336" y="180"/>
                  </a:lnTo>
                  <a:lnTo>
                    <a:pt x="331" y="174"/>
                  </a:lnTo>
                  <a:lnTo>
                    <a:pt x="327" y="169"/>
                  </a:lnTo>
                  <a:lnTo>
                    <a:pt x="324" y="163"/>
                  </a:lnTo>
                  <a:lnTo>
                    <a:pt x="322" y="156"/>
                  </a:lnTo>
                  <a:lnTo>
                    <a:pt x="321" y="148"/>
                  </a:lnTo>
                  <a:lnTo>
                    <a:pt x="318" y="139"/>
                  </a:lnTo>
                  <a:lnTo>
                    <a:pt x="314" y="123"/>
                  </a:lnTo>
                  <a:lnTo>
                    <a:pt x="309" y="111"/>
                  </a:lnTo>
                  <a:lnTo>
                    <a:pt x="303" y="99"/>
                  </a:lnTo>
                  <a:lnTo>
                    <a:pt x="299" y="87"/>
                  </a:lnTo>
                  <a:lnTo>
                    <a:pt x="295" y="79"/>
                  </a:lnTo>
                  <a:lnTo>
                    <a:pt x="291" y="71"/>
                  </a:lnTo>
                  <a:lnTo>
                    <a:pt x="285" y="61"/>
                  </a:lnTo>
                  <a:lnTo>
                    <a:pt x="278" y="53"/>
                  </a:lnTo>
                  <a:lnTo>
                    <a:pt x="272" y="46"/>
                  </a:lnTo>
                  <a:lnTo>
                    <a:pt x="265" y="41"/>
                  </a:lnTo>
                  <a:lnTo>
                    <a:pt x="260" y="36"/>
                  </a:lnTo>
                  <a:lnTo>
                    <a:pt x="254" y="35"/>
                  </a:lnTo>
                  <a:lnTo>
                    <a:pt x="240" y="36"/>
                  </a:lnTo>
                  <a:lnTo>
                    <a:pt x="231" y="38"/>
                  </a:lnTo>
                  <a:lnTo>
                    <a:pt x="226" y="41"/>
                  </a:lnTo>
                  <a:lnTo>
                    <a:pt x="224" y="42"/>
                  </a:lnTo>
                  <a:lnTo>
                    <a:pt x="223" y="41"/>
                  </a:lnTo>
                  <a:lnTo>
                    <a:pt x="224" y="37"/>
                  </a:lnTo>
                  <a:lnTo>
                    <a:pt x="226" y="33"/>
                  </a:lnTo>
                  <a:lnTo>
                    <a:pt x="230" y="30"/>
                  </a:lnTo>
                  <a:lnTo>
                    <a:pt x="234" y="28"/>
                  </a:lnTo>
                  <a:lnTo>
                    <a:pt x="239" y="27"/>
                  </a:lnTo>
                  <a:lnTo>
                    <a:pt x="243" y="26"/>
                  </a:lnTo>
                  <a:lnTo>
                    <a:pt x="245" y="26"/>
                  </a:lnTo>
                  <a:lnTo>
                    <a:pt x="249" y="19"/>
                  </a:lnTo>
                  <a:lnTo>
                    <a:pt x="247" y="15"/>
                  </a:lnTo>
                  <a:lnTo>
                    <a:pt x="241" y="10"/>
                  </a:lnTo>
                  <a:lnTo>
                    <a:pt x="233" y="3"/>
                  </a:lnTo>
                  <a:lnTo>
                    <a:pt x="226" y="0"/>
                  </a:lnTo>
                  <a:lnTo>
                    <a:pt x="216" y="7"/>
                  </a:lnTo>
                  <a:lnTo>
                    <a:pt x="211" y="19"/>
                  </a:lnTo>
                  <a:lnTo>
                    <a:pt x="208" y="30"/>
                  </a:lnTo>
                  <a:lnTo>
                    <a:pt x="204" y="35"/>
                  </a:lnTo>
                  <a:lnTo>
                    <a:pt x="200" y="34"/>
                  </a:lnTo>
                  <a:lnTo>
                    <a:pt x="193" y="29"/>
                  </a:lnTo>
                  <a:lnTo>
                    <a:pt x="185" y="25"/>
                  </a:lnTo>
                  <a:lnTo>
                    <a:pt x="177" y="19"/>
                  </a:lnTo>
                  <a:lnTo>
                    <a:pt x="172" y="17"/>
                  </a:lnTo>
                  <a:lnTo>
                    <a:pt x="167" y="14"/>
                  </a:lnTo>
                  <a:lnTo>
                    <a:pt x="162" y="14"/>
                  </a:lnTo>
                  <a:lnTo>
                    <a:pt x="156" y="13"/>
                  </a:lnTo>
                  <a:lnTo>
                    <a:pt x="150" y="14"/>
                  </a:lnTo>
                  <a:lnTo>
                    <a:pt x="144" y="14"/>
                  </a:lnTo>
                  <a:lnTo>
                    <a:pt x="140" y="17"/>
                  </a:lnTo>
                  <a:lnTo>
                    <a:pt x="136" y="18"/>
                  </a:lnTo>
                  <a:lnTo>
                    <a:pt x="131" y="23"/>
                  </a:lnTo>
                  <a:lnTo>
                    <a:pt x="127" y="29"/>
                  </a:lnTo>
                  <a:lnTo>
                    <a:pt x="122" y="35"/>
                  </a:lnTo>
                  <a:lnTo>
                    <a:pt x="119" y="37"/>
                  </a:lnTo>
                  <a:lnTo>
                    <a:pt x="113" y="37"/>
                  </a:lnTo>
                  <a:lnTo>
                    <a:pt x="105" y="35"/>
                  </a:lnTo>
                  <a:lnTo>
                    <a:pt x="97" y="34"/>
                  </a:lnTo>
                  <a:lnTo>
                    <a:pt x="90" y="34"/>
                  </a:lnTo>
                  <a:lnTo>
                    <a:pt x="87" y="35"/>
                  </a:lnTo>
                  <a:lnTo>
                    <a:pt x="82" y="36"/>
                  </a:lnTo>
                  <a:lnTo>
                    <a:pt x="76" y="38"/>
                  </a:lnTo>
                  <a:lnTo>
                    <a:pt x="72" y="41"/>
                  </a:lnTo>
                  <a:lnTo>
                    <a:pt x="66" y="43"/>
                  </a:lnTo>
                  <a:lnTo>
                    <a:pt x="61" y="46"/>
                  </a:lnTo>
                  <a:lnTo>
                    <a:pt x="58" y="50"/>
                  </a:lnTo>
                  <a:lnTo>
                    <a:pt x="56" y="53"/>
                  </a:lnTo>
                  <a:lnTo>
                    <a:pt x="71" y="26"/>
                  </a:lnTo>
                  <a:lnTo>
                    <a:pt x="40" y="15"/>
                  </a:lnTo>
                  <a:lnTo>
                    <a:pt x="44" y="21"/>
                  </a:lnTo>
                  <a:lnTo>
                    <a:pt x="46" y="22"/>
                  </a:lnTo>
                  <a:lnTo>
                    <a:pt x="45" y="23"/>
                  </a:lnTo>
                  <a:lnTo>
                    <a:pt x="43" y="28"/>
                  </a:lnTo>
                  <a:lnTo>
                    <a:pt x="40" y="35"/>
                  </a:lnTo>
                  <a:lnTo>
                    <a:pt x="38" y="40"/>
                  </a:lnTo>
                  <a:lnTo>
                    <a:pt x="38" y="42"/>
                  </a:lnTo>
                  <a:lnTo>
                    <a:pt x="38" y="44"/>
                  </a:lnTo>
                  <a:lnTo>
                    <a:pt x="40" y="50"/>
                  </a:lnTo>
                  <a:lnTo>
                    <a:pt x="41" y="57"/>
                  </a:lnTo>
                  <a:lnTo>
                    <a:pt x="40" y="65"/>
                  </a:lnTo>
                  <a:lnTo>
                    <a:pt x="36" y="71"/>
                  </a:lnTo>
                  <a:lnTo>
                    <a:pt x="28" y="75"/>
                  </a:lnTo>
                  <a:lnTo>
                    <a:pt x="18" y="81"/>
                  </a:lnTo>
                  <a:lnTo>
                    <a:pt x="8" y="89"/>
                  </a:lnTo>
                  <a:lnTo>
                    <a:pt x="3" y="99"/>
                  </a:lnTo>
                  <a:lnTo>
                    <a:pt x="0" y="110"/>
                  </a:lnTo>
                  <a:lnTo>
                    <a:pt x="0" y="120"/>
                  </a:lnTo>
                  <a:lnTo>
                    <a:pt x="2" y="131"/>
                  </a:lnTo>
                  <a:lnTo>
                    <a:pt x="3" y="141"/>
                  </a:lnTo>
                  <a:lnTo>
                    <a:pt x="3" y="139"/>
                  </a:lnTo>
                  <a:close/>
                </a:path>
              </a:pathLst>
            </a:custGeom>
            <a:solidFill>
              <a:srgbClr val="CC9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99" name="Google Shape;999;p15"/>
            <p:cNvSpPr/>
            <p:nvPr/>
          </p:nvSpPr>
          <p:spPr>
            <a:xfrm flipH="1">
              <a:off x="596" y="1760"/>
              <a:ext cx="55" cy="84"/>
            </a:xfrm>
            <a:custGeom>
              <a:rect b="b" l="l" r="r" t="t"/>
              <a:pathLst>
                <a:path extrusionOk="0" h="82" w="54">
                  <a:moveTo>
                    <a:pt x="11" y="34"/>
                  </a:moveTo>
                  <a:lnTo>
                    <a:pt x="5" y="27"/>
                  </a:lnTo>
                  <a:lnTo>
                    <a:pt x="1" y="18"/>
                  </a:lnTo>
                  <a:lnTo>
                    <a:pt x="0" y="10"/>
                  </a:lnTo>
                  <a:lnTo>
                    <a:pt x="4" y="4"/>
                  </a:lnTo>
                  <a:lnTo>
                    <a:pt x="9" y="1"/>
                  </a:lnTo>
                  <a:lnTo>
                    <a:pt x="15" y="0"/>
                  </a:lnTo>
                  <a:lnTo>
                    <a:pt x="20" y="0"/>
                  </a:lnTo>
                  <a:lnTo>
                    <a:pt x="25" y="3"/>
                  </a:lnTo>
                  <a:lnTo>
                    <a:pt x="30" y="7"/>
                  </a:lnTo>
                  <a:lnTo>
                    <a:pt x="34" y="14"/>
                  </a:lnTo>
                  <a:lnTo>
                    <a:pt x="38" y="22"/>
                  </a:lnTo>
                  <a:lnTo>
                    <a:pt x="40" y="28"/>
                  </a:lnTo>
                  <a:lnTo>
                    <a:pt x="45" y="39"/>
                  </a:lnTo>
                  <a:lnTo>
                    <a:pt x="50" y="52"/>
                  </a:lnTo>
                  <a:lnTo>
                    <a:pt x="54" y="64"/>
                  </a:lnTo>
                  <a:lnTo>
                    <a:pt x="54" y="71"/>
                  </a:lnTo>
                  <a:lnTo>
                    <a:pt x="51" y="75"/>
                  </a:lnTo>
                  <a:lnTo>
                    <a:pt x="50" y="79"/>
                  </a:lnTo>
                  <a:lnTo>
                    <a:pt x="49" y="81"/>
                  </a:lnTo>
                  <a:lnTo>
                    <a:pt x="48" y="82"/>
                  </a:lnTo>
                  <a:lnTo>
                    <a:pt x="46" y="82"/>
                  </a:lnTo>
                  <a:lnTo>
                    <a:pt x="45" y="79"/>
                  </a:lnTo>
                  <a:lnTo>
                    <a:pt x="45" y="75"/>
                  </a:lnTo>
                  <a:lnTo>
                    <a:pt x="43" y="69"/>
                  </a:lnTo>
                  <a:lnTo>
                    <a:pt x="39" y="58"/>
                  </a:lnTo>
                  <a:lnTo>
                    <a:pt x="31" y="41"/>
                  </a:lnTo>
                  <a:lnTo>
                    <a:pt x="20" y="30"/>
                  </a:lnTo>
                  <a:lnTo>
                    <a:pt x="11" y="3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00" name="Google Shape;1000;p15"/>
            <p:cNvSpPr/>
            <p:nvPr/>
          </p:nvSpPr>
          <p:spPr>
            <a:xfrm flipH="1">
              <a:off x="636" y="1760"/>
              <a:ext cx="19" cy="39"/>
            </a:xfrm>
            <a:custGeom>
              <a:rect b="b" l="l" r="r" t="t"/>
              <a:pathLst>
                <a:path extrusionOk="0" h="37" w="17">
                  <a:moveTo>
                    <a:pt x="6" y="0"/>
                  </a:moveTo>
                  <a:lnTo>
                    <a:pt x="7" y="0"/>
                  </a:lnTo>
                  <a:lnTo>
                    <a:pt x="0" y="10"/>
                  </a:lnTo>
                  <a:lnTo>
                    <a:pt x="1" y="19"/>
                  </a:lnTo>
                  <a:lnTo>
                    <a:pt x="6" y="29"/>
                  </a:lnTo>
                  <a:lnTo>
                    <a:pt x="13" y="37"/>
                  </a:lnTo>
                  <a:lnTo>
                    <a:pt x="17" y="30"/>
                  </a:lnTo>
                  <a:lnTo>
                    <a:pt x="13" y="24"/>
                  </a:lnTo>
                  <a:lnTo>
                    <a:pt x="8" y="16"/>
                  </a:lnTo>
                  <a:lnTo>
                    <a:pt x="7" y="10"/>
                  </a:lnTo>
                  <a:lnTo>
                    <a:pt x="9" y="7"/>
                  </a:lnTo>
                  <a:lnTo>
                    <a:pt x="10" y="7"/>
                  </a:lnTo>
                  <a:lnTo>
                    <a:pt x="9" y="7"/>
                  </a:lnTo>
                  <a:lnTo>
                    <a:pt x="12" y="5"/>
                  </a:lnTo>
                  <a:lnTo>
                    <a:pt x="12" y="3"/>
                  </a:lnTo>
                  <a:lnTo>
                    <a:pt x="10" y="0"/>
                  </a:lnTo>
                  <a:lnTo>
                    <a:pt x="7" y="0"/>
                  </a:lnTo>
                  <a:lnTo>
                    <a:pt x="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01" name="Google Shape;1001;p15"/>
            <p:cNvSpPr/>
            <p:nvPr/>
          </p:nvSpPr>
          <p:spPr>
            <a:xfrm flipH="1">
              <a:off x="622" y="1756"/>
              <a:ext cx="27" cy="12"/>
            </a:xfrm>
            <a:custGeom>
              <a:rect b="b" l="l" r="r" t="t"/>
              <a:pathLst>
                <a:path extrusionOk="0" h="10" w="25">
                  <a:moveTo>
                    <a:pt x="24" y="2"/>
                  </a:moveTo>
                  <a:lnTo>
                    <a:pt x="25" y="2"/>
                  </a:lnTo>
                  <a:lnTo>
                    <a:pt x="18" y="0"/>
                  </a:lnTo>
                  <a:lnTo>
                    <a:pt x="13" y="0"/>
                  </a:lnTo>
                  <a:lnTo>
                    <a:pt x="6" y="1"/>
                  </a:lnTo>
                  <a:lnTo>
                    <a:pt x="0" y="3"/>
                  </a:lnTo>
                  <a:lnTo>
                    <a:pt x="4" y="10"/>
                  </a:lnTo>
                  <a:lnTo>
                    <a:pt x="8" y="8"/>
                  </a:lnTo>
                  <a:lnTo>
                    <a:pt x="13" y="7"/>
                  </a:lnTo>
                  <a:lnTo>
                    <a:pt x="18" y="7"/>
                  </a:lnTo>
                  <a:lnTo>
                    <a:pt x="21" y="9"/>
                  </a:lnTo>
                  <a:lnTo>
                    <a:pt x="22" y="9"/>
                  </a:lnTo>
                  <a:lnTo>
                    <a:pt x="24"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02" name="Google Shape;1002;p15"/>
            <p:cNvSpPr/>
            <p:nvPr/>
          </p:nvSpPr>
          <p:spPr>
            <a:xfrm flipH="1">
              <a:off x="606" y="1760"/>
              <a:ext cx="20" cy="33"/>
            </a:xfrm>
            <a:custGeom>
              <a:rect b="b" l="l" r="r" t="t"/>
              <a:pathLst>
                <a:path extrusionOk="0" h="32" w="19">
                  <a:moveTo>
                    <a:pt x="19" y="28"/>
                  </a:moveTo>
                  <a:lnTo>
                    <a:pt x="19" y="28"/>
                  </a:lnTo>
                  <a:lnTo>
                    <a:pt x="17" y="22"/>
                  </a:lnTo>
                  <a:lnTo>
                    <a:pt x="14" y="14"/>
                  </a:lnTo>
                  <a:lnTo>
                    <a:pt x="9" y="6"/>
                  </a:lnTo>
                  <a:lnTo>
                    <a:pt x="2" y="0"/>
                  </a:lnTo>
                  <a:lnTo>
                    <a:pt x="0" y="7"/>
                  </a:lnTo>
                  <a:lnTo>
                    <a:pt x="2" y="11"/>
                  </a:lnTo>
                  <a:lnTo>
                    <a:pt x="7" y="16"/>
                  </a:lnTo>
                  <a:lnTo>
                    <a:pt x="10" y="24"/>
                  </a:lnTo>
                  <a:lnTo>
                    <a:pt x="12" y="30"/>
                  </a:lnTo>
                  <a:lnTo>
                    <a:pt x="12" y="30"/>
                  </a:lnTo>
                  <a:lnTo>
                    <a:pt x="12" y="30"/>
                  </a:lnTo>
                  <a:lnTo>
                    <a:pt x="15" y="32"/>
                  </a:lnTo>
                  <a:lnTo>
                    <a:pt x="17" y="32"/>
                  </a:lnTo>
                  <a:lnTo>
                    <a:pt x="19" y="31"/>
                  </a:lnTo>
                  <a:lnTo>
                    <a:pt x="19" y="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03" name="Google Shape;1003;p15"/>
            <p:cNvSpPr/>
            <p:nvPr/>
          </p:nvSpPr>
          <p:spPr>
            <a:xfrm flipH="1">
              <a:off x="592" y="1787"/>
              <a:ext cx="22" cy="47"/>
            </a:xfrm>
            <a:custGeom>
              <a:rect b="b" l="l" r="r" t="t"/>
              <a:pathLst>
                <a:path extrusionOk="0" h="45" w="21">
                  <a:moveTo>
                    <a:pt x="21" y="45"/>
                  </a:moveTo>
                  <a:lnTo>
                    <a:pt x="21" y="45"/>
                  </a:lnTo>
                  <a:lnTo>
                    <a:pt x="21" y="37"/>
                  </a:lnTo>
                  <a:lnTo>
                    <a:pt x="18" y="24"/>
                  </a:lnTo>
                  <a:lnTo>
                    <a:pt x="12" y="11"/>
                  </a:lnTo>
                  <a:lnTo>
                    <a:pt x="7" y="0"/>
                  </a:lnTo>
                  <a:lnTo>
                    <a:pt x="0" y="2"/>
                  </a:lnTo>
                  <a:lnTo>
                    <a:pt x="5" y="14"/>
                  </a:lnTo>
                  <a:lnTo>
                    <a:pt x="11" y="26"/>
                  </a:lnTo>
                  <a:lnTo>
                    <a:pt x="14" y="37"/>
                  </a:lnTo>
                  <a:lnTo>
                    <a:pt x="14" y="42"/>
                  </a:lnTo>
                  <a:lnTo>
                    <a:pt x="14" y="42"/>
                  </a:lnTo>
                  <a:lnTo>
                    <a:pt x="21" y="4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04" name="Google Shape;1004;p15"/>
            <p:cNvSpPr/>
            <p:nvPr/>
          </p:nvSpPr>
          <p:spPr>
            <a:xfrm flipH="1">
              <a:off x="592" y="1832"/>
              <a:ext cx="14" cy="16"/>
            </a:xfrm>
            <a:custGeom>
              <a:rect b="b" l="l" r="r" t="t"/>
              <a:pathLst>
                <a:path extrusionOk="0" h="18" w="12">
                  <a:moveTo>
                    <a:pt x="3" y="17"/>
                  </a:moveTo>
                  <a:lnTo>
                    <a:pt x="6" y="15"/>
                  </a:lnTo>
                  <a:lnTo>
                    <a:pt x="8" y="14"/>
                  </a:lnTo>
                  <a:lnTo>
                    <a:pt x="9" y="11"/>
                  </a:lnTo>
                  <a:lnTo>
                    <a:pt x="10" y="7"/>
                  </a:lnTo>
                  <a:lnTo>
                    <a:pt x="12" y="3"/>
                  </a:lnTo>
                  <a:lnTo>
                    <a:pt x="5" y="0"/>
                  </a:lnTo>
                  <a:lnTo>
                    <a:pt x="3" y="5"/>
                  </a:lnTo>
                  <a:lnTo>
                    <a:pt x="2" y="8"/>
                  </a:lnTo>
                  <a:lnTo>
                    <a:pt x="1" y="10"/>
                  </a:lnTo>
                  <a:lnTo>
                    <a:pt x="0" y="11"/>
                  </a:lnTo>
                  <a:lnTo>
                    <a:pt x="3" y="10"/>
                  </a:lnTo>
                  <a:lnTo>
                    <a:pt x="0" y="11"/>
                  </a:lnTo>
                  <a:lnTo>
                    <a:pt x="0" y="14"/>
                  </a:lnTo>
                  <a:lnTo>
                    <a:pt x="2" y="17"/>
                  </a:lnTo>
                  <a:lnTo>
                    <a:pt x="4" y="18"/>
                  </a:lnTo>
                  <a:lnTo>
                    <a:pt x="6" y="15"/>
                  </a:lnTo>
                  <a:lnTo>
                    <a:pt x="3" y="1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05" name="Google Shape;1005;p15"/>
            <p:cNvSpPr/>
            <p:nvPr/>
          </p:nvSpPr>
          <p:spPr>
            <a:xfrm flipH="1">
              <a:off x="602" y="1830"/>
              <a:ext cx="8" cy="18"/>
            </a:xfrm>
            <a:custGeom>
              <a:rect b="b" l="l" r="r" t="t"/>
              <a:pathLst>
                <a:path extrusionOk="0" h="18" w="8">
                  <a:moveTo>
                    <a:pt x="0" y="1"/>
                  </a:moveTo>
                  <a:lnTo>
                    <a:pt x="0" y="3"/>
                  </a:lnTo>
                  <a:lnTo>
                    <a:pt x="1" y="7"/>
                  </a:lnTo>
                  <a:lnTo>
                    <a:pt x="1" y="11"/>
                  </a:lnTo>
                  <a:lnTo>
                    <a:pt x="3" y="16"/>
                  </a:lnTo>
                  <a:lnTo>
                    <a:pt x="8" y="18"/>
                  </a:lnTo>
                  <a:lnTo>
                    <a:pt x="8" y="11"/>
                  </a:lnTo>
                  <a:lnTo>
                    <a:pt x="8" y="12"/>
                  </a:lnTo>
                  <a:lnTo>
                    <a:pt x="8" y="11"/>
                  </a:lnTo>
                  <a:lnTo>
                    <a:pt x="8" y="7"/>
                  </a:lnTo>
                  <a:lnTo>
                    <a:pt x="7" y="0"/>
                  </a:lnTo>
                  <a:lnTo>
                    <a:pt x="7" y="1"/>
                  </a:lnTo>
                  <a:lnTo>
                    <a:pt x="0"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06" name="Google Shape;1006;p15"/>
            <p:cNvSpPr/>
            <p:nvPr/>
          </p:nvSpPr>
          <p:spPr>
            <a:xfrm flipH="1">
              <a:off x="604" y="1787"/>
              <a:ext cx="39" cy="45"/>
            </a:xfrm>
            <a:custGeom>
              <a:rect b="b" l="l" r="r" t="t"/>
              <a:pathLst>
                <a:path extrusionOk="0" h="42" w="39">
                  <a:moveTo>
                    <a:pt x="1" y="10"/>
                  </a:moveTo>
                  <a:lnTo>
                    <a:pt x="7" y="8"/>
                  </a:lnTo>
                  <a:lnTo>
                    <a:pt x="11" y="7"/>
                  </a:lnTo>
                  <a:lnTo>
                    <a:pt x="19" y="16"/>
                  </a:lnTo>
                  <a:lnTo>
                    <a:pt x="27" y="32"/>
                  </a:lnTo>
                  <a:lnTo>
                    <a:pt x="32" y="42"/>
                  </a:lnTo>
                  <a:lnTo>
                    <a:pt x="39" y="42"/>
                  </a:lnTo>
                  <a:lnTo>
                    <a:pt x="34" y="30"/>
                  </a:lnTo>
                  <a:lnTo>
                    <a:pt x="26" y="11"/>
                  </a:lnTo>
                  <a:lnTo>
                    <a:pt x="13" y="0"/>
                  </a:lnTo>
                  <a:lnTo>
                    <a:pt x="0" y="6"/>
                  </a:lnTo>
                  <a:lnTo>
                    <a:pt x="5" y="3"/>
                  </a:lnTo>
                  <a:lnTo>
                    <a:pt x="0" y="6"/>
                  </a:lnTo>
                  <a:lnTo>
                    <a:pt x="0" y="9"/>
                  </a:lnTo>
                  <a:lnTo>
                    <a:pt x="2" y="10"/>
                  </a:lnTo>
                  <a:lnTo>
                    <a:pt x="5" y="10"/>
                  </a:lnTo>
                  <a:lnTo>
                    <a:pt x="7" y="8"/>
                  </a:lnTo>
                  <a:lnTo>
                    <a:pt x="1" y="1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07" name="Google Shape;1007;p15"/>
            <p:cNvSpPr/>
            <p:nvPr/>
          </p:nvSpPr>
          <p:spPr>
            <a:xfrm flipH="1">
              <a:off x="645" y="2013"/>
              <a:ext cx="53" cy="14"/>
            </a:xfrm>
            <a:custGeom>
              <a:rect b="b" l="l" r="r" t="t"/>
              <a:pathLst>
                <a:path extrusionOk="0" h="14" w="50">
                  <a:moveTo>
                    <a:pt x="0" y="10"/>
                  </a:moveTo>
                  <a:lnTo>
                    <a:pt x="1" y="8"/>
                  </a:lnTo>
                  <a:lnTo>
                    <a:pt x="3" y="6"/>
                  </a:lnTo>
                  <a:lnTo>
                    <a:pt x="7" y="3"/>
                  </a:lnTo>
                  <a:lnTo>
                    <a:pt x="10" y="2"/>
                  </a:lnTo>
                  <a:lnTo>
                    <a:pt x="16" y="1"/>
                  </a:lnTo>
                  <a:lnTo>
                    <a:pt x="24" y="0"/>
                  </a:lnTo>
                  <a:lnTo>
                    <a:pt x="32" y="0"/>
                  </a:lnTo>
                  <a:lnTo>
                    <a:pt x="38" y="1"/>
                  </a:lnTo>
                  <a:lnTo>
                    <a:pt x="41" y="4"/>
                  </a:lnTo>
                  <a:lnTo>
                    <a:pt x="46" y="8"/>
                  </a:lnTo>
                  <a:lnTo>
                    <a:pt x="49" y="11"/>
                  </a:lnTo>
                  <a:lnTo>
                    <a:pt x="50" y="14"/>
                  </a:lnTo>
                  <a:lnTo>
                    <a:pt x="47" y="14"/>
                  </a:lnTo>
                  <a:lnTo>
                    <a:pt x="38" y="10"/>
                  </a:lnTo>
                  <a:lnTo>
                    <a:pt x="28" y="8"/>
                  </a:lnTo>
                  <a:lnTo>
                    <a:pt x="25" y="8"/>
                  </a:lnTo>
                  <a:lnTo>
                    <a:pt x="23" y="10"/>
                  </a:lnTo>
                  <a:lnTo>
                    <a:pt x="16" y="10"/>
                  </a:lnTo>
                  <a:lnTo>
                    <a:pt x="8" y="10"/>
                  </a:lnTo>
                  <a:lnTo>
                    <a:pt x="0" y="10"/>
                  </a:lnTo>
                  <a:close/>
                </a:path>
              </a:pathLst>
            </a:custGeom>
            <a:solidFill>
              <a:srgbClr val="B266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08" name="Google Shape;1008;p15"/>
            <p:cNvSpPr/>
            <p:nvPr/>
          </p:nvSpPr>
          <p:spPr>
            <a:xfrm flipH="1">
              <a:off x="685" y="2013"/>
              <a:ext cx="17" cy="12"/>
            </a:xfrm>
            <a:custGeom>
              <a:rect b="b" l="l" r="r" t="t"/>
              <a:pathLst>
                <a:path extrusionOk="0" h="11" w="16">
                  <a:moveTo>
                    <a:pt x="14" y="0"/>
                  </a:moveTo>
                  <a:lnTo>
                    <a:pt x="15" y="0"/>
                  </a:lnTo>
                  <a:lnTo>
                    <a:pt x="10" y="1"/>
                  </a:lnTo>
                  <a:lnTo>
                    <a:pt x="6" y="3"/>
                  </a:lnTo>
                  <a:lnTo>
                    <a:pt x="2" y="7"/>
                  </a:lnTo>
                  <a:lnTo>
                    <a:pt x="0" y="11"/>
                  </a:lnTo>
                  <a:lnTo>
                    <a:pt x="9" y="11"/>
                  </a:lnTo>
                  <a:lnTo>
                    <a:pt x="9" y="11"/>
                  </a:lnTo>
                  <a:lnTo>
                    <a:pt x="10" y="10"/>
                  </a:lnTo>
                  <a:lnTo>
                    <a:pt x="13" y="8"/>
                  </a:lnTo>
                  <a:lnTo>
                    <a:pt x="15" y="7"/>
                  </a:lnTo>
                  <a:lnTo>
                    <a:pt x="16" y="7"/>
                  </a:lnTo>
                  <a:lnTo>
                    <a:pt x="1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09" name="Google Shape;1009;p15"/>
            <p:cNvSpPr/>
            <p:nvPr/>
          </p:nvSpPr>
          <p:spPr>
            <a:xfrm flipH="1">
              <a:off x="657" y="2011"/>
              <a:ext cx="30" cy="8"/>
            </a:xfrm>
            <a:custGeom>
              <a:rect b="b" l="l" r="r" t="t"/>
              <a:pathLst>
                <a:path extrusionOk="0" h="10" w="31">
                  <a:moveTo>
                    <a:pt x="31" y="3"/>
                  </a:moveTo>
                  <a:lnTo>
                    <a:pt x="31" y="2"/>
                  </a:lnTo>
                  <a:lnTo>
                    <a:pt x="23" y="0"/>
                  </a:lnTo>
                  <a:lnTo>
                    <a:pt x="15" y="0"/>
                  </a:lnTo>
                  <a:lnTo>
                    <a:pt x="7" y="2"/>
                  </a:lnTo>
                  <a:lnTo>
                    <a:pt x="0" y="3"/>
                  </a:lnTo>
                  <a:lnTo>
                    <a:pt x="2" y="10"/>
                  </a:lnTo>
                  <a:lnTo>
                    <a:pt x="7" y="8"/>
                  </a:lnTo>
                  <a:lnTo>
                    <a:pt x="15" y="7"/>
                  </a:lnTo>
                  <a:lnTo>
                    <a:pt x="23" y="7"/>
                  </a:lnTo>
                  <a:lnTo>
                    <a:pt x="26" y="8"/>
                  </a:lnTo>
                  <a:lnTo>
                    <a:pt x="26" y="7"/>
                  </a:lnTo>
                  <a:lnTo>
                    <a:pt x="31"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10" name="Google Shape;1010;p15"/>
            <p:cNvSpPr/>
            <p:nvPr/>
          </p:nvSpPr>
          <p:spPr>
            <a:xfrm flipH="1">
              <a:off x="641" y="2013"/>
              <a:ext cx="20" cy="14"/>
            </a:xfrm>
            <a:custGeom>
              <a:rect b="b" l="l" r="r" t="t"/>
              <a:pathLst>
                <a:path extrusionOk="0" h="15" w="20">
                  <a:moveTo>
                    <a:pt x="20" y="15"/>
                  </a:moveTo>
                  <a:lnTo>
                    <a:pt x="20" y="15"/>
                  </a:lnTo>
                  <a:lnTo>
                    <a:pt x="18" y="10"/>
                  </a:lnTo>
                  <a:lnTo>
                    <a:pt x="13" y="5"/>
                  </a:lnTo>
                  <a:lnTo>
                    <a:pt x="8" y="2"/>
                  </a:lnTo>
                  <a:lnTo>
                    <a:pt x="5" y="0"/>
                  </a:lnTo>
                  <a:lnTo>
                    <a:pt x="0" y="4"/>
                  </a:lnTo>
                  <a:lnTo>
                    <a:pt x="4" y="9"/>
                  </a:lnTo>
                  <a:lnTo>
                    <a:pt x="8" y="12"/>
                  </a:lnTo>
                  <a:lnTo>
                    <a:pt x="11" y="15"/>
                  </a:lnTo>
                  <a:lnTo>
                    <a:pt x="11" y="15"/>
                  </a:lnTo>
                  <a:lnTo>
                    <a:pt x="11" y="15"/>
                  </a:lnTo>
                  <a:lnTo>
                    <a:pt x="20" y="1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11" name="Google Shape;1011;p15"/>
            <p:cNvSpPr/>
            <p:nvPr/>
          </p:nvSpPr>
          <p:spPr>
            <a:xfrm flipH="1">
              <a:off x="641" y="2019"/>
              <a:ext cx="34" cy="12"/>
            </a:xfrm>
            <a:custGeom>
              <a:rect b="b" l="l" r="r" t="t"/>
              <a:pathLst>
                <a:path extrusionOk="0" h="13" w="35">
                  <a:moveTo>
                    <a:pt x="10" y="4"/>
                  </a:moveTo>
                  <a:lnTo>
                    <a:pt x="10" y="4"/>
                  </a:lnTo>
                  <a:lnTo>
                    <a:pt x="8" y="7"/>
                  </a:lnTo>
                  <a:lnTo>
                    <a:pt x="17" y="10"/>
                  </a:lnTo>
                  <a:lnTo>
                    <a:pt x="26" y="13"/>
                  </a:lnTo>
                  <a:lnTo>
                    <a:pt x="35" y="10"/>
                  </a:lnTo>
                  <a:lnTo>
                    <a:pt x="26" y="10"/>
                  </a:lnTo>
                  <a:lnTo>
                    <a:pt x="28" y="6"/>
                  </a:lnTo>
                  <a:lnTo>
                    <a:pt x="19" y="3"/>
                  </a:lnTo>
                  <a:lnTo>
                    <a:pt x="8" y="0"/>
                  </a:lnTo>
                  <a:lnTo>
                    <a:pt x="0" y="4"/>
                  </a:lnTo>
                  <a:lnTo>
                    <a:pt x="0" y="4"/>
                  </a:lnTo>
                  <a:lnTo>
                    <a:pt x="10"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12" name="Google Shape;1012;p15"/>
            <p:cNvSpPr/>
            <p:nvPr/>
          </p:nvSpPr>
          <p:spPr>
            <a:xfrm flipH="1">
              <a:off x="667" y="2019"/>
              <a:ext cx="35" cy="10"/>
            </a:xfrm>
            <a:custGeom>
              <a:rect b="b" l="l" r="r" t="t"/>
              <a:pathLst>
                <a:path extrusionOk="0" h="9" w="35">
                  <a:moveTo>
                    <a:pt x="0" y="4"/>
                  </a:moveTo>
                  <a:lnTo>
                    <a:pt x="5" y="8"/>
                  </a:lnTo>
                  <a:lnTo>
                    <a:pt x="13" y="9"/>
                  </a:lnTo>
                  <a:lnTo>
                    <a:pt x="21" y="9"/>
                  </a:lnTo>
                  <a:lnTo>
                    <a:pt x="28" y="8"/>
                  </a:lnTo>
                  <a:lnTo>
                    <a:pt x="35" y="2"/>
                  </a:lnTo>
                  <a:lnTo>
                    <a:pt x="25" y="2"/>
                  </a:lnTo>
                  <a:lnTo>
                    <a:pt x="28" y="1"/>
                  </a:lnTo>
                  <a:lnTo>
                    <a:pt x="21" y="0"/>
                  </a:lnTo>
                  <a:lnTo>
                    <a:pt x="13" y="0"/>
                  </a:lnTo>
                  <a:lnTo>
                    <a:pt x="5" y="1"/>
                  </a:lnTo>
                  <a:lnTo>
                    <a:pt x="9" y="4"/>
                  </a:lnTo>
                  <a:lnTo>
                    <a:pt x="5" y="1"/>
                  </a:lnTo>
                  <a:lnTo>
                    <a:pt x="2" y="2"/>
                  </a:lnTo>
                  <a:lnTo>
                    <a:pt x="1" y="4"/>
                  </a:lnTo>
                  <a:lnTo>
                    <a:pt x="2" y="7"/>
                  </a:lnTo>
                  <a:lnTo>
                    <a:pt x="5" y="8"/>
                  </a:lnTo>
                  <a:lnTo>
                    <a:pt x="0"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13" name="Google Shape;1013;p15"/>
            <p:cNvSpPr/>
            <p:nvPr/>
          </p:nvSpPr>
          <p:spPr>
            <a:xfrm flipH="1">
              <a:off x="300" y="2017"/>
              <a:ext cx="80" cy="92"/>
            </a:xfrm>
            <a:custGeom>
              <a:rect b="b" l="l" r="r" t="t"/>
              <a:pathLst>
                <a:path extrusionOk="0" h="90" w="78">
                  <a:moveTo>
                    <a:pt x="1" y="51"/>
                  </a:moveTo>
                  <a:lnTo>
                    <a:pt x="4" y="58"/>
                  </a:lnTo>
                  <a:lnTo>
                    <a:pt x="10" y="65"/>
                  </a:lnTo>
                  <a:lnTo>
                    <a:pt x="16" y="71"/>
                  </a:lnTo>
                  <a:lnTo>
                    <a:pt x="19" y="74"/>
                  </a:lnTo>
                  <a:lnTo>
                    <a:pt x="22" y="75"/>
                  </a:lnTo>
                  <a:lnTo>
                    <a:pt x="25" y="74"/>
                  </a:lnTo>
                  <a:lnTo>
                    <a:pt x="27" y="74"/>
                  </a:lnTo>
                  <a:lnTo>
                    <a:pt x="30" y="72"/>
                  </a:lnTo>
                  <a:lnTo>
                    <a:pt x="33" y="66"/>
                  </a:lnTo>
                  <a:lnTo>
                    <a:pt x="39" y="57"/>
                  </a:lnTo>
                  <a:lnTo>
                    <a:pt x="45" y="48"/>
                  </a:lnTo>
                  <a:lnTo>
                    <a:pt x="48" y="42"/>
                  </a:lnTo>
                  <a:lnTo>
                    <a:pt x="54" y="34"/>
                  </a:lnTo>
                  <a:lnTo>
                    <a:pt x="62" y="21"/>
                  </a:lnTo>
                  <a:lnTo>
                    <a:pt x="71" y="8"/>
                  </a:lnTo>
                  <a:lnTo>
                    <a:pt x="78" y="0"/>
                  </a:lnTo>
                  <a:lnTo>
                    <a:pt x="78" y="33"/>
                  </a:lnTo>
                  <a:lnTo>
                    <a:pt x="71" y="41"/>
                  </a:lnTo>
                  <a:lnTo>
                    <a:pt x="64" y="53"/>
                  </a:lnTo>
                  <a:lnTo>
                    <a:pt x="58" y="66"/>
                  </a:lnTo>
                  <a:lnTo>
                    <a:pt x="53" y="75"/>
                  </a:lnTo>
                  <a:lnTo>
                    <a:pt x="45" y="84"/>
                  </a:lnTo>
                  <a:lnTo>
                    <a:pt x="38" y="89"/>
                  </a:lnTo>
                  <a:lnTo>
                    <a:pt x="31" y="90"/>
                  </a:lnTo>
                  <a:lnTo>
                    <a:pt x="25" y="87"/>
                  </a:lnTo>
                  <a:lnTo>
                    <a:pt x="20" y="81"/>
                  </a:lnTo>
                  <a:lnTo>
                    <a:pt x="17" y="76"/>
                  </a:lnTo>
                  <a:lnTo>
                    <a:pt x="13" y="72"/>
                  </a:lnTo>
                  <a:lnTo>
                    <a:pt x="12" y="68"/>
                  </a:lnTo>
                  <a:lnTo>
                    <a:pt x="9" y="64"/>
                  </a:lnTo>
                  <a:lnTo>
                    <a:pt x="3" y="58"/>
                  </a:lnTo>
                  <a:lnTo>
                    <a:pt x="0" y="52"/>
                  </a:lnTo>
                  <a:lnTo>
                    <a:pt x="1" y="51"/>
                  </a:lnTo>
                  <a:close/>
                </a:path>
              </a:pathLst>
            </a:custGeom>
            <a:solidFill>
              <a:srgbClr val="99330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14" name="Google Shape;1014;p15"/>
            <p:cNvSpPr/>
            <p:nvPr/>
          </p:nvSpPr>
          <p:spPr>
            <a:xfrm flipH="1">
              <a:off x="306" y="1895"/>
              <a:ext cx="51" cy="124"/>
            </a:xfrm>
            <a:custGeom>
              <a:rect b="b" l="l" r="r" t="t"/>
              <a:pathLst>
                <a:path extrusionOk="0" h="120" w="49">
                  <a:moveTo>
                    <a:pt x="14" y="82"/>
                  </a:moveTo>
                  <a:lnTo>
                    <a:pt x="9" y="83"/>
                  </a:lnTo>
                  <a:lnTo>
                    <a:pt x="3" y="84"/>
                  </a:lnTo>
                  <a:lnTo>
                    <a:pt x="0" y="88"/>
                  </a:lnTo>
                  <a:lnTo>
                    <a:pt x="1" y="95"/>
                  </a:lnTo>
                  <a:lnTo>
                    <a:pt x="3" y="103"/>
                  </a:lnTo>
                  <a:lnTo>
                    <a:pt x="5" y="108"/>
                  </a:lnTo>
                  <a:lnTo>
                    <a:pt x="5" y="112"/>
                  </a:lnTo>
                  <a:lnTo>
                    <a:pt x="4" y="115"/>
                  </a:lnTo>
                  <a:lnTo>
                    <a:pt x="5" y="118"/>
                  </a:lnTo>
                  <a:lnTo>
                    <a:pt x="9" y="120"/>
                  </a:lnTo>
                  <a:lnTo>
                    <a:pt x="13" y="118"/>
                  </a:lnTo>
                  <a:lnTo>
                    <a:pt x="18" y="112"/>
                  </a:lnTo>
                  <a:lnTo>
                    <a:pt x="25" y="101"/>
                  </a:lnTo>
                  <a:lnTo>
                    <a:pt x="33" y="90"/>
                  </a:lnTo>
                  <a:lnTo>
                    <a:pt x="41" y="79"/>
                  </a:lnTo>
                  <a:lnTo>
                    <a:pt x="44" y="69"/>
                  </a:lnTo>
                  <a:lnTo>
                    <a:pt x="47" y="56"/>
                  </a:lnTo>
                  <a:lnTo>
                    <a:pt x="49" y="37"/>
                  </a:lnTo>
                  <a:lnTo>
                    <a:pt x="48" y="18"/>
                  </a:lnTo>
                  <a:lnTo>
                    <a:pt x="39" y="3"/>
                  </a:lnTo>
                  <a:lnTo>
                    <a:pt x="32" y="0"/>
                  </a:lnTo>
                  <a:lnTo>
                    <a:pt x="27" y="0"/>
                  </a:lnTo>
                  <a:lnTo>
                    <a:pt x="24" y="6"/>
                  </a:lnTo>
                  <a:lnTo>
                    <a:pt x="23" y="16"/>
                  </a:lnTo>
                  <a:lnTo>
                    <a:pt x="21" y="22"/>
                  </a:lnTo>
                  <a:lnTo>
                    <a:pt x="20" y="30"/>
                  </a:lnTo>
                  <a:lnTo>
                    <a:pt x="20" y="39"/>
                  </a:lnTo>
                  <a:lnTo>
                    <a:pt x="24" y="45"/>
                  </a:lnTo>
                  <a:lnTo>
                    <a:pt x="28" y="53"/>
                  </a:lnTo>
                  <a:lnTo>
                    <a:pt x="28" y="63"/>
                  </a:lnTo>
                  <a:lnTo>
                    <a:pt x="24" y="75"/>
                  </a:lnTo>
                  <a:lnTo>
                    <a:pt x="14" y="82"/>
                  </a:lnTo>
                  <a:close/>
                </a:path>
              </a:pathLst>
            </a:custGeom>
            <a:solidFill>
              <a:srgbClr val="99330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15" name="Google Shape;1015;p15"/>
            <p:cNvSpPr/>
            <p:nvPr/>
          </p:nvSpPr>
          <p:spPr>
            <a:xfrm flipH="1">
              <a:off x="740" y="2635"/>
              <a:ext cx="6" cy="9"/>
            </a:xfrm>
            <a:custGeom>
              <a:rect b="b" l="l" r="r" t="t"/>
              <a:pathLst>
                <a:path extrusionOk="0" h="7" w="7">
                  <a:moveTo>
                    <a:pt x="0" y="0"/>
                  </a:moveTo>
                  <a:lnTo>
                    <a:pt x="0" y="3"/>
                  </a:lnTo>
                  <a:lnTo>
                    <a:pt x="2" y="6"/>
                  </a:lnTo>
                  <a:lnTo>
                    <a:pt x="5" y="7"/>
                  </a:lnTo>
                  <a:lnTo>
                    <a:pt x="7" y="4"/>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16" name="Google Shape;1016;p15"/>
            <p:cNvSpPr/>
            <p:nvPr/>
          </p:nvSpPr>
          <p:spPr>
            <a:xfrm flipH="1">
              <a:off x="545" y="2586"/>
              <a:ext cx="201" cy="55"/>
            </a:xfrm>
            <a:custGeom>
              <a:rect b="b" l="l" r="r" t="t"/>
              <a:pathLst>
                <a:path extrusionOk="0" h="53" w="198">
                  <a:moveTo>
                    <a:pt x="198" y="28"/>
                  </a:moveTo>
                  <a:lnTo>
                    <a:pt x="196" y="22"/>
                  </a:lnTo>
                  <a:lnTo>
                    <a:pt x="190" y="17"/>
                  </a:lnTo>
                  <a:lnTo>
                    <a:pt x="182" y="13"/>
                  </a:lnTo>
                  <a:lnTo>
                    <a:pt x="173" y="10"/>
                  </a:lnTo>
                  <a:lnTo>
                    <a:pt x="161" y="6"/>
                  </a:lnTo>
                  <a:lnTo>
                    <a:pt x="149" y="4"/>
                  </a:lnTo>
                  <a:lnTo>
                    <a:pt x="135" y="2"/>
                  </a:lnTo>
                  <a:lnTo>
                    <a:pt x="120" y="0"/>
                  </a:lnTo>
                  <a:lnTo>
                    <a:pt x="104" y="0"/>
                  </a:lnTo>
                  <a:lnTo>
                    <a:pt x="89" y="3"/>
                  </a:lnTo>
                  <a:lnTo>
                    <a:pt x="73" y="6"/>
                  </a:lnTo>
                  <a:lnTo>
                    <a:pt x="55" y="11"/>
                  </a:lnTo>
                  <a:lnTo>
                    <a:pt x="40" y="17"/>
                  </a:lnTo>
                  <a:lnTo>
                    <a:pt x="25" y="25"/>
                  </a:lnTo>
                  <a:lnTo>
                    <a:pt x="13" y="36"/>
                  </a:lnTo>
                  <a:lnTo>
                    <a:pt x="0" y="49"/>
                  </a:lnTo>
                  <a:lnTo>
                    <a:pt x="7" y="53"/>
                  </a:lnTo>
                  <a:lnTo>
                    <a:pt x="17" y="41"/>
                  </a:lnTo>
                  <a:lnTo>
                    <a:pt x="30" y="32"/>
                  </a:lnTo>
                  <a:lnTo>
                    <a:pt x="43" y="23"/>
                  </a:lnTo>
                  <a:lnTo>
                    <a:pt x="58" y="18"/>
                  </a:lnTo>
                  <a:lnTo>
                    <a:pt x="73" y="13"/>
                  </a:lnTo>
                  <a:lnTo>
                    <a:pt x="89" y="10"/>
                  </a:lnTo>
                  <a:lnTo>
                    <a:pt x="104" y="10"/>
                  </a:lnTo>
                  <a:lnTo>
                    <a:pt x="120" y="10"/>
                  </a:lnTo>
                  <a:lnTo>
                    <a:pt x="135" y="8"/>
                  </a:lnTo>
                  <a:lnTo>
                    <a:pt x="149" y="11"/>
                  </a:lnTo>
                  <a:lnTo>
                    <a:pt x="161" y="13"/>
                  </a:lnTo>
                  <a:lnTo>
                    <a:pt x="171" y="17"/>
                  </a:lnTo>
                  <a:lnTo>
                    <a:pt x="180" y="20"/>
                  </a:lnTo>
                  <a:lnTo>
                    <a:pt x="186" y="23"/>
                  </a:lnTo>
                  <a:lnTo>
                    <a:pt x="189" y="27"/>
                  </a:lnTo>
                  <a:lnTo>
                    <a:pt x="189" y="28"/>
                  </a:lnTo>
                  <a:lnTo>
                    <a:pt x="198" y="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17" name="Google Shape;1017;p15"/>
            <p:cNvSpPr/>
            <p:nvPr/>
          </p:nvSpPr>
          <p:spPr>
            <a:xfrm flipH="1">
              <a:off x="545" y="2615"/>
              <a:ext cx="10" cy="4"/>
            </a:xfrm>
            <a:custGeom>
              <a:rect b="b" l="l" r="r" t="t"/>
              <a:pathLst>
                <a:path extrusionOk="0" h="5" w="9">
                  <a:moveTo>
                    <a:pt x="0" y="0"/>
                  </a:moveTo>
                  <a:lnTo>
                    <a:pt x="1" y="4"/>
                  </a:lnTo>
                  <a:lnTo>
                    <a:pt x="5" y="5"/>
                  </a:lnTo>
                  <a:lnTo>
                    <a:pt x="8" y="4"/>
                  </a:lnTo>
                  <a:lnTo>
                    <a:pt x="9"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18" name="Google Shape;1018;p15"/>
            <p:cNvSpPr/>
            <p:nvPr/>
          </p:nvSpPr>
          <p:spPr>
            <a:xfrm flipH="1">
              <a:off x="526" y="2641"/>
              <a:ext cx="7" cy="9"/>
            </a:xfrm>
            <a:custGeom>
              <a:rect b="b" l="l" r="r" t="t"/>
              <a:pathLst>
                <a:path extrusionOk="0" h="6" w="7">
                  <a:moveTo>
                    <a:pt x="7" y="0"/>
                  </a:moveTo>
                  <a:lnTo>
                    <a:pt x="3" y="0"/>
                  </a:lnTo>
                  <a:lnTo>
                    <a:pt x="1" y="1"/>
                  </a:lnTo>
                  <a:lnTo>
                    <a:pt x="0" y="4"/>
                  </a:lnTo>
                  <a:lnTo>
                    <a:pt x="2" y="6"/>
                  </a:lnTo>
                  <a:lnTo>
                    <a:pt x="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19" name="Google Shape;1019;p15"/>
            <p:cNvSpPr/>
            <p:nvPr/>
          </p:nvSpPr>
          <p:spPr>
            <a:xfrm flipH="1">
              <a:off x="425" y="2641"/>
              <a:ext cx="105" cy="313"/>
            </a:xfrm>
            <a:custGeom>
              <a:rect b="b" l="l" r="r" t="t"/>
              <a:pathLst>
                <a:path extrusionOk="0" h="303" w="104">
                  <a:moveTo>
                    <a:pt x="104" y="303"/>
                  </a:moveTo>
                  <a:lnTo>
                    <a:pt x="99" y="280"/>
                  </a:lnTo>
                  <a:lnTo>
                    <a:pt x="91" y="243"/>
                  </a:lnTo>
                  <a:lnTo>
                    <a:pt x="80" y="195"/>
                  </a:lnTo>
                  <a:lnTo>
                    <a:pt x="65" y="146"/>
                  </a:lnTo>
                  <a:lnTo>
                    <a:pt x="49" y="96"/>
                  </a:lnTo>
                  <a:lnTo>
                    <a:pt x="32" y="54"/>
                  </a:lnTo>
                  <a:lnTo>
                    <a:pt x="19" y="20"/>
                  </a:lnTo>
                  <a:lnTo>
                    <a:pt x="5" y="0"/>
                  </a:lnTo>
                  <a:lnTo>
                    <a:pt x="0" y="6"/>
                  </a:lnTo>
                  <a:lnTo>
                    <a:pt x="12" y="23"/>
                  </a:lnTo>
                  <a:lnTo>
                    <a:pt x="26" y="56"/>
                  </a:lnTo>
                  <a:lnTo>
                    <a:pt x="42" y="99"/>
                  </a:lnTo>
                  <a:lnTo>
                    <a:pt x="58" y="148"/>
                  </a:lnTo>
                  <a:lnTo>
                    <a:pt x="73" y="198"/>
                  </a:lnTo>
                  <a:lnTo>
                    <a:pt x="84" y="243"/>
                  </a:lnTo>
                  <a:lnTo>
                    <a:pt x="92" y="280"/>
                  </a:lnTo>
                  <a:lnTo>
                    <a:pt x="95" y="303"/>
                  </a:lnTo>
                  <a:lnTo>
                    <a:pt x="104" y="30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20" name="Google Shape;1020;p15"/>
            <p:cNvSpPr/>
            <p:nvPr/>
          </p:nvSpPr>
          <p:spPr>
            <a:xfrm flipH="1">
              <a:off x="425" y="2954"/>
              <a:ext cx="10" cy="4"/>
            </a:xfrm>
            <a:custGeom>
              <a:rect b="b" l="l" r="r" t="t"/>
              <a:pathLst>
                <a:path extrusionOk="0" h="4" w="9">
                  <a:moveTo>
                    <a:pt x="0" y="0"/>
                  </a:moveTo>
                  <a:lnTo>
                    <a:pt x="1" y="3"/>
                  </a:lnTo>
                  <a:lnTo>
                    <a:pt x="4" y="4"/>
                  </a:lnTo>
                  <a:lnTo>
                    <a:pt x="8" y="3"/>
                  </a:lnTo>
                  <a:lnTo>
                    <a:pt x="9"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21" name="Google Shape;1021;p15"/>
            <p:cNvSpPr/>
            <p:nvPr/>
          </p:nvSpPr>
          <p:spPr>
            <a:xfrm flipH="1">
              <a:off x="422" y="3036"/>
              <a:ext cx="7" cy="4"/>
            </a:xfrm>
            <a:custGeom>
              <a:rect b="b" l="l" r="r" t="t"/>
              <a:pathLst>
                <a:path extrusionOk="0" h="4" w="7">
                  <a:moveTo>
                    <a:pt x="7" y="4"/>
                  </a:moveTo>
                  <a:lnTo>
                    <a:pt x="6" y="1"/>
                  </a:lnTo>
                  <a:lnTo>
                    <a:pt x="4" y="0"/>
                  </a:lnTo>
                  <a:lnTo>
                    <a:pt x="1" y="1"/>
                  </a:lnTo>
                  <a:lnTo>
                    <a:pt x="0" y="4"/>
                  </a:lnTo>
                  <a:lnTo>
                    <a:pt x="7"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22" name="Google Shape;1022;p15"/>
            <p:cNvSpPr/>
            <p:nvPr/>
          </p:nvSpPr>
          <p:spPr>
            <a:xfrm flipH="1">
              <a:off x="422" y="3040"/>
              <a:ext cx="58" cy="183"/>
            </a:xfrm>
            <a:custGeom>
              <a:rect b="b" l="l" r="r" t="t"/>
              <a:pathLst>
                <a:path extrusionOk="0" h="177" w="55">
                  <a:moveTo>
                    <a:pt x="7" y="177"/>
                  </a:moveTo>
                  <a:lnTo>
                    <a:pt x="19" y="146"/>
                  </a:lnTo>
                  <a:lnTo>
                    <a:pt x="30" y="118"/>
                  </a:lnTo>
                  <a:lnTo>
                    <a:pt x="37" y="94"/>
                  </a:lnTo>
                  <a:lnTo>
                    <a:pt x="42" y="70"/>
                  </a:lnTo>
                  <a:lnTo>
                    <a:pt x="47" y="50"/>
                  </a:lnTo>
                  <a:lnTo>
                    <a:pt x="49" y="32"/>
                  </a:lnTo>
                  <a:lnTo>
                    <a:pt x="53" y="16"/>
                  </a:lnTo>
                  <a:lnTo>
                    <a:pt x="55" y="0"/>
                  </a:lnTo>
                  <a:lnTo>
                    <a:pt x="48" y="0"/>
                  </a:lnTo>
                  <a:lnTo>
                    <a:pt x="46" y="16"/>
                  </a:lnTo>
                  <a:lnTo>
                    <a:pt x="42" y="32"/>
                  </a:lnTo>
                  <a:lnTo>
                    <a:pt x="40" y="50"/>
                  </a:lnTo>
                  <a:lnTo>
                    <a:pt x="36" y="70"/>
                  </a:lnTo>
                  <a:lnTo>
                    <a:pt x="30" y="92"/>
                  </a:lnTo>
                  <a:lnTo>
                    <a:pt x="23" y="116"/>
                  </a:lnTo>
                  <a:lnTo>
                    <a:pt x="13" y="144"/>
                  </a:lnTo>
                  <a:lnTo>
                    <a:pt x="0" y="175"/>
                  </a:lnTo>
                  <a:lnTo>
                    <a:pt x="7" y="17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23" name="Google Shape;1023;p15"/>
            <p:cNvSpPr/>
            <p:nvPr/>
          </p:nvSpPr>
          <p:spPr>
            <a:xfrm flipH="1">
              <a:off x="471" y="3219"/>
              <a:ext cx="9" cy="6"/>
            </a:xfrm>
            <a:custGeom>
              <a:rect b="b" l="l" r="r" t="t"/>
              <a:pathLst>
                <a:path extrusionOk="0" h="4" w="7">
                  <a:moveTo>
                    <a:pt x="0" y="0"/>
                  </a:moveTo>
                  <a:lnTo>
                    <a:pt x="0" y="3"/>
                  </a:lnTo>
                  <a:lnTo>
                    <a:pt x="2" y="4"/>
                  </a:lnTo>
                  <a:lnTo>
                    <a:pt x="6" y="4"/>
                  </a:lnTo>
                  <a:lnTo>
                    <a:pt x="7" y="2"/>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24" name="Google Shape;1024;p15"/>
            <p:cNvSpPr/>
            <p:nvPr/>
          </p:nvSpPr>
          <p:spPr>
            <a:xfrm flipH="1">
              <a:off x="412" y="2440"/>
              <a:ext cx="4" cy="6"/>
            </a:xfrm>
            <a:custGeom>
              <a:rect b="b" l="l" r="r" t="t"/>
              <a:pathLst>
                <a:path extrusionOk="0" h="6" w="5">
                  <a:moveTo>
                    <a:pt x="2" y="0"/>
                  </a:moveTo>
                  <a:lnTo>
                    <a:pt x="0" y="1"/>
                  </a:lnTo>
                  <a:lnTo>
                    <a:pt x="0" y="4"/>
                  </a:lnTo>
                  <a:lnTo>
                    <a:pt x="1" y="6"/>
                  </a:lnTo>
                  <a:lnTo>
                    <a:pt x="5" y="6"/>
                  </a:lnTo>
                  <a:lnTo>
                    <a:pt x="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25" name="Google Shape;1025;p15"/>
            <p:cNvSpPr/>
            <p:nvPr/>
          </p:nvSpPr>
          <p:spPr>
            <a:xfrm flipH="1">
              <a:off x="290" y="2393"/>
              <a:ext cx="124" cy="53"/>
            </a:xfrm>
            <a:custGeom>
              <a:rect b="b" l="l" r="r" t="t"/>
              <a:pathLst>
                <a:path extrusionOk="0" h="51" w="121">
                  <a:moveTo>
                    <a:pt x="119" y="0"/>
                  </a:moveTo>
                  <a:lnTo>
                    <a:pt x="112" y="2"/>
                  </a:lnTo>
                  <a:lnTo>
                    <a:pt x="99" y="8"/>
                  </a:lnTo>
                  <a:lnTo>
                    <a:pt x="81" y="15"/>
                  </a:lnTo>
                  <a:lnTo>
                    <a:pt x="60" y="22"/>
                  </a:lnTo>
                  <a:lnTo>
                    <a:pt x="39" y="30"/>
                  </a:lnTo>
                  <a:lnTo>
                    <a:pt x="21" y="37"/>
                  </a:lnTo>
                  <a:lnTo>
                    <a:pt x="7" y="42"/>
                  </a:lnTo>
                  <a:lnTo>
                    <a:pt x="0" y="45"/>
                  </a:lnTo>
                  <a:lnTo>
                    <a:pt x="3" y="51"/>
                  </a:lnTo>
                  <a:lnTo>
                    <a:pt x="9" y="49"/>
                  </a:lnTo>
                  <a:lnTo>
                    <a:pt x="23" y="43"/>
                  </a:lnTo>
                  <a:lnTo>
                    <a:pt x="42" y="37"/>
                  </a:lnTo>
                  <a:lnTo>
                    <a:pt x="62" y="28"/>
                  </a:lnTo>
                  <a:lnTo>
                    <a:pt x="83" y="22"/>
                  </a:lnTo>
                  <a:lnTo>
                    <a:pt x="102" y="15"/>
                  </a:lnTo>
                  <a:lnTo>
                    <a:pt x="114" y="9"/>
                  </a:lnTo>
                  <a:lnTo>
                    <a:pt x="121" y="7"/>
                  </a:lnTo>
                  <a:lnTo>
                    <a:pt x="11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26" name="Google Shape;1026;p15"/>
            <p:cNvSpPr/>
            <p:nvPr/>
          </p:nvSpPr>
          <p:spPr>
            <a:xfrm flipH="1">
              <a:off x="288" y="2393"/>
              <a:ext cx="6" cy="8"/>
            </a:xfrm>
            <a:custGeom>
              <a:rect b="b" l="l" r="r" t="t"/>
              <a:pathLst>
                <a:path extrusionOk="0" h="7" w="4">
                  <a:moveTo>
                    <a:pt x="2" y="7"/>
                  </a:moveTo>
                  <a:lnTo>
                    <a:pt x="4" y="4"/>
                  </a:lnTo>
                  <a:lnTo>
                    <a:pt x="4" y="2"/>
                  </a:lnTo>
                  <a:lnTo>
                    <a:pt x="3" y="0"/>
                  </a:lnTo>
                  <a:lnTo>
                    <a:pt x="0" y="0"/>
                  </a:lnTo>
                  <a:lnTo>
                    <a:pt x="2"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27" name="Google Shape;1027;p15"/>
            <p:cNvSpPr/>
            <p:nvPr/>
          </p:nvSpPr>
          <p:spPr>
            <a:xfrm flipH="1">
              <a:off x="1517" y="3496"/>
              <a:ext cx="4" cy="9"/>
            </a:xfrm>
            <a:custGeom>
              <a:rect b="b" l="l" r="r" t="t"/>
              <a:pathLst>
                <a:path extrusionOk="0" h="7" w="5">
                  <a:moveTo>
                    <a:pt x="2" y="0"/>
                  </a:moveTo>
                  <a:lnTo>
                    <a:pt x="0" y="2"/>
                  </a:lnTo>
                  <a:lnTo>
                    <a:pt x="0" y="5"/>
                  </a:lnTo>
                  <a:lnTo>
                    <a:pt x="1" y="7"/>
                  </a:lnTo>
                  <a:lnTo>
                    <a:pt x="5" y="7"/>
                  </a:lnTo>
                  <a:lnTo>
                    <a:pt x="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28" name="Google Shape;1028;p15"/>
            <p:cNvSpPr/>
            <p:nvPr/>
          </p:nvSpPr>
          <p:spPr>
            <a:xfrm flipH="1">
              <a:off x="1474" y="3482"/>
              <a:ext cx="45" cy="23"/>
            </a:xfrm>
            <a:custGeom>
              <a:rect b="b" l="l" r="r" t="t"/>
              <a:pathLst>
                <a:path extrusionOk="0" h="20" w="44">
                  <a:moveTo>
                    <a:pt x="42" y="0"/>
                  </a:moveTo>
                  <a:lnTo>
                    <a:pt x="42" y="0"/>
                  </a:lnTo>
                  <a:lnTo>
                    <a:pt x="38" y="1"/>
                  </a:lnTo>
                  <a:lnTo>
                    <a:pt x="35" y="2"/>
                  </a:lnTo>
                  <a:lnTo>
                    <a:pt x="30" y="4"/>
                  </a:lnTo>
                  <a:lnTo>
                    <a:pt x="25" y="5"/>
                  </a:lnTo>
                  <a:lnTo>
                    <a:pt x="19" y="8"/>
                  </a:lnTo>
                  <a:lnTo>
                    <a:pt x="13" y="10"/>
                  </a:lnTo>
                  <a:lnTo>
                    <a:pt x="7" y="11"/>
                  </a:lnTo>
                  <a:lnTo>
                    <a:pt x="0" y="13"/>
                  </a:lnTo>
                  <a:lnTo>
                    <a:pt x="3" y="20"/>
                  </a:lnTo>
                  <a:lnTo>
                    <a:pt x="10" y="18"/>
                  </a:lnTo>
                  <a:lnTo>
                    <a:pt x="15" y="17"/>
                  </a:lnTo>
                  <a:lnTo>
                    <a:pt x="21" y="15"/>
                  </a:lnTo>
                  <a:lnTo>
                    <a:pt x="27" y="12"/>
                  </a:lnTo>
                  <a:lnTo>
                    <a:pt x="33" y="11"/>
                  </a:lnTo>
                  <a:lnTo>
                    <a:pt x="37" y="9"/>
                  </a:lnTo>
                  <a:lnTo>
                    <a:pt x="41" y="8"/>
                  </a:lnTo>
                  <a:lnTo>
                    <a:pt x="44" y="6"/>
                  </a:lnTo>
                  <a:lnTo>
                    <a:pt x="44" y="6"/>
                  </a:lnTo>
                  <a:lnTo>
                    <a:pt x="4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29" name="Google Shape;1029;p15"/>
            <p:cNvSpPr/>
            <p:nvPr/>
          </p:nvSpPr>
          <p:spPr>
            <a:xfrm flipH="1">
              <a:off x="1427" y="3476"/>
              <a:ext cx="51" cy="14"/>
            </a:xfrm>
            <a:custGeom>
              <a:rect b="b" l="l" r="r" t="t"/>
              <a:pathLst>
                <a:path extrusionOk="0" h="12" w="48">
                  <a:moveTo>
                    <a:pt x="48" y="2"/>
                  </a:moveTo>
                  <a:lnTo>
                    <a:pt x="41" y="1"/>
                  </a:lnTo>
                  <a:lnTo>
                    <a:pt x="34" y="0"/>
                  </a:lnTo>
                  <a:lnTo>
                    <a:pt x="26" y="1"/>
                  </a:lnTo>
                  <a:lnTo>
                    <a:pt x="19" y="2"/>
                  </a:lnTo>
                  <a:lnTo>
                    <a:pt x="14" y="2"/>
                  </a:lnTo>
                  <a:lnTo>
                    <a:pt x="8" y="3"/>
                  </a:lnTo>
                  <a:lnTo>
                    <a:pt x="3" y="4"/>
                  </a:lnTo>
                  <a:lnTo>
                    <a:pt x="0" y="6"/>
                  </a:lnTo>
                  <a:lnTo>
                    <a:pt x="2" y="12"/>
                  </a:lnTo>
                  <a:lnTo>
                    <a:pt x="6" y="11"/>
                  </a:lnTo>
                  <a:lnTo>
                    <a:pt x="8" y="10"/>
                  </a:lnTo>
                  <a:lnTo>
                    <a:pt x="14" y="9"/>
                  </a:lnTo>
                  <a:lnTo>
                    <a:pt x="19" y="9"/>
                  </a:lnTo>
                  <a:lnTo>
                    <a:pt x="26" y="8"/>
                  </a:lnTo>
                  <a:lnTo>
                    <a:pt x="34" y="9"/>
                  </a:lnTo>
                  <a:lnTo>
                    <a:pt x="41" y="8"/>
                  </a:lnTo>
                  <a:lnTo>
                    <a:pt x="48" y="9"/>
                  </a:lnTo>
                  <a:lnTo>
                    <a:pt x="48"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30" name="Google Shape;1030;p15"/>
            <p:cNvSpPr/>
            <p:nvPr/>
          </p:nvSpPr>
          <p:spPr>
            <a:xfrm flipH="1">
              <a:off x="1425" y="3480"/>
              <a:ext cx="2" cy="6"/>
            </a:xfrm>
            <a:custGeom>
              <a:rect b="b" l="l" r="r" t="t"/>
              <a:pathLst>
                <a:path extrusionOk="0" h="7" w="4">
                  <a:moveTo>
                    <a:pt x="0" y="7"/>
                  </a:moveTo>
                  <a:lnTo>
                    <a:pt x="2" y="6"/>
                  </a:lnTo>
                  <a:lnTo>
                    <a:pt x="4" y="4"/>
                  </a:lnTo>
                  <a:lnTo>
                    <a:pt x="2" y="1"/>
                  </a:lnTo>
                  <a:lnTo>
                    <a:pt x="0" y="0"/>
                  </a:lnTo>
                  <a:lnTo>
                    <a:pt x="0"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31" name="Google Shape;1031;p15"/>
            <p:cNvSpPr/>
            <p:nvPr/>
          </p:nvSpPr>
          <p:spPr>
            <a:xfrm flipH="1">
              <a:off x="622" y="1844"/>
              <a:ext cx="6" cy="4"/>
            </a:xfrm>
            <a:custGeom>
              <a:rect b="b" l="l" r="r" t="t"/>
              <a:pathLst>
                <a:path extrusionOk="0" h="5" w="7">
                  <a:moveTo>
                    <a:pt x="7" y="2"/>
                  </a:moveTo>
                  <a:lnTo>
                    <a:pt x="6" y="0"/>
                  </a:lnTo>
                  <a:lnTo>
                    <a:pt x="3" y="0"/>
                  </a:lnTo>
                  <a:lnTo>
                    <a:pt x="0" y="1"/>
                  </a:lnTo>
                  <a:lnTo>
                    <a:pt x="0" y="5"/>
                  </a:lnTo>
                  <a:lnTo>
                    <a:pt x="7"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32" name="Google Shape;1032;p15"/>
            <p:cNvSpPr/>
            <p:nvPr/>
          </p:nvSpPr>
          <p:spPr>
            <a:xfrm flipH="1">
              <a:off x="614" y="1846"/>
              <a:ext cx="14" cy="27"/>
            </a:xfrm>
            <a:custGeom>
              <a:rect b="b" l="l" r="r" t="t"/>
              <a:pathLst>
                <a:path extrusionOk="0" h="26" w="14">
                  <a:moveTo>
                    <a:pt x="14" y="23"/>
                  </a:moveTo>
                  <a:lnTo>
                    <a:pt x="12" y="17"/>
                  </a:lnTo>
                  <a:lnTo>
                    <a:pt x="10" y="11"/>
                  </a:lnTo>
                  <a:lnTo>
                    <a:pt x="9" y="4"/>
                  </a:lnTo>
                  <a:lnTo>
                    <a:pt x="7" y="0"/>
                  </a:lnTo>
                  <a:lnTo>
                    <a:pt x="0" y="3"/>
                  </a:lnTo>
                  <a:lnTo>
                    <a:pt x="2" y="4"/>
                  </a:lnTo>
                  <a:lnTo>
                    <a:pt x="3" y="11"/>
                  </a:lnTo>
                  <a:lnTo>
                    <a:pt x="5" y="19"/>
                  </a:lnTo>
                  <a:lnTo>
                    <a:pt x="7" y="26"/>
                  </a:lnTo>
                  <a:lnTo>
                    <a:pt x="14" y="2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33" name="Google Shape;1033;p15"/>
            <p:cNvSpPr/>
            <p:nvPr/>
          </p:nvSpPr>
          <p:spPr>
            <a:xfrm flipH="1">
              <a:off x="614" y="1871"/>
              <a:ext cx="8" cy="4"/>
            </a:xfrm>
            <a:custGeom>
              <a:rect b="b" l="l" r="r" t="t"/>
              <a:pathLst>
                <a:path extrusionOk="0" h="5" w="7">
                  <a:moveTo>
                    <a:pt x="0" y="3"/>
                  </a:moveTo>
                  <a:lnTo>
                    <a:pt x="3" y="5"/>
                  </a:lnTo>
                  <a:lnTo>
                    <a:pt x="5" y="5"/>
                  </a:lnTo>
                  <a:lnTo>
                    <a:pt x="7" y="4"/>
                  </a:lnTo>
                  <a:lnTo>
                    <a:pt x="7" y="0"/>
                  </a:lnTo>
                  <a:lnTo>
                    <a:pt x="0"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34" name="Google Shape;1034;p15"/>
            <p:cNvSpPr/>
            <p:nvPr/>
          </p:nvSpPr>
          <p:spPr>
            <a:xfrm flipH="1">
              <a:off x="292" y="1821"/>
              <a:ext cx="424" cy="179"/>
            </a:xfrm>
            <a:custGeom>
              <a:rect b="b" l="l" r="r" t="t"/>
              <a:pathLst>
                <a:path extrusionOk="0" h="173" w="416">
                  <a:moveTo>
                    <a:pt x="416" y="24"/>
                  </a:moveTo>
                  <a:lnTo>
                    <a:pt x="31" y="30"/>
                  </a:lnTo>
                  <a:lnTo>
                    <a:pt x="34" y="28"/>
                  </a:lnTo>
                  <a:lnTo>
                    <a:pt x="38" y="24"/>
                  </a:lnTo>
                  <a:lnTo>
                    <a:pt x="45" y="22"/>
                  </a:lnTo>
                  <a:lnTo>
                    <a:pt x="53" y="19"/>
                  </a:lnTo>
                  <a:lnTo>
                    <a:pt x="61" y="16"/>
                  </a:lnTo>
                  <a:lnTo>
                    <a:pt x="70" y="14"/>
                  </a:lnTo>
                  <a:lnTo>
                    <a:pt x="79" y="13"/>
                  </a:lnTo>
                  <a:lnTo>
                    <a:pt x="87" y="12"/>
                  </a:lnTo>
                  <a:lnTo>
                    <a:pt x="83" y="0"/>
                  </a:lnTo>
                  <a:lnTo>
                    <a:pt x="70" y="1"/>
                  </a:lnTo>
                  <a:lnTo>
                    <a:pt x="58" y="4"/>
                  </a:lnTo>
                  <a:lnTo>
                    <a:pt x="46" y="7"/>
                  </a:lnTo>
                  <a:lnTo>
                    <a:pt x="35" y="11"/>
                  </a:lnTo>
                  <a:lnTo>
                    <a:pt x="26" y="15"/>
                  </a:lnTo>
                  <a:lnTo>
                    <a:pt x="18" y="19"/>
                  </a:lnTo>
                  <a:lnTo>
                    <a:pt x="11" y="22"/>
                  </a:lnTo>
                  <a:lnTo>
                    <a:pt x="7" y="23"/>
                  </a:lnTo>
                  <a:lnTo>
                    <a:pt x="4" y="24"/>
                  </a:lnTo>
                  <a:lnTo>
                    <a:pt x="1" y="27"/>
                  </a:lnTo>
                  <a:lnTo>
                    <a:pt x="0" y="30"/>
                  </a:lnTo>
                  <a:lnTo>
                    <a:pt x="0" y="32"/>
                  </a:lnTo>
                  <a:lnTo>
                    <a:pt x="0" y="35"/>
                  </a:lnTo>
                  <a:lnTo>
                    <a:pt x="0" y="39"/>
                  </a:lnTo>
                  <a:lnTo>
                    <a:pt x="0" y="44"/>
                  </a:lnTo>
                  <a:lnTo>
                    <a:pt x="0" y="46"/>
                  </a:lnTo>
                  <a:lnTo>
                    <a:pt x="1" y="52"/>
                  </a:lnTo>
                  <a:lnTo>
                    <a:pt x="5" y="55"/>
                  </a:lnTo>
                  <a:lnTo>
                    <a:pt x="8" y="58"/>
                  </a:lnTo>
                  <a:lnTo>
                    <a:pt x="11" y="61"/>
                  </a:lnTo>
                  <a:lnTo>
                    <a:pt x="16" y="75"/>
                  </a:lnTo>
                  <a:lnTo>
                    <a:pt x="20" y="91"/>
                  </a:lnTo>
                  <a:lnTo>
                    <a:pt x="26" y="112"/>
                  </a:lnTo>
                  <a:lnTo>
                    <a:pt x="34" y="135"/>
                  </a:lnTo>
                  <a:lnTo>
                    <a:pt x="38" y="143"/>
                  </a:lnTo>
                  <a:lnTo>
                    <a:pt x="43" y="150"/>
                  </a:lnTo>
                  <a:lnTo>
                    <a:pt x="47" y="156"/>
                  </a:lnTo>
                  <a:lnTo>
                    <a:pt x="53" y="161"/>
                  </a:lnTo>
                  <a:lnTo>
                    <a:pt x="59" y="166"/>
                  </a:lnTo>
                  <a:lnTo>
                    <a:pt x="65" y="168"/>
                  </a:lnTo>
                  <a:lnTo>
                    <a:pt x="70" y="172"/>
                  </a:lnTo>
                  <a:lnTo>
                    <a:pt x="75" y="173"/>
                  </a:lnTo>
                  <a:lnTo>
                    <a:pt x="75" y="167"/>
                  </a:lnTo>
                  <a:lnTo>
                    <a:pt x="76" y="161"/>
                  </a:lnTo>
                  <a:lnTo>
                    <a:pt x="79" y="155"/>
                  </a:lnTo>
                  <a:lnTo>
                    <a:pt x="82" y="149"/>
                  </a:lnTo>
                  <a:lnTo>
                    <a:pt x="74" y="144"/>
                  </a:lnTo>
                  <a:lnTo>
                    <a:pt x="67" y="140"/>
                  </a:lnTo>
                  <a:lnTo>
                    <a:pt x="60" y="134"/>
                  </a:lnTo>
                  <a:lnTo>
                    <a:pt x="56" y="129"/>
                  </a:lnTo>
                  <a:lnTo>
                    <a:pt x="50" y="114"/>
                  </a:lnTo>
                  <a:lnTo>
                    <a:pt x="44" y="94"/>
                  </a:lnTo>
                  <a:lnTo>
                    <a:pt x="39" y="72"/>
                  </a:lnTo>
                  <a:lnTo>
                    <a:pt x="36" y="55"/>
                  </a:lnTo>
                  <a:lnTo>
                    <a:pt x="42" y="55"/>
                  </a:lnTo>
                  <a:lnTo>
                    <a:pt x="56" y="54"/>
                  </a:lnTo>
                  <a:lnTo>
                    <a:pt x="75" y="54"/>
                  </a:lnTo>
                  <a:lnTo>
                    <a:pt x="100" y="53"/>
                  </a:lnTo>
                  <a:lnTo>
                    <a:pt x="129" y="52"/>
                  </a:lnTo>
                  <a:lnTo>
                    <a:pt x="161" y="51"/>
                  </a:lnTo>
                  <a:lnTo>
                    <a:pt x="195" y="50"/>
                  </a:lnTo>
                  <a:lnTo>
                    <a:pt x="231" y="49"/>
                  </a:lnTo>
                  <a:lnTo>
                    <a:pt x="265" y="47"/>
                  </a:lnTo>
                  <a:lnTo>
                    <a:pt x="299" y="46"/>
                  </a:lnTo>
                  <a:lnTo>
                    <a:pt x="330" y="45"/>
                  </a:lnTo>
                  <a:lnTo>
                    <a:pt x="358" y="45"/>
                  </a:lnTo>
                  <a:lnTo>
                    <a:pt x="381" y="44"/>
                  </a:lnTo>
                  <a:lnTo>
                    <a:pt x="400" y="43"/>
                  </a:lnTo>
                  <a:lnTo>
                    <a:pt x="411" y="43"/>
                  </a:lnTo>
                  <a:lnTo>
                    <a:pt x="416" y="43"/>
                  </a:lnTo>
                  <a:lnTo>
                    <a:pt x="416" y="24"/>
                  </a:lnTo>
                  <a:close/>
                </a:path>
              </a:pathLst>
            </a:custGeom>
            <a:solidFill>
              <a:srgbClr val="0C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35" name="Google Shape;1035;p15"/>
            <p:cNvSpPr/>
            <p:nvPr/>
          </p:nvSpPr>
          <p:spPr>
            <a:xfrm flipH="1">
              <a:off x="292" y="1842"/>
              <a:ext cx="397" cy="14"/>
            </a:xfrm>
            <a:custGeom>
              <a:rect b="b" l="l" r="r" t="t"/>
              <a:pathLst>
                <a:path extrusionOk="0" h="14" w="390">
                  <a:moveTo>
                    <a:pt x="2" y="8"/>
                  </a:moveTo>
                  <a:lnTo>
                    <a:pt x="5" y="13"/>
                  </a:lnTo>
                  <a:lnTo>
                    <a:pt x="390" y="7"/>
                  </a:lnTo>
                  <a:lnTo>
                    <a:pt x="390" y="0"/>
                  </a:lnTo>
                  <a:lnTo>
                    <a:pt x="5" y="6"/>
                  </a:lnTo>
                  <a:lnTo>
                    <a:pt x="9" y="10"/>
                  </a:lnTo>
                  <a:lnTo>
                    <a:pt x="2" y="8"/>
                  </a:lnTo>
                  <a:lnTo>
                    <a:pt x="0" y="14"/>
                  </a:lnTo>
                  <a:lnTo>
                    <a:pt x="5" y="13"/>
                  </a:lnTo>
                  <a:lnTo>
                    <a:pt x="2"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36" name="Google Shape;1036;p15"/>
            <p:cNvSpPr/>
            <p:nvPr/>
          </p:nvSpPr>
          <p:spPr>
            <a:xfrm flipH="1">
              <a:off x="622" y="1830"/>
              <a:ext cx="65" cy="24"/>
            </a:xfrm>
            <a:custGeom>
              <a:rect b="b" l="l" r="r" t="t"/>
              <a:pathLst>
                <a:path extrusionOk="0" h="23" w="64">
                  <a:moveTo>
                    <a:pt x="55" y="5"/>
                  </a:moveTo>
                  <a:lnTo>
                    <a:pt x="59" y="0"/>
                  </a:lnTo>
                  <a:lnTo>
                    <a:pt x="51" y="1"/>
                  </a:lnTo>
                  <a:lnTo>
                    <a:pt x="42" y="3"/>
                  </a:lnTo>
                  <a:lnTo>
                    <a:pt x="32" y="5"/>
                  </a:lnTo>
                  <a:lnTo>
                    <a:pt x="24" y="7"/>
                  </a:lnTo>
                  <a:lnTo>
                    <a:pt x="16" y="11"/>
                  </a:lnTo>
                  <a:lnTo>
                    <a:pt x="9" y="13"/>
                  </a:lnTo>
                  <a:lnTo>
                    <a:pt x="3" y="16"/>
                  </a:lnTo>
                  <a:lnTo>
                    <a:pt x="0" y="21"/>
                  </a:lnTo>
                  <a:lnTo>
                    <a:pt x="7" y="23"/>
                  </a:lnTo>
                  <a:lnTo>
                    <a:pt x="8" y="23"/>
                  </a:lnTo>
                  <a:lnTo>
                    <a:pt x="11" y="20"/>
                  </a:lnTo>
                  <a:lnTo>
                    <a:pt x="18" y="18"/>
                  </a:lnTo>
                  <a:lnTo>
                    <a:pt x="26" y="14"/>
                  </a:lnTo>
                  <a:lnTo>
                    <a:pt x="34" y="12"/>
                  </a:lnTo>
                  <a:lnTo>
                    <a:pt x="42" y="9"/>
                  </a:lnTo>
                  <a:lnTo>
                    <a:pt x="51" y="8"/>
                  </a:lnTo>
                  <a:lnTo>
                    <a:pt x="59" y="7"/>
                  </a:lnTo>
                  <a:lnTo>
                    <a:pt x="62" y="3"/>
                  </a:lnTo>
                  <a:lnTo>
                    <a:pt x="59" y="7"/>
                  </a:lnTo>
                  <a:lnTo>
                    <a:pt x="64" y="7"/>
                  </a:lnTo>
                  <a:lnTo>
                    <a:pt x="62" y="3"/>
                  </a:lnTo>
                  <a:lnTo>
                    <a:pt x="55"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37" name="Google Shape;1037;p15"/>
            <p:cNvSpPr/>
            <p:nvPr/>
          </p:nvSpPr>
          <p:spPr>
            <a:xfrm flipH="1">
              <a:off x="624" y="1817"/>
              <a:ext cx="10" cy="17"/>
            </a:xfrm>
            <a:custGeom>
              <a:rect b="b" l="l" r="r" t="t"/>
              <a:pathLst>
                <a:path extrusionOk="0" h="17" w="10">
                  <a:moveTo>
                    <a:pt x="3" y="9"/>
                  </a:moveTo>
                  <a:lnTo>
                    <a:pt x="0" y="5"/>
                  </a:lnTo>
                  <a:lnTo>
                    <a:pt x="3" y="17"/>
                  </a:lnTo>
                  <a:lnTo>
                    <a:pt x="10" y="15"/>
                  </a:lnTo>
                  <a:lnTo>
                    <a:pt x="7" y="3"/>
                  </a:lnTo>
                  <a:lnTo>
                    <a:pt x="3" y="0"/>
                  </a:lnTo>
                  <a:lnTo>
                    <a:pt x="7" y="3"/>
                  </a:lnTo>
                  <a:lnTo>
                    <a:pt x="5" y="0"/>
                  </a:lnTo>
                  <a:lnTo>
                    <a:pt x="3" y="0"/>
                  </a:lnTo>
                  <a:lnTo>
                    <a:pt x="3"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38" name="Google Shape;1038;p15"/>
            <p:cNvSpPr/>
            <p:nvPr/>
          </p:nvSpPr>
          <p:spPr>
            <a:xfrm flipH="1">
              <a:off x="630" y="1817"/>
              <a:ext cx="80" cy="31"/>
            </a:xfrm>
            <a:custGeom>
              <a:rect b="b" l="l" r="r" t="t"/>
              <a:pathLst>
                <a:path extrusionOk="0" h="31" w="77">
                  <a:moveTo>
                    <a:pt x="1" y="31"/>
                  </a:moveTo>
                  <a:lnTo>
                    <a:pt x="2" y="31"/>
                  </a:lnTo>
                  <a:lnTo>
                    <a:pt x="6" y="30"/>
                  </a:lnTo>
                  <a:lnTo>
                    <a:pt x="13" y="26"/>
                  </a:lnTo>
                  <a:lnTo>
                    <a:pt x="21" y="23"/>
                  </a:lnTo>
                  <a:lnTo>
                    <a:pt x="30" y="18"/>
                  </a:lnTo>
                  <a:lnTo>
                    <a:pt x="41" y="15"/>
                  </a:lnTo>
                  <a:lnTo>
                    <a:pt x="52" y="11"/>
                  </a:lnTo>
                  <a:lnTo>
                    <a:pt x="64" y="9"/>
                  </a:lnTo>
                  <a:lnTo>
                    <a:pt x="77" y="9"/>
                  </a:lnTo>
                  <a:lnTo>
                    <a:pt x="77" y="0"/>
                  </a:lnTo>
                  <a:lnTo>
                    <a:pt x="64" y="2"/>
                  </a:lnTo>
                  <a:lnTo>
                    <a:pt x="52" y="4"/>
                  </a:lnTo>
                  <a:lnTo>
                    <a:pt x="39" y="8"/>
                  </a:lnTo>
                  <a:lnTo>
                    <a:pt x="28" y="11"/>
                  </a:lnTo>
                  <a:lnTo>
                    <a:pt x="18" y="16"/>
                  </a:lnTo>
                  <a:lnTo>
                    <a:pt x="10" y="19"/>
                  </a:lnTo>
                  <a:lnTo>
                    <a:pt x="3" y="23"/>
                  </a:lnTo>
                  <a:lnTo>
                    <a:pt x="0" y="24"/>
                  </a:lnTo>
                  <a:lnTo>
                    <a:pt x="1" y="24"/>
                  </a:lnTo>
                  <a:lnTo>
                    <a:pt x="1" y="3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39" name="Google Shape;1039;p15"/>
            <p:cNvSpPr/>
            <p:nvPr/>
          </p:nvSpPr>
          <p:spPr>
            <a:xfrm flipH="1">
              <a:off x="708" y="1842"/>
              <a:ext cx="12" cy="12"/>
            </a:xfrm>
            <a:custGeom>
              <a:rect b="b" l="l" r="r" t="t"/>
              <a:pathLst>
                <a:path extrusionOk="0" h="12" w="11">
                  <a:moveTo>
                    <a:pt x="9" y="12"/>
                  </a:moveTo>
                  <a:lnTo>
                    <a:pt x="9" y="12"/>
                  </a:lnTo>
                  <a:lnTo>
                    <a:pt x="8" y="10"/>
                  </a:lnTo>
                  <a:lnTo>
                    <a:pt x="9" y="9"/>
                  </a:lnTo>
                  <a:lnTo>
                    <a:pt x="10" y="8"/>
                  </a:lnTo>
                  <a:lnTo>
                    <a:pt x="11" y="7"/>
                  </a:lnTo>
                  <a:lnTo>
                    <a:pt x="11" y="0"/>
                  </a:lnTo>
                  <a:lnTo>
                    <a:pt x="5" y="1"/>
                  </a:lnTo>
                  <a:lnTo>
                    <a:pt x="2" y="4"/>
                  </a:lnTo>
                  <a:lnTo>
                    <a:pt x="1" y="10"/>
                  </a:lnTo>
                  <a:lnTo>
                    <a:pt x="0" y="12"/>
                  </a:lnTo>
                  <a:lnTo>
                    <a:pt x="0" y="12"/>
                  </a:lnTo>
                  <a:lnTo>
                    <a:pt x="9"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40" name="Google Shape;1040;p15"/>
            <p:cNvSpPr/>
            <p:nvPr/>
          </p:nvSpPr>
          <p:spPr>
            <a:xfrm flipH="1">
              <a:off x="712" y="1854"/>
              <a:ext cx="8" cy="15"/>
            </a:xfrm>
            <a:custGeom>
              <a:rect b="b" l="l" r="r" t="t"/>
              <a:pathLst>
                <a:path extrusionOk="0" h="14" w="9">
                  <a:moveTo>
                    <a:pt x="9" y="14"/>
                  </a:moveTo>
                  <a:lnTo>
                    <a:pt x="9" y="14"/>
                  </a:lnTo>
                  <a:lnTo>
                    <a:pt x="9" y="12"/>
                  </a:lnTo>
                  <a:lnTo>
                    <a:pt x="9" y="7"/>
                  </a:lnTo>
                  <a:lnTo>
                    <a:pt x="9" y="3"/>
                  </a:lnTo>
                  <a:lnTo>
                    <a:pt x="9" y="0"/>
                  </a:lnTo>
                  <a:lnTo>
                    <a:pt x="0" y="0"/>
                  </a:lnTo>
                  <a:lnTo>
                    <a:pt x="0" y="3"/>
                  </a:lnTo>
                  <a:lnTo>
                    <a:pt x="0" y="7"/>
                  </a:lnTo>
                  <a:lnTo>
                    <a:pt x="0" y="12"/>
                  </a:lnTo>
                  <a:lnTo>
                    <a:pt x="0" y="14"/>
                  </a:lnTo>
                  <a:lnTo>
                    <a:pt x="0" y="14"/>
                  </a:lnTo>
                  <a:lnTo>
                    <a:pt x="9" y="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41" name="Google Shape;1041;p15"/>
            <p:cNvSpPr/>
            <p:nvPr/>
          </p:nvSpPr>
          <p:spPr>
            <a:xfrm flipH="1">
              <a:off x="702" y="1869"/>
              <a:ext cx="18" cy="16"/>
            </a:xfrm>
            <a:custGeom>
              <a:rect b="b" l="l" r="r" t="t"/>
              <a:pathLst>
                <a:path extrusionOk="0" h="16" w="18">
                  <a:moveTo>
                    <a:pt x="18" y="14"/>
                  </a:moveTo>
                  <a:lnTo>
                    <a:pt x="18" y="14"/>
                  </a:lnTo>
                  <a:lnTo>
                    <a:pt x="15" y="9"/>
                  </a:lnTo>
                  <a:lnTo>
                    <a:pt x="11" y="6"/>
                  </a:lnTo>
                  <a:lnTo>
                    <a:pt x="9" y="5"/>
                  </a:lnTo>
                  <a:lnTo>
                    <a:pt x="9" y="0"/>
                  </a:lnTo>
                  <a:lnTo>
                    <a:pt x="0" y="0"/>
                  </a:lnTo>
                  <a:lnTo>
                    <a:pt x="2" y="7"/>
                  </a:lnTo>
                  <a:lnTo>
                    <a:pt x="7" y="13"/>
                  </a:lnTo>
                  <a:lnTo>
                    <a:pt x="10" y="14"/>
                  </a:lnTo>
                  <a:lnTo>
                    <a:pt x="11" y="16"/>
                  </a:lnTo>
                  <a:lnTo>
                    <a:pt x="11" y="16"/>
                  </a:lnTo>
                  <a:lnTo>
                    <a:pt x="18" y="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42" name="Google Shape;1042;p15"/>
            <p:cNvSpPr/>
            <p:nvPr/>
          </p:nvSpPr>
          <p:spPr>
            <a:xfrm flipH="1">
              <a:off x="677" y="1883"/>
              <a:ext cx="31" cy="78"/>
            </a:xfrm>
            <a:custGeom>
              <a:rect b="b" l="l" r="r" t="t"/>
              <a:pathLst>
                <a:path extrusionOk="0" h="76" w="30">
                  <a:moveTo>
                    <a:pt x="30" y="74"/>
                  </a:moveTo>
                  <a:lnTo>
                    <a:pt x="30" y="74"/>
                  </a:lnTo>
                  <a:lnTo>
                    <a:pt x="22" y="51"/>
                  </a:lnTo>
                  <a:lnTo>
                    <a:pt x="16" y="31"/>
                  </a:lnTo>
                  <a:lnTo>
                    <a:pt x="13" y="14"/>
                  </a:lnTo>
                  <a:lnTo>
                    <a:pt x="7" y="0"/>
                  </a:lnTo>
                  <a:lnTo>
                    <a:pt x="0" y="2"/>
                  </a:lnTo>
                  <a:lnTo>
                    <a:pt x="6" y="16"/>
                  </a:lnTo>
                  <a:lnTo>
                    <a:pt x="9" y="31"/>
                  </a:lnTo>
                  <a:lnTo>
                    <a:pt x="15" y="53"/>
                  </a:lnTo>
                  <a:lnTo>
                    <a:pt x="23" y="76"/>
                  </a:lnTo>
                  <a:lnTo>
                    <a:pt x="23" y="76"/>
                  </a:lnTo>
                  <a:lnTo>
                    <a:pt x="30" y="7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43" name="Google Shape;1043;p15"/>
            <p:cNvSpPr/>
            <p:nvPr/>
          </p:nvSpPr>
          <p:spPr>
            <a:xfrm flipH="1">
              <a:off x="634" y="1959"/>
              <a:ext cx="51" cy="45"/>
            </a:xfrm>
            <a:custGeom>
              <a:rect b="b" l="l" r="r" t="t"/>
              <a:pathLst>
                <a:path extrusionOk="0" h="45" w="50">
                  <a:moveTo>
                    <a:pt x="40" y="39"/>
                  </a:moveTo>
                  <a:lnTo>
                    <a:pt x="46" y="36"/>
                  </a:lnTo>
                  <a:lnTo>
                    <a:pt x="42" y="34"/>
                  </a:lnTo>
                  <a:lnTo>
                    <a:pt x="36" y="31"/>
                  </a:lnTo>
                  <a:lnTo>
                    <a:pt x="31" y="29"/>
                  </a:lnTo>
                  <a:lnTo>
                    <a:pt x="26" y="25"/>
                  </a:lnTo>
                  <a:lnTo>
                    <a:pt x="20" y="19"/>
                  </a:lnTo>
                  <a:lnTo>
                    <a:pt x="16" y="14"/>
                  </a:lnTo>
                  <a:lnTo>
                    <a:pt x="12" y="7"/>
                  </a:lnTo>
                  <a:lnTo>
                    <a:pt x="7" y="0"/>
                  </a:lnTo>
                  <a:lnTo>
                    <a:pt x="0" y="2"/>
                  </a:lnTo>
                  <a:lnTo>
                    <a:pt x="5" y="11"/>
                  </a:lnTo>
                  <a:lnTo>
                    <a:pt x="9" y="18"/>
                  </a:lnTo>
                  <a:lnTo>
                    <a:pt x="15" y="24"/>
                  </a:lnTo>
                  <a:lnTo>
                    <a:pt x="21" y="30"/>
                  </a:lnTo>
                  <a:lnTo>
                    <a:pt x="27" y="36"/>
                  </a:lnTo>
                  <a:lnTo>
                    <a:pt x="34" y="38"/>
                  </a:lnTo>
                  <a:lnTo>
                    <a:pt x="39" y="41"/>
                  </a:lnTo>
                  <a:lnTo>
                    <a:pt x="44" y="42"/>
                  </a:lnTo>
                  <a:lnTo>
                    <a:pt x="50" y="39"/>
                  </a:lnTo>
                  <a:lnTo>
                    <a:pt x="44" y="42"/>
                  </a:lnTo>
                  <a:lnTo>
                    <a:pt x="50" y="45"/>
                  </a:lnTo>
                  <a:lnTo>
                    <a:pt x="50" y="39"/>
                  </a:lnTo>
                  <a:lnTo>
                    <a:pt x="40" y="3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44" name="Google Shape;1044;p15"/>
            <p:cNvSpPr/>
            <p:nvPr/>
          </p:nvSpPr>
          <p:spPr>
            <a:xfrm flipH="1">
              <a:off x="626" y="1972"/>
              <a:ext cx="19" cy="28"/>
            </a:xfrm>
            <a:custGeom>
              <a:rect b="b" l="l" r="r" t="t"/>
              <a:pathLst>
                <a:path extrusionOk="0" h="28" w="19">
                  <a:moveTo>
                    <a:pt x="11" y="7"/>
                  </a:moveTo>
                  <a:lnTo>
                    <a:pt x="9" y="2"/>
                  </a:lnTo>
                  <a:lnTo>
                    <a:pt x="5" y="8"/>
                  </a:lnTo>
                  <a:lnTo>
                    <a:pt x="3" y="15"/>
                  </a:lnTo>
                  <a:lnTo>
                    <a:pt x="2" y="22"/>
                  </a:lnTo>
                  <a:lnTo>
                    <a:pt x="0" y="28"/>
                  </a:lnTo>
                  <a:lnTo>
                    <a:pt x="10" y="28"/>
                  </a:lnTo>
                  <a:lnTo>
                    <a:pt x="9" y="22"/>
                  </a:lnTo>
                  <a:lnTo>
                    <a:pt x="10" y="18"/>
                  </a:lnTo>
                  <a:lnTo>
                    <a:pt x="12" y="11"/>
                  </a:lnTo>
                  <a:lnTo>
                    <a:pt x="15" y="6"/>
                  </a:lnTo>
                  <a:lnTo>
                    <a:pt x="13" y="0"/>
                  </a:lnTo>
                  <a:lnTo>
                    <a:pt x="15" y="6"/>
                  </a:lnTo>
                  <a:lnTo>
                    <a:pt x="19" y="3"/>
                  </a:lnTo>
                  <a:lnTo>
                    <a:pt x="13" y="0"/>
                  </a:lnTo>
                  <a:lnTo>
                    <a:pt x="11"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45" name="Google Shape;1045;p15"/>
            <p:cNvSpPr/>
            <p:nvPr/>
          </p:nvSpPr>
          <p:spPr>
            <a:xfrm flipH="1">
              <a:off x="630" y="1951"/>
              <a:ext cx="33" cy="27"/>
            </a:xfrm>
            <a:custGeom>
              <a:rect b="b" l="l" r="r" t="t"/>
              <a:pathLst>
                <a:path extrusionOk="0" h="25" w="31">
                  <a:moveTo>
                    <a:pt x="0" y="5"/>
                  </a:moveTo>
                  <a:lnTo>
                    <a:pt x="0" y="5"/>
                  </a:lnTo>
                  <a:lnTo>
                    <a:pt x="6" y="9"/>
                  </a:lnTo>
                  <a:lnTo>
                    <a:pt x="13" y="16"/>
                  </a:lnTo>
                  <a:lnTo>
                    <a:pt x="20" y="21"/>
                  </a:lnTo>
                  <a:lnTo>
                    <a:pt x="29" y="25"/>
                  </a:lnTo>
                  <a:lnTo>
                    <a:pt x="31" y="18"/>
                  </a:lnTo>
                  <a:lnTo>
                    <a:pt x="24" y="14"/>
                  </a:lnTo>
                  <a:lnTo>
                    <a:pt x="17" y="9"/>
                  </a:lnTo>
                  <a:lnTo>
                    <a:pt x="10" y="5"/>
                  </a:lnTo>
                  <a:lnTo>
                    <a:pt x="7" y="0"/>
                  </a:lnTo>
                  <a:lnTo>
                    <a:pt x="7" y="0"/>
                  </a:lnTo>
                  <a:lnTo>
                    <a:pt x="0"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46" name="Google Shape;1046;p15"/>
            <p:cNvSpPr/>
            <p:nvPr/>
          </p:nvSpPr>
          <p:spPr>
            <a:xfrm flipH="1">
              <a:off x="657" y="1875"/>
              <a:ext cx="26" cy="82"/>
            </a:xfrm>
            <a:custGeom>
              <a:rect b="b" l="l" r="r" t="t"/>
              <a:pathLst>
                <a:path extrusionOk="0" h="80" w="28">
                  <a:moveTo>
                    <a:pt x="5" y="0"/>
                  </a:moveTo>
                  <a:lnTo>
                    <a:pt x="1" y="3"/>
                  </a:lnTo>
                  <a:lnTo>
                    <a:pt x="5" y="20"/>
                  </a:lnTo>
                  <a:lnTo>
                    <a:pt x="10" y="42"/>
                  </a:lnTo>
                  <a:lnTo>
                    <a:pt x="15" y="63"/>
                  </a:lnTo>
                  <a:lnTo>
                    <a:pt x="21" y="80"/>
                  </a:lnTo>
                  <a:lnTo>
                    <a:pt x="28" y="75"/>
                  </a:lnTo>
                  <a:lnTo>
                    <a:pt x="22" y="61"/>
                  </a:lnTo>
                  <a:lnTo>
                    <a:pt x="16" y="42"/>
                  </a:lnTo>
                  <a:lnTo>
                    <a:pt x="12" y="20"/>
                  </a:lnTo>
                  <a:lnTo>
                    <a:pt x="8" y="3"/>
                  </a:lnTo>
                  <a:lnTo>
                    <a:pt x="5" y="7"/>
                  </a:lnTo>
                  <a:lnTo>
                    <a:pt x="5" y="0"/>
                  </a:lnTo>
                  <a:lnTo>
                    <a:pt x="0" y="0"/>
                  </a:lnTo>
                  <a:lnTo>
                    <a:pt x="1" y="3"/>
                  </a:lnTo>
                  <a:lnTo>
                    <a:pt x="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47" name="Google Shape;1047;p15"/>
            <p:cNvSpPr/>
            <p:nvPr/>
          </p:nvSpPr>
          <p:spPr>
            <a:xfrm flipH="1">
              <a:off x="288" y="1861"/>
              <a:ext cx="391" cy="22"/>
            </a:xfrm>
            <a:custGeom>
              <a:rect b="b" l="l" r="r" t="t"/>
              <a:pathLst>
                <a:path extrusionOk="0" h="22" w="385">
                  <a:moveTo>
                    <a:pt x="375" y="5"/>
                  </a:moveTo>
                  <a:lnTo>
                    <a:pt x="380" y="1"/>
                  </a:lnTo>
                  <a:lnTo>
                    <a:pt x="375" y="0"/>
                  </a:lnTo>
                  <a:lnTo>
                    <a:pt x="364" y="0"/>
                  </a:lnTo>
                  <a:lnTo>
                    <a:pt x="345" y="3"/>
                  </a:lnTo>
                  <a:lnTo>
                    <a:pt x="322" y="3"/>
                  </a:lnTo>
                  <a:lnTo>
                    <a:pt x="294" y="3"/>
                  </a:lnTo>
                  <a:lnTo>
                    <a:pt x="263" y="5"/>
                  </a:lnTo>
                  <a:lnTo>
                    <a:pt x="229" y="6"/>
                  </a:lnTo>
                  <a:lnTo>
                    <a:pt x="195" y="7"/>
                  </a:lnTo>
                  <a:lnTo>
                    <a:pt x="159" y="8"/>
                  </a:lnTo>
                  <a:lnTo>
                    <a:pt x="125" y="9"/>
                  </a:lnTo>
                  <a:lnTo>
                    <a:pt x="93" y="11"/>
                  </a:lnTo>
                  <a:lnTo>
                    <a:pt x="64" y="12"/>
                  </a:lnTo>
                  <a:lnTo>
                    <a:pt x="39" y="12"/>
                  </a:lnTo>
                  <a:lnTo>
                    <a:pt x="20" y="12"/>
                  </a:lnTo>
                  <a:lnTo>
                    <a:pt x="6" y="13"/>
                  </a:lnTo>
                  <a:lnTo>
                    <a:pt x="0" y="14"/>
                  </a:lnTo>
                  <a:lnTo>
                    <a:pt x="0" y="21"/>
                  </a:lnTo>
                  <a:lnTo>
                    <a:pt x="6" y="22"/>
                  </a:lnTo>
                  <a:lnTo>
                    <a:pt x="20" y="21"/>
                  </a:lnTo>
                  <a:lnTo>
                    <a:pt x="39" y="21"/>
                  </a:lnTo>
                  <a:lnTo>
                    <a:pt x="64" y="19"/>
                  </a:lnTo>
                  <a:lnTo>
                    <a:pt x="93" y="17"/>
                  </a:lnTo>
                  <a:lnTo>
                    <a:pt x="125" y="16"/>
                  </a:lnTo>
                  <a:lnTo>
                    <a:pt x="159" y="15"/>
                  </a:lnTo>
                  <a:lnTo>
                    <a:pt x="195" y="14"/>
                  </a:lnTo>
                  <a:lnTo>
                    <a:pt x="229" y="13"/>
                  </a:lnTo>
                  <a:lnTo>
                    <a:pt x="263" y="12"/>
                  </a:lnTo>
                  <a:lnTo>
                    <a:pt x="294" y="12"/>
                  </a:lnTo>
                  <a:lnTo>
                    <a:pt x="322" y="12"/>
                  </a:lnTo>
                  <a:lnTo>
                    <a:pt x="345" y="9"/>
                  </a:lnTo>
                  <a:lnTo>
                    <a:pt x="364" y="9"/>
                  </a:lnTo>
                  <a:lnTo>
                    <a:pt x="375" y="9"/>
                  </a:lnTo>
                  <a:lnTo>
                    <a:pt x="380" y="8"/>
                  </a:lnTo>
                  <a:lnTo>
                    <a:pt x="385" y="5"/>
                  </a:lnTo>
                  <a:lnTo>
                    <a:pt x="380" y="8"/>
                  </a:lnTo>
                  <a:lnTo>
                    <a:pt x="385" y="8"/>
                  </a:lnTo>
                  <a:lnTo>
                    <a:pt x="385" y="5"/>
                  </a:lnTo>
                  <a:lnTo>
                    <a:pt x="375"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48" name="Google Shape;1048;p15"/>
            <p:cNvSpPr/>
            <p:nvPr/>
          </p:nvSpPr>
          <p:spPr>
            <a:xfrm flipH="1">
              <a:off x="288" y="1842"/>
              <a:ext cx="8" cy="23"/>
            </a:xfrm>
            <a:custGeom>
              <a:rect b="b" l="l" r="r" t="t"/>
              <a:pathLst>
                <a:path extrusionOk="0" h="23" w="10">
                  <a:moveTo>
                    <a:pt x="5" y="8"/>
                  </a:moveTo>
                  <a:lnTo>
                    <a:pt x="0" y="4"/>
                  </a:lnTo>
                  <a:lnTo>
                    <a:pt x="0" y="23"/>
                  </a:lnTo>
                  <a:lnTo>
                    <a:pt x="10" y="23"/>
                  </a:lnTo>
                  <a:lnTo>
                    <a:pt x="10" y="4"/>
                  </a:lnTo>
                  <a:lnTo>
                    <a:pt x="5" y="1"/>
                  </a:lnTo>
                  <a:lnTo>
                    <a:pt x="10" y="4"/>
                  </a:lnTo>
                  <a:lnTo>
                    <a:pt x="8" y="0"/>
                  </a:lnTo>
                  <a:lnTo>
                    <a:pt x="5" y="1"/>
                  </a:lnTo>
                  <a:lnTo>
                    <a:pt x="5"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49" name="Google Shape;1049;p15"/>
            <p:cNvSpPr/>
            <p:nvPr/>
          </p:nvSpPr>
          <p:spPr>
            <a:xfrm flipH="1">
              <a:off x="651" y="1883"/>
              <a:ext cx="40" cy="93"/>
            </a:xfrm>
            <a:custGeom>
              <a:rect b="b" l="l" r="r" t="t"/>
              <a:pathLst>
                <a:path extrusionOk="0" h="90" w="41">
                  <a:moveTo>
                    <a:pt x="37" y="89"/>
                  </a:moveTo>
                  <a:lnTo>
                    <a:pt x="28" y="80"/>
                  </a:lnTo>
                  <a:lnTo>
                    <a:pt x="20" y="69"/>
                  </a:lnTo>
                  <a:lnTo>
                    <a:pt x="14" y="59"/>
                  </a:lnTo>
                  <a:lnTo>
                    <a:pt x="10" y="48"/>
                  </a:lnTo>
                  <a:lnTo>
                    <a:pt x="6" y="37"/>
                  </a:lnTo>
                  <a:lnTo>
                    <a:pt x="3" y="28"/>
                  </a:lnTo>
                  <a:lnTo>
                    <a:pt x="2" y="17"/>
                  </a:lnTo>
                  <a:lnTo>
                    <a:pt x="0" y="9"/>
                  </a:lnTo>
                  <a:lnTo>
                    <a:pt x="0" y="4"/>
                  </a:lnTo>
                  <a:lnTo>
                    <a:pt x="3" y="0"/>
                  </a:lnTo>
                  <a:lnTo>
                    <a:pt x="5" y="1"/>
                  </a:lnTo>
                  <a:lnTo>
                    <a:pt x="6" y="5"/>
                  </a:lnTo>
                  <a:lnTo>
                    <a:pt x="7" y="20"/>
                  </a:lnTo>
                  <a:lnTo>
                    <a:pt x="11" y="32"/>
                  </a:lnTo>
                  <a:lnTo>
                    <a:pt x="14" y="45"/>
                  </a:lnTo>
                  <a:lnTo>
                    <a:pt x="19" y="55"/>
                  </a:lnTo>
                  <a:lnTo>
                    <a:pt x="23" y="65"/>
                  </a:lnTo>
                  <a:lnTo>
                    <a:pt x="29" y="73"/>
                  </a:lnTo>
                  <a:lnTo>
                    <a:pt x="35" y="81"/>
                  </a:lnTo>
                  <a:lnTo>
                    <a:pt x="41" y="87"/>
                  </a:lnTo>
                  <a:lnTo>
                    <a:pt x="41" y="88"/>
                  </a:lnTo>
                  <a:lnTo>
                    <a:pt x="41" y="89"/>
                  </a:lnTo>
                  <a:lnTo>
                    <a:pt x="40" y="90"/>
                  </a:lnTo>
                  <a:lnTo>
                    <a:pt x="37" y="89"/>
                  </a:lnTo>
                  <a:close/>
                </a:path>
              </a:pathLst>
            </a:custGeom>
            <a:solidFill>
              <a:srgbClr val="84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50" name="Google Shape;1050;p15"/>
            <p:cNvSpPr/>
            <p:nvPr/>
          </p:nvSpPr>
          <p:spPr>
            <a:xfrm flipH="1">
              <a:off x="292" y="1850"/>
              <a:ext cx="416" cy="19"/>
            </a:xfrm>
            <a:custGeom>
              <a:rect b="b" l="l" r="r" t="t"/>
              <a:pathLst>
                <a:path extrusionOk="0" h="17" w="408">
                  <a:moveTo>
                    <a:pt x="408" y="0"/>
                  </a:moveTo>
                  <a:lnTo>
                    <a:pt x="0" y="9"/>
                  </a:lnTo>
                  <a:lnTo>
                    <a:pt x="0" y="17"/>
                  </a:lnTo>
                  <a:lnTo>
                    <a:pt x="408" y="6"/>
                  </a:lnTo>
                  <a:lnTo>
                    <a:pt x="408" y="0"/>
                  </a:lnTo>
                  <a:close/>
                </a:path>
              </a:pathLst>
            </a:custGeom>
            <a:solidFill>
              <a:srgbClr val="84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51" name="Google Shape;1051;p15"/>
            <p:cNvSpPr/>
            <p:nvPr/>
          </p:nvSpPr>
          <p:spPr>
            <a:xfrm flipH="1">
              <a:off x="677" y="2884"/>
              <a:ext cx="345" cy="339"/>
            </a:xfrm>
            <a:custGeom>
              <a:rect b="b" l="l" r="r" t="t"/>
              <a:pathLst>
                <a:path extrusionOk="0" h="329" w="338">
                  <a:moveTo>
                    <a:pt x="0" y="329"/>
                  </a:moveTo>
                  <a:lnTo>
                    <a:pt x="19" y="316"/>
                  </a:lnTo>
                  <a:lnTo>
                    <a:pt x="42" y="303"/>
                  </a:lnTo>
                  <a:lnTo>
                    <a:pt x="65" y="286"/>
                  </a:lnTo>
                  <a:lnTo>
                    <a:pt x="91" y="269"/>
                  </a:lnTo>
                  <a:lnTo>
                    <a:pt x="117" y="251"/>
                  </a:lnTo>
                  <a:lnTo>
                    <a:pt x="144" y="231"/>
                  </a:lnTo>
                  <a:lnTo>
                    <a:pt x="170" y="212"/>
                  </a:lnTo>
                  <a:lnTo>
                    <a:pt x="195" y="191"/>
                  </a:lnTo>
                  <a:lnTo>
                    <a:pt x="221" y="170"/>
                  </a:lnTo>
                  <a:lnTo>
                    <a:pt x="245" y="149"/>
                  </a:lnTo>
                  <a:lnTo>
                    <a:pt x="267" y="130"/>
                  </a:lnTo>
                  <a:lnTo>
                    <a:pt x="288" y="110"/>
                  </a:lnTo>
                  <a:lnTo>
                    <a:pt x="305" y="91"/>
                  </a:lnTo>
                  <a:lnTo>
                    <a:pt x="320" y="73"/>
                  </a:lnTo>
                  <a:lnTo>
                    <a:pt x="331" y="56"/>
                  </a:lnTo>
                  <a:lnTo>
                    <a:pt x="338" y="41"/>
                  </a:lnTo>
                  <a:lnTo>
                    <a:pt x="332" y="46"/>
                  </a:lnTo>
                  <a:lnTo>
                    <a:pt x="327" y="50"/>
                  </a:lnTo>
                  <a:lnTo>
                    <a:pt x="322" y="55"/>
                  </a:lnTo>
                  <a:lnTo>
                    <a:pt x="316" y="58"/>
                  </a:lnTo>
                  <a:lnTo>
                    <a:pt x="312" y="62"/>
                  </a:lnTo>
                  <a:lnTo>
                    <a:pt x="306" y="64"/>
                  </a:lnTo>
                  <a:lnTo>
                    <a:pt x="301" y="68"/>
                  </a:lnTo>
                  <a:lnTo>
                    <a:pt x="297" y="70"/>
                  </a:lnTo>
                  <a:lnTo>
                    <a:pt x="313" y="42"/>
                  </a:lnTo>
                  <a:lnTo>
                    <a:pt x="321" y="20"/>
                  </a:lnTo>
                  <a:lnTo>
                    <a:pt x="322" y="7"/>
                  </a:lnTo>
                  <a:lnTo>
                    <a:pt x="319" y="2"/>
                  </a:lnTo>
                  <a:lnTo>
                    <a:pt x="313" y="3"/>
                  </a:lnTo>
                  <a:lnTo>
                    <a:pt x="307" y="7"/>
                  </a:lnTo>
                  <a:lnTo>
                    <a:pt x="301" y="10"/>
                  </a:lnTo>
                  <a:lnTo>
                    <a:pt x="293" y="15"/>
                  </a:lnTo>
                  <a:lnTo>
                    <a:pt x="284" y="20"/>
                  </a:lnTo>
                  <a:lnTo>
                    <a:pt x="270" y="24"/>
                  </a:lnTo>
                  <a:lnTo>
                    <a:pt x="252" y="27"/>
                  </a:lnTo>
                  <a:lnTo>
                    <a:pt x="229" y="28"/>
                  </a:lnTo>
                  <a:lnTo>
                    <a:pt x="217" y="28"/>
                  </a:lnTo>
                  <a:lnTo>
                    <a:pt x="208" y="27"/>
                  </a:lnTo>
                  <a:lnTo>
                    <a:pt x="199" y="25"/>
                  </a:lnTo>
                  <a:lnTo>
                    <a:pt x="191" y="21"/>
                  </a:lnTo>
                  <a:lnTo>
                    <a:pt x="183" y="18"/>
                  </a:lnTo>
                  <a:lnTo>
                    <a:pt x="177" y="12"/>
                  </a:lnTo>
                  <a:lnTo>
                    <a:pt x="171" y="7"/>
                  </a:lnTo>
                  <a:lnTo>
                    <a:pt x="167" y="0"/>
                  </a:lnTo>
                  <a:lnTo>
                    <a:pt x="155" y="16"/>
                  </a:lnTo>
                  <a:lnTo>
                    <a:pt x="144" y="35"/>
                  </a:lnTo>
                  <a:lnTo>
                    <a:pt x="134" y="58"/>
                  </a:lnTo>
                  <a:lnTo>
                    <a:pt x="126" y="83"/>
                  </a:lnTo>
                  <a:lnTo>
                    <a:pt x="118" y="109"/>
                  </a:lnTo>
                  <a:lnTo>
                    <a:pt x="110" y="134"/>
                  </a:lnTo>
                  <a:lnTo>
                    <a:pt x="101" y="159"/>
                  </a:lnTo>
                  <a:lnTo>
                    <a:pt x="92" y="180"/>
                  </a:lnTo>
                  <a:lnTo>
                    <a:pt x="80" y="202"/>
                  </a:lnTo>
                  <a:lnTo>
                    <a:pt x="66" y="224"/>
                  </a:lnTo>
                  <a:lnTo>
                    <a:pt x="51" y="248"/>
                  </a:lnTo>
                  <a:lnTo>
                    <a:pt x="38" y="270"/>
                  </a:lnTo>
                  <a:lnTo>
                    <a:pt x="24" y="291"/>
                  </a:lnTo>
                  <a:lnTo>
                    <a:pt x="12" y="308"/>
                  </a:lnTo>
                  <a:lnTo>
                    <a:pt x="4" y="321"/>
                  </a:lnTo>
                  <a:lnTo>
                    <a:pt x="0" y="329"/>
                  </a:lnTo>
                  <a:close/>
                </a:path>
              </a:pathLst>
            </a:custGeom>
            <a:solidFill>
              <a:srgbClr val="8EE07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52" name="Google Shape;1052;p15"/>
            <p:cNvSpPr/>
            <p:nvPr/>
          </p:nvSpPr>
          <p:spPr>
            <a:xfrm flipH="1">
              <a:off x="596" y="2619"/>
              <a:ext cx="261" cy="265"/>
            </a:xfrm>
            <a:custGeom>
              <a:rect b="b" l="l" r="r" t="t"/>
              <a:pathLst>
                <a:path extrusionOk="0" h="259" w="257">
                  <a:moveTo>
                    <a:pt x="126" y="46"/>
                  </a:moveTo>
                  <a:lnTo>
                    <a:pt x="143" y="28"/>
                  </a:lnTo>
                  <a:lnTo>
                    <a:pt x="164" y="16"/>
                  </a:lnTo>
                  <a:lnTo>
                    <a:pt x="184" y="6"/>
                  </a:lnTo>
                  <a:lnTo>
                    <a:pt x="206" y="1"/>
                  </a:lnTo>
                  <a:lnTo>
                    <a:pt x="226" y="0"/>
                  </a:lnTo>
                  <a:lnTo>
                    <a:pt x="242" y="1"/>
                  </a:lnTo>
                  <a:lnTo>
                    <a:pt x="253" y="3"/>
                  </a:lnTo>
                  <a:lnTo>
                    <a:pt x="257" y="9"/>
                  </a:lnTo>
                  <a:lnTo>
                    <a:pt x="255" y="15"/>
                  </a:lnTo>
                  <a:lnTo>
                    <a:pt x="251" y="20"/>
                  </a:lnTo>
                  <a:lnTo>
                    <a:pt x="244" y="27"/>
                  </a:lnTo>
                  <a:lnTo>
                    <a:pt x="237" y="34"/>
                  </a:lnTo>
                  <a:lnTo>
                    <a:pt x="229" y="40"/>
                  </a:lnTo>
                  <a:lnTo>
                    <a:pt x="222" y="44"/>
                  </a:lnTo>
                  <a:lnTo>
                    <a:pt x="219" y="48"/>
                  </a:lnTo>
                  <a:lnTo>
                    <a:pt x="217" y="49"/>
                  </a:lnTo>
                  <a:lnTo>
                    <a:pt x="226" y="32"/>
                  </a:lnTo>
                  <a:lnTo>
                    <a:pt x="227" y="20"/>
                  </a:lnTo>
                  <a:lnTo>
                    <a:pt x="222" y="16"/>
                  </a:lnTo>
                  <a:lnTo>
                    <a:pt x="214" y="15"/>
                  </a:lnTo>
                  <a:lnTo>
                    <a:pt x="204" y="17"/>
                  </a:lnTo>
                  <a:lnTo>
                    <a:pt x="194" y="21"/>
                  </a:lnTo>
                  <a:lnTo>
                    <a:pt x="185" y="27"/>
                  </a:lnTo>
                  <a:lnTo>
                    <a:pt x="180" y="33"/>
                  </a:lnTo>
                  <a:lnTo>
                    <a:pt x="176" y="39"/>
                  </a:lnTo>
                  <a:lnTo>
                    <a:pt x="172" y="46"/>
                  </a:lnTo>
                  <a:lnTo>
                    <a:pt x="166" y="54"/>
                  </a:lnTo>
                  <a:lnTo>
                    <a:pt x="161" y="62"/>
                  </a:lnTo>
                  <a:lnTo>
                    <a:pt x="156" y="70"/>
                  </a:lnTo>
                  <a:lnTo>
                    <a:pt x="151" y="77"/>
                  </a:lnTo>
                  <a:lnTo>
                    <a:pt x="147" y="84"/>
                  </a:lnTo>
                  <a:lnTo>
                    <a:pt x="144" y="88"/>
                  </a:lnTo>
                  <a:lnTo>
                    <a:pt x="138" y="95"/>
                  </a:lnTo>
                  <a:lnTo>
                    <a:pt x="131" y="100"/>
                  </a:lnTo>
                  <a:lnTo>
                    <a:pt x="126" y="102"/>
                  </a:lnTo>
                  <a:lnTo>
                    <a:pt x="119" y="102"/>
                  </a:lnTo>
                  <a:lnTo>
                    <a:pt x="109" y="114"/>
                  </a:lnTo>
                  <a:lnTo>
                    <a:pt x="97" y="133"/>
                  </a:lnTo>
                  <a:lnTo>
                    <a:pt x="80" y="157"/>
                  </a:lnTo>
                  <a:lnTo>
                    <a:pt x="61" y="183"/>
                  </a:lnTo>
                  <a:lnTo>
                    <a:pt x="44" y="208"/>
                  </a:lnTo>
                  <a:lnTo>
                    <a:pt x="28" y="231"/>
                  </a:lnTo>
                  <a:lnTo>
                    <a:pt x="17" y="247"/>
                  </a:lnTo>
                  <a:lnTo>
                    <a:pt x="12" y="255"/>
                  </a:lnTo>
                  <a:lnTo>
                    <a:pt x="7" y="259"/>
                  </a:lnTo>
                  <a:lnTo>
                    <a:pt x="2" y="258"/>
                  </a:lnTo>
                  <a:lnTo>
                    <a:pt x="0" y="253"/>
                  </a:lnTo>
                  <a:lnTo>
                    <a:pt x="1" y="246"/>
                  </a:lnTo>
                  <a:lnTo>
                    <a:pt x="7" y="235"/>
                  </a:lnTo>
                  <a:lnTo>
                    <a:pt x="21" y="213"/>
                  </a:lnTo>
                  <a:lnTo>
                    <a:pt x="38" y="183"/>
                  </a:lnTo>
                  <a:lnTo>
                    <a:pt x="59" y="149"/>
                  </a:lnTo>
                  <a:lnTo>
                    <a:pt x="80" y="115"/>
                  </a:lnTo>
                  <a:lnTo>
                    <a:pt x="99" y="84"/>
                  </a:lnTo>
                  <a:lnTo>
                    <a:pt x="115" y="59"/>
                  </a:lnTo>
                  <a:lnTo>
                    <a:pt x="126" y="46"/>
                  </a:lnTo>
                  <a:close/>
                </a:path>
              </a:pathLst>
            </a:custGeom>
            <a:solidFill>
              <a:srgbClr val="8EE07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053" name="Google Shape;1053;p15"/>
            <p:cNvGrpSpPr/>
            <p:nvPr/>
          </p:nvGrpSpPr>
          <p:grpSpPr>
            <a:xfrm>
              <a:off x="1392" y="3088"/>
              <a:ext cx="658" cy="224"/>
              <a:chOff x="1901" y="3108"/>
              <a:chExt cx="658" cy="224"/>
            </a:xfrm>
          </p:grpSpPr>
          <p:sp>
            <p:nvSpPr>
              <p:cNvPr id="1054" name="Google Shape;1054;p15"/>
              <p:cNvSpPr/>
              <p:nvPr/>
            </p:nvSpPr>
            <p:spPr>
              <a:xfrm flipH="1">
                <a:off x="2204" y="3108"/>
                <a:ext cx="78" cy="10"/>
              </a:xfrm>
              <a:custGeom>
                <a:rect b="b" l="l" r="r" t="t"/>
                <a:pathLst>
                  <a:path extrusionOk="0" h="10" w="76">
                    <a:moveTo>
                      <a:pt x="75" y="3"/>
                    </a:moveTo>
                    <a:lnTo>
                      <a:pt x="72" y="0"/>
                    </a:lnTo>
                    <a:lnTo>
                      <a:pt x="0" y="0"/>
                    </a:lnTo>
                    <a:lnTo>
                      <a:pt x="0" y="10"/>
                    </a:lnTo>
                    <a:lnTo>
                      <a:pt x="72" y="10"/>
                    </a:lnTo>
                    <a:lnTo>
                      <a:pt x="68" y="7"/>
                    </a:lnTo>
                    <a:lnTo>
                      <a:pt x="72" y="10"/>
                    </a:lnTo>
                    <a:lnTo>
                      <a:pt x="75" y="9"/>
                    </a:lnTo>
                    <a:lnTo>
                      <a:pt x="76" y="5"/>
                    </a:lnTo>
                    <a:lnTo>
                      <a:pt x="75" y="2"/>
                    </a:lnTo>
                    <a:lnTo>
                      <a:pt x="72" y="0"/>
                    </a:lnTo>
                    <a:lnTo>
                      <a:pt x="75"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55" name="Google Shape;1055;p15"/>
              <p:cNvSpPr/>
              <p:nvPr/>
            </p:nvSpPr>
            <p:spPr>
              <a:xfrm flipH="1">
                <a:off x="2198" y="3110"/>
                <a:ext cx="15" cy="16"/>
              </a:xfrm>
              <a:custGeom>
                <a:rect b="b" l="l" r="r" t="t"/>
                <a:pathLst>
                  <a:path extrusionOk="0" h="16" w="15">
                    <a:moveTo>
                      <a:pt x="10" y="9"/>
                    </a:moveTo>
                    <a:lnTo>
                      <a:pt x="15" y="9"/>
                    </a:lnTo>
                    <a:lnTo>
                      <a:pt x="7" y="0"/>
                    </a:lnTo>
                    <a:lnTo>
                      <a:pt x="0" y="4"/>
                    </a:lnTo>
                    <a:lnTo>
                      <a:pt x="8" y="14"/>
                    </a:lnTo>
                    <a:lnTo>
                      <a:pt x="14" y="14"/>
                    </a:lnTo>
                    <a:lnTo>
                      <a:pt x="8" y="14"/>
                    </a:lnTo>
                    <a:lnTo>
                      <a:pt x="11" y="16"/>
                    </a:lnTo>
                    <a:lnTo>
                      <a:pt x="14" y="15"/>
                    </a:lnTo>
                    <a:lnTo>
                      <a:pt x="15" y="12"/>
                    </a:lnTo>
                    <a:lnTo>
                      <a:pt x="15" y="9"/>
                    </a:lnTo>
                    <a:lnTo>
                      <a:pt x="10"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56" name="Google Shape;1056;p15"/>
              <p:cNvSpPr/>
              <p:nvPr/>
            </p:nvSpPr>
            <p:spPr>
              <a:xfrm flipH="1">
                <a:off x="2188" y="3108"/>
                <a:ext cx="16" cy="16"/>
              </a:xfrm>
              <a:custGeom>
                <a:rect b="b" l="l" r="r" t="t"/>
                <a:pathLst>
                  <a:path extrusionOk="0" h="17" w="14">
                    <a:moveTo>
                      <a:pt x="11" y="0"/>
                    </a:moveTo>
                    <a:lnTo>
                      <a:pt x="9" y="3"/>
                    </a:lnTo>
                    <a:lnTo>
                      <a:pt x="0" y="12"/>
                    </a:lnTo>
                    <a:lnTo>
                      <a:pt x="4" y="17"/>
                    </a:lnTo>
                    <a:lnTo>
                      <a:pt x="13" y="7"/>
                    </a:lnTo>
                    <a:lnTo>
                      <a:pt x="11" y="10"/>
                    </a:lnTo>
                    <a:lnTo>
                      <a:pt x="13" y="7"/>
                    </a:lnTo>
                    <a:lnTo>
                      <a:pt x="14" y="5"/>
                    </a:lnTo>
                    <a:lnTo>
                      <a:pt x="13" y="3"/>
                    </a:lnTo>
                    <a:lnTo>
                      <a:pt x="11" y="2"/>
                    </a:lnTo>
                    <a:lnTo>
                      <a:pt x="9" y="3"/>
                    </a:lnTo>
                    <a:lnTo>
                      <a:pt x="1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57" name="Google Shape;1057;p15"/>
              <p:cNvSpPr/>
              <p:nvPr/>
            </p:nvSpPr>
            <p:spPr>
              <a:xfrm flipH="1">
                <a:off x="2121" y="3108"/>
                <a:ext cx="71" cy="10"/>
              </a:xfrm>
              <a:custGeom>
                <a:rect b="b" l="l" r="r" t="t"/>
                <a:pathLst>
                  <a:path extrusionOk="0" h="10" w="70">
                    <a:moveTo>
                      <a:pt x="69" y="3"/>
                    </a:moveTo>
                    <a:lnTo>
                      <a:pt x="66" y="0"/>
                    </a:lnTo>
                    <a:lnTo>
                      <a:pt x="0" y="0"/>
                    </a:lnTo>
                    <a:lnTo>
                      <a:pt x="0" y="10"/>
                    </a:lnTo>
                    <a:lnTo>
                      <a:pt x="66" y="10"/>
                    </a:lnTo>
                    <a:lnTo>
                      <a:pt x="62" y="7"/>
                    </a:lnTo>
                    <a:lnTo>
                      <a:pt x="66" y="10"/>
                    </a:lnTo>
                    <a:lnTo>
                      <a:pt x="69" y="9"/>
                    </a:lnTo>
                    <a:lnTo>
                      <a:pt x="70" y="5"/>
                    </a:lnTo>
                    <a:lnTo>
                      <a:pt x="69" y="2"/>
                    </a:lnTo>
                    <a:lnTo>
                      <a:pt x="66" y="0"/>
                    </a:lnTo>
                    <a:lnTo>
                      <a:pt x="69"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58" name="Google Shape;1058;p15"/>
              <p:cNvSpPr/>
              <p:nvPr/>
            </p:nvSpPr>
            <p:spPr>
              <a:xfrm flipH="1">
                <a:off x="2115" y="3110"/>
                <a:ext cx="14" cy="16"/>
              </a:xfrm>
              <a:custGeom>
                <a:rect b="b" l="l" r="r" t="t"/>
                <a:pathLst>
                  <a:path extrusionOk="0" h="16" w="14">
                    <a:moveTo>
                      <a:pt x="7" y="9"/>
                    </a:moveTo>
                    <a:lnTo>
                      <a:pt x="14" y="9"/>
                    </a:lnTo>
                    <a:lnTo>
                      <a:pt x="7" y="0"/>
                    </a:lnTo>
                    <a:lnTo>
                      <a:pt x="0" y="4"/>
                    </a:lnTo>
                    <a:lnTo>
                      <a:pt x="7" y="14"/>
                    </a:lnTo>
                    <a:lnTo>
                      <a:pt x="14" y="14"/>
                    </a:lnTo>
                    <a:lnTo>
                      <a:pt x="7" y="14"/>
                    </a:lnTo>
                    <a:lnTo>
                      <a:pt x="9" y="16"/>
                    </a:lnTo>
                    <a:lnTo>
                      <a:pt x="13" y="15"/>
                    </a:lnTo>
                    <a:lnTo>
                      <a:pt x="14" y="12"/>
                    </a:lnTo>
                    <a:lnTo>
                      <a:pt x="14" y="9"/>
                    </a:lnTo>
                    <a:lnTo>
                      <a:pt x="7"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59" name="Google Shape;1059;p15"/>
              <p:cNvSpPr/>
              <p:nvPr/>
            </p:nvSpPr>
            <p:spPr>
              <a:xfrm flipH="1">
                <a:off x="2109" y="3108"/>
                <a:ext cx="12" cy="16"/>
              </a:xfrm>
              <a:custGeom>
                <a:rect b="b" l="l" r="r" t="t"/>
                <a:pathLst>
                  <a:path extrusionOk="0" h="17" w="14">
                    <a:moveTo>
                      <a:pt x="10" y="0"/>
                    </a:moveTo>
                    <a:lnTo>
                      <a:pt x="7" y="3"/>
                    </a:lnTo>
                    <a:lnTo>
                      <a:pt x="0" y="12"/>
                    </a:lnTo>
                    <a:lnTo>
                      <a:pt x="7" y="17"/>
                    </a:lnTo>
                    <a:lnTo>
                      <a:pt x="14" y="7"/>
                    </a:lnTo>
                    <a:lnTo>
                      <a:pt x="10" y="10"/>
                    </a:lnTo>
                    <a:lnTo>
                      <a:pt x="14" y="7"/>
                    </a:lnTo>
                    <a:lnTo>
                      <a:pt x="14" y="4"/>
                    </a:lnTo>
                    <a:lnTo>
                      <a:pt x="13" y="2"/>
                    </a:lnTo>
                    <a:lnTo>
                      <a:pt x="9" y="0"/>
                    </a:lnTo>
                    <a:lnTo>
                      <a:pt x="7" y="3"/>
                    </a:lnTo>
                    <a:lnTo>
                      <a:pt x="1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60" name="Google Shape;1060;p15"/>
              <p:cNvSpPr/>
              <p:nvPr/>
            </p:nvSpPr>
            <p:spPr>
              <a:xfrm flipH="1">
                <a:off x="2033" y="3108"/>
                <a:ext cx="78" cy="10"/>
              </a:xfrm>
              <a:custGeom>
                <a:rect b="b" l="l" r="r" t="t"/>
                <a:pathLst>
                  <a:path extrusionOk="0" h="10" w="77">
                    <a:moveTo>
                      <a:pt x="75" y="3"/>
                    </a:moveTo>
                    <a:lnTo>
                      <a:pt x="72" y="0"/>
                    </a:lnTo>
                    <a:lnTo>
                      <a:pt x="0" y="0"/>
                    </a:lnTo>
                    <a:lnTo>
                      <a:pt x="0" y="10"/>
                    </a:lnTo>
                    <a:lnTo>
                      <a:pt x="72" y="10"/>
                    </a:lnTo>
                    <a:lnTo>
                      <a:pt x="68" y="7"/>
                    </a:lnTo>
                    <a:lnTo>
                      <a:pt x="72" y="10"/>
                    </a:lnTo>
                    <a:lnTo>
                      <a:pt x="75" y="9"/>
                    </a:lnTo>
                    <a:lnTo>
                      <a:pt x="77" y="5"/>
                    </a:lnTo>
                    <a:lnTo>
                      <a:pt x="75" y="2"/>
                    </a:lnTo>
                    <a:lnTo>
                      <a:pt x="72" y="0"/>
                    </a:lnTo>
                    <a:lnTo>
                      <a:pt x="75"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61" name="Google Shape;1061;p15"/>
              <p:cNvSpPr/>
              <p:nvPr/>
            </p:nvSpPr>
            <p:spPr>
              <a:xfrm flipH="1">
                <a:off x="2029" y="3110"/>
                <a:ext cx="12" cy="16"/>
              </a:xfrm>
              <a:custGeom>
                <a:rect b="b" l="l" r="r" t="t"/>
                <a:pathLst>
                  <a:path extrusionOk="0" h="16" w="13">
                    <a:moveTo>
                      <a:pt x="6" y="9"/>
                    </a:moveTo>
                    <a:lnTo>
                      <a:pt x="13" y="9"/>
                    </a:lnTo>
                    <a:lnTo>
                      <a:pt x="7" y="0"/>
                    </a:lnTo>
                    <a:lnTo>
                      <a:pt x="0" y="4"/>
                    </a:lnTo>
                    <a:lnTo>
                      <a:pt x="6" y="14"/>
                    </a:lnTo>
                    <a:lnTo>
                      <a:pt x="13" y="14"/>
                    </a:lnTo>
                    <a:lnTo>
                      <a:pt x="6" y="14"/>
                    </a:lnTo>
                    <a:lnTo>
                      <a:pt x="9" y="16"/>
                    </a:lnTo>
                    <a:lnTo>
                      <a:pt x="12" y="15"/>
                    </a:lnTo>
                    <a:lnTo>
                      <a:pt x="13" y="12"/>
                    </a:lnTo>
                    <a:lnTo>
                      <a:pt x="13" y="9"/>
                    </a:lnTo>
                    <a:lnTo>
                      <a:pt x="6"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62" name="Google Shape;1062;p15"/>
              <p:cNvSpPr/>
              <p:nvPr/>
            </p:nvSpPr>
            <p:spPr>
              <a:xfrm flipH="1">
                <a:off x="2023" y="3108"/>
                <a:ext cx="12" cy="16"/>
              </a:xfrm>
              <a:custGeom>
                <a:rect b="b" l="l" r="r" t="t"/>
                <a:pathLst>
                  <a:path extrusionOk="0" h="17" w="13">
                    <a:moveTo>
                      <a:pt x="9" y="0"/>
                    </a:moveTo>
                    <a:lnTo>
                      <a:pt x="6" y="3"/>
                    </a:lnTo>
                    <a:lnTo>
                      <a:pt x="0" y="12"/>
                    </a:lnTo>
                    <a:lnTo>
                      <a:pt x="7" y="17"/>
                    </a:lnTo>
                    <a:lnTo>
                      <a:pt x="13" y="7"/>
                    </a:lnTo>
                    <a:lnTo>
                      <a:pt x="9" y="10"/>
                    </a:lnTo>
                    <a:lnTo>
                      <a:pt x="13" y="7"/>
                    </a:lnTo>
                    <a:lnTo>
                      <a:pt x="13" y="4"/>
                    </a:lnTo>
                    <a:lnTo>
                      <a:pt x="12" y="2"/>
                    </a:lnTo>
                    <a:lnTo>
                      <a:pt x="8" y="0"/>
                    </a:lnTo>
                    <a:lnTo>
                      <a:pt x="6" y="3"/>
                    </a:lnTo>
                    <a:lnTo>
                      <a:pt x="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63" name="Google Shape;1063;p15"/>
              <p:cNvSpPr/>
              <p:nvPr/>
            </p:nvSpPr>
            <p:spPr>
              <a:xfrm flipH="1">
                <a:off x="1954" y="3108"/>
                <a:ext cx="73" cy="10"/>
              </a:xfrm>
              <a:custGeom>
                <a:rect b="b" l="l" r="r" t="t"/>
                <a:pathLst>
                  <a:path extrusionOk="0" h="10" w="72">
                    <a:moveTo>
                      <a:pt x="71" y="3"/>
                    </a:moveTo>
                    <a:lnTo>
                      <a:pt x="67" y="0"/>
                    </a:lnTo>
                    <a:lnTo>
                      <a:pt x="0" y="0"/>
                    </a:lnTo>
                    <a:lnTo>
                      <a:pt x="0" y="10"/>
                    </a:lnTo>
                    <a:lnTo>
                      <a:pt x="67" y="10"/>
                    </a:lnTo>
                    <a:lnTo>
                      <a:pt x="64" y="7"/>
                    </a:lnTo>
                    <a:lnTo>
                      <a:pt x="67" y="10"/>
                    </a:lnTo>
                    <a:lnTo>
                      <a:pt x="71" y="9"/>
                    </a:lnTo>
                    <a:lnTo>
                      <a:pt x="72" y="5"/>
                    </a:lnTo>
                    <a:lnTo>
                      <a:pt x="71" y="2"/>
                    </a:lnTo>
                    <a:lnTo>
                      <a:pt x="67" y="0"/>
                    </a:lnTo>
                    <a:lnTo>
                      <a:pt x="71"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64" name="Google Shape;1064;p15"/>
              <p:cNvSpPr/>
              <p:nvPr/>
            </p:nvSpPr>
            <p:spPr>
              <a:xfrm flipH="1">
                <a:off x="2549" y="3301"/>
                <a:ext cx="10" cy="31"/>
              </a:xfrm>
              <a:custGeom>
                <a:rect b="b" l="l" r="r" t="t"/>
                <a:pathLst>
                  <a:path extrusionOk="0" h="29" w="10">
                    <a:moveTo>
                      <a:pt x="3" y="1"/>
                    </a:moveTo>
                    <a:lnTo>
                      <a:pt x="3" y="4"/>
                    </a:lnTo>
                    <a:lnTo>
                      <a:pt x="0" y="29"/>
                    </a:lnTo>
                    <a:lnTo>
                      <a:pt x="6" y="29"/>
                    </a:lnTo>
                    <a:lnTo>
                      <a:pt x="10" y="4"/>
                    </a:lnTo>
                    <a:lnTo>
                      <a:pt x="10" y="6"/>
                    </a:lnTo>
                    <a:lnTo>
                      <a:pt x="10" y="4"/>
                    </a:lnTo>
                    <a:lnTo>
                      <a:pt x="9" y="1"/>
                    </a:lnTo>
                    <a:lnTo>
                      <a:pt x="6" y="0"/>
                    </a:lnTo>
                    <a:lnTo>
                      <a:pt x="4" y="1"/>
                    </a:lnTo>
                    <a:lnTo>
                      <a:pt x="3" y="4"/>
                    </a:lnTo>
                    <a:lnTo>
                      <a:pt x="3"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65" name="Google Shape;1065;p15"/>
              <p:cNvSpPr/>
              <p:nvPr/>
            </p:nvSpPr>
            <p:spPr>
              <a:xfrm flipH="1">
                <a:off x="2534" y="3274"/>
                <a:ext cx="21" cy="33"/>
              </a:xfrm>
              <a:custGeom>
                <a:rect b="b" l="l" r="r" t="t"/>
                <a:pathLst>
                  <a:path extrusionOk="0" h="31" w="22">
                    <a:moveTo>
                      <a:pt x="18" y="1"/>
                    </a:moveTo>
                    <a:lnTo>
                      <a:pt x="15" y="2"/>
                    </a:lnTo>
                    <a:lnTo>
                      <a:pt x="0" y="26"/>
                    </a:lnTo>
                    <a:lnTo>
                      <a:pt x="7" y="31"/>
                    </a:lnTo>
                    <a:lnTo>
                      <a:pt x="22" y="7"/>
                    </a:lnTo>
                    <a:lnTo>
                      <a:pt x="18" y="8"/>
                    </a:lnTo>
                    <a:lnTo>
                      <a:pt x="22" y="7"/>
                    </a:lnTo>
                    <a:lnTo>
                      <a:pt x="22" y="3"/>
                    </a:lnTo>
                    <a:lnTo>
                      <a:pt x="21" y="1"/>
                    </a:lnTo>
                    <a:lnTo>
                      <a:pt x="17" y="0"/>
                    </a:lnTo>
                    <a:lnTo>
                      <a:pt x="15" y="2"/>
                    </a:lnTo>
                    <a:lnTo>
                      <a:pt x="18"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66" name="Google Shape;1066;p15"/>
              <p:cNvSpPr/>
              <p:nvPr/>
            </p:nvSpPr>
            <p:spPr>
              <a:xfrm flipH="1">
                <a:off x="2528" y="3276"/>
                <a:ext cx="9" cy="9"/>
              </a:xfrm>
              <a:custGeom>
                <a:rect b="b" l="l" r="r" t="t"/>
                <a:pathLst>
                  <a:path extrusionOk="0" h="8" w="10">
                    <a:moveTo>
                      <a:pt x="3" y="5"/>
                    </a:moveTo>
                    <a:lnTo>
                      <a:pt x="6" y="1"/>
                    </a:lnTo>
                    <a:lnTo>
                      <a:pt x="0" y="0"/>
                    </a:lnTo>
                    <a:lnTo>
                      <a:pt x="0" y="7"/>
                    </a:lnTo>
                    <a:lnTo>
                      <a:pt x="6" y="8"/>
                    </a:lnTo>
                    <a:lnTo>
                      <a:pt x="10" y="5"/>
                    </a:lnTo>
                    <a:lnTo>
                      <a:pt x="6" y="8"/>
                    </a:lnTo>
                    <a:lnTo>
                      <a:pt x="8" y="7"/>
                    </a:lnTo>
                    <a:lnTo>
                      <a:pt x="10" y="5"/>
                    </a:lnTo>
                    <a:lnTo>
                      <a:pt x="8" y="2"/>
                    </a:lnTo>
                    <a:lnTo>
                      <a:pt x="6" y="1"/>
                    </a:lnTo>
                    <a:lnTo>
                      <a:pt x="3"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67" name="Google Shape;1067;p15"/>
              <p:cNvSpPr/>
              <p:nvPr/>
            </p:nvSpPr>
            <p:spPr>
              <a:xfrm flipH="1">
                <a:off x="2524" y="3260"/>
                <a:ext cx="10" cy="20"/>
              </a:xfrm>
              <a:custGeom>
                <a:rect b="b" l="l" r="r" t="t"/>
                <a:pathLst>
                  <a:path extrusionOk="0" h="21" w="10">
                    <a:moveTo>
                      <a:pt x="3" y="1"/>
                    </a:moveTo>
                    <a:lnTo>
                      <a:pt x="3" y="3"/>
                    </a:lnTo>
                    <a:lnTo>
                      <a:pt x="0" y="21"/>
                    </a:lnTo>
                    <a:lnTo>
                      <a:pt x="7" y="21"/>
                    </a:lnTo>
                    <a:lnTo>
                      <a:pt x="10" y="3"/>
                    </a:lnTo>
                    <a:lnTo>
                      <a:pt x="10" y="6"/>
                    </a:lnTo>
                    <a:lnTo>
                      <a:pt x="10" y="3"/>
                    </a:lnTo>
                    <a:lnTo>
                      <a:pt x="9" y="1"/>
                    </a:lnTo>
                    <a:lnTo>
                      <a:pt x="7" y="0"/>
                    </a:lnTo>
                    <a:lnTo>
                      <a:pt x="4" y="1"/>
                    </a:lnTo>
                    <a:lnTo>
                      <a:pt x="3" y="3"/>
                    </a:lnTo>
                    <a:lnTo>
                      <a:pt x="3"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68" name="Google Shape;1068;p15"/>
              <p:cNvSpPr/>
              <p:nvPr/>
            </p:nvSpPr>
            <p:spPr>
              <a:xfrm flipH="1">
                <a:off x="2508" y="3233"/>
                <a:ext cx="22" cy="33"/>
              </a:xfrm>
              <a:custGeom>
                <a:rect b="b" l="l" r="r" t="t"/>
                <a:pathLst>
                  <a:path extrusionOk="0" h="31" w="22">
                    <a:moveTo>
                      <a:pt x="19" y="0"/>
                    </a:moveTo>
                    <a:lnTo>
                      <a:pt x="15" y="2"/>
                    </a:lnTo>
                    <a:lnTo>
                      <a:pt x="0" y="26"/>
                    </a:lnTo>
                    <a:lnTo>
                      <a:pt x="7" y="31"/>
                    </a:lnTo>
                    <a:lnTo>
                      <a:pt x="22" y="7"/>
                    </a:lnTo>
                    <a:lnTo>
                      <a:pt x="19" y="9"/>
                    </a:lnTo>
                    <a:lnTo>
                      <a:pt x="22" y="7"/>
                    </a:lnTo>
                    <a:lnTo>
                      <a:pt x="22" y="3"/>
                    </a:lnTo>
                    <a:lnTo>
                      <a:pt x="21" y="1"/>
                    </a:lnTo>
                    <a:lnTo>
                      <a:pt x="17" y="0"/>
                    </a:lnTo>
                    <a:lnTo>
                      <a:pt x="15" y="2"/>
                    </a:lnTo>
                    <a:lnTo>
                      <a:pt x="1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69" name="Google Shape;1069;p15"/>
              <p:cNvSpPr/>
              <p:nvPr/>
            </p:nvSpPr>
            <p:spPr>
              <a:xfrm flipH="1">
                <a:off x="2502" y="3233"/>
                <a:ext cx="10" cy="10"/>
              </a:xfrm>
              <a:custGeom>
                <a:rect b="b" l="l" r="r" t="t"/>
                <a:pathLst>
                  <a:path extrusionOk="0" h="9" w="10">
                    <a:moveTo>
                      <a:pt x="2" y="3"/>
                    </a:moveTo>
                    <a:lnTo>
                      <a:pt x="5" y="0"/>
                    </a:lnTo>
                    <a:lnTo>
                      <a:pt x="0" y="0"/>
                    </a:lnTo>
                    <a:lnTo>
                      <a:pt x="0" y="9"/>
                    </a:lnTo>
                    <a:lnTo>
                      <a:pt x="5" y="9"/>
                    </a:lnTo>
                    <a:lnTo>
                      <a:pt x="9" y="5"/>
                    </a:lnTo>
                    <a:lnTo>
                      <a:pt x="5" y="9"/>
                    </a:lnTo>
                    <a:lnTo>
                      <a:pt x="9" y="8"/>
                    </a:lnTo>
                    <a:lnTo>
                      <a:pt x="10" y="4"/>
                    </a:lnTo>
                    <a:lnTo>
                      <a:pt x="9" y="1"/>
                    </a:lnTo>
                    <a:lnTo>
                      <a:pt x="5" y="0"/>
                    </a:lnTo>
                    <a:lnTo>
                      <a:pt x="2"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70" name="Google Shape;1070;p15"/>
              <p:cNvSpPr/>
              <p:nvPr/>
            </p:nvSpPr>
            <p:spPr>
              <a:xfrm flipH="1">
                <a:off x="2498" y="3219"/>
                <a:ext cx="12" cy="20"/>
              </a:xfrm>
              <a:custGeom>
                <a:rect b="b" l="l" r="r" t="t"/>
                <a:pathLst>
                  <a:path extrusionOk="0" h="20" w="11">
                    <a:moveTo>
                      <a:pt x="5" y="2"/>
                    </a:moveTo>
                    <a:lnTo>
                      <a:pt x="5" y="2"/>
                    </a:lnTo>
                    <a:lnTo>
                      <a:pt x="0" y="18"/>
                    </a:lnTo>
                    <a:lnTo>
                      <a:pt x="7" y="20"/>
                    </a:lnTo>
                    <a:lnTo>
                      <a:pt x="11" y="4"/>
                    </a:lnTo>
                    <a:lnTo>
                      <a:pt x="11" y="4"/>
                    </a:lnTo>
                    <a:lnTo>
                      <a:pt x="11" y="4"/>
                    </a:lnTo>
                    <a:lnTo>
                      <a:pt x="11" y="1"/>
                    </a:lnTo>
                    <a:lnTo>
                      <a:pt x="9" y="0"/>
                    </a:lnTo>
                    <a:lnTo>
                      <a:pt x="7" y="0"/>
                    </a:lnTo>
                    <a:lnTo>
                      <a:pt x="5"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71" name="Google Shape;1071;p15"/>
              <p:cNvSpPr/>
              <p:nvPr/>
            </p:nvSpPr>
            <p:spPr>
              <a:xfrm flipH="1">
                <a:off x="2484" y="3192"/>
                <a:ext cx="22" cy="31"/>
              </a:xfrm>
              <a:custGeom>
                <a:rect b="b" l="l" r="r" t="t"/>
                <a:pathLst>
                  <a:path extrusionOk="0" h="30" w="20">
                    <a:moveTo>
                      <a:pt x="17" y="0"/>
                    </a:moveTo>
                    <a:lnTo>
                      <a:pt x="13" y="3"/>
                    </a:lnTo>
                    <a:lnTo>
                      <a:pt x="0" y="28"/>
                    </a:lnTo>
                    <a:lnTo>
                      <a:pt x="6" y="30"/>
                    </a:lnTo>
                    <a:lnTo>
                      <a:pt x="20" y="5"/>
                    </a:lnTo>
                    <a:lnTo>
                      <a:pt x="17" y="7"/>
                    </a:lnTo>
                    <a:lnTo>
                      <a:pt x="20" y="5"/>
                    </a:lnTo>
                    <a:lnTo>
                      <a:pt x="20" y="1"/>
                    </a:lnTo>
                    <a:lnTo>
                      <a:pt x="18" y="0"/>
                    </a:lnTo>
                    <a:lnTo>
                      <a:pt x="16" y="0"/>
                    </a:lnTo>
                    <a:lnTo>
                      <a:pt x="13" y="3"/>
                    </a:lnTo>
                    <a:lnTo>
                      <a:pt x="1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72" name="Google Shape;1072;p15"/>
              <p:cNvSpPr/>
              <p:nvPr/>
            </p:nvSpPr>
            <p:spPr>
              <a:xfrm flipH="1">
                <a:off x="2477" y="3192"/>
                <a:ext cx="11" cy="8"/>
              </a:xfrm>
              <a:custGeom>
                <a:rect b="b" l="l" r="r" t="t"/>
                <a:pathLst>
                  <a:path extrusionOk="0" h="8" w="10">
                    <a:moveTo>
                      <a:pt x="3" y="5"/>
                    </a:moveTo>
                    <a:lnTo>
                      <a:pt x="7" y="1"/>
                    </a:lnTo>
                    <a:lnTo>
                      <a:pt x="0" y="0"/>
                    </a:lnTo>
                    <a:lnTo>
                      <a:pt x="0" y="7"/>
                    </a:lnTo>
                    <a:lnTo>
                      <a:pt x="7" y="8"/>
                    </a:lnTo>
                    <a:lnTo>
                      <a:pt x="10" y="5"/>
                    </a:lnTo>
                    <a:lnTo>
                      <a:pt x="7" y="8"/>
                    </a:lnTo>
                    <a:lnTo>
                      <a:pt x="9" y="7"/>
                    </a:lnTo>
                    <a:lnTo>
                      <a:pt x="10" y="5"/>
                    </a:lnTo>
                    <a:lnTo>
                      <a:pt x="9" y="3"/>
                    </a:lnTo>
                    <a:lnTo>
                      <a:pt x="7" y="1"/>
                    </a:lnTo>
                    <a:lnTo>
                      <a:pt x="3"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73" name="Google Shape;1073;p15"/>
              <p:cNvSpPr/>
              <p:nvPr/>
            </p:nvSpPr>
            <p:spPr>
              <a:xfrm flipH="1">
                <a:off x="2473" y="3176"/>
                <a:ext cx="11" cy="20"/>
              </a:xfrm>
              <a:custGeom>
                <a:rect b="b" l="l" r="r" t="t"/>
                <a:pathLst>
                  <a:path extrusionOk="0" h="21" w="11">
                    <a:moveTo>
                      <a:pt x="4" y="2"/>
                    </a:moveTo>
                    <a:lnTo>
                      <a:pt x="4" y="4"/>
                    </a:lnTo>
                    <a:lnTo>
                      <a:pt x="0" y="21"/>
                    </a:lnTo>
                    <a:lnTo>
                      <a:pt x="7" y="21"/>
                    </a:lnTo>
                    <a:lnTo>
                      <a:pt x="11" y="4"/>
                    </a:lnTo>
                    <a:lnTo>
                      <a:pt x="11" y="5"/>
                    </a:lnTo>
                    <a:lnTo>
                      <a:pt x="11" y="4"/>
                    </a:lnTo>
                    <a:lnTo>
                      <a:pt x="9" y="1"/>
                    </a:lnTo>
                    <a:lnTo>
                      <a:pt x="7" y="0"/>
                    </a:lnTo>
                    <a:lnTo>
                      <a:pt x="5" y="1"/>
                    </a:lnTo>
                    <a:lnTo>
                      <a:pt x="4" y="4"/>
                    </a:lnTo>
                    <a:lnTo>
                      <a:pt x="4"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74" name="Google Shape;1074;p15"/>
              <p:cNvSpPr/>
              <p:nvPr/>
            </p:nvSpPr>
            <p:spPr>
              <a:xfrm flipH="1">
                <a:off x="2459" y="3149"/>
                <a:ext cx="23" cy="31"/>
              </a:xfrm>
              <a:custGeom>
                <a:rect b="b" l="l" r="r" t="t"/>
                <a:pathLst>
                  <a:path extrusionOk="0" h="30" w="20">
                    <a:moveTo>
                      <a:pt x="17" y="0"/>
                    </a:moveTo>
                    <a:lnTo>
                      <a:pt x="14" y="3"/>
                    </a:lnTo>
                    <a:lnTo>
                      <a:pt x="0" y="27"/>
                    </a:lnTo>
                    <a:lnTo>
                      <a:pt x="7" y="30"/>
                    </a:lnTo>
                    <a:lnTo>
                      <a:pt x="20" y="6"/>
                    </a:lnTo>
                    <a:lnTo>
                      <a:pt x="17" y="9"/>
                    </a:lnTo>
                    <a:lnTo>
                      <a:pt x="20" y="6"/>
                    </a:lnTo>
                    <a:lnTo>
                      <a:pt x="20" y="2"/>
                    </a:lnTo>
                    <a:lnTo>
                      <a:pt x="18" y="1"/>
                    </a:lnTo>
                    <a:lnTo>
                      <a:pt x="16" y="1"/>
                    </a:lnTo>
                    <a:lnTo>
                      <a:pt x="14" y="3"/>
                    </a:lnTo>
                    <a:lnTo>
                      <a:pt x="1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75" name="Google Shape;1075;p15"/>
              <p:cNvSpPr/>
              <p:nvPr/>
            </p:nvSpPr>
            <p:spPr>
              <a:xfrm flipH="1">
                <a:off x="2451" y="3149"/>
                <a:ext cx="12" cy="10"/>
              </a:xfrm>
              <a:custGeom>
                <a:rect b="b" l="l" r="r" t="t"/>
                <a:pathLst>
                  <a:path extrusionOk="0" h="9" w="12">
                    <a:moveTo>
                      <a:pt x="3" y="4"/>
                    </a:moveTo>
                    <a:lnTo>
                      <a:pt x="7" y="0"/>
                    </a:lnTo>
                    <a:lnTo>
                      <a:pt x="0" y="0"/>
                    </a:lnTo>
                    <a:lnTo>
                      <a:pt x="0" y="9"/>
                    </a:lnTo>
                    <a:lnTo>
                      <a:pt x="7" y="9"/>
                    </a:lnTo>
                    <a:lnTo>
                      <a:pt x="10" y="4"/>
                    </a:lnTo>
                    <a:lnTo>
                      <a:pt x="7" y="9"/>
                    </a:lnTo>
                    <a:lnTo>
                      <a:pt x="10" y="8"/>
                    </a:lnTo>
                    <a:lnTo>
                      <a:pt x="12" y="4"/>
                    </a:lnTo>
                    <a:lnTo>
                      <a:pt x="10" y="1"/>
                    </a:lnTo>
                    <a:lnTo>
                      <a:pt x="7" y="0"/>
                    </a:lnTo>
                    <a:lnTo>
                      <a:pt x="3"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76" name="Google Shape;1076;p15"/>
              <p:cNvSpPr/>
              <p:nvPr/>
            </p:nvSpPr>
            <p:spPr>
              <a:xfrm flipH="1">
                <a:off x="2449" y="3135"/>
                <a:ext cx="10" cy="20"/>
              </a:xfrm>
              <a:custGeom>
                <a:rect b="b" l="l" r="r" t="t"/>
                <a:pathLst>
                  <a:path extrusionOk="0" h="19" w="11">
                    <a:moveTo>
                      <a:pt x="4" y="2"/>
                    </a:moveTo>
                    <a:lnTo>
                      <a:pt x="4" y="3"/>
                    </a:lnTo>
                    <a:lnTo>
                      <a:pt x="0" y="19"/>
                    </a:lnTo>
                    <a:lnTo>
                      <a:pt x="7" y="19"/>
                    </a:lnTo>
                    <a:lnTo>
                      <a:pt x="11" y="3"/>
                    </a:lnTo>
                    <a:lnTo>
                      <a:pt x="11" y="4"/>
                    </a:lnTo>
                    <a:lnTo>
                      <a:pt x="11" y="3"/>
                    </a:lnTo>
                    <a:lnTo>
                      <a:pt x="10" y="1"/>
                    </a:lnTo>
                    <a:lnTo>
                      <a:pt x="7" y="0"/>
                    </a:lnTo>
                    <a:lnTo>
                      <a:pt x="5" y="1"/>
                    </a:lnTo>
                    <a:lnTo>
                      <a:pt x="4" y="3"/>
                    </a:lnTo>
                    <a:lnTo>
                      <a:pt x="4"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77" name="Google Shape;1077;p15"/>
              <p:cNvSpPr/>
              <p:nvPr/>
            </p:nvSpPr>
            <p:spPr>
              <a:xfrm flipH="1">
                <a:off x="2435" y="3108"/>
                <a:ext cx="22" cy="31"/>
              </a:xfrm>
              <a:custGeom>
                <a:rect b="b" l="l" r="r" t="t"/>
                <a:pathLst>
                  <a:path extrusionOk="0" h="30" w="21">
                    <a:moveTo>
                      <a:pt x="17" y="0"/>
                    </a:moveTo>
                    <a:lnTo>
                      <a:pt x="14" y="4"/>
                    </a:lnTo>
                    <a:lnTo>
                      <a:pt x="0" y="28"/>
                    </a:lnTo>
                    <a:lnTo>
                      <a:pt x="7" y="30"/>
                    </a:lnTo>
                    <a:lnTo>
                      <a:pt x="21" y="6"/>
                    </a:lnTo>
                    <a:lnTo>
                      <a:pt x="17" y="10"/>
                    </a:lnTo>
                    <a:lnTo>
                      <a:pt x="21" y="6"/>
                    </a:lnTo>
                    <a:lnTo>
                      <a:pt x="21" y="3"/>
                    </a:lnTo>
                    <a:lnTo>
                      <a:pt x="18" y="2"/>
                    </a:lnTo>
                    <a:lnTo>
                      <a:pt x="16" y="2"/>
                    </a:lnTo>
                    <a:lnTo>
                      <a:pt x="14" y="4"/>
                    </a:lnTo>
                    <a:lnTo>
                      <a:pt x="1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78" name="Google Shape;1078;p15"/>
              <p:cNvSpPr/>
              <p:nvPr/>
            </p:nvSpPr>
            <p:spPr>
              <a:xfrm flipH="1">
                <a:off x="2374" y="3108"/>
                <a:ext cx="65" cy="10"/>
              </a:xfrm>
              <a:custGeom>
                <a:rect b="b" l="l" r="r" t="t"/>
                <a:pathLst>
                  <a:path extrusionOk="0" h="10" w="65">
                    <a:moveTo>
                      <a:pt x="64" y="3"/>
                    </a:moveTo>
                    <a:lnTo>
                      <a:pt x="60" y="0"/>
                    </a:lnTo>
                    <a:lnTo>
                      <a:pt x="0" y="0"/>
                    </a:lnTo>
                    <a:lnTo>
                      <a:pt x="0" y="10"/>
                    </a:lnTo>
                    <a:lnTo>
                      <a:pt x="60" y="10"/>
                    </a:lnTo>
                    <a:lnTo>
                      <a:pt x="57" y="7"/>
                    </a:lnTo>
                    <a:lnTo>
                      <a:pt x="60" y="10"/>
                    </a:lnTo>
                    <a:lnTo>
                      <a:pt x="64" y="9"/>
                    </a:lnTo>
                    <a:lnTo>
                      <a:pt x="65" y="5"/>
                    </a:lnTo>
                    <a:lnTo>
                      <a:pt x="64" y="2"/>
                    </a:lnTo>
                    <a:lnTo>
                      <a:pt x="60" y="0"/>
                    </a:lnTo>
                    <a:lnTo>
                      <a:pt x="64"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79" name="Google Shape;1079;p15"/>
              <p:cNvSpPr/>
              <p:nvPr/>
            </p:nvSpPr>
            <p:spPr>
              <a:xfrm flipH="1">
                <a:off x="2365" y="3110"/>
                <a:ext cx="17" cy="16"/>
              </a:xfrm>
              <a:custGeom>
                <a:rect b="b" l="l" r="r" t="t"/>
                <a:pathLst>
                  <a:path extrusionOk="0" h="16" w="15">
                    <a:moveTo>
                      <a:pt x="8" y="9"/>
                    </a:moveTo>
                    <a:lnTo>
                      <a:pt x="15" y="9"/>
                    </a:lnTo>
                    <a:lnTo>
                      <a:pt x="7" y="0"/>
                    </a:lnTo>
                    <a:lnTo>
                      <a:pt x="0" y="4"/>
                    </a:lnTo>
                    <a:lnTo>
                      <a:pt x="8" y="14"/>
                    </a:lnTo>
                    <a:lnTo>
                      <a:pt x="15" y="14"/>
                    </a:lnTo>
                    <a:lnTo>
                      <a:pt x="8" y="14"/>
                    </a:lnTo>
                    <a:lnTo>
                      <a:pt x="10" y="16"/>
                    </a:lnTo>
                    <a:lnTo>
                      <a:pt x="13" y="15"/>
                    </a:lnTo>
                    <a:lnTo>
                      <a:pt x="15" y="12"/>
                    </a:lnTo>
                    <a:lnTo>
                      <a:pt x="15" y="9"/>
                    </a:lnTo>
                    <a:lnTo>
                      <a:pt x="8"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80" name="Google Shape;1080;p15"/>
              <p:cNvSpPr/>
              <p:nvPr/>
            </p:nvSpPr>
            <p:spPr>
              <a:xfrm flipH="1">
                <a:off x="2357" y="3108"/>
                <a:ext cx="17" cy="16"/>
              </a:xfrm>
              <a:custGeom>
                <a:rect b="b" l="l" r="r" t="t"/>
                <a:pathLst>
                  <a:path extrusionOk="0" h="17" w="15">
                    <a:moveTo>
                      <a:pt x="11" y="0"/>
                    </a:moveTo>
                    <a:lnTo>
                      <a:pt x="8" y="3"/>
                    </a:lnTo>
                    <a:lnTo>
                      <a:pt x="0" y="12"/>
                    </a:lnTo>
                    <a:lnTo>
                      <a:pt x="7" y="17"/>
                    </a:lnTo>
                    <a:lnTo>
                      <a:pt x="15" y="7"/>
                    </a:lnTo>
                    <a:lnTo>
                      <a:pt x="11" y="10"/>
                    </a:lnTo>
                    <a:lnTo>
                      <a:pt x="15" y="7"/>
                    </a:lnTo>
                    <a:lnTo>
                      <a:pt x="15" y="4"/>
                    </a:lnTo>
                    <a:lnTo>
                      <a:pt x="13" y="2"/>
                    </a:lnTo>
                    <a:lnTo>
                      <a:pt x="10" y="0"/>
                    </a:lnTo>
                    <a:lnTo>
                      <a:pt x="8" y="3"/>
                    </a:lnTo>
                    <a:lnTo>
                      <a:pt x="1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81" name="Google Shape;1081;p15"/>
              <p:cNvSpPr/>
              <p:nvPr/>
            </p:nvSpPr>
            <p:spPr>
              <a:xfrm flipH="1">
                <a:off x="2292" y="3108"/>
                <a:ext cx="69" cy="10"/>
              </a:xfrm>
              <a:custGeom>
                <a:rect b="b" l="l" r="r" t="t"/>
                <a:pathLst>
                  <a:path extrusionOk="0" h="10" w="68">
                    <a:moveTo>
                      <a:pt x="67" y="3"/>
                    </a:moveTo>
                    <a:lnTo>
                      <a:pt x="64" y="0"/>
                    </a:lnTo>
                    <a:lnTo>
                      <a:pt x="0" y="0"/>
                    </a:lnTo>
                    <a:lnTo>
                      <a:pt x="0" y="10"/>
                    </a:lnTo>
                    <a:lnTo>
                      <a:pt x="64" y="10"/>
                    </a:lnTo>
                    <a:lnTo>
                      <a:pt x="60" y="7"/>
                    </a:lnTo>
                    <a:lnTo>
                      <a:pt x="64" y="10"/>
                    </a:lnTo>
                    <a:lnTo>
                      <a:pt x="67" y="9"/>
                    </a:lnTo>
                    <a:lnTo>
                      <a:pt x="68" y="5"/>
                    </a:lnTo>
                    <a:lnTo>
                      <a:pt x="67" y="2"/>
                    </a:lnTo>
                    <a:lnTo>
                      <a:pt x="64" y="0"/>
                    </a:lnTo>
                    <a:lnTo>
                      <a:pt x="67"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82" name="Google Shape;1082;p15"/>
              <p:cNvSpPr/>
              <p:nvPr/>
            </p:nvSpPr>
            <p:spPr>
              <a:xfrm flipH="1">
                <a:off x="2284" y="3110"/>
                <a:ext cx="16" cy="16"/>
              </a:xfrm>
              <a:custGeom>
                <a:rect b="b" l="l" r="r" t="t"/>
                <a:pathLst>
                  <a:path extrusionOk="0" h="16" w="15">
                    <a:moveTo>
                      <a:pt x="8" y="9"/>
                    </a:moveTo>
                    <a:lnTo>
                      <a:pt x="15" y="9"/>
                    </a:lnTo>
                    <a:lnTo>
                      <a:pt x="7" y="0"/>
                    </a:lnTo>
                    <a:lnTo>
                      <a:pt x="0" y="4"/>
                    </a:lnTo>
                    <a:lnTo>
                      <a:pt x="8" y="14"/>
                    </a:lnTo>
                    <a:lnTo>
                      <a:pt x="15" y="14"/>
                    </a:lnTo>
                    <a:lnTo>
                      <a:pt x="8" y="14"/>
                    </a:lnTo>
                    <a:lnTo>
                      <a:pt x="10" y="16"/>
                    </a:lnTo>
                    <a:lnTo>
                      <a:pt x="14" y="15"/>
                    </a:lnTo>
                    <a:lnTo>
                      <a:pt x="15" y="12"/>
                    </a:lnTo>
                    <a:lnTo>
                      <a:pt x="15" y="9"/>
                    </a:lnTo>
                    <a:lnTo>
                      <a:pt x="8"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83" name="Google Shape;1083;p15"/>
              <p:cNvSpPr/>
              <p:nvPr/>
            </p:nvSpPr>
            <p:spPr>
              <a:xfrm flipH="1">
                <a:off x="2280" y="3108"/>
                <a:ext cx="12" cy="16"/>
              </a:xfrm>
              <a:custGeom>
                <a:rect b="b" l="l" r="r" t="t"/>
                <a:pathLst>
                  <a:path extrusionOk="0" h="17" w="13">
                    <a:moveTo>
                      <a:pt x="9" y="0"/>
                    </a:moveTo>
                    <a:lnTo>
                      <a:pt x="6" y="3"/>
                    </a:lnTo>
                    <a:lnTo>
                      <a:pt x="0" y="12"/>
                    </a:lnTo>
                    <a:lnTo>
                      <a:pt x="7" y="17"/>
                    </a:lnTo>
                    <a:lnTo>
                      <a:pt x="13" y="7"/>
                    </a:lnTo>
                    <a:lnTo>
                      <a:pt x="9" y="10"/>
                    </a:lnTo>
                    <a:lnTo>
                      <a:pt x="13" y="7"/>
                    </a:lnTo>
                    <a:lnTo>
                      <a:pt x="13" y="4"/>
                    </a:lnTo>
                    <a:lnTo>
                      <a:pt x="12" y="2"/>
                    </a:lnTo>
                    <a:lnTo>
                      <a:pt x="8" y="0"/>
                    </a:lnTo>
                    <a:lnTo>
                      <a:pt x="6" y="3"/>
                    </a:lnTo>
                    <a:lnTo>
                      <a:pt x="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84" name="Google Shape;1084;p15"/>
              <p:cNvSpPr/>
              <p:nvPr/>
            </p:nvSpPr>
            <p:spPr>
              <a:xfrm flipH="1">
                <a:off x="2365" y="3118"/>
                <a:ext cx="9" cy="6"/>
              </a:xfrm>
              <a:custGeom>
                <a:rect b="b" l="l" r="r" t="t"/>
                <a:pathLst>
                  <a:path extrusionOk="0" h="4" w="7">
                    <a:moveTo>
                      <a:pt x="7" y="4"/>
                    </a:moveTo>
                    <a:lnTo>
                      <a:pt x="7" y="1"/>
                    </a:lnTo>
                    <a:lnTo>
                      <a:pt x="4" y="0"/>
                    </a:lnTo>
                    <a:lnTo>
                      <a:pt x="2" y="0"/>
                    </a:lnTo>
                    <a:lnTo>
                      <a:pt x="0" y="2"/>
                    </a:lnTo>
                    <a:lnTo>
                      <a:pt x="7"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85" name="Google Shape;1085;p15"/>
              <p:cNvSpPr/>
              <p:nvPr/>
            </p:nvSpPr>
            <p:spPr>
              <a:xfrm flipH="1">
                <a:off x="2365" y="3122"/>
                <a:ext cx="100" cy="187"/>
              </a:xfrm>
              <a:custGeom>
                <a:rect b="b" l="l" r="r" t="t"/>
                <a:pathLst>
                  <a:path extrusionOk="0" h="183" w="97">
                    <a:moveTo>
                      <a:pt x="3" y="182"/>
                    </a:moveTo>
                    <a:lnTo>
                      <a:pt x="7" y="183"/>
                    </a:lnTo>
                    <a:lnTo>
                      <a:pt x="97" y="2"/>
                    </a:lnTo>
                    <a:lnTo>
                      <a:pt x="90" y="0"/>
                    </a:lnTo>
                    <a:lnTo>
                      <a:pt x="0" y="181"/>
                    </a:lnTo>
                    <a:lnTo>
                      <a:pt x="3" y="18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86" name="Google Shape;1086;p15"/>
              <p:cNvSpPr/>
              <p:nvPr/>
            </p:nvSpPr>
            <p:spPr>
              <a:xfrm flipH="1">
                <a:off x="2457" y="3307"/>
                <a:ext cx="8" cy="4"/>
              </a:xfrm>
              <a:custGeom>
                <a:rect b="b" l="l" r="r" t="t"/>
                <a:pathLst>
                  <a:path extrusionOk="0" h="5" w="7">
                    <a:moveTo>
                      <a:pt x="0" y="0"/>
                    </a:moveTo>
                    <a:lnTo>
                      <a:pt x="0" y="3"/>
                    </a:lnTo>
                    <a:lnTo>
                      <a:pt x="2" y="5"/>
                    </a:lnTo>
                    <a:lnTo>
                      <a:pt x="6" y="5"/>
                    </a:lnTo>
                    <a:lnTo>
                      <a:pt x="7" y="2"/>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87" name="Google Shape;1087;p15"/>
              <p:cNvSpPr/>
              <p:nvPr/>
            </p:nvSpPr>
            <p:spPr>
              <a:xfrm flipH="1">
                <a:off x="2292" y="3118"/>
                <a:ext cx="6" cy="6"/>
              </a:xfrm>
              <a:custGeom>
                <a:rect b="b" l="l" r="r" t="t"/>
                <a:pathLst>
                  <a:path extrusionOk="0" h="4" w="7">
                    <a:moveTo>
                      <a:pt x="7" y="4"/>
                    </a:moveTo>
                    <a:lnTo>
                      <a:pt x="7" y="1"/>
                    </a:lnTo>
                    <a:lnTo>
                      <a:pt x="5" y="0"/>
                    </a:lnTo>
                    <a:lnTo>
                      <a:pt x="3" y="0"/>
                    </a:lnTo>
                    <a:lnTo>
                      <a:pt x="0" y="2"/>
                    </a:lnTo>
                    <a:lnTo>
                      <a:pt x="7"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88" name="Google Shape;1088;p15"/>
              <p:cNvSpPr/>
              <p:nvPr/>
            </p:nvSpPr>
            <p:spPr>
              <a:xfrm flipH="1">
                <a:off x="2292" y="3122"/>
                <a:ext cx="98" cy="187"/>
              </a:xfrm>
              <a:custGeom>
                <a:rect b="b" l="l" r="r" t="t"/>
                <a:pathLst>
                  <a:path extrusionOk="0" h="183" w="97">
                    <a:moveTo>
                      <a:pt x="4" y="182"/>
                    </a:moveTo>
                    <a:lnTo>
                      <a:pt x="7" y="183"/>
                    </a:lnTo>
                    <a:lnTo>
                      <a:pt x="97" y="2"/>
                    </a:lnTo>
                    <a:lnTo>
                      <a:pt x="90" y="0"/>
                    </a:lnTo>
                    <a:lnTo>
                      <a:pt x="0" y="181"/>
                    </a:lnTo>
                    <a:lnTo>
                      <a:pt x="4" y="18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89" name="Google Shape;1089;p15"/>
              <p:cNvSpPr/>
              <p:nvPr/>
            </p:nvSpPr>
            <p:spPr>
              <a:xfrm flipH="1">
                <a:off x="2384" y="3307"/>
                <a:ext cx="6" cy="4"/>
              </a:xfrm>
              <a:custGeom>
                <a:rect b="b" l="l" r="r" t="t"/>
                <a:pathLst>
                  <a:path extrusionOk="0" h="5" w="7">
                    <a:moveTo>
                      <a:pt x="0" y="0"/>
                    </a:moveTo>
                    <a:lnTo>
                      <a:pt x="0" y="3"/>
                    </a:lnTo>
                    <a:lnTo>
                      <a:pt x="3" y="5"/>
                    </a:lnTo>
                    <a:lnTo>
                      <a:pt x="6" y="5"/>
                    </a:lnTo>
                    <a:lnTo>
                      <a:pt x="7" y="2"/>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90" name="Google Shape;1090;p15"/>
              <p:cNvSpPr/>
              <p:nvPr/>
            </p:nvSpPr>
            <p:spPr>
              <a:xfrm flipH="1">
                <a:off x="2208" y="3118"/>
                <a:ext cx="9" cy="6"/>
              </a:xfrm>
              <a:custGeom>
                <a:rect b="b" l="l" r="r" t="t"/>
                <a:pathLst>
                  <a:path extrusionOk="0" h="4" w="7">
                    <a:moveTo>
                      <a:pt x="7" y="4"/>
                    </a:moveTo>
                    <a:lnTo>
                      <a:pt x="7" y="1"/>
                    </a:lnTo>
                    <a:lnTo>
                      <a:pt x="5" y="0"/>
                    </a:lnTo>
                    <a:lnTo>
                      <a:pt x="2" y="0"/>
                    </a:lnTo>
                    <a:lnTo>
                      <a:pt x="0" y="2"/>
                    </a:lnTo>
                    <a:lnTo>
                      <a:pt x="7"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91" name="Google Shape;1091;p15"/>
              <p:cNvSpPr/>
              <p:nvPr/>
            </p:nvSpPr>
            <p:spPr>
              <a:xfrm flipH="1">
                <a:off x="2208" y="3122"/>
                <a:ext cx="98" cy="187"/>
              </a:xfrm>
              <a:custGeom>
                <a:rect b="b" l="l" r="r" t="t"/>
                <a:pathLst>
                  <a:path extrusionOk="0" h="183" w="96">
                    <a:moveTo>
                      <a:pt x="4" y="182"/>
                    </a:moveTo>
                    <a:lnTo>
                      <a:pt x="7" y="183"/>
                    </a:lnTo>
                    <a:lnTo>
                      <a:pt x="96" y="2"/>
                    </a:lnTo>
                    <a:lnTo>
                      <a:pt x="89" y="0"/>
                    </a:lnTo>
                    <a:lnTo>
                      <a:pt x="0" y="181"/>
                    </a:lnTo>
                    <a:lnTo>
                      <a:pt x="4" y="18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92" name="Google Shape;1092;p15"/>
              <p:cNvSpPr/>
              <p:nvPr/>
            </p:nvSpPr>
            <p:spPr>
              <a:xfrm flipH="1">
                <a:off x="2298" y="3307"/>
                <a:ext cx="8" cy="4"/>
              </a:xfrm>
              <a:custGeom>
                <a:rect b="b" l="l" r="r" t="t"/>
                <a:pathLst>
                  <a:path extrusionOk="0" h="5" w="7">
                    <a:moveTo>
                      <a:pt x="0" y="0"/>
                    </a:moveTo>
                    <a:lnTo>
                      <a:pt x="0" y="3"/>
                    </a:lnTo>
                    <a:lnTo>
                      <a:pt x="3" y="5"/>
                    </a:lnTo>
                    <a:lnTo>
                      <a:pt x="6" y="5"/>
                    </a:lnTo>
                    <a:lnTo>
                      <a:pt x="7" y="2"/>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93" name="Google Shape;1093;p15"/>
              <p:cNvSpPr/>
              <p:nvPr/>
            </p:nvSpPr>
            <p:spPr>
              <a:xfrm flipH="1">
                <a:off x="2125" y="3118"/>
                <a:ext cx="6" cy="6"/>
              </a:xfrm>
              <a:custGeom>
                <a:rect b="b" l="l" r="r" t="t"/>
                <a:pathLst>
                  <a:path extrusionOk="0" h="4" w="7">
                    <a:moveTo>
                      <a:pt x="7" y="4"/>
                    </a:moveTo>
                    <a:lnTo>
                      <a:pt x="7" y="1"/>
                    </a:lnTo>
                    <a:lnTo>
                      <a:pt x="5" y="0"/>
                    </a:lnTo>
                    <a:lnTo>
                      <a:pt x="2" y="0"/>
                    </a:lnTo>
                    <a:lnTo>
                      <a:pt x="0" y="2"/>
                    </a:lnTo>
                    <a:lnTo>
                      <a:pt x="7"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94" name="Google Shape;1094;p15"/>
              <p:cNvSpPr/>
              <p:nvPr/>
            </p:nvSpPr>
            <p:spPr>
              <a:xfrm flipH="1">
                <a:off x="2125" y="3122"/>
                <a:ext cx="83" cy="156"/>
              </a:xfrm>
              <a:custGeom>
                <a:rect b="b" l="l" r="r" t="t"/>
                <a:pathLst>
                  <a:path extrusionOk="0" h="153" w="83">
                    <a:moveTo>
                      <a:pt x="3" y="152"/>
                    </a:moveTo>
                    <a:lnTo>
                      <a:pt x="7" y="153"/>
                    </a:lnTo>
                    <a:lnTo>
                      <a:pt x="83" y="2"/>
                    </a:lnTo>
                    <a:lnTo>
                      <a:pt x="76" y="0"/>
                    </a:lnTo>
                    <a:lnTo>
                      <a:pt x="0" y="151"/>
                    </a:lnTo>
                    <a:lnTo>
                      <a:pt x="3" y="15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95" name="Google Shape;1095;p15"/>
              <p:cNvSpPr/>
              <p:nvPr/>
            </p:nvSpPr>
            <p:spPr>
              <a:xfrm flipH="1">
                <a:off x="2202" y="3276"/>
                <a:ext cx="6" cy="4"/>
              </a:xfrm>
              <a:custGeom>
                <a:rect b="b" l="l" r="r" t="t"/>
                <a:pathLst>
                  <a:path extrusionOk="0" h="5" w="7">
                    <a:moveTo>
                      <a:pt x="0" y="0"/>
                    </a:moveTo>
                    <a:lnTo>
                      <a:pt x="0" y="4"/>
                    </a:lnTo>
                    <a:lnTo>
                      <a:pt x="2" y="5"/>
                    </a:lnTo>
                    <a:lnTo>
                      <a:pt x="6" y="5"/>
                    </a:lnTo>
                    <a:lnTo>
                      <a:pt x="7" y="2"/>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96" name="Google Shape;1096;p15"/>
              <p:cNvSpPr/>
              <p:nvPr/>
            </p:nvSpPr>
            <p:spPr>
              <a:xfrm flipH="1">
                <a:off x="2033" y="3118"/>
                <a:ext cx="8" cy="6"/>
              </a:xfrm>
              <a:custGeom>
                <a:rect b="b" l="l" r="r" t="t"/>
                <a:pathLst>
                  <a:path extrusionOk="0" h="4" w="7">
                    <a:moveTo>
                      <a:pt x="7" y="4"/>
                    </a:moveTo>
                    <a:lnTo>
                      <a:pt x="7" y="1"/>
                    </a:lnTo>
                    <a:lnTo>
                      <a:pt x="4" y="0"/>
                    </a:lnTo>
                    <a:lnTo>
                      <a:pt x="2" y="0"/>
                    </a:lnTo>
                    <a:lnTo>
                      <a:pt x="0" y="2"/>
                    </a:lnTo>
                    <a:lnTo>
                      <a:pt x="7"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97" name="Google Shape;1097;p15"/>
              <p:cNvSpPr/>
              <p:nvPr/>
            </p:nvSpPr>
            <p:spPr>
              <a:xfrm flipH="1">
                <a:off x="2033" y="3122"/>
                <a:ext cx="80" cy="142"/>
              </a:xfrm>
              <a:custGeom>
                <a:rect b="b" l="l" r="r" t="t"/>
                <a:pathLst>
                  <a:path extrusionOk="0" h="140" w="78">
                    <a:moveTo>
                      <a:pt x="4" y="138"/>
                    </a:moveTo>
                    <a:lnTo>
                      <a:pt x="7" y="140"/>
                    </a:lnTo>
                    <a:lnTo>
                      <a:pt x="78" y="2"/>
                    </a:lnTo>
                    <a:lnTo>
                      <a:pt x="71" y="0"/>
                    </a:lnTo>
                    <a:lnTo>
                      <a:pt x="0" y="137"/>
                    </a:lnTo>
                    <a:lnTo>
                      <a:pt x="4" y="13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98" name="Google Shape;1098;p15"/>
              <p:cNvSpPr/>
              <p:nvPr/>
            </p:nvSpPr>
            <p:spPr>
              <a:xfrm flipH="1">
                <a:off x="2105" y="3262"/>
                <a:ext cx="8" cy="4"/>
              </a:xfrm>
              <a:custGeom>
                <a:rect b="b" l="l" r="r" t="t"/>
                <a:pathLst>
                  <a:path extrusionOk="0" h="5" w="7">
                    <a:moveTo>
                      <a:pt x="0" y="0"/>
                    </a:moveTo>
                    <a:lnTo>
                      <a:pt x="0" y="4"/>
                    </a:lnTo>
                    <a:lnTo>
                      <a:pt x="3" y="5"/>
                    </a:lnTo>
                    <a:lnTo>
                      <a:pt x="6" y="5"/>
                    </a:lnTo>
                    <a:lnTo>
                      <a:pt x="7" y="3"/>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99" name="Google Shape;1099;p15"/>
              <p:cNvSpPr/>
              <p:nvPr/>
            </p:nvSpPr>
            <p:spPr>
              <a:xfrm flipH="1">
                <a:off x="1958" y="3122"/>
                <a:ext cx="83" cy="138"/>
              </a:xfrm>
              <a:custGeom>
                <a:rect b="b" l="l" r="r" t="t"/>
                <a:pathLst>
                  <a:path extrusionOk="0" h="135" w="80">
                    <a:moveTo>
                      <a:pt x="3" y="134"/>
                    </a:moveTo>
                    <a:lnTo>
                      <a:pt x="7" y="135"/>
                    </a:lnTo>
                    <a:lnTo>
                      <a:pt x="80" y="2"/>
                    </a:lnTo>
                    <a:lnTo>
                      <a:pt x="73" y="0"/>
                    </a:lnTo>
                    <a:lnTo>
                      <a:pt x="0" y="133"/>
                    </a:lnTo>
                    <a:lnTo>
                      <a:pt x="3" y="13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00" name="Google Shape;1100;p15"/>
              <p:cNvSpPr/>
              <p:nvPr/>
            </p:nvSpPr>
            <p:spPr>
              <a:xfrm flipH="1">
                <a:off x="2033" y="3258"/>
                <a:ext cx="8" cy="4"/>
              </a:xfrm>
              <a:custGeom>
                <a:rect b="b" l="l" r="r" t="t"/>
                <a:pathLst>
                  <a:path extrusionOk="0" h="4" w="7">
                    <a:moveTo>
                      <a:pt x="0" y="0"/>
                    </a:moveTo>
                    <a:lnTo>
                      <a:pt x="0" y="3"/>
                    </a:lnTo>
                    <a:lnTo>
                      <a:pt x="2" y="4"/>
                    </a:lnTo>
                    <a:lnTo>
                      <a:pt x="5" y="4"/>
                    </a:lnTo>
                    <a:lnTo>
                      <a:pt x="7" y="2"/>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01" name="Google Shape;1101;p15"/>
              <p:cNvSpPr/>
              <p:nvPr/>
            </p:nvSpPr>
            <p:spPr>
              <a:xfrm flipH="1">
                <a:off x="2457" y="3149"/>
                <a:ext cx="4" cy="10"/>
              </a:xfrm>
              <a:custGeom>
                <a:rect b="b" l="l" r="r" t="t"/>
                <a:pathLst>
                  <a:path extrusionOk="0" h="9" w="5">
                    <a:moveTo>
                      <a:pt x="5" y="0"/>
                    </a:moveTo>
                    <a:lnTo>
                      <a:pt x="1" y="1"/>
                    </a:lnTo>
                    <a:lnTo>
                      <a:pt x="0" y="4"/>
                    </a:lnTo>
                    <a:lnTo>
                      <a:pt x="1" y="8"/>
                    </a:lnTo>
                    <a:lnTo>
                      <a:pt x="5" y="9"/>
                    </a:lnTo>
                    <a:lnTo>
                      <a:pt x="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02" name="Google Shape;1102;p15"/>
              <p:cNvSpPr/>
              <p:nvPr/>
            </p:nvSpPr>
            <p:spPr>
              <a:xfrm flipH="1">
                <a:off x="2467" y="3196"/>
                <a:ext cx="6" cy="8"/>
              </a:xfrm>
              <a:custGeom>
                <a:rect b="b" l="l" r="r" t="t"/>
                <a:pathLst>
                  <a:path extrusionOk="0" h="9" w="4">
                    <a:moveTo>
                      <a:pt x="4" y="0"/>
                    </a:moveTo>
                    <a:lnTo>
                      <a:pt x="1" y="1"/>
                    </a:lnTo>
                    <a:lnTo>
                      <a:pt x="0" y="4"/>
                    </a:lnTo>
                    <a:lnTo>
                      <a:pt x="1" y="8"/>
                    </a:lnTo>
                    <a:lnTo>
                      <a:pt x="4" y="9"/>
                    </a:lnTo>
                    <a:lnTo>
                      <a:pt x="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03" name="Google Shape;1103;p15"/>
              <p:cNvSpPr/>
              <p:nvPr/>
            </p:nvSpPr>
            <p:spPr>
              <a:xfrm flipH="1">
                <a:off x="1901" y="3192"/>
                <a:ext cx="566" cy="12"/>
              </a:xfrm>
              <a:custGeom>
                <a:rect b="b" l="l" r="r" t="t"/>
                <a:pathLst>
                  <a:path extrusionOk="0" h="14" w="558">
                    <a:moveTo>
                      <a:pt x="558" y="5"/>
                    </a:moveTo>
                    <a:lnTo>
                      <a:pt x="558" y="0"/>
                    </a:lnTo>
                    <a:lnTo>
                      <a:pt x="0" y="5"/>
                    </a:lnTo>
                    <a:lnTo>
                      <a:pt x="0" y="14"/>
                    </a:lnTo>
                    <a:lnTo>
                      <a:pt x="558" y="9"/>
                    </a:lnTo>
                    <a:lnTo>
                      <a:pt x="558"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04" name="Google Shape;1104;p15"/>
              <p:cNvSpPr/>
              <p:nvPr/>
            </p:nvSpPr>
            <p:spPr>
              <a:xfrm flipH="1">
                <a:off x="2492" y="3239"/>
                <a:ext cx="6" cy="9"/>
              </a:xfrm>
              <a:custGeom>
                <a:rect b="b" l="l" r="r" t="t"/>
                <a:pathLst>
                  <a:path extrusionOk="0" h="9" w="4">
                    <a:moveTo>
                      <a:pt x="4" y="0"/>
                    </a:moveTo>
                    <a:lnTo>
                      <a:pt x="1" y="1"/>
                    </a:lnTo>
                    <a:lnTo>
                      <a:pt x="0" y="5"/>
                    </a:lnTo>
                    <a:lnTo>
                      <a:pt x="1" y="8"/>
                    </a:lnTo>
                    <a:lnTo>
                      <a:pt x="4" y="9"/>
                    </a:lnTo>
                    <a:lnTo>
                      <a:pt x="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05" name="Google Shape;1105;p15"/>
              <p:cNvSpPr/>
              <p:nvPr/>
            </p:nvSpPr>
            <p:spPr>
              <a:xfrm flipH="1">
                <a:off x="2158" y="3239"/>
                <a:ext cx="334" cy="9"/>
              </a:xfrm>
              <a:custGeom>
                <a:rect b="b" l="l" r="r" t="t"/>
                <a:pathLst>
                  <a:path extrusionOk="0" h="9" w="330">
                    <a:moveTo>
                      <a:pt x="330" y="5"/>
                    </a:moveTo>
                    <a:lnTo>
                      <a:pt x="330" y="0"/>
                    </a:lnTo>
                    <a:lnTo>
                      <a:pt x="0" y="0"/>
                    </a:lnTo>
                    <a:lnTo>
                      <a:pt x="0" y="9"/>
                    </a:lnTo>
                    <a:lnTo>
                      <a:pt x="330" y="9"/>
                    </a:lnTo>
                    <a:lnTo>
                      <a:pt x="330"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06" name="Google Shape;1106;p15"/>
              <p:cNvSpPr/>
              <p:nvPr/>
            </p:nvSpPr>
            <p:spPr>
              <a:xfrm flipH="1">
                <a:off x="2151" y="3239"/>
                <a:ext cx="7" cy="9"/>
              </a:xfrm>
              <a:custGeom>
                <a:rect b="b" l="l" r="r" t="t"/>
                <a:pathLst>
                  <a:path extrusionOk="0" h="9" w="4">
                    <a:moveTo>
                      <a:pt x="0" y="9"/>
                    </a:moveTo>
                    <a:lnTo>
                      <a:pt x="3" y="8"/>
                    </a:lnTo>
                    <a:lnTo>
                      <a:pt x="4" y="5"/>
                    </a:lnTo>
                    <a:lnTo>
                      <a:pt x="3" y="1"/>
                    </a:lnTo>
                    <a:lnTo>
                      <a:pt x="0" y="0"/>
                    </a:lnTo>
                    <a:lnTo>
                      <a:pt x="0"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1107" name="Google Shape;1107;p15"/>
            <p:cNvGrpSpPr/>
            <p:nvPr/>
          </p:nvGrpSpPr>
          <p:grpSpPr>
            <a:xfrm>
              <a:off x="1022" y="3088"/>
              <a:ext cx="658" cy="224"/>
              <a:chOff x="1901" y="3108"/>
              <a:chExt cx="658" cy="224"/>
            </a:xfrm>
          </p:grpSpPr>
          <p:sp>
            <p:nvSpPr>
              <p:cNvPr id="1108" name="Google Shape;1108;p15"/>
              <p:cNvSpPr/>
              <p:nvPr/>
            </p:nvSpPr>
            <p:spPr>
              <a:xfrm flipH="1">
                <a:off x="2204" y="3108"/>
                <a:ext cx="78" cy="10"/>
              </a:xfrm>
              <a:custGeom>
                <a:rect b="b" l="l" r="r" t="t"/>
                <a:pathLst>
                  <a:path extrusionOk="0" h="10" w="76">
                    <a:moveTo>
                      <a:pt x="75" y="3"/>
                    </a:moveTo>
                    <a:lnTo>
                      <a:pt x="72" y="0"/>
                    </a:lnTo>
                    <a:lnTo>
                      <a:pt x="0" y="0"/>
                    </a:lnTo>
                    <a:lnTo>
                      <a:pt x="0" y="10"/>
                    </a:lnTo>
                    <a:lnTo>
                      <a:pt x="72" y="10"/>
                    </a:lnTo>
                    <a:lnTo>
                      <a:pt x="68" y="7"/>
                    </a:lnTo>
                    <a:lnTo>
                      <a:pt x="72" y="10"/>
                    </a:lnTo>
                    <a:lnTo>
                      <a:pt x="75" y="9"/>
                    </a:lnTo>
                    <a:lnTo>
                      <a:pt x="76" y="5"/>
                    </a:lnTo>
                    <a:lnTo>
                      <a:pt x="75" y="2"/>
                    </a:lnTo>
                    <a:lnTo>
                      <a:pt x="72" y="0"/>
                    </a:lnTo>
                    <a:lnTo>
                      <a:pt x="75"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09" name="Google Shape;1109;p15"/>
              <p:cNvSpPr/>
              <p:nvPr/>
            </p:nvSpPr>
            <p:spPr>
              <a:xfrm flipH="1">
                <a:off x="2198" y="3110"/>
                <a:ext cx="15" cy="16"/>
              </a:xfrm>
              <a:custGeom>
                <a:rect b="b" l="l" r="r" t="t"/>
                <a:pathLst>
                  <a:path extrusionOk="0" h="16" w="15">
                    <a:moveTo>
                      <a:pt x="10" y="9"/>
                    </a:moveTo>
                    <a:lnTo>
                      <a:pt x="15" y="9"/>
                    </a:lnTo>
                    <a:lnTo>
                      <a:pt x="7" y="0"/>
                    </a:lnTo>
                    <a:lnTo>
                      <a:pt x="0" y="4"/>
                    </a:lnTo>
                    <a:lnTo>
                      <a:pt x="8" y="14"/>
                    </a:lnTo>
                    <a:lnTo>
                      <a:pt x="14" y="14"/>
                    </a:lnTo>
                    <a:lnTo>
                      <a:pt x="8" y="14"/>
                    </a:lnTo>
                    <a:lnTo>
                      <a:pt x="11" y="16"/>
                    </a:lnTo>
                    <a:lnTo>
                      <a:pt x="14" y="15"/>
                    </a:lnTo>
                    <a:lnTo>
                      <a:pt x="15" y="12"/>
                    </a:lnTo>
                    <a:lnTo>
                      <a:pt x="15" y="9"/>
                    </a:lnTo>
                    <a:lnTo>
                      <a:pt x="10"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10" name="Google Shape;1110;p15"/>
              <p:cNvSpPr/>
              <p:nvPr/>
            </p:nvSpPr>
            <p:spPr>
              <a:xfrm flipH="1">
                <a:off x="2188" y="3108"/>
                <a:ext cx="16" cy="16"/>
              </a:xfrm>
              <a:custGeom>
                <a:rect b="b" l="l" r="r" t="t"/>
                <a:pathLst>
                  <a:path extrusionOk="0" h="17" w="14">
                    <a:moveTo>
                      <a:pt x="11" y="0"/>
                    </a:moveTo>
                    <a:lnTo>
                      <a:pt x="9" y="3"/>
                    </a:lnTo>
                    <a:lnTo>
                      <a:pt x="0" y="12"/>
                    </a:lnTo>
                    <a:lnTo>
                      <a:pt x="4" y="17"/>
                    </a:lnTo>
                    <a:lnTo>
                      <a:pt x="13" y="7"/>
                    </a:lnTo>
                    <a:lnTo>
                      <a:pt x="11" y="10"/>
                    </a:lnTo>
                    <a:lnTo>
                      <a:pt x="13" y="7"/>
                    </a:lnTo>
                    <a:lnTo>
                      <a:pt x="14" y="5"/>
                    </a:lnTo>
                    <a:lnTo>
                      <a:pt x="13" y="3"/>
                    </a:lnTo>
                    <a:lnTo>
                      <a:pt x="11" y="2"/>
                    </a:lnTo>
                    <a:lnTo>
                      <a:pt x="9" y="3"/>
                    </a:lnTo>
                    <a:lnTo>
                      <a:pt x="1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11" name="Google Shape;1111;p15"/>
              <p:cNvSpPr/>
              <p:nvPr/>
            </p:nvSpPr>
            <p:spPr>
              <a:xfrm flipH="1">
                <a:off x="2121" y="3108"/>
                <a:ext cx="71" cy="10"/>
              </a:xfrm>
              <a:custGeom>
                <a:rect b="b" l="l" r="r" t="t"/>
                <a:pathLst>
                  <a:path extrusionOk="0" h="10" w="70">
                    <a:moveTo>
                      <a:pt x="69" y="3"/>
                    </a:moveTo>
                    <a:lnTo>
                      <a:pt x="66" y="0"/>
                    </a:lnTo>
                    <a:lnTo>
                      <a:pt x="0" y="0"/>
                    </a:lnTo>
                    <a:lnTo>
                      <a:pt x="0" y="10"/>
                    </a:lnTo>
                    <a:lnTo>
                      <a:pt x="66" y="10"/>
                    </a:lnTo>
                    <a:lnTo>
                      <a:pt x="62" y="7"/>
                    </a:lnTo>
                    <a:lnTo>
                      <a:pt x="66" y="10"/>
                    </a:lnTo>
                    <a:lnTo>
                      <a:pt x="69" y="9"/>
                    </a:lnTo>
                    <a:lnTo>
                      <a:pt x="70" y="5"/>
                    </a:lnTo>
                    <a:lnTo>
                      <a:pt x="69" y="2"/>
                    </a:lnTo>
                    <a:lnTo>
                      <a:pt x="66" y="0"/>
                    </a:lnTo>
                    <a:lnTo>
                      <a:pt x="69"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12" name="Google Shape;1112;p15"/>
              <p:cNvSpPr/>
              <p:nvPr/>
            </p:nvSpPr>
            <p:spPr>
              <a:xfrm flipH="1">
                <a:off x="2115" y="3110"/>
                <a:ext cx="14" cy="16"/>
              </a:xfrm>
              <a:custGeom>
                <a:rect b="b" l="l" r="r" t="t"/>
                <a:pathLst>
                  <a:path extrusionOk="0" h="16" w="14">
                    <a:moveTo>
                      <a:pt x="7" y="9"/>
                    </a:moveTo>
                    <a:lnTo>
                      <a:pt x="14" y="9"/>
                    </a:lnTo>
                    <a:lnTo>
                      <a:pt x="7" y="0"/>
                    </a:lnTo>
                    <a:lnTo>
                      <a:pt x="0" y="4"/>
                    </a:lnTo>
                    <a:lnTo>
                      <a:pt x="7" y="14"/>
                    </a:lnTo>
                    <a:lnTo>
                      <a:pt x="14" y="14"/>
                    </a:lnTo>
                    <a:lnTo>
                      <a:pt x="7" y="14"/>
                    </a:lnTo>
                    <a:lnTo>
                      <a:pt x="9" y="16"/>
                    </a:lnTo>
                    <a:lnTo>
                      <a:pt x="13" y="15"/>
                    </a:lnTo>
                    <a:lnTo>
                      <a:pt x="14" y="12"/>
                    </a:lnTo>
                    <a:lnTo>
                      <a:pt x="14" y="9"/>
                    </a:lnTo>
                    <a:lnTo>
                      <a:pt x="7"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13" name="Google Shape;1113;p15"/>
              <p:cNvSpPr/>
              <p:nvPr/>
            </p:nvSpPr>
            <p:spPr>
              <a:xfrm flipH="1">
                <a:off x="2109" y="3108"/>
                <a:ext cx="12" cy="16"/>
              </a:xfrm>
              <a:custGeom>
                <a:rect b="b" l="l" r="r" t="t"/>
                <a:pathLst>
                  <a:path extrusionOk="0" h="17" w="14">
                    <a:moveTo>
                      <a:pt x="10" y="0"/>
                    </a:moveTo>
                    <a:lnTo>
                      <a:pt x="7" y="3"/>
                    </a:lnTo>
                    <a:lnTo>
                      <a:pt x="0" y="12"/>
                    </a:lnTo>
                    <a:lnTo>
                      <a:pt x="7" y="17"/>
                    </a:lnTo>
                    <a:lnTo>
                      <a:pt x="14" y="7"/>
                    </a:lnTo>
                    <a:lnTo>
                      <a:pt x="10" y="10"/>
                    </a:lnTo>
                    <a:lnTo>
                      <a:pt x="14" y="7"/>
                    </a:lnTo>
                    <a:lnTo>
                      <a:pt x="14" y="4"/>
                    </a:lnTo>
                    <a:lnTo>
                      <a:pt x="13" y="2"/>
                    </a:lnTo>
                    <a:lnTo>
                      <a:pt x="9" y="0"/>
                    </a:lnTo>
                    <a:lnTo>
                      <a:pt x="7" y="3"/>
                    </a:lnTo>
                    <a:lnTo>
                      <a:pt x="1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14" name="Google Shape;1114;p15"/>
              <p:cNvSpPr/>
              <p:nvPr/>
            </p:nvSpPr>
            <p:spPr>
              <a:xfrm flipH="1">
                <a:off x="2033" y="3108"/>
                <a:ext cx="78" cy="10"/>
              </a:xfrm>
              <a:custGeom>
                <a:rect b="b" l="l" r="r" t="t"/>
                <a:pathLst>
                  <a:path extrusionOk="0" h="10" w="77">
                    <a:moveTo>
                      <a:pt x="75" y="3"/>
                    </a:moveTo>
                    <a:lnTo>
                      <a:pt x="72" y="0"/>
                    </a:lnTo>
                    <a:lnTo>
                      <a:pt x="0" y="0"/>
                    </a:lnTo>
                    <a:lnTo>
                      <a:pt x="0" y="10"/>
                    </a:lnTo>
                    <a:lnTo>
                      <a:pt x="72" y="10"/>
                    </a:lnTo>
                    <a:lnTo>
                      <a:pt x="68" y="7"/>
                    </a:lnTo>
                    <a:lnTo>
                      <a:pt x="72" y="10"/>
                    </a:lnTo>
                    <a:lnTo>
                      <a:pt x="75" y="9"/>
                    </a:lnTo>
                    <a:lnTo>
                      <a:pt x="77" y="5"/>
                    </a:lnTo>
                    <a:lnTo>
                      <a:pt x="75" y="2"/>
                    </a:lnTo>
                    <a:lnTo>
                      <a:pt x="72" y="0"/>
                    </a:lnTo>
                    <a:lnTo>
                      <a:pt x="75"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15" name="Google Shape;1115;p15"/>
              <p:cNvSpPr/>
              <p:nvPr/>
            </p:nvSpPr>
            <p:spPr>
              <a:xfrm flipH="1">
                <a:off x="2029" y="3110"/>
                <a:ext cx="12" cy="16"/>
              </a:xfrm>
              <a:custGeom>
                <a:rect b="b" l="l" r="r" t="t"/>
                <a:pathLst>
                  <a:path extrusionOk="0" h="16" w="13">
                    <a:moveTo>
                      <a:pt x="6" y="9"/>
                    </a:moveTo>
                    <a:lnTo>
                      <a:pt x="13" y="9"/>
                    </a:lnTo>
                    <a:lnTo>
                      <a:pt x="7" y="0"/>
                    </a:lnTo>
                    <a:lnTo>
                      <a:pt x="0" y="4"/>
                    </a:lnTo>
                    <a:lnTo>
                      <a:pt x="6" y="14"/>
                    </a:lnTo>
                    <a:lnTo>
                      <a:pt x="13" y="14"/>
                    </a:lnTo>
                    <a:lnTo>
                      <a:pt x="6" y="14"/>
                    </a:lnTo>
                    <a:lnTo>
                      <a:pt x="9" y="16"/>
                    </a:lnTo>
                    <a:lnTo>
                      <a:pt x="12" y="15"/>
                    </a:lnTo>
                    <a:lnTo>
                      <a:pt x="13" y="12"/>
                    </a:lnTo>
                    <a:lnTo>
                      <a:pt x="13" y="9"/>
                    </a:lnTo>
                    <a:lnTo>
                      <a:pt x="6"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16" name="Google Shape;1116;p15"/>
              <p:cNvSpPr/>
              <p:nvPr/>
            </p:nvSpPr>
            <p:spPr>
              <a:xfrm flipH="1">
                <a:off x="2023" y="3108"/>
                <a:ext cx="12" cy="16"/>
              </a:xfrm>
              <a:custGeom>
                <a:rect b="b" l="l" r="r" t="t"/>
                <a:pathLst>
                  <a:path extrusionOk="0" h="17" w="13">
                    <a:moveTo>
                      <a:pt x="9" y="0"/>
                    </a:moveTo>
                    <a:lnTo>
                      <a:pt x="6" y="3"/>
                    </a:lnTo>
                    <a:lnTo>
                      <a:pt x="0" y="12"/>
                    </a:lnTo>
                    <a:lnTo>
                      <a:pt x="7" y="17"/>
                    </a:lnTo>
                    <a:lnTo>
                      <a:pt x="13" y="7"/>
                    </a:lnTo>
                    <a:lnTo>
                      <a:pt x="9" y="10"/>
                    </a:lnTo>
                    <a:lnTo>
                      <a:pt x="13" y="7"/>
                    </a:lnTo>
                    <a:lnTo>
                      <a:pt x="13" y="4"/>
                    </a:lnTo>
                    <a:lnTo>
                      <a:pt x="12" y="2"/>
                    </a:lnTo>
                    <a:lnTo>
                      <a:pt x="8" y="0"/>
                    </a:lnTo>
                    <a:lnTo>
                      <a:pt x="6" y="3"/>
                    </a:lnTo>
                    <a:lnTo>
                      <a:pt x="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17" name="Google Shape;1117;p15"/>
              <p:cNvSpPr/>
              <p:nvPr/>
            </p:nvSpPr>
            <p:spPr>
              <a:xfrm flipH="1">
                <a:off x="1954" y="3108"/>
                <a:ext cx="73" cy="10"/>
              </a:xfrm>
              <a:custGeom>
                <a:rect b="b" l="l" r="r" t="t"/>
                <a:pathLst>
                  <a:path extrusionOk="0" h="10" w="72">
                    <a:moveTo>
                      <a:pt x="71" y="3"/>
                    </a:moveTo>
                    <a:lnTo>
                      <a:pt x="67" y="0"/>
                    </a:lnTo>
                    <a:lnTo>
                      <a:pt x="0" y="0"/>
                    </a:lnTo>
                    <a:lnTo>
                      <a:pt x="0" y="10"/>
                    </a:lnTo>
                    <a:lnTo>
                      <a:pt x="67" y="10"/>
                    </a:lnTo>
                    <a:lnTo>
                      <a:pt x="64" y="7"/>
                    </a:lnTo>
                    <a:lnTo>
                      <a:pt x="67" y="10"/>
                    </a:lnTo>
                    <a:lnTo>
                      <a:pt x="71" y="9"/>
                    </a:lnTo>
                    <a:lnTo>
                      <a:pt x="72" y="5"/>
                    </a:lnTo>
                    <a:lnTo>
                      <a:pt x="71" y="2"/>
                    </a:lnTo>
                    <a:lnTo>
                      <a:pt x="67" y="0"/>
                    </a:lnTo>
                    <a:lnTo>
                      <a:pt x="71"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18" name="Google Shape;1118;p15"/>
              <p:cNvSpPr/>
              <p:nvPr/>
            </p:nvSpPr>
            <p:spPr>
              <a:xfrm flipH="1">
                <a:off x="2549" y="3301"/>
                <a:ext cx="10" cy="31"/>
              </a:xfrm>
              <a:custGeom>
                <a:rect b="b" l="l" r="r" t="t"/>
                <a:pathLst>
                  <a:path extrusionOk="0" h="29" w="10">
                    <a:moveTo>
                      <a:pt x="3" y="1"/>
                    </a:moveTo>
                    <a:lnTo>
                      <a:pt x="3" y="4"/>
                    </a:lnTo>
                    <a:lnTo>
                      <a:pt x="0" y="29"/>
                    </a:lnTo>
                    <a:lnTo>
                      <a:pt x="6" y="29"/>
                    </a:lnTo>
                    <a:lnTo>
                      <a:pt x="10" y="4"/>
                    </a:lnTo>
                    <a:lnTo>
                      <a:pt x="10" y="6"/>
                    </a:lnTo>
                    <a:lnTo>
                      <a:pt x="10" y="4"/>
                    </a:lnTo>
                    <a:lnTo>
                      <a:pt x="9" y="1"/>
                    </a:lnTo>
                    <a:lnTo>
                      <a:pt x="6" y="0"/>
                    </a:lnTo>
                    <a:lnTo>
                      <a:pt x="4" y="1"/>
                    </a:lnTo>
                    <a:lnTo>
                      <a:pt x="3" y="4"/>
                    </a:lnTo>
                    <a:lnTo>
                      <a:pt x="3"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19" name="Google Shape;1119;p15"/>
              <p:cNvSpPr/>
              <p:nvPr/>
            </p:nvSpPr>
            <p:spPr>
              <a:xfrm flipH="1">
                <a:off x="2534" y="3274"/>
                <a:ext cx="21" cy="33"/>
              </a:xfrm>
              <a:custGeom>
                <a:rect b="b" l="l" r="r" t="t"/>
                <a:pathLst>
                  <a:path extrusionOk="0" h="31" w="22">
                    <a:moveTo>
                      <a:pt x="18" y="1"/>
                    </a:moveTo>
                    <a:lnTo>
                      <a:pt x="15" y="2"/>
                    </a:lnTo>
                    <a:lnTo>
                      <a:pt x="0" y="26"/>
                    </a:lnTo>
                    <a:lnTo>
                      <a:pt x="7" y="31"/>
                    </a:lnTo>
                    <a:lnTo>
                      <a:pt x="22" y="7"/>
                    </a:lnTo>
                    <a:lnTo>
                      <a:pt x="18" y="8"/>
                    </a:lnTo>
                    <a:lnTo>
                      <a:pt x="22" y="7"/>
                    </a:lnTo>
                    <a:lnTo>
                      <a:pt x="22" y="3"/>
                    </a:lnTo>
                    <a:lnTo>
                      <a:pt x="21" y="1"/>
                    </a:lnTo>
                    <a:lnTo>
                      <a:pt x="17" y="0"/>
                    </a:lnTo>
                    <a:lnTo>
                      <a:pt x="15" y="2"/>
                    </a:lnTo>
                    <a:lnTo>
                      <a:pt x="18"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20" name="Google Shape;1120;p15"/>
              <p:cNvSpPr/>
              <p:nvPr/>
            </p:nvSpPr>
            <p:spPr>
              <a:xfrm flipH="1">
                <a:off x="2528" y="3276"/>
                <a:ext cx="9" cy="9"/>
              </a:xfrm>
              <a:custGeom>
                <a:rect b="b" l="l" r="r" t="t"/>
                <a:pathLst>
                  <a:path extrusionOk="0" h="8" w="10">
                    <a:moveTo>
                      <a:pt x="3" y="5"/>
                    </a:moveTo>
                    <a:lnTo>
                      <a:pt x="6" y="1"/>
                    </a:lnTo>
                    <a:lnTo>
                      <a:pt x="0" y="0"/>
                    </a:lnTo>
                    <a:lnTo>
                      <a:pt x="0" y="7"/>
                    </a:lnTo>
                    <a:lnTo>
                      <a:pt x="6" y="8"/>
                    </a:lnTo>
                    <a:lnTo>
                      <a:pt x="10" y="5"/>
                    </a:lnTo>
                    <a:lnTo>
                      <a:pt x="6" y="8"/>
                    </a:lnTo>
                    <a:lnTo>
                      <a:pt x="8" y="7"/>
                    </a:lnTo>
                    <a:lnTo>
                      <a:pt x="10" y="5"/>
                    </a:lnTo>
                    <a:lnTo>
                      <a:pt x="8" y="2"/>
                    </a:lnTo>
                    <a:lnTo>
                      <a:pt x="6" y="1"/>
                    </a:lnTo>
                    <a:lnTo>
                      <a:pt x="3"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21" name="Google Shape;1121;p15"/>
              <p:cNvSpPr/>
              <p:nvPr/>
            </p:nvSpPr>
            <p:spPr>
              <a:xfrm flipH="1">
                <a:off x="2524" y="3260"/>
                <a:ext cx="10" cy="20"/>
              </a:xfrm>
              <a:custGeom>
                <a:rect b="b" l="l" r="r" t="t"/>
                <a:pathLst>
                  <a:path extrusionOk="0" h="21" w="10">
                    <a:moveTo>
                      <a:pt x="3" y="1"/>
                    </a:moveTo>
                    <a:lnTo>
                      <a:pt x="3" y="3"/>
                    </a:lnTo>
                    <a:lnTo>
                      <a:pt x="0" y="21"/>
                    </a:lnTo>
                    <a:lnTo>
                      <a:pt x="7" y="21"/>
                    </a:lnTo>
                    <a:lnTo>
                      <a:pt x="10" y="3"/>
                    </a:lnTo>
                    <a:lnTo>
                      <a:pt x="10" y="6"/>
                    </a:lnTo>
                    <a:lnTo>
                      <a:pt x="10" y="3"/>
                    </a:lnTo>
                    <a:lnTo>
                      <a:pt x="9" y="1"/>
                    </a:lnTo>
                    <a:lnTo>
                      <a:pt x="7" y="0"/>
                    </a:lnTo>
                    <a:lnTo>
                      <a:pt x="4" y="1"/>
                    </a:lnTo>
                    <a:lnTo>
                      <a:pt x="3" y="3"/>
                    </a:lnTo>
                    <a:lnTo>
                      <a:pt x="3"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22" name="Google Shape;1122;p15"/>
              <p:cNvSpPr/>
              <p:nvPr/>
            </p:nvSpPr>
            <p:spPr>
              <a:xfrm flipH="1">
                <a:off x="2508" y="3233"/>
                <a:ext cx="22" cy="33"/>
              </a:xfrm>
              <a:custGeom>
                <a:rect b="b" l="l" r="r" t="t"/>
                <a:pathLst>
                  <a:path extrusionOk="0" h="31" w="22">
                    <a:moveTo>
                      <a:pt x="19" y="0"/>
                    </a:moveTo>
                    <a:lnTo>
                      <a:pt x="15" y="2"/>
                    </a:lnTo>
                    <a:lnTo>
                      <a:pt x="0" y="26"/>
                    </a:lnTo>
                    <a:lnTo>
                      <a:pt x="7" y="31"/>
                    </a:lnTo>
                    <a:lnTo>
                      <a:pt x="22" y="7"/>
                    </a:lnTo>
                    <a:lnTo>
                      <a:pt x="19" y="9"/>
                    </a:lnTo>
                    <a:lnTo>
                      <a:pt x="22" y="7"/>
                    </a:lnTo>
                    <a:lnTo>
                      <a:pt x="22" y="3"/>
                    </a:lnTo>
                    <a:lnTo>
                      <a:pt x="21" y="1"/>
                    </a:lnTo>
                    <a:lnTo>
                      <a:pt x="17" y="0"/>
                    </a:lnTo>
                    <a:lnTo>
                      <a:pt x="15" y="2"/>
                    </a:lnTo>
                    <a:lnTo>
                      <a:pt x="1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23" name="Google Shape;1123;p15"/>
              <p:cNvSpPr/>
              <p:nvPr/>
            </p:nvSpPr>
            <p:spPr>
              <a:xfrm flipH="1">
                <a:off x="2502" y="3233"/>
                <a:ext cx="10" cy="10"/>
              </a:xfrm>
              <a:custGeom>
                <a:rect b="b" l="l" r="r" t="t"/>
                <a:pathLst>
                  <a:path extrusionOk="0" h="9" w="10">
                    <a:moveTo>
                      <a:pt x="2" y="3"/>
                    </a:moveTo>
                    <a:lnTo>
                      <a:pt x="5" y="0"/>
                    </a:lnTo>
                    <a:lnTo>
                      <a:pt x="0" y="0"/>
                    </a:lnTo>
                    <a:lnTo>
                      <a:pt x="0" y="9"/>
                    </a:lnTo>
                    <a:lnTo>
                      <a:pt x="5" y="9"/>
                    </a:lnTo>
                    <a:lnTo>
                      <a:pt x="9" y="5"/>
                    </a:lnTo>
                    <a:lnTo>
                      <a:pt x="5" y="9"/>
                    </a:lnTo>
                    <a:lnTo>
                      <a:pt x="9" y="8"/>
                    </a:lnTo>
                    <a:lnTo>
                      <a:pt x="10" y="4"/>
                    </a:lnTo>
                    <a:lnTo>
                      <a:pt x="9" y="1"/>
                    </a:lnTo>
                    <a:lnTo>
                      <a:pt x="5" y="0"/>
                    </a:lnTo>
                    <a:lnTo>
                      <a:pt x="2"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24" name="Google Shape;1124;p15"/>
              <p:cNvSpPr/>
              <p:nvPr/>
            </p:nvSpPr>
            <p:spPr>
              <a:xfrm flipH="1">
                <a:off x="2498" y="3219"/>
                <a:ext cx="12" cy="20"/>
              </a:xfrm>
              <a:custGeom>
                <a:rect b="b" l="l" r="r" t="t"/>
                <a:pathLst>
                  <a:path extrusionOk="0" h="20" w="11">
                    <a:moveTo>
                      <a:pt x="5" y="2"/>
                    </a:moveTo>
                    <a:lnTo>
                      <a:pt x="5" y="2"/>
                    </a:lnTo>
                    <a:lnTo>
                      <a:pt x="0" y="18"/>
                    </a:lnTo>
                    <a:lnTo>
                      <a:pt x="7" y="20"/>
                    </a:lnTo>
                    <a:lnTo>
                      <a:pt x="11" y="4"/>
                    </a:lnTo>
                    <a:lnTo>
                      <a:pt x="11" y="4"/>
                    </a:lnTo>
                    <a:lnTo>
                      <a:pt x="11" y="4"/>
                    </a:lnTo>
                    <a:lnTo>
                      <a:pt x="11" y="1"/>
                    </a:lnTo>
                    <a:lnTo>
                      <a:pt x="9" y="0"/>
                    </a:lnTo>
                    <a:lnTo>
                      <a:pt x="7" y="0"/>
                    </a:lnTo>
                    <a:lnTo>
                      <a:pt x="5"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25" name="Google Shape;1125;p15"/>
              <p:cNvSpPr/>
              <p:nvPr/>
            </p:nvSpPr>
            <p:spPr>
              <a:xfrm flipH="1">
                <a:off x="2484" y="3192"/>
                <a:ext cx="22" cy="31"/>
              </a:xfrm>
              <a:custGeom>
                <a:rect b="b" l="l" r="r" t="t"/>
                <a:pathLst>
                  <a:path extrusionOk="0" h="30" w="20">
                    <a:moveTo>
                      <a:pt x="17" y="0"/>
                    </a:moveTo>
                    <a:lnTo>
                      <a:pt x="13" y="3"/>
                    </a:lnTo>
                    <a:lnTo>
                      <a:pt x="0" y="28"/>
                    </a:lnTo>
                    <a:lnTo>
                      <a:pt x="6" y="30"/>
                    </a:lnTo>
                    <a:lnTo>
                      <a:pt x="20" y="5"/>
                    </a:lnTo>
                    <a:lnTo>
                      <a:pt x="17" y="7"/>
                    </a:lnTo>
                    <a:lnTo>
                      <a:pt x="20" y="5"/>
                    </a:lnTo>
                    <a:lnTo>
                      <a:pt x="20" y="1"/>
                    </a:lnTo>
                    <a:lnTo>
                      <a:pt x="18" y="0"/>
                    </a:lnTo>
                    <a:lnTo>
                      <a:pt x="16" y="0"/>
                    </a:lnTo>
                    <a:lnTo>
                      <a:pt x="13" y="3"/>
                    </a:lnTo>
                    <a:lnTo>
                      <a:pt x="1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26" name="Google Shape;1126;p15"/>
              <p:cNvSpPr/>
              <p:nvPr/>
            </p:nvSpPr>
            <p:spPr>
              <a:xfrm flipH="1">
                <a:off x="2477" y="3192"/>
                <a:ext cx="11" cy="8"/>
              </a:xfrm>
              <a:custGeom>
                <a:rect b="b" l="l" r="r" t="t"/>
                <a:pathLst>
                  <a:path extrusionOk="0" h="8" w="10">
                    <a:moveTo>
                      <a:pt x="3" y="5"/>
                    </a:moveTo>
                    <a:lnTo>
                      <a:pt x="7" y="1"/>
                    </a:lnTo>
                    <a:lnTo>
                      <a:pt x="0" y="0"/>
                    </a:lnTo>
                    <a:lnTo>
                      <a:pt x="0" y="7"/>
                    </a:lnTo>
                    <a:lnTo>
                      <a:pt x="7" y="8"/>
                    </a:lnTo>
                    <a:lnTo>
                      <a:pt x="10" y="5"/>
                    </a:lnTo>
                    <a:lnTo>
                      <a:pt x="7" y="8"/>
                    </a:lnTo>
                    <a:lnTo>
                      <a:pt x="9" y="7"/>
                    </a:lnTo>
                    <a:lnTo>
                      <a:pt x="10" y="5"/>
                    </a:lnTo>
                    <a:lnTo>
                      <a:pt x="9" y="3"/>
                    </a:lnTo>
                    <a:lnTo>
                      <a:pt x="7" y="1"/>
                    </a:lnTo>
                    <a:lnTo>
                      <a:pt x="3"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27" name="Google Shape;1127;p15"/>
              <p:cNvSpPr/>
              <p:nvPr/>
            </p:nvSpPr>
            <p:spPr>
              <a:xfrm flipH="1">
                <a:off x="2473" y="3176"/>
                <a:ext cx="11" cy="20"/>
              </a:xfrm>
              <a:custGeom>
                <a:rect b="b" l="l" r="r" t="t"/>
                <a:pathLst>
                  <a:path extrusionOk="0" h="21" w="11">
                    <a:moveTo>
                      <a:pt x="4" y="2"/>
                    </a:moveTo>
                    <a:lnTo>
                      <a:pt x="4" y="4"/>
                    </a:lnTo>
                    <a:lnTo>
                      <a:pt x="0" y="21"/>
                    </a:lnTo>
                    <a:lnTo>
                      <a:pt x="7" y="21"/>
                    </a:lnTo>
                    <a:lnTo>
                      <a:pt x="11" y="4"/>
                    </a:lnTo>
                    <a:lnTo>
                      <a:pt x="11" y="5"/>
                    </a:lnTo>
                    <a:lnTo>
                      <a:pt x="11" y="4"/>
                    </a:lnTo>
                    <a:lnTo>
                      <a:pt x="9" y="1"/>
                    </a:lnTo>
                    <a:lnTo>
                      <a:pt x="7" y="0"/>
                    </a:lnTo>
                    <a:lnTo>
                      <a:pt x="5" y="1"/>
                    </a:lnTo>
                    <a:lnTo>
                      <a:pt x="4" y="4"/>
                    </a:lnTo>
                    <a:lnTo>
                      <a:pt x="4"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28" name="Google Shape;1128;p15"/>
              <p:cNvSpPr/>
              <p:nvPr/>
            </p:nvSpPr>
            <p:spPr>
              <a:xfrm flipH="1">
                <a:off x="2459" y="3149"/>
                <a:ext cx="23" cy="31"/>
              </a:xfrm>
              <a:custGeom>
                <a:rect b="b" l="l" r="r" t="t"/>
                <a:pathLst>
                  <a:path extrusionOk="0" h="30" w="20">
                    <a:moveTo>
                      <a:pt x="17" y="0"/>
                    </a:moveTo>
                    <a:lnTo>
                      <a:pt x="14" y="3"/>
                    </a:lnTo>
                    <a:lnTo>
                      <a:pt x="0" y="27"/>
                    </a:lnTo>
                    <a:lnTo>
                      <a:pt x="7" y="30"/>
                    </a:lnTo>
                    <a:lnTo>
                      <a:pt x="20" y="6"/>
                    </a:lnTo>
                    <a:lnTo>
                      <a:pt x="17" y="9"/>
                    </a:lnTo>
                    <a:lnTo>
                      <a:pt x="20" y="6"/>
                    </a:lnTo>
                    <a:lnTo>
                      <a:pt x="20" y="2"/>
                    </a:lnTo>
                    <a:lnTo>
                      <a:pt x="18" y="1"/>
                    </a:lnTo>
                    <a:lnTo>
                      <a:pt x="16" y="1"/>
                    </a:lnTo>
                    <a:lnTo>
                      <a:pt x="14" y="3"/>
                    </a:lnTo>
                    <a:lnTo>
                      <a:pt x="1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29" name="Google Shape;1129;p15"/>
              <p:cNvSpPr/>
              <p:nvPr/>
            </p:nvSpPr>
            <p:spPr>
              <a:xfrm flipH="1">
                <a:off x="2451" y="3149"/>
                <a:ext cx="12" cy="10"/>
              </a:xfrm>
              <a:custGeom>
                <a:rect b="b" l="l" r="r" t="t"/>
                <a:pathLst>
                  <a:path extrusionOk="0" h="9" w="12">
                    <a:moveTo>
                      <a:pt x="3" y="4"/>
                    </a:moveTo>
                    <a:lnTo>
                      <a:pt x="7" y="0"/>
                    </a:lnTo>
                    <a:lnTo>
                      <a:pt x="0" y="0"/>
                    </a:lnTo>
                    <a:lnTo>
                      <a:pt x="0" y="9"/>
                    </a:lnTo>
                    <a:lnTo>
                      <a:pt x="7" y="9"/>
                    </a:lnTo>
                    <a:lnTo>
                      <a:pt x="10" y="4"/>
                    </a:lnTo>
                    <a:lnTo>
                      <a:pt x="7" y="9"/>
                    </a:lnTo>
                    <a:lnTo>
                      <a:pt x="10" y="8"/>
                    </a:lnTo>
                    <a:lnTo>
                      <a:pt x="12" y="4"/>
                    </a:lnTo>
                    <a:lnTo>
                      <a:pt x="10" y="1"/>
                    </a:lnTo>
                    <a:lnTo>
                      <a:pt x="7" y="0"/>
                    </a:lnTo>
                    <a:lnTo>
                      <a:pt x="3"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30" name="Google Shape;1130;p15"/>
              <p:cNvSpPr/>
              <p:nvPr/>
            </p:nvSpPr>
            <p:spPr>
              <a:xfrm flipH="1">
                <a:off x="2449" y="3135"/>
                <a:ext cx="10" cy="20"/>
              </a:xfrm>
              <a:custGeom>
                <a:rect b="b" l="l" r="r" t="t"/>
                <a:pathLst>
                  <a:path extrusionOk="0" h="19" w="11">
                    <a:moveTo>
                      <a:pt x="4" y="2"/>
                    </a:moveTo>
                    <a:lnTo>
                      <a:pt x="4" y="3"/>
                    </a:lnTo>
                    <a:lnTo>
                      <a:pt x="0" y="19"/>
                    </a:lnTo>
                    <a:lnTo>
                      <a:pt x="7" y="19"/>
                    </a:lnTo>
                    <a:lnTo>
                      <a:pt x="11" y="3"/>
                    </a:lnTo>
                    <a:lnTo>
                      <a:pt x="11" y="4"/>
                    </a:lnTo>
                    <a:lnTo>
                      <a:pt x="11" y="3"/>
                    </a:lnTo>
                    <a:lnTo>
                      <a:pt x="10" y="1"/>
                    </a:lnTo>
                    <a:lnTo>
                      <a:pt x="7" y="0"/>
                    </a:lnTo>
                    <a:lnTo>
                      <a:pt x="5" y="1"/>
                    </a:lnTo>
                    <a:lnTo>
                      <a:pt x="4" y="3"/>
                    </a:lnTo>
                    <a:lnTo>
                      <a:pt x="4"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31" name="Google Shape;1131;p15"/>
              <p:cNvSpPr/>
              <p:nvPr/>
            </p:nvSpPr>
            <p:spPr>
              <a:xfrm flipH="1">
                <a:off x="2435" y="3108"/>
                <a:ext cx="22" cy="31"/>
              </a:xfrm>
              <a:custGeom>
                <a:rect b="b" l="l" r="r" t="t"/>
                <a:pathLst>
                  <a:path extrusionOk="0" h="30" w="21">
                    <a:moveTo>
                      <a:pt x="17" y="0"/>
                    </a:moveTo>
                    <a:lnTo>
                      <a:pt x="14" y="4"/>
                    </a:lnTo>
                    <a:lnTo>
                      <a:pt x="0" y="28"/>
                    </a:lnTo>
                    <a:lnTo>
                      <a:pt x="7" y="30"/>
                    </a:lnTo>
                    <a:lnTo>
                      <a:pt x="21" y="6"/>
                    </a:lnTo>
                    <a:lnTo>
                      <a:pt x="17" y="10"/>
                    </a:lnTo>
                    <a:lnTo>
                      <a:pt x="21" y="6"/>
                    </a:lnTo>
                    <a:lnTo>
                      <a:pt x="21" y="3"/>
                    </a:lnTo>
                    <a:lnTo>
                      <a:pt x="18" y="2"/>
                    </a:lnTo>
                    <a:lnTo>
                      <a:pt x="16" y="2"/>
                    </a:lnTo>
                    <a:lnTo>
                      <a:pt x="14" y="4"/>
                    </a:lnTo>
                    <a:lnTo>
                      <a:pt x="1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32" name="Google Shape;1132;p15"/>
              <p:cNvSpPr/>
              <p:nvPr/>
            </p:nvSpPr>
            <p:spPr>
              <a:xfrm flipH="1">
                <a:off x="2374" y="3108"/>
                <a:ext cx="65" cy="10"/>
              </a:xfrm>
              <a:custGeom>
                <a:rect b="b" l="l" r="r" t="t"/>
                <a:pathLst>
                  <a:path extrusionOk="0" h="10" w="65">
                    <a:moveTo>
                      <a:pt x="64" y="3"/>
                    </a:moveTo>
                    <a:lnTo>
                      <a:pt x="60" y="0"/>
                    </a:lnTo>
                    <a:lnTo>
                      <a:pt x="0" y="0"/>
                    </a:lnTo>
                    <a:lnTo>
                      <a:pt x="0" y="10"/>
                    </a:lnTo>
                    <a:lnTo>
                      <a:pt x="60" y="10"/>
                    </a:lnTo>
                    <a:lnTo>
                      <a:pt x="57" y="7"/>
                    </a:lnTo>
                    <a:lnTo>
                      <a:pt x="60" y="10"/>
                    </a:lnTo>
                    <a:lnTo>
                      <a:pt x="64" y="9"/>
                    </a:lnTo>
                    <a:lnTo>
                      <a:pt x="65" y="5"/>
                    </a:lnTo>
                    <a:lnTo>
                      <a:pt x="64" y="2"/>
                    </a:lnTo>
                    <a:lnTo>
                      <a:pt x="60" y="0"/>
                    </a:lnTo>
                    <a:lnTo>
                      <a:pt x="64"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33" name="Google Shape;1133;p15"/>
              <p:cNvSpPr/>
              <p:nvPr/>
            </p:nvSpPr>
            <p:spPr>
              <a:xfrm flipH="1">
                <a:off x="2365" y="3110"/>
                <a:ext cx="17" cy="16"/>
              </a:xfrm>
              <a:custGeom>
                <a:rect b="b" l="l" r="r" t="t"/>
                <a:pathLst>
                  <a:path extrusionOk="0" h="16" w="15">
                    <a:moveTo>
                      <a:pt x="8" y="9"/>
                    </a:moveTo>
                    <a:lnTo>
                      <a:pt x="15" y="9"/>
                    </a:lnTo>
                    <a:lnTo>
                      <a:pt x="7" y="0"/>
                    </a:lnTo>
                    <a:lnTo>
                      <a:pt x="0" y="4"/>
                    </a:lnTo>
                    <a:lnTo>
                      <a:pt x="8" y="14"/>
                    </a:lnTo>
                    <a:lnTo>
                      <a:pt x="15" y="14"/>
                    </a:lnTo>
                    <a:lnTo>
                      <a:pt x="8" y="14"/>
                    </a:lnTo>
                    <a:lnTo>
                      <a:pt x="10" y="16"/>
                    </a:lnTo>
                    <a:lnTo>
                      <a:pt x="13" y="15"/>
                    </a:lnTo>
                    <a:lnTo>
                      <a:pt x="15" y="12"/>
                    </a:lnTo>
                    <a:lnTo>
                      <a:pt x="15" y="9"/>
                    </a:lnTo>
                    <a:lnTo>
                      <a:pt x="8"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34" name="Google Shape;1134;p15"/>
              <p:cNvSpPr/>
              <p:nvPr/>
            </p:nvSpPr>
            <p:spPr>
              <a:xfrm flipH="1">
                <a:off x="2357" y="3108"/>
                <a:ext cx="17" cy="16"/>
              </a:xfrm>
              <a:custGeom>
                <a:rect b="b" l="l" r="r" t="t"/>
                <a:pathLst>
                  <a:path extrusionOk="0" h="17" w="15">
                    <a:moveTo>
                      <a:pt x="11" y="0"/>
                    </a:moveTo>
                    <a:lnTo>
                      <a:pt x="8" y="3"/>
                    </a:lnTo>
                    <a:lnTo>
                      <a:pt x="0" y="12"/>
                    </a:lnTo>
                    <a:lnTo>
                      <a:pt x="7" y="17"/>
                    </a:lnTo>
                    <a:lnTo>
                      <a:pt x="15" y="7"/>
                    </a:lnTo>
                    <a:lnTo>
                      <a:pt x="11" y="10"/>
                    </a:lnTo>
                    <a:lnTo>
                      <a:pt x="15" y="7"/>
                    </a:lnTo>
                    <a:lnTo>
                      <a:pt x="15" y="4"/>
                    </a:lnTo>
                    <a:lnTo>
                      <a:pt x="13" y="2"/>
                    </a:lnTo>
                    <a:lnTo>
                      <a:pt x="10" y="0"/>
                    </a:lnTo>
                    <a:lnTo>
                      <a:pt x="8" y="3"/>
                    </a:lnTo>
                    <a:lnTo>
                      <a:pt x="1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35" name="Google Shape;1135;p15"/>
              <p:cNvSpPr/>
              <p:nvPr/>
            </p:nvSpPr>
            <p:spPr>
              <a:xfrm flipH="1">
                <a:off x="2292" y="3108"/>
                <a:ext cx="69" cy="10"/>
              </a:xfrm>
              <a:custGeom>
                <a:rect b="b" l="l" r="r" t="t"/>
                <a:pathLst>
                  <a:path extrusionOk="0" h="10" w="68">
                    <a:moveTo>
                      <a:pt x="67" y="3"/>
                    </a:moveTo>
                    <a:lnTo>
                      <a:pt x="64" y="0"/>
                    </a:lnTo>
                    <a:lnTo>
                      <a:pt x="0" y="0"/>
                    </a:lnTo>
                    <a:lnTo>
                      <a:pt x="0" y="10"/>
                    </a:lnTo>
                    <a:lnTo>
                      <a:pt x="64" y="10"/>
                    </a:lnTo>
                    <a:lnTo>
                      <a:pt x="60" y="7"/>
                    </a:lnTo>
                    <a:lnTo>
                      <a:pt x="64" y="10"/>
                    </a:lnTo>
                    <a:lnTo>
                      <a:pt x="67" y="9"/>
                    </a:lnTo>
                    <a:lnTo>
                      <a:pt x="68" y="5"/>
                    </a:lnTo>
                    <a:lnTo>
                      <a:pt x="67" y="2"/>
                    </a:lnTo>
                    <a:lnTo>
                      <a:pt x="64" y="0"/>
                    </a:lnTo>
                    <a:lnTo>
                      <a:pt x="67"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36" name="Google Shape;1136;p15"/>
              <p:cNvSpPr/>
              <p:nvPr/>
            </p:nvSpPr>
            <p:spPr>
              <a:xfrm flipH="1">
                <a:off x="2284" y="3110"/>
                <a:ext cx="16" cy="16"/>
              </a:xfrm>
              <a:custGeom>
                <a:rect b="b" l="l" r="r" t="t"/>
                <a:pathLst>
                  <a:path extrusionOk="0" h="16" w="15">
                    <a:moveTo>
                      <a:pt x="8" y="9"/>
                    </a:moveTo>
                    <a:lnTo>
                      <a:pt x="15" y="9"/>
                    </a:lnTo>
                    <a:lnTo>
                      <a:pt x="7" y="0"/>
                    </a:lnTo>
                    <a:lnTo>
                      <a:pt x="0" y="4"/>
                    </a:lnTo>
                    <a:lnTo>
                      <a:pt x="8" y="14"/>
                    </a:lnTo>
                    <a:lnTo>
                      <a:pt x="15" y="14"/>
                    </a:lnTo>
                    <a:lnTo>
                      <a:pt x="8" y="14"/>
                    </a:lnTo>
                    <a:lnTo>
                      <a:pt x="10" y="16"/>
                    </a:lnTo>
                    <a:lnTo>
                      <a:pt x="14" y="15"/>
                    </a:lnTo>
                    <a:lnTo>
                      <a:pt x="15" y="12"/>
                    </a:lnTo>
                    <a:lnTo>
                      <a:pt x="15" y="9"/>
                    </a:lnTo>
                    <a:lnTo>
                      <a:pt x="8"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37" name="Google Shape;1137;p15"/>
              <p:cNvSpPr/>
              <p:nvPr/>
            </p:nvSpPr>
            <p:spPr>
              <a:xfrm flipH="1">
                <a:off x="2280" y="3108"/>
                <a:ext cx="12" cy="16"/>
              </a:xfrm>
              <a:custGeom>
                <a:rect b="b" l="l" r="r" t="t"/>
                <a:pathLst>
                  <a:path extrusionOk="0" h="17" w="13">
                    <a:moveTo>
                      <a:pt x="9" y="0"/>
                    </a:moveTo>
                    <a:lnTo>
                      <a:pt x="6" y="3"/>
                    </a:lnTo>
                    <a:lnTo>
                      <a:pt x="0" y="12"/>
                    </a:lnTo>
                    <a:lnTo>
                      <a:pt x="7" y="17"/>
                    </a:lnTo>
                    <a:lnTo>
                      <a:pt x="13" y="7"/>
                    </a:lnTo>
                    <a:lnTo>
                      <a:pt x="9" y="10"/>
                    </a:lnTo>
                    <a:lnTo>
                      <a:pt x="13" y="7"/>
                    </a:lnTo>
                    <a:lnTo>
                      <a:pt x="13" y="4"/>
                    </a:lnTo>
                    <a:lnTo>
                      <a:pt x="12" y="2"/>
                    </a:lnTo>
                    <a:lnTo>
                      <a:pt x="8" y="0"/>
                    </a:lnTo>
                    <a:lnTo>
                      <a:pt x="6" y="3"/>
                    </a:lnTo>
                    <a:lnTo>
                      <a:pt x="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38" name="Google Shape;1138;p15"/>
              <p:cNvSpPr/>
              <p:nvPr/>
            </p:nvSpPr>
            <p:spPr>
              <a:xfrm flipH="1">
                <a:off x="2365" y="3118"/>
                <a:ext cx="9" cy="6"/>
              </a:xfrm>
              <a:custGeom>
                <a:rect b="b" l="l" r="r" t="t"/>
                <a:pathLst>
                  <a:path extrusionOk="0" h="4" w="7">
                    <a:moveTo>
                      <a:pt x="7" y="4"/>
                    </a:moveTo>
                    <a:lnTo>
                      <a:pt x="7" y="1"/>
                    </a:lnTo>
                    <a:lnTo>
                      <a:pt x="4" y="0"/>
                    </a:lnTo>
                    <a:lnTo>
                      <a:pt x="2" y="0"/>
                    </a:lnTo>
                    <a:lnTo>
                      <a:pt x="0" y="2"/>
                    </a:lnTo>
                    <a:lnTo>
                      <a:pt x="7"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39" name="Google Shape;1139;p15"/>
              <p:cNvSpPr/>
              <p:nvPr/>
            </p:nvSpPr>
            <p:spPr>
              <a:xfrm flipH="1">
                <a:off x="2365" y="3122"/>
                <a:ext cx="100" cy="187"/>
              </a:xfrm>
              <a:custGeom>
                <a:rect b="b" l="l" r="r" t="t"/>
                <a:pathLst>
                  <a:path extrusionOk="0" h="183" w="97">
                    <a:moveTo>
                      <a:pt x="3" y="182"/>
                    </a:moveTo>
                    <a:lnTo>
                      <a:pt x="7" y="183"/>
                    </a:lnTo>
                    <a:lnTo>
                      <a:pt x="97" y="2"/>
                    </a:lnTo>
                    <a:lnTo>
                      <a:pt x="90" y="0"/>
                    </a:lnTo>
                    <a:lnTo>
                      <a:pt x="0" y="181"/>
                    </a:lnTo>
                    <a:lnTo>
                      <a:pt x="3" y="18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40" name="Google Shape;1140;p15"/>
              <p:cNvSpPr/>
              <p:nvPr/>
            </p:nvSpPr>
            <p:spPr>
              <a:xfrm flipH="1">
                <a:off x="2457" y="3307"/>
                <a:ext cx="8" cy="4"/>
              </a:xfrm>
              <a:custGeom>
                <a:rect b="b" l="l" r="r" t="t"/>
                <a:pathLst>
                  <a:path extrusionOk="0" h="5" w="7">
                    <a:moveTo>
                      <a:pt x="0" y="0"/>
                    </a:moveTo>
                    <a:lnTo>
                      <a:pt x="0" y="3"/>
                    </a:lnTo>
                    <a:lnTo>
                      <a:pt x="2" y="5"/>
                    </a:lnTo>
                    <a:lnTo>
                      <a:pt x="6" y="5"/>
                    </a:lnTo>
                    <a:lnTo>
                      <a:pt x="7" y="2"/>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41" name="Google Shape;1141;p15"/>
              <p:cNvSpPr/>
              <p:nvPr/>
            </p:nvSpPr>
            <p:spPr>
              <a:xfrm flipH="1">
                <a:off x="2292" y="3118"/>
                <a:ext cx="6" cy="6"/>
              </a:xfrm>
              <a:custGeom>
                <a:rect b="b" l="l" r="r" t="t"/>
                <a:pathLst>
                  <a:path extrusionOk="0" h="4" w="7">
                    <a:moveTo>
                      <a:pt x="7" y="4"/>
                    </a:moveTo>
                    <a:lnTo>
                      <a:pt x="7" y="1"/>
                    </a:lnTo>
                    <a:lnTo>
                      <a:pt x="5" y="0"/>
                    </a:lnTo>
                    <a:lnTo>
                      <a:pt x="3" y="0"/>
                    </a:lnTo>
                    <a:lnTo>
                      <a:pt x="0" y="2"/>
                    </a:lnTo>
                    <a:lnTo>
                      <a:pt x="7"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42" name="Google Shape;1142;p15"/>
              <p:cNvSpPr/>
              <p:nvPr/>
            </p:nvSpPr>
            <p:spPr>
              <a:xfrm flipH="1">
                <a:off x="2292" y="3122"/>
                <a:ext cx="98" cy="187"/>
              </a:xfrm>
              <a:custGeom>
                <a:rect b="b" l="l" r="r" t="t"/>
                <a:pathLst>
                  <a:path extrusionOk="0" h="183" w="97">
                    <a:moveTo>
                      <a:pt x="4" y="182"/>
                    </a:moveTo>
                    <a:lnTo>
                      <a:pt x="7" y="183"/>
                    </a:lnTo>
                    <a:lnTo>
                      <a:pt x="97" y="2"/>
                    </a:lnTo>
                    <a:lnTo>
                      <a:pt x="90" y="0"/>
                    </a:lnTo>
                    <a:lnTo>
                      <a:pt x="0" y="181"/>
                    </a:lnTo>
                    <a:lnTo>
                      <a:pt x="4" y="18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43" name="Google Shape;1143;p15"/>
              <p:cNvSpPr/>
              <p:nvPr/>
            </p:nvSpPr>
            <p:spPr>
              <a:xfrm flipH="1">
                <a:off x="2384" y="3307"/>
                <a:ext cx="6" cy="4"/>
              </a:xfrm>
              <a:custGeom>
                <a:rect b="b" l="l" r="r" t="t"/>
                <a:pathLst>
                  <a:path extrusionOk="0" h="5" w="7">
                    <a:moveTo>
                      <a:pt x="0" y="0"/>
                    </a:moveTo>
                    <a:lnTo>
                      <a:pt x="0" y="3"/>
                    </a:lnTo>
                    <a:lnTo>
                      <a:pt x="3" y="5"/>
                    </a:lnTo>
                    <a:lnTo>
                      <a:pt x="6" y="5"/>
                    </a:lnTo>
                    <a:lnTo>
                      <a:pt x="7" y="2"/>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44" name="Google Shape;1144;p15"/>
              <p:cNvSpPr/>
              <p:nvPr/>
            </p:nvSpPr>
            <p:spPr>
              <a:xfrm flipH="1">
                <a:off x="2208" y="3118"/>
                <a:ext cx="9" cy="6"/>
              </a:xfrm>
              <a:custGeom>
                <a:rect b="b" l="l" r="r" t="t"/>
                <a:pathLst>
                  <a:path extrusionOk="0" h="4" w="7">
                    <a:moveTo>
                      <a:pt x="7" y="4"/>
                    </a:moveTo>
                    <a:lnTo>
                      <a:pt x="7" y="1"/>
                    </a:lnTo>
                    <a:lnTo>
                      <a:pt x="5" y="0"/>
                    </a:lnTo>
                    <a:lnTo>
                      <a:pt x="2" y="0"/>
                    </a:lnTo>
                    <a:lnTo>
                      <a:pt x="0" y="2"/>
                    </a:lnTo>
                    <a:lnTo>
                      <a:pt x="7"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45" name="Google Shape;1145;p15"/>
              <p:cNvSpPr/>
              <p:nvPr/>
            </p:nvSpPr>
            <p:spPr>
              <a:xfrm flipH="1">
                <a:off x="2208" y="3122"/>
                <a:ext cx="98" cy="187"/>
              </a:xfrm>
              <a:custGeom>
                <a:rect b="b" l="l" r="r" t="t"/>
                <a:pathLst>
                  <a:path extrusionOk="0" h="183" w="96">
                    <a:moveTo>
                      <a:pt x="4" y="182"/>
                    </a:moveTo>
                    <a:lnTo>
                      <a:pt x="7" y="183"/>
                    </a:lnTo>
                    <a:lnTo>
                      <a:pt x="96" y="2"/>
                    </a:lnTo>
                    <a:lnTo>
                      <a:pt x="89" y="0"/>
                    </a:lnTo>
                    <a:lnTo>
                      <a:pt x="0" y="181"/>
                    </a:lnTo>
                    <a:lnTo>
                      <a:pt x="4" y="18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46" name="Google Shape;1146;p15"/>
              <p:cNvSpPr/>
              <p:nvPr/>
            </p:nvSpPr>
            <p:spPr>
              <a:xfrm flipH="1">
                <a:off x="2298" y="3307"/>
                <a:ext cx="8" cy="4"/>
              </a:xfrm>
              <a:custGeom>
                <a:rect b="b" l="l" r="r" t="t"/>
                <a:pathLst>
                  <a:path extrusionOk="0" h="5" w="7">
                    <a:moveTo>
                      <a:pt x="0" y="0"/>
                    </a:moveTo>
                    <a:lnTo>
                      <a:pt x="0" y="3"/>
                    </a:lnTo>
                    <a:lnTo>
                      <a:pt x="3" y="5"/>
                    </a:lnTo>
                    <a:lnTo>
                      <a:pt x="6" y="5"/>
                    </a:lnTo>
                    <a:lnTo>
                      <a:pt x="7" y="2"/>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47" name="Google Shape;1147;p15"/>
              <p:cNvSpPr/>
              <p:nvPr/>
            </p:nvSpPr>
            <p:spPr>
              <a:xfrm flipH="1">
                <a:off x="2125" y="3118"/>
                <a:ext cx="6" cy="6"/>
              </a:xfrm>
              <a:custGeom>
                <a:rect b="b" l="l" r="r" t="t"/>
                <a:pathLst>
                  <a:path extrusionOk="0" h="4" w="7">
                    <a:moveTo>
                      <a:pt x="7" y="4"/>
                    </a:moveTo>
                    <a:lnTo>
                      <a:pt x="7" y="1"/>
                    </a:lnTo>
                    <a:lnTo>
                      <a:pt x="5" y="0"/>
                    </a:lnTo>
                    <a:lnTo>
                      <a:pt x="2" y="0"/>
                    </a:lnTo>
                    <a:lnTo>
                      <a:pt x="0" y="2"/>
                    </a:lnTo>
                    <a:lnTo>
                      <a:pt x="7"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48" name="Google Shape;1148;p15"/>
              <p:cNvSpPr/>
              <p:nvPr/>
            </p:nvSpPr>
            <p:spPr>
              <a:xfrm flipH="1">
                <a:off x="2125" y="3122"/>
                <a:ext cx="83" cy="156"/>
              </a:xfrm>
              <a:custGeom>
                <a:rect b="b" l="l" r="r" t="t"/>
                <a:pathLst>
                  <a:path extrusionOk="0" h="153" w="83">
                    <a:moveTo>
                      <a:pt x="3" y="152"/>
                    </a:moveTo>
                    <a:lnTo>
                      <a:pt x="7" y="153"/>
                    </a:lnTo>
                    <a:lnTo>
                      <a:pt x="83" y="2"/>
                    </a:lnTo>
                    <a:lnTo>
                      <a:pt x="76" y="0"/>
                    </a:lnTo>
                    <a:lnTo>
                      <a:pt x="0" y="151"/>
                    </a:lnTo>
                    <a:lnTo>
                      <a:pt x="3" y="15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49" name="Google Shape;1149;p15"/>
              <p:cNvSpPr/>
              <p:nvPr/>
            </p:nvSpPr>
            <p:spPr>
              <a:xfrm flipH="1">
                <a:off x="2202" y="3276"/>
                <a:ext cx="6" cy="4"/>
              </a:xfrm>
              <a:custGeom>
                <a:rect b="b" l="l" r="r" t="t"/>
                <a:pathLst>
                  <a:path extrusionOk="0" h="5" w="7">
                    <a:moveTo>
                      <a:pt x="0" y="0"/>
                    </a:moveTo>
                    <a:lnTo>
                      <a:pt x="0" y="4"/>
                    </a:lnTo>
                    <a:lnTo>
                      <a:pt x="2" y="5"/>
                    </a:lnTo>
                    <a:lnTo>
                      <a:pt x="6" y="5"/>
                    </a:lnTo>
                    <a:lnTo>
                      <a:pt x="7" y="2"/>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50" name="Google Shape;1150;p15"/>
              <p:cNvSpPr/>
              <p:nvPr/>
            </p:nvSpPr>
            <p:spPr>
              <a:xfrm flipH="1">
                <a:off x="2033" y="3118"/>
                <a:ext cx="8" cy="6"/>
              </a:xfrm>
              <a:custGeom>
                <a:rect b="b" l="l" r="r" t="t"/>
                <a:pathLst>
                  <a:path extrusionOk="0" h="4" w="7">
                    <a:moveTo>
                      <a:pt x="7" y="4"/>
                    </a:moveTo>
                    <a:lnTo>
                      <a:pt x="7" y="1"/>
                    </a:lnTo>
                    <a:lnTo>
                      <a:pt x="4" y="0"/>
                    </a:lnTo>
                    <a:lnTo>
                      <a:pt x="2" y="0"/>
                    </a:lnTo>
                    <a:lnTo>
                      <a:pt x="0" y="2"/>
                    </a:lnTo>
                    <a:lnTo>
                      <a:pt x="7"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51" name="Google Shape;1151;p15"/>
              <p:cNvSpPr/>
              <p:nvPr/>
            </p:nvSpPr>
            <p:spPr>
              <a:xfrm flipH="1">
                <a:off x="2033" y="3122"/>
                <a:ext cx="80" cy="142"/>
              </a:xfrm>
              <a:custGeom>
                <a:rect b="b" l="l" r="r" t="t"/>
                <a:pathLst>
                  <a:path extrusionOk="0" h="140" w="78">
                    <a:moveTo>
                      <a:pt x="4" y="138"/>
                    </a:moveTo>
                    <a:lnTo>
                      <a:pt x="7" y="140"/>
                    </a:lnTo>
                    <a:lnTo>
                      <a:pt x="78" y="2"/>
                    </a:lnTo>
                    <a:lnTo>
                      <a:pt x="71" y="0"/>
                    </a:lnTo>
                    <a:lnTo>
                      <a:pt x="0" y="137"/>
                    </a:lnTo>
                    <a:lnTo>
                      <a:pt x="4" y="13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52" name="Google Shape;1152;p15"/>
              <p:cNvSpPr/>
              <p:nvPr/>
            </p:nvSpPr>
            <p:spPr>
              <a:xfrm flipH="1">
                <a:off x="2105" y="3262"/>
                <a:ext cx="8" cy="4"/>
              </a:xfrm>
              <a:custGeom>
                <a:rect b="b" l="l" r="r" t="t"/>
                <a:pathLst>
                  <a:path extrusionOk="0" h="5" w="7">
                    <a:moveTo>
                      <a:pt x="0" y="0"/>
                    </a:moveTo>
                    <a:lnTo>
                      <a:pt x="0" y="4"/>
                    </a:lnTo>
                    <a:lnTo>
                      <a:pt x="3" y="5"/>
                    </a:lnTo>
                    <a:lnTo>
                      <a:pt x="6" y="5"/>
                    </a:lnTo>
                    <a:lnTo>
                      <a:pt x="7" y="3"/>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53" name="Google Shape;1153;p15"/>
              <p:cNvSpPr/>
              <p:nvPr/>
            </p:nvSpPr>
            <p:spPr>
              <a:xfrm flipH="1">
                <a:off x="1958" y="3122"/>
                <a:ext cx="83" cy="138"/>
              </a:xfrm>
              <a:custGeom>
                <a:rect b="b" l="l" r="r" t="t"/>
                <a:pathLst>
                  <a:path extrusionOk="0" h="135" w="80">
                    <a:moveTo>
                      <a:pt x="3" y="134"/>
                    </a:moveTo>
                    <a:lnTo>
                      <a:pt x="7" y="135"/>
                    </a:lnTo>
                    <a:lnTo>
                      <a:pt x="80" y="2"/>
                    </a:lnTo>
                    <a:lnTo>
                      <a:pt x="73" y="0"/>
                    </a:lnTo>
                    <a:lnTo>
                      <a:pt x="0" y="133"/>
                    </a:lnTo>
                    <a:lnTo>
                      <a:pt x="3" y="13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54" name="Google Shape;1154;p15"/>
              <p:cNvSpPr/>
              <p:nvPr/>
            </p:nvSpPr>
            <p:spPr>
              <a:xfrm flipH="1">
                <a:off x="2033" y="3258"/>
                <a:ext cx="8" cy="4"/>
              </a:xfrm>
              <a:custGeom>
                <a:rect b="b" l="l" r="r" t="t"/>
                <a:pathLst>
                  <a:path extrusionOk="0" h="4" w="7">
                    <a:moveTo>
                      <a:pt x="0" y="0"/>
                    </a:moveTo>
                    <a:lnTo>
                      <a:pt x="0" y="3"/>
                    </a:lnTo>
                    <a:lnTo>
                      <a:pt x="2" y="4"/>
                    </a:lnTo>
                    <a:lnTo>
                      <a:pt x="5" y="4"/>
                    </a:lnTo>
                    <a:lnTo>
                      <a:pt x="7" y="2"/>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55" name="Google Shape;1155;p15"/>
              <p:cNvSpPr/>
              <p:nvPr/>
            </p:nvSpPr>
            <p:spPr>
              <a:xfrm flipH="1">
                <a:off x="2457" y="3149"/>
                <a:ext cx="4" cy="10"/>
              </a:xfrm>
              <a:custGeom>
                <a:rect b="b" l="l" r="r" t="t"/>
                <a:pathLst>
                  <a:path extrusionOk="0" h="9" w="5">
                    <a:moveTo>
                      <a:pt x="5" y="0"/>
                    </a:moveTo>
                    <a:lnTo>
                      <a:pt x="1" y="1"/>
                    </a:lnTo>
                    <a:lnTo>
                      <a:pt x="0" y="4"/>
                    </a:lnTo>
                    <a:lnTo>
                      <a:pt x="1" y="8"/>
                    </a:lnTo>
                    <a:lnTo>
                      <a:pt x="5" y="9"/>
                    </a:lnTo>
                    <a:lnTo>
                      <a:pt x="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56" name="Google Shape;1156;p15"/>
              <p:cNvSpPr/>
              <p:nvPr/>
            </p:nvSpPr>
            <p:spPr>
              <a:xfrm flipH="1">
                <a:off x="2467" y="3196"/>
                <a:ext cx="6" cy="8"/>
              </a:xfrm>
              <a:custGeom>
                <a:rect b="b" l="l" r="r" t="t"/>
                <a:pathLst>
                  <a:path extrusionOk="0" h="9" w="4">
                    <a:moveTo>
                      <a:pt x="4" y="0"/>
                    </a:moveTo>
                    <a:lnTo>
                      <a:pt x="1" y="1"/>
                    </a:lnTo>
                    <a:lnTo>
                      <a:pt x="0" y="4"/>
                    </a:lnTo>
                    <a:lnTo>
                      <a:pt x="1" y="8"/>
                    </a:lnTo>
                    <a:lnTo>
                      <a:pt x="4" y="9"/>
                    </a:lnTo>
                    <a:lnTo>
                      <a:pt x="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57" name="Google Shape;1157;p15"/>
              <p:cNvSpPr/>
              <p:nvPr/>
            </p:nvSpPr>
            <p:spPr>
              <a:xfrm flipH="1">
                <a:off x="1901" y="3192"/>
                <a:ext cx="566" cy="12"/>
              </a:xfrm>
              <a:custGeom>
                <a:rect b="b" l="l" r="r" t="t"/>
                <a:pathLst>
                  <a:path extrusionOk="0" h="14" w="558">
                    <a:moveTo>
                      <a:pt x="558" y="5"/>
                    </a:moveTo>
                    <a:lnTo>
                      <a:pt x="558" y="0"/>
                    </a:lnTo>
                    <a:lnTo>
                      <a:pt x="0" y="5"/>
                    </a:lnTo>
                    <a:lnTo>
                      <a:pt x="0" y="14"/>
                    </a:lnTo>
                    <a:lnTo>
                      <a:pt x="558" y="9"/>
                    </a:lnTo>
                    <a:lnTo>
                      <a:pt x="558"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58" name="Google Shape;1158;p15"/>
              <p:cNvSpPr/>
              <p:nvPr/>
            </p:nvSpPr>
            <p:spPr>
              <a:xfrm flipH="1">
                <a:off x="2492" y="3239"/>
                <a:ext cx="6" cy="9"/>
              </a:xfrm>
              <a:custGeom>
                <a:rect b="b" l="l" r="r" t="t"/>
                <a:pathLst>
                  <a:path extrusionOk="0" h="9" w="4">
                    <a:moveTo>
                      <a:pt x="4" y="0"/>
                    </a:moveTo>
                    <a:lnTo>
                      <a:pt x="1" y="1"/>
                    </a:lnTo>
                    <a:lnTo>
                      <a:pt x="0" y="5"/>
                    </a:lnTo>
                    <a:lnTo>
                      <a:pt x="1" y="8"/>
                    </a:lnTo>
                    <a:lnTo>
                      <a:pt x="4" y="9"/>
                    </a:lnTo>
                    <a:lnTo>
                      <a:pt x="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59" name="Google Shape;1159;p15"/>
              <p:cNvSpPr/>
              <p:nvPr/>
            </p:nvSpPr>
            <p:spPr>
              <a:xfrm flipH="1">
                <a:off x="2158" y="3239"/>
                <a:ext cx="334" cy="9"/>
              </a:xfrm>
              <a:custGeom>
                <a:rect b="b" l="l" r="r" t="t"/>
                <a:pathLst>
                  <a:path extrusionOk="0" h="9" w="330">
                    <a:moveTo>
                      <a:pt x="330" y="5"/>
                    </a:moveTo>
                    <a:lnTo>
                      <a:pt x="330" y="0"/>
                    </a:lnTo>
                    <a:lnTo>
                      <a:pt x="0" y="0"/>
                    </a:lnTo>
                    <a:lnTo>
                      <a:pt x="0" y="9"/>
                    </a:lnTo>
                    <a:lnTo>
                      <a:pt x="330" y="9"/>
                    </a:lnTo>
                    <a:lnTo>
                      <a:pt x="330"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60" name="Google Shape;1160;p15"/>
              <p:cNvSpPr/>
              <p:nvPr/>
            </p:nvSpPr>
            <p:spPr>
              <a:xfrm flipH="1">
                <a:off x="2151" y="3239"/>
                <a:ext cx="7" cy="9"/>
              </a:xfrm>
              <a:custGeom>
                <a:rect b="b" l="l" r="r" t="t"/>
                <a:pathLst>
                  <a:path extrusionOk="0" h="9" w="4">
                    <a:moveTo>
                      <a:pt x="0" y="9"/>
                    </a:moveTo>
                    <a:lnTo>
                      <a:pt x="3" y="8"/>
                    </a:lnTo>
                    <a:lnTo>
                      <a:pt x="4" y="5"/>
                    </a:lnTo>
                    <a:lnTo>
                      <a:pt x="3" y="1"/>
                    </a:lnTo>
                    <a:lnTo>
                      <a:pt x="0" y="0"/>
                    </a:lnTo>
                    <a:lnTo>
                      <a:pt x="0"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1161" name="Google Shape;1161;p15"/>
            <p:cNvGrpSpPr/>
            <p:nvPr/>
          </p:nvGrpSpPr>
          <p:grpSpPr>
            <a:xfrm>
              <a:off x="1179" y="3186"/>
              <a:ext cx="423" cy="440"/>
              <a:chOff x="1179" y="3186"/>
              <a:chExt cx="423" cy="440"/>
            </a:xfrm>
          </p:grpSpPr>
          <p:sp>
            <p:nvSpPr>
              <p:cNvPr id="1162" name="Google Shape;1162;p15"/>
              <p:cNvSpPr/>
              <p:nvPr/>
            </p:nvSpPr>
            <p:spPr>
              <a:xfrm flipH="1">
                <a:off x="1181" y="3190"/>
                <a:ext cx="415" cy="432"/>
              </a:xfrm>
              <a:custGeom>
                <a:rect b="b" l="l" r="r" t="t"/>
                <a:pathLst>
                  <a:path extrusionOk="0" h="419" w="408">
                    <a:moveTo>
                      <a:pt x="59" y="419"/>
                    </a:moveTo>
                    <a:lnTo>
                      <a:pt x="72" y="403"/>
                    </a:lnTo>
                    <a:lnTo>
                      <a:pt x="87" y="387"/>
                    </a:lnTo>
                    <a:lnTo>
                      <a:pt x="103" y="373"/>
                    </a:lnTo>
                    <a:lnTo>
                      <a:pt x="120" y="359"/>
                    </a:lnTo>
                    <a:lnTo>
                      <a:pt x="139" y="346"/>
                    </a:lnTo>
                    <a:lnTo>
                      <a:pt x="158" y="334"/>
                    </a:lnTo>
                    <a:lnTo>
                      <a:pt x="179" y="321"/>
                    </a:lnTo>
                    <a:lnTo>
                      <a:pt x="202" y="311"/>
                    </a:lnTo>
                    <a:lnTo>
                      <a:pt x="224" y="300"/>
                    </a:lnTo>
                    <a:lnTo>
                      <a:pt x="248" y="290"/>
                    </a:lnTo>
                    <a:lnTo>
                      <a:pt x="273" y="280"/>
                    </a:lnTo>
                    <a:lnTo>
                      <a:pt x="299" y="271"/>
                    </a:lnTo>
                    <a:lnTo>
                      <a:pt x="324" y="261"/>
                    </a:lnTo>
                    <a:lnTo>
                      <a:pt x="350" y="252"/>
                    </a:lnTo>
                    <a:lnTo>
                      <a:pt x="378" y="244"/>
                    </a:lnTo>
                    <a:lnTo>
                      <a:pt x="406" y="235"/>
                    </a:lnTo>
                    <a:lnTo>
                      <a:pt x="406" y="232"/>
                    </a:lnTo>
                    <a:lnTo>
                      <a:pt x="407" y="228"/>
                    </a:lnTo>
                    <a:lnTo>
                      <a:pt x="407" y="225"/>
                    </a:lnTo>
                    <a:lnTo>
                      <a:pt x="408" y="221"/>
                    </a:lnTo>
                    <a:lnTo>
                      <a:pt x="398" y="220"/>
                    </a:lnTo>
                    <a:lnTo>
                      <a:pt x="387" y="218"/>
                    </a:lnTo>
                    <a:lnTo>
                      <a:pt x="378" y="215"/>
                    </a:lnTo>
                    <a:lnTo>
                      <a:pt x="369" y="212"/>
                    </a:lnTo>
                    <a:lnTo>
                      <a:pt x="362" y="210"/>
                    </a:lnTo>
                    <a:lnTo>
                      <a:pt x="355" y="206"/>
                    </a:lnTo>
                    <a:lnTo>
                      <a:pt x="350" y="203"/>
                    </a:lnTo>
                    <a:lnTo>
                      <a:pt x="348" y="200"/>
                    </a:lnTo>
                    <a:lnTo>
                      <a:pt x="342" y="173"/>
                    </a:lnTo>
                    <a:lnTo>
                      <a:pt x="339" y="151"/>
                    </a:lnTo>
                    <a:lnTo>
                      <a:pt x="337" y="135"/>
                    </a:lnTo>
                    <a:lnTo>
                      <a:pt x="337" y="123"/>
                    </a:lnTo>
                    <a:lnTo>
                      <a:pt x="340" y="113"/>
                    </a:lnTo>
                    <a:lnTo>
                      <a:pt x="348" y="103"/>
                    </a:lnTo>
                    <a:lnTo>
                      <a:pt x="356" y="91"/>
                    </a:lnTo>
                    <a:lnTo>
                      <a:pt x="361" y="79"/>
                    </a:lnTo>
                    <a:lnTo>
                      <a:pt x="361" y="68"/>
                    </a:lnTo>
                    <a:lnTo>
                      <a:pt x="359" y="58"/>
                    </a:lnTo>
                    <a:lnTo>
                      <a:pt x="353" y="50"/>
                    </a:lnTo>
                    <a:lnTo>
                      <a:pt x="345" y="43"/>
                    </a:lnTo>
                    <a:lnTo>
                      <a:pt x="338" y="39"/>
                    </a:lnTo>
                    <a:lnTo>
                      <a:pt x="331" y="37"/>
                    </a:lnTo>
                    <a:lnTo>
                      <a:pt x="324" y="37"/>
                    </a:lnTo>
                    <a:lnTo>
                      <a:pt x="317" y="37"/>
                    </a:lnTo>
                    <a:lnTo>
                      <a:pt x="311" y="38"/>
                    </a:lnTo>
                    <a:lnTo>
                      <a:pt x="307" y="39"/>
                    </a:lnTo>
                    <a:lnTo>
                      <a:pt x="302" y="40"/>
                    </a:lnTo>
                    <a:lnTo>
                      <a:pt x="300" y="41"/>
                    </a:lnTo>
                    <a:lnTo>
                      <a:pt x="295" y="41"/>
                    </a:lnTo>
                    <a:lnTo>
                      <a:pt x="289" y="39"/>
                    </a:lnTo>
                    <a:lnTo>
                      <a:pt x="285" y="38"/>
                    </a:lnTo>
                    <a:lnTo>
                      <a:pt x="279" y="38"/>
                    </a:lnTo>
                    <a:lnTo>
                      <a:pt x="273" y="40"/>
                    </a:lnTo>
                    <a:lnTo>
                      <a:pt x="266" y="44"/>
                    </a:lnTo>
                    <a:lnTo>
                      <a:pt x="262" y="48"/>
                    </a:lnTo>
                    <a:lnTo>
                      <a:pt x="259" y="50"/>
                    </a:lnTo>
                    <a:lnTo>
                      <a:pt x="253" y="40"/>
                    </a:lnTo>
                    <a:lnTo>
                      <a:pt x="244" y="31"/>
                    </a:lnTo>
                    <a:lnTo>
                      <a:pt x="238" y="23"/>
                    </a:lnTo>
                    <a:lnTo>
                      <a:pt x="231" y="15"/>
                    </a:lnTo>
                    <a:lnTo>
                      <a:pt x="224" y="9"/>
                    </a:lnTo>
                    <a:lnTo>
                      <a:pt x="218" y="5"/>
                    </a:lnTo>
                    <a:lnTo>
                      <a:pt x="215" y="1"/>
                    </a:lnTo>
                    <a:lnTo>
                      <a:pt x="211" y="0"/>
                    </a:lnTo>
                    <a:lnTo>
                      <a:pt x="205" y="0"/>
                    </a:lnTo>
                    <a:lnTo>
                      <a:pt x="197" y="0"/>
                    </a:lnTo>
                    <a:lnTo>
                      <a:pt x="189" y="1"/>
                    </a:lnTo>
                    <a:lnTo>
                      <a:pt x="182" y="3"/>
                    </a:lnTo>
                    <a:lnTo>
                      <a:pt x="179" y="6"/>
                    </a:lnTo>
                    <a:lnTo>
                      <a:pt x="173" y="10"/>
                    </a:lnTo>
                    <a:lnTo>
                      <a:pt x="168" y="16"/>
                    </a:lnTo>
                    <a:lnTo>
                      <a:pt x="163" y="22"/>
                    </a:lnTo>
                    <a:lnTo>
                      <a:pt x="157" y="28"/>
                    </a:lnTo>
                    <a:lnTo>
                      <a:pt x="151" y="33"/>
                    </a:lnTo>
                    <a:lnTo>
                      <a:pt x="148" y="38"/>
                    </a:lnTo>
                    <a:lnTo>
                      <a:pt x="145" y="40"/>
                    </a:lnTo>
                    <a:lnTo>
                      <a:pt x="140" y="38"/>
                    </a:lnTo>
                    <a:lnTo>
                      <a:pt x="134" y="37"/>
                    </a:lnTo>
                    <a:lnTo>
                      <a:pt x="128" y="35"/>
                    </a:lnTo>
                    <a:lnTo>
                      <a:pt x="124" y="32"/>
                    </a:lnTo>
                    <a:lnTo>
                      <a:pt x="119" y="31"/>
                    </a:lnTo>
                    <a:lnTo>
                      <a:pt x="114" y="30"/>
                    </a:lnTo>
                    <a:lnTo>
                      <a:pt x="111" y="29"/>
                    </a:lnTo>
                    <a:lnTo>
                      <a:pt x="107" y="29"/>
                    </a:lnTo>
                    <a:lnTo>
                      <a:pt x="102" y="31"/>
                    </a:lnTo>
                    <a:lnTo>
                      <a:pt x="96" y="33"/>
                    </a:lnTo>
                    <a:lnTo>
                      <a:pt x="91" y="37"/>
                    </a:lnTo>
                    <a:lnTo>
                      <a:pt x="88" y="41"/>
                    </a:lnTo>
                    <a:lnTo>
                      <a:pt x="84" y="46"/>
                    </a:lnTo>
                    <a:lnTo>
                      <a:pt x="81" y="51"/>
                    </a:lnTo>
                    <a:lnTo>
                      <a:pt x="79" y="55"/>
                    </a:lnTo>
                    <a:lnTo>
                      <a:pt x="77" y="56"/>
                    </a:lnTo>
                    <a:lnTo>
                      <a:pt x="72" y="53"/>
                    </a:lnTo>
                    <a:lnTo>
                      <a:pt x="65" y="50"/>
                    </a:lnTo>
                    <a:lnTo>
                      <a:pt x="60" y="46"/>
                    </a:lnTo>
                    <a:lnTo>
                      <a:pt x="54" y="43"/>
                    </a:lnTo>
                    <a:lnTo>
                      <a:pt x="51" y="40"/>
                    </a:lnTo>
                    <a:lnTo>
                      <a:pt x="46" y="38"/>
                    </a:lnTo>
                    <a:lnTo>
                      <a:pt x="44" y="37"/>
                    </a:lnTo>
                    <a:lnTo>
                      <a:pt x="42" y="37"/>
                    </a:lnTo>
                    <a:lnTo>
                      <a:pt x="37" y="37"/>
                    </a:lnTo>
                    <a:lnTo>
                      <a:pt x="33" y="39"/>
                    </a:lnTo>
                    <a:lnTo>
                      <a:pt x="27" y="41"/>
                    </a:lnTo>
                    <a:lnTo>
                      <a:pt x="22" y="43"/>
                    </a:lnTo>
                    <a:lnTo>
                      <a:pt x="18" y="47"/>
                    </a:lnTo>
                    <a:lnTo>
                      <a:pt x="11" y="55"/>
                    </a:lnTo>
                    <a:lnTo>
                      <a:pt x="5" y="64"/>
                    </a:lnTo>
                    <a:lnTo>
                      <a:pt x="3" y="70"/>
                    </a:lnTo>
                    <a:lnTo>
                      <a:pt x="1" y="83"/>
                    </a:lnTo>
                    <a:lnTo>
                      <a:pt x="1" y="97"/>
                    </a:lnTo>
                    <a:lnTo>
                      <a:pt x="3" y="109"/>
                    </a:lnTo>
                    <a:lnTo>
                      <a:pt x="1" y="121"/>
                    </a:lnTo>
                    <a:lnTo>
                      <a:pt x="0" y="131"/>
                    </a:lnTo>
                    <a:lnTo>
                      <a:pt x="1" y="143"/>
                    </a:lnTo>
                    <a:lnTo>
                      <a:pt x="3" y="157"/>
                    </a:lnTo>
                    <a:lnTo>
                      <a:pt x="7" y="172"/>
                    </a:lnTo>
                    <a:lnTo>
                      <a:pt x="14" y="194"/>
                    </a:lnTo>
                    <a:lnTo>
                      <a:pt x="22" y="222"/>
                    </a:lnTo>
                    <a:lnTo>
                      <a:pt x="29" y="252"/>
                    </a:lnTo>
                    <a:lnTo>
                      <a:pt x="33" y="279"/>
                    </a:lnTo>
                    <a:lnTo>
                      <a:pt x="34" y="309"/>
                    </a:lnTo>
                    <a:lnTo>
                      <a:pt x="37" y="347"/>
                    </a:lnTo>
                    <a:lnTo>
                      <a:pt x="45" y="386"/>
                    </a:lnTo>
                    <a:lnTo>
                      <a:pt x="59" y="419"/>
                    </a:lnTo>
                    <a:close/>
                  </a:path>
                </a:pathLst>
              </a:custGeom>
              <a:solidFill>
                <a:srgbClr val="E5CC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63" name="Google Shape;1163;p15"/>
              <p:cNvSpPr/>
              <p:nvPr/>
            </p:nvSpPr>
            <p:spPr>
              <a:xfrm flipH="1">
                <a:off x="1179" y="3429"/>
                <a:ext cx="362" cy="195"/>
              </a:xfrm>
              <a:custGeom>
                <a:rect b="b" l="l" r="r" t="t"/>
                <a:pathLst>
                  <a:path extrusionOk="0" h="190" w="354">
                    <a:moveTo>
                      <a:pt x="345" y="3"/>
                    </a:moveTo>
                    <a:lnTo>
                      <a:pt x="349" y="0"/>
                    </a:lnTo>
                    <a:lnTo>
                      <a:pt x="321" y="9"/>
                    </a:lnTo>
                    <a:lnTo>
                      <a:pt x="293" y="17"/>
                    </a:lnTo>
                    <a:lnTo>
                      <a:pt x="267" y="26"/>
                    </a:lnTo>
                    <a:lnTo>
                      <a:pt x="241" y="35"/>
                    </a:lnTo>
                    <a:lnTo>
                      <a:pt x="216" y="44"/>
                    </a:lnTo>
                    <a:lnTo>
                      <a:pt x="191" y="55"/>
                    </a:lnTo>
                    <a:lnTo>
                      <a:pt x="167" y="64"/>
                    </a:lnTo>
                    <a:lnTo>
                      <a:pt x="145" y="76"/>
                    </a:lnTo>
                    <a:lnTo>
                      <a:pt x="122" y="86"/>
                    </a:lnTo>
                    <a:lnTo>
                      <a:pt x="100" y="99"/>
                    </a:lnTo>
                    <a:lnTo>
                      <a:pt x="80" y="110"/>
                    </a:lnTo>
                    <a:lnTo>
                      <a:pt x="62" y="124"/>
                    </a:lnTo>
                    <a:lnTo>
                      <a:pt x="45" y="138"/>
                    </a:lnTo>
                    <a:lnTo>
                      <a:pt x="28" y="153"/>
                    </a:lnTo>
                    <a:lnTo>
                      <a:pt x="12" y="169"/>
                    </a:lnTo>
                    <a:lnTo>
                      <a:pt x="0" y="185"/>
                    </a:lnTo>
                    <a:lnTo>
                      <a:pt x="7" y="190"/>
                    </a:lnTo>
                    <a:lnTo>
                      <a:pt x="19" y="174"/>
                    </a:lnTo>
                    <a:lnTo>
                      <a:pt x="33" y="157"/>
                    </a:lnTo>
                    <a:lnTo>
                      <a:pt x="49" y="145"/>
                    </a:lnTo>
                    <a:lnTo>
                      <a:pt x="66" y="131"/>
                    </a:lnTo>
                    <a:lnTo>
                      <a:pt x="85" y="117"/>
                    </a:lnTo>
                    <a:lnTo>
                      <a:pt x="104" y="106"/>
                    </a:lnTo>
                    <a:lnTo>
                      <a:pt x="124" y="93"/>
                    </a:lnTo>
                    <a:lnTo>
                      <a:pt x="147" y="82"/>
                    </a:lnTo>
                    <a:lnTo>
                      <a:pt x="169" y="71"/>
                    </a:lnTo>
                    <a:lnTo>
                      <a:pt x="193" y="62"/>
                    </a:lnTo>
                    <a:lnTo>
                      <a:pt x="218" y="51"/>
                    </a:lnTo>
                    <a:lnTo>
                      <a:pt x="244" y="42"/>
                    </a:lnTo>
                    <a:lnTo>
                      <a:pt x="269" y="33"/>
                    </a:lnTo>
                    <a:lnTo>
                      <a:pt x="296" y="24"/>
                    </a:lnTo>
                    <a:lnTo>
                      <a:pt x="323" y="16"/>
                    </a:lnTo>
                    <a:lnTo>
                      <a:pt x="351" y="6"/>
                    </a:lnTo>
                    <a:lnTo>
                      <a:pt x="354" y="3"/>
                    </a:lnTo>
                    <a:lnTo>
                      <a:pt x="351" y="6"/>
                    </a:lnTo>
                    <a:lnTo>
                      <a:pt x="353" y="4"/>
                    </a:lnTo>
                    <a:lnTo>
                      <a:pt x="353" y="2"/>
                    </a:lnTo>
                    <a:lnTo>
                      <a:pt x="352" y="0"/>
                    </a:lnTo>
                    <a:lnTo>
                      <a:pt x="349" y="0"/>
                    </a:lnTo>
                    <a:lnTo>
                      <a:pt x="345"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64" name="Google Shape;1164;p15"/>
              <p:cNvSpPr/>
              <p:nvPr/>
            </p:nvSpPr>
            <p:spPr>
              <a:xfrm flipH="1">
                <a:off x="1179" y="3414"/>
                <a:ext cx="10" cy="19"/>
              </a:xfrm>
              <a:custGeom>
                <a:rect b="b" l="l" r="r" t="t"/>
                <a:pathLst>
                  <a:path extrusionOk="0" h="17" w="10">
                    <a:moveTo>
                      <a:pt x="7" y="7"/>
                    </a:moveTo>
                    <a:lnTo>
                      <a:pt x="4" y="3"/>
                    </a:lnTo>
                    <a:lnTo>
                      <a:pt x="2" y="7"/>
                    </a:lnTo>
                    <a:lnTo>
                      <a:pt x="2" y="10"/>
                    </a:lnTo>
                    <a:lnTo>
                      <a:pt x="1" y="14"/>
                    </a:lnTo>
                    <a:lnTo>
                      <a:pt x="0" y="17"/>
                    </a:lnTo>
                    <a:lnTo>
                      <a:pt x="9" y="17"/>
                    </a:lnTo>
                    <a:lnTo>
                      <a:pt x="8" y="14"/>
                    </a:lnTo>
                    <a:lnTo>
                      <a:pt x="9" y="10"/>
                    </a:lnTo>
                    <a:lnTo>
                      <a:pt x="9" y="7"/>
                    </a:lnTo>
                    <a:lnTo>
                      <a:pt x="10" y="3"/>
                    </a:lnTo>
                    <a:lnTo>
                      <a:pt x="7" y="0"/>
                    </a:lnTo>
                    <a:lnTo>
                      <a:pt x="10" y="3"/>
                    </a:lnTo>
                    <a:lnTo>
                      <a:pt x="9" y="1"/>
                    </a:lnTo>
                    <a:lnTo>
                      <a:pt x="7" y="0"/>
                    </a:lnTo>
                    <a:lnTo>
                      <a:pt x="5" y="1"/>
                    </a:lnTo>
                    <a:lnTo>
                      <a:pt x="4" y="3"/>
                    </a:lnTo>
                    <a:lnTo>
                      <a:pt x="7"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65" name="Google Shape;1165;p15"/>
              <p:cNvSpPr/>
              <p:nvPr/>
            </p:nvSpPr>
            <p:spPr>
              <a:xfrm flipH="1">
                <a:off x="1181" y="3392"/>
                <a:ext cx="65" cy="28"/>
              </a:xfrm>
              <a:custGeom>
                <a:rect b="b" l="l" r="r" t="t"/>
                <a:pathLst>
                  <a:path extrusionOk="0" h="29" w="63">
                    <a:moveTo>
                      <a:pt x="0" y="4"/>
                    </a:moveTo>
                    <a:lnTo>
                      <a:pt x="0" y="7"/>
                    </a:lnTo>
                    <a:lnTo>
                      <a:pt x="3" y="10"/>
                    </a:lnTo>
                    <a:lnTo>
                      <a:pt x="8" y="14"/>
                    </a:lnTo>
                    <a:lnTo>
                      <a:pt x="16" y="17"/>
                    </a:lnTo>
                    <a:lnTo>
                      <a:pt x="23" y="19"/>
                    </a:lnTo>
                    <a:lnTo>
                      <a:pt x="32" y="23"/>
                    </a:lnTo>
                    <a:lnTo>
                      <a:pt x="42" y="25"/>
                    </a:lnTo>
                    <a:lnTo>
                      <a:pt x="53" y="27"/>
                    </a:lnTo>
                    <a:lnTo>
                      <a:pt x="63" y="29"/>
                    </a:lnTo>
                    <a:lnTo>
                      <a:pt x="63" y="22"/>
                    </a:lnTo>
                    <a:lnTo>
                      <a:pt x="53" y="21"/>
                    </a:lnTo>
                    <a:lnTo>
                      <a:pt x="42" y="18"/>
                    </a:lnTo>
                    <a:lnTo>
                      <a:pt x="34" y="16"/>
                    </a:lnTo>
                    <a:lnTo>
                      <a:pt x="25" y="13"/>
                    </a:lnTo>
                    <a:lnTo>
                      <a:pt x="18" y="10"/>
                    </a:lnTo>
                    <a:lnTo>
                      <a:pt x="12" y="7"/>
                    </a:lnTo>
                    <a:lnTo>
                      <a:pt x="8" y="3"/>
                    </a:lnTo>
                    <a:lnTo>
                      <a:pt x="7" y="2"/>
                    </a:lnTo>
                    <a:lnTo>
                      <a:pt x="7" y="4"/>
                    </a:lnTo>
                    <a:lnTo>
                      <a:pt x="7" y="2"/>
                    </a:lnTo>
                    <a:lnTo>
                      <a:pt x="4" y="0"/>
                    </a:lnTo>
                    <a:lnTo>
                      <a:pt x="2" y="1"/>
                    </a:lnTo>
                    <a:lnTo>
                      <a:pt x="0" y="3"/>
                    </a:lnTo>
                    <a:lnTo>
                      <a:pt x="0" y="7"/>
                    </a:lnTo>
                    <a:lnTo>
                      <a:pt x="0"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66" name="Google Shape;1166;p15"/>
              <p:cNvSpPr/>
              <p:nvPr/>
            </p:nvSpPr>
            <p:spPr>
              <a:xfrm flipH="1">
                <a:off x="1240" y="3318"/>
                <a:ext cx="18" cy="78"/>
              </a:xfrm>
              <a:custGeom>
                <a:rect b="b" l="l" r="r" t="t"/>
                <a:pathLst>
                  <a:path extrusionOk="0" h="77" w="19">
                    <a:moveTo>
                      <a:pt x="0" y="0"/>
                    </a:moveTo>
                    <a:lnTo>
                      <a:pt x="0" y="0"/>
                    </a:lnTo>
                    <a:lnTo>
                      <a:pt x="0" y="12"/>
                    </a:lnTo>
                    <a:lnTo>
                      <a:pt x="2" y="28"/>
                    </a:lnTo>
                    <a:lnTo>
                      <a:pt x="6" y="50"/>
                    </a:lnTo>
                    <a:lnTo>
                      <a:pt x="12" y="77"/>
                    </a:lnTo>
                    <a:lnTo>
                      <a:pt x="19" y="77"/>
                    </a:lnTo>
                    <a:lnTo>
                      <a:pt x="13" y="50"/>
                    </a:lnTo>
                    <a:lnTo>
                      <a:pt x="9" y="28"/>
                    </a:lnTo>
                    <a:lnTo>
                      <a:pt x="7" y="12"/>
                    </a:lnTo>
                    <a:lnTo>
                      <a:pt x="7" y="0"/>
                    </a:lnTo>
                    <a:lnTo>
                      <a:pt x="7"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67" name="Google Shape;1167;p15"/>
              <p:cNvSpPr/>
              <p:nvPr/>
            </p:nvSpPr>
            <p:spPr>
              <a:xfrm flipH="1">
                <a:off x="1225" y="3272"/>
                <a:ext cx="33" cy="46"/>
              </a:xfrm>
              <a:custGeom>
                <a:rect b="b" l="l" r="r" t="t"/>
                <a:pathLst>
                  <a:path extrusionOk="0" h="44" w="31">
                    <a:moveTo>
                      <a:pt x="24" y="0"/>
                    </a:moveTo>
                    <a:lnTo>
                      <a:pt x="24" y="0"/>
                    </a:lnTo>
                    <a:lnTo>
                      <a:pt x="20" y="11"/>
                    </a:lnTo>
                    <a:lnTo>
                      <a:pt x="12" y="21"/>
                    </a:lnTo>
                    <a:lnTo>
                      <a:pt x="4" y="33"/>
                    </a:lnTo>
                    <a:lnTo>
                      <a:pt x="0" y="44"/>
                    </a:lnTo>
                    <a:lnTo>
                      <a:pt x="7" y="44"/>
                    </a:lnTo>
                    <a:lnTo>
                      <a:pt x="11" y="35"/>
                    </a:lnTo>
                    <a:lnTo>
                      <a:pt x="19" y="26"/>
                    </a:lnTo>
                    <a:lnTo>
                      <a:pt x="27" y="13"/>
                    </a:lnTo>
                    <a:lnTo>
                      <a:pt x="31" y="0"/>
                    </a:lnTo>
                    <a:lnTo>
                      <a:pt x="31" y="0"/>
                    </a:lnTo>
                    <a:lnTo>
                      <a:pt x="2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68" name="Google Shape;1168;p15"/>
              <p:cNvSpPr/>
              <p:nvPr/>
            </p:nvSpPr>
            <p:spPr>
              <a:xfrm flipH="1">
                <a:off x="1225" y="3231"/>
                <a:ext cx="23" cy="41"/>
              </a:xfrm>
              <a:custGeom>
                <a:rect b="b" l="l" r="r" t="t"/>
                <a:pathLst>
                  <a:path extrusionOk="0" h="40" w="22">
                    <a:moveTo>
                      <a:pt x="0" y="7"/>
                    </a:moveTo>
                    <a:lnTo>
                      <a:pt x="0" y="7"/>
                    </a:lnTo>
                    <a:lnTo>
                      <a:pt x="8" y="13"/>
                    </a:lnTo>
                    <a:lnTo>
                      <a:pt x="13" y="20"/>
                    </a:lnTo>
                    <a:lnTo>
                      <a:pt x="15" y="29"/>
                    </a:lnTo>
                    <a:lnTo>
                      <a:pt x="15" y="40"/>
                    </a:lnTo>
                    <a:lnTo>
                      <a:pt x="22" y="40"/>
                    </a:lnTo>
                    <a:lnTo>
                      <a:pt x="22" y="29"/>
                    </a:lnTo>
                    <a:lnTo>
                      <a:pt x="20" y="17"/>
                    </a:lnTo>
                    <a:lnTo>
                      <a:pt x="13" y="8"/>
                    </a:lnTo>
                    <a:lnTo>
                      <a:pt x="5" y="0"/>
                    </a:lnTo>
                    <a:lnTo>
                      <a:pt x="5" y="0"/>
                    </a:lnTo>
                    <a:lnTo>
                      <a:pt x="0"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69" name="Google Shape;1169;p15"/>
              <p:cNvSpPr/>
              <p:nvPr/>
            </p:nvSpPr>
            <p:spPr>
              <a:xfrm flipH="1">
                <a:off x="1244" y="3223"/>
                <a:ext cx="49" cy="14"/>
              </a:xfrm>
              <a:custGeom>
                <a:rect b="b" l="l" r="r" t="t"/>
                <a:pathLst>
                  <a:path extrusionOk="0" h="14" w="47">
                    <a:moveTo>
                      <a:pt x="0" y="13"/>
                    </a:moveTo>
                    <a:lnTo>
                      <a:pt x="0" y="13"/>
                    </a:lnTo>
                    <a:lnTo>
                      <a:pt x="3" y="12"/>
                    </a:lnTo>
                    <a:lnTo>
                      <a:pt x="7" y="11"/>
                    </a:lnTo>
                    <a:lnTo>
                      <a:pt x="11" y="9"/>
                    </a:lnTo>
                    <a:lnTo>
                      <a:pt x="17" y="8"/>
                    </a:lnTo>
                    <a:lnTo>
                      <a:pt x="24" y="9"/>
                    </a:lnTo>
                    <a:lnTo>
                      <a:pt x="31" y="8"/>
                    </a:lnTo>
                    <a:lnTo>
                      <a:pt x="37" y="11"/>
                    </a:lnTo>
                    <a:lnTo>
                      <a:pt x="42" y="14"/>
                    </a:lnTo>
                    <a:lnTo>
                      <a:pt x="47" y="7"/>
                    </a:lnTo>
                    <a:lnTo>
                      <a:pt x="39" y="4"/>
                    </a:lnTo>
                    <a:lnTo>
                      <a:pt x="31" y="1"/>
                    </a:lnTo>
                    <a:lnTo>
                      <a:pt x="24" y="0"/>
                    </a:lnTo>
                    <a:lnTo>
                      <a:pt x="17" y="1"/>
                    </a:lnTo>
                    <a:lnTo>
                      <a:pt x="11" y="3"/>
                    </a:lnTo>
                    <a:lnTo>
                      <a:pt x="7" y="4"/>
                    </a:lnTo>
                    <a:lnTo>
                      <a:pt x="1" y="5"/>
                    </a:lnTo>
                    <a:lnTo>
                      <a:pt x="0" y="6"/>
                    </a:lnTo>
                    <a:lnTo>
                      <a:pt x="0" y="6"/>
                    </a:lnTo>
                    <a:lnTo>
                      <a:pt x="0" y="1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70" name="Google Shape;1170;p15"/>
              <p:cNvSpPr/>
              <p:nvPr/>
            </p:nvSpPr>
            <p:spPr>
              <a:xfrm flipH="1">
                <a:off x="1293" y="3225"/>
                <a:ext cx="20" cy="10"/>
              </a:xfrm>
              <a:custGeom>
                <a:rect b="b" l="l" r="r" t="t"/>
                <a:pathLst>
                  <a:path extrusionOk="0" h="10" w="21">
                    <a:moveTo>
                      <a:pt x="0" y="6"/>
                    </a:moveTo>
                    <a:lnTo>
                      <a:pt x="0" y="6"/>
                    </a:lnTo>
                    <a:lnTo>
                      <a:pt x="6" y="6"/>
                    </a:lnTo>
                    <a:lnTo>
                      <a:pt x="9" y="8"/>
                    </a:lnTo>
                    <a:lnTo>
                      <a:pt x="16" y="10"/>
                    </a:lnTo>
                    <a:lnTo>
                      <a:pt x="21" y="10"/>
                    </a:lnTo>
                    <a:lnTo>
                      <a:pt x="21" y="3"/>
                    </a:lnTo>
                    <a:lnTo>
                      <a:pt x="16" y="3"/>
                    </a:lnTo>
                    <a:lnTo>
                      <a:pt x="12" y="1"/>
                    </a:lnTo>
                    <a:lnTo>
                      <a:pt x="6" y="0"/>
                    </a:lnTo>
                    <a:lnTo>
                      <a:pt x="0" y="0"/>
                    </a:lnTo>
                    <a:lnTo>
                      <a:pt x="0" y="0"/>
                    </a:lnTo>
                    <a:lnTo>
                      <a:pt x="0"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71" name="Google Shape;1171;p15"/>
              <p:cNvSpPr/>
              <p:nvPr/>
            </p:nvSpPr>
            <p:spPr>
              <a:xfrm flipH="1">
                <a:off x="1313" y="3225"/>
                <a:ext cx="25" cy="19"/>
              </a:xfrm>
              <a:custGeom>
                <a:rect b="b" l="l" r="r" t="t"/>
                <a:pathLst>
                  <a:path extrusionOk="0" h="18" w="24">
                    <a:moveTo>
                      <a:pt x="1" y="17"/>
                    </a:moveTo>
                    <a:lnTo>
                      <a:pt x="7" y="18"/>
                    </a:lnTo>
                    <a:lnTo>
                      <a:pt x="9" y="17"/>
                    </a:lnTo>
                    <a:lnTo>
                      <a:pt x="14" y="12"/>
                    </a:lnTo>
                    <a:lnTo>
                      <a:pt x="19" y="9"/>
                    </a:lnTo>
                    <a:lnTo>
                      <a:pt x="24" y="6"/>
                    </a:lnTo>
                    <a:lnTo>
                      <a:pt x="24" y="0"/>
                    </a:lnTo>
                    <a:lnTo>
                      <a:pt x="17" y="2"/>
                    </a:lnTo>
                    <a:lnTo>
                      <a:pt x="9" y="5"/>
                    </a:lnTo>
                    <a:lnTo>
                      <a:pt x="4" y="10"/>
                    </a:lnTo>
                    <a:lnTo>
                      <a:pt x="2" y="11"/>
                    </a:lnTo>
                    <a:lnTo>
                      <a:pt x="8" y="12"/>
                    </a:lnTo>
                    <a:lnTo>
                      <a:pt x="2" y="11"/>
                    </a:lnTo>
                    <a:lnTo>
                      <a:pt x="0" y="13"/>
                    </a:lnTo>
                    <a:lnTo>
                      <a:pt x="1" y="16"/>
                    </a:lnTo>
                    <a:lnTo>
                      <a:pt x="3" y="18"/>
                    </a:lnTo>
                    <a:lnTo>
                      <a:pt x="7" y="18"/>
                    </a:lnTo>
                    <a:lnTo>
                      <a:pt x="1" y="1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72" name="Google Shape;1172;p15"/>
              <p:cNvSpPr/>
              <p:nvPr/>
            </p:nvSpPr>
            <p:spPr>
              <a:xfrm flipH="1">
                <a:off x="1329" y="3186"/>
                <a:ext cx="53" cy="58"/>
              </a:xfrm>
              <a:custGeom>
                <a:rect b="b" l="l" r="r" t="t"/>
                <a:pathLst>
                  <a:path extrusionOk="0" h="57" w="52">
                    <a:moveTo>
                      <a:pt x="0" y="10"/>
                    </a:moveTo>
                    <a:lnTo>
                      <a:pt x="0" y="10"/>
                    </a:lnTo>
                    <a:lnTo>
                      <a:pt x="1" y="10"/>
                    </a:lnTo>
                    <a:lnTo>
                      <a:pt x="5" y="13"/>
                    </a:lnTo>
                    <a:lnTo>
                      <a:pt x="10" y="18"/>
                    </a:lnTo>
                    <a:lnTo>
                      <a:pt x="17" y="22"/>
                    </a:lnTo>
                    <a:lnTo>
                      <a:pt x="23" y="30"/>
                    </a:lnTo>
                    <a:lnTo>
                      <a:pt x="30" y="38"/>
                    </a:lnTo>
                    <a:lnTo>
                      <a:pt x="38" y="48"/>
                    </a:lnTo>
                    <a:lnTo>
                      <a:pt x="45" y="57"/>
                    </a:lnTo>
                    <a:lnTo>
                      <a:pt x="52" y="52"/>
                    </a:lnTo>
                    <a:lnTo>
                      <a:pt x="45" y="43"/>
                    </a:lnTo>
                    <a:lnTo>
                      <a:pt x="37" y="34"/>
                    </a:lnTo>
                    <a:lnTo>
                      <a:pt x="30" y="26"/>
                    </a:lnTo>
                    <a:lnTo>
                      <a:pt x="22" y="18"/>
                    </a:lnTo>
                    <a:lnTo>
                      <a:pt x="15" y="11"/>
                    </a:lnTo>
                    <a:lnTo>
                      <a:pt x="9" y="6"/>
                    </a:lnTo>
                    <a:lnTo>
                      <a:pt x="6" y="3"/>
                    </a:lnTo>
                    <a:lnTo>
                      <a:pt x="0" y="0"/>
                    </a:lnTo>
                    <a:lnTo>
                      <a:pt x="0" y="0"/>
                    </a:lnTo>
                    <a:lnTo>
                      <a:pt x="0" y="1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73" name="Google Shape;1173;p15"/>
              <p:cNvSpPr/>
              <p:nvPr/>
            </p:nvSpPr>
            <p:spPr>
              <a:xfrm flipH="1">
                <a:off x="1382" y="3186"/>
                <a:ext cx="31" cy="10"/>
              </a:xfrm>
              <a:custGeom>
                <a:rect b="b" l="l" r="r" t="t"/>
                <a:pathLst>
                  <a:path extrusionOk="0" h="12" w="30">
                    <a:moveTo>
                      <a:pt x="2" y="12"/>
                    </a:moveTo>
                    <a:lnTo>
                      <a:pt x="2" y="12"/>
                    </a:lnTo>
                    <a:lnTo>
                      <a:pt x="8" y="10"/>
                    </a:lnTo>
                    <a:lnTo>
                      <a:pt x="16" y="8"/>
                    </a:lnTo>
                    <a:lnTo>
                      <a:pt x="24" y="10"/>
                    </a:lnTo>
                    <a:lnTo>
                      <a:pt x="30" y="10"/>
                    </a:lnTo>
                    <a:lnTo>
                      <a:pt x="30" y="0"/>
                    </a:lnTo>
                    <a:lnTo>
                      <a:pt x="24" y="0"/>
                    </a:lnTo>
                    <a:lnTo>
                      <a:pt x="16" y="2"/>
                    </a:lnTo>
                    <a:lnTo>
                      <a:pt x="8" y="3"/>
                    </a:lnTo>
                    <a:lnTo>
                      <a:pt x="0" y="5"/>
                    </a:lnTo>
                    <a:lnTo>
                      <a:pt x="0" y="5"/>
                    </a:lnTo>
                    <a:lnTo>
                      <a:pt x="2"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74" name="Google Shape;1174;p15"/>
              <p:cNvSpPr/>
              <p:nvPr/>
            </p:nvSpPr>
            <p:spPr>
              <a:xfrm flipH="1">
                <a:off x="1411" y="3190"/>
                <a:ext cx="43" cy="45"/>
              </a:xfrm>
              <a:custGeom>
                <a:rect b="b" l="l" r="r" t="t"/>
                <a:pathLst>
                  <a:path extrusionOk="0" h="45" w="41">
                    <a:moveTo>
                      <a:pt x="2" y="44"/>
                    </a:moveTo>
                    <a:lnTo>
                      <a:pt x="7" y="43"/>
                    </a:lnTo>
                    <a:lnTo>
                      <a:pt x="9" y="40"/>
                    </a:lnTo>
                    <a:lnTo>
                      <a:pt x="12" y="36"/>
                    </a:lnTo>
                    <a:lnTo>
                      <a:pt x="17" y="30"/>
                    </a:lnTo>
                    <a:lnTo>
                      <a:pt x="23" y="24"/>
                    </a:lnTo>
                    <a:lnTo>
                      <a:pt x="29" y="18"/>
                    </a:lnTo>
                    <a:lnTo>
                      <a:pt x="33" y="13"/>
                    </a:lnTo>
                    <a:lnTo>
                      <a:pt x="39" y="9"/>
                    </a:lnTo>
                    <a:lnTo>
                      <a:pt x="41" y="7"/>
                    </a:lnTo>
                    <a:lnTo>
                      <a:pt x="39" y="0"/>
                    </a:lnTo>
                    <a:lnTo>
                      <a:pt x="35" y="2"/>
                    </a:lnTo>
                    <a:lnTo>
                      <a:pt x="29" y="8"/>
                    </a:lnTo>
                    <a:lnTo>
                      <a:pt x="24" y="14"/>
                    </a:lnTo>
                    <a:lnTo>
                      <a:pt x="18" y="20"/>
                    </a:lnTo>
                    <a:lnTo>
                      <a:pt x="13" y="25"/>
                    </a:lnTo>
                    <a:lnTo>
                      <a:pt x="7" y="31"/>
                    </a:lnTo>
                    <a:lnTo>
                      <a:pt x="2" y="36"/>
                    </a:lnTo>
                    <a:lnTo>
                      <a:pt x="0" y="38"/>
                    </a:lnTo>
                    <a:lnTo>
                      <a:pt x="5" y="37"/>
                    </a:lnTo>
                    <a:lnTo>
                      <a:pt x="0" y="38"/>
                    </a:lnTo>
                    <a:lnTo>
                      <a:pt x="0" y="41"/>
                    </a:lnTo>
                    <a:lnTo>
                      <a:pt x="2" y="44"/>
                    </a:lnTo>
                    <a:lnTo>
                      <a:pt x="5" y="45"/>
                    </a:lnTo>
                    <a:lnTo>
                      <a:pt x="7" y="43"/>
                    </a:lnTo>
                    <a:lnTo>
                      <a:pt x="2" y="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75" name="Google Shape;1175;p15"/>
              <p:cNvSpPr/>
              <p:nvPr/>
            </p:nvSpPr>
            <p:spPr>
              <a:xfrm flipH="1">
                <a:off x="1448" y="3217"/>
                <a:ext cx="40" cy="18"/>
              </a:xfrm>
              <a:custGeom>
                <a:rect b="b" l="l" r="r" t="t"/>
                <a:pathLst>
                  <a:path extrusionOk="0" h="19" w="41">
                    <a:moveTo>
                      <a:pt x="3" y="7"/>
                    </a:moveTo>
                    <a:lnTo>
                      <a:pt x="1" y="7"/>
                    </a:lnTo>
                    <a:lnTo>
                      <a:pt x="5" y="7"/>
                    </a:lnTo>
                    <a:lnTo>
                      <a:pt x="7" y="8"/>
                    </a:lnTo>
                    <a:lnTo>
                      <a:pt x="13" y="10"/>
                    </a:lnTo>
                    <a:lnTo>
                      <a:pt x="16" y="11"/>
                    </a:lnTo>
                    <a:lnTo>
                      <a:pt x="21" y="13"/>
                    </a:lnTo>
                    <a:lnTo>
                      <a:pt x="27" y="15"/>
                    </a:lnTo>
                    <a:lnTo>
                      <a:pt x="33" y="16"/>
                    </a:lnTo>
                    <a:lnTo>
                      <a:pt x="38" y="19"/>
                    </a:lnTo>
                    <a:lnTo>
                      <a:pt x="41" y="12"/>
                    </a:lnTo>
                    <a:lnTo>
                      <a:pt x="35" y="10"/>
                    </a:lnTo>
                    <a:lnTo>
                      <a:pt x="29" y="8"/>
                    </a:lnTo>
                    <a:lnTo>
                      <a:pt x="23" y="6"/>
                    </a:lnTo>
                    <a:lnTo>
                      <a:pt x="19" y="4"/>
                    </a:lnTo>
                    <a:lnTo>
                      <a:pt x="13" y="3"/>
                    </a:lnTo>
                    <a:lnTo>
                      <a:pt x="9" y="1"/>
                    </a:lnTo>
                    <a:lnTo>
                      <a:pt x="5" y="0"/>
                    </a:lnTo>
                    <a:lnTo>
                      <a:pt x="1" y="0"/>
                    </a:lnTo>
                    <a:lnTo>
                      <a:pt x="0" y="0"/>
                    </a:lnTo>
                    <a:lnTo>
                      <a:pt x="3"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76" name="Google Shape;1176;p15"/>
              <p:cNvSpPr/>
              <p:nvPr/>
            </p:nvSpPr>
            <p:spPr>
              <a:xfrm flipH="1">
                <a:off x="1486" y="3217"/>
                <a:ext cx="25" cy="18"/>
              </a:xfrm>
              <a:custGeom>
                <a:rect b="b" l="l" r="r" t="t"/>
                <a:pathLst>
                  <a:path extrusionOk="0" h="19" w="25">
                    <a:moveTo>
                      <a:pt x="7" y="19"/>
                    </a:moveTo>
                    <a:lnTo>
                      <a:pt x="7" y="19"/>
                    </a:lnTo>
                    <a:lnTo>
                      <a:pt x="10" y="14"/>
                    </a:lnTo>
                    <a:lnTo>
                      <a:pt x="13" y="12"/>
                    </a:lnTo>
                    <a:lnTo>
                      <a:pt x="19" y="10"/>
                    </a:lnTo>
                    <a:lnTo>
                      <a:pt x="25" y="7"/>
                    </a:lnTo>
                    <a:lnTo>
                      <a:pt x="22" y="0"/>
                    </a:lnTo>
                    <a:lnTo>
                      <a:pt x="17" y="3"/>
                    </a:lnTo>
                    <a:lnTo>
                      <a:pt x="11" y="5"/>
                    </a:lnTo>
                    <a:lnTo>
                      <a:pt x="5" y="10"/>
                    </a:lnTo>
                    <a:lnTo>
                      <a:pt x="0" y="14"/>
                    </a:lnTo>
                    <a:lnTo>
                      <a:pt x="0" y="14"/>
                    </a:lnTo>
                    <a:lnTo>
                      <a:pt x="7" y="1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77" name="Google Shape;1177;p15"/>
              <p:cNvSpPr/>
              <p:nvPr/>
            </p:nvSpPr>
            <p:spPr>
              <a:xfrm flipH="1">
                <a:off x="1505" y="3231"/>
                <a:ext cx="16" cy="23"/>
              </a:xfrm>
              <a:custGeom>
                <a:rect b="b" l="l" r="r" t="t"/>
                <a:pathLst>
                  <a:path extrusionOk="0" h="22" w="17">
                    <a:moveTo>
                      <a:pt x="1" y="21"/>
                    </a:moveTo>
                    <a:lnTo>
                      <a:pt x="7" y="20"/>
                    </a:lnTo>
                    <a:lnTo>
                      <a:pt x="8" y="19"/>
                    </a:lnTo>
                    <a:lnTo>
                      <a:pt x="10" y="14"/>
                    </a:lnTo>
                    <a:lnTo>
                      <a:pt x="14" y="9"/>
                    </a:lnTo>
                    <a:lnTo>
                      <a:pt x="17" y="5"/>
                    </a:lnTo>
                    <a:lnTo>
                      <a:pt x="10" y="0"/>
                    </a:lnTo>
                    <a:lnTo>
                      <a:pt x="7" y="5"/>
                    </a:lnTo>
                    <a:lnTo>
                      <a:pt x="3" y="9"/>
                    </a:lnTo>
                    <a:lnTo>
                      <a:pt x="1" y="14"/>
                    </a:lnTo>
                    <a:lnTo>
                      <a:pt x="0" y="15"/>
                    </a:lnTo>
                    <a:lnTo>
                      <a:pt x="6" y="14"/>
                    </a:lnTo>
                    <a:lnTo>
                      <a:pt x="0" y="15"/>
                    </a:lnTo>
                    <a:lnTo>
                      <a:pt x="0" y="19"/>
                    </a:lnTo>
                    <a:lnTo>
                      <a:pt x="2" y="21"/>
                    </a:lnTo>
                    <a:lnTo>
                      <a:pt x="5" y="22"/>
                    </a:lnTo>
                    <a:lnTo>
                      <a:pt x="7" y="20"/>
                    </a:lnTo>
                    <a:lnTo>
                      <a:pt x="1" y="2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78" name="Google Shape;1178;p15"/>
              <p:cNvSpPr/>
              <p:nvPr/>
            </p:nvSpPr>
            <p:spPr>
              <a:xfrm flipH="1">
                <a:off x="1517" y="3223"/>
                <a:ext cx="39" cy="29"/>
              </a:xfrm>
              <a:custGeom>
                <a:rect b="b" l="l" r="r" t="t"/>
                <a:pathLst>
                  <a:path extrusionOk="0" h="28" w="38">
                    <a:moveTo>
                      <a:pt x="0" y="8"/>
                    </a:moveTo>
                    <a:lnTo>
                      <a:pt x="0" y="9"/>
                    </a:lnTo>
                    <a:lnTo>
                      <a:pt x="2" y="8"/>
                    </a:lnTo>
                    <a:lnTo>
                      <a:pt x="3" y="9"/>
                    </a:lnTo>
                    <a:lnTo>
                      <a:pt x="8" y="12"/>
                    </a:lnTo>
                    <a:lnTo>
                      <a:pt x="10" y="14"/>
                    </a:lnTo>
                    <a:lnTo>
                      <a:pt x="16" y="18"/>
                    </a:lnTo>
                    <a:lnTo>
                      <a:pt x="21" y="21"/>
                    </a:lnTo>
                    <a:lnTo>
                      <a:pt x="29" y="24"/>
                    </a:lnTo>
                    <a:lnTo>
                      <a:pt x="33" y="28"/>
                    </a:lnTo>
                    <a:lnTo>
                      <a:pt x="38" y="21"/>
                    </a:lnTo>
                    <a:lnTo>
                      <a:pt x="31" y="18"/>
                    </a:lnTo>
                    <a:lnTo>
                      <a:pt x="25" y="14"/>
                    </a:lnTo>
                    <a:lnTo>
                      <a:pt x="21" y="11"/>
                    </a:lnTo>
                    <a:lnTo>
                      <a:pt x="15" y="7"/>
                    </a:lnTo>
                    <a:lnTo>
                      <a:pt x="10" y="5"/>
                    </a:lnTo>
                    <a:lnTo>
                      <a:pt x="6" y="3"/>
                    </a:lnTo>
                    <a:lnTo>
                      <a:pt x="2" y="1"/>
                    </a:lnTo>
                    <a:lnTo>
                      <a:pt x="0" y="0"/>
                    </a:lnTo>
                    <a:lnTo>
                      <a:pt x="0" y="1"/>
                    </a:lnTo>
                    <a:lnTo>
                      <a:pt x="0"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79" name="Google Shape;1179;p15"/>
              <p:cNvSpPr/>
              <p:nvPr/>
            </p:nvSpPr>
            <p:spPr>
              <a:xfrm flipH="1">
                <a:off x="1556" y="3225"/>
                <a:ext cx="18" cy="12"/>
              </a:xfrm>
              <a:custGeom>
                <a:rect b="b" l="l" r="r" t="t"/>
                <a:pathLst>
                  <a:path extrusionOk="0" h="13" w="20">
                    <a:moveTo>
                      <a:pt x="0" y="13"/>
                    </a:moveTo>
                    <a:lnTo>
                      <a:pt x="0" y="13"/>
                    </a:lnTo>
                    <a:lnTo>
                      <a:pt x="6" y="12"/>
                    </a:lnTo>
                    <a:lnTo>
                      <a:pt x="12" y="10"/>
                    </a:lnTo>
                    <a:lnTo>
                      <a:pt x="15" y="7"/>
                    </a:lnTo>
                    <a:lnTo>
                      <a:pt x="20" y="7"/>
                    </a:lnTo>
                    <a:lnTo>
                      <a:pt x="20" y="0"/>
                    </a:lnTo>
                    <a:lnTo>
                      <a:pt x="15" y="0"/>
                    </a:lnTo>
                    <a:lnTo>
                      <a:pt x="9" y="3"/>
                    </a:lnTo>
                    <a:lnTo>
                      <a:pt x="4" y="5"/>
                    </a:lnTo>
                    <a:lnTo>
                      <a:pt x="0" y="6"/>
                    </a:lnTo>
                    <a:lnTo>
                      <a:pt x="0" y="6"/>
                    </a:lnTo>
                    <a:lnTo>
                      <a:pt x="0" y="1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80" name="Google Shape;1180;p15"/>
              <p:cNvSpPr/>
              <p:nvPr/>
            </p:nvSpPr>
            <p:spPr>
              <a:xfrm flipH="1">
                <a:off x="1574" y="3231"/>
                <a:ext cx="24" cy="31"/>
              </a:xfrm>
              <a:custGeom>
                <a:rect b="b" l="l" r="r" t="t"/>
                <a:pathLst>
                  <a:path extrusionOk="0" h="31" w="24">
                    <a:moveTo>
                      <a:pt x="8" y="31"/>
                    </a:moveTo>
                    <a:lnTo>
                      <a:pt x="9" y="31"/>
                    </a:lnTo>
                    <a:lnTo>
                      <a:pt x="10" y="27"/>
                    </a:lnTo>
                    <a:lnTo>
                      <a:pt x="16" y="19"/>
                    </a:lnTo>
                    <a:lnTo>
                      <a:pt x="22" y="11"/>
                    </a:lnTo>
                    <a:lnTo>
                      <a:pt x="24" y="7"/>
                    </a:lnTo>
                    <a:lnTo>
                      <a:pt x="24" y="0"/>
                    </a:lnTo>
                    <a:lnTo>
                      <a:pt x="17" y="6"/>
                    </a:lnTo>
                    <a:lnTo>
                      <a:pt x="9" y="14"/>
                    </a:lnTo>
                    <a:lnTo>
                      <a:pt x="3" y="24"/>
                    </a:lnTo>
                    <a:lnTo>
                      <a:pt x="0" y="31"/>
                    </a:lnTo>
                    <a:lnTo>
                      <a:pt x="1" y="31"/>
                    </a:lnTo>
                    <a:lnTo>
                      <a:pt x="8" y="3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81" name="Google Shape;1181;p15"/>
              <p:cNvSpPr/>
              <p:nvPr/>
            </p:nvSpPr>
            <p:spPr>
              <a:xfrm flipH="1">
                <a:off x="1590" y="3262"/>
                <a:ext cx="10" cy="51"/>
              </a:xfrm>
              <a:custGeom>
                <a:rect b="b" l="l" r="r" t="t"/>
                <a:pathLst>
                  <a:path extrusionOk="0" h="51" w="10">
                    <a:moveTo>
                      <a:pt x="8" y="51"/>
                    </a:moveTo>
                    <a:lnTo>
                      <a:pt x="8" y="51"/>
                    </a:lnTo>
                    <a:lnTo>
                      <a:pt x="10" y="39"/>
                    </a:lnTo>
                    <a:lnTo>
                      <a:pt x="9" y="27"/>
                    </a:lnTo>
                    <a:lnTo>
                      <a:pt x="9" y="13"/>
                    </a:lnTo>
                    <a:lnTo>
                      <a:pt x="9" y="0"/>
                    </a:lnTo>
                    <a:lnTo>
                      <a:pt x="2" y="0"/>
                    </a:lnTo>
                    <a:lnTo>
                      <a:pt x="0" y="13"/>
                    </a:lnTo>
                    <a:lnTo>
                      <a:pt x="0" y="27"/>
                    </a:lnTo>
                    <a:lnTo>
                      <a:pt x="1" y="39"/>
                    </a:lnTo>
                    <a:lnTo>
                      <a:pt x="1" y="51"/>
                    </a:lnTo>
                    <a:lnTo>
                      <a:pt x="1" y="51"/>
                    </a:lnTo>
                    <a:lnTo>
                      <a:pt x="8" y="5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82" name="Google Shape;1182;p15"/>
              <p:cNvSpPr/>
              <p:nvPr/>
            </p:nvSpPr>
            <p:spPr>
              <a:xfrm flipH="1">
                <a:off x="1586" y="3313"/>
                <a:ext cx="16" cy="54"/>
              </a:xfrm>
              <a:custGeom>
                <a:rect b="b" l="l" r="r" t="t"/>
                <a:pathLst>
                  <a:path extrusionOk="0" h="52" w="15">
                    <a:moveTo>
                      <a:pt x="15" y="49"/>
                    </a:moveTo>
                    <a:lnTo>
                      <a:pt x="15" y="49"/>
                    </a:lnTo>
                    <a:lnTo>
                      <a:pt x="10" y="36"/>
                    </a:lnTo>
                    <a:lnTo>
                      <a:pt x="9" y="22"/>
                    </a:lnTo>
                    <a:lnTo>
                      <a:pt x="9" y="10"/>
                    </a:lnTo>
                    <a:lnTo>
                      <a:pt x="9" y="0"/>
                    </a:lnTo>
                    <a:lnTo>
                      <a:pt x="2" y="0"/>
                    </a:lnTo>
                    <a:lnTo>
                      <a:pt x="0" y="10"/>
                    </a:lnTo>
                    <a:lnTo>
                      <a:pt x="2" y="22"/>
                    </a:lnTo>
                    <a:lnTo>
                      <a:pt x="3" y="36"/>
                    </a:lnTo>
                    <a:lnTo>
                      <a:pt x="8" y="52"/>
                    </a:lnTo>
                    <a:lnTo>
                      <a:pt x="8" y="52"/>
                    </a:lnTo>
                    <a:lnTo>
                      <a:pt x="15" y="4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83" name="Google Shape;1183;p15"/>
              <p:cNvSpPr/>
              <p:nvPr/>
            </p:nvSpPr>
            <p:spPr>
              <a:xfrm flipH="1">
                <a:off x="1560" y="3365"/>
                <a:ext cx="34" cy="111"/>
              </a:xfrm>
              <a:custGeom>
                <a:rect b="b" l="l" r="r" t="t"/>
                <a:pathLst>
                  <a:path extrusionOk="0" h="109" w="32">
                    <a:moveTo>
                      <a:pt x="32" y="109"/>
                    </a:moveTo>
                    <a:lnTo>
                      <a:pt x="32" y="109"/>
                    </a:lnTo>
                    <a:lnTo>
                      <a:pt x="29" y="82"/>
                    </a:lnTo>
                    <a:lnTo>
                      <a:pt x="22" y="52"/>
                    </a:lnTo>
                    <a:lnTo>
                      <a:pt x="14" y="22"/>
                    </a:lnTo>
                    <a:lnTo>
                      <a:pt x="7" y="0"/>
                    </a:lnTo>
                    <a:lnTo>
                      <a:pt x="0" y="3"/>
                    </a:lnTo>
                    <a:lnTo>
                      <a:pt x="7" y="25"/>
                    </a:lnTo>
                    <a:lnTo>
                      <a:pt x="15" y="52"/>
                    </a:lnTo>
                    <a:lnTo>
                      <a:pt x="22" y="82"/>
                    </a:lnTo>
                    <a:lnTo>
                      <a:pt x="25" y="109"/>
                    </a:lnTo>
                    <a:lnTo>
                      <a:pt x="25" y="109"/>
                    </a:lnTo>
                    <a:lnTo>
                      <a:pt x="32" y="10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84" name="Google Shape;1184;p15"/>
              <p:cNvSpPr/>
              <p:nvPr/>
            </p:nvSpPr>
            <p:spPr>
              <a:xfrm flipH="1">
                <a:off x="1533" y="3476"/>
                <a:ext cx="35" cy="150"/>
              </a:xfrm>
              <a:custGeom>
                <a:rect b="b" l="l" r="r" t="t"/>
                <a:pathLst>
                  <a:path extrusionOk="0" h="145" w="34">
                    <a:moveTo>
                      <a:pt x="27" y="138"/>
                    </a:moveTo>
                    <a:lnTo>
                      <a:pt x="34" y="138"/>
                    </a:lnTo>
                    <a:lnTo>
                      <a:pt x="20" y="106"/>
                    </a:lnTo>
                    <a:lnTo>
                      <a:pt x="12" y="68"/>
                    </a:lnTo>
                    <a:lnTo>
                      <a:pt x="8" y="30"/>
                    </a:lnTo>
                    <a:lnTo>
                      <a:pt x="7" y="0"/>
                    </a:lnTo>
                    <a:lnTo>
                      <a:pt x="0" y="0"/>
                    </a:lnTo>
                    <a:lnTo>
                      <a:pt x="1" y="30"/>
                    </a:lnTo>
                    <a:lnTo>
                      <a:pt x="5" y="68"/>
                    </a:lnTo>
                    <a:lnTo>
                      <a:pt x="13" y="108"/>
                    </a:lnTo>
                    <a:lnTo>
                      <a:pt x="27" y="143"/>
                    </a:lnTo>
                    <a:lnTo>
                      <a:pt x="34" y="143"/>
                    </a:lnTo>
                    <a:lnTo>
                      <a:pt x="27" y="143"/>
                    </a:lnTo>
                    <a:lnTo>
                      <a:pt x="29" y="145"/>
                    </a:lnTo>
                    <a:lnTo>
                      <a:pt x="32" y="144"/>
                    </a:lnTo>
                    <a:lnTo>
                      <a:pt x="34" y="141"/>
                    </a:lnTo>
                    <a:lnTo>
                      <a:pt x="34" y="138"/>
                    </a:lnTo>
                    <a:lnTo>
                      <a:pt x="27" y="13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85" name="Google Shape;1185;p15"/>
              <p:cNvSpPr/>
              <p:nvPr/>
            </p:nvSpPr>
            <p:spPr>
              <a:xfrm flipH="1">
                <a:off x="1240" y="3231"/>
                <a:ext cx="61" cy="89"/>
              </a:xfrm>
              <a:custGeom>
                <a:rect b="b" l="l" r="r" t="t"/>
                <a:pathLst>
                  <a:path extrusionOk="0" h="86" w="61">
                    <a:moveTo>
                      <a:pt x="36" y="86"/>
                    </a:moveTo>
                    <a:lnTo>
                      <a:pt x="40" y="75"/>
                    </a:lnTo>
                    <a:lnTo>
                      <a:pt x="48" y="65"/>
                    </a:lnTo>
                    <a:lnTo>
                      <a:pt x="56" y="54"/>
                    </a:lnTo>
                    <a:lnTo>
                      <a:pt x="61" y="43"/>
                    </a:lnTo>
                    <a:lnTo>
                      <a:pt x="61" y="31"/>
                    </a:lnTo>
                    <a:lnTo>
                      <a:pt x="58" y="21"/>
                    </a:lnTo>
                    <a:lnTo>
                      <a:pt x="53" y="13"/>
                    </a:lnTo>
                    <a:lnTo>
                      <a:pt x="44" y="6"/>
                    </a:lnTo>
                    <a:lnTo>
                      <a:pt x="38" y="3"/>
                    </a:lnTo>
                    <a:lnTo>
                      <a:pt x="31" y="1"/>
                    </a:lnTo>
                    <a:lnTo>
                      <a:pt x="25" y="0"/>
                    </a:lnTo>
                    <a:lnTo>
                      <a:pt x="18" y="1"/>
                    </a:lnTo>
                    <a:lnTo>
                      <a:pt x="12" y="3"/>
                    </a:lnTo>
                    <a:lnTo>
                      <a:pt x="8" y="3"/>
                    </a:lnTo>
                    <a:lnTo>
                      <a:pt x="3" y="4"/>
                    </a:lnTo>
                    <a:lnTo>
                      <a:pt x="0" y="5"/>
                    </a:lnTo>
                    <a:lnTo>
                      <a:pt x="0" y="7"/>
                    </a:lnTo>
                    <a:lnTo>
                      <a:pt x="1" y="10"/>
                    </a:lnTo>
                    <a:lnTo>
                      <a:pt x="4" y="12"/>
                    </a:lnTo>
                    <a:lnTo>
                      <a:pt x="8" y="15"/>
                    </a:lnTo>
                    <a:lnTo>
                      <a:pt x="15" y="20"/>
                    </a:lnTo>
                    <a:lnTo>
                      <a:pt x="24" y="26"/>
                    </a:lnTo>
                    <a:lnTo>
                      <a:pt x="32" y="34"/>
                    </a:lnTo>
                    <a:lnTo>
                      <a:pt x="35" y="42"/>
                    </a:lnTo>
                    <a:lnTo>
                      <a:pt x="36" y="51"/>
                    </a:lnTo>
                    <a:lnTo>
                      <a:pt x="36" y="63"/>
                    </a:lnTo>
                    <a:lnTo>
                      <a:pt x="36" y="75"/>
                    </a:lnTo>
                    <a:lnTo>
                      <a:pt x="36" y="86"/>
                    </a:lnTo>
                    <a:close/>
                  </a:path>
                </a:pathLst>
              </a:custGeom>
              <a:solidFill>
                <a:srgbClr val="CC9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86" name="Google Shape;1186;p15"/>
              <p:cNvSpPr/>
              <p:nvPr/>
            </p:nvSpPr>
            <p:spPr>
              <a:xfrm flipH="1">
                <a:off x="1187" y="3225"/>
                <a:ext cx="401" cy="391"/>
              </a:xfrm>
              <a:custGeom>
                <a:rect b="b" l="l" r="r" t="t"/>
                <a:pathLst>
                  <a:path extrusionOk="0" h="382" w="394">
                    <a:moveTo>
                      <a:pt x="3" y="139"/>
                    </a:moveTo>
                    <a:lnTo>
                      <a:pt x="10" y="161"/>
                    </a:lnTo>
                    <a:lnTo>
                      <a:pt x="17" y="188"/>
                    </a:lnTo>
                    <a:lnTo>
                      <a:pt x="23" y="217"/>
                    </a:lnTo>
                    <a:lnTo>
                      <a:pt x="27" y="243"/>
                    </a:lnTo>
                    <a:lnTo>
                      <a:pt x="28" y="272"/>
                    </a:lnTo>
                    <a:lnTo>
                      <a:pt x="31" y="310"/>
                    </a:lnTo>
                    <a:lnTo>
                      <a:pt x="40" y="348"/>
                    </a:lnTo>
                    <a:lnTo>
                      <a:pt x="53" y="382"/>
                    </a:lnTo>
                    <a:lnTo>
                      <a:pt x="66" y="366"/>
                    </a:lnTo>
                    <a:lnTo>
                      <a:pt x="81" y="351"/>
                    </a:lnTo>
                    <a:lnTo>
                      <a:pt x="96" y="336"/>
                    </a:lnTo>
                    <a:lnTo>
                      <a:pt x="113" y="322"/>
                    </a:lnTo>
                    <a:lnTo>
                      <a:pt x="132" y="309"/>
                    </a:lnTo>
                    <a:lnTo>
                      <a:pt x="150" y="298"/>
                    </a:lnTo>
                    <a:lnTo>
                      <a:pt x="171" y="286"/>
                    </a:lnTo>
                    <a:lnTo>
                      <a:pt x="193" y="275"/>
                    </a:lnTo>
                    <a:lnTo>
                      <a:pt x="215" y="264"/>
                    </a:lnTo>
                    <a:lnTo>
                      <a:pt x="239" y="255"/>
                    </a:lnTo>
                    <a:lnTo>
                      <a:pt x="263" y="245"/>
                    </a:lnTo>
                    <a:lnTo>
                      <a:pt x="287" y="235"/>
                    </a:lnTo>
                    <a:lnTo>
                      <a:pt x="312" y="226"/>
                    </a:lnTo>
                    <a:lnTo>
                      <a:pt x="339" y="218"/>
                    </a:lnTo>
                    <a:lnTo>
                      <a:pt x="365" y="209"/>
                    </a:lnTo>
                    <a:lnTo>
                      <a:pt x="393" y="201"/>
                    </a:lnTo>
                    <a:lnTo>
                      <a:pt x="393" y="197"/>
                    </a:lnTo>
                    <a:lnTo>
                      <a:pt x="393" y="194"/>
                    </a:lnTo>
                    <a:lnTo>
                      <a:pt x="393" y="192"/>
                    </a:lnTo>
                    <a:lnTo>
                      <a:pt x="394" y="188"/>
                    </a:lnTo>
                    <a:lnTo>
                      <a:pt x="384" y="186"/>
                    </a:lnTo>
                    <a:lnTo>
                      <a:pt x="375" y="184"/>
                    </a:lnTo>
                    <a:lnTo>
                      <a:pt x="365" y="181"/>
                    </a:lnTo>
                    <a:lnTo>
                      <a:pt x="357" y="178"/>
                    </a:lnTo>
                    <a:lnTo>
                      <a:pt x="349" y="176"/>
                    </a:lnTo>
                    <a:lnTo>
                      <a:pt x="344" y="172"/>
                    </a:lnTo>
                    <a:lnTo>
                      <a:pt x="339" y="170"/>
                    </a:lnTo>
                    <a:lnTo>
                      <a:pt x="337" y="167"/>
                    </a:lnTo>
                    <a:lnTo>
                      <a:pt x="341" y="174"/>
                    </a:lnTo>
                    <a:lnTo>
                      <a:pt x="346" y="181"/>
                    </a:lnTo>
                    <a:lnTo>
                      <a:pt x="349" y="186"/>
                    </a:lnTo>
                    <a:lnTo>
                      <a:pt x="353" y="190"/>
                    </a:lnTo>
                    <a:lnTo>
                      <a:pt x="344" y="186"/>
                    </a:lnTo>
                    <a:lnTo>
                      <a:pt x="336" y="180"/>
                    </a:lnTo>
                    <a:lnTo>
                      <a:pt x="331" y="174"/>
                    </a:lnTo>
                    <a:lnTo>
                      <a:pt x="327" y="169"/>
                    </a:lnTo>
                    <a:lnTo>
                      <a:pt x="324" y="163"/>
                    </a:lnTo>
                    <a:lnTo>
                      <a:pt x="322" y="156"/>
                    </a:lnTo>
                    <a:lnTo>
                      <a:pt x="321" y="148"/>
                    </a:lnTo>
                    <a:lnTo>
                      <a:pt x="318" y="139"/>
                    </a:lnTo>
                    <a:lnTo>
                      <a:pt x="314" y="123"/>
                    </a:lnTo>
                    <a:lnTo>
                      <a:pt x="309" y="111"/>
                    </a:lnTo>
                    <a:lnTo>
                      <a:pt x="303" y="99"/>
                    </a:lnTo>
                    <a:lnTo>
                      <a:pt x="299" y="87"/>
                    </a:lnTo>
                    <a:lnTo>
                      <a:pt x="295" y="79"/>
                    </a:lnTo>
                    <a:lnTo>
                      <a:pt x="291" y="71"/>
                    </a:lnTo>
                    <a:lnTo>
                      <a:pt x="285" y="61"/>
                    </a:lnTo>
                    <a:lnTo>
                      <a:pt x="278" y="53"/>
                    </a:lnTo>
                    <a:lnTo>
                      <a:pt x="272" y="46"/>
                    </a:lnTo>
                    <a:lnTo>
                      <a:pt x="265" y="41"/>
                    </a:lnTo>
                    <a:lnTo>
                      <a:pt x="260" y="36"/>
                    </a:lnTo>
                    <a:lnTo>
                      <a:pt x="254" y="35"/>
                    </a:lnTo>
                    <a:lnTo>
                      <a:pt x="240" y="36"/>
                    </a:lnTo>
                    <a:lnTo>
                      <a:pt x="231" y="38"/>
                    </a:lnTo>
                    <a:lnTo>
                      <a:pt x="226" y="41"/>
                    </a:lnTo>
                    <a:lnTo>
                      <a:pt x="224" y="42"/>
                    </a:lnTo>
                    <a:lnTo>
                      <a:pt x="223" y="41"/>
                    </a:lnTo>
                    <a:lnTo>
                      <a:pt x="224" y="37"/>
                    </a:lnTo>
                    <a:lnTo>
                      <a:pt x="226" y="33"/>
                    </a:lnTo>
                    <a:lnTo>
                      <a:pt x="230" y="30"/>
                    </a:lnTo>
                    <a:lnTo>
                      <a:pt x="234" y="28"/>
                    </a:lnTo>
                    <a:lnTo>
                      <a:pt x="239" y="27"/>
                    </a:lnTo>
                    <a:lnTo>
                      <a:pt x="243" y="26"/>
                    </a:lnTo>
                    <a:lnTo>
                      <a:pt x="245" y="26"/>
                    </a:lnTo>
                    <a:lnTo>
                      <a:pt x="249" y="19"/>
                    </a:lnTo>
                    <a:lnTo>
                      <a:pt x="247" y="15"/>
                    </a:lnTo>
                    <a:lnTo>
                      <a:pt x="241" y="10"/>
                    </a:lnTo>
                    <a:lnTo>
                      <a:pt x="233" y="3"/>
                    </a:lnTo>
                    <a:lnTo>
                      <a:pt x="226" y="0"/>
                    </a:lnTo>
                    <a:lnTo>
                      <a:pt x="216" y="7"/>
                    </a:lnTo>
                    <a:lnTo>
                      <a:pt x="211" y="19"/>
                    </a:lnTo>
                    <a:lnTo>
                      <a:pt x="208" y="30"/>
                    </a:lnTo>
                    <a:lnTo>
                      <a:pt x="204" y="35"/>
                    </a:lnTo>
                    <a:lnTo>
                      <a:pt x="200" y="34"/>
                    </a:lnTo>
                    <a:lnTo>
                      <a:pt x="193" y="29"/>
                    </a:lnTo>
                    <a:lnTo>
                      <a:pt x="185" y="25"/>
                    </a:lnTo>
                    <a:lnTo>
                      <a:pt x="177" y="19"/>
                    </a:lnTo>
                    <a:lnTo>
                      <a:pt x="172" y="17"/>
                    </a:lnTo>
                    <a:lnTo>
                      <a:pt x="167" y="14"/>
                    </a:lnTo>
                    <a:lnTo>
                      <a:pt x="162" y="14"/>
                    </a:lnTo>
                    <a:lnTo>
                      <a:pt x="156" y="13"/>
                    </a:lnTo>
                    <a:lnTo>
                      <a:pt x="150" y="14"/>
                    </a:lnTo>
                    <a:lnTo>
                      <a:pt x="144" y="14"/>
                    </a:lnTo>
                    <a:lnTo>
                      <a:pt x="140" y="17"/>
                    </a:lnTo>
                    <a:lnTo>
                      <a:pt x="136" y="18"/>
                    </a:lnTo>
                    <a:lnTo>
                      <a:pt x="131" y="23"/>
                    </a:lnTo>
                    <a:lnTo>
                      <a:pt x="127" y="29"/>
                    </a:lnTo>
                    <a:lnTo>
                      <a:pt x="122" y="35"/>
                    </a:lnTo>
                    <a:lnTo>
                      <a:pt x="119" y="37"/>
                    </a:lnTo>
                    <a:lnTo>
                      <a:pt x="113" y="37"/>
                    </a:lnTo>
                    <a:lnTo>
                      <a:pt x="105" y="35"/>
                    </a:lnTo>
                    <a:lnTo>
                      <a:pt x="97" y="34"/>
                    </a:lnTo>
                    <a:lnTo>
                      <a:pt x="90" y="34"/>
                    </a:lnTo>
                    <a:lnTo>
                      <a:pt x="87" y="35"/>
                    </a:lnTo>
                    <a:lnTo>
                      <a:pt x="82" y="36"/>
                    </a:lnTo>
                    <a:lnTo>
                      <a:pt x="76" y="38"/>
                    </a:lnTo>
                    <a:lnTo>
                      <a:pt x="72" y="41"/>
                    </a:lnTo>
                    <a:lnTo>
                      <a:pt x="66" y="43"/>
                    </a:lnTo>
                    <a:lnTo>
                      <a:pt x="61" y="46"/>
                    </a:lnTo>
                    <a:lnTo>
                      <a:pt x="58" y="50"/>
                    </a:lnTo>
                    <a:lnTo>
                      <a:pt x="56" y="53"/>
                    </a:lnTo>
                    <a:lnTo>
                      <a:pt x="71" y="26"/>
                    </a:lnTo>
                    <a:lnTo>
                      <a:pt x="40" y="15"/>
                    </a:lnTo>
                    <a:lnTo>
                      <a:pt x="44" y="21"/>
                    </a:lnTo>
                    <a:lnTo>
                      <a:pt x="46" y="22"/>
                    </a:lnTo>
                    <a:lnTo>
                      <a:pt x="45" y="23"/>
                    </a:lnTo>
                    <a:lnTo>
                      <a:pt x="43" y="28"/>
                    </a:lnTo>
                    <a:lnTo>
                      <a:pt x="40" y="35"/>
                    </a:lnTo>
                    <a:lnTo>
                      <a:pt x="38" y="40"/>
                    </a:lnTo>
                    <a:lnTo>
                      <a:pt x="38" y="42"/>
                    </a:lnTo>
                    <a:lnTo>
                      <a:pt x="38" y="44"/>
                    </a:lnTo>
                    <a:lnTo>
                      <a:pt x="40" y="50"/>
                    </a:lnTo>
                    <a:lnTo>
                      <a:pt x="41" y="57"/>
                    </a:lnTo>
                    <a:lnTo>
                      <a:pt x="40" y="65"/>
                    </a:lnTo>
                    <a:lnTo>
                      <a:pt x="36" y="71"/>
                    </a:lnTo>
                    <a:lnTo>
                      <a:pt x="28" y="75"/>
                    </a:lnTo>
                    <a:lnTo>
                      <a:pt x="18" y="81"/>
                    </a:lnTo>
                    <a:lnTo>
                      <a:pt x="8" y="89"/>
                    </a:lnTo>
                    <a:lnTo>
                      <a:pt x="3" y="99"/>
                    </a:lnTo>
                    <a:lnTo>
                      <a:pt x="0" y="110"/>
                    </a:lnTo>
                    <a:lnTo>
                      <a:pt x="0" y="120"/>
                    </a:lnTo>
                    <a:lnTo>
                      <a:pt x="2" y="131"/>
                    </a:lnTo>
                    <a:lnTo>
                      <a:pt x="3" y="141"/>
                    </a:lnTo>
                    <a:lnTo>
                      <a:pt x="3" y="139"/>
                    </a:lnTo>
                    <a:close/>
                  </a:path>
                </a:pathLst>
              </a:custGeom>
              <a:solidFill>
                <a:srgbClr val="CC9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87" name="Google Shape;1187;p15"/>
              <p:cNvSpPr/>
              <p:nvPr/>
            </p:nvSpPr>
            <p:spPr>
              <a:xfrm flipH="1">
                <a:off x="1517" y="3496"/>
                <a:ext cx="4" cy="9"/>
              </a:xfrm>
              <a:custGeom>
                <a:rect b="b" l="l" r="r" t="t"/>
                <a:pathLst>
                  <a:path extrusionOk="0" h="7" w="5">
                    <a:moveTo>
                      <a:pt x="2" y="0"/>
                    </a:moveTo>
                    <a:lnTo>
                      <a:pt x="0" y="2"/>
                    </a:lnTo>
                    <a:lnTo>
                      <a:pt x="0" y="5"/>
                    </a:lnTo>
                    <a:lnTo>
                      <a:pt x="1" y="7"/>
                    </a:lnTo>
                    <a:lnTo>
                      <a:pt x="5" y="7"/>
                    </a:lnTo>
                    <a:lnTo>
                      <a:pt x="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88" name="Google Shape;1188;p15"/>
              <p:cNvSpPr/>
              <p:nvPr/>
            </p:nvSpPr>
            <p:spPr>
              <a:xfrm flipH="1">
                <a:off x="1474" y="3482"/>
                <a:ext cx="45" cy="23"/>
              </a:xfrm>
              <a:custGeom>
                <a:rect b="b" l="l" r="r" t="t"/>
                <a:pathLst>
                  <a:path extrusionOk="0" h="20" w="44">
                    <a:moveTo>
                      <a:pt x="42" y="0"/>
                    </a:moveTo>
                    <a:lnTo>
                      <a:pt x="42" y="0"/>
                    </a:lnTo>
                    <a:lnTo>
                      <a:pt x="38" y="1"/>
                    </a:lnTo>
                    <a:lnTo>
                      <a:pt x="35" y="2"/>
                    </a:lnTo>
                    <a:lnTo>
                      <a:pt x="30" y="4"/>
                    </a:lnTo>
                    <a:lnTo>
                      <a:pt x="25" y="5"/>
                    </a:lnTo>
                    <a:lnTo>
                      <a:pt x="19" y="8"/>
                    </a:lnTo>
                    <a:lnTo>
                      <a:pt x="13" y="10"/>
                    </a:lnTo>
                    <a:lnTo>
                      <a:pt x="7" y="11"/>
                    </a:lnTo>
                    <a:lnTo>
                      <a:pt x="0" y="13"/>
                    </a:lnTo>
                    <a:lnTo>
                      <a:pt x="3" y="20"/>
                    </a:lnTo>
                    <a:lnTo>
                      <a:pt x="10" y="18"/>
                    </a:lnTo>
                    <a:lnTo>
                      <a:pt x="15" y="17"/>
                    </a:lnTo>
                    <a:lnTo>
                      <a:pt x="21" y="15"/>
                    </a:lnTo>
                    <a:lnTo>
                      <a:pt x="27" y="12"/>
                    </a:lnTo>
                    <a:lnTo>
                      <a:pt x="33" y="11"/>
                    </a:lnTo>
                    <a:lnTo>
                      <a:pt x="37" y="9"/>
                    </a:lnTo>
                    <a:lnTo>
                      <a:pt x="41" y="8"/>
                    </a:lnTo>
                    <a:lnTo>
                      <a:pt x="44" y="6"/>
                    </a:lnTo>
                    <a:lnTo>
                      <a:pt x="44" y="6"/>
                    </a:lnTo>
                    <a:lnTo>
                      <a:pt x="4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89" name="Google Shape;1189;p15"/>
              <p:cNvSpPr/>
              <p:nvPr/>
            </p:nvSpPr>
            <p:spPr>
              <a:xfrm flipH="1">
                <a:off x="1427" y="3476"/>
                <a:ext cx="51" cy="14"/>
              </a:xfrm>
              <a:custGeom>
                <a:rect b="b" l="l" r="r" t="t"/>
                <a:pathLst>
                  <a:path extrusionOk="0" h="12" w="48">
                    <a:moveTo>
                      <a:pt x="48" y="2"/>
                    </a:moveTo>
                    <a:lnTo>
                      <a:pt x="41" y="1"/>
                    </a:lnTo>
                    <a:lnTo>
                      <a:pt x="34" y="0"/>
                    </a:lnTo>
                    <a:lnTo>
                      <a:pt x="26" y="1"/>
                    </a:lnTo>
                    <a:lnTo>
                      <a:pt x="19" y="2"/>
                    </a:lnTo>
                    <a:lnTo>
                      <a:pt x="14" y="2"/>
                    </a:lnTo>
                    <a:lnTo>
                      <a:pt x="8" y="3"/>
                    </a:lnTo>
                    <a:lnTo>
                      <a:pt x="3" y="4"/>
                    </a:lnTo>
                    <a:lnTo>
                      <a:pt x="0" y="6"/>
                    </a:lnTo>
                    <a:lnTo>
                      <a:pt x="2" y="12"/>
                    </a:lnTo>
                    <a:lnTo>
                      <a:pt x="6" y="11"/>
                    </a:lnTo>
                    <a:lnTo>
                      <a:pt x="8" y="10"/>
                    </a:lnTo>
                    <a:lnTo>
                      <a:pt x="14" y="9"/>
                    </a:lnTo>
                    <a:lnTo>
                      <a:pt x="19" y="9"/>
                    </a:lnTo>
                    <a:lnTo>
                      <a:pt x="26" y="8"/>
                    </a:lnTo>
                    <a:lnTo>
                      <a:pt x="34" y="9"/>
                    </a:lnTo>
                    <a:lnTo>
                      <a:pt x="41" y="8"/>
                    </a:lnTo>
                    <a:lnTo>
                      <a:pt x="48" y="9"/>
                    </a:lnTo>
                    <a:lnTo>
                      <a:pt x="48"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90" name="Google Shape;1190;p15"/>
              <p:cNvSpPr/>
              <p:nvPr/>
            </p:nvSpPr>
            <p:spPr>
              <a:xfrm flipH="1">
                <a:off x="1425" y="3480"/>
                <a:ext cx="2" cy="6"/>
              </a:xfrm>
              <a:custGeom>
                <a:rect b="b" l="l" r="r" t="t"/>
                <a:pathLst>
                  <a:path extrusionOk="0" h="7" w="4">
                    <a:moveTo>
                      <a:pt x="0" y="7"/>
                    </a:moveTo>
                    <a:lnTo>
                      <a:pt x="2" y="6"/>
                    </a:lnTo>
                    <a:lnTo>
                      <a:pt x="4" y="4"/>
                    </a:lnTo>
                    <a:lnTo>
                      <a:pt x="2" y="1"/>
                    </a:lnTo>
                    <a:lnTo>
                      <a:pt x="0" y="0"/>
                    </a:lnTo>
                    <a:lnTo>
                      <a:pt x="0"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sp>
        <p:nvSpPr>
          <p:cNvPr id="1191" name="Google Shape;1191;p15"/>
          <p:cNvSpPr txBox="1"/>
          <p:nvPr/>
        </p:nvSpPr>
        <p:spPr>
          <a:xfrm>
            <a:off x="1243012" y="3048000"/>
            <a:ext cx="2416175" cy="7016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Use the </a:t>
            </a:r>
            <a:endParaRPr/>
          </a:p>
          <a:p>
            <a:pPr indent="0" lvl="0" marL="0" marR="0" rtl="0" algn="ctr">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Direct Approach</a:t>
            </a:r>
            <a:endParaRPr/>
          </a:p>
        </p:txBody>
      </p:sp>
    </p:spTree>
  </p:cSld>
  <p:clrMapOvr>
    <a:masterClrMapping/>
  </p:clrMapOvr>
  <p:transition spd="slow">
    <p:spli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197" name="Shape 1197"/>
        <p:cNvGrpSpPr/>
        <p:nvPr/>
      </p:nvGrpSpPr>
      <p:grpSpPr>
        <a:xfrm>
          <a:off x="0" y="0"/>
          <a:ext cx="0" cy="0"/>
          <a:chOff x="0" y="0"/>
          <a:chExt cx="0" cy="0"/>
        </a:xfrm>
      </p:grpSpPr>
      <p:sp>
        <p:nvSpPr>
          <p:cNvPr id="1198" name="Google Shape;1198;p1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1199" name="Google Shape;1199;p1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1200" name="Google Shape;1200;p1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201" name="Google Shape;1201;p16"/>
          <p:cNvSpPr/>
          <p:nvPr/>
        </p:nvSpPr>
        <p:spPr>
          <a:xfrm>
            <a:off x="457200" y="1676400"/>
            <a:ext cx="8229600" cy="4495800"/>
          </a:xfrm>
          <a:prstGeom prst="rect">
            <a:avLst/>
          </a:prstGeom>
          <a:solidFill>
            <a:srgbClr val="F8F8F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02" name="Google Shape;1202;p16"/>
          <p:cNvSpPr txBox="1"/>
          <p:nvPr>
            <p:ph type="title"/>
          </p:nvPr>
        </p:nvSpPr>
        <p:spPr>
          <a:xfrm>
            <a:off x="457200" y="381000"/>
            <a:ext cx="8229600" cy="12954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Claims and Adjustments</a:t>
            </a:r>
            <a:endParaRPr/>
          </a:p>
        </p:txBody>
      </p:sp>
      <p:grpSp>
        <p:nvGrpSpPr>
          <p:cNvPr id="1203" name="Google Shape;1203;p16"/>
          <p:cNvGrpSpPr/>
          <p:nvPr/>
        </p:nvGrpSpPr>
        <p:grpSpPr>
          <a:xfrm>
            <a:off x="5257800" y="1905000"/>
            <a:ext cx="3192462" cy="3413125"/>
            <a:chOff x="432" y="1264"/>
            <a:chExt cx="2011" cy="2150"/>
          </a:xfrm>
        </p:grpSpPr>
        <p:grpSp>
          <p:nvGrpSpPr>
            <p:cNvPr id="1204" name="Google Shape;1204;p16"/>
            <p:cNvGrpSpPr/>
            <p:nvPr/>
          </p:nvGrpSpPr>
          <p:grpSpPr>
            <a:xfrm>
              <a:off x="432" y="1264"/>
              <a:ext cx="2011" cy="2150"/>
              <a:chOff x="432" y="1264"/>
              <a:chExt cx="2011" cy="2150"/>
            </a:xfrm>
          </p:grpSpPr>
          <p:sp>
            <p:nvSpPr>
              <p:cNvPr id="1205" name="Google Shape;1205;p16"/>
              <p:cNvSpPr/>
              <p:nvPr/>
            </p:nvSpPr>
            <p:spPr>
              <a:xfrm>
                <a:off x="477" y="3058"/>
                <a:ext cx="1440" cy="356"/>
              </a:xfrm>
              <a:custGeom>
                <a:rect b="b" l="l" r="r" t="t"/>
                <a:pathLst>
                  <a:path extrusionOk="0" h="713" w="2882">
                    <a:moveTo>
                      <a:pt x="2867" y="713"/>
                    </a:moveTo>
                    <a:lnTo>
                      <a:pt x="0" y="133"/>
                    </a:lnTo>
                    <a:lnTo>
                      <a:pt x="0" y="0"/>
                    </a:lnTo>
                    <a:lnTo>
                      <a:pt x="2882" y="553"/>
                    </a:lnTo>
                    <a:lnTo>
                      <a:pt x="2867" y="713"/>
                    </a:lnTo>
                    <a:lnTo>
                      <a:pt x="2867" y="713"/>
                    </a:lnTo>
                    <a:close/>
                  </a:path>
                </a:pathLst>
              </a:custGeom>
              <a:solidFill>
                <a:srgbClr val="9999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06" name="Google Shape;1206;p16"/>
              <p:cNvSpPr/>
              <p:nvPr/>
            </p:nvSpPr>
            <p:spPr>
              <a:xfrm>
                <a:off x="1910" y="2733"/>
                <a:ext cx="504" cy="675"/>
              </a:xfrm>
              <a:custGeom>
                <a:rect b="b" l="l" r="r" t="t"/>
                <a:pathLst>
                  <a:path extrusionOk="0" h="1350" w="1007">
                    <a:moveTo>
                      <a:pt x="1007" y="21"/>
                    </a:moveTo>
                    <a:lnTo>
                      <a:pt x="992" y="175"/>
                    </a:lnTo>
                    <a:lnTo>
                      <a:pt x="9" y="1350"/>
                    </a:lnTo>
                    <a:lnTo>
                      <a:pt x="0" y="1228"/>
                    </a:lnTo>
                    <a:lnTo>
                      <a:pt x="977" y="0"/>
                    </a:lnTo>
                    <a:lnTo>
                      <a:pt x="1007" y="21"/>
                    </a:lnTo>
                    <a:lnTo>
                      <a:pt x="1007" y="21"/>
                    </a:lnTo>
                    <a:close/>
                  </a:path>
                </a:pathLst>
              </a:custGeom>
              <a:solidFill>
                <a:srgbClr val="E5E5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07" name="Google Shape;1207;p16"/>
              <p:cNvSpPr/>
              <p:nvPr/>
            </p:nvSpPr>
            <p:spPr>
              <a:xfrm>
                <a:off x="474" y="2615"/>
                <a:ext cx="1943" cy="727"/>
              </a:xfrm>
              <a:custGeom>
                <a:rect b="b" l="l" r="r" t="t"/>
                <a:pathLst>
                  <a:path extrusionOk="0" h="1455" w="3887">
                    <a:moveTo>
                      <a:pt x="0" y="356"/>
                    </a:moveTo>
                    <a:lnTo>
                      <a:pt x="3" y="899"/>
                    </a:lnTo>
                    <a:lnTo>
                      <a:pt x="2877" y="1455"/>
                    </a:lnTo>
                    <a:lnTo>
                      <a:pt x="3887" y="244"/>
                    </a:lnTo>
                    <a:lnTo>
                      <a:pt x="1946" y="0"/>
                    </a:lnTo>
                    <a:lnTo>
                      <a:pt x="878" y="113"/>
                    </a:lnTo>
                    <a:lnTo>
                      <a:pt x="0" y="356"/>
                    </a:lnTo>
                    <a:lnTo>
                      <a:pt x="0" y="356"/>
                    </a:ln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08" name="Google Shape;1208;p16"/>
              <p:cNvSpPr/>
              <p:nvPr/>
            </p:nvSpPr>
            <p:spPr>
              <a:xfrm>
                <a:off x="489" y="2664"/>
                <a:ext cx="1462" cy="567"/>
              </a:xfrm>
              <a:custGeom>
                <a:rect b="b" l="l" r="r" t="t"/>
                <a:pathLst>
                  <a:path extrusionOk="0" h="1133" w="2923">
                    <a:moveTo>
                      <a:pt x="2481" y="1133"/>
                    </a:moveTo>
                    <a:lnTo>
                      <a:pt x="1941" y="1065"/>
                    </a:lnTo>
                    <a:lnTo>
                      <a:pt x="1426" y="947"/>
                    </a:lnTo>
                    <a:lnTo>
                      <a:pt x="1391" y="738"/>
                    </a:lnTo>
                    <a:lnTo>
                      <a:pt x="1247" y="666"/>
                    </a:lnTo>
                    <a:lnTo>
                      <a:pt x="1332" y="525"/>
                    </a:lnTo>
                    <a:lnTo>
                      <a:pt x="247" y="234"/>
                    </a:lnTo>
                    <a:lnTo>
                      <a:pt x="0" y="230"/>
                    </a:lnTo>
                    <a:lnTo>
                      <a:pt x="374" y="137"/>
                    </a:lnTo>
                    <a:lnTo>
                      <a:pt x="2669" y="0"/>
                    </a:lnTo>
                    <a:lnTo>
                      <a:pt x="2923" y="42"/>
                    </a:lnTo>
                    <a:lnTo>
                      <a:pt x="2749" y="128"/>
                    </a:lnTo>
                    <a:lnTo>
                      <a:pt x="2566" y="196"/>
                    </a:lnTo>
                    <a:lnTo>
                      <a:pt x="2391" y="209"/>
                    </a:lnTo>
                    <a:lnTo>
                      <a:pt x="2349" y="226"/>
                    </a:lnTo>
                    <a:lnTo>
                      <a:pt x="2294" y="312"/>
                    </a:lnTo>
                    <a:lnTo>
                      <a:pt x="2201" y="340"/>
                    </a:lnTo>
                    <a:lnTo>
                      <a:pt x="2140" y="405"/>
                    </a:lnTo>
                    <a:lnTo>
                      <a:pt x="2098" y="422"/>
                    </a:lnTo>
                    <a:lnTo>
                      <a:pt x="2051" y="470"/>
                    </a:lnTo>
                    <a:lnTo>
                      <a:pt x="1886" y="474"/>
                    </a:lnTo>
                    <a:lnTo>
                      <a:pt x="1965" y="384"/>
                    </a:lnTo>
                    <a:lnTo>
                      <a:pt x="2047" y="323"/>
                    </a:lnTo>
                    <a:lnTo>
                      <a:pt x="2051" y="264"/>
                    </a:lnTo>
                    <a:lnTo>
                      <a:pt x="2005" y="316"/>
                    </a:lnTo>
                    <a:lnTo>
                      <a:pt x="1775" y="447"/>
                    </a:lnTo>
                    <a:lnTo>
                      <a:pt x="2481" y="1133"/>
                    </a:lnTo>
                    <a:lnTo>
                      <a:pt x="2481" y="1133"/>
                    </a:lnTo>
                    <a:close/>
                  </a:path>
                </a:pathLst>
              </a:custGeom>
              <a:solidFill>
                <a:srgbClr val="9999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09" name="Google Shape;1209;p16"/>
              <p:cNvSpPr/>
              <p:nvPr/>
            </p:nvSpPr>
            <p:spPr>
              <a:xfrm>
                <a:off x="432" y="1605"/>
                <a:ext cx="387" cy="167"/>
              </a:xfrm>
              <a:custGeom>
                <a:rect b="b" l="l" r="r" t="t"/>
                <a:pathLst>
                  <a:path extrusionOk="0" h="332" w="774">
                    <a:moveTo>
                      <a:pt x="774" y="165"/>
                    </a:moveTo>
                    <a:lnTo>
                      <a:pt x="293" y="62"/>
                    </a:lnTo>
                    <a:lnTo>
                      <a:pt x="0" y="0"/>
                    </a:lnTo>
                    <a:lnTo>
                      <a:pt x="15" y="332"/>
                    </a:lnTo>
                    <a:lnTo>
                      <a:pt x="774" y="165"/>
                    </a:lnTo>
                    <a:lnTo>
                      <a:pt x="774" y="165"/>
                    </a:lnTo>
                    <a:close/>
                  </a:path>
                </a:pathLst>
              </a:custGeom>
              <a:solidFill>
                <a:srgbClr val="A3949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10" name="Google Shape;1210;p16"/>
              <p:cNvSpPr/>
              <p:nvPr/>
            </p:nvSpPr>
            <p:spPr>
              <a:xfrm>
                <a:off x="436" y="1688"/>
                <a:ext cx="468" cy="1102"/>
              </a:xfrm>
              <a:custGeom>
                <a:rect b="b" l="l" r="r" t="t"/>
                <a:pathLst>
                  <a:path extrusionOk="0" h="2203" w="937">
                    <a:moveTo>
                      <a:pt x="790" y="0"/>
                    </a:moveTo>
                    <a:lnTo>
                      <a:pt x="937" y="1969"/>
                    </a:lnTo>
                    <a:lnTo>
                      <a:pt x="79" y="2203"/>
                    </a:lnTo>
                    <a:lnTo>
                      <a:pt x="0" y="154"/>
                    </a:lnTo>
                    <a:lnTo>
                      <a:pt x="790" y="0"/>
                    </a:lnTo>
                    <a:lnTo>
                      <a:pt x="790" y="0"/>
                    </a:lnTo>
                    <a:close/>
                  </a:path>
                </a:pathLst>
              </a:custGeom>
              <a:solidFill>
                <a:srgbClr val="FFED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11" name="Google Shape;1211;p16"/>
              <p:cNvSpPr/>
              <p:nvPr/>
            </p:nvSpPr>
            <p:spPr>
              <a:xfrm>
                <a:off x="731" y="1978"/>
                <a:ext cx="177" cy="741"/>
              </a:xfrm>
              <a:custGeom>
                <a:rect b="b" l="l" r="r" t="t"/>
                <a:pathLst>
                  <a:path extrusionOk="0" h="1482" w="353">
                    <a:moveTo>
                      <a:pt x="93" y="1424"/>
                    </a:moveTo>
                    <a:lnTo>
                      <a:pt x="285" y="1368"/>
                    </a:lnTo>
                    <a:lnTo>
                      <a:pt x="188" y="0"/>
                    </a:lnTo>
                    <a:lnTo>
                      <a:pt x="302" y="912"/>
                    </a:lnTo>
                    <a:lnTo>
                      <a:pt x="353" y="1393"/>
                    </a:lnTo>
                    <a:lnTo>
                      <a:pt x="0" y="1482"/>
                    </a:lnTo>
                    <a:lnTo>
                      <a:pt x="93" y="1424"/>
                    </a:lnTo>
                    <a:lnTo>
                      <a:pt x="93" y="1424"/>
                    </a:lnTo>
                    <a:close/>
                  </a:path>
                </a:pathLst>
              </a:custGeom>
              <a:solidFill>
                <a:srgbClr val="A3949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12" name="Google Shape;1212;p16"/>
              <p:cNvSpPr/>
              <p:nvPr/>
            </p:nvSpPr>
            <p:spPr>
              <a:xfrm>
                <a:off x="451" y="1690"/>
                <a:ext cx="395" cy="1091"/>
              </a:xfrm>
              <a:custGeom>
                <a:rect b="b" l="l" r="r" t="t"/>
                <a:pathLst>
                  <a:path extrusionOk="0" h="2182" w="791">
                    <a:moveTo>
                      <a:pt x="701" y="0"/>
                    </a:moveTo>
                    <a:lnTo>
                      <a:pt x="791" y="878"/>
                    </a:lnTo>
                    <a:lnTo>
                      <a:pt x="660" y="57"/>
                    </a:lnTo>
                    <a:lnTo>
                      <a:pt x="519" y="99"/>
                    </a:lnTo>
                    <a:lnTo>
                      <a:pt x="629" y="2024"/>
                    </a:lnTo>
                    <a:lnTo>
                      <a:pt x="55" y="2182"/>
                    </a:lnTo>
                    <a:lnTo>
                      <a:pt x="536" y="1965"/>
                    </a:lnTo>
                    <a:lnTo>
                      <a:pt x="433" y="158"/>
                    </a:lnTo>
                    <a:lnTo>
                      <a:pt x="0" y="158"/>
                    </a:lnTo>
                    <a:lnTo>
                      <a:pt x="701" y="0"/>
                    </a:lnTo>
                    <a:lnTo>
                      <a:pt x="701" y="0"/>
                    </a:lnTo>
                    <a:close/>
                  </a:path>
                </a:pathLst>
              </a:custGeom>
              <a:solidFill>
                <a:srgbClr val="D1BDB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13" name="Google Shape;1213;p16"/>
              <p:cNvSpPr/>
              <p:nvPr/>
            </p:nvSpPr>
            <p:spPr>
              <a:xfrm>
                <a:off x="1198" y="2867"/>
                <a:ext cx="876" cy="358"/>
              </a:xfrm>
              <a:custGeom>
                <a:rect b="b" l="l" r="r" t="t"/>
                <a:pathLst>
                  <a:path extrusionOk="0" h="717" w="1752">
                    <a:moveTo>
                      <a:pt x="25" y="0"/>
                    </a:moveTo>
                    <a:lnTo>
                      <a:pt x="0" y="158"/>
                    </a:lnTo>
                    <a:lnTo>
                      <a:pt x="84" y="299"/>
                    </a:lnTo>
                    <a:lnTo>
                      <a:pt x="89" y="485"/>
                    </a:lnTo>
                    <a:lnTo>
                      <a:pt x="565" y="601"/>
                    </a:lnTo>
                    <a:lnTo>
                      <a:pt x="1038" y="717"/>
                    </a:lnTo>
                    <a:lnTo>
                      <a:pt x="1178" y="717"/>
                    </a:lnTo>
                    <a:lnTo>
                      <a:pt x="1395" y="553"/>
                    </a:lnTo>
                    <a:lnTo>
                      <a:pt x="1604" y="529"/>
                    </a:lnTo>
                    <a:lnTo>
                      <a:pt x="1752" y="418"/>
                    </a:lnTo>
                    <a:lnTo>
                      <a:pt x="1718" y="361"/>
                    </a:lnTo>
                    <a:lnTo>
                      <a:pt x="1498" y="299"/>
                    </a:lnTo>
                    <a:lnTo>
                      <a:pt x="1484" y="278"/>
                    </a:lnTo>
                    <a:lnTo>
                      <a:pt x="1281" y="213"/>
                    </a:lnTo>
                    <a:lnTo>
                      <a:pt x="931" y="148"/>
                    </a:lnTo>
                    <a:lnTo>
                      <a:pt x="897" y="127"/>
                    </a:lnTo>
                    <a:lnTo>
                      <a:pt x="475" y="34"/>
                    </a:lnTo>
                    <a:lnTo>
                      <a:pt x="468" y="65"/>
                    </a:lnTo>
                    <a:lnTo>
                      <a:pt x="25" y="0"/>
                    </a:lnTo>
                    <a:lnTo>
                      <a:pt x="25" y="0"/>
                    </a:lnTo>
                    <a:close/>
                  </a:path>
                </a:pathLst>
              </a:custGeom>
              <a:solidFill>
                <a:srgbClr val="5C665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14" name="Google Shape;1214;p16"/>
              <p:cNvSpPr/>
              <p:nvPr/>
            </p:nvSpPr>
            <p:spPr>
              <a:xfrm>
                <a:off x="1198" y="2875"/>
                <a:ext cx="402" cy="110"/>
              </a:xfrm>
              <a:custGeom>
                <a:rect b="b" l="l" r="r" t="t"/>
                <a:pathLst>
                  <a:path extrusionOk="0" h="221" w="804">
                    <a:moveTo>
                      <a:pt x="42" y="21"/>
                    </a:moveTo>
                    <a:lnTo>
                      <a:pt x="804" y="221"/>
                    </a:lnTo>
                    <a:lnTo>
                      <a:pt x="0" y="93"/>
                    </a:lnTo>
                    <a:lnTo>
                      <a:pt x="0" y="0"/>
                    </a:lnTo>
                    <a:lnTo>
                      <a:pt x="42" y="21"/>
                    </a:lnTo>
                    <a:lnTo>
                      <a:pt x="42" y="21"/>
                    </a:lnTo>
                    <a:close/>
                  </a:path>
                </a:pathLst>
              </a:custGeom>
              <a:solidFill>
                <a:srgbClr val="2E33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15" name="Google Shape;1215;p16"/>
              <p:cNvSpPr/>
              <p:nvPr/>
            </p:nvSpPr>
            <p:spPr>
              <a:xfrm>
                <a:off x="1262" y="2886"/>
                <a:ext cx="440" cy="99"/>
              </a:xfrm>
              <a:custGeom>
                <a:rect b="b" l="l" r="r" t="t"/>
                <a:pathLst>
                  <a:path extrusionOk="0" h="200" w="880">
                    <a:moveTo>
                      <a:pt x="0" y="0"/>
                    </a:moveTo>
                    <a:lnTo>
                      <a:pt x="880" y="200"/>
                    </a:lnTo>
                    <a:lnTo>
                      <a:pt x="880" y="141"/>
                    </a:lnTo>
                    <a:lnTo>
                      <a:pt x="0" y="0"/>
                    </a:lnTo>
                    <a:lnTo>
                      <a:pt x="0" y="0"/>
                    </a:lnTo>
                    <a:close/>
                  </a:path>
                </a:pathLst>
              </a:custGeom>
              <a:solidFill>
                <a:srgbClr val="2E33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16" name="Google Shape;1216;p16"/>
              <p:cNvSpPr/>
              <p:nvPr/>
            </p:nvSpPr>
            <p:spPr>
              <a:xfrm>
                <a:off x="1195" y="2944"/>
                <a:ext cx="434" cy="173"/>
              </a:xfrm>
              <a:custGeom>
                <a:rect b="b" l="l" r="r" t="t"/>
                <a:pathLst>
                  <a:path extrusionOk="0" h="348" w="869">
                    <a:moveTo>
                      <a:pt x="95" y="162"/>
                    </a:moveTo>
                    <a:lnTo>
                      <a:pt x="869" y="348"/>
                    </a:lnTo>
                    <a:lnTo>
                      <a:pt x="856" y="196"/>
                    </a:lnTo>
                    <a:lnTo>
                      <a:pt x="0" y="0"/>
                    </a:lnTo>
                    <a:lnTo>
                      <a:pt x="95" y="162"/>
                    </a:lnTo>
                    <a:lnTo>
                      <a:pt x="95" y="162"/>
                    </a:lnTo>
                    <a:close/>
                  </a:path>
                </a:pathLst>
              </a:custGeom>
              <a:solidFill>
                <a:srgbClr val="2E33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17" name="Google Shape;1217;p16"/>
              <p:cNvSpPr/>
              <p:nvPr/>
            </p:nvSpPr>
            <p:spPr>
              <a:xfrm>
                <a:off x="1700" y="3133"/>
                <a:ext cx="123" cy="72"/>
              </a:xfrm>
              <a:custGeom>
                <a:rect b="b" l="l" r="r" t="t"/>
                <a:pathLst>
                  <a:path extrusionOk="0" h="145" w="247">
                    <a:moveTo>
                      <a:pt x="51" y="0"/>
                    </a:moveTo>
                    <a:lnTo>
                      <a:pt x="247" y="44"/>
                    </a:lnTo>
                    <a:lnTo>
                      <a:pt x="116" y="145"/>
                    </a:lnTo>
                    <a:lnTo>
                      <a:pt x="0" y="141"/>
                    </a:lnTo>
                    <a:lnTo>
                      <a:pt x="24" y="14"/>
                    </a:lnTo>
                    <a:lnTo>
                      <a:pt x="51" y="0"/>
                    </a:lnTo>
                    <a:lnTo>
                      <a:pt x="51" y="0"/>
                    </a:lnTo>
                    <a:close/>
                  </a:path>
                </a:pathLst>
              </a:custGeom>
              <a:solidFill>
                <a:srgbClr val="8A99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18" name="Google Shape;1218;p16"/>
              <p:cNvSpPr/>
              <p:nvPr/>
            </p:nvSpPr>
            <p:spPr>
              <a:xfrm>
                <a:off x="1265" y="3035"/>
                <a:ext cx="249" cy="134"/>
              </a:xfrm>
              <a:custGeom>
                <a:rect b="b" l="l" r="r" t="t"/>
                <a:pathLst>
                  <a:path extrusionOk="0" h="268" w="498">
                    <a:moveTo>
                      <a:pt x="61" y="157"/>
                    </a:moveTo>
                    <a:lnTo>
                      <a:pt x="76" y="93"/>
                    </a:lnTo>
                    <a:lnTo>
                      <a:pt x="460" y="178"/>
                    </a:lnTo>
                    <a:lnTo>
                      <a:pt x="481" y="268"/>
                    </a:lnTo>
                    <a:lnTo>
                      <a:pt x="498" y="171"/>
                    </a:lnTo>
                    <a:lnTo>
                      <a:pt x="141" y="38"/>
                    </a:lnTo>
                    <a:lnTo>
                      <a:pt x="6" y="0"/>
                    </a:lnTo>
                    <a:lnTo>
                      <a:pt x="0" y="154"/>
                    </a:lnTo>
                    <a:lnTo>
                      <a:pt x="61" y="157"/>
                    </a:lnTo>
                    <a:lnTo>
                      <a:pt x="61" y="157"/>
                    </a:lnTo>
                    <a:close/>
                  </a:path>
                </a:pathLst>
              </a:custGeom>
              <a:solidFill>
                <a:srgbClr val="2E33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19" name="Google Shape;1219;p16"/>
              <p:cNvSpPr/>
              <p:nvPr/>
            </p:nvSpPr>
            <p:spPr>
              <a:xfrm>
                <a:off x="1725" y="3024"/>
                <a:ext cx="267" cy="90"/>
              </a:xfrm>
              <a:custGeom>
                <a:rect b="b" l="l" r="r" t="t"/>
                <a:pathLst>
                  <a:path extrusionOk="0" h="178" w="532">
                    <a:moveTo>
                      <a:pt x="0" y="114"/>
                    </a:moveTo>
                    <a:lnTo>
                      <a:pt x="344" y="178"/>
                    </a:lnTo>
                    <a:lnTo>
                      <a:pt x="532" y="140"/>
                    </a:lnTo>
                    <a:lnTo>
                      <a:pt x="21" y="0"/>
                    </a:lnTo>
                    <a:lnTo>
                      <a:pt x="0" y="114"/>
                    </a:lnTo>
                    <a:lnTo>
                      <a:pt x="0" y="114"/>
                    </a:lnTo>
                    <a:close/>
                  </a:path>
                </a:pathLst>
              </a:custGeom>
              <a:solidFill>
                <a:srgbClr val="8A99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20" name="Google Shape;1220;p16"/>
              <p:cNvSpPr/>
              <p:nvPr/>
            </p:nvSpPr>
            <p:spPr>
              <a:xfrm>
                <a:off x="1732" y="2977"/>
                <a:ext cx="308" cy="85"/>
              </a:xfrm>
              <a:custGeom>
                <a:rect b="b" l="l" r="r" t="t"/>
                <a:pathLst>
                  <a:path extrusionOk="0" h="171" w="616">
                    <a:moveTo>
                      <a:pt x="12" y="0"/>
                    </a:moveTo>
                    <a:lnTo>
                      <a:pt x="0" y="60"/>
                    </a:lnTo>
                    <a:lnTo>
                      <a:pt x="527" y="171"/>
                    </a:lnTo>
                    <a:lnTo>
                      <a:pt x="616" y="157"/>
                    </a:lnTo>
                    <a:lnTo>
                      <a:pt x="12" y="0"/>
                    </a:lnTo>
                    <a:lnTo>
                      <a:pt x="12" y="0"/>
                    </a:lnTo>
                    <a:close/>
                  </a:path>
                </a:pathLst>
              </a:custGeom>
              <a:solidFill>
                <a:srgbClr val="8A99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21" name="Google Shape;1221;p16"/>
              <p:cNvSpPr/>
              <p:nvPr/>
            </p:nvSpPr>
            <p:spPr>
              <a:xfrm>
                <a:off x="648" y="2659"/>
                <a:ext cx="852" cy="263"/>
              </a:xfrm>
              <a:custGeom>
                <a:rect b="b" l="l" r="r" t="t"/>
                <a:pathLst>
                  <a:path extrusionOk="0" h="524" w="1705">
                    <a:moveTo>
                      <a:pt x="1705" y="243"/>
                    </a:moveTo>
                    <a:lnTo>
                      <a:pt x="1698" y="327"/>
                    </a:lnTo>
                    <a:lnTo>
                      <a:pt x="1327" y="416"/>
                    </a:lnTo>
                    <a:lnTo>
                      <a:pt x="1122" y="424"/>
                    </a:lnTo>
                    <a:lnTo>
                      <a:pt x="1097" y="524"/>
                    </a:lnTo>
                    <a:lnTo>
                      <a:pt x="402" y="304"/>
                    </a:lnTo>
                    <a:lnTo>
                      <a:pt x="0" y="163"/>
                    </a:lnTo>
                    <a:lnTo>
                      <a:pt x="506" y="40"/>
                    </a:lnTo>
                    <a:lnTo>
                      <a:pt x="514" y="0"/>
                    </a:lnTo>
                    <a:lnTo>
                      <a:pt x="597" y="9"/>
                    </a:lnTo>
                    <a:lnTo>
                      <a:pt x="700" y="23"/>
                    </a:lnTo>
                    <a:lnTo>
                      <a:pt x="747" y="7"/>
                    </a:lnTo>
                    <a:lnTo>
                      <a:pt x="843" y="19"/>
                    </a:lnTo>
                    <a:lnTo>
                      <a:pt x="1694" y="178"/>
                    </a:lnTo>
                    <a:lnTo>
                      <a:pt x="1705" y="243"/>
                    </a:lnTo>
                    <a:lnTo>
                      <a:pt x="1705" y="243"/>
                    </a:lnTo>
                    <a:close/>
                  </a:path>
                </a:pathLst>
              </a:custGeom>
              <a:solidFill>
                <a:srgbClr val="A3949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22" name="Google Shape;1222;p16"/>
              <p:cNvSpPr/>
              <p:nvPr/>
            </p:nvSpPr>
            <p:spPr>
              <a:xfrm>
                <a:off x="633" y="2683"/>
                <a:ext cx="569" cy="228"/>
              </a:xfrm>
              <a:custGeom>
                <a:rect b="b" l="l" r="r" t="t"/>
                <a:pathLst>
                  <a:path extrusionOk="0" h="456" w="1137">
                    <a:moveTo>
                      <a:pt x="0" y="128"/>
                    </a:moveTo>
                    <a:lnTo>
                      <a:pt x="412" y="251"/>
                    </a:lnTo>
                    <a:lnTo>
                      <a:pt x="1133" y="456"/>
                    </a:lnTo>
                    <a:lnTo>
                      <a:pt x="1137" y="401"/>
                    </a:lnTo>
                    <a:lnTo>
                      <a:pt x="418" y="175"/>
                    </a:lnTo>
                    <a:lnTo>
                      <a:pt x="755" y="261"/>
                    </a:lnTo>
                    <a:lnTo>
                      <a:pt x="405" y="124"/>
                    </a:lnTo>
                    <a:lnTo>
                      <a:pt x="1078" y="278"/>
                    </a:lnTo>
                    <a:lnTo>
                      <a:pt x="363" y="55"/>
                    </a:lnTo>
                    <a:lnTo>
                      <a:pt x="447" y="34"/>
                    </a:lnTo>
                    <a:lnTo>
                      <a:pt x="783" y="95"/>
                    </a:lnTo>
                    <a:lnTo>
                      <a:pt x="456" y="0"/>
                    </a:lnTo>
                    <a:lnTo>
                      <a:pt x="0" y="128"/>
                    </a:lnTo>
                    <a:lnTo>
                      <a:pt x="0" y="128"/>
                    </a:lnTo>
                    <a:close/>
                  </a:path>
                </a:pathLst>
              </a:custGeom>
              <a:solidFill>
                <a:srgbClr val="75686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23" name="Google Shape;1223;p16"/>
              <p:cNvSpPr/>
              <p:nvPr/>
            </p:nvSpPr>
            <p:spPr>
              <a:xfrm>
                <a:off x="1227" y="2758"/>
                <a:ext cx="275" cy="112"/>
              </a:xfrm>
              <a:custGeom>
                <a:rect b="b" l="l" r="r" t="t"/>
                <a:pathLst>
                  <a:path extrusionOk="0" h="225" w="549">
                    <a:moveTo>
                      <a:pt x="34" y="63"/>
                    </a:moveTo>
                    <a:lnTo>
                      <a:pt x="158" y="42"/>
                    </a:lnTo>
                    <a:lnTo>
                      <a:pt x="217" y="18"/>
                    </a:lnTo>
                    <a:lnTo>
                      <a:pt x="405" y="0"/>
                    </a:lnTo>
                    <a:lnTo>
                      <a:pt x="549" y="52"/>
                    </a:lnTo>
                    <a:lnTo>
                      <a:pt x="523" y="118"/>
                    </a:lnTo>
                    <a:lnTo>
                      <a:pt x="169" y="225"/>
                    </a:lnTo>
                    <a:lnTo>
                      <a:pt x="0" y="221"/>
                    </a:lnTo>
                    <a:lnTo>
                      <a:pt x="4" y="141"/>
                    </a:lnTo>
                    <a:lnTo>
                      <a:pt x="34" y="63"/>
                    </a:lnTo>
                    <a:lnTo>
                      <a:pt x="34" y="63"/>
                    </a:lnTo>
                    <a:close/>
                  </a:path>
                </a:pathLst>
              </a:custGeom>
              <a:solidFill>
                <a:srgbClr val="D1BDB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24" name="Google Shape;1224;p16"/>
              <p:cNvSpPr/>
              <p:nvPr/>
            </p:nvSpPr>
            <p:spPr>
              <a:xfrm>
                <a:off x="917" y="2669"/>
                <a:ext cx="372" cy="91"/>
              </a:xfrm>
              <a:custGeom>
                <a:rect b="b" l="l" r="r" t="t"/>
                <a:pathLst>
                  <a:path extrusionOk="0" h="182" w="745">
                    <a:moveTo>
                      <a:pt x="690" y="182"/>
                    </a:moveTo>
                    <a:lnTo>
                      <a:pt x="0" y="0"/>
                    </a:lnTo>
                    <a:lnTo>
                      <a:pt x="595" y="138"/>
                    </a:lnTo>
                    <a:lnTo>
                      <a:pt x="745" y="173"/>
                    </a:lnTo>
                    <a:lnTo>
                      <a:pt x="690" y="182"/>
                    </a:lnTo>
                    <a:lnTo>
                      <a:pt x="690" y="182"/>
                    </a:lnTo>
                    <a:close/>
                  </a:path>
                </a:pathLst>
              </a:custGeom>
              <a:solidFill>
                <a:srgbClr val="D1BDB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25" name="Google Shape;1225;p16"/>
              <p:cNvSpPr/>
              <p:nvPr/>
            </p:nvSpPr>
            <p:spPr>
              <a:xfrm>
                <a:off x="1446" y="2751"/>
                <a:ext cx="203" cy="147"/>
              </a:xfrm>
              <a:custGeom>
                <a:rect b="b" l="l" r="r" t="t"/>
                <a:pathLst>
                  <a:path extrusionOk="0" h="295" w="407">
                    <a:moveTo>
                      <a:pt x="0" y="282"/>
                    </a:moveTo>
                    <a:lnTo>
                      <a:pt x="80" y="232"/>
                    </a:lnTo>
                    <a:lnTo>
                      <a:pt x="112" y="242"/>
                    </a:lnTo>
                    <a:lnTo>
                      <a:pt x="91" y="200"/>
                    </a:lnTo>
                    <a:lnTo>
                      <a:pt x="152" y="192"/>
                    </a:lnTo>
                    <a:lnTo>
                      <a:pt x="146" y="158"/>
                    </a:lnTo>
                    <a:lnTo>
                      <a:pt x="188" y="148"/>
                    </a:lnTo>
                    <a:lnTo>
                      <a:pt x="213" y="128"/>
                    </a:lnTo>
                    <a:lnTo>
                      <a:pt x="261" y="128"/>
                    </a:lnTo>
                    <a:lnTo>
                      <a:pt x="259" y="101"/>
                    </a:lnTo>
                    <a:lnTo>
                      <a:pt x="289" y="99"/>
                    </a:lnTo>
                    <a:lnTo>
                      <a:pt x="280" y="69"/>
                    </a:lnTo>
                    <a:lnTo>
                      <a:pt x="312" y="57"/>
                    </a:lnTo>
                    <a:lnTo>
                      <a:pt x="312" y="31"/>
                    </a:lnTo>
                    <a:lnTo>
                      <a:pt x="401" y="0"/>
                    </a:lnTo>
                    <a:lnTo>
                      <a:pt x="407" y="42"/>
                    </a:lnTo>
                    <a:lnTo>
                      <a:pt x="340" y="103"/>
                    </a:lnTo>
                    <a:lnTo>
                      <a:pt x="268" y="166"/>
                    </a:lnTo>
                    <a:lnTo>
                      <a:pt x="190" y="209"/>
                    </a:lnTo>
                    <a:lnTo>
                      <a:pt x="158" y="261"/>
                    </a:lnTo>
                    <a:lnTo>
                      <a:pt x="97" y="264"/>
                    </a:lnTo>
                    <a:lnTo>
                      <a:pt x="27" y="295"/>
                    </a:lnTo>
                    <a:lnTo>
                      <a:pt x="0" y="282"/>
                    </a:lnTo>
                    <a:lnTo>
                      <a:pt x="0" y="282"/>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26" name="Google Shape;1226;p16"/>
              <p:cNvSpPr/>
              <p:nvPr/>
            </p:nvSpPr>
            <p:spPr>
              <a:xfrm>
                <a:off x="1725" y="1603"/>
                <a:ext cx="351" cy="290"/>
              </a:xfrm>
              <a:custGeom>
                <a:rect b="b" l="l" r="r" t="t"/>
                <a:pathLst>
                  <a:path extrusionOk="0" h="582" w="703">
                    <a:moveTo>
                      <a:pt x="0" y="527"/>
                    </a:moveTo>
                    <a:lnTo>
                      <a:pt x="34" y="582"/>
                    </a:lnTo>
                    <a:lnTo>
                      <a:pt x="150" y="559"/>
                    </a:lnTo>
                    <a:lnTo>
                      <a:pt x="270" y="509"/>
                    </a:lnTo>
                    <a:lnTo>
                      <a:pt x="359" y="466"/>
                    </a:lnTo>
                    <a:lnTo>
                      <a:pt x="452" y="393"/>
                    </a:lnTo>
                    <a:lnTo>
                      <a:pt x="553" y="316"/>
                    </a:lnTo>
                    <a:lnTo>
                      <a:pt x="623" y="198"/>
                    </a:lnTo>
                    <a:lnTo>
                      <a:pt x="686" y="105"/>
                    </a:lnTo>
                    <a:lnTo>
                      <a:pt x="703" y="57"/>
                    </a:lnTo>
                    <a:lnTo>
                      <a:pt x="610" y="0"/>
                    </a:lnTo>
                    <a:lnTo>
                      <a:pt x="494" y="144"/>
                    </a:lnTo>
                    <a:lnTo>
                      <a:pt x="500" y="217"/>
                    </a:lnTo>
                    <a:lnTo>
                      <a:pt x="310" y="359"/>
                    </a:lnTo>
                    <a:lnTo>
                      <a:pt x="207" y="420"/>
                    </a:lnTo>
                    <a:lnTo>
                      <a:pt x="141" y="388"/>
                    </a:lnTo>
                    <a:lnTo>
                      <a:pt x="42" y="418"/>
                    </a:lnTo>
                    <a:lnTo>
                      <a:pt x="0" y="527"/>
                    </a:lnTo>
                    <a:lnTo>
                      <a:pt x="0" y="527"/>
                    </a:lnTo>
                    <a:close/>
                  </a:path>
                </a:pathLst>
              </a:custGeom>
              <a:solidFill>
                <a:srgbClr val="66666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27" name="Google Shape;1227;p16"/>
              <p:cNvSpPr/>
              <p:nvPr/>
            </p:nvSpPr>
            <p:spPr>
              <a:xfrm>
                <a:off x="1719" y="1609"/>
                <a:ext cx="361" cy="278"/>
              </a:xfrm>
              <a:custGeom>
                <a:rect b="b" l="l" r="r" t="t"/>
                <a:pathLst>
                  <a:path extrusionOk="0" h="555" w="722">
                    <a:moveTo>
                      <a:pt x="615" y="2"/>
                    </a:moveTo>
                    <a:lnTo>
                      <a:pt x="536" y="128"/>
                    </a:lnTo>
                    <a:lnTo>
                      <a:pt x="553" y="154"/>
                    </a:lnTo>
                    <a:lnTo>
                      <a:pt x="652" y="103"/>
                    </a:lnTo>
                    <a:lnTo>
                      <a:pt x="572" y="206"/>
                    </a:lnTo>
                    <a:lnTo>
                      <a:pt x="448" y="323"/>
                    </a:lnTo>
                    <a:lnTo>
                      <a:pt x="308" y="405"/>
                    </a:lnTo>
                    <a:lnTo>
                      <a:pt x="140" y="470"/>
                    </a:lnTo>
                    <a:lnTo>
                      <a:pt x="110" y="474"/>
                    </a:lnTo>
                    <a:lnTo>
                      <a:pt x="178" y="422"/>
                    </a:lnTo>
                    <a:lnTo>
                      <a:pt x="155" y="405"/>
                    </a:lnTo>
                    <a:lnTo>
                      <a:pt x="72" y="443"/>
                    </a:lnTo>
                    <a:lnTo>
                      <a:pt x="79" y="474"/>
                    </a:lnTo>
                    <a:lnTo>
                      <a:pt x="49" y="508"/>
                    </a:lnTo>
                    <a:lnTo>
                      <a:pt x="144" y="487"/>
                    </a:lnTo>
                    <a:lnTo>
                      <a:pt x="399" y="388"/>
                    </a:lnTo>
                    <a:lnTo>
                      <a:pt x="551" y="272"/>
                    </a:lnTo>
                    <a:lnTo>
                      <a:pt x="663" y="130"/>
                    </a:lnTo>
                    <a:lnTo>
                      <a:pt x="691" y="54"/>
                    </a:lnTo>
                    <a:lnTo>
                      <a:pt x="631" y="0"/>
                    </a:lnTo>
                    <a:lnTo>
                      <a:pt x="722" y="40"/>
                    </a:lnTo>
                    <a:lnTo>
                      <a:pt x="688" y="122"/>
                    </a:lnTo>
                    <a:lnTo>
                      <a:pt x="596" y="255"/>
                    </a:lnTo>
                    <a:lnTo>
                      <a:pt x="505" y="352"/>
                    </a:lnTo>
                    <a:lnTo>
                      <a:pt x="401" y="436"/>
                    </a:lnTo>
                    <a:lnTo>
                      <a:pt x="281" y="500"/>
                    </a:lnTo>
                    <a:lnTo>
                      <a:pt x="140" y="544"/>
                    </a:lnTo>
                    <a:lnTo>
                      <a:pt x="330" y="468"/>
                    </a:lnTo>
                    <a:lnTo>
                      <a:pt x="224" y="498"/>
                    </a:lnTo>
                    <a:lnTo>
                      <a:pt x="81" y="555"/>
                    </a:lnTo>
                    <a:lnTo>
                      <a:pt x="24" y="553"/>
                    </a:lnTo>
                    <a:lnTo>
                      <a:pt x="0" y="506"/>
                    </a:lnTo>
                    <a:lnTo>
                      <a:pt x="28" y="466"/>
                    </a:lnTo>
                    <a:lnTo>
                      <a:pt x="24" y="418"/>
                    </a:lnTo>
                    <a:lnTo>
                      <a:pt x="144" y="363"/>
                    </a:lnTo>
                    <a:lnTo>
                      <a:pt x="214" y="405"/>
                    </a:lnTo>
                    <a:lnTo>
                      <a:pt x="365" y="342"/>
                    </a:lnTo>
                    <a:lnTo>
                      <a:pt x="509" y="209"/>
                    </a:lnTo>
                    <a:lnTo>
                      <a:pt x="501" y="124"/>
                    </a:lnTo>
                    <a:lnTo>
                      <a:pt x="615" y="2"/>
                    </a:lnTo>
                    <a:lnTo>
                      <a:pt x="615" y="2"/>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28" name="Google Shape;1228;p16"/>
              <p:cNvSpPr/>
              <p:nvPr/>
            </p:nvSpPr>
            <p:spPr>
              <a:xfrm>
                <a:off x="1188" y="1669"/>
                <a:ext cx="1131" cy="1030"/>
              </a:xfrm>
              <a:custGeom>
                <a:rect b="b" l="l" r="r" t="t"/>
                <a:pathLst>
                  <a:path extrusionOk="0" h="2061" w="2264">
                    <a:moveTo>
                      <a:pt x="909" y="114"/>
                    </a:moveTo>
                    <a:lnTo>
                      <a:pt x="620" y="221"/>
                    </a:lnTo>
                    <a:lnTo>
                      <a:pt x="475" y="373"/>
                    </a:lnTo>
                    <a:lnTo>
                      <a:pt x="365" y="648"/>
                    </a:lnTo>
                    <a:lnTo>
                      <a:pt x="243" y="785"/>
                    </a:lnTo>
                    <a:lnTo>
                      <a:pt x="150" y="924"/>
                    </a:lnTo>
                    <a:lnTo>
                      <a:pt x="124" y="1061"/>
                    </a:lnTo>
                    <a:lnTo>
                      <a:pt x="107" y="1127"/>
                    </a:lnTo>
                    <a:lnTo>
                      <a:pt x="0" y="1255"/>
                    </a:lnTo>
                    <a:lnTo>
                      <a:pt x="13" y="1285"/>
                    </a:lnTo>
                    <a:lnTo>
                      <a:pt x="120" y="1293"/>
                    </a:lnTo>
                    <a:lnTo>
                      <a:pt x="238" y="1409"/>
                    </a:lnTo>
                    <a:lnTo>
                      <a:pt x="331" y="1589"/>
                    </a:lnTo>
                    <a:lnTo>
                      <a:pt x="392" y="1576"/>
                    </a:lnTo>
                    <a:lnTo>
                      <a:pt x="544" y="1492"/>
                    </a:lnTo>
                    <a:lnTo>
                      <a:pt x="544" y="1361"/>
                    </a:lnTo>
                    <a:lnTo>
                      <a:pt x="578" y="1344"/>
                    </a:lnTo>
                    <a:lnTo>
                      <a:pt x="633" y="1775"/>
                    </a:lnTo>
                    <a:lnTo>
                      <a:pt x="819" y="1907"/>
                    </a:lnTo>
                    <a:lnTo>
                      <a:pt x="1418" y="2013"/>
                    </a:lnTo>
                    <a:lnTo>
                      <a:pt x="2021" y="2061"/>
                    </a:lnTo>
                    <a:lnTo>
                      <a:pt x="2251" y="1916"/>
                    </a:lnTo>
                    <a:lnTo>
                      <a:pt x="2258" y="1775"/>
                    </a:lnTo>
                    <a:lnTo>
                      <a:pt x="2264" y="1688"/>
                    </a:lnTo>
                    <a:lnTo>
                      <a:pt x="2224" y="1606"/>
                    </a:lnTo>
                    <a:lnTo>
                      <a:pt x="2258" y="1544"/>
                    </a:lnTo>
                    <a:lnTo>
                      <a:pt x="2237" y="1196"/>
                    </a:lnTo>
                    <a:lnTo>
                      <a:pt x="2213" y="975"/>
                    </a:lnTo>
                    <a:lnTo>
                      <a:pt x="2140" y="352"/>
                    </a:lnTo>
                    <a:lnTo>
                      <a:pt x="2009" y="141"/>
                    </a:lnTo>
                    <a:lnTo>
                      <a:pt x="1952" y="76"/>
                    </a:lnTo>
                    <a:lnTo>
                      <a:pt x="1880" y="44"/>
                    </a:lnTo>
                    <a:lnTo>
                      <a:pt x="1834" y="10"/>
                    </a:lnTo>
                    <a:lnTo>
                      <a:pt x="1762" y="0"/>
                    </a:lnTo>
                    <a:lnTo>
                      <a:pt x="1555" y="234"/>
                    </a:lnTo>
                    <a:lnTo>
                      <a:pt x="1431" y="340"/>
                    </a:lnTo>
                    <a:lnTo>
                      <a:pt x="1228" y="432"/>
                    </a:lnTo>
                    <a:lnTo>
                      <a:pt x="1097" y="441"/>
                    </a:lnTo>
                    <a:lnTo>
                      <a:pt x="1070" y="314"/>
                    </a:lnTo>
                    <a:lnTo>
                      <a:pt x="969" y="251"/>
                    </a:lnTo>
                    <a:lnTo>
                      <a:pt x="909" y="114"/>
                    </a:lnTo>
                    <a:lnTo>
                      <a:pt x="909" y="114"/>
                    </a:lnTo>
                    <a:close/>
                  </a:path>
                </a:pathLst>
              </a:custGeom>
              <a:solidFill>
                <a:srgbClr val="B8B8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29" name="Google Shape;1229;p16"/>
              <p:cNvSpPr/>
              <p:nvPr/>
            </p:nvSpPr>
            <p:spPr>
              <a:xfrm>
                <a:off x="1655" y="1869"/>
                <a:ext cx="80" cy="684"/>
              </a:xfrm>
              <a:custGeom>
                <a:rect b="b" l="l" r="r" t="t"/>
                <a:pathLst>
                  <a:path extrusionOk="0" h="1369" w="160">
                    <a:moveTo>
                      <a:pt x="14" y="1369"/>
                    </a:moveTo>
                    <a:lnTo>
                      <a:pt x="14" y="1289"/>
                    </a:lnTo>
                    <a:lnTo>
                      <a:pt x="31" y="1279"/>
                    </a:lnTo>
                    <a:lnTo>
                      <a:pt x="6" y="1243"/>
                    </a:lnTo>
                    <a:lnTo>
                      <a:pt x="27" y="1217"/>
                    </a:lnTo>
                    <a:lnTo>
                      <a:pt x="0" y="1186"/>
                    </a:lnTo>
                    <a:lnTo>
                      <a:pt x="31" y="1135"/>
                    </a:lnTo>
                    <a:lnTo>
                      <a:pt x="17" y="1076"/>
                    </a:lnTo>
                    <a:lnTo>
                      <a:pt x="31" y="1063"/>
                    </a:lnTo>
                    <a:lnTo>
                      <a:pt x="14" y="1021"/>
                    </a:lnTo>
                    <a:lnTo>
                      <a:pt x="31" y="992"/>
                    </a:lnTo>
                    <a:lnTo>
                      <a:pt x="6" y="951"/>
                    </a:lnTo>
                    <a:lnTo>
                      <a:pt x="31" y="924"/>
                    </a:lnTo>
                    <a:lnTo>
                      <a:pt x="25" y="877"/>
                    </a:lnTo>
                    <a:lnTo>
                      <a:pt x="36" y="848"/>
                    </a:lnTo>
                    <a:lnTo>
                      <a:pt x="17" y="787"/>
                    </a:lnTo>
                    <a:lnTo>
                      <a:pt x="8" y="724"/>
                    </a:lnTo>
                    <a:lnTo>
                      <a:pt x="19" y="711"/>
                    </a:lnTo>
                    <a:lnTo>
                      <a:pt x="6" y="647"/>
                    </a:lnTo>
                    <a:lnTo>
                      <a:pt x="25" y="612"/>
                    </a:lnTo>
                    <a:lnTo>
                      <a:pt x="36" y="586"/>
                    </a:lnTo>
                    <a:lnTo>
                      <a:pt x="19" y="557"/>
                    </a:lnTo>
                    <a:lnTo>
                      <a:pt x="36" y="525"/>
                    </a:lnTo>
                    <a:lnTo>
                      <a:pt x="48" y="519"/>
                    </a:lnTo>
                    <a:lnTo>
                      <a:pt x="40" y="470"/>
                    </a:lnTo>
                    <a:lnTo>
                      <a:pt x="25" y="411"/>
                    </a:lnTo>
                    <a:lnTo>
                      <a:pt x="52" y="386"/>
                    </a:lnTo>
                    <a:lnTo>
                      <a:pt x="29" y="350"/>
                    </a:lnTo>
                    <a:lnTo>
                      <a:pt x="36" y="320"/>
                    </a:lnTo>
                    <a:lnTo>
                      <a:pt x="52" y="304"/>
                    </a:lnTo>
                    <a:lnTo>
                      <a:pt x="31" y="285"/>
                    </a:lnTo>
                    <a:lnTo>
                      <a:pt x="29" y="251"/>
                    </a:lnTo>
                    <a:lnTo>
                      <a:pt x="52" y="244"/>
                    </a:lnTo>
                    <a:lnTo>
                      <a:pt x="29" y="198"/>
                    </a:lnTo>
                    <a:lnTo>
                      <a:pt x="52" y="168"/>
                    </a:lnTo>
                    <a:lnTo>
                      <a:pt x="29" y="116"/>
                    </a:lnTo>
                    <a:lnTo>
                      <a:pt x="67" y="86"/>
                    </a:lnTo>
                    <a:lnTo>
                      <a:pt x="88" y="40"/>
                    </a:lnTo>
                    <a:lnTo>
                      <a:pt x="137" y="0"/>
                    </a:lnTo>
                    <a:lnTo>
                      <a:pt x="160" y="10"/>
                    </a:lnTo>
                    <a:lnTo>
                      <a:pt x="107" y="63"/>
                    </a:lnTo>
                    <a:lnTo>
                      <a:pt x="107" y="95"/>
                    </a:lnTo>
                    <a:lnTo>
                      <a:pt x="76" y="118"/>
                    </a:lnTo>
                    <a:lnTo>
                      <a:pt x="97" y="150"/>
                    </a:lnTo>
                    <a:lnTo>
                      <a:pt x="67" y="198"/>
                    </a:lnTo>
                    <a:lnTo>
                      <a:pt x="92" y="234"/>
                    </a:lnTo>
                    <a:lnTo>
                      <a:pt x="78" y="263"/>
                    </a:lnTo>
                    <a:lnTo>
                      <a:pt x="92" y="310"/>
                    </a:lnTo>
                    <a:lnTo>
                      <a:pt x="76" y="335"/>
                    </a:lnTo>
                    <a:lnTo>
                      <a:pt x="90" y="386"/>
                    </a:lnTo>
                    <a:lnTo>
                      <a:pt x="67" y="417"/>
                    </a:lnTo>
                    <a:lnTo>
                      <a:pt x="86" y="455"/>
                    </a:lnTo>
                    <a:lnTo>
                      <a:pt x="65" y="474"/>
                    </a:lnTo>
                    <a:lnTo>
                      <a:pt x="72" y="515"/>
                    </a:lnTo>
                    <a:lnTo>
                      <a:pt x="76" y="589"/>
                    </a:lnTo>
                    <a:lnTo>
                      <a:pt x="69" y="848"/>
                    </a:lnTo>
                    <a:lnTo>
                      <a:pt x="59" y="943"/>
                    </a:lnTo>
                    <a:lnTo>
                      <a:pt x="72" y="1010"/>
                    </a:lnTo>
                    <a:lnTo>
                      <a:pt x="76" y="1074"/>
                    </a:lnTo>
                    <a:lnTo>
                      <a:pt x="95" y="1222"/>
                    </a:lnTo>
                    <a:lnTo>
                      <a:pt x="95" y="1304"/>
                    </a:lnTo>
                    <a:lnTo>
                      <a:pt x="14" y="1369"/>
                    </a:lnTo>
                    <a:lnTo>
                      <a:pt x="14" y="1369"/>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30" name="Google Shape;1230;p16"/>
              <p:cNvSpPr/>
              <p:nvPr/>
            </p:nvSpPr>
            <p:spPr>
              <a:xfrm>
                <a:off x="1683" y="1891"/>
                <a:ext cx="91" cy="607"/>
              </a:xfrm>
              <a:custGeom>
                <a:rect b="b" l="l" r="r" t="t"/>
                <a:pathLst>
                  <a:path extrusionOk="0" h="1213" w="183">
                    <a:moveTo>
                      <a:pt x="147" y="1142"/>
                    </a:moveTo>
                    <a:lnTo>
                      <a:pt x="128" y="390"/>
                    </a:lnTo>
                    <a:lnTo>
                      <a:pt x="183" y="0"/>
                    </a:lnTo>
                    <a:lnTo>
                      <a:pt x="107" y="2"/>
                    </a:lnTo>
                    <a:lnTo>
                      <a:pt x="122" y="95"/>
                    </a:lnTo>
                    <a:lnTo>
                      <a:pt x="52" y="390"/>
                    </a:lnTo>
                    <a:lnTo>
                      <a:pt x="21" y="741"/>
                    </a:lnTo>
                    <a:lnTo>
                      <a:pt x="0" y="842"/>
                    </a:lnTo>
                    <a:lnTo>
                      <a:pt x="23" y="1118"/>
                    </a:lnTo>
                    <a:lnTo>
                      <a:pt x="65" y="1213"/>
                    </a:lnTo>
                    <a:lnTo>
                      <a:pt x="147" y="1142"/>
                    </a:lnTo>
                    <a:lnTo>
                      <a:pt x="147" y="1142"/>
                    </a:lnTo>
                    <a:close/>
                  </a:path>
                </a:pathLst>
              </a:custGeom>
              <a:solidFill>
                <a:srgbClr val="7F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31" name="Google Shape;1231;p16"/>
              <p:cNvSpPr/>
              <p:nvPr/>
            </p:nvSpPr>
            <p:spPr>
              <a:xfrm>
                <a:off x="1755" y="1665"/>
                <a:ext cx="346" cy="388"/>
              </a:xfrm>
              <a:custGeom>
                <a:rect b="b" l="l" r="r" t="t"/>
                <a:pathLst>
                  <a:path extrusionOk="0" h="776" w="692">
                    <a:moveTo>
                      <a:pt x="692" y="21"/>
                    </a:moveTo>
                    <a:lnTo>
                      <a:pt x="637" y="42"/>
                    </a:lnTo>
                    <a:lnTo>
                      <a:pt x="631" y="97"/>
                    </a:lnTo>
                    <a:lnTo>
                      <a:pt x="526" y="139"/>
                    </a:lnTo>
                    <a:lnTo>
                      <a:pt x="500" y="211"/>
                    </a:lnTo>
                    <a:lnTo>
                      <a:pt x="631" y="156"/>
                    </a:lnTo>
                    <a:lnTo>
                      <a:pt x="496" y="308"/>
                    </a:lnTo>
                    <a:lnTo>
                      <a:pt x="416" y="525"/>
                    </a:lnTo>
                    <a:lnTo>
                      <a:pt x="397" y="584"/>
                    </a:lnTo>
                    <a:lnTo>
                      <a:pt x="509" y="470"/>
                    </a:lnTo>
                    <a:lnTo>
                      <a:pt x="466" y="576"/>
                    </a:lnTo>
                    <a:lnTo>
                      <a:pt x="359" y="696"/>
                    </a:lnTo>
                    <a:lnTo>
                      <a:pt x="342" y="348"/>
                    </a:lnTo>
                    <a:lnTo>
                      <a:pt x="241" y="411"/>
                    </a:lnTo>
                    <a:lnTo>
                      <a:pt x="220" y="500"/>
                    </a:lnTo>
                    <a:lnTo>
                      <a:pt x="234" y="776"/>
                    </a:lnTo>
                    <a:lnTo>
                      <a:pt x="198" y="556"/>
                    </a:lnTo>
                    <a:lnTo>
                      <a:pt x="152" y="605"/>
                    </a:lnTo>
                    <a:lnTo>
                      <a:pt x="114" y="746"/>
                    </a:lnTo>
                    <a:lnTo>
                      <a:pt x="97" y="567"/>
                    </a:lnTo>
                    <a:lnTo>
                      <a:pt x="190" y="432"/>
                    </a:lnTo>
                    <a:lnTo>
                      <a:pt x="97" y="459"/>
                    </a:lnTo>
                    <a:lnTo>
                      <a:pt x="0" y="590"/>
                    </a:lnTo>
                    <a:lnTo>
                      <a:pt x="42" y="457"/>
                    </a:lnTo>
                    <a:lnTo>
                      <a:pt x="217" y="381"/>
                    </a:lnTo>
                    <a:lnTo>
                      <a:pt x="338" y="322"/>
                    </a:lnTo>
                    <a:lnTo>
                      <a:pt x="458" y="191"/>
                    </a:lnTo>
                    <a:lnTo>
                      <a:pt x="572" y="71"/>
                    </a:lnTo>
                    <a:lnTo>
                      <a:pt x="631" y="0"/>
                    </a:lnTo>
                    <a:lnTo>
                      <a:pt x="692" y="21"/>
                    </a:lnTo>
                    <a:lnTo>
                      <a:pt x="692" y="21"/>
                    </a:lnTo>
                    <a:close/>
                  </a:path>
                </a:pathLst>
              </a:custGeom>
              <a:solidFill>
                <a:srgbClr val="8989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32" name="Google Shape;1232;p16"/>
              <p:cNvSpPr/>
              <p:nvPr/>
            </p:nvSpPr>
            <p:spPr>
              <a:xfrm>
                <a:off x="1972" y="2391"/>
                <a:ext cx="126" cy="162"/>
              </a:xfrm>
              <a:custGeom>
                <a:rect b="b" l="l" r="r" t="t"/>
                <a:pathLst>
                  <a:path extrusionOk="0" h="323" w="253">
                    <a:moveTo>
                      <a:pt x="80" y="323"/>
                    </a:moveTo>
                    <a:lnTo>
                      <a:pt x="215" y="296"/>
                    </a:lnTo>
                    <a:lnTo>
                      <a:pt x="253" y="260"/>
                    </a:lnTo>
                    <a:lnTo>
                      <a:pt x="253" y="192"/>
                    </a:lnTo>
                    <a:lnTo>
                      <a:pt x="204" y="106"/>
                    </a:lnTo>
                    <a:lnTo>
                      <a:pt x="126" y="34"/>
                    </a:lnTo>
                    <a:lnTo>
                      <a:pt x="0" y="0"/>
                    </a:lnTo>
                    <a:lnTo>
                      <a:pt x="135" y="74"/>
                    </a:lnTo>
                    <a:lnTo>
                      <a:pt x="207" y="165"/>
                    </a:lnTo>
                    <a:lnTo>
                      <a:pt x="143" y="237"/>
                    </a:lnTo>
                    <a:lnTo>
                      <a:pt x="53" y="310"/>
                    </a:lnTo>
                    <a:lnTo>
                      <a:pt x="80" y="323"/>
                    </a:lnTo>
                    <a:lnTo>
                      <a:pt x="80" y="323"/>
                    </a:lnTo>
                    <a:close/>
                  </a:path>
                </a:pathLst>
              </a:custGeom>
              <a:solidFill>
                <a:srgbClr val="8989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33" name="Google Shape;1233;p16"/>
              <p:cNvSpPr/>
              <p:nvPr/>
            </p:nvSpPr>
            <p:spPr>
              <a:xfrm>
                <a:off x="1852" y="2250"/>
                <a:ext cx="480" cy="451"/>
              </a:xfrm>
              <a:custGeom>
                <a:rect b="b" l="l" r="r" t="t"/>
                <a:pathLst>
                  <a:path extrusionOk="0" h="903" w="960">
                    <a:moveTo>
                      <a:pt x="650" y="580"/>
                    </a:moveTo>
                    <a:lnTo>
                      <a:pt x="650" y="827"/>
                    </a:lnTo>
                    <a:lnTo>
                      <a:pt x="425" y="856"/>
                    </a:lnTo>
                    <a:lnTo>
                      <a:pt x="239" y="831"/>
                    </a:lnTo>
                    <a:lnTo>
                      <a:pt x="205" y="755"/>
                    </a:lnTo>
                    <a:lnTo>
                      <a:pt x="298" y="652"/>
                    </a:lnTo>
                    <a:lnTo>
                      <a:pt x="458" y="628"/>
                    </a:lnTo>
                    <a:lnTo>
                      <a:pt x="275" y="620"/>
                    </a:lnTo>
                    <a:lnTo>
                      <a:pt x="131" y="763"/>
                    </a:lnTo>
                    <a:lnTo>
                      <a:pt x="0" y="844"/>
                    </a:lnTo>
                    <a:lnTo>
                      <a:pt x="619" y="900"/>
                    </a:lnTo>
                    <a:lnTo>
                      <a:pt x="752" y="903"/>
                    </a:lnTo>
                    <a:lnTo>
                      <a:pt x="874" y="814"/>
                    </a:lnTo>
                    <a:lnTo>
                      <a:pt x="933" y="746"/>
                    </a:lnTo>
                    <a:lnTo>
                      <a:pt x="916" y="666"/>
                    </a:lnTo>
                    <a:lnTo>
                      <a:pt x="960" y="603"/>
                    </a:lnTo>
                    <a:lnTo>
                      <a:pt x="897" y="451"/>
                    </a:lnTo>
                    <a:lnTo>
                      <a:pt x="933" y="339"/>
                    </a:lnTo>
                    <a:lnTo>
                      <a:pt x="897" y="0"/>
                    </a:lnTo>
                    <a:lnTo>
                      <a:pt x="895" y="352"/>
                    </a:lnTo>
                    <a:lnTo>
                      <a:pt x="880" y="394"/>
                    </a:lnTo>
                    <a:lnTo>
                      <a:pt x="849" y="345"/>
                    </a:lnTo>
                    <a:lnTo>
                      <a:pt x="853" y="428"/>
                    </a:lnTo>
                    <a:lnTo>
                      <a:pt x="916" y="594"/>
                    </a:lnTo>
                    <a:lnTo>
                      <a:pt x="688" y="268"/>
                    </a:lnTo>
                    <a:lnTo>
                      <a:pt x="732" y="77"/>
                    </a:lnTo>
                    <a:lnTo>
                      <a:pt x="636" y="280"/>
                    </a:lnTo>
                    <a:lnTo>
                      <a:pt x="891" y="616"/>
                    </a:lnTo>
                    <a:lnTo>
                      <a:pt x="887" y="708"/>
                    </a:lnTo>
                    <a:lnTo>
                      <a:pt x="863" y="742"/>
                    </a:lnTo>
                    <a:lnTo>
                      <a:pt x="760" y="552"/>
                    </a:lnTo>
                    <a:lnTo>
                      <a:pt x="764" y="747"/>
                    </a:lnTo>
                    <a:lnTo>
                      <a:pt x="636" y="489"/>
                    </a:lnTo>
                    <a:lnTo>
                      <a:pt x="650" y="580"/>
                    </a:lnTo>
                    <a:lnTo>
                      <a:pt x="650" y="580"/>
                    </a:lnTo>
                    <a:close/>
                  </a:path>
                </a:pathLst>
              </a:custGeom>
              <a:solidFill>
                <a:srgbClr val="8989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34" name="Google Shape;1234;p16"/>
              <p:cNvSpPr/>
              <p:nvPr/>
            </p:nvSpPr>
            <p:spPr>
              <a:xfrm>
                <a:off x="2165" y="2413"/>
                <a:ext cx="107" cy="188"/>
              </a:xfrm>
              <a:custGeom>
                <a:rect b="b" l="l" r="r" t="t"/>
                <a:pathLst>
                  <a:path extrusionOk="0" h="377" w="215">
                    <a:moveTo>
                      <a:pt x="0" y="88"/>
                    </a:moveTo>
                    <a:lnTo>
                      <a:pt x="34" y="215"/>
                    </a:lnTo>
                    <a:lnTo>
                      <a:pt x="135" y="377"/>
                    </a:lnTo>
                    <a:lnTo>
                      <a:pt x="107" y="190"/>
                    </a:lnTo>
                    <a:lnTo>
                      <a:pt x="215" y="272"/>
                    </a:lnTo>
                    <a:lnTo>
                      <a:pt x="135" y="139"/>
                    </a:lnTo>
                    <a:lnTo>
                      <a:pt x="11" y="0"/>
                    </a:lnTo>
                    <a:lnTo>
                      <a:pt x="0" y="88"/>
                    </a:lnTo>
                    <a:lnTo>
                      <a:pt x="0" y="88"/>
                    </a:lnTo>
                    <a:close/>
                  </a:path>
                </a:pathLst>
              </a:custGeom>
              <a:solidFill>
                <a:srgbClr val="E5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35" name="Google Shape;1235;p16"/>
              <p:cNvSpPr/>
              <p:nvPr/>
            </p:nvSpPr>
            <p:spPr>
              <a:xfrm>
                <a:off x="1888" y="2272"/>
                <a:ext cx="268" cy="230"/>
              </a:xfrm>
              <a:custGeom>
                <a:rect b="b" l="l" r="r" t="t"/>
                <a:pathLst>
                  <a:path extrusionOk="0" h="460" w="536">
                    <a:moveTo>
                      <a:pt x="454" y="460"/>
                    </a:moveTo>
                    <a:lnTo>
                      <a:pt x="386" y="342"/>
                    </a:lnTo>
                    <a:lnTo>
                      <a:pt x="353" y="301"/>
                    </a:lnTo>
                    <a:lnTo>
                      <a:pt x="276" y="259"/>
                    </a:lnTo>
                    <a:lnTo>
                      <a:pt x="217" y="224"/>
                    </a:lnTo>
                    <a:lnTo>
                      <a:pt x="133" y="219"/>
                    </a:lnTo>
                    <a:lnTo>
                      <a:pt x="40" y="148"/>
                    </a:lnTo>
                    <a:lnTo>
                      <a:pt x="0" y="139"/>
                    </a:lnTo>
                    <a:lnTo>
                      <a:pt x="106" y="19"/>
                    </a:lnTo>
                    <a:lnTo>
                      <a:pt x="162" y="15"/>
                    </a:lnTo>
                    <a:lnTo>
                      <a:pt x="127" y="50"/>
                    </a:lnTo>
                    <a:lnTo>
                      <a:pt x="196" y="0"/>
                    </a:lnTo>
                    <a:lnTo>
                      <a:pt x="371" y="46"/>
                    </a:lnTo>
                    <a:lnTo>
                      <a:pt x="447" y="118"/>
                    </a:lnTo>
                    <a:lnTo>
                      <a:pt x="536" y="249"/>
                    </a:lnTo>
                    <a:lnTo>
                      <a:pt x="481" y="435"/>
                    </a:lnTo>
                    <a:lnTo>
                      <a:pt x="454" y="460"/>
                    </a:lnTo>
                    <a:lnTo>
                      <a:pt x="454" y="460"/>
                    </a:lnTo>
                    <a:close/>
                  </a:path>
                </a:pathLst>
              </a:custGeom>
              <a:solidFill>
                <a:srgbClr val="E5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36" name="Google Shape;1236;p16"/>
              <p:cNvSpPr/>
              <p:nvPr/>
            </p:nvSpPr>
            <p:spPr>
              <a:xfrm>
                <a:off x="1502" y="1794"/>
                <a:ext cx="157" cy="559"/>
              </a:xfrm>
              <a:custGeom>
                <a:rect b="b" l="l" r="r" t="t"/>
                <a:pathLst>
                  <a:path extrusionOk="0" h="1118" w="314">
                    <a:moveTo>
                      <a:pt x="48" y="0"/>
                    </a:moveTo>
                    <a:lnTo>
                      <a:pt x="314" y="21"/>
                    </a:lnTo>
                    <a:lnTo>
                      <a:pt x="230" y="177"/>
                    </a:lnTo>
                    <a:lnTo>
                      <a:pt x="280" y="190"/>
                    </a:lnTo>
                    <a:lnTo>
                      <a:pt x="196" y="546"/>
                    </a:lnTo>
                    <a:lnTo>
                      <a:pt x="238" y="1118"/>
                    </a:lnTo>
                    <a:lnTo>
                      <a:pt x="156" y="865"/>
                    </a:lnTo>
                    <a:lnTo>
                      <a:pt x="65" y="568"/>
                    </a:lnTo>
                    <a:lnTo>
                      <a:pt x="0" y="403"/>
                    </a:lnTo>
                    <a:lnTo>
                      <a:pt x="10" y="68"/>
                    </a:lnTo>
                    <a:lnTo>
                      <a:pt x="48" y="0"/>
                    </a:lnTo>
                    <a:lnTo>
                      <a:pt x="48" y="0"/>
                    </a:lnTo>
                    <a:close/>
                  </a:path>
                </a:pathLst>
              </a:custGeom>
              <a:solidFill>
                <a:srgbClr val="E5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37" name="Google Shape;1237;p16"/>
              <p:cNvSpPr/>
              <p:nvPr/>
            </p:nvSpPr>
            <p:spPr>
              <a:xfrm>
                <a:off x="1763" y="1891"/>
                <a:ext cx="70" cy="481"/>
              </a:xfrm>
              <a:custGeom>
                <a:rect b="b" l="l" r="r" t="t"/>
                <a:pathLst>
                  <a:path extrusionOk="0" h="962" w="141">
                    <a:moveTo>
                      <a:pt x="141" y="0"/>
                    </a:moveTo>
                    <a:lnTo>
                      <a:pt x="68" y="141"/>
                    </a:lnTo>
                    <a:lnTo>
                      <a:pt x="61" y="810"/>
                    </a:lnTo>
                    <a:lnTo>
                      <a:pt x="34" y="962"/>
                    </a:lnTo>
                    <a:lnTo>
                      <a:pt x="0" y="538"/>
                    </a:lnTo>
                    <a:lnTo>
                      <a:pt x="30" y="137"/>
                    </a:lnTo>
                    <a:lnTo>
                      <a:pt x="34" y="68"/>
                    </a:lnTo>
                    <a:lnTo>
                      <a:pt x="141" y="0"/>
                    </a:lnTo>
                    <a:lnTo>
                      <a:pt x="141" y="0"/>
                    </a:lnTo>
                    <a:close/>
                  </a:path>
                </a:pathLst>
              </a:custGeom>
              <a:solidFill>
                <a:srgbClr val="E5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38" name="Google Shape;1238;p16"/>
              <p:cNvSpPr/>
              <p:nvPr/>
            </p:nvSpPr>
            <p:spPr>
              <a:xfrm>
                <a:off x="1954" y="1691"/>
                <a:ext cx="338" cy="790"/>
              </a:xfrm>
              <a:custGeom>
                <a:rect b="b" l="l" r="r" t="t"/>
                <a:pathLst>
                  <a:path extrusionOk="0" h="1579" w="677">
                    <a:moveTo>
                      <a:pt x="23" y="477"/>
                    </a:moveTo>
                    <a:lnTo>
                      <a:pt x="72" y="342"/>
                    </a:lnTo>
                    <a:lnTo>
                      <a:pt x="171" y="186"/>
                    </a:lnTo>
                    <a:lnTo>
                      <a:pt x="261" y="121"/>
                    </a:lnTo>
                    <a:lnTo>
                      <a:pt x="327" y="114"/>
                    </a:lnTo>
                    <a:lnTo>
                      <a:pt x="274" y="83"/>
                    </a:lnTo>
                    <a:lnTo>
                      <a:pt x="146" y="110"/>
                    </a:lnTo>
                    <a:lnTo>
                      <a:pt x="247" y="59"/>
                    </a:lnTo>
                    <a:lnTo>
                      <a:pt x="319" y="53"/>
                    </a:lnTo>
                    <a:lnTo>
                      <a:pt x="319" y="0"/>
                    </a:lnTo>
                    <a:lnTo>
                      <a:pt x="382" y="42"/>
                    </a:lnTo>
                    <a:lnTo>
                      <a:pt x="439" y="110"/>
                    </a:lnTo>
                    <a:lnTo>
                      <a:pt x="492" y="163"/>
                    </a:lnTo>
                    <a:lnTo>
                      <a:pt x="540" y="253"/>
                    </a:lnTo>
                    <a:lnTo>
                      <a:pt x="567" y="372"/>
                    </a:lnTo>
                    <a:lnTo>
                      <a:pt x="591" y="524"/>
                    </a:lnTo>
                    <a:lnTo>
                      <a:pt x="643" y="762"/>
                    </a:lnTo>
                    <a:lnTo>
                      <a:pt x="639" y="924"/>
                    </a:lnTo>
                    <a:lnTo>
                      <a:pt x="675" y="1087"/>
                    </a:lnTo>
                    <a:lnTo>
                      <a:pt x="677" y="1241"/>
                    </a:lnTo>
                    <a:lnTo>
                      <a:pt x="677" y="1410"/>
                    </a:lnTo>
                    <a:lnTo>
                      <a:pt x="639" y="1517"/>
                    </a:lnTo>
                    <a:lnTo>
                      <a:pt x="612" y="1579"/>
                    </a:lnTo>
                    <a:lnTo>
                      <a:pt x="519" y="1359"/>
                    </a:lnTo>
                    <a:lnTo>
                      <a:pt x="582" y="1169"/>
                    </a:lnTo>
                    <a:lnTo>
                      <a:pt x="574" y="749"/>
                    </a:lnTo>
                    <a:lnTo>
                      <a:pt x="515" y="1108"/>
                    </a:lnTo>
                    <a:lnTo>
                      <a:pt x="481" y="1258"/>
                    </a:lnTo>
                    <a:lnTo>
                      <a:pt x="401" y="1372"/>
                    </a:lnTo>
                    <a:lnTo>
                      <a:pt x="365" y="1252"/>
                    </a:lnTo>
                    <a:lnTo>
                      <a:pt x="489" y="1097"/>
                    </a:lnTo>
                    <a:lnTo>
                      <a:pt x="361" y="1165"/>
                    </a:lnTo>
                    <a:lnTo>
                      <a:pt x="281" y="1165"/>
                    </a:lnTo>
                    <a:lnTo>
                      <a:pt x="357" y="1032"/>
                    </a:lnTo>
                    <a:lnTo>
                      <a:pt x="251" y="1165"/>
                    </a:lnTo>
                    <a:lnTo>
                      <a:pt x="112" y="1127"/>
                    </a:lnTo>
                    <a:lnTo>
                      <a:pt x="0" y="1087"/>
                    </a:lnTo>
                    <a:lnTo>
                      <a:pt x="6" y="996"/>
                    </a:lnTo>
                    <a:lnTo>
                      <a:pt x="137" y="906"/>
                    </a:lnTo>
                    <a:lnTo>
                      <a:pt x="257" y="737"/>
                    </a:lnTo>
                    <a:lnTo>
                      <a:pt x="107" y="855"/>
                    </a:lnTo>
                    <a:lnTo>
                      <a:pt x="17" y="872"/>
                    </a:lnTo>
                    <a:lnTo>
                      <a:pt x="53" y="756"/>
                    </a:lnTo>
                    <a:lnTo>
                      <a:pt x="213" y="515"/>
                    </a:lnTo>
                    <a:lnTo>
                      <a:pt x="23" y="673"/>
                    </a:lnTo>
                    <a:lnTo>
                      <a:pt x="48" y="570"/>
                    </a:lnTo>
                    <a:lnTo>
                      <a:pt x="188" y="283"/>
                    </a:lnTo>
                    <a:lnTo>
                      <a:pt x="53" y="465"/>
                    </a:lnTo>
                    <a:lnTo>
                      <a:pt x="23" y="477"/>
                    </a:lnTo>
                    <a:lnTo>
                      <a:pt x="23" y="477"/>
                    </a:lnTo>
                    <a:close/>
                  </a:path>
                </a:pathLst>
              </a:custGeom>
              <a:solidFill>
                <a:srgbClr val="E5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39" name="Google Shape;1239;p16"/>
              <p:cNvSpPr/>
              <p:nvPr/>
            </p:nvSpPr>
            <p:spPr>
              <a:xfrm>
                <a:off x="1233" y="2235"/>
                <a:ext cx="173" cy="172"/>
              </a:xfrm>
              <a:custGeom>
                <a:rect b="b" l="l" r="r" t="t"/>
                <a:pathLst>
                  <a:path extrusionOk="0" h="344" w="346">
                    <a:moveTo>
                      <a:pt x="0" y="74"/>
                    </a:moveTo>
                    <a:lnTo>
                      <a:pt x="84" y="0"/>
                    </a:lnTo>
                    <a:lnTo>
                      <a:pt x="156" y="13"/>
                    </a:lnTo>
                    <a:lnTo>
                      <a:pt x="274" y="112"/>
                    </a:lnTo>
                    <a:lnTo>
                      <a:pt x="342" y="175"/>
                    </a:lnTo>
                    <a:lnTo>
                      <a:pt x="346" y="259"/>
                    </a:lnTo>
                    <a:lnTo>
                      <a:pt x="304" y="293"/>
                    </a:lnTo>
                    <a:lnTo>
                      <a:pt x="274" y="344"/>
                    </a:lnTo>
                    <a:lnTo>
                      <a:pt x="211" y="276"/>
                    </a:lnTo>
                    <a:lnTo>
                      <a:pt x="122" y="175"/>
                    </a:lnTo>
                    <a:lnTo>
                      <a:pt x="0" y="74"/>
                    </a:lnTo>
                    <a:lnTo>
                      <a:pt x="0" y="74"/>
                    </a:lnTo>
                    <a:close/>
                  </a:path>
                </a:pathLst>
              </a:custGeom>
              <a:solidFill>
                <a:srgbClr val="E5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40" name="Google Shape;1240;p16"/>
              <p:cNvSpPr/>
              <p:nvPr/>
            </p:nvSpPr>
            <p:spPr>
              <a:xfrm>
                <a:off x="1284" y="1934"/>
                <a:ext cx="177" cy="350"/>
              </a:xfrm>
              <a:custGeom>
                <a:rect b="b" l="l" r="r" t="t"/>
                <a:pathLst>
                  <a:path extrusionOk="0" h="700" w="356">
                    <a:moveTo>
                      <a:pt x="0" y="497"/>
                    </a:moveTo>
                    <a:lnTo>
                      <a:pt x="0" y="531"/>
                    </a:lnTo>
                    <a:lnTo>
                      <a:pt x="59" y="563"/>
                    </a:lnTo>
                    <a:lnTo>
                      <a:pt x="59" y="590"/>
                    </a:lnTo>
                    <a:lnTo>
                      <a:pt x="196" y="700"/>
                    </a:lnTo>
                    <a:lnTo>
                      <a:pt x="331" y="687"/>
                    </a:lnTo>
                    <a:lnTo>
                      <a:pt x="338" y="586"/>
                    </a:lnTo>
                    <a:lnTo>
                      <a:pt x="356" y="417"/>
                    </a:lnTo>
                    <a:lnTo>
                      <a:pt x="356" y="306"/>
                    </a:lnTo>
                    <a:lnTo>
                      <a:pt x="338" y="0"/>
                    </a:lnTo>
                    <a:lnTo>
                      <a:pt x="327" y="221"/>
                    </a:lnTo>
                    <a:lnTo>
                      <a:pt x="262" y="111"/>
                    </a:lnTo>
                    <a:lnTo>
                      <a:pt x="245" y="305"/>
                    </a:lnTo>
                    <a:lnTo>
                      <a:pt x="221" y="251"/>
                    </a:lnTo>
                    <a:lnTo>
                      <a:pt x="203" y="390"/>
                    </a:lnTo>
                    <a:lnTo>
                      <a:pt x="145" y="455"/>
                    </a:lnTo>
                    <a:lnTo>
                      <a:pt x="84" y="555"/>
                    </a:lnTo>
                    <a:lnTo>
                      <a:pt x="55" y="483"/>
                    </a:lnTo>
                    <a:lnTo>
                      <a:pt x="30" y="521"/>
                    </a:lnTo>
                    <a:lnTo>
                      <a:pt x="0" y="420"/>
                    </a:lnTo>
                    <a:lnTo>
                      <a:pt x="0" y="497"/>
                    </a:lnTo>
                    <a:lnTo>
                      <a:pt x="0" y="497"/>
                    </a:lnTo>
                    <a:close/>
                  </a:path>
                </a:pathLst>
              </a:custGeom>
              <a:solidFill>
                <a:srgbClr val="E5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41" name="Google Shape;1241;p16"/>
              <p:cNvSpPr/>
              <p:nvPr/>
            </p:nvSpPr>
            <p:spPr>
              <a:xfrm>
                <a:off x="1485" y="2115"/>
                <a:ext cx="136" cy="385"/>
              </a:xfrm>
              <a:custGeom>
                <a:rect b="b" l="l" r="r" t="t"/>
                <a:pathLst>
                  <a:path extrusionOk="0" h="769" w="272">
                    <a:moveTo>
                      <a:pt x="10" y="277"/>
                    </a:moveTo>
                    <a:lnTo>
                      <a:pt x="30" y="465"/>
                    </a:lnTo>
                    <a:lnTo>
                      <a:pt x="82" y="570"/>
                    </a:lnTo>
                    <a:lnTo>
                      <a:pt x="135" y="659"/>
                    </a:lnTo>
                    <a:lnTo>
                      <a:pt x="141" y="498"/>
                    </a:lnTo>
                    <a:lnTo>
                      <a:pt x="186" y="672"/>
                    </a:lnTo>
                    <a:lnTo>
                      <a:pt x="272" y="769"/>
                    </a:lnTo>
                    <a:lnTo>
                      <a:pt x="228" y="536"/>
                    </a:lnTo>
                    <a:lnTo>
                      <a:pt x="103" y="224"/>
                    </a:lnTo>
                    <a:lnTo>
                      <a:pt x="0" y="0"/>
                    </a:lnTo>
                    <a:lnTo>
                      <a:pt x="10" y="277"/>
                    </a:lnTo>
                    <a:lnTo>
                      <a:pt x="10" y="277"/>
                    </a:lnTo>
                    <a:close/>
                  </a:path>
                </a:pathLst>
              </a:custGeom>
              <a:solidFill>
                <a:srgbClr val="E5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42" name="Google Shape;1242;p16"/>
              <p:cNvSpPr/>
              <p:nvPr/>
            </p:nvSpPr>
            <p:spPr>
              <a:xfrm>
                <a:off x="1179" y="1727"/>
                <a:ext cx="485" cy="637"/>
              </a:xfrm>
              <a:custGeom>
                <a:rect b="b" l="l" r="r" t="t"/>
                <a:pathLst>
                  <a:path extrusionOk="0" h="1274" w="969">
                    <a:moveTo>
                      <a:pt x="684" y="97"/>
                    </a:moveTo>
                    <a:lnTo>
                      <a:pt x="642" y="198"/>
                    </a:lnTo>
                    <a:lnTo>
                      <a:pt x="637" y="563"/>
                    </a:lnTo>
                    <a:lnTo>
                      <a:pt x="722" y="783"/>
                    </a:lnTo>
                    <a:lnTo>
                      <a:pt x="777" y="1070"/>
                    </a:lnTo>
                    <a:lnTo>
                      <a:pt x="846" y="1274"/>
                    </a:lnTo>
                    <a:lnTo>
                      <a:pt x="726" y="977"/>
                    </a:lnTo>
                    <a:lnTo>
                      <a:pt x="612" y="739"/>
                    </a:lnTo>
                    <a:lnTo>
                      <a:pt x="591" y="969"/>
                    </a:lnTo>
                    <a:lnTo>
                      <a:pt x="561" y="648"/>
                    </a:lnTo>
                    <a:lnTo>
                      <a:pt x="561" y="373"/>
                    </a:lnTo>
                    <a:lnTo>
                      <a:pt x="553" y="262"/>
                    </a:lnTo>
                    <a:lnTo>
                      <a:pt x="536" y="350"/>
                    </a:lnTo>
                    <a:lnTo>
                      <a:pt x="526" y="584"/>
                    </a:lnTo>
                    <a:lnTo>
                      <a:pt x="468" y="414"/>
                    </a:lnTo>
                    <a:lnTo>
                      <a:pt x="454" y="515"/>
                    </a:lnTo>
                    <a:lnTo>
                      <a:pt x="443" y="686"/>
                    </a:lnTo>
                    <a:lnTo>
                      <a:pt x="420" y="614"/>
                    </a:lnTo>
                    <a:lnTo>
                      <a:pt x="403" y="757"/>
                    </a:lnTo>
                    <a:lnTo>
                      <a:pt x="298" y="928"/>
                    </a:lnTo>
                    <a:lnTo>
                      <a:pt x="316" y="684"/>
                    </a:lnTo>
                    <a:lnTo>
                      <a:pt x="293" y="831"/>
                    </a:lnTo>
                    <a:lnTo>
                      <a:pt x="239" y="905"/>
                    </a:lnTo>
                    <a:lnTo>
                      <a:pt x="226" y="774"/>
                    </a:lnTo>
                    <a:lnTo>
                      <a:pt x="184" y="846"/>
                    </a:lnTo>
                    <a:lnTo>
                      <a:pt x="171" y="901"/>
                    </a:lnTo>
                    <a:lnTo>
                      <a:pt x="175" y="952"/>
                    </a:lnTo>
                    <a:lnTo>
                      <a:pt x="247" y="1007"/>
                    </a:lnTo>
                    <a:lnTo>
                      <a:pt x="137" y="1017"/>
                    </a:lnTo>
                    <a:lnTo>
                      <a:pt x="55" y="1118"/>
                    </a:lnTo>
                    <a:lnTo>
                      <a:pt x="116" y="1125"/>
                    </a:lnTo>
                    <a:lnTo>
                      <a:pt x="220" y="1211"/>
                    </a:lnTo>
                    <a:lnTo>
                      <a:pt x="238" y="1266"/>
                    </a:lnTo>
                    <a:lnTo>
                      <a:pt x="127" y="1198"/>
                    </a:lnTo>
                    <a:lnTo>
                      <a:pt x="0" y="1186"/>
                    </a:lnTo>
                    <a:lnTo>
                      <a:pt x="13" y="1118"/>
                    </a:lnTo>
                    <a:lnTo>
                      <a:pt x="106" y="998"/>
                    </a:lnTo>
                    <a:lnTo>
                      <a:pt x="129" y="987"/>
                    </a:lnTo>
                    <a:lnTo>
                      <a:pt x="144" y="859"/>
                    </a:lnTo>
                    <a:lnTo>
                      <a:pt x="201" y="739"/>
                    </a:lnTo>
                    <a:lnTo>
                      <a:pt x="255" y="698"/>
                    </a:lnTo>
                    <a:lnTo>
                      <a:pt x="285" y="639"/>
                    </a:lnTo>
                    <a:lnTo>
                      <a:pt x="367" y="570"/>
                    </a:lnTo>
                    <a:lnTo>
                      <a:pt x="420" y="401"/>
                    </a:lnTo>
                    <a:lnTo>
                      <a:pt x="477" y="266"/>
                    </a:lnTo>
                    <a:lnTo>
                      <a:pt x="595" y="156"/>
                    </a:lnTo>
                    <a:lnTo>
                      <a:pt x="650" y="84"/>
                    </a:lnTo>
                    <a:lnTo>
                      <a:pt x="935" y="0"/>
                    </a:lnTo>
                    <a:lnTo>
                      <a:pt x="969" y="108"/>
                    </a:lnTo>
                    <a:lnTo>
                      <a:pt x="684" y="97"/>
                    </a:lnTo>
                    <a:lnTo>
                      <a:pt x="684" y="97"/>
                    </a:lnTo>
                    <a:close/>
                  </a:path>
                </a:pathLst>
              </a:custGeom>
              <a:solidFill>
                <a:srgbClr val="8989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43" name="Google Shape;1243;p16"/>
              <p:cNvSpPr/>
              <p:nvPr/>
            </p:nvSpPr>
            <p:spPr>
              <a:xfrm>
                <a:off x="1614" y="1807"/>
                <a:ext cx="124" cy="475"/>
              </a:xfrm>
              <a:custGeom>
                <a:rect b="b" l="l" r="r" t="t"/>
                <a:pathLst>
                  <a:path extrusionOk="0" h="950" w="247">
                    <a:moveTo>
                      <a:pt x="241" y="169"/>
                    </a:moveTo>
                    <a:lnTo>
                      <a:pt x="247" y="289"/>
                    </a:lnTo>
                    <a:lnTo>
                      <a:pt x="171" y="741"/>
                    </a:lnTo>
                    <a:lnTo>
                      <a:pt x="150" y="606"/>
                    </a:lnTo>
                    <a:lnTo>
                      <a:pt x="178" y="564"/>
                    </a:lnTo>
                    <a:lnTo>
                      <a:pt x="153" y="534"/>
                    </a:lnTo>
                    <a:lnTo>
                      <a:pt x="186" y="486"/>
                    </a:lnTo>
                    <a:lnTo>
                      <a:pt x="165" y="467"/>
                    </a:lnTo>
                    <a:lnTo>
                      <a:pt x="186" y="433"/>
                    </a:lnTo>
                    <a:lnTo>
                      <a:pt x="169" y="395"/>
                    </a:lnTo>
                    <a:lnTo>
                      <a:pt x="195" y="348"/>
                    </a:lnTo>
                    <a:lnTo>
                      <a:pt x="169" y="313"/>
                    </a:lnTo>
                    <a:lnTo>
                      <a:pt x="195" y="285"/>
                    </a:lnTo>
                    <a:lnTo>
                      <a:pt x="186" y="241"/>
                    </a:lnTo>
                    <a:lnTo>
                      <a:pt x="212" y="207"/>
                    </a:lnTo>
                    <a:lnTo>
                      <a:pt x="188" y="157"/>
                    </a:lnTo>
                    <a:lnTo>
                      <a:pt x="165" y="102"/>
                    </a:lnTo>
                    <a:lnTo>
                      <a:pt x="115" y="258"/>
                    </a:lnTo>
                    <a:lnTo>
                      <a:pt x="77" y="496"/>
                    </a:lnTo>
                    <a:lnTo>
                      <a:pt x="3" y="950"/>
                    </a:lnTo>
                    <a:lnTo>
                      <a:pt x="0" y="488"/>
                    </a:lnTo>
                    <a:lnTo>
                      <a:pt x="68" y="186"/>
                    </a:lnTo>
                    <a:lnTo>
                      <a:pt x="89" y="135"/>
                    </a:lnTo>
                    <a:lnTo>
                      <a:pt x="55" y="148"/>
                    </a:lnTo>
                    <a:lnTo>
                      <a:pt x="106" y="43"/>
                    </a:lnTo>
                    <a:lnTo>
                      <a:pt x="171" y="0"/>
                    </a:lnTo>
                    <a:lnTo>
                      <a:pt x="226" y="30"/>
                    </a:lnTo>
                    <a:lnTo>
                      <a:pt x="226" y="131"/>
                    </a:lnTo>
                    <a:lnTo>
                      <a:pt x="241" y="169"/>
                    </a:lnTo>
                    <a:lnTo>
                      <a:pt x="241" y="169"/>
                    </a:lnTo>
                    <a:close/>
                  </a:path>
                </a:pathLst>
              </a:custGeom>
              <a:solidFill>
                <a:srgbClr val="8989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44" name="Google Shape;1244;p16"/>
              <p:cNvSpPr/>
              <p:nvPr/>
            </p:nvSpPr>
            <p:spPr>
              <a:xfrm>
                <a:off x="1759" y="1879"/>
                <a:ext cx="225" cy="589"/>
              </a:xfrm>
              <a:custGeom>
                <a:rect b="b" l="l" r="r" t="t"/>
                <a:pathLst>
                  <a:path extrusionOk="0" h="1179" w="451">
                    <a:moveTo>
                      <a:pt x="18" y="1148"/>
                    </a:moveTo>
                    <a:lnTo>
                      <a:pt x="0" y="690"/>
                    </a:lnTo>
                    <a:lnTo>
                      <a:pt x="38" y="1065"/>
                    </a:lnTo>
                    <a:lnTo>
                      <a:pt x="65" y="1055"/>
                    </a:lnTo>
                    <a:lnTo>
                      <a:pt x="99" y="941"/>
                    </a:lnTo>
                    <a:lnTo>
                      <a:pt x="158" y="920"/>
                    </a:lnTo>
                    <a:lnTo>
                      <a:pt x="187" y="844"/>
                    </a:lnTo>
                    <a:lnTo>
                      <a:pt x="234" y="793"/>
                    </a:lnTo>
                    <a:lnTo>
                      <a:pt x="225" y="713"/>
                    </a:lnTo>
                    <a:lnTo>
                      <a:pt x="263" y="696"/>
                    </a:lnTo>
                    <a:lnTo>
                      <a:pt x="263" y="610"/>
                    </a:lnTo>
                    <a:lnTo>
                      <a:pt x="251" y="441"/>
                    </a:lnTo>
                    <a:lnTo>
                      <a:pt x="282" y="508"/>
                    </a:lnTo>
                    <a:lnTo>
                      <a:pt x="282" y="369"/>
                    </a:lnTo>
                    <a:lnTo>
                      <a:pt x="306" y="211"/>
                    </a:lnTo>
                    <a:lnTo>
                      <a:pt x="356" y="0"/>
                    </a:lnTo>
                    <a:lnTo>
                      <a:pt x="348" y="280"/>
                    </a:lnTo>
                    <a:lnTo>
                      <a:pt x="409" y="211"/>
                    </a:lnTo>
                    <a:lnTo>
                      <a:pt x="386" y="304"/>
                    </a:lnTo>
                    <a:lnTo>
                      <a:pt x="379" y="373"/>
                    </a:lnTo>
                    <a:lnTo>
                      <a:pt x="417" y="356"/>
                    </a:lnTo>
                    <a:lnTo>
                      <a:pt x="382" y="483"/>
                    </a:lnTo>
                    <a:lnTo>
                      <a:pt x="362" y="572"/>
                    </a:lnTo>
                    <a:lnTo>
                      <a:pt x="451" y="548"/>
                    </a:lnTo>
                    <a:lnTo>
                      <a:pt x="369" y="614"/>
                    </a:lnTo>
                    <a:lnTo>
                      <a:pt x="324" y="679"/>
                    </a:lnTo>
                    <a:lnTo>
                      <a:pt x="318" y="732"/>
                    </a:lnTo>
                    <a:lnTo>
                      <a:pt x="379" y="783"/>
                    </a:lnTo>
                    <a:lnTo>
                      <a:pt x="276" y="827"/>
                    </a:lnTo>
                    <a:lnTo>
                      <a:pt x="213" y="949"/>
                    </a:lnTo>
                    <a:lnTo>
                      <a:pt x="259" y="941"/>
                    </a:lnTo>
                    <a:lnTo>
                      <a:pt x="331" y="949"/>
                    </a:lnTo>
                    <a:lnTo>
                      <a:pt x="348" y="1004"/>
                    </a:lnTo>
                    <a:lnTo>
                      <a:pt x="248" y="979"/>
                    </a:lnTo>
                    <a:lnTo>
                      <a:pt x="153" y="1068"/>
                    </a:lnTo>
                    <a:lnTo>
                      <a:pt x="18" y="1179"/>
                    </a:lnTo>
                    <a:lnTo>
                      <a:pt x="18" y="1148"/>
                    </a:lnTo>
                    <a:lnTo>
                      <a:pt x="18" y="1148"/>
                    </a:lnTo>
                    <a:close/>
                  </a:path>
                </a:pathLst>
              </a:custGeom>
              <a:solidFill>
                <a:srgbClr val="8989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45" name="Google Shape;1245;p16"/>
              <p:cNvSpPr/>
              <p:nvPr/>
            </p:nvSpPr>
            <p:spPr>
              <a:xfrm>
                <a:off x="1294" y="2100"/>
                <a:ext cx="384" cy="548"/>
              </a:xfrm>
              <a:custGeom>
                <a:rect b="b" l="l" r="r" t="t"/>
                <a:pathLst>
                  <a:path extrusionOk="0" h="1097" w="768">
                    <a:moveTo>
                      <a:pt x="390" y="439"/>
                    </a:moveTo>
                    <a:lnTo>
                      <a:pt x="426" y="665"/>
                    </a:lnTo>
                    <a:lnTo>
                      <a:pt x="437" y="603"/>
                    </a:lnTo>
                    <a:lnTo>
                      <a:pt x="462" y="703"/>
                    </a:lnTo>
                    <a:lnTo>
                      <a:pt x="506" y="804"/>
                    </a:lnTo>
                    <a:lnTo>
                      <a:pt x="544" y="876"/>
                    </a:lnTo>
                    <a:lnTo>
                      <a:pt x="582" y="933"/>
                    </a:lnTo>
                    <a:lnTo>
                      <a:pt x="629" y="952"/>
                    </a:lnTo>
                    <a:lnTo>
                      <a:pt x="688" y="914"/>
                    </a:lnTo>
                    <a:lnTo>
                      <a:pt x="671" y="696"/>
                    </a:lnTo>
                    <a:lnTo>
                      <a:pt x="606" y="521"/>
                    </a:lnTo>
                    <a:lnTo>
                      <a:pt x="713" y="700"/>
                    </a:lnTo>
                    <a:lnTo>
                      <a:pt x="755" y="639"/>
                    </a:lnTo>
                    <a:lnTo>
                      <a:pt x="768" y="755"/>
                    </a:lnTo>
                    <a:lnTo>
                      <a:pt x="768" y="911"/>
                    </a:lnTo>
                    <a:lnTo>
                      <a:pt x="584" y="1097"/>
                    </a:lnTo>
                    <a:lnTo>
                      <a:pt x="308" y="1046"/>
                    </a:lnTo>
                    <a:lnTo>
                      <a:pt x="403" y="848"/>
                    </a:lnTo>
                    <a:lnTo>
                      <a:pt x="373" y="510"/>
                    </a:lnTo>
                    <a:lnTo>
                      <a:pt x="314" y="517"/>
                    </a:lnTo>
                    <a:lnTo>
                      <a:pt x="314" y="635"/>
                    </a:lnTo>
                    <a:lnTo>
                      <a:pt x="234" y="690"/>
                    </a:lnTo>
                    <a:lnTo>
                      <a:pt x="118" y="734"/>
                    </a:lnTo>
                    <a:lnTo>
                      <a:pt x="0" y="483"/>
                    </a:lnTo>
                    <a:lnTo>
                      <a:pt x="99" y="593"/>
                    </a:lnTo>
                    <a:lnTo>
                      <a:pt x="152" y="679"/>
                    </a:lnTo>
                    <a:lnTo>
                      <a:pt x="224" y="614"/>
                    </a:lnTo>
                    <a:lnTo>
                      <a:pt x="258" y="614"/>
                    </a:lnTo>
                    <a:lnTo>
                      <a:pt x="258" y="551"/>
                    </a:lnTo>
                    <a:lnTo>
                      <a:pt x="213" y="439"/>
                    </a:lnTo>
                    <a:lnTo>
                      <a:pt x="264" y="439"/>
                    </a:lnTo>
                    <a:lnTo>
                      <a:pt x="323" y="403"/>
                    </a:lnTo>
                    <a:lnTo>
                      <a:pt x="365" y="0"/>
                    </a:lnTo>
                    <a:lnTo>
                      <a:pt x="390" y="439"/>
                    </a:lnTo>
                    <a:lnTo>
                      <a:pt x="390" y="439"/>
                    </a:lnTo>
                    <a:close/>
                  </a:path>
                </a:pathLst>
              </a:custGeom>
              <a:solidFill>
                <a:srgbClr val="8989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46" name="Google Shape;1246;p16"/>
              <p:cNvSpPr/>
              <p:nvPr/>
            </p:nvSpPr>
            <p:spPr>
              <a:xfrm>
                <a:off x="1170" y="2593"/>
                <a:ext cx="393" cy="191"/>
              </a:xfrm>
              <a:custGeom>
                <a:rect b="b" l="l" r="r" t="t"/>
                <a:pathLst>
                  <a:path extrusionOk="0" h="382" w="785">
                    <a:moveTo>
                      <a:pt x="234" y="294"/>
                    </a:moveTo>
                    <a:lnTo>
                      <a:pt x="357" y="283"/>
                    </a:lnTo>
                    <a:lnTo>
                      <a:pt x="452" y="292"/>
                    </a:lnTo>
                    <a:lnTo>
                      <a:pt x="543" y="344"/>
                    </a:lnTo>
                    <a:lnTo>
                      <a:pt x="718" y="382"/>
                    </a:lnTo>
                    <a:lnTo>
                      <a:pt x="785" y="374"/>
                    </a:lnTo>
                    <a:lnTo>
                      <a:pt x="785" y="283"/>
                    </a:lnTo>
                    <a:lnTo>
                      <a:pt x="682" y="161"/>
                    </a:lnTo>
                    <a:lnTo>
                      <a:pt x="585" y="83"/>
                    </a:lnTo>
                    <a:lnTo>
                      <a:pt x="391" y="0"/>
                    </a:lnTo>
                    <a:lnTo>
                      <a:pt x="319" y="7"/>
                    </a:lnTo>
                    <a:lnTo>
                      <a:pt x="186" y="0"/>
                    </a:lnTo>
                    <a:lnTo>
                      <a:pt x="141" y="24"/>
                    </a:lnTo>
                    <a:lnTo>
                      <a:pt x="49" y="110"/>
                    </a:lnTo>
                    <a:lnTo>
                      <a:pt x="11" y="171"/>
                    </a:lnTo>
                    <a:lnTo>
                      <a:pt x="0" y="245"/>
                    </a:lnTo>
                    <a:lnTo>
                      <a:pt x="44" y="266"/>
                    </a:lnTo>
                    <a:lnTo>
                      <a:pt x="68" y="245"/>
                    </a:lnTo>
                    <a:lnTo>
                      <a:pt x="87" y="268"/>
                    </a:lnTo>
                    <a:lnTo>
                      <a:pt x="127" y="266"/>
                    </a:lnTo>
                    <a:lnTo>
                      <a:pt x="137" y="287"/>
                    </a:lnTo>
                    <a:lnTo>
                      <a:pt x="154" y="298"/>
                    </a:lnTo>
                    <a:lnTo>
                      <a:pt x="234" y="294"/>
                    </a:lnTo>
                    <a:lnTo>
                      <a:pt x="234" y="294"/>
                    </a:lnTo>
                    <a:close/>
                  </a:path>
                </a:pathLst>
              </a:custGeom>
              <a:solidFill>
                <a:srgbClr val="E084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47" name="Google Shape;1247;p16"/>
              <p:cNvSpPr/>
              <p:nvPr/>
            </p:nvSpPr>
            <p:spPr>
              <a:xfrm>
                <a:off x="1171" y="2597"/>
                <a:ext cx="208" cy="129"/>
              </a:xfrm>
              <a:custGeom>
                <a:rect b="b" l="l" r="r" t="t"/>
                <a:pathLst>
                  <a:path extrusionOk="0" h="259" w="414">
                    <a:moveTo>
                      <a:pt x="308" y="61"/>
                    </a:moveTo>
                    <a:lnTo>
                      <a:pt x="268" y="73"/>
                    </a:lnTo>
                    <a:lnTo>
                      <a:pt x="243" y="90"/>
                    </a:lnTo>
                    <a:lnTo>
                      <a:pt x="192" y="112"/>
                    </a:lnTo>
                    <a:lnTo>
                      <a:pt x="163" y="137"/>
                    </a:lnTo>
                    <a:lnTo>
                      <a:pt x="139" y="158"/>
                    </a:lnTo>
                    <a:lnTo>
                      <a:pt x="125" y="192"/>
                    </a:lnTo>
                    <a:lnTo>
                      <a:pt x="118" y="213"/>
                    </a:lnTo>
                    <a:lnTo>
                      <a:pt x="97" y="230"/>
                    </a:lnTo>
                    <a:lnTo>
                      <a:pt x="97" y="244"/>
                    </a:lnTo>
                    <a:lnTo>
                      <a:pt x="116" y="251"/>
                    </a:lnTo>
                    <a:lnTo>
                      <a:pt x="95" y="259"/>
                    </a:lnTo>
                    <a:lnTo>
                      <a:pt x="57" y="257"/>
                    </a:lnTo>
                    <a:lnTo>
                      <a:pt x="15" y="249"/>
                    </a:lnTo>
                    <a:lnTo>
                      <a:pt x="0" y="215"/>
                    </a:lnTo>
                    <a:lnTo>
                      <a:pt x="13" y="164"/>
                    </a:lnTo>
                    <a:lnTo>
                      <a:pt x="32" y="130"/>
                    </a:lnTo>
                    <a:lnTo>
                      <a:pt x="53" y="97"/>
                    </a:lnTo>
                    <a:lnTo>
                      <a:pt x="93" y="53"/>
                    </a:lnTo>
                    <a:lnTo>
                      <a:pt x="148" y="15"/>
                    </a:lnTo>
                    <a:lnTo>
                      <a:pt x="159" y="2"/>
                    </a:lnTo>
                    <a:lnTo>
                      <a:pt x="203" y="0"/>
                    </a:lnTo>
                    <a:lnTo>
                      <a:pt x="298" y="0"/>
                    </a:lnTo>
                    <a:lnTo>
                      <a:pt x="386" y="23"/>
                    </a:lnTo>
                    <a:lnTo>
                      <a:pt x="329" y="21"/>
                    </a:lnTo>
                    <a:lnTo>
                      <a:pt x="281" y="12"/>
                    </a:lnTo>
                    <a:lnTo>
                      <a:pt x="188" y="12"/>
                    </a:lnTo>
                    <a:lnTo>
                      <a:pt x="167" y="33"/>
                    </a:lnTo>
                    <a:lnTo>
                      <a:pt x="146" y="50"/>
                    </a:lnTo>
                    <a:lnTo>
                      <a:pt x="118" y="59"/>
                    </a:lnTo>
                    <a:lnTo>
                      <a:pt x="63" y="111"/>
                    </a:lnTo>
                    <a:lnTo>
                      <a:pt x="45" y="150"/>
                    </a:lnTo>
                    <a:lnTo>
                      <a:pt x="42" y="183"/>
                    </a:lnTo>
                    <a:lnTo>
                      <a:pt x="32" y="207"/>
                    </a:lnTo>
                    <a:lnTo>
                      <a:pt x="26" y="225"/>
                    </a:lnTo>
                    <a:lnTo>
                      <a:pt x="49" y="206"/>
                    </a:lnTo>
                    <a:lnTo>
                      <a:pt x="66" y="160"/>
                    </a:lnTo>
                    <a:lnTo>
                      <a:pt x="97" y="128"/>
                    </a:lnTo>
                    <a:lnTo>
                      <a:pt x="163" y="92"/>
                    </a:lnTo>
                    <a:lnTo>
                      <a:pt x="211" y="65"/>
                    </a:lnTo>
                    <a:lnTo>
                      <a:pt x="281" y="46"/>
                    </a:lnTo>
                    <a:lnTo>
                      <a:pt x="370" y="59"/>
                    </a:lnTo>
                    <a:lnTo>
                      <a:pt x="414" y="74"/>
                    </a:lnTo>
                    <a:lnTo>
                      <a:pt x="389" y="78"/>
                    </a:lnTo>
                    <a:lnTo>
                      <a:pt x="410" y="107"/>
                    </a:lnTo>
                    <a:lnTo>
                      <a:pt x="359" y="73"/>
                    </a:lnTo>
                    <a:lnTo>
                      <a:pt x="308" y="61"/>
                    </a:lnTo>
                    <a:lnTo>
                      <a:pt x="308" y="61"/>
                    </a:lnTo>
                    <a:close/>
                  </a:path>
                </a:pathLst>
              </a:custGeom>
              <a:solidFill>
                <a:srgbClr val="A84A3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48" name="Google Shape;1248;p16"/>
              <p:cNvSpPr/>
              <p:nvPr/>
            </p:nvSpPr>
            <p:spPr>
              <a:xfrm>
                <a:off x="1229" y="2669"/>
                <a:ext cx="167" cy="75"/>
              </a:xfrm>
              <a:custGeom>
                <a:rect b="b" l="l" r="r" t="t"/>
                <a:pathLst>
                  <a:path extrusionOk="0" h="150" w="332">
                    <a:moveTo>
                      <a:pt x="332" y="28"/>
                    </a:moveTo>
                    <a:lnTo>
                      <a:pt x="209" y="28"/>
                    </a:lnTo>
                    <a:lnTo>
                      <a:pt x="150" y="49"/>
                    </a:lnTo>
                    <a:lnTo>
                      <a:pt x="91" y="81"/>
                    </a:lnTo>
                    <a:lnTo>
                      <a:pt x="57" y="89"/>
                    </a:lnTo>
                    <a:lnTo>
                      <a:pt x="26" y="102"/>
                    </a:lnTo>
                    <a:lnTo>
                      <a:pt x="23" y="129"/>
                    </a:lnTo>
                    <a:lnTo>
                      <a:pt x="49" y="140"/>
                    </a:lnTo>
                    <a:lnTo>
                      <a:pt x="127" y="131"/>
                    </a:lnTo>
                    <a:lnTo>
                      <a:pt x="224" y="112"/>
                    </a:lnTo>
                    <a:lnTo>
                      <a:pt x="270" y="118"/>
                    </a:lnTo>
                    <a:lnTo>
                      <a:pt x="329" y="118"/>
                    </a:lnTo>
                    <a:lnTo>
                      <a:pt x="330" y="142"/>
                    </a:lnTo>
                    <a:lnTo>
                      <a:pt x="266" y="142"/>
                    </a:lnTo>
                    <a:lnTo>
                      <a:pt x="235" y="123"/>
                    </a:lnTo>
                    <a:lnTo>
                      <a:pt x="148" y="140"/>
                    </a:lnTo>
                    <a:lnTo>
                      <a:pt x="95" y="150"/>
                    </a:lnTo>
                    <a:lnTo>
                      <a:pt x="21" y="144"/>
                    </a:lnTo>
                    <a:lnTo>
                      <a:pt x="0" y="119"/>
                    </a:lnTo>
                    <a:lnTo>
                      <a:pt x="2" y="104"/>
                    </a:lnTo>
                    <a:lnTo>
                      <a:pt x="51" y="64"/>
                    </a:lnTo>
                    <a:lnTo>
                      <a:pt x="144" y="9"/>
                    </a:lnTo>
                    <a:lnTo>
                      <a:pt x="203" y="9"/>
                    </a:lnTo>
                    <a:lnTo>
                      <a:pt x="237" y="0"/>
                    </a:lnTo>
                    <a:lnTo>
                      <a:pt x="332" y="28"/>
                    </a:lnTo>
                    <a:lnTo>
                      <a:pt x="332" y="28"/>
                    </a:lnTo>
                    <a:close/>
                  </a:path>
                </a:pathLst>
              </a:custGeom>
              <a:solidFill>
                <a:srgbClr val="A84A3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49" name="Google Shape;1249;p16"/>
              <p:cNvSpPr/>
              <p:nvPr/>
            </p:nvSpPr>
            <p:spPr>
              <a:xfrm>
                <a:off x="1203" y="2607"/>
                <a:ext cx="191" cy="66"/>
              </a:xfrm>
              <a:custGeom>
                <a:rect b="b" l="l" r="r" t="t"/>
                <a:pathLst>
                  <a:path extrusionOk="0" h="131" w="382">
                    <a:moveTo>
                      <a:pt x="1" y="112"/>
                    </a:moveTo>
                    <a:lnTo>
                      <a:pt x="53" y="61"/>
                    </a:lnTo>
                    <a:lnTo>
                      <a:pt x="98" y="36"/>
                    </a:lnTo>
                    <a:lnTo>
                      <a:pt x="125" y="6"/>
                    </a:lnTo>
                    <a:lnTo>
                      <a:pt x="144" y="0"/>
                    </a:lnTo>
                    <a:lnTo>
                      <a:pt x="165" y="0"/>
                    </a:lnTo>
                    <a:lnTo>
                      <a:pt x="245" y="0"/>
                    </a:lnTo>
                    <a:lnTo>
                      <a:pt x="283" y="12"/>
                    </a:lnTo>
                    <a:lnTo>
                      <a:pt x="355" y="19"/>
                    </a:lnTo>
                    <a:lnTo>
                      <a:pt x="382" y="42"/>
                    </a:lnTo>
                    <a:lnTo>
                      <a:pt x="287" y="32"/>
                    </a:lnTo>
                    <a:lnTo>
                      <a:pt x="233" y="32"/>
                    </a:lnTo>
                    <a:lnTo>
                      <a:pt x="178" y="31"/>
                    </a:lnTo>
                    <a:lnTo>
                      <a:pt x="148" y="40"/>
                    </a:lnTo>
                    <a:lnTo>
                      <a:pt x="110" y="53"/>
                    </a:lnTo>
                    <a:lnTo>
                      <a:pt x="72" y="80"/>
                    </a:lnTo>
                    <a:lnTo>
                      <a:pt x="39" y="101"/>
                    </a:lnTo>
                    <a:lnTo>
                      <a:pt x="11" y="128"/>
                    </a:lnTo>
                    <a:lnTo>
                      <a:pt x="0" y="131"/>
                    </a:lnTo>
                    <a:lnTo>
                      <a:pt x="1" y="112"/>
                    </a:lnTo>
                    <a:lnTo>
                      <a:pt x="1" y="112"/>
                    </a:lnTo>
                    <a:close/>
                  </a:path>
                </a:pathLst>
              </a:custGeom>
              <a:solidFill>
                <a:srgbClr val="F59E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50" name="Google Shape;1250;p16"/>
              <p:cNvSpPr/>
              <p:nvPr/>
            </p:nvSpPr>
            <p:spPr>
              <a:xfrm>
                <a:off x="1242" y="2621"/>
                <a:ext cx="310" cy="152"/>
              </a:xfrm>
              <a:custGeom>
                <a:rect b="b" l="l" r="r" t="t"/>
                <a:pathLst>
                  <a:path extrusionOk="0" h="304" w="622">
                    <a:moveTo>
                      <a:pt x="10" y="137"/>
                    </a:moveTo>
                    <a:lnTo>
                      <a:pt x="38" y="89"/>
                    </a:lnTo>
                    <a:lnTo>
                      <a:pt x="75" y="59"/>
                    </a:lnTo>
                    <a:lnTo>
                      <a:pt x="128" y="51"/>
                    </a:lnTo>
                    <a:lnTo>
                      <a:pt x="130" y="28"/>
                    </a:lnTo>
                    <a:lnTo>
                      <a:pt x="166" y="21"/>
                    </a:lnTo>
                    <a:lnTo>
                      <a:pt x="198" y="26"/>
                    </a:lnTo>
                    <a:lnTo>
                      <a:pt x="238" y="42"/>
                    </a:lnTo>
                    <a:lnTo>
                      <a:pt x="276" y="66"/>
                    </a:lnTo>
                    <a:lnTo>
                      <a:pt x="297" y="91"/>
                    </a:lnTo>
                    <a:lnTo>
                      <a:pt x="274" y="40"/>
                    </a:lnTo>
                    <a:lnTo>
                      <a:pt x="293" y="28"/>
                    </a:lnTo>
                    <a:lnTo>
                      <a:pt x="215" y="0"/>
                    </a:lnTo>
                    <a:lnTo>
                      <a:pt x="286" y="0"/>
                    </a:lnTo>
                    <a:lnTo>
                      <a:pt x="312" y="11"/>
                    </a:lnTo>
                    <a:lnTo>
                      <a:pt x="324" y="38"/>
                    </a:lnTo>
                    <a:lnTo>
                      <a:pt x="375" y="61"/>
                    </a:lnTo>
                    <a:lnTo>
                      <a:pt x="356" y="72"/>
                    </a:lnTo>
                    <a:lnTo>
                      <a:pt x="356" y="91"/>
                    </a:lnTo>
                    <a:lnTo>
                      <a:pt x="382" y="112"/>
                    </a:lnTo>
                    <a:lnTo>
                      <a:pt x="409" y="129"/>
                    </a:lnTo>
                    <a:lnTo>
                      <a:pt x="415" y="154"/>
                    </a:lnTo>
                    <a:lnTo>
                      <a:pt x="436" y="175"/>
                    </a:lnTo>
                    <a:lnTo>
                      <a:pt x="470" y="182"/>
                    </a:lnTo>
                    <a:lnTo>
                      <a:pt x="584" y="205"/>
                    </a:lnTo>
                    <a:lnTo>
                      <a:pt x="611" y="224"/>
                    </a:lnTo>
                    <a:lnTo>
                      <a:pt x="618" y="253"/>
                    </a:lnTo>
                    <a:lnTo>
                      <a:pt x="622" y="283"/>
                    </a:lnTo>
                    <a:lnTo>
                      <a:pt x="616" y="298"/>
                    </a:lnTo>
                    <a:lnTo>
                      <a:pt x="559" y="304"/>
                    </a:lnTo>
                    <a:lnTo>
                      <a:pt x="510" y="302"/>
                    </a:lnTo>
                    <a:lnTo>
                      <a:pt x="419" y="272"/>
                    </a:lnTo>
                    <a:lnTo>
                      <a:pt x="354" y="233"/>
                    </a:lnTo>
                    <a:lnTo>
                      <a:pt x="318" y="218"/>
                    </a:lnTo>
                    <a:lnTo>
                      <a:pt x="282" y="199"/>
                    </a:lnTo>
                    <a:lnTo>
                      <a:pt x="242" y="203"/>
                    </a:lnTo>
                    <a:lnTo>
                      <a:pt x="194" y="203"/>
                    </a:lnTo>
                    <a:lnTo>
                      <a:pt x="143" y="207"/>
                    </a:lnTo>
                    <a:lnTo>
                      <a:pt x="107" y="214"/>
                    </a:lnTo>
                    <a:lnTo>
                      <a:pt x="67" y="222"/>
                    </a:lnTo>
                    <a:lnTo>
                      <a:pt x="31" y="226"/>
                    </a:lnTo>
                    <a:lnTo>
                      <a:pt x="14" y="218"/>
                    </a:lnTo>
                    <a:lnTo>
                      <a:pt x="19" y="194"/>
                    </a:lnTo>
                    <a:lnTo>
                      <a:pt x="54" y="211"/>
                    </a:lnTo>
                    <a:lnTo>
                      <a:pt x="71" y="194"/>
                    </a:lnTo>
                    <a:lnTo>
                      <a:pt x="111" y="176"/>
                    </a:lnTo>
                    <a:lnTo>
                      <a:pt x="147" y="148"/>
                    </a:lnTo>
                    <a:lnTo>
                      <a:pt x="170" y="150"/>
                    </a:lnTo>
                    <a:lnTo>
                      <a:pt x="192" y="173"/>
                    </a:lnTo>
                    <a:lnTo>
                      <a:pt x="211" y="165"/>
                    </a:lnTo>
                    <a:lnTo>
                      <a:pt x="213" y="148"/>
                    </a:lnTo>
                    <a:lnTo>
                      <a:pt x="242" y="133"/>
                    </a:lnTo>
                    <a:lnTo>
                      <a:pt x="303" y="140"/>
                    </a:lnTo>
                    <a:lnTo>
                      <a:pt x="333" y="131"/>
                    </a:lnTo>
                    <a:lnTo>
                      <a:pt x="306" y="112"/>
                    </a:lnTo>
                    <a:lnTo>
                      <a:pt x="267" y="104"/>
                    </a:lnTo>
                    <a:lnTo>
                      <a:pt x="211" y="87"/>
                    </a:lnTo>
                    <a:lnTo>
                      <a:pt x="158" y="95"/>
                    </a:lnTo>
                    <a:lnTo>
                      <a:pt x="113" y="102"/>
                    </a:lnTo>
                    <a:lnTo>
                      <a:pt x="73" y="125"/>
                    </a:lnTo>
                    <a:lnTo>
                      <a:pt x="38" y="150"/>
                    </a:lnTo>
                    <a:lnTo>
                      <a:pt x="0" y="156"/>
                    </a:lnTo>
                    <a:lnTo>
                      <a:pt x="10" y="137"/>
                    </a:lnTo>
                    <a:lnTo>
                      <a:pt x="10" y="137"/>
                    </a:lnTo>
                    <a:close/>
                  </a:path>
                </a:pathLst>
              </a:custGeom>
              <a:solidFill>
                <a:srgbClr val="F59E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51" name="Google Shape;1251;p16"/>
              <p:cNvSpPr/>
              <p:nvPr/>
            </p:nvSpPr>
            <p:spPr>
              <a:xfrm>
                <a:off x="921" y="2498"/>
                <a:ext cx="279" cy="182"/>
              </a:xfrm>
              <a:custGeom>
                <a:rect b="b" l="l" r="r" t="t"/>
                <a:pathLst>
                  <a:path extrusionOk="0" h="365" w="557">
                    <a:moveTo>
                      <a:pt x="42" y="336"/>
                    </a:moveTo>
                    <a:lnTo>
                      <a:pt x="161" y="353"/>
                    </a:lnTo>
                    <a:lnTo>
                      <a:pt x="199" y="336"/>
                    </a:lnTo>
                    <a:lnTo>
                      <a:pt x="218" y="359"/>
                    </a:lnTo>
                    <a:lnTo>
                      <a:pt x="237" y="365"/>
                    </a:lnTo>
                    <a:lnTo>
                      <a:pt x="295" y="342"/>
                    </a:lnTo>
                    <a:lnTo>
                      <a:pt x="319" y="283"/>
                    </a:lnTo>
                    <a:lnTo>
                      <a:pt x="488" y="340"/>
                    </a:lnTo>
                    <a:lnTo>
                      <a:pt x="523" y="336"/>
                    </a:lnTo>
                    <a:lnTo>
                      <a:pt x="557" y="283"/>
                    </a:lnTo>
                    <a:lnTo>
                      <a:pt x="547" y="239"/>
                    </a:lnTo>
                    <a:lnTo>
                      <a:pt x="371" y="0"/>
                    </a:lnTo>
                    <a:lnTo>
                      <a:pt x="275" y="60"/>
                    </a:lnTo>
                    <a:lnTo>
                      <a:pt x="196" y="49"/>
                    </a:lnTo>
                    <a:lnTo>
                      <a:pt x="106" y="87"/>
                    </a:lnTo>
                    <a:lnTo>
                      <a:pt x="40" y="87"/>
                    </a:lnTo>
                    <a:lnTo>
                      <a:pt x="0" y="144"/>
                    </a:lnTo>
                    <a:lnTo>
                      <a:pt x="7" y="258"/>
                    </a:lnTo>
                    <a:lnTo>
                      <a:pt x="30" y="285"/>
                    </a:lnTo>
                    <a:lnTo>
                      <a:pt x="42" y="336"/>
                    </a:lnTo>
                    <a:lnTo>
                      <a:pt x="42" y="336"/>
                    </a:lnTo>
                    <a:close/>
                  </a:path>
                </a:pathLst>
              </a:custGeom>
              <a:solidFill>
                <a:srgbClr val="C7695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52" name="Google Shape;1252;p16"/>
              <p:cNvSpPr/>
              <p:nvPr/>
            </p:nvSpPr>
            <p:spPr>
              <a:xfrm>
                <a:off x="1142" y="2587"/>
                <a:ext cx="44" cy="63"/>
              </a:xfrm>
              <a:custGeom>
                <a:rect b="b" l="l" r="r" t="t"/>
                <a:pathLst>
                  <a:path extrusionOk="0" h="126" w="87">
                    <a:moveTo>
                      <a:pt x="57" y="69"/>
                    </a:moveTo>
                    <a:lnTo>
                      <a:pt x="49" y="107"/>
                    </a:lnTo>
                    <a:lnTo>
                      <a:pt x="53" y="122"/>
                    </a:lnTo>
                    <a:lnTo>
                      <a:pt x="63" y="126"/>
                    </a:lnTo>
                    <a:lnTo>
                      <a:pt x="78" y="122"/>
                    </a:lnTo>
                    <a:lnTo>
                      <a:pt x="87" y="105"/>
                    </a:lnTo>
                    <a:lnTo>
                      <a:pt x="87" y="86"/>
                    </a:lnTo>
                    <a:lnTo>
                      <a:pt x="72" y="55"/>
                    </a:lnTo>
                    <a:lnTo>
                      <a:pt x="53" y="40"/>
                    </a:lnTo>
                    <a:lnTo>
                      <a:pt x="19" y="0"/>
                    </a:lnTo>
                    <a:lnTo>
                      <a:pt x="0" y="55"/>
                    </a:lnTo>
                    <a:lnTo>
                      <a:pt x="30" y="50"/>
                    </a:lnTo>
                    <a:lnTo>
                      <a:pt x="59" y="55"/>
                    </a:lnTo>
                    <a:lnTo>
                      <a:pt x="57" y="69"/>
                    </a:lnTo>
                    <a:lnTo>
                      <a:pt x="57" y="69"/>
                    </a:lnTo>
                    <a:close/>
                  </a:path>
                </a:pathLst>
              </a:custGeom>
              <a:solidFill>
                <a:srgbClr val="E084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53" name="Google Shape;1253;p16"/>
              <p:cNvSpPr/>
              <p:nvPr/>
            </p:nvSpPr>
            <p:spPr>
              <a:xfrm>
                <a:off x="1036" y="2519"/>
                <a:ext cx="118" cy="157"/>
              </a:xfrm>
              <a:custGeom>
                <a:rect b="b" l="l" r="r" t="t"/>
                <a:pathLst>
                  <a:path extrusionOk="0" h="314" w="236">
                    <a:moveTo>
                      <a:pt x="25" y="103"/>
                    </a:moveTo>
                    <a:lnTo>
                      <a:pt x="15" y="122"/>
                    </a:lnTo>
                    <a:lnTo>
                      <a:pt x="9" y="166"/>
                    </a:lnTo>
                    <a:lnTo>
                      <a:pt x="9" y="196"/>
                    </a:lnTo>
                    <a:lnTo>
                      <a:pt x="7" y="236"/>
                    </a:lnTo>
                    <a:lnTo>
                      <a:pt x="9" y="255"/>
                    </a:lnTo>
                    <a:lnTo>
                      <a:pt x="0" y="282"/>
                    </a:lnTo>
                    <a:lnTo>
                      <a:pt x="2" y="305"/>
                    </a:lnTo>
                    <a:lnTo>
                      <a:pt x="19" y="314"/>
                    </a:lnTo>
                    <a:lnTo>
                      <a:pt x="38" y="293"/>
                    </a:lnTo>
                    <a:lnTo>
                      <a:pt x="47" y="263"/>
                    </a:lnTo>
                    <a:lnTo>
                      <a:pt x="55" y="223"/>
                    </a:lnTo>
                    <a:lnTo>
                      <a:pt x="99" y="141"/>
                    </a:lnTo>
                    <a:lnTo>
                      <a:pt x="137" y="113"/>
                    </a:lnTo>
                    <a:lnTo>
                      <a:pt x="152" y="126"/>
                    </a:lnTo>
                    <a:lnTo>
                      <a:pt x="142" y="173"/>
                    </a:lnTo>
                    <a:lnTo>
                      <a:pt x="156" y="196"/>
                    </a:lnTo>
                    <a:lnTo>
                      <a:pt x="179" y="217"/>
                    </a:lnTo>
                    <a:lnTo>
                      <a:pt x="203" y="206"/>
                    </a:lnTo>
                    <a:lnTo>
                      <a:pt x="222" y="192"/>
                    </a:lnTo>
                    <a:lnTo>
                      <a:pt x="236" y="168"/>
                    </a:lnTo>
                    <a:lnTo>
                      <a:pt x="232" y="126"/>
                    </a:lnTo>
                    <a:lnTo>
                      <a:pt x="179" y="76"/>
                    </a:lnTo>
                    <a:lnTo>
                      <a:pt x="135" y="23"/>
                    </a:lnTo>
                    <a:lnTo>
                      <a:pt x="114" y="0"/>
                    </a:lnTo>
                    <a:lnTo>
                      <a:pt x="82" y="2"/>
                    </a:lnTo>
                    <a:lnTo>
                      <a:pt x="49" y="25"/>
                    </a:lnTo>
                    <a:lnTo>
                      <a:pt x="25" y="103"/>
                    </a:lnTo>
                    <a:lnTo>
                      <a:pt x="25" y="103"/>
                    </a:lnTo>
                    <a:close/>
                  </a:path>
                </a:pathLst>
              </a:custGeom>
              <a:solidFill>
                <a:srgbClr val="E084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54" name="Google Shape;1254;p16"/>
              <p:cNvSpPr/>
              <p:nvPr/>
            </p:nvSpPr>
            <p:spPr>
              <a:xfrm>
                <a:off x="976" y="2528"/>
                <a:ext cx="71" cy="143"/>
              </a:xfrm>
              <a:custGeom>
                <a:rect b="b" l="l" r="r" t="t"/>
                <a:pathLst>
                  <a:path extrusionOk="0" h="286" w="143">
                    <a:moveTo>
                      <a:pt x="0" y="130"/>
                    </a:moveTo>
                    <a:lnTo>
                      <a:pt x="4" y="177"/>
                    </a:lnTo>
                    <a:lnTo>
                      <a:pt x="19" y="204"/>
                    </a:lnTo>
                    <a:lnTo>
                      <a:pt x="27" y="227"/>
                    </a:lnTo>
                    <a:lnTo>
                      <a:pt x="25" y="248"/>
                    </a:lnTo>
                    <a:lnTo>
                      <a:pt x="27" y="274"/>
                    </a:lnTo>
                    <a:lnTo>
                      <a:pt x="46" y="286"/>
                    </a:lnTo>
                    <a:lnTo>
                      <a:pt x="67" y="251"/>
                    </a:lnTo>
                    <a:lnTo>
                      <a:pt x="67" y="204"/>
                    </a:lnTo>
                    <a:lnTo>
                      <a:pt x="57" y="164"/>
                    </a:lnTo>
                    <a:lnTo>
                      <a:pt x="80" y="114"/>
                    </a:lnTo>
                    <a:lnTo>
                      <a:pt x="80" y="86"/>
                    </a:lnTo>
                    <a:lnTo>
                      <a:pt x="143" y="31"/>
                    </a:lnTo>
                    <a:lnTo>
                      <a:pt x="143" y="6"/>
                    </a:lnTo>
                    <a:lnTo>
                      <a:pt x="101" y="0"/>
                    </a:lnTo>
                    <a:lnTo>
                      <a:pt x="76" y="16"/>
                    </a:lnTo>
                    <a:lnTo>
                      <a:pt x="34" y="19"/>
                    </a:lnTo>
                    <a:lnTo>
                      <a:pt x="8" y="40"/>
                    </a:lnTo>
                    <a:lnTo>
                      <a:pt x="2" y="80"/>
                    </a:lnTo>
                    <a:lnTo>
                      <a:pt x="0" y="130"/>
                    </a:lnTo>
                    <a:lnTo>
                      <a:pt x="0" y="130"/>
                    </a:lnTo>
                    <a:close/>
                  </a:path>
                </a:pathLst>
              </a:custGeom>
              <a:solidFill>
                <a:srgbClr val="E084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55" name="Google Shape;1255;p16"/>
              <p:cNvSpPr/>
              <p:nvPr/>
            </p:nvSpPr>
            <p:spPr>
              <a:xfrm>
                <a:off x="935" y="2541"/>
                <a:ext cx="34" cy="87"/>
              </a:xfrm>
              <a:custGeom>
                <a:rect b="b" l="l" r="r" t="t"/>
                <a:pathLst>
                  <a:path extrusionOk="0" h="175" w="69">
                    <a:moveTo>
                      <a:pt x="16" y="6"/>
                    </a:moveTo>
                    <a:lnTo>
                      <a:pt x="2" y="50"/>
                    </a:lnTo>
                    <a:lnTo>
                      <a:pt x="0" y="116"/>
                    </a:lnTo>
                    <a:lnTo>
                      <a:pt x="8" y="162"/>
                    </a:lnTo>
                    <a:lnTo>
                      <a:pt x="33" y="175"/>
                    </a:lnTo>
                    <a:lnTo>
                      <a:pt x="33" y="122"/>
                    </a:lnTo>
                    <a:lnTo>
                      <a:pt x="33" y="40"/>
                    </a:lnTo>
                    <a:lnTo>
                      <a:pt x="69" y="2"/>
                    </a:lnTo>
                    <a:lnTo>
                      <a:pt x="29" y="0"/>
                    </a:lnTo>
                    <a:lnTo>
                      <a:pt x="16" y="6"/>
                    </a:lnTo>
                    <a:lnTo>
                      <a:pt x="16" y="6"/>
                    </a:lnTo>
                    <a:close/>
                  </a:path>
                </a:pathLst>
              </a:custGeom>
              <a:solidFill>
                <a:srgbClr val="E084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56" name="Google Shape;1256;p16"/>
              <p:cNvSpPr/>
              <p:nvPr/>
            </p:nvSpPr>
            <p:spPr>
              <a:xfrm>
                <a:off x="978" y="2539"/>
                <a:ext cx="56" cy="104"/>
              </a:xfrm>
              <a:custGeom>
                <a:rect b="b" l="l" r="r" t="t"/>
                <a:pathLst>
                  <a:path extrusionOk="0" h="209" w="110">
                    <a:moveTo>
                      <a:pt x="28" y="204"/>
                    </a:moveTo>
                    <a:lnTo>
                      <a:pt x="19" y="137"/>
                    </a:lnTo>
                    <a:lnTo>
                      <a:pt x="4" y="99"/>
                    </a:lnTo>
                    <a:lnTo>
                      <a:pt x="2" y="52"/>
                    </a:lnTo>
                    <a:lnTo>
                      <a:pt x="0" y="29"/>
                    </a:lnTo>
                    <a:lnTo>
                      <a:pt x="21" y="4"/>
                    </a:lnTo>
                    <a:lnTo>
                      <a:pt x="53" y="2"/>
                    </a:lnTo>
                    <a:lnTo>
                      <a:pt x="106" y="0"/>
                    </a:lnTo>
                    <a:lnTo>
                      <a:pt x="110" y="10"/>
                    </a:lnTo>
                    <a:lnTo>
                      <a:pt x="78" y="36"/>
                    </a:lnTo>
                    <a:lnTo>
                      <a:pt x="59" y="63"/>
                    </a:lnTo>
                    <a:lnTo>
                      <a:pt x="57" y="107"/>
                    </a:lnTo>
                    <a:lnTo>
                      <a:pt x="44" y="143"/>
                    </a:lnTo>
                    <a:lnTo>
                      <a:pt x="49" y="183"/>
                    </a:lnTo>
                    <a:lnTo>
                      <a:pt x="51" y="209"/>
                    </a:lnTo>
                    <a:lnTo>
                      <a:pt x="28" y="204"/>
                    </a:lnTo>
                    <a:lnTo>
                      <a:pt x="28" y="204"/>
                    </a:lnTo>
                    <a:close/>
                  </a:path>
                </a:pathLst>
              </a:custGeom>
              <a:solidFill>
                <a:srgbClr val="F59E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57" name="Google Shape;1257;p16"/>
              <p:cNvSpPr/>
              <p:nvPr/>
            </p:nvSpPr>
            <p:spPr>
              <a:xfrm>
                <a:off x="1044" y="2525"/>
                <a:ext cx="109" cy="122"/>
              </a:xfrm>
              <a:custGeom>
                <a:rect b="b" l="l" r="r" t="t"/>
                <a:pathLst>
                  <a:path extrusionOk="0" h="243" w="219">
                    <a:moveTo>
                      <a:pt x="42" y="66"/>
                    </a:moveTo>
                    <a:lnTo>
                      <a:pt x="21" y="106"/>
                    </a:lnTo>
                    <a:lnTo>
                      <a:pt x="2" y="135"/>
                    </a:lnTo>
                    <a:lnTo>
                      <a:pt x="0" y="157"/>
                    </a:lnTo>
                    <a:lnTo>
                      <a:pt x="15" y="184"/>
                    </a:lnTo>
                    <a:lnTo>
                      <a:pt x="6" y="211"/>
                    </a:lnTo>
                    <a:lnTo>
                      <a:pt x="11" y="232"/>
                    </a:lnTo>
                    <a:lnTo>
                      <a:pt x="23" y="243"/>
                    </a:lnTo>
                    <a:lnTo>
                      <a:pt x="32" y="190"/>
                    </a:lnTo>
                    <a:lnTo>
                      <a:pt x="61" y="135"/>
                    </a:lnTo>
                    <a:lnTo>
                      <a:pt x="88" y="112"/>
                    </a:lnTo>
                    <a:lnTo>
                      <a:pt x="129" y="80"/>
                    </a:lnTo>
                    <a:lnTo>
                      <a:pt x="146" y="112"/>
                    </a:lnTo>
                    <a:lnTo>
                      <a:pt x="139" y="150"/>
                    </a:lnTo>
                    <a:lnTo>
                      <a:pt x="148" y="178"/>
                    </a:lnTo>
                    <a:lnTo>
                      <a:pt x="169" y="192"/>
                    </a:lnTo>
                    <a:lnTo>
                      <a:pt x="190" y="186"/>
                    </a:lnTo>
                    <a:lnTo>
                      <a:pt x="211" y="169"/>
                    </a:lnTo>
                    <a:lnTo>
                      <a:pt x="219" y="137"/>
                    </a:lnTo>
                    <a:lnTo>
                      <a:pt x="200" y="91"/>
                    </a:lnTo>
                    <a:lnTo>
                      <a:pt x="152" y="70"/>
                    </a:lnTo>
                    <a:lnTo>
                      <a:pt x="135" y="47"/>
                    </a:lnTo>
                    <a:lnTo>
                      <a:pt x="110" y="17"/>
                    </a:lnTo>
                    <a:lnTo>
                      <a:pt x="86" y="0"/>
                    </a:lnTo>
                    <a:lnTo>
                      <a:pt x="99" y="30"/>
                    </a:lnTo>
                    <a:lnTo>
                      <a:pt x="91" y="55"/>
                    </a:lnTo>
                    <a:lnTo>
                      <a:pt x="70" y="57"/>
                    </a:lnTo>
                    <a:lnTo>
                      <a:pt x="42" y="66"/>
                    </a:lnTo>
                    <a:lnTo>
                      <a:pt x="42" y="66"/>
                    </a:lnTo>
                    <a:close/>
                  </a:path>
                </a:pathLst>
              </a:custGeom>
              <a:solidFill>
                <a:srgbClr val="F59E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58" name="Google Shape;1258;p16"/>
              <p:cNvSpPr/>
              <p:nvPr/>
            </p:nvSpPr>
            <p:spPr>
              <a:xfrm>
                <a:off x="921" y="2540"/>
                <a:ext cx="33" cy="125"/>
              </a:xfrm>
              <a:custGeom>
                <a:rect b="b" l="l" r="r" t="t"/>
                <a:pathLst>
                  <a:path extrusionOk="0" h="251" w="65">
                    <a:moveTo>
                      <a:pt x="28" y="27"/>
                    </a:moveTo>
                    <a:lnTo>
                      <a:pt x="19" y="76"/>
                    </a:lnTo>
                    <a:lnTo>
                      <a:pt x="21" y="139"/>
                    </a:lnTo>
                    <a:lnTo>
                      <a:pt x="26" y="175"/>
                    </a:lnTo>
                    <a:lnTo>
                      <a:pt x="46" y="192"/>
                    </a:lnTo>
                    <a:lnTo>
                      <a:pt x="46" y="230"/>
                    </a:lnTo>
                    <a:lnTo>
                      <a:pt x="65" y="251"/>
                    </a:lnTo>
                    <a:lnTo>
                      <a:pt x="32" y="242"/>
                    </a:lnTo>
                    <a:lnTo>
                      <a:pt x="25" y="196"/>
                    </a:lnTo>
                    <a:lnTo>
                      <a:pt x="7" y="164"/>
                    </a:lnTo>
                    <a:lnTo>
                      <a:pt x="0" y="44"/>
                    </a:lnTo>
                    <a:lnTo>
                      <a:pt x="42" y="0"/>
                    </a:lnTo>
                    <a:lnTo>
                      <a:pt x="63" y="0"/>
                    </a:lnTo>
                    <a:lnTo>
                      <a:pt x="28" y="27"/>
                    </a:lnTo>
                    <a:lnTo>
                      <a:pt x="28" y="27"/>
                    </a:lnTo>
                    <a:close/>
                  </a:path>
                </a:pathLst>
              </a:custGeom>
              <a:solidFill>
                <a:srgbClr val="A84A3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59" name="Google Shape;1259;p16"/>
              <p:cNvSpPr/>
              <p:nvPr/>
            </p:nvSpPr>
            <p:spPr>
              <a:xfrm>
                <a:off x="954" y="2526"/>
                <a:ext cx="69" cy="145"/>
              </a:xfrm>
              <a:custGeom>
                <a:rect b="b" l="l" r="r" t="t"/>
                <a:pathLst>
                  <a:path extrusionOk="0" h="289" w="138">
                    <a:moveTo>
                      <a:pt x="138" y="0"/>
                    </a:moveTo>
                    <a:lnTo>
                      <a:pt x="117" y="13"/>
                    </a:lnTo>
                    <a:lnTo>
                      <a:pt x="62" y="24"/>
                    </a:lnTo>
                    <a:lnTo>
                      <a:pt x="34" y="49"/>
                    </a:lnTo>
                    <a:lnTo>
                      <a:pt x="34" y="146"/>
                    </a:lnTo>
                    <a:lnTo>
                      <a:pt x="38" y="195"/>
                    </a:lnTo>
                    <a:lnTo>
                      <a:pt x="62" y="222"/>
                    </a:lnTo>
                    <a:lnTo>
                      <a:pt x="51" y="247"/>
                    </a:lnTo>
                    <a:lnTo>
                      <a:pt x="68" y="289"/>
                    </a:lnTo>
                    <a:lnTo>
                      <a:pt x="17" y="283"/>
                    </a:lnTo>
                    <a:lnTo>
                      <a:pt x="22" y="252"/>
                    </a:lnTo>
                    <a:lnTo>
                      <a:pt x="0" y="211"/>
                    </a:lnTo>
                    <a:lnTo>
                      <a:pt x="13" y="211"/>
                    </a:lnTo>
                    <a:lnTo>
                      <a:pt x="0" y="110"/>
                    </a:lnTo>
                    <a:lnTo>
                      <a:pt x="5" y="60"/>
                    </a:lnTo>
                    <a:lnTo>
                      <a:pt x="49" y="21"/>
                    </a:lnTo>
                    <a:lnTo>
                      <a:pt x="138" y="0"/>
                    </a:lnTo>
                    <a:lnTo>
                      <a:pt x="138" y="0"/>
                    </a:lnTo>
                    <a:close/>
                  </a:path>
                </a:pathLst>
              </a:custGeom>
              <a:solidFill>
                <a:srgbClr val="A84A3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60" name="Google Shape;1260;p16"/>
              <p:cNvSpPr/>
              <p:nvPr/>
            </p:nvSpPr>
            <p:spPr>
              <a:xfrm>
                <a:off x="1004" y="2525"/>
                <a:ext cx="73" cy="156"/>
              </a:xfrm>
              <a:custGeom>
                <a:rect b="b" l="l" r="r" t="t"/>
                <a:pathLst>
                  <a:path extrusionOk="0" h="311" w="147">
                    <a:moveTo>
                      <a:pt x="126" y="47"/>
                    </a:moveTo>
                    <a:lnTo>
                      <a:pt x="84" y="85"/>
                    </a:lnTo>
                    <a:lnTo>
                      <a:pt x="69" y="110"/>
                    </a:lnTo>
                    <a:lnTo>
                      <a:pt x="69" y="135"/>
                    </a:lnTo>
                    <a:lnTo>
                      <a:pt x="61" y="188"/>
                    </a:lnTo>
                    <a:lnTo>
                      <a:pt x="61" y="224"/>
                    </a:lnTo>
                    <a:lnTo>
                      <a:pt x="55" y="260"/>
                    </a:lnTo>
                    <a:lnTo>
                      <a:pt x="53" y="291"/>
                    </a:lnTo>
                    <a:lnTo>
                      <a:pt x="71" y="311"/>
                    </a:lnTo>
                    <a:lnTo>
                      <a:pt x="36" y="292"/>
                    </a:lnTo>
                    <a:lnTo>
                      <a:pt x="27" y="268"/>
                    </a:lnTo>
                    <a:lnTo>
                      <a:pt x="23" y="213"/>
                    </a:lnTo>
                    <a:lnTo>
                      <a:pt x="0" y="175"/>
                    </a:lnTo>
                    <a:lnTo>
                      <a:pt x="14" y="133"/>
                    </a:lnTo>
                    <a:lnTo>
                      <a:pt x="14" y="95"/>
                    </a:lnTo>
                    <a:lnTo>
                      <a:pt x="69" y="42"/>
                    </a:lnTo>
                    <a:lnTo>
                      <a:pt x="90" y="34"/>
                    </a:lnTo>
                    <a:lnTo>
                      <a:pt x="101" y="9"/>
                    </a:lnTo>
                    <a:lnTo>
                      <a:pt x="135" y="0"/>
                    </a:lnTo>
                    <a:lnTo>
                      <a:pt x="124" y="28"/>
                    </a:lnTo>
                    <a:lnTo>
                      <a:pt x="147" y="40"/>
                    </a:lnTo>
                    <a:lnTo>
                      <a:pt x="126" y="47"/>
                    </a:lnTo>
                    <a:lnTo>
                      <a:pt x="126" y="47"/>
                    </a:lnTo>
                    <a:close/>
                  </a:path>
                </a:pathLst>
              </a:custGeom>
              <a:solidFill>
                <a:srgbClr val="A84A3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61" name="Google Shape;1261;p16"/>
              <p:cNvSpPr/>
              <p:nvPr/>
            </p:nvSpPr>
            <p:spPr>
              <a:xfrm>
                <a:off x="1060" y="2577"/>
                <a:ext cx="115" cy="99"/>
              </a:xfrm>
              <a:custGeom>
                <a:rect b="b" l="l" r="r" t="t"/>
                <a:pathLst>
                  <a:path extrusionOk="0" h="198" w="230">
                    <a:moveTo>
                      <a:pt x="94" y="0"/>
                    </a:moveTo>
                    <a:lnTo>
                      <a:pt x="46" y="25"/>
                    </a:lnTo>
                    <a:lnTo>
                      <a:pt x="23" y="69"/>
                    </a:lnTo>
                    <a:lnTo>
                      <a:pt x="0" y="105"/>
                    </a:lnTo>
                    <a:lnTo>
                      <a:pt x="2" y="189"/>
                    </a:lnTo>
                    <a:lnTo>
                      <a:pt x="48" y="130"/>
                    </a:lnTo>
                    <a:lnTo>
                      <a:pt x="86" y="139"/>
                    </a:lnTo>
                    <a:lnTo>
                      <a:pt x="179" y="158"/>
                    </a:lnTo>
                    <a:lnTo>
                      <a:pt x="208" y="198"/>
                    </a:lnTo>
                    <a:lnTo>
                      <a:pt x="230" y="171"/>
                    </a:lnTo>
                    <a:lnTo>
                      <a:pt x="200" y="152"/>
                    </a:lnTo>
                    <a:lnTo>
                      <a:pt x="200" y="126"/>
                    </a:lnTo>
                    <a:lnTo>
                      <a:pt x="204" y="82"/>
                    </a:lnTo>
                    <a:lnTo>
                      <a:pt x="147" y="124"/>
                    </a:lnTo>
                    <a:lnTo>
                      <a:pt x="114" y="107"/>
                    </a:lnTo>
                    <a:lnTo>
                      <a:pt x="101" y="88"/>
                    </a:lnTo>
                    <a:lnTo>
                      <a:pt x="86" y="82"/>
                    </a:lnTo>
                    <a:lnTo>
                      <a:pt x="88" y="50"/>
                    </a:lnTo>
                    <a:lnTo>
                      <a:pt x="113" y="6"/>
                    </a:lnTo>
                    <a:lnTo>
                      <a:pt x="94" y="0"/>
                    </a:lnTo>
                    <a:lnTo>
                      <a:pt x="94" y="0"/>
                    </a:lnTo>
                    <a:close/>
                  </a:path>
                </a:pathLst>
              </a:custGeom>
              <a:solidFill>
                <a:srgbClr val="A84A3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62" name="Google Shape;1262;p16"/>
              <p:cNvSpPr/>
              <p:nvPr/>
            </p:nvSpPr>
            <p:spPr>
              <a:xfrm>
                <a:off x="1096" y="2316"/>
                <a:ext cx="248" cy="302"/>
              </a:xfrm>
              <a:custGeom>
                <a:rect b="b" l="l" r="r" t="t"/>
                <a:pathLst>
                  <a:path extrusionOk="0" h="604" w="496">
                    <a:moveTo>
                      <a:pt x="0" y="389"/>
                    </a:moveTo>
                    <a:lnTo>
                      <a:pt x="79" y="480"/>
                    </a:lnTo>
                    <a:lnTo>
                      <a:pt x="119" y="509"/>
                    </a:lnTo>
                    <a:lnTo>
                      <a:pt x="154" y="570"/>
                    </a:lnTo>
                    <a:lnTo>
                      <a:pt x="194" y="604"/>
                    </a:lnTo>
                    <a:lnTo>
                      <a:pt x="325" y="458"/>
                    </a:lnTo>
                    <a:lnTo>
                      <a:pt x="422" y="403"/>
                    </a:lnTo>
                    <a:lnTo>
                      <a:pt x="496" y="235"/>
                    </a:lnTo>
                    <a:lnTo>
                      <a:pt x="408" y="72"/>
                    </a:lnTo>
                    <a:lnTo>
                      <a:pt x="270" y="0"/>
                    </a:lnTo>
                    <a:lnTo>
                      <a:pt x="207" y="0"/>
                    </a:lnTo>
                    <a:lnTo>
                      <a:pt x="79" y="178"/>
                    </a:lnTo>
                    <a:lnTo>
                      <a:pt x="0" y="389"/>
                    </a:lnTo>
                    <a:lnTo>
                      <a:pt x="0" y="389"/>
                    </a:lnTo>
                    <a:close/>
                  </a:path>
                </a:pathLst>
              </a:custGeom>
              <a:solidFill>
                <a:srgbClr val="E084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63" name="Google Shape;1263;p16"/>
              <p:cNvSpPr/>
              <p:nvPr/>
            </p:nvSpPr>
            <p:spPr>
              <a:xfrm>
                <a:off x="1152" y="2342"/>
                <a:ext cx="159" cy="178"/>
              </a:xfrm>
              <a:custGeom>
                <a:rect b="b" l="l" r="r" t="t"/>
                <a:pathLst>
                  <a:path extrusionOk="0" h="355" w="317">
                    <a:moveTo>
                      <a:pt x="110" y="11"/>
                    </a:moveTo>
                    <a:lnTo>
                      <a:pt x="43" y="78"/>
                    </a:lnTo>
                    <a:lnTo>
                      <a:pt x="17" y="144"/>
                    </a:lnTo>
                    <a:lnTo>
                      <a:pt x="0" y="196"/>
                    </a:lnTo>
                    <a:lnTo>
                      <a:pt x="66" y="186"/>
                    </a:lnTo>
                    <a:lnTo>
                      <a:pt x="127" y="179"/>
                    </a:lnTo>
                    <a:lnTo>
                      <a:pt x="116" y="258"/>
                    </a:lnTo>
                    <a:lnTo>
                      <a:pt x="116" y="313"/>
                    </a:lnTo>
                    <a:lnTo>
                      <a:pt x="144" y="355"/>
                    </a:lnTo>
                    <a:lnTo>
                      <a:pt x="188" y="355"/>
                    </a:lnTo>
                    <a:lnTo>
                      <a:pt x="234" y="334"/>
                    </a:lnTo>
                    <a:lnTo>
                      <a:pt x="277" y="285"/>
                    </a:lnTo>
                    <a:lnTo>
                      <a:pt x="317" y="213"/>
                    </a:lnTo>
                    <a:lnTo>
                      <a:pt x="302" y="129"/>
                    </a:lnTo>
                    <a:lnTo>
                      <a:pt x="213" y="28"/>
                    </a:lnTo>
                    <a:lnTo>
                      <a:pt x="146" y="0"/>
                    </a:lnTo>
                    <a:lnTo>
                      <a:pt x="110" y="11"/>
                    </a:lnTo>
                    <a:lnTo>
                      <a:pt x="110" y="11"/>
                    </a:lnTo>
                    <a:close/>
                  </a:path>
                </a:pathLst>
              </a:custGeom>
              <a:solidFill>
                <a:srgbClr val="F59E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64" name="Google Shape;1264;p16"/>
              <p:cNvSpPr/>
              <p:nvPr/>
            </p:nvSpPr>
            <p:spPr>
              <a:xfrm>
                <a:off x="1577" y="2369"/>
                <a:ext cx="500" cy="400"/>
              </a:xfrm>
              <a:custGeom>
                <a:rect b="b" l="l" r="r" t="t"/>
                <a:pathLst>
                  <a:path extrusionOk="0" h="798" w="1000">
                    <a:moveTo>
                      <a:pt x="0" y="566"/>
                    </a:moveTo>
                    <a:lnTo>
                      <a:pt x="37" y="654"/>
                    </a:lnTo>
                    <a:lnTo>
                      <a:pt x="33" y="798"/>
                    </a:lnTo>
                    <a:lnTo>
                      <a:pt x="149" y="758"/>
                    </a:lnTo>
                    <a:lnTo>
                      <a:pt x="415" y="654"/>
                    </a:lnTo>
                    <a:lnTo>
                      <a:pt x="630" y="538"/>
                    </a:lnTo>
                    <a:lnTo>
                      <a:pt x="818" y="384"/>
                    </a:lnTo>
                    <a:lnTo>
                      <a:pt x="1000" y="228"/>
                    </a:lnTo>
                    <a:lnTo>
                      <a:pt x="917" y="108"/>
                    </a:lnTo>
                    <a:lnTo>
                      <a:pt x="742" y="44"/>
                    </a:lnTo>
                    <a:lnTo>
                      <a:pt x="633" y="0"/>
                    </a:lnTo>
                    <a:lnTo>
                      <a:pt x="0" y="566"/>
                    </a:lnTo>
                    <a:lnTo>
                      <a:pt x="0" y="566"/>
                    </a:lnTo>
                    <a:close/>
                  </a:path>
                </a:pathLst>
              </a:custGeom>
              <a:solidFill>
                <a:srgbClr val="E084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65" name="Google Shape;1265;p16"/>
              <p:cNvSpPr/>
              <p:nvPr/>
            </p:nvSpPr>
            <p:spPr>
              <a:xfrm>
                <a:off x="1586" y="2660"/>
                <a:ext cx="191" cy="96"/>
              </a:xfrm>
              <a:custGeom>
                <a:rect b="b" l="l" r="r" t="t"/>
                <a:pathLst>
                  <a:path extrusionOk="0" h="192" w="382">
                    <a:moveTo>
                      <a:pt x="19" y="53"/>
                    </a:moveTo>
                    <a:lnTo>
                      <a:pt x="41" y="21"/>
                    </a:lnTo>
                    <a:lnTo>
                      <a:pt x="83" y="47"/>
                    </a:lnTo>
                    <a:lnTo>
                      <a:pt x="195" y="13"/>
                    </a:lnTo>
                    <a:lnTo>
                      <a:pt x="273" y="32"/>
                    </a:lnTo>
                    <a:lnTo>
                      <a:pt x="382" y="0"/>
                    </a:lnTo>
                    <a:lnTo>
                      <a:pt x="321" y="68"/>
                    </a:lnTo>
                    <a:lnTo>
                      <a:pt x="233" y="100"/>
                    </a:lnTo>
                    <a:lnTo>
                      <a:pt x="159" y="133"/>
                    </a:lnTo>
                    <a:lnTo>
                      <a:pt x="79" y="173"/>
                    </a:lnTo>
                    <a:lnTo>
                      <a:pt x="0" y="192"/>
                    </a:lnTo>
                    <a:lnTo>
                      <a:pt x="19" y="53"/>
                    </a:lnTo>
                    <a:lnTo>
                      <a:pt x="19" y="53"/>
                    </a:lnTo>
                    <a:close/>
                  </a:path>
                </a:pathLst>
              </a:custGeom>
              <a:solidFill>
                <a:srgbClr val="F59E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66" name="Google Shape;1266;p16"/>
              <p:cNvSpPr/>
              <p:nvPr/>
            </p:nvSpPr>
            <p:spPr>
              <a:xfrm>
                <a:off x="1705" y="2394"/>
                <a:ext cx="343" cy="249"/>
              </a:xfrm>
              <a:custGeom>
                <a:rect b="b" l="l" r="r" t="t"/>
                <a:pathLst>
                  <a:path extrusionOk="0" h="498" w="686">
                    <a:moveTo>
                      <a:pt x="471" y="0"/>
                    </a:moveTo>
                    <a:lnTo>
                      <a:pt x="352" y="114"/>
                    </a:lnTo>
                    <a:lnTo>
                      <a:pt x="308" y="208"/>
                    </a:lnTo>
                    <a:lnTo>
                      <a:pt x="268" y="251"/>
                    </a:lnTo>
                    <a:lnTo>
                      <a:pt x="221" y="295"/>
                    </a:lnTo>
                    <a:lnTo>
                      <a:pt x="148" y="350"/>
                    </a:lnTo>
                    <a:lnTo>
                      <a:pt x="76" y="430"/>
                    </a:lnTo>
                    <a:lnTo>
                      <a:pt x="32" y="474"/>
                    </a:lnTo>
                    <a:lnTo>
                      <a:pt x="0" y="498"/>
                    </a:lnTo>
                    <a:lnTo>
                      <a:pt x="101" y="498"/>
                    </a:lnTo>
                    <a:lnTo>
                      <a:pt x="240" y="478"/>
                    </a:lnTo>
                    <a:lnTo>
                      <a:pt x="338" y="449"/>
                    </a:lnTo>
                    <a:lnTo>
                      <a:pt x="439" y="390"/>
                    </a:lnTo>
                    <a:lnTo>
                      <a:pt x="523" y="299"/>
                    </a:lnTo>
                    <a:lnTo>
                      <a:pt x="578" y="255"/>
                    </a:lnTo>
                    <a:lnTo>
                      <a:pt x="650" y="211"/>
                    </a:lnTo>
                    <a:lnTo>
                      <a:pt x="686" y="158"/>
                    </a:lnTo>
                    <a:lnTo>
                      <a:pt x="633" y="103"/>
                    </a:lnTo>
                    <a:lnTo>
                      <a:pt x="574" y="52"/>
                    </a:lnTo>
                    <a:lnTo>
                      <a:pt x="527" y="16"/>
                    </a:lnTo>
                    <a:lnTo>
                      <a:pt x="471" y="0"/>
                    </a:lnTo>
                    <a:lnTo>
                      <a:pt x="471" y="0"/>
                    </a:lnTo>
                    <a:close/>
                  </a:path>
                </a:pathLst>
              </a:custGeom>
              <a:solidFill>
                <a:srgbClr val="F59E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67" name="Google Shape;1267;p16"/>
              <p:cNvSpPr/>
              <p:nvPr/>
            </p:nvSpPr>
            <p:spPr>
              <a:xfrm>
                <a:off x="1337" y="2366"/>
                <a:ext cx="577" cy="352"/>
              </a:xfrm>
              <a:custGeom>
                <a:rect b="b" l="l" r="r" t="t"/>
                <a:pathLst>
                  <a:path extrusionOk="0" h="706" w="1153">
                    <a:moveTo>
                      <a:pt x="1153" y="36"/>
                    </a:moveTo>
                    <a:lnTo>
                      <a:pt x="1018" y="192"/>
                    </a:lnTo>
                    <a:lnTo>
                      <a:pt x="908" y="305"/>
                    </a:lnTo>
                    <a:lnTo>
                      <a:pt x="815" y="396"/>
                    </a:lnTo>
                    <a:lnTo>
                      <a:pt x="733" y="460"/>
                    </a:lnTo>
                    <a:lnTo>
                      <a:pt x="638" y="519"/>
                    </a:lnTo>
                    <a:lnTo>
                      <a:pt x="537" y="576"/>
                    </a:lnTo>
                    <a:lnTo>
                      <a:pt x="509" y="622"/>
                    </a:lnTo>
                    <a:lnTo>
                      <a:pt x="465" y="571"/>
                    </a:lnTo>
                    <a:lnTo>
                      <a:pt x="425" y="538"/>
                    </a:lnTo>
                    <a:lnTo>
                      <a:pt x="378" y="542"/>
                    </a:lnTo>
                    <a:lnTo>
                      <a:pt x="385" y="622"/>
                    </a:lnTo>
                    <a:lnTo>
                      <a:pt x="406" y="706"/>
                    </a:lnTo>
                    <a:lnTo>
                      <a:pt x="342" y="654"/>
                    </a:lnTo>
                    <a:lnTo>
                      <a:pt x="290" y="599"/>
                    </a:lnTo>
                    <a:lnTo>
                      <a:pt x="191" y="546"/>
                    </a:lnTo>
                    <a:lnTo>
                      <a:pt x="108" y="491"/>
                    </a:lnTo>
                    <a:lnTo>
                      <a:pt x="43" y="476"/>
                    </a:lnTo>
                    <a:lnTo>
                      <a:pt x="0" y="466"/>
                    </a:lnTo>
                    <a:lnTo>
                      <a:pt x="58" y="451"/>
                    </a:lnTo>
                    <a:lnTo>
                      <a:pt x="155" y="491"/>
                    </a:lnTo>
                    <a:lnTo>
                      <a:pt x="319" y="527"/>
                    </a:lnTo>
                    <a:lnTo>
                      <a:pt x="494" y="519"/>
                    </a:lnTo>
                    <a:lnTo>
                      <a:pt x="938" y="171"/>
                    </a:lnTo>
                    <a:lnTo>
                      <a:pt x="1123" y="0"/>
                    </a:lnTo>
                    <a:lnTo>
                      <a:pt x="1153" y="36"/>
                    </a:lnTo>
                    <a:lnTo>
                      <a:pt x="1153" y="36"/>
                    </a:lnTo>
                    <a:close/>
                  </a:path>
                </a:pathLst>
              </a:custGeom>
              <a:solidFill>
                <a:srgbClr val="C7695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68" name="Google Shape;1268;p16"/>
              <p:cNvSpPr/>
              <p:nvPr/>
            </p:nvSpPr>
            <p:spPr>
              <a:xfrm>
                <a:off x="1371" y="2372"/>
                <a:ext cx="521" cy="342"/>
              </a:xfrm>
              <a:custGeom>
                <a:rect b="b" l="l" r="r" t="t"/>
                <a:pathLst>
                  <a:path extrusionOk="0" h="684" w="1042">
                    <a:moveTo>
                      <a:pt x="0" y="448"/>
                    </a:moveTo>
                    <a:lnTo>
                      <a:pt x="139" y="521"/>
                    </a:lnTo>
                    <a:lnTo>
                      <a:pt x="215" y="557"/>
                    </a:lnTo>
                    <a:lnTo>
                      <a:pt x="274" y="576"/>
                    </a:lnTo>
                    <a:lnTo>
                      <a:pt x="291" y="636"/>
                    </a:lnTo>
                    <a:lnTo>
                      <a:pt x="334" y="684"/>
                    </a:lnTo>
                    <a:lnTo>
                      <a:pt x="334" y="568"/>
                    </a:lnTo>
                    <a:lnTo>
                      <a:pt x="302" y="521"/>
                    </a:lnTo>
                    <a:lnTo>
                      <a:pt x="378" y="528"/>
                    </a:lnTo>
                    <a:lnTo>
                      <a:pt x="412" y="564"/>
                    </a:lnTo>
                    <a:lnTo>
                      <a:pt x="426" y="530"/>
                    </a:lnTo>
                    <a:lnTo>
                      <a:pt x="650" y="393"/>
                    </a:lnTo>
                    <a:lnTo>
                      <a:pt x="787" y="291"/>
                    </a:lnTo>
                    <a:lnTo>
                      <a:pt x="943" y="146"/>
                    </a:lnTo>
                    <a:lnTo>
                      <a:pt x="1042" y="0"/>
                    </a:lnTo>
                    <a:lnTo>
                      <a:pt x="979" y="26"/>
                    </a:lnTo>
                    <a:lnTo>
                      <a:pt x="848" y="157"/>
                    </a:lnTo>
                    <a:lnTo>
                      <a:pt x="528" y="418"/>
                    </a:lnTo>
                    <a:lnTo>
                      <a:pt x="365" y="517"/>
                    </a:lnTo>
                    <a:lnTo>
                      <a:pt x="194" y="501"/>
                    </a:lnTo>
                    <a:lnTo>
                      <a:pt x="0" y="448"/>
                    </a:lnTo>
                    <a:lnTo>
                      <a:pt x="0" y="448"/>
                    </a:lnTo>
                    <a:close/>
                  </a:path>
                </a:pathLst>
              </a:custGeom>
              <a:solidFill>
                <a:srgbClr val="A84A3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69" name="Google Shape;1269;p16"/>
              <p:cNvSpPr/>
              <p:nvPr/>
            </p:nvSpPr>
            <p:spPr>
              <a:xfrm>
                <a:off x="1078" y="2308"/>
                <a:ext cx="264" cy="301"/>
              </a:xfrm>
              <a:custGeom>
                <a:rect b="b" l="l" r="r" t="t"/>
                <a:pathLst>
                  <a:path extrusionOk="0" h="603" w="528">
                    <a:moveTo>
                      <a:pt x="182" y="137"/>
                    </a:moveTo>
                    <a:lnTo>
                      <a:pt x="142" y="196"/>
                    </a:lnTo>
                    <a:lnTo>
                      <a:pt x="115" y="280"/>
                    </a:lnTo>
                    <a:lnTo>
                      <a:pt x="79" y="348"/>
                    </a:lnTo>
                    <a:lnTo>
                      <a:pt x="163" y="284"/>
                    </a:lnTo>
                    <a:lnTo>
                      <a:pt x="250" y="265"/>
                    </a:lnTo>
                    <a:lnTo>
                      <a:pt x="233" y="356"/>
                    </a:lnTo>
                    <a:lnTo>
                      <a:pt x="243" y="424"/>
                    </a:lnTo>
                    <a:lnTo>
                      <a:pt x="262" y="483"/>
                    </a:lnTo>
                    <a:lnTo>
                      <a:pt x="199" y="428"/>
                    </a:lnTo>
                    <a:lnTo>
                      <a:pt x="155" y="403"/>
                    </a:lnTo>
                    <a:lnTo>
                      <a:pt x="106" y="400"/>
                    </a:lnTo>
                    <a:lnTo>
                      <a:pt x="79" y="424"/>
                    </a:lnTo>
                    <a:lnTo>
                      <a:pt x="127" y="508"/>
                    </a:lnTo>
                    <a:lnTo>
                      <a:pt x="43" y="432"/>
                    </a:lnTo>
                    <a:lnTo>
                      <a:pt x="0" y="428"/>
                    </a:lnTo>
                    <a:lnTo>
                      <a:pt x="142" y="133"/>
                    </a:lnTo>
                    <a:lnTo>
                      <a:pt x="210" y="14"/>
                    </a:lnTo>
                    <a:lnTo>
                      <a:pt x="313" y="0"/>
                    </a:lnTo>
                    <a:lnTo>
                      <a:pt x="473" y="120"/>
                    </a:lnTo>
                    <a:lnTo>
                      <a:pt x="528" y="280"/>
                    </a:lnTo>
                    <a:lnTo>
                      <a:pt x="501" y="360"/>
                    </a:lnTo>
                    <a:lnTo>
                      <a:pt x="440" y="443"/>
                    </a:lnTo>
                    <a:lnTo>
                      <a:pt x="233" y="603"/>
                    </a:lnTo>
                    <a:lnTo>
                      <a:pt x="273" y="508"/>
                    </a:lnTo>
                    <a:lnTo>
                      <a:pt x="357" y="464"/>
                    </a:lnTo>
                    <a:lnTo>
                      <a:pt x="448" y="388"/>
                    </a:lnTo>
                    <a:lnTo>
                      <a:pt x="494" y="301"/>
                    </a:lnTo>
                    <a:lnTo>
                      <a:pt x="473" y="208"/>
                    </a:lnTo>
                    <a:lnTo>
                      <a:pt x="414" y="109"/>
                    </a:lnTo>
                    <a:lnTo>
                      <a:pt x="345" y="61"/>
                    </a:lnTo>
                    <a:lnTo>
                      <a:pt x="302" y="50"/>
                    </a:lnTo>
                    <a:lnTo>
                      <a:pt x="254" y="57"/>
                    </a:lnTo>
                    <a:lnTo>
                      <a:pt x="203" y="105"/>
                    </a:lnTo>
                    <a:lnTo>
                      <a:pt x="182" y="137"/>
                    </a:lnTo>
                    <a:lnTo>
                      <a:pt x="182" y="137"/>
                    </a:lnTo>
                    <a:close/>
                  </a:path>
                </a:pathLst>
              </a:custGeom>
              <a:solidFill>
                <a:srgbClr val="C7695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70" name="Google Shape;1270;p16"/>
              <p:cNvSpPr/>
              <p:nvPr/>
            </p:nvSpPr>
            <p:spPr>
              <a:xfrm>
                <a:off x="1078" y="2317"/>
                <a:ext cx="136" cy="227"/>
              </a:xfrm>
              <a:custGeom>
                <a:rect b="b" l="l" r="r" t="t"/>
                <a:pathLst>
                  <a:path extrusionOk="0" h="455" w="271">
                    <a:moveTo>
                      <a:pt x="231" y="29"/>
                    </a:moveTo>
                    <a:lnTo>
                      <a:pt x="174" y="103"/>
                    </a:lnTo>
                    <a:lnTo>
                      <a:pt x="125" y="192"/>
                    </a:lnTo>
                    <a:lnTo>
                      <a:pt x="89" y="267"/>
                    </a:lnTo>
                    <a:lnTo>
                      <a:pt x="60" y="341"/>
                    </a:lnTo>
                    <a:lnTo>
                      <a:pt x="98" y="333"/>
                    </a:lnTo>
                    <a:lnTo>
                      <a:pt x="152" y="297"/>
                    </a:lnTo>
                    <a:lnTo>
                      <a:pt x="186" y="286"/>
                    </a:lnTo>
                    <a:lnTo>
                      <a:pt x="159" y="356"/>
                    </a:lnTo>
                    <a:lnTo>
                      <a:pt x="114" y="348"/>
                    </a:lnTo>
                    <a:lnTo>
                      <a:pt x="83" y="371"/>
                    </a:lnTo>
                    <a:lnTo>
                      <a:pt x="58" y="386"/>
                    </a:lnTo>
                    <a:lnTo>
                      <a:pt x="93" y="455"/>
                    </a:lnTo>
                    <a:lnTo>
                      <a:pt x="39" y="407"/>
                    </a:lnTo>
                    <a:lnTo>
                      <a:pt x="0" y="400"/>
                    </a:lnTo>
                    <a:lnTo>
                      <a:pt x="110" y="156"/>
                    </a:lnTo>
                    <a:lnTo>
                      <a:pt x="222" y="0"/>
                    </a:lnTo>
                    <a:lnTo>
                      <a:pt x="271" y="0"/>
                    </a:lnTo>
                    <a:lnTo>
                      <a:pt x="231" y="29"/>
                    </a:lnTo>
                    <a:lnTo>
                      <a:pt x="231" y="29"/>
                    </a:lnTo>
                    <a:close/>
                  </a:path>
                </a:pathLst>
              </a:custGeom>
              <a:solidFill>
                <a:srgbClr val="A84A3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71" name="Google Shape;1271;p16"/>
              <p:cNvSpPr/>
              <p:nvPr/>
            </p:nvSpPr>
            <p:spPr>
              <a:xfrm>
                <a:off x="1667" y="1435"/>
                <a:ext cx="338" cy="363"/>
              </a:xfrm>
              <a:custGeom>
                <a:rect b="b" l="l" r="r" t="t"/>
                <a:pathLst>
                  <a:path extrusionOk="0" h="727" w="675">
                    <a:moveTo>
                      <a:pt x="239" y="10"/>
                    </a:moveTo>
                    <a:lnTo>
                      <a:pt x="675" y="113"/>
                    </a:lnTo>
                    <a:lnTo>
                      <a:pt x="589" y="590"/>
                    </a:lnTo>
                    <a:lnTo>
                      <a:pt x="355" y="727"/>
                    </a:lnTo>
                    <a:lnTo>
                      <a:pt x="171" y="689"/>
                    </a:lnTo>
                    <a:lnTo>
                      <a:pt x="57" y="652"/>
                    </a:lnTo>
                    <a:lnTo>
                      <a:pt x="0" y="310"/>
                    </a:lnTo>
                    <a:lnTo>
                      <a:pt x="63" y="130"/>
                    </a:lnTo>
                    <a:lnTo>
                      <a:pt x="156" y="0"/>
                    </a:lnTo>
                    <a:lnTo>
                      <a:pt x="239" y="10"/>
                    </a:lnTo>
                    <a:lnTo>
                      <a:pt x="239" y="10"/>
                    </a:lnTo>
                    <a:close/>
                  </a:path>
                </a:pathLst>
              </a:custGeom>
              <a:solidFill>
                <a:srgbClr val="F59E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72" name="Google Shape;1272;p16"/>
              <p:cNvSpPr/>
              <p:nvPr/>
            </p:nvSpPr>
            <p:spPr>
              <a:xfrm>
                <a:off x="1645" y="1399"/>
                <a:ext cx="363" cy="421"/>
              </a:xfrm>
              <a:custGeom>
                <a:rect b="b" l="l" r="r" t="t"/>
                <a:pathLst>
                  <a:path extrusionOk="0" h="842" w="726">
                    <a:moveTo>
                      <a:pt x="304" y="105"/>
                    </a:moveTo>
                    <a:lnTo>
                      <a:pt x="217" y="124"/>
                    </a:lnTo>
                    <a:lnTo>
                      <a:pt x="181" y="169"/>
                    </a:lnTo>
                    <a:lnTo>
                      <a:pt x="177" y="188"/>
                    </a:lnTo>
                    <a:lnTo>
                      <a:pt x="135" y="202"/>
                    </a:lnTo>
                    <a:lnTo>
                      <a:pt x="139" y="240"/>
                    </a:lnTo>
                    <a:lnTo>
                      <a:pt x="166" y="270"/>
                    </a:lnTo>
                    <a:lnTo>
                      <a:pt x="141" y="283"/>
                    </a:lnTo>
                    <a:lnTo>
                      <a:pt x="147" y="318"/>
                    </a:lnTo>
                    <a:lnTo>
                      <a:pt x="132" y="335"/>
                    </a:lnTo>
                    <a:lnTo>
                      <a:pt x="99" y="333"/>
                    </a:lnTo>
                    <a:lnTo>
                      <a:pt x="109" y="686"/>
                    </a:lnTo>
                    <a:lnTo>
                      <a:pt x="255" y="715"/>
                    </a:lnTo>
                    <a:lnTo>
                      <a:pt x="291" y="728"/>
                    </a:lnTo>
                    <a:lnTo>
                      <a:pt x="379" y="719"/>
                    </a:lnTo>
                    <a:lnTo>
                      <a:pt x="434" y="715"/>
                    </a:lnTo>
                    <a:lnTo>
                      <a:pt x="498" y="681"/>
                    </a:lnTo>
                    <a:lnTo>
                      <a:pt x="540" y="628"/>
                    </a:lnTo>
                    <a:lnTo>
                      <a:pt x="571" y="603"/>
                    </a:lnTo>
                    <a:lnTo>
                      <a:pt x="593" y="561"/>
                    </a:lnTo>
                    <a:lnTo>
                      <a:pt x="620" y="517"/>
                    </a:lnTo>
                    <a:lnTo>
                      <a:pt x="620" y="455"/>
                    </a:lnTo>
                    <a:lnTo>
                      <a:pt x="599" y="373"/>
                    </a:lnTo>
                    <a:lnTo>
                      <a:pt x="599" y="314"/>
                    </a:lnTo>
                    <a:lnTo>
                      <a:pt x="607" y="274"/>
                    </a:lnTo>
                    <a:lnTo>
                      <a:pt x="563" y="268"/>
                    </a:lnTo>
                    <a:lnTo>
                      <a:pt x="614" y="240"/>
                    </a:lnTo>
                    <a:lnTo>
                      <a:pt x="635" y="221"/>
                    </a:lnTo>
                    <a:lnTo>
                      <a:pt x="643" y="185"/>
                    </a:lnTo>
                    <a:lnTo>
                      <a:pt x="576" y="185"/>
                    </a:lnTo>
                    <a:lnTo>
                      <a:pt x="457" y="179"/>
                    </a:lnTo>
                    <a:lnTo>
                      <a:pt x="367" y="143"/>
                    </a:lnTo>
                    <a:lnTo>
                      <a:pt x="346" y="110"/>
                    </a:lnTo>
                    <a:lnTo>
                      <a:pt x="500" y="133"/>
                    </a:lnTo>
                    <a:lnTo>
                      <a:pt x="698" y="126"/>
                    </a:lnTo>
                    <a:lnTo>
                      <a:pt x="726" y="261"/>
                    </a:lnTo>
                    <a:lnTo>
                      <a:pt x="673" y="508"/>
                    </a:lnTo>
                    <a:lnTo>
                      <a:pt x="586" y="692"/>
                    </a:lnTo>
                    <a:lnTo>
                      <a:pt x="439" y="793"/>
                    </a:lnTo>
                    <a:lnTo>
                      <a:pt x="375" y="812"/>
                    </a:lnTo>
                    <a:lnTo>
                      <a:pt x="301" y="793"/>
                    </a:lnTo>
                    <a:lnTo>
                      <a:pt x="154" y="842"/>
                    </a:lnTo>
                    <a:lnTo>
                      <a:pt x="78" y="806"/>
                    </a:lnTo>
                    <a:lnTo>
                      <a:pt x="21" y="730"/>
                    </a:lnTo>
                    <a:lnTo>
                      <a:pt x="4" y="553"/>
                    </a:lnTo>
                    <a:lnTo>
                      <a:pt x="0" y="356"/>
                    </a:lnTo>
                    <a:lnTo>
                      <a:pt x="80" y="126"/>
                    </a:lnTo>
                    <a:lnTo>
                      <a:pt x="255" y="0"/>
                    </a:lnTo>
                    <a:lnTo>
                      <a:pt x="304" y="105"/>
                    </a:lnTo>
                    <a:lnTo>
                      <a:pt x="304" y="105"/>
                    </a:lnTo>
                    <a:close/>
                  </a:path>
                </a:pathLst>
              </a:custGeom>
              <a:solidFill>
                <a:srgbClr val="E084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73" name="Google Shape;1273;p16"/>
              <p:cNvSpPr/>
              <p:nvPr/>
            </p:nvSpPr>
            <p:spPr>
              <a:xfrm>
                <a:off x="1682" y="1698"/>
                <a:ext cx="84" cy="73"/>
              </a:xfrm>
              <a:custGeom>
                <a:rect b="b" l="l" r="r" t="t"/>
                <a:pathLst>
                  <a:path extrusionOk="0" h="144" w="170">
                    <a:moveTo>
                      <a:pt x="25" y="108"/>
                    </a:moveTo>
                    <a:lnTo>
                      <a:pt x="0" y="32"/>
                    </a:lnTo>
                    <a:lnTo>
                      <a:pt x="0" y="0"/>
                    </a:lnTo>
                    <a:lnTo>
                      <a:pt x="58" y="65"/>
                    </a:lnTo>
                    <a:lnTo>
                      <a:pt x="170" y="103"/>
                    </a:lnTo>
                    <a:lnTo>
                      <a:pt x="141" y="131"/>
                    </a:lnTo>
                    <a:lnTo>
                      <a:pt x="107" y="144"/>
                    </a:lnTo>
                    <a:lnTo>
                      <a:pt x="25" y="108"/>
                    </a:lnTo>
                    <a:lnTo>
                      <a:pt x="25" y="108"/>
                    </a:lnTo>
                    <a:close/>
                  </a:path>
                </a:pathLst>
              </a:custGeom>
              <a:solidFill>
                <a:srgbClr val="C2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74" name="Google Shape;1274;p16"/>
              <p:cNvSpPr/>
              <p:nvPr/>
            </p:nvSpPr>
            <p:spPr>
              <a:xfrm>
                <a:off x="1718" y="1473"/>
                <a:ext cx="236" cy="279"/>
              </a:xfrm>
              <a:custGeom>
                <a:rect b="b" l="l" r="r" t="t"/>
                <a:pathLst>
                  <a:path extrusionOk="0" h="557" w="471">
                    <a:moveTo>
                      <a:pt x="19" y="96"/>
                    </a:moveTo>
                    <a:lnTo>
                      <a:pt x="34" y="137"/>
                    </a:lnTo>
                    <a:lnTo>
                      <a:pt x="61" y="172"/>
                    </a:lnTo>
                    <a:lnTo>
                      <a:pt x="97" y="179"/>
                    </a:lnTo>
                    <a:lnTo>
                      <a:pt x="106" y="166"/>
                    </a:lnTo>
                    <a:lnTo>
                      <a:pt x="123" y="202"/>
                    </a:lnTo>
                    <a:lnTo>
                      <a:pt x="121" y="242"/>
                    </a:lnTo>
                    <a:lnTo>
                      <a:pt x="93" y="299"/>
                    </a:lnTo>
                    <a:lnTo>
                      <a:pt x="72" y="322"/>
                    </a:lnTo>
                    <a:lnTo>
                      <a:pt x="45" y="365"/>
                    </a:lnTo>
                    <a:lnTo>
                      <a:pt x="17" y="394"/>
                    </a:lnTo>
                    <a:lnTo>
                      <a:pt x="17" y="421"/>
                    </a:lnTo>
                    <a:lnTo>
                      <a:pt x="17" y="443"/>
                    </a:lnTo>
                    <a:lnTo>
                      <a:pt x="45" y="451"/>
                    </a:lnTo>
                    <a:lnTo>
                      <a:pt x="70" y="451"/>
                    </a:lnTo>
                    <a:lnTo>
                      <a:pt x="106" y="457"/>
                    </a:lnTo>
                    <a:lnTo>
                      <a:pt x="131" y="436"/>
                    </a:lnTo>
                    <a:lnTo>
                      <a:pt x="144" y="411"/>
                    </a:lnTo>
                    <a:lnTo>
                      <a:pt x="175" y="457"/>
                    </a:lnTo>
                    <a:lnTo>
                      <a:pt x="180" y="500"/>
                    </a:lnTo>
                    <a:lnTo>
                      <a:pt x="173" y="525"/>
                    </a:lnTo>
                    <a:lnTo>
                      <a:pt x="144" y="476"/>
                    </a:lnTo>
                    <a:lnTo>
                      <a:pt x="100" y="491"/>
                    </a:lnTo>
                    <a:lnTo>
                      <a:pt x="57" y="499"/>
                    </a:lnTo>
                    <a:lnTo>
                      <a:pt x="55" y="514"/>
                    </a:lnTo>
                    <a:lnTo>
                      <a:pt x="34" y="510"/>
                    </a:lnTo>
                    <a:lnTo>
                      <a:pt x="0" y="485"/>
                    </a:lnTo>
                    <a:lnTo>
                      <a:pt x="17" y="516"/>
                    </a:lnTo>
                    <a:lnTo>
                      <a:pt x="78" y="537"/>
                    </a:lnTo>
                    <a:lnTo>
                      <a:pt x="112" y="548"/>
                    </a:lnTo>
                    <a:lnTo>
                      <a:pt x="138" y="557"/>
                    </a:lnTo>
                    <a:lnTo>
                      <a:pt x="173" y="546"/>
                    </a:lnTo>
                    <a:lnTo>
                      <a:pt x="226" y="552"/>
                    </a:lnTo>
                    <a:lnTo>
                      <a:pt x="272" y="552"/>
                    </a:lnTo>
                    <a:lnTo>
                      <a:pt x="317" y="531"/>
                    </a:lnTo>
                    <a:lnTo>
                      <a:pt x="367" y="491"/>
                    </a:lnTo>
                    <a:lnTo>
                      <a:pt x="382" y="447"/>
                    </a:lnTo>
                    <a:lnTo>
                      <a:pt x="412" y="440"/>
                    </a:lnTo>
                    <a:lnTo>
                      <a:pt x="435" y="398"/>
                    </a:lnTo>
                    <a:lnTo>
                      <a:pt x="443" y="350"/>
                    </a:lnTo>
                    <a:lnTo>
                      <a:pt x="443" y="314"/>
                    </a:lnTo>
                    <a:lnTo>
                      <a:pt x="460" y="354"/>
                    </a:lnTo>
                    <a:lnTo>
                      <a:pt x="454" y="284"/>
                    </a:lnTo>
                    <a:lnTo>
                      <a:pt x="431" y="230"/>
                    </a:lnTo>
                    <a:lnTo>
                      <a:pt x="427" y="185"/>
                    </a:lnTo>
                    <a:lnTo>
                      <a:pt x="437" y="143"/>
                    </a:lnTo>
                    <a:lnTo>
                      <a:pt x="406" y="137"/>
                    </a:lnTo>
                    <a:lnTo>
                      <a:pt x="359" y="145"/>
                    </a:lnTo>
                    <a:lnTo>
                      <a:pt x="389" y="122"/>
                    </a:lnTo>
                    <a:lnTo>
                      <a:pt x="412" y="103"/>
                    </a:lnTo>
                    <a:lnTo>
                      <a:pt x="454" y="80"/>
                    </a:lnTo>
                    <a:lnTo>
                      <a:pt x="471" y="50"/>
                    </a:lnTo>
                    <a:lnTo>
                      <a:pt x="450" y="42"/>
                    </a:lnTo>
                    <a:lnTo>
                      <a:pt x="406" y="37"/>
                    </a:lnTo>
                    <a:lnTo>
                      <a:pt x="351" y="31"/>
                    </a:lnTo>
                    <a:lnTo>
                      <a:pt x="266" y="25"/>
                    </a:lnTo>
                    <a:lnTo>
                      <a:pt x="199" y="0"/>
                    </a:lnTo>
                    <a:lnTo>
                      <a:pt x="152" y="14"/>
                    </a:lnTo>
                    <a:lnTo>
                      <a:pt x="110" y="69"/>
                    </a:lnTo>
                    <a:lnTo>
                      <a:pt x="97" y="84"/>
                    </a:lnTo>
                    <a:lnTo>
                      <a:pt x="93" y="107"/>
                    </a:lnTo>
                    <a:lnTo>
                      <a:pt x="83" y="137"/>
                    </a:lnTo>
                    <a:lnTo>
                      <a:pt x="62" y="145"/>
                    </a:lnTo>
                    <a:lnTo>
                      <a:pt x="55" y="115"/>
                    </a:lnTo>
                    <a:lnTo>
                      <a:pt x="19" y="96"/>
                    </a:lnTo>
                    <a:lnTo>
                      <a:pt x="19" y="96"/>
                    </a:lnTo>
                    <a:close/>
                  </a:path>
                </a:pathLst>
              </a:custGeom>
              <a:solidFill>
                <a:srgbClr val="FFB5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75" name="Google Shape;1275;p16"/>
              <p:cNvSpPr/>
              <p:nvPr/>
            </p:nvSpPr>
            <p:spPr>
              <a:xfrm>
                <a:off x="1644" y="1459"/>
                <a:ext cx="355" cy="358"/>
              </a:xfrm>
              <a:custGeom>
                <a:rect b="b" l="l" r="r" t="t"/>
                <a:pathLst>
                  <a:path extrusionOk="0" h="717" w="711">
                    <a:moveTo>
                      <a:pt x="411" y="30"/>
                    </a:moveTo>
                    <a:lnTo>
                      <a:pt x="497" y="46"/>
                    </a:lnTo>
                    <a:lnTo>
                      <a:pt x="563" y="53"/>
                    </a:lnTo>
                    <a:lnTo>
                      <a:pt x="628" y="53"/>
                    </a:lnTo>
                    <a:lnTo>
                      <a:pt x="662" y="53"/>
                    </a:lnTo>
                    <a:lnTo>
                      <a:pt x="677" y="116"/>
                    </a:lnTo>
                    <a:lnTo>
                      <a:pt x="666" y="173"/>
                    </a:lnTo>
                    <a:lnTo>
                      <a:pt x="632" y="222"/>
                    </a:lnTo>
                    <a:lnTo>
                      <a:pt x="616" y="171"/>
                    </a:lnTo>
                    <a:lnTo>
                      <a:pt x="612" y="245"/>
                    </a:lnTo>
                    <a:lnTo>
                      <a:pt x="624" y="312"/>
                    </a:lnTo>
                    <a:lnTo>
                      <a:pt x="637" y="304"/>
                    </a:lnTo>
                    <a:lnTo>
                      <a:pt x="643" y="365"/>
                    </a:lnTo>
                    <a:lnTo>
                      <a:pt x="620" y="452"/>
                    </a:lnTo>
                    <a:lnTo>
                      <a:pt x="592" y="506"/>
                    </a:lnTo>
                    <a:lnTo>
                      <a:pt x="508" y="557"/>
                    </a:lnTo>
                    <a:lnTo>
                      <a:pt x="411" y="620"/>
                    </a:lnTo>
                    <a:lnTo>
                      <a:pt x="449" y="631"/>
                    </a:lnTo>
                    <a:lnTo>
                      <a:pt x="400" y="654"/>
                    </a:lnTo>
                    <a:lnTo>
                      <a:pt x="367" y="669"/>
                    </a:lnTo>
                    <a:lnTo>
                      <a:pt x="322" y="648"/>
                    </a:lnTo>
                    <a:lnTo>
                      <a:pt x="272" y="646"/>
                    </a:lnTo>
                    <a:lnTo>
                      <a:pt x="183" y="692"/>
                    </a:lnTo>
                    <a:lnTo>
                      <a:pt x="134" y="694"/>
                    </a:lnTo>
                    <a:lnTo>
                      <a:pt x="92" y="677"/>
                    </a:lnTo>
                    <a:lnTo>
                      <a:pt x="59" y="576"/>
                    </a:lnTo>
                    <a:lnTo>
                      <a:pt x="44" y="500"/>
                    </a:lnTo>
                    <a:lnTo>
                      <a:pt x="0" y="327"/>
                    </a:lnTo>
                    <a:lnTo>
                      <a:pt x="6" y="500"/>
                    </a:lnTo>
                    <a:lnTo>
                      <a:pt x="56" y="665"/>
                    </a:lnTo>
                    <a:lnTo>
                      <a:pt x="134" y="713"/>
                    </a:lnTo>
                    <a:lnTo>
                      <a:pt x="172" y="717"/>
                    </a:lnTo>
                    <a:lnTo>
                      <a:pt x="299" y="665"/>
                    </a:lnTo>
                    <a:lnTo>
                      <a:pt x="367" y="705"/>
                    </a:lnTo>
                    <a:lnTo>
                      <a:pt x="555" y="612"/>
                    </a:lnTo>
                    <a:lnTo>
                      <a:pt x="639" y="542"/>
                    </a:lnTo>
                    <a:lnTo>
                      <a:pt x="692" y="333"/>
                    </a:lnTo>
                    <a:lnTo>
                      <a:pt x="711" y="207"/>
                    </a:lnTo>
                    <a:lnTo>
                      <a:pt x="708" y="27"/>
                    </a:lnTo>
                    <a:lnTo>
                      <a:pt x="622" y="0"/>
                    </a:lnTo>
                    <a:lnTo>
                      <a:pt x="493" y="11"/>
                    </a:lnTo>
                    <a:lnTo>
                      <a:pt x="411" y="30"/>
                    </a:lnTo>
                    <a:lnTo>
                      <a:pt x="411" y="30"/>
                    </a:lnTo>
                    <a:close/>
                  </a:path>
                </a:pathLst>
              </a:custGeom>
              <a:solidFill>
                <a:srgbClr val="C7695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76" name="Google Shape;1276;p16"/>
              <p:cNvSpPr/>
              <p:nvPr/>
            </p:nvSpPr>
            <p:spPr>
              <a:xfrm>
                <a:off x="1787" y="1594"/>
                <a:ext cx="124" cy="64"/>
              </a:xfrm>
              <a:custGeom>
                <a:rect b="b" l="l" r="r" t="t"/>
                <a:pathLst>
                  <a:path extrusionOk="0" h="127" w="248">
                    <a:moveTo>
                      <a:pt x="0" y="66"/>
                    </a:moveTo>
                    <a:lnTo>
                      <a:pt x="19" y="32"/>
                    </a:lnTo>
                    <a:lnTo>
                      <a:pt x="31" y="4"/>
                    </a:lnTo>
                    <a:lnTo>
                      <a:pt x="57" y="0"/>
                    </a:lnTo>
                    <a:lnTo>
                      <a:pt x="105" y="6"/>
                    </a:lnTo>
                    <a:lnTo>
                      <a:pt x="217" y="57"/>
                    </a:lnTo>
                    <a:lnTo>
                      <a:pt x="103" y="34"/>
                    </a:lnTo>
                    <a:lnTo>
                      <a:pt x="147" y="66"/>
                    </a:lnTo>
                    <a:lnTo>
                      <a:pt x="208" y="78"/>
                    </a:lnTo>
                    <a:lnTo>
                      <a:pt x="151" y="80"/>
                    </a:lnTo>
                    <a:lnTo>
                      <a:pt x="189" y="95"/>
                    </a:lnTo>
                    <a:lnTo>
                      <a:pt x="230" y="95"/>
                    </a:lnTo>
                    <a:lnTo>
                      <a:pt x="248" y="97"/>
                    </a:lnTo>
                    <a:lnTo>
                      <a:pt x="232" y="118"/>
                    </a:lnTo>
                    <a:lnTo>
                      <a:pt x="166" y="127"/>
                    </a:lnTo>
                    <a:lnTo>
                      <a:pt x="134" y="110"/>
                    </a:lnTo>
                    <a:lnTo>
                      <a:pt x="111" y="112"/>
                    </a:lnTo>
                    <a:lnTo>
                      <a:pt x="96" y="118"/>
                    </a:lnTo>
                    <a:lnTo>
                      <a:pt x="67" y="116"/>
                    </a:lnTo>
                    <a:lnTo>
                      <a:pt x="42" y="82"/>
                    </a:lnTo>
                    <a:lnTo>
                      <a:pt x="19" y="93"/>
                    </a:lnTo>
                    <a:lnTo>
                      <a:pt x="0" y="66"/>
                    </a:lnTo>
                    <a:lnTo>
                      <a:pt x="0" y="66"/>
                    </a:lnTo>
                    <a:close/>
                  </a:path>
                </a:pathLst>
              </a:custGeom>
              <a:solidFill>
                <a:srgbClr val="F59E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77" name="Google Shape;1277;p16"/>
              <p:cNvSpPr/>
              <p:nvPr/>
            </p:nvSpPr>
            <p:spPr>
              <a:xfrm>
                <a:off x="1787" y="1488"/>
                <a:ext cx="156" cy="142"/>
              </a:xfrm>
              <a:custGeom>
                <a:rect b="b" l="l" r="r" t="t"/>
                <a:pathLst>
                  <a:path extrusionOk="0" h="285" w="312">
                    <a:moveTo>
                      <a:pt x="19" y="188"/>
                    </a:moveTo>
                    <a:lnTo>
                      <a:pt x="6" y="160"/>
                    </a:lnTo>
                    <a:lnTo>
                      <a:pt x="0" y="116"/>
                    </a:lnTo>
                    <a:lnTo>
                      <a:pt x="23" y="84"/>
                    </a:lnTo>
                    <a:lnTo>
                      <a:pt x="29" y="32"/>
                    </a:lnTo>
                    <a:lnTo>
                      <a:pt x="67" y="2"/>
                    </a:lnTo>
                    <a:lnTo>
                      <a:pt x="109" y="0"/>
                    </a:lnTo>
                    <a:lnTo>
                      <a:pt x="194" y="10"/>
                    </a:lnTo>
                    <a:lnTo>
                      <a:pt x="251" y="17"/>
                    </a:lnTo>
                    <a:lnTo>
                      <a:pt x="312" y="17"/>
                    </a:lnTo>
                    <a:lnTo>
                      <a:pt x="282" y="51"/>
                    </a:lnTo>
                    <a:lnTo>
                      <a:pt x="189" y="108"/>
                    </a:lnTo>
                    <a:lnTo>
                      <a:pt x="187" y="143"/>
                    </a:lnTo>
                    <a:lnTo>
                      <a:pt x="251" y="137"/>
                    </a:lnTo>
                    <a:lnTo>
                      <a:pt x="267" y="141"/>
                    </a:lnTo>
                    <a:lnTo>
                      <a:pt x="270" y="182"/>
                    </a:lnTo>
                    <a:lnTo>
                      <a:pt x="268" y="236"/>
                    </a:lnTo>
                    <a:lnTo>
                      <a:pt x="270" y="285"/>
                    </a:lnTo>
                    <a:lnTo>
                      <a:pt x="236" y="268"/>
                    </a:lnTo>
                    <a:lnTo>
                      <a:pt x="126" y="226"/>
                    </a:lnTo>
                    <a:lnTo>
                      <a:pt x="65" y="205"/>
                    </a:lnTo>
                    <a:lnTo>
                      <a:pt x="23" y="209"/>
                    </a:lnTo>
                    <a:lnTo>
                      <a:pt x="19" y="188"/>
                    </a:lnTo>
                    <a:lnTo>
                      <a:pt x="19" y="188"/>
                    </a:lnTo>
                    <a:close/>
                  </a:path>
                </a:pathLst>
              </a:custGeom>
              <a:solidFill>
                <a:srgbClr val="FFC4B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78" name="Google Shape;1278;p16"/>
              <p:cNvSpPr/>
              <p:nvPr/>
            </p:nvSpPr>
            <p:spPr>
              <a:xfrm>
                <a:off x="1797" y="1602"/>
                <a:ext cx="68" cy="40"/>
              </a:xfrm>
              <a:custGeom>
                <a:rect b="b" l="l" r="r" t="t"/>
                <a:pathLst>
                  <a:path extrusionOk="0" h="82" w="137">
                    <a:moveTo>
                      <a:pt x="0" y="55"/>
                    </a:moveTo>
                    <a:lnTo>
                      <a:pt x="19" y="51"/>
                    </a:lnTo>
                    <a:lnTo>
                      <a:pt x="38" y="82"/>
                    </a:lnTo>
                    <a:lnTo>
                      <a:pt x="42" y="51"/>
                    </a:lnTo>
                    <a:lnTo>
                      <a:pt x="69" y="80"/>
                    </a:lnTo>
                    <a:lnTo>
                      <a:pt x="137" y="78"/>
                    </a:lnTo>
                    <a:lnTo>
                      <a:pt x="99" y="51"/>
                    </a:lnTo>
                    <a:lnTo>
                      <a:pt x="115" y="55"/>
                    </a:lnTo>
                    <a:lnTo>
                      <a:pt x="75" y="19"/>
                    </a:lnTo>
                    <a:lnTo>
                      <a:pt x="63" y="4"/>
                    </a:lnTo>
                    <a:lnTo>
                      <a:pt x="23" y="0"/>
                    </a:lnTo>
                    <a:lnTo>
                      <a:pt x="0" y="55"/>
                    </a:lnTo>
                    <a:lnTo>
                      <a:pt x="0" y="55"/>
                    </a:lnTo>
                    <a:close/>
                  </a:path>
                </a:pathLst>
              </a:custGeom>
              <a:solidFill>
                <a:srgbClr val="C7695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79" name="Google Shape;1279;p16"/>
              <p:cNvSpPr/>
              <p:nvPr/>
            </p:nvSpPr>
            <p:spPr>
              <a:xfrm>
                <a:off x="1647" y="1354"/>
                <a:ext cx="135" cy="350"/>
              </a:xfrm>
              <a:custGeom>
                <a:rect b="b" l="l" r="r" t="t"/>
                <a:pathLst>
                  <a:path extrusionOk="0" h="699" w="270">
                    <a:moveTo>
                      <a:pt x="270" y="165"/>
                    </a:moveTo>
                    <a:lnTo>
                      <a:pt x="211" y="139"/>
                    </a:lnTo>
                    <a:lnTo>
                      <a:pt x="198" y="123"/>
                    </a:lnTo>
                    <a:lnTo>
                      <a:pt x="175" y="158"/>
                    </a:lnTo>
                    <a:lnTo>
                      <a:pt x="150" y="194"/>
                    </a:lnTo>
                    <a:lnTo>
                      <a:pt x="129" y="224"/>
                    </a:lnTo>
                    <a:lnTo>
                      <a:pt x="114" y="277"/>
                    </a:lnTo>
                    <a:lnTo>
                      <a:pt x="122" y="325"/>
                    </a:lnTo>
                    <a:lnTo>
                      <a:pt x="147" y="350"/>
                    </a:lnTo>
                    <a:lnTo>
                      <a:pt x="188" y="390"/>
                    </a:lnTo>
                    <a:lnTo>
                      <a:pt x="213" y="426"/>
                    </a:lnTo>
                    <a:lnTo>
                      <a:pt x="247" y="437"/>
                    </a:lnTo>
                    <a:lnTo>
                      <a:pt x="228" y="467"/>
                    </a:lnTo>
                    <a:lnTo>
                      <a:pt x="162" y="479"/>
                    </a:lnTo>
                    <a:lnTo>
                      <a:pt x="175" y="454"/>
                    </a:lnTo>
                    <a:lnTo>
                      <a:pt x="154" y="439"/>
                    </a:lnTo>
                    <a:lnTo>
                      <a:pt x="114" y="416"/>
                    </a:lnTo>
                    <a:lnTo>
                      <a:pt x="99" y="418"/>
                    </a:lnTo>
                    <a:lnTo>
                      <a:pt x="120" y="395"/>
                    </a:lnTo>
                    <a:lnTo>
                      <a:pt x="147" y="414"/>
                    </a:lnTo>
                    <a:lnTo>
                      <a:pt x="175" y="418"/>
                    </a:lnTo>
                    <a:lnTo>
                      <a:pt x="162" y="388"/>
                    </a:lnTo>
                    <a:lnTo>
                      <a:pt x="122" y="363"/>
                    </a:lnTo>
                    <a:lnTo>
                      <a:pt x="116" y="382"/>
                    </a:lnTo>
                    <a:lnTo>
                      <a:pt x="99" y="355"/>
                    </a:lnTo>
                    <a:lnTo>
                      <a:pt x="88" y="314"/>
                    </a:lnTo>
                    <a:lnTo>
                      <a:pt x="88" y="274"/>
                    </a:lnTo>
                    <a:lnTo>
                      <a:pt x="70" y="325"/>
                    </a:lnTo>
                    <a:lnTo>
                      <a:pt x="50" y="378"/>
                    </a:lnTo>
                    <a:lnTo>
                      <a:pt x="27" y="441"/>
                    </a:lnTo>
                    <a:lnTo>
                      <a:pt x="15" y="521"/>
                    </a:lnTo>
                    <a:lnTo>
                      <a:pt x="2" y="699"/>
                    </a:lnTo>
                    <a:lnTo>
                      <a:pt x="0" y="494"/>
                    </a:lnTo>
                    <a:lnTo>
                      <a:pt x="10" y="418"/>
                    </a:lnTo>
                    <a:lnTo>
                      <a:pt x="61" y="304"/>
                    </a:lnTo>
                    <a:lnTo>
                      <a:pt x="78" y="217"/>
                    </a:lnTo>
                    <a:lnTo>
                      <a:pt x="135" y="141"/>
                    </a:lnTo>
                    <a:lnTo>
                      <a:pt x="175" y="28"/>
                    </a:lnTo>
                    <a:lnTo>
                      <a:pt x="213" y="0"/>
                    </a:lnTo>
                    <a:lnTo>
                      <a:pt x="242" y="112"/>
                    </a:lnTo>
                    <a:lnTo>
                      <a:pt x="270" y="165"/>
                    </a:lnTo>
                    <a:lnTo>
                      <a:pt x="270" y="165"/>
                    </a:lnTo>
                    <a:close/>
                  </a:path>
                </a:pathLst>
              </a:custGeom>
              <a:solidFill>
                <a:srgbClr val="C7695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80" name="Google Shape;1280;p16"/>
              <p:cNvSpPr/>
              <p:nvPr/>
            </p:nvSpPr>
            <p:spPr>
              <a:xfrm>
                <a:off x="1659" y="1530"/>
                <a:ext cx="143" cy="272"/>
              </a:xfrm>
              <a:custGeom>
                <a:rect b="b" l="l" r="r" t="t"/>
                <a:pathLst>
                  <a:path extrusionOk="0" h="543" w="287">
                    <a:moveTo>
                      <a:pt x="198" y="79"/>
                    </a:moveTo>
                    <a:lnTo>
                      <a:pt x="224" y="123"/>
                    </a:lnTo>
                    <a:lnTo>
                      <a:pt x="209" y="174"/>
                    </a:lnTo>
                    <a:lnTo>
                      <a:pt x="156" y="247"/>
                    </a:lnTo>
                    <a:lnTo>
                      <a:pt x="127" y="275"/>
                    </a:lnTo>
                    <a:lnTo>
                      <a:pt x="129" y="332"/>
                    </a:lnTo>
                    <a:lnTo>
                      <a:pt x="163" y="340"/>
                    </a:lnTo>
                    <a:lnTo>
                      <a:pt x="218" y="349"/>
                    </a:lnTo>
                    <a:lnTo>
                      <a:pt x="264" y="325"/>
                    </a:lnTo>
                    <a:lnTo>
                      <a:pt x="287" y="361"/>
                    </a:lnTo>
                    <a:lnTo>
                      <a:pt x="283" y="399"/>
                    </a:lnTo>
                    <a:lnTo>
                      <a:pt x="260" y="357"/>
                    </a:lnTo>
                    <a:lnTo>
                      <a:pt x="194" y="365"/>
                    </a:lnTo>
                    <a:lnTo>
                      <a:pt x="158" y="384"/>
                    </a:lnTo>
                    <a:lnTo>
                      <a:pt x="118" y="365"/>
                    </a:lnTo>
                    <a:lnTo>
                      <a:pt x="122" y="399"/>
                    </a:lnTo>
                    <a:lnTo>
                      <a:pt x="179" y="429"/>
                    </a:lnTo>
                    <a:lnTo>
                      <a:pt x="120" y="408"/>
                    </a:lnTo>
                    <a:lnTo>
                      <a:pt x="80" y="336"/>
                    </a:lnTo>
                    <a:lnTo>
                      <a:pt x="51" y="311"/>
                    </a:lnTo>
                    <a:lnTo>
                      <a:pt x="32" y="319"/>
                    </a:lnTo>
                    <a:lnTo>
                      <a:pt x="51" y="376"/>
                    </a:lnTo>
                    <a:lnTo>
                      <a:pt x="51" y="423"/>
                    </a:lnTo>
                    <a:lnTo>
                      <a:pt x="99" y="467"/>
                    </a:lnTo>
                    <a:lnTo>
                      <a:pt x="148" y="477"/>
                    </a:lnTo>
                    <a:lnTo>
                      <a:pt x="179" y="480"/>
                    </a:lnTo>
                    <a:lnTo>
                      <a:pt x="207" y="452"/>
                    </a:lnTo>
                    <a:lnTo>
                      <a:pt x="247" y="473"/>
                    </a:lnTo>
                    <a:lnTo>
                      <a:pt x="285" y="499"/>
                    </a:lnTo>
                    <a:lnTo>
                      <a:pt x="217" y="513"/>
                    </a:lnTo>
                    <a:lnTo>
                      <a:pt x="144" y="543"/>
                    </a:lnTo>
                    <a:lnTo>
                      <a:pt x="91" y="543"/>
                    </a:lnTo>
                    <a:lnTo>
                      <a:pt x="45" y="515"/>
                    </a:lnTo>
                    <a:lnTo>
                      <a:pt x="21" y="446"/>
                    </a:lnTo>
                    <a:lnTo>
                      <a:pt x="9" y="403"/>
                    </a:lnTo>
                    <a:lnTo>
                      <a:pt x="6" y="334"/>
                    </a:lnTo>
                    <a:lnTo>
                      <a:pt x="0" y="268"/>
                    </a:lnTo>
                    <a:lnTo>
                      <a:pt x="0" y="163"/>
                    </a:lnTo>
                    <a:lnTo>
                      <a:pt x="9" y="87"/>
                    </a:lnTo>
                    <a:lnTo>
                      <a:pt x="38" y="13"/>
                    </a:lnTo>
                    <a:lnTo>
                      <a:pt x="59" y="0"/>
                    </a:lnTo>
                    <a:lnTo>
                      <a:pt x="66" y="58"/>
                    </a:lnTo>
                    <a:lnTo>
                      <a:pt x="80" y="85"/>
                    </a:lnTo>
                    <a:lnTo>
                      <a:pt x="103" y="85"/>
                    </a:lnTo>
                    <a:lnTo>
                      <a:pt x="110" y="104"/>
                    </a:lnTo>
                    <a:lnTo>
                      <a:pt x="169" y="108"/>
                    </a:lnTo>
                    <a:lnTo>
                      <a:pt x="198" y="79"/>
                    </a:lnTo>
                    <a:lnTo>
                      <a:pt x="198" y="79"/>
                    </a:lnTo>
                    <a:close/>
                  </a:path>
                </a:pathLst>
              </a:custGeom>
              <a:solidFill>
                <a:srgbClr val="F59E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81" name="Google Shape;1281;p16"/>
              <p:cNvSpPr/>
              <p:nvPr/>
            </p:nvSpPr>
            <p:spPr>
              <a:xfrm>
                <a:off x="1675" y="1683"/>
                <a:ext cx="99" cy="72"/>
              </a:xfrm>
              <a:custGeom>
                <a:rect b="b" l="l" r="r" t="t"/>
                <a:pathLst>
                  <a:path extrusionOk="0" h="142" w="198">
                    <a:moveTo>
                      <a:pt x="82" y="87"/>
                    </a:moveTo>
                    <a:lnTo>
                      <a:pt x="34" y="7"/>
                    </a:lnTo>
                    <a:lnTo>
                      <a:pt x="0" y="0"/>
                    </a:lnTo>
                    <a:lnTo>
                      <a:pt x="8" y="30"/>
                    </a:lnTo>
                    <a:lnTo>
                      <a:pt x="57" y="79"/>
                    </a:lnTo>
                    <a:lnTo>
                      <a:pt x="78" y="108"/>
                    </a:lnTo>
                    <a:lnTo>
                      <a:pt x="198" y="142"/>
                    </a:lnTo>
                    <a:lnTo>
                      <a:pt x="186" y="123"/>
                    </a:lnTo>
                    <a:lnTo>
                      <a:pt x="82" y="87"/>
                    </a:lnTo>
                    <a:lnTo>
                      <a:pt x="82" y="87"/>
                    </a:lnTo>
                    <a:close/>
                  </a:path>
                </a:pathLst>
              </a:custGeom>
              <a:solidFill>
                <a:srgbClr val="E084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82" name="Google Shape;1282;p16"/>
              <p:cNvSpPr/>
              <p:nvPr/>
            </p:nvSpPr>
            <p:spPr>
              <a:xfrm>
                <a:off x="1721" y="1687"/>
                <a:ext cx="81" cy="43"/>
              </a:xfrm>
              <a:custGeom>
                <a:rect b="b" l="l" r="r" t="t"/>
                <a:pathLst>
                  <a:path extrusionOk="0" h="86" w="164">
                    <a:moveTo>
                      <a:pt x="0" y="19"/>
                    </a:moveTo>
                    <a:lnTo>
                      <a:pt x="21" y="32"/>
                    </a:lnTo>
                    <a:lnTo>
                      <a:pt x="65" y="34"/>
                    </a:lnTo>
                    <a:lnTo>
                      <a:pt x="116" y="34"/>
                    </a:lnTo>
                    <a:lnTo>
                      <a:pt x="143" y="0"/>
                    </a:lnTo>
                    <a:lnTo>
                      <a:pt x="164" y="32"/>
                    </a:lnTo>
                    <a:lnTo>
                      <a:pt x="160" y="86"/>
                    </a:lnTo>
                    <a:lnTo>
                      <a:pt x="137" y="46"/>
                    </a:lnTo>
                    <a:lnTo>
                      <a:pt x="73" y="59"/>
                    </a:lnTo>
                    <a:lnTo>
                      <a:pt x="29" y="69"/>
                    </a:lnTo>
                    <a:lnTo>
                      <a:pt x="2" y="52"/>
                    </a:lnTo>
                    <a:lnTo>
                      <a:pt x="0" y="19"/>
                    </a:lnTo>
                    <a:lnTo>
                      <a:pt x="0" y="19"/>
                    </a:lnTo>
                    <a:close/>
                  </a:path>
                </a:pathLst>
              </a:custGeom>
              <a:solidFill>
                <a:srgbClr val="C7695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83" name="Google Shape;1283;p16"/>
              <p:cNvSpPr/>
              <p:nvPr/>
            </p:nvSpPr>
            <p:spPr>
              <a:xfrm>
                <a:off x="1700" y="1584"/>
                <a:ext cx="60" cy="127"/>
              </a:xfrm>
              <a:custGeom>
                <a:rect b="b" l="l" r="r" t="t"/>
                <a:pathLst>
                  <a:path extrusionOk="0" h="253" w="119">
                    <a:moveTo>
                      <a:pt x="81" y="0"/>
                    </a:moveTo>
                    <a:lnTo>
                      <a:pt x="55" y="27"/>
                    </a:lnTo>
                    <a:lnTo>
                      <a:pt x="89" y="34"/>
                    </a:lnTo>
                    <a:lnTo>
                      <a:pt x="66" y="82"/>
                    </a:lnTo>
                    <a:lnTo>
                      <a:pt x="28" y="131"/>
                    </a:lnTo>
                    <a:lnTo>
                      <a:pt x="0" y="158"/>
                    </a:lnTo>
                    <a:lnTo>
                      <a:pt x="0" y="186"/>
                    </a:lnTo>
                    <a:lnTo>
                      <a:pt x="15" y="211"/>
                    </a:lnTo>
                    <a:lnTo>
                      <a:pt x="17" y="239"/>
                    </a:lnTo>
                    <a:lnTo>
                      <a:pt x="55" y="253"/>
                    </a:lnTo>
                    <a:lnTo>
                      <a:pt x="30" y="180"/>
                    </a:lnTo>
                    <a:lnTo>
                      <a:pt x="53" y="146"/>
                    </a:lnTo>
                    <a:lnTo>
                      <a:pt x="119" y="46"/>
                    </a:lnTo>
                    <a:lnTo>
                      <a:pt x="114" y="0"/>
                    </a:lnTo>
                    <a:lnTo>
                      <a:pt x="81" y="0"/>
                    </a:lnTo>
                    <a:lnTo>
                      <a:pt x="81" y="0"/>
                    </a:lnTo>
                    <a:close/>
                  </a:path>
                </a:pathLst>
              </a:custGeom>
              <a:solidFill>
                <a:srgbClr val="C7695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84" name="Google Shape;1284;p16"/>
              <p:cNvSpPr/>
              <p:nvPr/>
            </p:nvSpPr>
            <p:spPr>
              <a:xfrm>
                <a:off x="1667" y="1564"/>
                <a:ext cx="67" cy="108"/>
              </a:xfrm>
              <a:custGeom>
                <a:rect b="b" l="l" r="r" t="t"/>
                <a:pathLst>
                  <a:path extrusionOk="0" h="217" w="135">
                    <a:moveTo>
                      <a:pt x="114" y="65"/>
                    </a:moveTo>
                    <a:lnTo>
                      <a:pt x="80" y="65"/>
                    </a:lnTo>
                    <a:lnTo>
                      <a:pt x="48" y="34"/>
                    </a:lnTo>
                    <a:lnTo>
                      <a:pt x="23" y="0"/>
                    </a:lnTo>
                    <a:lnTo>
                      <a:pt x="6" y="38"/>
                    </a:lnTo>
                    <a:lnTo>
                      <a:pt x="0" y="116"/>
                    </a:lnTo>
                    <a:lnTo>
                      <a:pt x="13" y="192"/>
                    </a:lnTo>
                    <a:lnTo>
                      <a:pt x="23" y="217"/>
                    </a:lnTo>
                    <a:lnTo>
                      <a:pt x="44" y="198"/>
                    </a:lnTo>
                    <a:lnTo>
                      <a:pt x="80" y="179"/>
                    </a:lnTo>
                    <a:lnTo>
                      <a:pt x="112" y="126"/>
                    </a:lnTo>
                    <a:lnTo>
                      <a:pt x="135" y="105"/>
                    </a:lnTo>
                    <a:lnTo>
                      <a:pt x="114" y="65"/>
                    </a:lnTo>
                    <a:lnTo>
                      <a:pt x="114" y="65"/>
                    </a:lnTo>
                    <a:close/>
                  </a:path>
                </a:pathLst>
              </a:custGeom>
              <a:solidFill>
                <a:srgbClr val="FFB5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85" name="Google Shape;1285;p16"/>
              <p:cNvSpPr/>
              <p:nvPr/>
            </p:nvSpPr>
            <p:spPr>
              <a:xfrm>
                <a:off x="1781" y="1287"/>
                <a:ext cx="297" cy="183"/>
              </a:xfrm>
              <a:custGeom>
                <a:rect b="b" l="l" r="r" t="t"/>
                <a:pathLst>
                  <a:path extrusionOk="0" h="367" w="595">
                    <a:moveTo>
                      <a:pt x="595" y="222"/>
                    </a:moveTo>
                    <a:lnTo>
                      <a:pt x="508" y="85"/>
                    </a:lnTo>
                    <a:lnTo>
                      <a:pt x="331" y="0"/>
                    </a:lnTo>
                    <a:lnTo>
                      <a:pt x="0" y="287"/>
                    </a:lnTo>
                    <a:lnTo>
                      <a:pt x="120" y="344"/>
                    </a:lnTo>
                    <a:lnTo>
                      <a:pt x="247" y="367"/>
                    </a:lnTo>
                    <a:lnTo>
                      <a:pt x="458" y="334"/>
                    </a:lnTo>
                    <a:lnTo>
                      <a:pt x="576" y="323"/>
                    </a:lnTo>
                    <a:lnTo>
                      <a:pt x="595" y="222"/>
                    </a:lnTo>
                    <a:lnTo>
                      <a:pt x="595" y="222"/>
                    </a:lnTo>
                    <a:close/>
                  </a:path>
                </a:pathLst>
              </a:custGeom>
              <a:solidFill>
                <a:srgbClr val="B24C1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86" name="Google Shape;1286;p16"/>
              <p:cNvSpPr/>
              <p:nvPr/>
            </p:nvSpPr>
            <p:spPr>
              <a:xfrm>
                <a:off x="1859" y="1329"/>
                <a:ext cx="210" cy="134"/>
              </a:xfrm>
              <a:custGeom>
                <a:rect b="b" l="l" r="r" t="t"/>
                <a:pathLst>
                  <a:path extrusionOk="0" h="268" w="422">
                    <a:moveTo>
                      <a:pt x="325" y="0"/>
                    </a:moveTo>
                    <a:lnTo>
                      <a:pt x="367" y="78"/>
                    </a:lnTo>
                    <a:lnTo>
                      <a:pt x="278" y="49"/>
                    </a:lnTo>
                    <a:lnTo>
                      <a:pt x="333" y="95"/>
                    </a:lnTo>
                    <a:lnTo>
                      <a:pt x="158" y="87"/>
                    </a:lnTo>
                    <a:lnTo>
                      <a:pt x="276" y="114"/>
                    </a:lnTo>
                    <a:lnTo>
                      <a:pt x="103" y="110"/>
                    </a:lnTo>
                    <a:lnTo>
                      <a:pt x="194" y="150"/>
                    </a:lnTo>
                    <a:lnTo>
                      <a:pt x="0" y="125"/>
                    </a:lnTo>
                    <a:lnTo>
                      <a:pt x="15" y="155"/>
                    </a:lnTo>
                    <a:lnTo>
                      <a:pt x="127" y="184"/>
                    </a:lnTo>
                    <a:lnTo>
                      <a:pt x="234" y="190"/>
                    </a:lnTo>
                    <a:lnTo>
                      <a:pt x="167" y="207"/>
                    </a:lnTo>
                    <a:lnTo>
                      <a:pt x="175" y="226"/>
                    </a:lnTo>
                    <a:lnTo>
                      <a:pt x="76" y="233"/>
                    </a:lnTo>
                    <a:lnTo>
                      <a:pt x="19" y="237"/>
                    </a:lnTo>
                    <a:lnTo>
                      <a:pt x="84" y="254"/>
                    </a:lnTo>
                    <a:lnTo>
                      <a:pt x="13" y="268"/>
                    </a:lnTo>
                    <a:lnTo>
                      <a:pt x="232" y="260"/>
                    </a:lnTo>
                    <a:lnTo>
                      <a:pt x="363" y="247"/>
                    </a:lnTo>
                    <a:lnTo>
                      <a:pt x="418" y="180"/>
                    </a:lnTo>
                    <a:lnTo>
                      <a:pt x="422" y="116"/>
                    </a:lnTo>
                    <a:lnTo>
                      <a:pt x="355" y="13"/>
                    </a:lnTo>
                    <a:lnTo>
                      <a:pt x="325" y="0"/>
                    </a:lnTo>
                    <a:lnTo>
                      <a:pt x="325" y="0"/>
                    </a:lnTo>
                    <a:close/>
                  </a:path>
                </a:pathLst>
              </a:custGeom>
              <a:solidFill>
                <a:srgbClr val="85291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87" name="Google Shape;1287;p16"/>
              <p:cNvSpPr/>
              <p:nvPr/>
            </p:nvSpPr>
            <p:spPr>
              <a:xfrm>
                <a:off x="1998" y="1448"/>
                <a:ext cx="70" cy="149"/>
              </a:xfrm>
              <a:custGeom>
                <a:rect b="b" l="l" r="r" t="t"/>
                <a:pathLst>
                  <a:path extrusionOk="0" h="299" w="139">
                    <a:moveTo>
                      <a:pt x="16" y="57"/>
                    </a:moveTo>
                    <a:lnTo>
                      <a:pt x="0" y="299"/>
                    </a:lnTo>
                    <a:lnTo>
                      <a:pt x="113" y="242"/>
                    </a:lnTo>
                    <a:lnTo>
                      <a:pt x="139" y="0"/>
                    </a:lnTo>
                    <a:lnTo>
                      <a:pt x="16" y="57"/>
                    </a:lnTo>
                    <a:lnTo>
                      <a:pt x="16" y="57"/>
                    </a:lnTo>
                    <a:close/>
                  </a:path>
                </a:pathLst>
              </a:custGeom>
              <a:solidFill>
                <a:srgbClr val="B24C1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88" name="Google Shape;1288;p16"/>
              <p:cNvSpPr/>
              <p:nvPr/>
            </p:nvSpPr>
            <p:spPr>
              <a:xfrm>
                <a:off x="2007" y="1468"/>
                <a:ext cx="64" cy="130"/>
              </a:xfrm>
              <a:custGeom>
                <a:rect b="b" l="l" r="r" t="t"/>
                <a:pathLst>
                  <a:path extrusionOk="0" h="259" w="129">
                    <a:moveTo>
                      <a:pt x="70" y="63"/>
                    </a:moveTo>
                    <a:lnTo>
                      <a:pt x="53" y="167"/>
                    </a:lnTo>
                    <a:lnTo>
                      <a:pt x="36" y="91"/>
                    </a:lnTo>
                    <a:lnTo>
                      <a:pt x="36" y="154"/>
                    </a:lnTo>
                    <a:lnTo>
                      <a:pt x="26" y="181"/>
                    </a:lnTo>
                    <a:lnTo>
                      <a:pt x="1" y="78"/>
                    </a:lnTo>
                    <a:lnTo>
                      <a:pt x="0" y="259"/>
                    </a:lnTo>
                    <a:lnTo>
                      <a:pt x="64" y="222"/>
                    </a:lnTo>
                    <a:lnTo>
                      <a:pt x="129" y="0"/>
                    </a:lnTo>
                    <a:lnTo>
                      <a:pt x="70" y="63"/>
                    </a:lnTo>
                    <a:lnTo>
                      <a:pt x="70" y="63"/>
                    </a:lnTo>
                    <a:close/>
                  </a:path>
                </a:pathLst>
              </a:custGeom>
              <a:solidFill>
                <a:srgbClr val="85291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89" name="Google Shape;1289;p16"/>
              <p:cNvSpPr/>
              <p:nvPr/>
            </p:nvSpPr>
            <p:spPr>
              <a:xfrm>
                <a:off x="1716" y="1280"/>
                <a:ext cx="306" cy="188"/>
              </a:xfrm>
              <a:custGeom>
                <a:rect b="b" l="l" r="r" t="t"/>
                <a:pathLst>
                  <a:path extrusionOk="0" h="374" w="612">
                    <a:moveTo>
                      <a:pt x="0" y="304"/>
                    </a:moveTo>
                    <a:lnTo>
                      <a:pt x="44" y="194"/>
                    </a:lnTo>
                    <a:lnTo>
                      <a:pt x="74" y="197"/>
                    </a:lnTo>
                    <a:lnTo>
                      <a:pt x="104" y="277"/>
                    </a:lnTo>
                    <a:lnTo>
                      <a:pt x="171" y="332"/>
                    </a:lnTo>
                    <a:lnTo>
                      <a:pt x="310" y="374"/>
                    </a:lnTo>
                    <a:lnTo>
                      <a:pt x="378" y="374"/>
                    </a:lnTo>
                    <a:lnTo>
                      <a:pt x="262" y="338"/>
                    </a:lnTo>
                    <a:lnTo>
                      <a:pt x="355" y="338"/>
                    </a:lnTo>
                    <a:lnTo>
                      <a:pt x="205" y="290"/>
                    </a:lnTo>
                    <a:lnTo>
                      <a:pt x="302" y="296"/>
                    </a:lnTo>
                    <a:lnTo>
                      <a:pt x="247" y="258"/>
                    </a:lnTo>
                    <a:lnTo>
                      <a:pt x="409" y="306"/>
                    </a:lnTo>
                    <a:lnTo>
                      <a:pt x="329" y="264"/>
                    </a:lnTo>
                    <a:lnTo>
                      <a:pt x="479" y="275"/>
                    </a:lnTo>
                    <a:lnTo>
                      <a:pt x="293" y="197"/>
                    </a:lnTo>
                    <a:lnTo>
                      <a:pt x="367" y="197"/>
                    </a:lnTo>
                    <a:lnTo>
                      <a:pt x="323" y="169"/>
                    </a:lnTo>
                    <a:lnTo>
                      <a:pt x="388" y="157"/>
                    </a:lnTo>
                    <a:lnTo>
                      <a:pt x="363" y="136"/>
                    </a:lnTo>
                    <a:lnTo>
                      <a:pt x="456" y="131"/>
                    </a:lnTo>
                    <a:lnTo>
                      <a:pt x="399" y="97"/>
                    </a:lnTo>
                    <a:lnTo>
                      <a:pt x="523" y="125"/>
                    </a:lnTo>
                    <a:lnTo>
                      <a:pt x="450" y="64"/>
                    </a:lnTo>
                    <a:lnTo>
                      <a:pt x="612" y="133"/>
                    </a:lnTo>
                    <a:lnTo>
                      <a:pt x="574" y="70"/>
                    </a:lnTo>
                    <a:lnTo>
                      <a:pt x="494" y="17"/>
                    </a:lnTo>
                    <a:lnTo>
                      <a:pt x="380" y="0"/>
                    </a:lnTo>
                    <a:lnTo>
                      <a:pt x="156" y="45"/>
                    </a:lnTo>
                    <a:lnTo>
                      <a:pt x="63" y="140"/>
                    </a:lnTo>
                    <a:lnTo>
                      <a:pt x="6" y="209"/>
                    </a:lnTo>
                    <a:lnTo>
                      <a:pt x="0" y="304"/>
                    </a:lnTo>
                    <a:lnTo>
                      <a:pt x="0" y="304"/>
                    </a:lnTo>
                    <a:close/>
                  </a:path>
                </a:pathLst>
              </a:custGeom>
              <a:solidFill>
                <a:srgbClr val="85291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90" name="Google Shape;1290;p16"/>
              <p:cNvSpPr/>
              <p:nvPr/>
            </p:nvSpPr>
            <p:spPr>
              <a:xfrm>
                <a:off x="1797" y="1488"/>
                <a:ext cx="90" cy="95"/>
              </a:xfrm>
              <a:custGeom>
                <a:rect b="b" l="l" r="r" t="t"/>
                <a:pathLst>
                  <a:path extrusionOk="0" h="188" w="181">
                    <a:moveTo>
                      <a:pt x="128" y="8"/>
                    </a:moveTo>
                    <a:lnTo>
                      <a:pt x="86" y="9"/>
                    </a:lnTo>
                    <a:lnTo>
                      <a:pt x="67" y="36"/>
                    </a:lnTo>
                    <a:lnTo>
                      <a:pt x="67" y="72"/>
                    </a:lnTo>
                    <a:lnTo>
                      <a:pt x="33" y="84"/>
                    </a:lnTo>
                    <a:lnTo>
                      <a:pt x="23" y="118"/>
                    </a:lnTo>
                    <a:lnTo>
                      <a:pt x="0" y="142"/>
                    </a:lnTo>
                    <a:lnTo>
                      <a:pt x="18" y="188"/>
                    </a:lnTo>
                    <a:lnTo>
                      <a:pt x="40" y="186"/>
                    </a:lnTo>
                    <a:lnTo>
                      <a:pt x="78" y="186"/>
                    </a:lnTo>
                    <a:lnTo>
                      <a:pt x="130" y="186"/>
                    </a:lnTo>
                    <a:lnTo>
                      <a:pt x="139" y="154"/>
                    </a:lnTo>
                    <a:lnTo>
                      <a:pt x="128" y="122"/>
                    </a:lnTo>
                    <a:lnTo>
                      <a:pt x="128" y="84"/>
                    </a:lnTo>
                    <a:lnTo>
                      <a:pt x="162" y="74"/>
                    </a:lnTo>
                    <a:lnTo>
                      <a:pt x="181" y="38"/>
                    </a:lnTo>
                    <a:lnTo>
                      <a:pt x="181" y="9"/>
                    </a:lnTo>
                    <a:lnTo>
                      <a:pt x="147" y="0"/>
                    </a:lnTo>
                    <a:lnTo>
                      <a:pt x="128" y="8"/>
                    </a:lnTo>
                    <a:lnTo>
                      <a:pt x="128" y="8"/>
                    </a:lnTo>
                    <a:close/>
                  </a:path>
                </a:pathLst>
              </a:custGeom>
              <a:solidFill>
                <a:srgbClr val="FFD6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91" name="Google Shape;1291;p16"/>
              <p:cNvSpPr/>
              <p:nvPr/>
            </p:nvSpPr>
            <p:spPr>
              <a:xfrm>
                <a:off x="1810" y="1579"/>
                <a:ext cx="92" cy="33"/>
              </a:xfrm>
              <a:custGeom>
                <a:rect b="b" l="l" r="r" t="t"/>
                <a:pathLst>
                  <a:path extrusionOk="0" h="67" w="184">
                    <a:moveTo>
                      <a:pt x="146" y="23"/>
                    </a:moveTo>
                    <a:lnTo>
                      <a:pt x="93" y="0"/>
                    </a:lnTo>
                    <a:lnTo>
                      <a:pt x="0" y="6"/>
                    </a:lnTo>
                    <a:lnTo>
                      <a:pt x="72" y="27"/>
                    </a:lnTo>
                    <a:lnTo>
                      <a:pt x="127" y="46"/>
                    </a:lnTo>
                    <a:lnTo>
                      <a:pt x="164" y="63"/>
                    </a:lnTo>
                    <a:lnTo>
                      <a:pt x="184" y="67"/>
                    </a:lnTo>
                    <a:lnTo>
                      <a:pt x="169" y="39"/>
                    </a:lnTo>
                    <a:lnTo>
                      <a:pt x="146" y="23"/>
                    </a:lnTo>
                    <a:lnTo>
                      <a:pt x="146" y="23"/>
                    </a:lnTo>
                    <a:close/>
                  </a:path>
                </a:pathLst>
              </a:custGeom>
              <a:solidFill>
                <a:srgbClr val="FFD6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92" name="Google Shape;1292;p16"/>
              <p:cNvSpPr/>
              <p:nvPr/>
            </p:nvSpPr>
            <p:spPr>
              <a:xfrm>
                <a:off x="1797" y="1649"/>
                <a:ext cx="115" cy="64"/>
              </a:xfrm>
              <a:custGeom>
                <a:rect b="b" l="l" r="r" t="t"/>
                <a:pathLst>
                  <a:path extrusionOk="0" h="128" w="230">
                    <a:moveTo>
                      <a:pt x="25" y="15"/>
                    </a:moveTo>
                    <a:lnTo>
                      <a:pt x="48" y="31"/>
                    </a:lnTo>
                    <a:lnTo>
                      <a:pt x="61" y="21"/>
                    </a:lnTo>
                    <a:lnTo>
                      <a:pt x="107" y="23"/>
                    </a:lnTo>
                    <a:lnTo>
                      <a:pt x="147" y="44"/>
                    </a:lnTo>
                    <a:lnTo>
                      <a:pt x="187" y="34"/>
                    </a:lnTo>
                    <a:lnTo>
                      <a:pt x="230" y="38"/>
                    </a:lnTo>
                    <a:lnTo>
                      <a:pt x="187" y="80"/>
                    </a:lnTo>
                    <a:lnTo>
                      <a:pt x="153" y="101"/>
                    </a:lnTo>
                    <a:lnTo>
                      <a:pt x="118" y="112"/>
                    </a:lnTo>
                    <a:lnTo>
                      <a:pt x="88" y="128"/>
                    </a:lnTo>
                    <a:lnTo>
                      <a:pt x="50" y="124"/>
                    </a:lnTo>
                    <a:lnTo>
                      <a:pt x="25" y="89"/>
                    </a:lnTo>
                    <a:lnTo>
                      <a:pt x="0" y="65"/>
                    </a:lnTo>
                    <a:lnTo>
                      <a:pt x="0" y="29"/>
                    </a:lnTo>
                    <a:lnTo>
                      <a:pt x="6" y="0"/>
                    </a:lnTo>
                    <a:lnTo>
                      <a:pt x="25" y="15"/>
                    </a:lnTo>
                    <a:lnTo>
                      <a:pt x="25" y="15"/>
                    </a:lnTo>
                    <a:close/>
                  </a:path>
                </a:pathLst>
              </a:custGeom>
              <a:solidFill>
                <a:srgbClr val="FFC4B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93" name="Google Shape;1293;p16"/>
              <p:cNvSpPr/>
              <p:nvPr/>
            </p:nvSpPr>
            <p:spPr>
              <a:xfrm>
                <a:off x="1678" y="1593"/>
                <a:ext cx="47" cy="56"/>
              </a:xfrm>
              <a:custGeom>
                <a:rect b="b" l="l" r="r" t="t"/>
                <a:pathLst>
                  <a:path extrusionOk="0" h="112" w="95">
                    <a:moveTo>
                      <a:pt x="95" y="38"/>
                    </a:moveTo>
                    <a:lnTo>
                      <a:pt x="76" y="61"/>
                    </a:lnTo>
                    <a:lnTo>
                      <a:pt x="59" y="91"/>
                    </a:lnTo>
                    <a:lnTo>
                      <a:pt x="49" y="112"/>
                    </a:lnTo>
                    <a:lnTo>
                      <a:pt x="23" y="112"/>
                    </a:lnTo>
                    <a:lnTo>
                      <a:pt x="2" y="112"/>
                    </a:lnTo>
                    <a:lnTo>
                      <a:pt x="2" y="80"/>
                    </a:lnTo>
                    <a:lnTo>
                      <a:pt x="0" y="46"/>
                    </a:lnTo>
                    <a:lnTo>
                      <a:pt x="11" y="17"/>
                    </a:lnTo>
                    <a:lnTo>
                      <a:pt x="23" y="8"/>
                    </a:lnTo>
                    <a:lnTo>
                      <a:pt x="38" y="0"/>
                    </a:lnTo>
                    <a:lnTo>
                      <a:pt x="57" y="17"/>
                    </a:lnTo>
                    <a:lnTo>
                      <a:pt x="84" y="17"/>
                    </a:lnTo>
                    <a:lnTo>
                      <a:pt x="95" y="38"/>
                    </a:lnTo>
                    <a:lnTo>
                      <a:pt x="95" y="38"/>
                    </a:lnTo>
                    <a:close/>
                  </a:path>
                </a:pathLst>
              </a:custGeom>
              <a:solidFill>
                <a:srgbClr val="FFC4B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94" name="Google Shape;1294;p16"/>
              <p:cNvSpPr/>
              <p:nvPr/>
            </p:nvSpPr>
            <p:spPr>
              <a:xfrm>
                <a:off x="1741" y="1602"/>
                <a:ext cx="41" cy="93"/>
              </a:xfrm>
              <a:custGeom>
                <a:rect b="b" l="l" r="r" t="t"/>
                <a:pathLst>
                  <a:path extrusionOk="0" h="186" w="82">
                    <a:moveTo>
                      <a:pt x="78" y="36"/>
                    </a:moveTo>
                    <a:lnTo>
                      <a:pt x="69" y="72"/>
                    </a:lnTo>
                    <a:lnTo>
                      <a:pt x="59" y="139"/>
                    </a:lnTo>
                    <a:lnTo>
                      <a:pt x="48" y="164"/>
                    </a:lnTo>
                    <a:lnTo>
                      <a:pt x="35" y="186"/>
                    </a:lnTo>
                    <a:lnTo>
                      <a:pt x="23" y="186"/>
                    </a:lnTo>
                    <a:lnTo>
                      <a:pt x="6" y="186"/>
                    </a:lnTo>
                    <a:lnTo>
                      <a:pt x="0" y="169"/>
                    </a:lnTo>
                    <a:lnTo>
                      <a:pt x="8" y="148"/>
                    </a:lnTo>
                    <a:lnTo>
                      <a:pt x="27" y="118"/>
                    </a:lnTo>
                    <a:lnTo>
                      <a:pt x="35" y="80"/>
                    </a:lnTo>
                    <a:lnTo>
                      <a:pt x="52" y="50"/>
                    </a:lnTo>
                    <a:lnTo>
                      <a:pt x="67" y="29"/>
                    </a:lnTo>
                    <a:lnTo>
                      <a:pt x="82" y="0"/>
                    </a:lnTo>
                    <a:lnTo>
                      <a:pt x="78" y="36"/>
                    </a:lnTo>
                    <a:lnTo>
                      <a:pt x="78" y="36"/>
                    </a:lnTo>
                    <a:close/>
                  </a:path>
                </a:pathLst>
              </a:custGeom>
              <a:solidFill>
                <a:srgbClr val="FFC4B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95" name="Google Shape;1295;p16"/>
              <p:cNvSpPr/>
              <p:nvPr/>
            </p:nvSpPr>
            <p:spPr>
              <a:xfrm>
                <a:off x="1750" y="1717"/>
                <a:ext cx="40" cy="24"/>
              </a:xfrm>
              <a:custGeom>
                <a:rect b="b" l="l" r="r" t="t"/>
                <a:pathLst>
                  <a:path extrusionOk="0" h="50" w="80">
                    <a:moveTo>
                      <a:pt x="80" y="34"/>
                    </a:moveTo>
                    <a:lnTo>
                      <a:pt x="71" y="0"/>
                    </a:lnTo>
                    <a:lnTo>
                      <a:pt x="52" y="12"/>
                    </a:lnTo>
                    <a:lnTo>
                      <a:pt x="0" y="23"/>
                    </a:lnTo>
                    <a:lnTo>
                      <a:pt x="35" y="36"/>
                    </a:lnTo>
                    <a:lnTo>
                      <a:pt x="80" y="50"/>
                    </a:lnTo>
                    <a:lnTo>
                      <a:pt x="80" y="34"/>
                    </a:lnTo>
                    <a:lnTo>
                      <a:pt x="80" y="34"/>
                    </a:lnTo>
                    <a:close/>
                  </a:path>
                </a:pathLst>
              </a:custGeom>
              <a:solidFill>
                <a:srgbClr val="FFC4B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96" name="Google Shape;1296;p16"/>
              <p:cNvSpPr/>
              <p:nvPr/>
            </p:nvSpPr>
            <p:spPr>
              <a:xfrm>
                <a:off x="1690" y="1761"/>
                <a:ext cx="101" cy="37"/>
              </a:xfrm>
              <a:custGeom>
                <a:rect b="b" l="l" r="r" t="t"/>
                <a:pathLst>
                  <a:path extrusionOk="0" h="75" w="201">
                    <a:moveTo>
                      <a:pt x="133" y="16"/>
                    </a:moveTo>
                    <a:lnTo>
                      <a:pt x="119" y="38"/>
                    </a:lnTo>
                    <a:lnTo>
                      <a:pt x="95" y="46"/>
                    </a:lnTo>
                    <a:lnTo>
                      <a:pt x="57" y="42"/>
                    </a:lnTo>
                    <a:lnTo>
                      <a:pt x="21" y="29"/>
                    </a:lnTo>
                    <a:lnTo>
                      <a:pt x="0" y="29"/>
                    </a:lnTo>
                    <a:lnTo>
                      <a:pt x="11" y="50"/>
                    </a:lnTo>
                    <a:lnTo>
                      <a:pt x="49" y="75"/>
                    </a:lnTo>
                    <a:lnTo>
                      <a:pt x="85" y="75"/>
                    </a:lnTo>
                    <a:lnTo>
                      <a:pt x="117" y="61"/>
                    </a:lnTo>
                    <a:lnTo>
                      <a:pt x="133" y="52"/>
                    </a:lnTo>
                    <a:lnTo>
                      <a:pt x="163" y="44"/>
                    </a:lnTo>
                    <a:lnTo>
                      <a:pt x="201" y="38"/>
                    </a:lnTo>
                    <a:lnTo>
                      <a:pt x="171" y="12"/>
                    </a:lnTo>
                    <a:lnTo>
                      <a:pt x="144" y="0"/>
                    </a:lnTo>
                    <a:lnTo>
                      <a:pt x="133" y="16"/>
                    </a:lnTo>
                    <a:lnTo>
                      <a:pt x="133" y="16"/>
                    </a:lnTo>
                    <a:close/>
                  </a:path>
                </a:pathLst>
              </a:custGeom>
              <a:solidFill>
                <a:srgbClr val="FFB5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97" name="Google Shape;1297;p16"/>
              <p:cNvSpPr/>
              <p:nvPr/>
            </p:nvSpPr>
            <p:spPr>
              <a:xfrm>
                <a:off x="1806" y="1764"/>
                <a:ext cx="36" cy="24"/>
              </a:xfrm>
              <a:custGeom>
                <a:rect b="b" l="l" r="r" t="t"/>
                <a:pathLst>
                  <a:path extrusionOk="0" h="48" w="73">
                    <a:moveTo>
                      <a:pt x="0" y="25"/>
                    </a:moveTo>
                    <a:lnTo>
                      <a:pt x="33" y="48"/>
                    </a:lnTo>
                    <a:lnTo>
                      <a:pt x="59" y="25"/>
                    </a:lnTo>
                    <a:lnTo>
                      <a:pt x="73" y="0"/>
                    </a:lnTo>
                    <a:lnTo>
                      <a:pt x="40" y="13"/>
                    </a:lnTo>
                    <a:lnTo>
                      <a:pt x="6" y="15"/>
                    </a:lnTo>
                    <a:lnTo>
                      <a:pt x="0" y="25"/>
                    </a:lnTo>
                    <a:lnTo>
                      <a:pt x="0" y="25"/>
                    </a:lnTo>
                    <a:close/>
                  </a:path>
                </a:pathLst>
              </a:custGeom>
              <a:solidFill>
                <a:srgbClr val="F59E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98" name="Google Shape;1298;p16"/>
              <p:cNvSpPr/>
              <p:nvPr/>
            </p:nvSpPr>
            <p:spPr>
              <a:xfrm>
                <a:off x="1720" y="1574"/>
                <a:ext cx="37" cy="26"/>
              </a:xfrm>
              <a:custGeom>
                <a:rect b="b" l="l" r="r" t="t"/>
                <a:pathLst>
                  <a:path extrusionOk="0" h="51" w="74">
                    <a:moveTo>
                      <a:pt x="28" y="13"/>
                    </a:moveTo>
                    <a:lnTo>
                      <a:pt x="0" y="46"/>
                    </a:lnTo>
                    <a:lnTo>
                      <a:pt x="26" y="51"/>
                    </a:lnTo>
                    <a:lnTo>
                      <a:pt x="74" y="40"/>
                    </a:lnTo>
                    <a:lnTo>
                      <a:pt x="58" y="0"/>
                    </a:lnTo>
                    <a:lnTo>
                      <a:pt x="28" y="13"/>
                    </a:lnTo>
                    <a:lnTo>
                      <a:pt x="28" y="13"/>
                    </a:lnTo>
                    <a:close/>
                  </a:path>
                </a:pathLst>
              </a:custGeom>
              <a:solidFill>
                <a:srgbClr val="C7695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99" name="Google Shape;1299;p16"/>
              <p:cNvSpPr/>
              <p:nvPr/>
            </p:nvSpPr>
            <p:spPr>
              <a:xfrm>
                <a:off x="1686" y="1607"/>
                <a:ext cx="32" cy="32"/>
              </a:xfrm>
              <a:custGeom>
                <a:rect b="b" l="l" r="r" t="t"/>
                <a:pathLst>
                  <a:path extrusionOk="0" h="62" w="63">
                    <a:moveTo>
                      <a:pt x="21" y="0"/>
                    </a:moveTo>
                    <a:lnTo>
                      <a:pt x="4" y="9"/>
                    </a:lnTo>
                    <a:lnTo>
                      <a:pt x="0" y="62"/>
                    </a:lnTo>
                    <a:lnTo>
                      <a:pt x="25" y="62"/>
                    </a:lnTo>
                    <a:lnTo>
                      <a:pt x="63" y="1"/>
                    </a:lnTo>
                    <a:lnTo>
                      <a:pt x="21" y="0"/>
                    </a:lnTo>
                    <a:lnTo>
                      <a:pt x="21" y="0"/>
                    </a:lnTo>
                    <a:close/>
                  </a:path>
                </a:pathLst>
              </a:custGeom>
              <a:solidFill>
                <a:srgbClr val="FFD6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00" name="Google Shape;1300;p16"/>
              <p:cNvSpPr/>
              <p:nvPr/>
            </p:nvSpPr>
            <p:spPr>
              <a:xfrm>
                <a:off x="1714" y="1745"/>
                <a:ext cx="47" cy="19"/>
              </a:xfrm>
              <a:custGeom>
                <a:rect b="b" l="l" r="r" t="t"/>
                <a:pathLst>
                  <a:path extrusionOk="0" h="38" w="93">
                    <a:moveTo>
                      <a:pt x="0" y="0"/>
                    </a:moveTo>
                    <a:lnTo>
                      <a:pt x="40" y="2"/>
                    </a:lnTo>
                    <a:lnTo>
                      <a:pt x="59" y="17"/>
                    </a:lnTo>
                    <a:lnTo>
                      <a:pt x="93" y="19"/>
                    </a:lnTo>
                    <a:lnTo>
                      <a:pt x="65" y="38"/>
                    </a:lnTo>
                    <a:lnTo>
                      <a:pt x="32" y="23"/>
                    </a:lnTo>
                    <a:lnTo>
                      <a:pt x="0" y="12"/>
                    </a:lnTo>
                    <a:lnTo>
                      <a:pt x="0" y="0"/>
                    </a:lnTo>
                    <a:lnTo>
                      <a:pt x="0" y="0"/>
                    </a:lnTo>
                    <a:close/>
                  </a:path>
                </a:pathLst>
              </a:custGeom>
              <a:solidFill>
                <a:srgbClr val="D6666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01" name="Google Shape;1301;p16"/>
              <p:cNvSpPr/>
              <p:nvPr/>
            </p:nvSpPr>
            <p:spPr>
              <a:xfrm>
                <a:off x="1731" y="1755"/>
                <a:ext cx="29" cy="12"/>
              </a:xfrm>
              <a:custGeom>
                <a:rect b="b" l="l" r="r" t="t"/>
                <a:pathLst>
                  <a:path extrusionOk="0" h="25" w="57">
                    <a:moveTo>
                      <a:pt x="0" y="0"/>
                    </a:moveTo>
                    <a:lnTo>
                      <a:pt x="17" y="25"/>
                    </a:lnTo>
                    <a:lnTo>
                      <a:pt x="57" y="4"/>
                    </a:lnTo>
                    <a:lnTo>
                      <a:pt x="0" y="0"/>
                    </a:lnTo>
                    <a:lnTo>
                      <a:pt x="0" y="0"/>
                    </a:lnTo>
                    <a:close/>
                  </a:path>
                </a:pathLst>
              </a:custGeom>
              <a:solidFill>
                <a:srgbClr val="FF99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02" name="Google Shape;1302;p16"/>
              <p:cNvSpPr/>
              <p:nvPr/>
            </p:nvSpPr>
            <p:spPr>
              <a:xfrm>
                <a:off x="1503" y="2627"/>
                <a:ext cx="88" cy="106"/>
              </a:xfrm>
              <a:custGeom>
                <a:rect b="b" l="l" r="r" t="t"/>
                <a:pathLst>
                  <a:path extrusionOk="0" h="211" w="177">
                    <a:moveTo>
                      <a:pt x="6" y="10"/>
                    </a:moveTo>
                    <a:lnTo>
                      <a:pt x="51" y="74"/>
                    </a:lnTo>
                    <a:lnTo>
                      <a:pt x="63" y="169"/>
                    </a:lnTo>
                    <a:lnTo>
                      <a:pt x="99" y="184"/>
                    </a:lnTo>
                    <a:lnTo>
                      <a:pt x="101" y="209"/>
                    </a:lnTo>
                    <a:lnTo>
                      <a:pt x="175" y="211"/>
                    </a:lnTo>
                    <a:lnTo>
                      <a:pt x="177" y="160"/>
                    </a:lnTo>
                    <a:lnTo>
                      <a:pt x="171" y="93"/>
                    </a:lnTo>
                    <a:lnTo>
                      <a:pt x="169" y="69"/>
                    </a:lnTo>
                    <a:lnTo>
                      <a:pt x="129" y="53"/>
                    </a:lnTo>
                    <a:lnTo>
                      <a:pt x="93" y="2"/>
                    </a:lnTo>
                    <a:lnTo>
                      <a:pt x="0" y="0"/>
                    </a:lnTo>
                    <a:lnTo>
                      <a:pt x="6" y="10"/>
                    </a:lnTo>
                    <a:lnTo>
                      <a:pt x="6" y="10"/>
                    </a:lnTo>
                    <a:close/>
                  </a:path>
                </a:pathLst>
              </a:custGeom>
              <a:solidFill>
                <a:srgbClr val="5C665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03" name="Google Shape;1303;p16"/>
              <p:cNvSpPr/>
              <p:nvPr/>
            </p:nvSpPr>
            <p:spPr>
              <a:xfrm>
                <a:off x="1801" y="1659"/>
                <a:ext cx="82" cy="39"/>
              </a:xfrm>
              <a:custGeom>
                <a:rect b="b" l="l" r="r" t="t"/>
                <a:pathLst>
                  <a:path extrusionOk="0" h="78" w="163">
                    <a:moveTo>
                      <a:pt x="2" y="0"/>
                    </a:moveTo>
                    <a:lnTo>
                      <a:pt x="38" y="27"/>
                    </a:lnTo>
                    <a:lnTo>
                      <a:pt x="61" y="15"/>
                    </a:lnTo>
                    <a:lnTo>
                      <a:pt x="89" y="32"/>
                    </a:lnTo>
                    <a:lnTo>
                      <a:pt x="163" y="40"/>
                    </a:lnTo>
                    <a:lnTo>
                      <a:pt x="106" y="63"/>
                    </a:lnTo>
                    <a:lnTo>
                      <a:pt x="65" y="78"/>
                    </a:lnTo>
                    <a:lnTo>
                      <a:pt x="30" y="65"/>
                    </a:lnTo>
                    <a:lnTo>
                      <a:pt x="0" y="38"/>
                    </a:lnTo>
                    <a:lnTo>
                      <a:pt x="2" y="0"/>
                    </a:lnTo>
                    <a:lnTo>
                      <a:pt x="2" y="0"/>
                    </a:lnTo>
                    <a:close/>
                  </a:path>
                </a:pathLst>
              </a:custGeom>
              <a:solidFill>
                <a:srgbClr val="FFD6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04" name="Google Shape;1304;p16"/>
              <p:cNvSpPr/>
              <p:nvPr/>
            </p:nvSpPr>
            <p:spPr>
              <a:xfrm>
                <a:off x="1745" y="1630"/>
                <a:ext cx="23" cy="53"/>
              </a:xfrm>
              <a:custGeom>
                <a:rect b="b" l="l" r="r" t="t"/>
                <a:pathLst>
                  <a:path extrusionOk="0" h="107" w="45">
                    <a:moveTo>
                      <a:pt x="45" y="0"/>
                    </a:moveTo>
                    <a:lnTo>
                      <a:pt x="30" y="67"/>
                    </a:lnTo>
                    <a:lnTo>
                      <a:pt x="15" y="107"/>
                    </a:lnTo>
                    <a:lnTo>
                      <a:pt x="0" y="107"/>
                    </a:lnTo>
                    <a:lnTo>
                      <a:pt x="2" y="72"/>
                    </a:lnTo>
                    <a:lnTo>
                      <a:pt x="17" y="31"/>
                    </a:lnTo>
                    <a:lnTo>
                      <a:pt x="45" y="0"/>
                    </a:lnTo>
                    <a:lnTo>
                      <a:pt x="45" y="0"/>
                    </a:lnTo>
                    <a:close/>
                  </a:path>
                </a:pathLst>
              </a:custGeom>
              <a:solidFill>
                <a:srgbClr val="FFD6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05" name="Google Shape;1305;p16"/>
              <p:cNvSpPr/>
              <p:nvPr/>
            </p:nvSpPr>
            <p:spPr>
              <a:xfrm>
                <a:off x="1805" y="1555"/>
                <a:ext cx="50" cy="31"/>
              </a:xfrm>
              <a:custGeom>
                <a:rect b="b" l="l" r="r" t="t"/>
                <a:pathLst>
                  <a:path extrusionOk="0" h="63" w="98">
                    <a:moveTo>
                      <a:pt x="0" y="25"/>
                    </a:moveTo>
                    <a:lnTo>
                      <a:pt x="0" y="51"/>
                    </a:lnTo>
                    <a:lnTo>
                      <a:pt x="51" y="63"/>
                    </a:lnTo>
                    <a:lnTo>
                      <a:pt x="98" y="63"/>
                    </a:lnTo>
                    <a:lnTo>
                      <a:pt x="81" y="13"/>
                    </a:lnTo>
                    <a:lnTo>
                      <a:pt x="41" y="0"/>
                    </a:lnTo>
                    <a:lnTo>
                      <a:pt x="15" y="2"/>
                    </a:lnTo>
                    <a:lnTo>
                      <a:pt x="0" y="25"/>
                    </a:lnTo>
                    <a:lnTo>
                      <a:pt x="0" y="25"/>
                    </a:lnTo>
                    <a:close/>
                  </a:path>
                </a:pathLst>
              </a:custGeom>
              <a:solidFill>
                <a:srgbClr val="FFE5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06" name="Google Shape;1306;p16"/>
              <p:cNvSpPr/>
              <p:nvPr/>
            </p:nvSpPr>
            <p:spPr>
              <a:xfrm>
                <a:off x="1690" y="1518"/>
                <a:ext cx="35" cy="57"/>
              </a:xfrm>
              <a:custGeom>
                <a:rect b="b" l="l" r="r" t="t"/>
                <a:pathLst>
                  <a:path extrusionOk="0" h="114" w="70">
                    <a:moveTo>
                      <a:pt x="11" y="36"/>
                    </a:moveTo>
                    <a:lnTo>
                      <a:pt x="19" y="68"/>
                    </a:lnTo>
                    <a:lnTo>
                      <a:pt x="0" y="97"/>
                    </a:lnTo>
                    <a:lnTo>
                      <a:pt x="24" y="104"/>
                    </a:lnTo>
                    <a:lnTo>
                      <a:pt x="70" y="114"/>
                    </a:lnTo>
                    <a:lnTo>
                      <a:pt x="41" y="55"/>
                    </a:lnTo>
                    <a:lnTo>
                      <a:pt x="21" y="0"/>
                    </a:lnTo>
                    <a:lnTo>
                      <a:pt x="11" y="36"/>
                    </a:lnTo>
                    <a:lnTo>
                      <a:pt x="11" y="36"/>
                    </a:lnTo>
                    <a:close/>
                  </a:path>
                </a:pathLst>
              </a:custGeom>
              <a:solidFill>
                <a:srgbClr val="A84A3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07" name="Google Shape;1307;p16"/>
              <p:cNvSpPr/>
              <p:nvPr/>
            </p:nvSpPr>
            <p:spPr>
              <a:xfrm>
                <a:off x="1500" y="2628"/>
                <a:ext cx="93" cy="110"/>
              </a:xfrm>
              <a:custGeom>
                <a:rect b="b" l="l" r="r" t="t"/>
                <a:pathLst>
                  <a:path extrusionOk="0" h="220" w="187">
                    <a:moveTo>
                      <a:pt x="29" y="0"/>
                    </a:moveTo>
                    <a:lnTo>
                      <a:pt x="80" y="53"/>
                    </a:lnTo>
                    <a:lnTo>
                      <a:pt x="156" y="72"/>
                    </a:lnTo>
                    <a:lnTo>
                      <a:pt x="86" y="86"/>
                    </a:lnTo>
                    <a:lnTo>
                      <a:pt x="95" y="158"/>
                    </a:lnTo>
                    <a:lnTo>
                      <a:pt x="164" y="154"/>
                    </a:lnTo>
                    <a:lnTo>
                      <a:pt x="172" y="80"/>
                    </a:lnTo>
                    <a:lnTo>
                      <a:pt x="187" y="162"/>
                    </a:lnTo>
                    <a:lnTo>
                      <a:pt x="172" y="220"/>
                    </a:lnTo>
                    <a:lnTo>
                      <a:pt x="172" y="165"/>
                    </a:lnTo>
                    <a:lnTo>
                      <a:pt x="126" y="173"/>
                    </a:lnTo>
                    <a:lnTo>
                      <a:pt x="126" y="220"/>
                    </a:lnTo>
                    <a:lnTo>
                      <a:pt x="92" y="173"/>
                    </a:lnTo>
                    <a:lnTo>
                      <a:pt x="67" y="143"/>
                    </a:lnTo>
                    <a:lnTo>
                      <a:pt x="52" y="72"/>
                    </a:lnTo>
                    <a:lnTo>
                      <a:pt x="0" y="0"/>
                    </a:lnTo>
                    <a:lnTo>
                      <a:pt x="29" y="0"/>
                    </a:lnTo>
                    <a:lnTo>
                      <a:pt x="29" y="0"/>
                    </a:lnTo>
                    <a:close/>
                  </a:path>
                </a:pathLst>
              </a:custGeom>
              <a:solidFill>
                <a:srgbClr val="2E33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08" name="Google Shape;1308;p16"/>
              <p:cNvSpPr/>
              <p:nvPr/>
            </p:nvSpPr>
            <p:spPr>
              <a:xfrm>
                <a:off x="1705" y="1766"/>
                <a:ext cx="76" cy="26"/>
              </a:xfrm>
              <a:custGeom>
                <a:rect b="b" l="l" r="r" t="t"/>
                <a:pathLst>
                  <a:path extrusionOk="0" h="51" w="152">
                    <a:moveTo>
                      <a:pt x="127" y="0"/>
                    </a:moveTo>
                    <a:lnTo>
                      <a:pt x="152" y="25"/>
                    </a:lnTo>
                    <a:lnTo>
                      <a:pt x="116" y="30"/>
                    </a:lnTo>
                    <a:lnTo>
                      <a:pt x="70" y="46"/>
                    </a:lnTo>
                    <a:lnTo>
                      <a:pt x="34" y="51"/>
                    </a:lnTo>
                    <a:lnTo>
                      <a:pt x="0" y="34"/>
                    </a:lnTo>
                    <a:lnTo>
                      <a:pt x="34" y="38"/>
                    </a:lnTo>
                    <a:lnTo>
                      <a:pt x="86" y="32"/>
                    </a:lnTo>
                    <a:lnTo>
                      <a:pt x="103" y="23"/>
                    </a:lnTo>
                    <a:lnTo>
                      <a:pt x="127" y="0"/>
                    </a:lnTo>
                    <a:lnTo>
                      <a:pt x="127" y="0"/>
                    </a:lnTo>
                    <a:close/>
                  </a:path>
                </a:pathLst>
              </a:custGeom>
              <a:solidFill>
                <a:srgbClr val="FFC4B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09" name="Google Shape;1309;p16"/>
              <p:cNvSpPr/>
              <p:nvPr/>
            </p:nvSpPr>
            <p:spPr>
              <a:xfrm>
                <a:off x="1186" y="2338"/>
                <a:ext cx="123" cy="127"/>
              </a:xfrm>
              <a:custGeom>
                <a:rect b="b" l="l" r="r" t="t"/>
                <a:pathLst>
                  <a:path extrusionOk="0" h="253" w="247">
                    <a:moveTo>
                      <a:pt x="213" y="88"/>
                    </a:moveTo>
                    <a:lnTo>
                      <a:pt x="164" y="29"/>
                    </a:lnTo>
                    <a:lnTo>
                      <a:pt x="116" y="0"/>
                    </a:lnTo>
                    <a:lnTo>
                      <a:pt x="61" y="14"/>
                    </a:lnTo>
                    <a:lnTo>
                      <a:pt x="40" y="48"/>
                    </a:lnTo>
                    <a:lnTo>
                      <a:pt x="0" y="107"/>
                    </a:lnTo>
                    <a:lnTo>
                      <a:pt x="76" y="95"/>
                    </a:lnTo>
                    <a:lnTo>
                      <a:pt x="120" y="124"/>
                    </a:lnTo>
                    <a:lnTo>
                      <a:pt x="164" y="128"/>
                    </a:lnTo>
                    <a:lnTo>
                      <a:pt x="211" y="156"/>
                    </a:lnTo>
                    <a:lnTo>
                      <a:pt x="215" y="215"/>
                    </a:lnTo>
                    <a:lnTo>
                      <a:pt x="225" y="253"/>
                    </a:lnTo>
                    <a:lnTo>
                      <a:pt x="247" y="188"/>
                    </a:lnTo>
                    <a:lnTo>
                      <a:pt x="213" y="88"/>
                    </a:lnTo>
                    <a:lnTo>
                      <a:pt x="213" y="88"/>
                    </a:lnTo>
                    <a:close/>
                  </a:path>
                </a:pathLst>
              </a:custGeom>
              <a:solidFill>
                <a:srgbClr val="FFB5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10" name="Google Shape;1310;p16"/>
              <p:cNvSpPr/>
              <p:nvPr/>
            </p:nvSpPr>
            <p:spPr>
              <a:xfrm>
                <a:off x="1784" y="2478"/>
                <a:ext cx="213" cy="140"/>
              </a:xfrm>
              <a:custGeom>
                <a:rect b="b" l="l" r="r" t="t"/>
                <a:pathLst>
                  <a:path extrusionOk="0" h="281" w="426">
                    <a:moveTo>
                      <a:pt x="426" y="0"/>
                    </a:moveTo>
                    <a:lnTo>
                      <a:pt x="327" y="110"/>
                    </a:lnTo>
                    <a:lnTo>
                      <a:pt x="228" y="186"/>
                    </a:lnTo>
                    <a:lnTo>
                      <a:pt x="152" y="237"/>
                    </a:lnTo>
                    <a:lnTo>
                      <a:pt x="87" y="258"/>
                    </a:lnTo>
                    <a:lnTo>
                      <a:pt x="0" y="281"/>
                    </a:lnTo>
                    <a:lnTo>
                      <a:pt x="64" y="207"/>
                    </a:lnTo>
                    <a:lnTo>
                      <a:pt x="178" y="127"/>
                    </a:lnTo>
                    <a:lnTo>
                      <a:pt x="287" y="55"/>
                    </a:lnTo>
                    <a:lnTo>
                      <a:pt x="426" y="0"/>
                    </a:lnTo>
                    <a:lnTo>
                      <a:pt x="426" y="0"/>
                    </a:lnTo>
                    <a:close/>
                  </a:path>
                </a:pathLst>
              </a:custGeom>
              <a:solidFill>
                <a:srgbClr val="FFB5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11" name="Google Shape;1311;p16"/>
              <p:cNvSpPr/>
              <p:nvPr/>
            </p:nvSpPr>
            <p:spPr>
              <a:xfrm>
                <a:off x="1602" y="2683"/>
                <a:ext cx="17" cy="51"/>
              </a:xfrm>
              <a:custGeom>
                <a:rect b="b" l="l" r="r" t="t"/>
                <a:pathLst>
                  <a:path extrusionOk="0" h="103" w="34">
                    <a:moveTo>
                      <a:pt x="11" y="0"/>
                    </a:moveTo>
                    <a:lnTo>
                      <a:pt x="30" y="59"/>
                    </a:lnTo>
                    <a:lnTo>
                      <a:pt x="34" y="103"/>
                    </a:lnTo>
                    <a:lnTo>
                      <a:pt x="0" y="88"/>
                    </a:lnTo>
                    <a:lnTo>
                      <a:pt x="11" y="0"/>
                    </a:lnTo>
                    <a:lnTo>
                      <a:pt x="11" y="0"/>
                    </a:lnTo>
                    <a:close/>
                  </a:path>
                </a:pathLst>
              </a:custGeom>
              <a:solidFill>
                <a:srgbClr val="FFB5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12" name="Google Shape;1312;p16"/>
              <p:cNvSpPr/>
              <p:nvPr/>
            </p:nvSpPr>
            <p:spPr>
              <a:xfrm>
                <a:off x="1544" y="2671"/>
                <a:ext cx="37" cy="34"/>
              </a:xfrm>
              <a:custGeom>
                <a:rect b="b" l="l" r="r" t="t"/>
                <a:pathLst>
                  <a:path extrusionOk="0" h="68" w="74">
                    <a:moveTo>
                      <a:pt x="0" y="3"/>
                    </a:moveTo>
                    <a:lnTo>
                      <a:pt x="36" y="15"/>
                    </a:lnTo>
                    <a:lnTo>
                      <a:pt x="6" y="68"/>
                    </a:lnTo>
                    <a:lnTo>
                      <a:pt x="74" y="60"/>
                    </a:lnTo>
                    <a:lnTo>
                      <a:pt x="68" y="0"/>
                    </a:lnTo>
                    <a:lnTo>
                      <a:pt x="0" y="3"/>
                    </a:lnTo>
                    <a:lnTo>
                      <a:pt x="0" y="3"/>
                    </a:lnTo>
                    <a:close/>
                  </a:path>
                </a:pathLst>
              </a:custGeom>
              <a:solidFill>
                <a:srgbClr val="8A99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13" name="Google Shape;1313;p16"/>
              <p:cNvSpPr/>
              <p:nvPr/>
            </p:nvSpPr>
            <p:spPr>
              <a:xfrm>
                <a:off x="1565" y="2716"/>
                <a:ext cx="15" cy="12"/>
              </a:xfrm>
              <a:custGeom>
                <a:rect b="b" l="l" r="r" t="t"/>
                <a:pathLst>
                  <a:path extrusionOk="0" h="23" w="30">
                    <a:moveTo>
                      <a:pt x="0" y="11"/>
                    </a:moveTo>
                    <a:lnTo>
                      <a:pt x="0" y="23"/>
                    </a:lnTo>
                    <a:lnTo>
                      <a:pt x="26" y="23"/>
                    </a:lnTo>
                    <a:lnTo>
                      <a:pt x="30" y="0"/>
                    </a:lnTo>
                    <a:lnTo>
                      <a:pt x="0" y="11"/>
                    </a:lnTo>
                    <a:lnTo>
                      <a:pt x="0" y="11"/>
                    </a:lnTo>
                    <a:close/>
                  </a:path>
                </a:pathLst>
              </a:custGeom>
              <a:solidFill>
                <a:srgbClr val="8A99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14" name="Google Shape;1314;p16"/>
              <p:cNvSpPr/>
              <p:nvPr/>
            </p:nvSpPr>
            <p:spPr>
              <a:xfrm>
                <a:off x="1568" y="2717"/>
                <a:ext cx="5" cy="11"/>
              </a:xfrm>
              <a:custGeom>
                <a:rect b="b" l="l" r="r" t="t"/>
                <a:pathLst>
                  <a:path extrusionOk="0" h="21" w="12">
                    <a:moveTo>
                      <a:pt x="0" y="7"/>
                    </a:moveTo>
                    <a:lnTo>
                      <a:pt x="4" y="21"/>
                    </a:lnTo>
                    <a:lnTo>
                      <a:pt x="12" y="21"/>
                    </a:lnTo>
                    <a:lnTo>
                      <a:pt x="12" y="0"/>
                    </a:lnTo>
                    <a:lnTo>
                      <a:pt x="0" y="7"/>
                    </a:lnTo>
                    <a:lnTo>
                      <a:pt x="0" y="7"/>
                    </a:lnTo>
                    <a:close/>
                  </a:path>
                </a:pathLst>
              </a:custGeom>
              <a:solidFill>
                <a:srgbClr val="B8CCB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15" name="Google Shape;1315;p16"/>
              <p:cNvSpPr/>
              <p:nvPr/>
            </p:nvSpPr>
            <p:spPr>
              <a:xfrm>
                <a:off x="1533" y="2637"/>
                <a:ext cx="28" cy="13"/>
              </a:xfrm>
              <a:custGeom>
                <a:rect b="b" l="l" r="r" t="t"/>
                <a:pathLst>
                  <a:path extrusionOk="0" h="27" w="57">
                    <a:moveTo>
                      <a:pt x="0" y="0"/>
                    </a:moveTo>
                    <a:lnTo>
                      <a:pt x="32" y="23"/>
                    </a:lnTo>
                    <a:lnTo>
                      <a:pt x="57" y="27"/>
                    </a:lnTo>
                    <a:lnTo>
                      <a:pt x="25" y="0"/>
                    </a:lnTo>
                    <a:lnTo>
                      <a:pt x="0" y="0"/>
                    </a:lnTo>
                    <a:lnTo>
                      <a:pt x="0" y="0"/>
                    </a:lnTo>
                    <a:close/>
                  </a:path>
                </a:pathLst>
              </a:custGeom>
              <a:solidFill>
                <a:srgbClr val="8A99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16" name="Google Shape;1316;p16"/>
              <p:cNvSpPr/>
              <p:nvPr/>
            </p:nvSpPr>
            <p:spPr>
              <a:xfrm>
                <a:off x="987" y="2547"/>
                <a:ext cx="15" cy="39"/>
              </a:xfrm>
              <a:custGeom>
                <a:rect b="b" l="l" r="r" t="t"/>
                <a:pathLst>
                  <a:path extrusionOk="0" h="78" w="30">
                    <a:moveTo>
                      <a:pt x="11" y="2"/>
                    </a:moveTo>
                    <a:lnTo>
                      <a:pt x="0" y="29"/>
                    </a:lnTo>
                    <a:lnTo>
                      <a:pt x="2" y="56"/>
                    </a:lnTo>
                    <a:lnTo>
                      <a:pt x="11" y="78"/>
                    </a:lnTo>
                    <a:lnTo>
                      <a:pt x="23" y="44"/>
                    </a:lnTo>
                    <a:lnTo>
                      <a:pt x="30" y="12"/>
                    </a:lnTo>
                    <a:lnTo>
                      <a:pt x="30" y="0"/>
                    </a:lnTo>
                    <a:lnTo>
                      <a:pt x="11" y="2"/>
                    </a:lnTo>
                    <a:lnTo>
                      <a:pt x="11" y="2"/>
                    </a:lnTo>
                    <a:close/>
                  </a:path>
                </a:pathLst>
              </a:custGeom>
              <a:solidFill>
                <a:srgbClr val="FFB5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17" name="Google Shape;1317;p16"/>
              <p:cNvSpPr/>
              <p:nvPr/>
            </p:nvSpPr>
            <p:spPr>
              <a:xfrm>
                <a:off x="1054" y="2566"/>
                <a:ext cx="33" cy="52"/>
              </a:xfrm>
              <a:custGeom>
                <a:rect b="b" l="l" r="r" t="t"/>
                <a:pathLst>
                  <a:path extrusionOk="0" h="103" w="65">
                    <a:moveTo>
                      <a:pt x="15" y="23"/>
                    </a:moveTo>
                    <a:lnTo>
                      <a:pt x="6" y="46"/>
                    </a:lnTo>
                    <a:lnTo>
                      <a:pt x="0" y="80"/>
                    </a:lnTo>
                    <a:lnTo>
                      <a:pt x="0" y="103"/>
                    </a:lnTo>
                    <a:lnTo>
                      <a:pt x="21" y="56"/>
                    </a:lnTo>
                    <a:lnTo>
                      <a:pt x="38" y="38"/>
                    </a:lnTo>
                    <a:lnTo>
                      <a:pt x="38" y="21"/>
                    </a:lnTo>
                    <a:lnTo>
                      <a:pt x="65" y="0"/>
                    </a:lnTo>
                    <a:lnTo>
                      <a:pt x="38" y="0"/>
                    </a:lnTo>
                    <a:lnTo>
                      <a:pt x="15" y="23"/>
                    </a:lnTo>
                    <a:lnTo>
                      <a:pt x="15" y="23"/>
                    </a:lnTo>
                    <a:close/>
                  </a:path>
                </a:pathLst>
              </a:custGeom>
              <a:solidFill>
                <a:srgbClr val="FFB5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18" name="Google Shape;1318;p16"/>
              <p:cNvSpPr/>
              <p:nvPr/>
            </p:nvSpPr>
            <p:spPr>
              <a:xfrm>
                <a:off x="1121" y="2567"/>
                <a:ext cx="23" cy="44"/>
              </a:xfrm>
              <a:custGeom>
                <a:rect b="b" l="l" r="r" t="t"/>
                <a:pathLst>
                  <a:path extrusionOk="0" h="88" w="46">
                    <a:moveTo>
                      <a:pt x="13" y="21"/>
                    </a:moveTo>
                    <a:lnTo>
                      <a:pt x="6" y="50"/>
                    </a:lnTo>
                    <a:lnTo>
                      <a:pt x="8" y="74"/>
                    </a:lnTo>
                    <a:lnTo>
                      <a:pt x="23" y="88"/>
                    </a:lnTo>
                    <a:lnTo>
                      <a:pt x="46" y="71"/>
                    </a:lnTo>
                    <a:lnTo>
                      <a:pt x="36" y="40"/>
                    </a:lnTo>
                    <a:lnTo>
                      <a:pt x="30" y="16"/>
                    </a:lnTo>
                    <a:lnTo>
                      <a:pt x="0" y="0"/>
                    </a:lnTo>
                    <a:lnTo>
                      <a:pt x="13" y="21"/>
                    </a:lnTo>
                    <a:lnTo>
                      <a:pt x="13" y="21"/>
                    </a:lnTo>
                    <a:close/>
                  </a:path>
                </a:pathLst>
              </a:custGeom>
              <a:solidFill>
                <a:srgbClr val="FFB5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19" name="Google Shape;1319;p16"/>
              <p:cNvSpPr/>
              <p:nvPr/>
            </p:nvSpPr>
            <p:spPr>
              <a:xfrm>
                <a:off x="1042" y="2647"/>
                <a:ext cx="10" cy="24"/>
              </a:xfrm>
              <a:custGeom>
                <a:rect b="b" l="l" r="r" t="t"/>
                <a:pathLst>
                  <a:path extrusionOk="0" h="48" w="19">
                    <a:moveTo>
                      <a:pt x="6" y="0"/>
                    </a:moveTo>
                    <a:lnTo>
                      <a:pt x="0" y="27"/>
                    </a:lnTo>
                    <a:lnTo>
                      <a:pt x="8" y="48"/>
                    </a:lnTo>
                    <a:lnTo>
                      <a:pt x="19" y="32"/>
                    </a:lnTo>
                    <a:lnTo>
                      <a:pt x="19" y="13"/>
                    </a:lnTo>
                    <a:lnTo>
                      <a:pt x="6" y="0"/>
                    </a:lnTo>
                    <a:lnTo>
                      <a:pt x="6" y="0"/>
                    </a:lnTo>
                    <a:close/>
                  </a:path>
                </a:pathLst>
              </a:custGeom>
              <a:solidFill>
                <a:srgbClr val="F59E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20" name="Google Shape;1320;p16"/>
              <p:cNvSpPr/>
              <p:nvPr/>
            </p:nvSpPr>
            <p:spPr>
              <a:xfrm>
                <a:off x="997" y="2640"/>
                <a:ext cx="12" cy="28"/>
              </a:xfrm>
              <a:custGeom>
                <a:rect b="b" l="l" r="r" t="t"/>
                <a:pathLst>
                  <a:path extrusionOk="0" h="55" w="23">
                    <a:moveTo>
                      <a:pt x="8" y="26"/>
                    </a:moveTo>
                    <a:lnTo>
                      <a:pt x="0" y="28"/>
                    </a:lnTo>
                    <a:lnTo>
                      <a:pt x="2" y="55"/>
                    </a:lnTo>
                    <a:lnTo>
                      <a:pt x="23" y="38"/>
                    </a:lnTo>
                    <a:lnTo>
                      <a:pt x="23" y="0"/>
                    </a:lnTo>
                    <a:lnTo>
                      <a:pt x="8" y="26"/>
                    </a:lnTo>
                    <a:lnTo>
                      <a:pt x="8" y="26"/>
                    </a:lnTo>
                    <a:close/>
                  </a:path>
                </a:pathLst>
              </a:custGeom>
              <a:solidFill>
                <a:srgbClr val="F59E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21" name="Google Shape;1321;p16"/>
              <p:cNvSpPr/>
              <p:nvPr/>
            </p:nvSpPr>
            <p:spPr>
              <a:xfrm>
                <a:off x="948" y="2634"/>
                <a:ext cx="12" cy="31"/>
              </a:xfrm>
              <a:custGeom>
                <a:rect b="b" l="l" r="r" t="t"/>
                <a:pathLst>
                  <a:path extrusionOk="0" h="63" w="25">
                    <a:moveTo>
                      <a:pt x="0" y="0"/>
                    </a:moveTo>
                    <a:lnTo>
                      <a:pt x="0" y="35"/>
                    </a:lnTo>
                    <a:lnTo>
                      <a:pt x="17" y="63"/>
                    </a:lnTo>
                    <a:lnTo>
                      <a:pt x="25" y="42"/>
                    </a:lnTo>
                    <a:lnTo>
                      <a:pt x="12" y="19"/>
                    </a:lnTo>
                    <a:lnTo>
                      <a:pt x="0" y="0"/>
                    </a:lnTo>
                    <a:lnTo>
                      <a:pt x="0" y="0"/>
                    </a:lnTo>
                    <a:close/>
                  </a:path>
                </a:pathLst>
              </a:custGeom>
              <a:solidFill>
                <a:srgbClr val="E084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22" name="Google Shape;1322;p16"/>
              <p:cNvSpPr/>
              <p:nvPr/>
            </p:nvSpPr>
            <p:spPr>
              <a:xfrm>
                <a:off x="1469" y="2736"/>
                <a:ext cx="80" cy="36"/>
              </a:xfrm>
              <a:custGeom>
                <a:rect b="b" l="l" r="r" t="t"/>
                <a:pathLst>
                  <a:path extrusionOk="0" h="72" w="159">
                    <a:moveTo>
                      <a:pt x="154" y="11"/>
                    </a:moveTo>
                    <a:lnTo>
                      <a:pt x="114" y="0"/>
                    </a:lnTo>
                    <a:lnTo>
                      <a:pt x="68" y="15"/>
                    </a:lnTo>
                    <a:lnTo>
                      <a:pt x="28" y="19"/>
                    </a:lnTo>
                    <a:lnTo>
                      <a:pt x="0" y="24"/>
                    </a:lnTo>
                    <a:lnTo>
                      <a:pt x="21" y="45"/>
                    </a:lnTo>
                    <a:lnTo>
                      <a:pt x="76" y="61"/>
                    </a:lnTo>
                    <a:lnTo>
                      <a:pt x="133" y="72"/>
                    </a:lnTo>
                    <a:lnTo>
                      <a:pt x="159" y="61"/>
                    </a:lnTo>
                    <a:lnTo>
                      <a:pt x="159" y="30"/>
                    </a:lnTo>
                    <a:lnTo>
                      <a:pt x="154" y="11"/>
                    </a:lnTo>
                    <a:lnTo>
                      <a:pt x="154" y="11"/>
                    </a:lnTo>
                    <a:close/>
                  </a:path>
                </a:pathLst>
              </a:custGeom>
              <a:solidFill>
                <a:srgbClr val="FFB5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23" name="Google Shape;1323;p16"/>
              <p:cNvSpPr/>
              <p:nvPr/>
            </p:nvSpPr>
            <p:spPr>
              <a:xfrm>
                <a:off x="1392" y="2710"/>
                <a:ext cx="65" cy="32"/>
              </a:xfrm>
              <a:custGeom>
                <a:rect b="b" l="l" r="r" t="t"/>
                <a:pathLst>
                  <a:path extrusionOk="0" h="65" w="131">
                    <a:moveTo>
                      <a:pt x="131" y="54"/>
                    </a:moveTo>
                    <a:lnTo>
                      <a:pt x="102" y="38"/>
                    </a:lnTo>
                    <a:lnTo>
                      <a:pt x="76" y="23"/>
                    </a:lnTo>
                    <a:lnTo>
                      <a:pt x="51" y="18"/>
                    </a:lnTo>
                    <a:lnTo>
                      <a:pt x="40" y="0"/>
                    </a:lnTo>
                    <a:lnTo>
                      <a:pt x="26" y="8"/>
                    </a:lnTo>
                    <a:lnTo>
                      <a:pt x="0" y="21"/>
                    </a:lnTo>
                    <a:lnTo>
                      <a:pt x="28" y="48"/>
                    </a:lnTo>
                    <a:lnTo>
                      <a:pt x="55" y="33"/>
                    </a:lnTo>
                    <a:lnTo>
                      <a:pt x="66" y="52"/>
                    </a:lnTo>
                    <a:lnTo>
                      <a:pt x="87" y="65"/>
                    </a:lnTo>
                    <a:lnTo>
                      <a:pt x="131" y="54"/>
                    </a:lnTo>
                    <a:lnTo>
                      <a:pt x="131" y="54"/>
                    </a:lnTo>
                    <a:close/>
                  </a:path>
                </a:pathLst>
              </a:custGeom>
              <a:solidFill>
                <a:srgbClr val="FFB5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24" name="Google Shape;1324;p16"/>
              <p:cNvSpPr/>
              <p:nvPr/>
            </p:nvSpPr>
            <p:spPr>
              <a:xfrm>
                <a:off x="1286" y="2702"/>
                <a:ext cx="50" cy="20"/>
              </a:xfrm>
              <a:custGeom>
                <a:rect b="b" l="l" r="r" t="t"/>
                <a:pathLst>
                  <a:path extrusionOk="0" h="40" w="99">
                    <a:moveTo>
                      <a:pt x="99" y="8"/>
                    </a:moveTo>
                    <a:lnTo>
                      <a:pt x="64" y="0"/>
                    </a:lnTo>
                    <a:lnTo>
                      <a:pt x="38" y="19"/>
                    </a:lnTo>
                    <a:lnTo>
                      <a:pt x="0" y="38"/>
                    </a:lnTo>
                    <a:lnTo>
                      <a:pt x="42" y="38"/>
                    </a:lnTo>
                    <a:lnTo>
                      <a:pt x="80" y="40"/>
                    </a:lnTo>
                    <a:lnTo>
                      <a:pt x="99" y="8"/>
                    </a:lnTo>
                    <a:lnTo>
                      <a:pt x="99" y="8"/>
                    </a:lnTo>
                    <a:close/>
                  </a:path>
                </a:pathLst>
              </a:custGeom>
              <a:solidFill>
                <a:srgbClr val="FFB5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25" name="Google Shape;1325;p16"/>
              <p:cNvSpPr/>
              <p:nvPr/>
            </p:nvSpPr>
            <p:spPr>
              <a:xfrm>
                <a:off x="1280" y="2644"/>
                <a:ext cx="104" cy="32"/>
              </a:xfrm>
              <a:custGeom>
                <a:rect b="b" l="l" r="r" t="t"/>
                <a:pathLst>
                  <a:path extrusionOk="0" h="65" w="210">
                    <a:moveTo>
                      <a:pt x="210" y="54"/>
                    </a:moveTo>
                    <a:lnTo>
                      <a:pt x="151" y="6"/>
                    </a:lnTo>
                    <a:lnTo>
                      <a:pt x="113" y="0"/>
                    </a:lnTo>
                    <a:lnTo>
                      <a:pt x="99" y="16"/>
                    </a:lnTo>
                    <a:lnTo>
                      <a:pt x="65" y="21"/>
                    </a:lnTo>
                    <a:lnTo>
                      <a:pt x="31" y="29"/>
                    </a:lnTo>
                    <a:lnTo>
                      <a:pt x="0" y="65"/>
                    </a:lnTo>
                    <a:lnTo>
                      <a:pt x="57" y="40"/>
                    </a:lnTo>
                    <a:lnTo>
                      <a:pt x="92" y="42"/>
                    </a:lnTo>
                    <a:lnTo>
                      <a:pt x="135" y="46"/>
                    </a:lnTo>
                    <a:lnTo>
                      <a:pt x="164" y="38"/>
                    </a:lnTo>
                    <a:lnTo>
                      <a:pt x="183" y="55"/>
                    </a:lnTo>
                    <a:lnTo>
                      <a:pt x="210" y="54"/>
                    </a:lnTo>
                    <a:lnTo>
                      <a:pt x="210" y="54"/>
                    </a:lnTo>
                    <a:close/>
                  </a:path>
                </a:pathLst>
              </a:custGeom>
              <a:solidFill>
                <a:srgbClr val="FFB5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26" name="Google Shape;1326;p16"/>
              <p:cNvSpPr/>
              <p:nvPr/>
            </p:nvSpPr>
            <p:spPr>
              <a:xfrm>
                <a:off x="1267" y="2610"/>
                <a:ext cx="79" cy="13"/>
              </a:xfrm>
              <a:custGeom>
                <a:rect b="b" l="l" r="r" t="t"/>
                <a:pathLst>
                  <a:path extrusionOk="0" h="26" w="158">
                    <a:moveTo>
                      <a:pt x="158" y="21"/>
                    </a:moveTo>
                    <a:lnTo>
                      <a:pt x="102" y="0"/>
                    </a:lnTo>
                    <a:lnTo>
                      <a:pt x="36" y="0"/>
                    </a:lnTo>
                    <a:lnTo>
                      <a:pt x="11" y="7"/>
                    </a:lnTo>
                    <a:lnTo>
                      <a:pt x="0" y="26"/>
                    </a:lnTo>
                    <a:lnTo>
                      <a:pt x="36" y="26"/>
                    </a:lnTo>
                    <a:lnTo>
                      <a:pt x="59" y="15"/>
                    </a:lnTo>
                    <a:lnTo>
                      <a:pt x="110" y="23"/>
                    </a:lnTo>
                    <a:lnTo>
                      <a:pt x="158" y="21"/>
                    </a:lnTo>
                    <a:lnTo>
                      <a:pt x="158" y="21"/>
                    </a:lnTo>
                    <a:close/>
                  </a:path>
                </a:pathLst>
              </a:custGeom>
              <a:solidFill>
                <a:srgbClr val="FFB5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27" name="Google Shape;1327;p16"/>
              <p:cNvSpPr/>
              <p:nvPr/>
            </p:nvSpPr>
            <p:spPr>
              <a:xfrm>
                <a:off x="1139" y="2518"/>
                <a:ext cx="66" cy="78"/>
              </a:xfrm>
              <a:custGeom>
                <a:rect b="b" l="l" r="r" t="t"/>
                <a:pathLst>
                  <a:path extrusionOk="0" h="155" w="131">
                    <a:moveTo>
                      <a:pt x="0" y="5"/>
                    </a:moveTo>
                    <a:lnTo>
                      <a:pt x="0" y="43"/>
                    </a:lnTo>
                    <a:lnTo>
                      <a:pt x="44" y="77"/>
                    </a:lnTo>
                    <a:lnTo>
                      <a:pt x="70" y="127"/>
                    </a:lnTo>
                    <a:lnTo>
                      <a:pt x="101" y="155"/>
                    </a:lnTo>
                    <a:lnTo>
                      <a:pt x="131" y="106"/>
                    </a:lnTo>
                    <a:lnTo>
                      <a:pt x="122" y="64"/>
                    </a:lnTo>
                    <a:lnTo>
                      <a:pt x="67" y="22"/>
                    </a:lnTo>
                    <a:lnTo>
                      <a:pt x="29" y="0"/>
                    </a:lnTo>
                    <a:lnTo>
                      <a:pt x="0" y="5"/>
                    </a:lnTo>
                    <a:lnTo>
                      <a:pt x="0" y="5"/>
                    </a:lnTo>
                    <a:close/>
                  </a:path>
                </a:pathLst>
              </a:custGeom>
              <a:solidFill>
                <a:srgbClr val="F59E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28" name="Google Shape;1328;p16"/>
              <p:cNvSpPr/>
              <p:nvPr/>
            </p:nvSpPr>
            <p:spPr>
              <a:xfrm>
                <a:off x="1974" y="1758"/>
                <a:ext cx="251" cy="504"/>
              </a:xfrm>
              <a:custGeom>
                <a:rect b="b" l="l" r="r" t="t"/>
                <a:pathLst>
                  <a:path extrusionOk="0" h="1007" w="504">
                    <a:moveTo>
                      <a:pt x="441" y="38"/>
                    </a:moveTo>
                    <a:lnTo>
                      <a:pt x="325" y="0"/>
                    </a:lnTo>
                    <a:lnTo>
                      <a:pt x="253" y="76"/>
                    </a:lnTo>
                    <a:lnTo>
                      <a:pt x="152" y="211"/>
                    </a:lnTo>
                    <a:lnTo>
                      <a:pt x="0" y="490"/>
                    </a:lnTo>
                    <a:lnTo>
                      <a:pt x="131" y="325"/>
                    </a:lnTo>
                    <a:lnTo>
                      <a:pt x="255" y="207"/>
                    </a:lnTo>
                    <a:lnTo>
                      <a:pt x="300" y="139"/>
                    </a:lnTo>
                    <a:lnTo>
                      <a:pt x="287" y="283"/>
                    </a:lnTo>
                    <a:lnTo>
                      <a:pt x="190" y="410"/>
                    </a:lnTo>
                    <a:lnTo>
                      <a:pt x="110" y="530"/>
                    </a:lnTo>
                    <a:lnTo>
                      <a:pt x="42" y="648"/>
                    </a:lnTo>
                    <a:lnTo>
                      <a:pt x="17" y="713"/>
                    </a:lnTo>
                    <a:lnTo>
                      <a:pt x="143" y="614"/>
                    </a:lnTo>
                    <a:lnTo>
                      <a:pt x="221" y="530"/>
                    </a:lnTo>
                    <a:lnTo>
                      <a:pt x="300" y="380"/>
                    </a:lnTo>
                    <a:lnTo>
                      <a:pt x="272" y="549"/>
                    </a:lnTo>
                    <a:lnTo>
                      <a:pt x="232" y="652"/>
                    </a:lnTo>
                    <a:lnTo>
                      <a:pt x="165" y="751"/>
                    </a:lnTo>
                    <a:lnTo>
                      <a:pt x="63" y="838"/>
                    </a:lnTo>
                    <a:lnTo>
                      <a:pt x="17" y="872"/>
                    </a:lnTo>
                    <a:lnTo>
                      <a:pt x="11" y="924"/>
                    </a:lnTo>
                    <a:lnTo>
                      <a:pt x="25" y="973"/>
                    </a:lnTo>
                    <a:lnTo>
                      <a:pt x="125" y="992"/>
                    </a:lnTo>
                    <a:lnTo>
                      <a:pt x="215" y="990"/>
                    </a:lnTo>
                    <a:lnTo>
                      <a:pt x="314" y="865"/>
                    </a:lnTo>
                    <a:lnTo>
                      <a:pt x="369" y="848"/>
                    </a:lnTo>
                    <a:lnTo>
                      <a:pt x="289" y="1007"/>
                    </a:lnTo>
                    <a:lnTo>
                      <a:pt x="437" y="914"/>
                    </a:lnTo>
                    <a:lnTo>
                      <a:pt x="487" y="787"/>
                    </a:lnTo>
                    <a:lnTo>
                      <a:pt x="504" y="686"/>
                    </a:lnTo>
                    <a:lnTo>
                      <a:pt x="483" y="564"/>
                    </a:lnTo>
                    <a:lnTo>
                      <a:pt x="449" y="483"/>
                    </a:lnTo>
                    <a:lnTo>
                      <a:pt x="454" y="372"/>
                    </a:lnTo>
                    <a:lnTo>
                      <a:pt x="475" y="262"/>
                    </a:lnTo>
                    <a:lnTo>
                      <a:pt x="475" y="199"/>
                    </a:lnTo>
                    <a:lnTo>
                      <a:pt x="441" y="38"/>
                    </a:lnTo>
                    <a:lnTo>
                      <a:pt x="441" y="3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29" name="Google Shape;1329;p16"/>
              <p:cNvSpPr/>
              <p:nvPr/>
            </p:nvSpPr>
            <p:spPr>
              <a:xfrm>
                <a:off x="2227" y="1987"/>
                <a:ext cx="60" cy="475"/>
              </a:xfrm>
              <a:custGeom>
                <a:rect b="b" l="l" r="r" t="t"/>
                <a:pathLst>
                  <a:path extrusionOk="0" h="948" w="119">
                    <a:moveTo>
                      <a:pt x="57" y="418"/>
                    </a:moveTo>
                    <a:lnTo>
                      <a:pt x="39" y="614"/>
                    </a:lnTo>
                    <a:lnTo>
                      <a:pt x="0" y="775"/>
                    </a:lnTo>
                    <a:lnTo>
                      <a:pt x="64" y="948"/>
                    </a:lnTo>
                    <a:lnTo>
                      <a:pt x="89" y="848"/>
                    </a:lnTo>
                    <a:lnTo>
                      <a:pt x="119" y="716"/>
                    </a:lnTo>
                    <a:lnTo>
                      <a:pt x="95" y="439"/>
                    </a:lnTo>
                    <a:lnTo>
                      <a:pt x="81" y="198"/>
                    </a:lnTo>
                    <a:lnTo>
                      <a:pt x="51" y="0"/>
                    </a:lnTo>
                    <a:lnTo>
                      <a:pt x="53" y="334"/>
                    </a:lnTo>
                    <a:lnTo>
                      <a:pt x="57" y="418"/>
                    </a:lnTo>
                    <a:lnTo>
                      <a:pt x="57" y="41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30" name="Google Shape;1330;p16"/>
              <p:cNvSpPr/>
              <p:nvPr/>
            </p:nvSpPr>
            <p:spPr>
              <a:xfrm>
                <a:off x="1914" y="2281"/>
                <a:ext cx="231" cy="194"/>
              </a:xfrm>
              <a:custGeom>
                <a:rect b="b" l="l" r="r" t="t"/>
                <a:pathLst>
                  <a:path extrusionOk="0" h="388" w="462">
                    <a:moveTo>
                      <a:pt x="131" y="27"/>
                    </a:moveTo>
                    <a:lnTo>
                      <a:pt x="55" y="141"/>
                    </a:lnTo>
                    <a:lnTo>
                      <a:pt x="55" y="27"/>
                    </a:lnTo>
                    <a:lnTo>
                      <a:pt x="0" y="95"/>
                    </a:lnTo>
                    <a:lnTo>
                      <a:pt x="0" y="129"/>
                    </a:lnTo>
                    <a:lnTo>
                      <a:pt x="25" y="128"/>
                    </a:lnTo>
                    <a:lnTo>
                      <a:pt x="42" y="166"/>
                    </a:lnTo>
                    <a:lnTo>
                      <a:pt x="111" y="200"/>
                    </a:lnTo>
                    <a:lnTo>
                      <a:pt x="145" y="171"/>
                    </a:lnTo>
                    <a:lnTo>
                      <a:pt x="221" y="213"/>
                    </a:lnTo>
                    <a:lnTo>
                      <a:pt x="268" y="251"/>
                    </a:lnTo>
                    <a:lnTo>
                      <a:pt x="327" y="251"/>
                    </a:lnTo>
                    <a:lnTo>
                      <a:pt x="403" y="337"/>
                    </a:lnTo>
                    <a:lnTo>
                      <a:pt x="352" y="323"/>
                    </a:lnTo>
                    <a:lnTo>
                      <a:pt x="396" y="388"/>
                    </a:lnTo>
                    <a:lnTo>
                      <a:pt x="445" y="369"/>
                    </a:lnTo>
                    <a:lnTo>
                      <a:pt x="462" y="238"/>
                    </a:lnTo>
                    <a:lnTo>
                      <a:pt x="348" y="57"/>
                    </a:lnTo>
                    <a:lnTo>
                      <a:pt x="226" y="17"/>
                    </a:lnTo>
                    <a:lnTo>
                      <a:pt x="154" y="0"/>
                    </a:lnTo>
                    <a:lnTo>
                      <a:pt x="131" y="27"/>
                    </a:lnTo>
                    <a:lnTo>
                      <a:pt x="131" y="2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31" name="Google Shape;1331;p16"/>
              <p:cNvSpPr/>
              <p:nvPr/>
            </p:nvSpPr>
            <p:spPr>
              <a:xfrm>
                <a:off x="2147" y="2252"/>
                <a:ext cx="54" cy="115"/>
              </a:xfrm>
              <a:custGeom>
                <a:rect b="b" l="l" r="r" t="t"/>
                <a:pathLst>
                  <a:path extrusionOk="0" h="230" w="106">
                    <a:moveTo>
                      <a:pt x="0" y="141"/>
                    </a:moveTo>
                    <a:lnTo>
                      <a:pt x="106" y="0"/>
                    </a:lnTo>
                    <a:lnTo>
                      <a:pt x="76" y="120"/>
                    </a:lnTo>
                    <a:lnTo>
                      <a:pt x="13" y="230"/>
                    </a:lnTo>
                    <a:lnTo>
                      <a:pt x="0" y="141"/>
                    </a:lnTo>
                    <a:lnTo>
                      <a:pt x="0" y="14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32" name="Google Shape;1332;p16"/>
              <p:cNvSpPr/>
              <p:nvPr/>
            </p:nvSpPr>
            <p:spPr>
              <a:xfrm>
                <a:off x="2177" y="2430"/>
                <a:ext cx="77" cy="150"/>
              </a:xfrm>
              <a:custGeom>
                <a:rect b="b" l="l" r="r" t="t"/>
                <a:pathLst>
                  <a:path extrusionOk="0" h="300" w="154">
                    <a:moveTo>
                      <a:pt x="0" y="38"/>
                    </a:moveTo>
                    <a:lnTo>
                      <a:pt x="7" y="114"/>
                    </a:lnTo>
                    <a:lnTo>
                      <a:pt x="89" y="300"/>
                    </a:lnTo>
                    <a:lnTo>
                      <a:pt x="72" y="135"/>
                    </a:lnTo>
                    <a:lnTo>
                      <a:pt x="154" y="190"/>
                    </a:lnTo>
                    <a:lnTo>
                      <a:pt x="9" y="0"/>
                    </a:lnTo>
                    <a:lnTo>
                      <a:pt x="0" y="38"/>
                    </a:lnTo>
                    <a:lnTo>
                      <a:pt x="0" y="3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33" name="Google Shape;1333;p16"/>
              <p:cNvSpPr/>
              <p:nvPr/>
            </p:nvSpPr>
            <p:spPr>
              <a:xfrm>
                <a:off x="1769" y="1967"/>
                <a:ext cx="22" cy="389"/>
              </a:xfrm>
              <a:custGeom>
                <a:rect b="b" l="l" r="r" t="t"/>
                <a:pathLst>
                  <a:path extrusionOk="0" h="777" w="44">
                    <a:moveTo>
                      <a:pt x="21" y="61"/>
                    </a:moveTo>
                    <a:lnTo>
                      <a:pt x="0" y="458"/>
                    </a:lnTo>
                    <a:lnTo>
                      <a:pt x="0" y="620"/>
                    </a:lnTo>
                    <a:lnTo>
                      <a:pt x="23" y="777"/>
                    </a:lnTo>
                    <a:lnTo>
                      <a:pt x="38" y="430"/>
                    </a:lnTo>
                    <a:lnTo>
                      <a:pt x="44" y="161"/>
                    </a:lnTo>
                    <a:lnTo>
                      <a:pt x="38" y="0"/>
                    </a:lnTo>
                    <a:lnTo>
                      <a:pt x="21" y="61"/>
                    </a:lnTo>
                    <a:lnTo>
                      <a:pt x="21" y="6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34" name="Google Shape;1334;p16"/>
              <p:cNvSpPr/>
              <p:nvPr/>
            </p:nvSpPr>
            <p:spPr>
              <a:xfrm>
                <a:off x="1490" y="2131"/>
                <a:ext cx="95" cy="253"/>
              </a:xfrm>
              <a:custGeom>
                <a:rect b="b" l="l" r="r" t="t"/>
                <a:pathLst>
                  <a:path extrusionOk="0" h="505" w="190">
                    <a:moveTo>
                      <a:pt x="0" y="0"/>
                    </a:moveTo>
                    <a:lnTo>
                      <a:pt x="0" y="152"/>
                    </a:lnTo>
                    <a:lnTo>
                      <a:pt x="34" y="334"/>
                    </a:lnTo>
                    <a:lnTo>
                      <a:pt x="34" y="424"/>
                    </a:lnTo>
                    <a:lnTo>
                      <a:pt x="70" y="505"/>
                    </a:lnTo>
                    <a:lnTo>
                      <a:pt x="89" y="314"/>
                    </a:lnTo>
                    <a:lnTo>
                      <a:pt x="190" y="454"/>
                    </a:lnTo>
                    <a:lnTo>
                      <a:pt x="58" y="192"/>
                    </a:lnTo>
                    <a:lnTo>
                      <a:pt x="0" y="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35" name="Google Shape;1335;p16"/>
              <p:cNvSpPr/>
              <p:nvPr/>
            </p:nvSpPr>
            <p:spPr>
              <a:xfrm>
                <a:off x="1313" y="1993"/>
                <a:ext cx="140" cy="284"/>
              </a:xfrm>
              <a:custGeom>
                <a:rect b="b" l="l" r="r" t="t"/>
                <a:pathLst>
                  <a:path extrusionOk="0" h="569" w="279">
                    <a:moveTo>
                      <a:pt x="247" y="149"/>
                    </a:moveTo>
                    <a:lnTo>
                      <a:pt x="279" y="297"/>
                    </a:lnTo>
                    <a:lnTo>
                      <a:pt x="276" y="399"/>
                    </a:lnTo>
                    <a:lnTo>
                      <a:pt x="230" y="485"/>
                    </a:lnTo>
                    <a:lnTo>
                      <a:pt x="279" y="521"/>
                    </a:lnTo>
                    <a:lnTo>
                      <a:pt x="205" y="555"/>
                    </a:lnTo>
                    <a:lnTo>
                      <a:pt x="158" y="569"/>
                    </a:lnTo>
                    <a:lnTo>
                      <a:pt x="86" y="517"/>
                    </a:lnTo>
                    <a:lnTo>
                      <a:pt x="0" y="462"/>
                    </a:lnTo>
                    <a:lnTo>
                      <a:pt x="82" y="468"/>
                    </a:lnTo>
                    <a:lnTo>
                      <a:pt x="203" y="496"/>
                    </a:lnTo>
                    <a:lnTo>
                      <a:pt x="158" y="437"/>
                    </a:lnTo>
                    <a:lnTo>
                      <a:pt x="86" y="399"/>
                    </a:lnTo>
                    <a:lnTo>
                      <a:pt x="158" y="289"/>
                    </a:lnTo>
                    <a:lnTo>
                      <a:pt x="175" y="187"/>
                    </a:lnTo>
                    <a:lnTo>
                      <a:pt x="203" y="255"/>
                    </a:lnTo>
                    <a:lnTo>
                      <a:pt x="203" y="86"/>
                    </a:lnTo>
                    <a:lnTo>
                      <a:pt x="200" y="0"/>
                    </a:lnTo>
                    <a:lnTo>
                      <a:pt x="247" y="149"/>
                    </a:lnTo>
                    <a:lnTo>
                      <a:pt x="247" y="14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36" name="Google Shape;1336;p16"/>
              <p:cNvSpPr/>
              <p:nvPr/>
            </p:nvSpPr>
            <p:spPr>
              <a:xfrm>
                <a:off x="1244" y="2243"/>
                <a:ext cx="154" cy="119"/>
              </a:xfrm>
              <a:custGeom>
                <a:rect b="b" l="l" r="r" t="t"/>
                <a:pathLst>
                  <a:path extrusionOk="0" h="238" w="308">
                    <a:moveTo>
                      <a:pt x="0" y="86"/>
                    </a:moveTo>
                    <a:lnTo>
                      <a:pt x="97" y="0"/>
                    </a:lnTo>
                    <a:lnTo>
                      <a:pt x="145" y="31"/>
                    </a:lnTo>
                    <a:lnTo>
                      <a:pt x="221" y="95"/>
                    </a:lnTo>
                    <a:lnTo>
                      <a:pt x="308" y="166"/>
                    </a:lnTo>
                    <a:lnTo>
                      <a:pt x="245" y="238"/>
                    </a:lnTo>
                    <a:lnTo>
                      <a:pt x="183" y="234"/>
                    </a:lnTo>
                    <a:lnTo>
                      <a:pt x="126" y="169"/>
                    </a:lnTo>
                    <a:lnTo>
                      <a:pt x="55" y="133"/>
                    </a:lnTo>
                    <a:lnTo>
                      <a:pt x="0" y="86"/>
                    </a:lnTo>
                    <a:lnTo>
                      <a:pt x="0" y="8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37" name="Google Shape;1337;p16"/>
              <p:cNvSpPr/>
              <p:nvPr/>
            </p:nvSpPr>
            <p:spPr>
              <a:xfrm>
                <a:off x="1507" y="1838"/>
                <a:ext cx="118" cy="463"/>
              </a:xfrm>
              <a:custGeom>
                <a:rect b="b" l="l" r="r" t="t"/>
                <a:pathLst>
                  <a:path extrusionOk="0" h="926" w="235">
                    <a:moveTo>
                      <a:pt x="7" y="0"/>
                    </a:moveTo>
                    <a:lnTo>
                      <a:pt x="49" y="124"/>
                    </a:lnTo>
                    <a:lnTo>
                      <a:pt x="76" y="314"/>
                    </a:lnTo>
                    <a:lnTo>
                      <a:pt x="121" y="206"/>
                    </a:lnTo>
                    <a:lnTo>
                      <a:pt x="159" y="354"/>
                    </a:lnTo>
                    <a:lnTo>
                      <a:pt x="235" y="175"/>
                    </a:lnTo>
                    <a:lnTo>
                      <a:pt x="173" y="468"/>
                    </a:lnTo>
                    <a:lnTo>
                      <a:pt x="194" y="776"/>
                    </a:lnTo>
                    <a:lnTo>
                      <a:pt x="199" y="926"/>
                    </a:lnTo>
                    <a:lnTo>
                      <a:pt x="118" y="630"/>
                    </a:lnTo>
                    <a:lnTo>
                      <a:pt x="70" y="476"/>
                    </a:lnTo>
                    <a:lnTo>
                      <a:pt x="0" y="337"/>
                    </a:lnTo>
                    <a:lnTo>
                      <a:pt x="0" y="192"/>
                    </a:lnTo>
                    <a:lnTo>
                      <a:pt x="7" y="0"/>
                    </a:lnTo>
                    <a:lnTo>
                      <a:pt x="7"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38" name="Google Shape;1338;p16"/>
              <p:cNvSpPr/>
              <p:nvPr/>
            </p:nvSpPr>
            <p:spPr>
              <a:xfrm>
                <a:off x="1631" y="2027"/>
                <a:ext cx="40" cy="384"/>
              </a:xfrm>
              <a:custGeom>
                <a:rect b="b" l="l" r="r" t="t"/>
                <a:pathLst>
                  <a:path extrusionOk="0" h="768" w="80">
                    <a:moveTo>
                      <a:pt x="80" y="119"/>
                    </a:moveTo>
                    <a:lnTo>
                      <a:pt x="38" y="359"/>
                    </a:lnTo>
                    <a:lnTo>
                      <a:pt x="17" y="768"/>
                    </a:lnTo>
                    <a:lnTo>
                      <a:pt x="0" y="471"/>
                    </a:lnTo>
                    <a:lnTo>
                      <a:pt x="64" y="0"/>
                    </a:lnTo>
                    <a:lnTo>
                      <a:pt x="80" y="119"/>
                    </a:lnTo>
                    <a:lnTo>
                      <a:pt x="80" y="119"/>
                    </a:lnTo>
                    <a:close/>
                  </a:path>
                </a:pathLst>
              </a:custGeom>
              <a:solidFill>
                <a:srgbClr val="E5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39" name="Google Shape;1339;p16"/>
              <p:cNvSpPr/>
              <p:nvPr/>
            </p:nvSpPr>
            <p:spPr>
              <a:xfrm>
                <a:off x="1871" y="1850"/>
                <a:ext cx="45" cy="226"/>
              </a:xfrm>
              <a:custGeom>
                <a:rect b="b" l="l" r="r" t="t"/>
                <a:pathLst>
                  <a:path extrusionOk="0" h="453" w="89">
                    <a:moveTo>
                      <a:pt x="0" y="80"/>
                    </a:moveTo>
                    <a:lnTo>
                      <a:pt x="2" y="249"/>
                    </a:lnTo>
                    <a:lnTo>
                      <a:pt x="40" y="453"/>
                    </a:lnTo>
                    <a:lnTo>
                      <a:pt x="72" y="204"/>
                    </a:lnTo>
                    <a:lnTo>
                      <a:pt x="89" y="0"/>
                    </a:lnTo>
                    <a:lnTo>
                      <a:pt x="38" y="29"/>
                    </a:lnTo>
                    <a:lnTo>
                      <a:pt x="19" y="152"/>
                    </a:lnTo>
                    <a:lnTo>
                      <a:pt x="0" y="80"/>
                    </a:lnTo>
                    <a:lnTo>
                      <a:pt x="0" y="80"/>
                    </a:lnTo>
                    <a:close/>
                  </a:path>
                </a:pathLst>
              </a:custGeom>
              <a:solidFill>
                <a:srgbClr val="E5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40" name="Google Shape;1340;p16"/>
              <p:cNvSpPr/>
              <p:nvPr/>
            </p:nvSpPr>
            <p:spPr>
              <a:xfrm>
                <a:off x="1817" y="1966"/>
                <a:ext cx="52" cy="225"/>
              </a:xfrm>
              <a:custGeom>
                <a:rect b="b" l="l" r="r" t="t"/>
                <a:pathLst>
                  <a:path extrusionOk="0" h="451" w="105">
                    <a:moveTo>
                      <a:pt x="50" y="0"/>
                    </a:moveTo>
                    <a:lnTo>
                      <a:pt x="105" y="314"/>
                    </a:lnTo>
                    <a:lnTo>
                      <a:pt x="101" y="451"/>
                    </a:lnTo>
                    <a:lnTo>
                      <a:pt x="46" y="335"/>
                    </a:lnTo>
                    <a:lnTo>
                      <a:pt x="0" y="390"/>
                    </a:lnTo>
                    <a:lnTo>
                      <a:pt x="38" y="95"/>
                    </a:lnTo>
                    <a:lnTo>
                      <a:pt x="50" y="0"/>
                    </a:lnTo>
                    <a:lnTo>
                      <a:pt x="50" y="0"/>
                    </a:lnTo>
                    <a:close/>
                  </a:path>
                </a:pathLst>
              </a:custGeom>
              <a:solidFill>
                <a:srgbClr val="E5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41" name="Google Shape;1341;p16"/>
              <p:cNvSpPr/>
              <p:nvPr/>
            </p:nvSpPr>
            <p:spPr>
              <a:xfrm>
                <a:off x="1799" y="2214"/>
                <a:ext cx="70" cy="129"/>
              </a:xfrm>
              <a:custGeom>
                <a:rect b="b" l="l" r="r" t="t"/>
                <a:pathLst>
                  <a:path extrusionOk="0" h="259" w="141">
                    <a:moveTo>
                      <a:pt x="31" y="25"/>
                    </a:moveTo>
                    <a:lnTo>
                      <a:pt x="95" y="48"/>
                    </a:lnTo>
                    <a:lnTo>
                      <a:pt x="141" y="0"/>
                    </a:lnTo>
                    <a:lnTo>
                      <a:pt x="124" y="107"/>
                    </a:lnTo>
                    <a:lnTo>
                      <a:pt x="69" y="171"/>
                    </a:lnTo>
                    <a:lnTo>
                      <a:pt x="0" y="259"/>
                    </a:lnTo>
                    <a:lnTo>
                      <a:pt x="19" y="124"/>
                    </a:lnTo>
                    <a:lnTo>
                      <a:pt x="31" y="25"/>
                    </a:lnTo>
                    <a:lnTo>
                      <a:pt x="31" y="25"/>
                    </a:lnTo>
                    <a:close/>
                  </a:path>
                </a:pathLst>
              </a:custGeom>
              <a:solidFill>
                <a:srgbClr val="E5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42" name="Google Shape;1342;p16"/>
              <p:cNvSpPr/>
              <p:nvPr/>
            </p:nvSpPr>
            <p:spPr>
              <a:xfrm>
                <a:off x="1998" y="2491"/>
                <a:ext cx="183" cy="170"/>
              </a:xfrm>
              <a:custGeom>
                <a:rect b="b" l="l" r="r" t="t"/>
                <a:pathLst>
                  <a:path extrusionOk="0" h="341" w="365">
                    <a:moveTo>
                      <a:pt x="299" y="80"/>
                    </a:moveTo>
                    <a:lnTo>
                      <a:pt x="261" y="200"/>
                    </a:lnTo>
                    <a:lnTo>
                      <a:pt x="154" y="204"/>
                    </a:lnTo>
                    <a:lnTo>
                      <a:pt x="0" y="192"/>
                    </a:lnTo>
                    <a:lnTo>
                      <a:pt x="52" y="280"/>
                    </a:lnTo>
                    <a:lnTo>
                      <a:pt x="116" y="314"/>
                    </a:lnTo>
                    <a:lnTo>
                      <a:pt x="344" y="341"/>
                    </a:lnTo>
                    <a:lnTo>
                      <a:pt x="365" y="131"/>
                    </a:lnTo>
                    <a:lnTo>
                      <a:pt x="337" y="0"/>
                    </a:lnTo>
                    <a:lnTo>
                      <a:pt x="299" y="80"/>
                    </a:lnTo>
                    <a:lnTo>
                      <a:pt x="299" y="80"/>
                    </a:lnTo>
                    <a:close/>
                  </a:path>
                </a:pathLst>
              </a:custGeom>
              <a:solidFill>
                <a:srgbClr val="E5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43" name="Google Shape;1343;p16"/>
              <p:cNvSpPr/>
              <p:nvPr/>
            </p:nvSpPr>
            <p:spPr>
              <a:xfrm>
                <a:off x="1992" y="1617"/>
                <a:ext cx="36" cy="64"/>
              </a:xfrm>
              <a:custGeom>
                <a:rect b="b" l="l" r="r" t="t"/>
                <a:pathLst>
                  <a:path extrusionOk="0" h="129" w="72">
                    <a:moveTo>
                      <a:pt x="0" y="106"/>
                    </a:moveTo>
                    <a:lnTo>
                      <a:pt x="21" y="129"/>
                    </a:lnTo>
                    <a:lnTo>
                      <a:pt x="67" y="96"/>
                    </a:lnTo>
                    <a:lnTo>
                      <a:pt x="40" y="81"/>
                    </a:lnTo>
                    <a:lnTo>
                      <a:pt x="72" y="0"/>
                    </a:lnTo>
                    <a:lnTo>
                      <a:pt x="0" y="106"/>
                    </a:lnTo>
                    <a:lnTo>
                      <a:pt x="0" y="106"/>
                    </a:lnTo>
                    <a:close/>
                  </a:path>
                </a:pathLst>
              </a:custGeom>
              <a:solidFill>
                <a:srgbClr val="9999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44" name="Google Shape;1344;p16"/>
              <p:cNvSpPr/>
              <p:nvPr/>
            </p:nvSpPr>
            <p:spPr>
              <a:xfrm>
                <a:off x="1998" y="1659"/>
                <a:ext cx="19" cy="20"/>
              </a:xfrm>
              <a:custGeom>
                <a:rect b="b" l="l" r="r" t="t"/>
                <a:pathLst>
                  <a:path extrusionOk="0" h="40" w="38">
                    <a:moveTo>
                      <a:pt x="0" y="23"/>
                    </a:moveTo>
                    <a:lnTo>
                      <a:pt x="14" y="40"/>
                    </a:lnTo>
                    <a:lnTo>
                      <a:pt x="38" y="21"/>
                    </a:lnTo>
                    <a:lnTo>
                      <a:pt x="14" y="0"/>
                    </a:lnTo>
                    <a:lnTo>
                      <a:pt x="0" y="23"/>
                    </a:lnTo>
                    <a:lnTo>
                      <a:pt x="0" y="23"/>
                    </a:lnTo>
                    <a:close/>
                  </a:path>
                </a:pathLst>
              </a:custGeom>
              <a:solidFill>
                <a:srgbClr val="B2B2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45" name="Google Shape;1345;p16"/>
              <p:cNvSpPr/>
              <p:nvPr/>
            </p:nvSpPr>
            <p:spPr>
              <a:xfrm>
                <a:off x="1763" y="1816"/>
                <a:ext cx="39" cy="30"/>
              </a:xfrm>
              <a:custGeom>
                <a:rect b="b" l="l" r="r" t="t"/>
                <a:pathLst>
                  <a:path extrusionOk="0" h="59" w="80">
                    <a:moveTo>
                      <a:pt x="0" y="32"/>
                    </a:moveTo>
                    <a:lnTo>
                      <a:pt x="68" y="0"/>
                    </a:lnTo>
                    <a:lnTo>
                      <a:pt x="80" y="11"/>
                    </a:lnTo>
                    <a:lnTo>
                      <a:pt x="8" y="59"/>
                    </a:lnTo>
                    <a:lnTo>
                      <a:pt x="0" y="32"/>
                    </a:lnTo>
                    <a:lnTo>
                      <a:pt x="0" y="32"/>
                    </a:lnTo>
                    <a:close/>
                  </a:path>
                </a:pathLst>
              </a:custGeom>
              <a:solidFill>
                <a:srgbClr val="9999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46" name="Google Shape;1346;p16"/>
              <p:cNvSpPr/>
              <p:nvPr/>
            </p:nvSpPr>
            <p:spPr>
              <a:xfrm>
                <a:off x="1883" y="1698"/>
                <a:ext cx="141" cy="115"/>
              </a:xfrm>
              <a:custGeom>
                <a:rect b="b" l="l" r="r" t="t"/>
                <a:pathLst>
                  <a:path extrusionOk="0" h="228" w="282">
                    <a:moveTo>
                      <a:pt x="282" y="0"/>
                    </a:moveTo>
                    <a:lnTo>
                      <a:pt x="221" y="84"/>
                    </a:lnTo>
                    <a:lnTo>
                      <a:pt x="153" y="139"/>
                    </a:lnTo>
                    <a:lnTo>
                      <a:pt x="82" y="196"/>
                    </a:lnTo>
                    <a:lnTo>
                      <a:pt x="0" y="228"/>
                    </a:lnTo>
                    <a:lnTo>
                      <a:pt x="105" y="165"/>
                    </a:lnTo>
                    <a:lnTo>
                      <a:pt x="211" y="74"/>
                    </a:lnTo>
                    <a:lnTo>
                      <a:pt x="282" y="0"/>
                    </a:lnTo>
                    <a:lnTo>
                      <a:pt x="282" y="0"/>
                    </a:lnTo>
                    <a:close/>
                  </a:path>
                </a:pathLst>
              </a:custGeom>
              <a:solidFill>
                <a:srgbClr val="9999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47" name="Google Shape;1347;p16"/>
              <p:cNvSpPr/>
              <p:nvPr/>
            </p:nvSpPr>
            <p:spPr>
              <a:xfrm>
                <a:off x="1713" y="2089"/>
                <a:ext cx="24" cy="275"/>
              </a:xfrm>
              <a:custGeom>
                <a:rect b="b" l="l" r="r" t="t"/>
                <a:pathLst>
                  <a:path extrusionOk="0" h="550" w="48">
                    <a:moveTo>
                      <a:pt x="33" y="67"/>
                    </a:moveTo>
                    <a:lnTo>
                      <a:pt x="12" y="162"/>
                    </a:lnTo>
                    <a:lnTo>
                      <a:pt x="0" y="339"/>
                    </a:lnTo>
                    <a:lnTo>
                      <a:pt x="17" y="375"/>
                    </a:lnTo>
                    <a:lnTo>
                      <a:pt x="10" y="550"/>
                    </a:lnTo>
                    <a:lnTo>
                      <a:pt x="36" y="398"/>
                    </a:lnTo>
                    <a:lnTo>
                      <a:pt x="25" y="280"/>
                    </a:lnTo>
                    <a:lnTo>
                      <a:pt x="48" y="0"/>
                    </a:lnTo>
                    <a:lnTo>
                      <a:pt x="33" y="67"/>
                    </a:lnTo>
                    <a:lnTo>
                      <a:pt x="33" y="67"/>
                    </a:lnTo>
                    <a:close/>
                  </a:path>
                </a:pathLst>
              </a:custGeom>
              <a:solidFill>
                <a:srgbClr val="BF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48" name="Google Shape;1348;p16"/>
              <p:cNvSpPr/>
              <p:nvPr/>
            </p:nvSpPr>
            <p:spPr>
              <a:xfrm>
                <a:off x="831" y="2707"/>
                <a:ext cx="405" cy="104"/>
              </a:xfrm>
              <a:custGeom>
                <a:rect b="b" l="l" r="r" t="t"/>
                <a:pathLst>
                  <a:path extrusionOk="0" h="209" w="810">
                    <a:moveTo>
                      <a:pt x="793" y="209"/>
                    </a:moveTo>
                    <a:lnTo>
                      <a:pt x="0" y="0"/>
                    </a:lnTo>
                    <a:lnTo>
                      <a:pt x="192" y="24"/>
                    </a:lnTo>
                    <a:lnTo>
                      <a:pt x="810" y="175"/>
                    </a:lnTo>
                    <a:lnTo>
                      <a:pt x="793" y="209"/>
                    </a:lnTo>
                    <a:lnTo>
                      <a:pt x="793" y="209"/>
                    </a:lnTo>
                    <a:close/>
                  </a:path>
                </a:pathLst>
              </a:custGeom>
              <a:solidFill>
                <a:srgbClr val="D1BDB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49" name="Google Shape;1349;p16"/>
              <p:cNvSpPr/>
              <p:nvPr/>
            </p:nvSpPr>
            <p:spPr>
              <a:xfrm>
                <a:off x="851" y="2747"/>
                <a:ext cx="351" cy="107"/>
              </a:xfrm>
              <a:custGeom>
                <a:rect b="b" l="l" r="r" t="t"/>
                <a:pathLst>
                  <a:path extrusionOk="0" h="214" w="702">
                    <a:moveTo>
                      <a:pt x="654" y="214"/>
                    </a:moveTo>
                    <a:lnTo>
                      <a:pt x="0" y="0"/>
                    </a:lnTo>
                    <a:lnTo>
                      <a:pt x="702" y="192"/>
                    </a:lnTo>
                    <a:lnTo>
                      <a:pt x="654" y="214"/>
                    </a:lnTo>
                    <a:lnTo>
                      <a:pt x="654" y="214"/>
                    </a:lnTo>
                    <a:close/>
                  </a:path>
                </a:pathLst>
              </a:custGeom>
              <a:solidFill>
                <a:srgbClr val="D1BDB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50" name="Google Shape;1350;p16"/>
              <p:cNvSpPr/>
              <p:nvPr/>
            </p:nvSpPr>
            <p:spPr>
              <a:xfrm>
                <a:off x="1741" y="2980"/>
                <a:ext cx="33" cy="36"/>
              </a:xfrm>
              <a:custGeom>
                <a:rect b="b" l="l" r="r" t="t"/>
                <a:pathLst>
                  <a:path extrusionOk="0" h="73" w="67">
                    <a:moveTo>
                      <a:pt x="8" y="0"/>
                    </a:moveTo>
                    <a:lnTo>
                      <a:pt x="0" y="73"/>
                    </a:lnTo>
                    <a:lnTo>
                      <a:pt x="50" y="73"/>
                    </a:lnTo>
                    <a:lnTo>
                      <a:pt x="67" y="12"/>
                    </a:lnTo>
                    <a:lnTo>
                      <a:pt x="8" y="0"/>
                    </a:lnTo>
                    <a:lnTo>
                      <a:pt x="8" y="0"/>
                    </a:lnTo>
                    <a:close/>
                  </a:path>
                </a:pathLst>
              </a:custGeom>
              <a:solidFill>
                <a:srgbClr val="B8CCB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51" name="Google Shape;1351;p16"/>
              <p:cNvSpPr/>
              <p:nvPr/>
            </p:nvSpPr>
            <p:spPr>
              <a:xfrm>
                <a:off x="1724" y="3031"/>
                <a:ext cx="39" cy="53"/>
              </a:xfrm>
              <a:custGeom>
                <a:rect b="b" l="l" r="r" t="t"/>
                <a:pathLst>
                  <a:path extrusionOk="0" h="106" w="80">
                    <a:moveTo>
                      <a:pt x="25" y="0"/>
                    </a:moveTo>
                    <a:lnTo>
                      <a:pt x="0" y="106"/>
                    </a:lnTo>
                    <a:lnTo>
                      <a:pt x="46" y="106"/>
                    </a:lnTo>
                    <a:lnTo>
                      <a:pt x="80" y="4"/>
                    </a:lnTo>
                    <a:lnTo>
                      <a:pt x="25" y="0"/>
                    </a:lnTo>
                    <a:lnTo>
                      <a:pt x="25" y="0"/>
                    </a:lnTo>
                    <a:close/>
                  </a:path>
                </a:pathLst>
              </a:custGeom>
              <a:solidFill>
                <a:srgbClr val="B8CCB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52" name="Google Shape;1352;p16"/>
              <p:cNvSpPr/>
              <p:nvPr/>
            </p:nvSpPr>
            <p:spPr>
              <a:xfrm>
                <a:off x="1708" y="3126"/>
                <a:ext cx="38" cy="75"/>
              </a:xfrm>
              <a:custGeom>
                <a:rect b="b" l="l" r="r" t="t"/>
                <a:pathLst>
                  <a:path extrusionOk="0" h="150" w="76">
                    <a:moveTo>
                      <a:pt x="34" y="0"/>
                    </a:moveTo>
                    <a:lnTo>
                      <a:pt x="0" y="141"/>
                    </a:lnTo>
                    <a:lnTo>
                      <a:pt x="34" y="150"/>
                    </a:lnTo>
                    <a:lnTo>
                      <a:pt x="76" y="27"/>
                    </a:lnTo>
                    <a:lnTo>
                      <a:pt x="34" y="0"/>
                    </a:lnTo>
                    <a:lnTo>
                      <a:pt x="34" y="0"/>
                    </a:lnTo>
                    <a:close/>
                  </a:path>
                </a:pathLst>
              </a:custGeom>
              <a:solidFill>
                <a:srgbClr val="B8CCB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53" name="Google Shape;1353;p16"/>
              <p:cNvSpPr/>
              <p:nvPr/>
            </p:nvSpPr>
            <p:spPr>
              <a:xfrm>
                <a:off x="1743" y="2988"/>
                <a:ext cx="20" cy="26"/>
              </a:xfrm>
              <a:custGeom>
                <a:rect b="b" l="l" r="r" t="t"/>
                <a:pathLst>
                  <a:path extrusionOk="0" h="52" w="42">
                    <a:moveTo>
                      <a:pt x="42" y="0"/>
                    </a:moveTo>
                    <a:lnTo>
                      <a:pt x="21" y="52"/>
                    </a:lnTo>
                    <a:lnTo>
                      <a:pt x="0" y="52"/>
                    </a:lnTo>
                    <a:lnTo>
                      <a:pt x="8" y="0"/>
                    </a:lnTo>
                    <a:lnTo>
                      <a:pt x="42" y="0"/>
                    </a:lnTo>
                    <a:lnTo>
                      <a:pt x="42" y="0"/>
                    </a:lnTo>
                    <a:close/>
                  </a:path>
                </a:pathLst>
              </a:custGeom>
              <a:solidFill>
                <a:srgbClr val="E5FF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54" name="Google Shape;1354;p16"/>
              <p:cNvSpPr/>
              <p:nvPr/>
            </p:nvSpPr>
            <p:spPr>
              <a:xfrm>
                <a:off x="1725" y="3035"/>
                <a:ext cx="30" cy="46"/>
              </a:xfrm>
              <a:custGeom>
                <a:rect b="b" l="l" r="r" t="t"/>
                <a:pathLst>
                  <a:path extrusionOk="0" h="93" w="59">
                    <a:moveTo>
                      <a:pt x="59" y="3"/>
                    </a:moveTo>
                    <a:lnTo>
                      <a:pt x="34" y="93"/>
                    </a:lnTo>
                    <a:lnTo>
                      <a:pt x="0" y="93"/>
                    </a:lnTo>
                    <a:lnTo>
                      <a:pt x="30" y="0"/>
                    </a:lnTo>
                    <a:lnTo>
                      <a:pt x="59" y="3"/>
                    </a:lnTo>
                    <a:lnTo>
                      <a:pt x="59" y="3"/>
                    </a:lnTo>
                    <a:close/>
                  </a:path>
                </a:pathLst>
              </a:custGeom>
              <a:solidFill>
                <a:srgbClr val="E5FF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55" name="Google Shape;1355;p16"/>
              <p:cNvSpPr/>
              <p:nvPr/>
            </p:nvSpPr>
            <p:spPr>
              <a:xfrm>
                <a:off x="1721" y="3126"/>
                <a:ext cx="17" cy="75"/>
              </a:xfrm>
              <a:custGeom>
                <a:rect b="b" l="l" r="r" t="t"/>
                <a:pathLst>
                  <a:path extrusionOk="0" h="150" w="35">
                    <a:moveTo>
                      <a:pt x="35" y="27"/>
                    </a:moveTo>
                    <a:lnTo>
                      <a:pt x="0" y="150"/>
                    </a:lnTo>
                    <a:lnTo>
                      <a:pt x="10" y="0"/>
                    </a:lnTo>
                    <a:lnTo>
                      <a:pt x="35" y="27"/>
                    </a:lnTo>
                    <a:lnTo>
                      <a:pt x="35" y="27"/>
                    </a:lnTo>
                    <a:close/>
                  </a:path>
                </a:pathLst>
              </a:custGeom>
              <a:solidFill>
                <a:srgbClr val="E5FF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56" name="Google Shape;1356;p16"/>
              <p:cNvSpPr/>
              <p:nvPr/>
            </p:nvSpPr>
            <p:spPr>
              <a:xfrm>
                <a:off x="1162" y="3145"/>
                <a:ext cx="294" cy="125"/>
              </a:xfrm>
              <a:custGeom>
                <a:rect b="b" l="l" r="r" t="t"/>
                <a:pathLst>
                  <a:path extrusionOk="0" h="251" w="587">
                    <a:moveTo>
                      <a:pt x="587" y="17"/>
                    </a:moveTo>
                    <a:lnTo>
                      <a:pt x="519" y="91"/>
                    </a:lnTo>
                    <a:lnTo>
                      <a:pt x="456" y="106"/>
                    </a:lnTo>
                    <a:lnTo>
                      <a:pt x="291" y="106"/>
                    </a:lnTo>
                    <a:lnTo>
                      <a:pt x="190" y="133"/>
                    </a:lnTo>
                    <a:lnTo>
                      <a:pt x="104" y="192"/>
                    </a:lnTo>
                    <a:lnTo>
                      <a:pt x="30" y="251"/>
                    </a:lnTo>
                    <a:lnTo>
                      <a:pt x="0" y="234"/>
                    </a:lnTo>
                    <a:lnTo>
                      <a:pt x="180" y="97"/>
                    </a:lnTo>
                    <a:lnTo>
                      <a:pt x="275" y="91"/>
                    </a:lnTo>
                    <a:lnTo>
                      <a:pt x="418" y="80"/>
                    </a:lnTo>
                    <a:lnTo>
                      <a:pt x="498" y="65"/>
                    </a:lnTo>
                    <a:lnTo>
                      <a:pt x="551" y="0"/>
                    </a:lnTo>
                    <a:lnTo>
                      <a:pt x="587" y="17"/>
                    </a:lnTo>
                    <a:lnTo>
                      <a:pt x="587" y="17"/>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57" name="Google Shape;1357;p16"/>
              <p:cNvSpPr/>
              <p:nvPr/>
            </p:nvSpPr>
            <p:spPr>
              <a:xfrm>
                <a:off x="1644" y="1269"/>
                <a:ext cx="313" cy="563"/>
              </a:xfrm>
              <a:custGeom>
                <a:rect b="b" l="l" r="r" t="t"/>
                <a:pathLst>
                  <a:path extrusionOk="0" h="1125" w="628">
                    <a:moveTo>
                      <a:pt x="185" y="234"/>
                    </a:moveTo>
                    <a:lnTo>
                      <a:pt x="156" y="296"/>
                    </a:lnTo>
                    <a:lnTo>
                      <a:pt x="113" y="447"/>
                    </a:lnTo>
                    <a:lnTo>
                      <a:pt x="113" y="376"/>
                    </a:lnTo>
                    <a:lnTo>
                      <a:pt x="101" y="393"/>
                    </a:lnTo>
                    <a:lnTo>
                      <a:pt x="84" y="429"/>
                    </a:lnTo>
                    <a:lnTo>
                      <a:pt x="75" y="477"/>
                    </a:lnTo>
                    <a:lnTo>
                      <a:pt x="52" y="523"/>
                    </a:lnTo>
                    <a:lnTo>
                      <a:pt x="31" y="595"/>
                    </a:lnTo>
                    <a:lnTo>
                      <a:pt x="18" y="656"/>
                    </a:lnTo>
                    <a:lnTo>
                      <a:pt x="18" y="718"/>
                    </a:lnTo>
                    <a:lnTo>
                      <a:pt x="16" y="772"/>
                    </a:lnTo>
                    <a:lnTo>
                      <a:pt x="16" y="817"/>
                    </a:lnTo>
                    <a:lnTo>
                      <a:pt x="14" y="870"/>
                    </a:lnTo>
                    <a:lnTo>
                      <a:pt x="23" y="931"/>
                    </a:lnTo>
                    <a:lnTo>
                      <a:pt x="38" y="994"/>
                    </a:lnTo>
                    <a:lnTo>
                      <a:pt x="61" y="1040"/>
                    </a:lnTo>
                    <a:lnTo>
                      <a:pt x="101" y="1064"/>
                    </a:lnTo>
                    <a:lnTo>
                      <a:pt x="139" y="1083"/>
                    </a:lnTo>
                    <a:lnTo>
                      <a:pt x="166" y="1089"/>
                    </a:lnTo>
                    <a:lnTo>
                      <a:pt x="208" y="1081"/>
                    </a:lnTo>
                    <a:lnTo>
                      <a:pt x="274" y="1060"/>
                    </a:lnTo>
                    <a:lnTo>
                      <a:pt x="187" y="1106"/>
                    </a:lnTo>
                    <a:lnTo>
                      <a:pt x="173" y="1125"/>
                    </a:lnTo>
                    <a:lnTo>
                      <a:pt x="166" y="1110"/>
                    </a:lnTo>
                    <a:lnTo>
                      <a:pt x="111" y="1100"/>
                    </a:lnTo>
                    <a:lnTo>
                      <a:pt x="65" y="1066"/>
                    </a:lnTo>
                    <a:lnTo>
                      <a:pt x="27" y="1021"/>
                    </a:lnTo>
                    <a:lnTo>
                      <a:pt x="19" y="952"/>
                    </a:lnTo>
                    <a:lnTo>
                      <a:pt x="0" y="889"/>
                    </a:lnTo>
                    <a:lnTo>
                      <a:pt x="0" y="808"/>
                    </a:lnTo>
                    <a:lnTo>
                      <a:pt x="0" y="726"/>
                    </a:lnTo>
                    <a:lnTo>
                      <a:pt x="0" y="640"/>
                    </a:lnTo>
                    <a:lnTo>
                      <a:pt x="10" y="597"/>
                    </a:lnTo>
                    <a:lnTo>
                      <a:pt x="29" y="540"/>
                    </a:lnTo>
                    <a:lnTo>
                      <a:pt x="46" y="504"/>
                    </a:lnTo>
                    <a:lnTo>
                      <a:pt x="59" y="473"/>
                    </a:lnTo>
                    <a:lnTo>
                      <a:pt x="69" y="420"/>
                    </a:lnTo>
                    <a:lnTo>
                      <a:pt x="80" y="384"/>
                    </a:lnTo>
                    <a:lnTo>
                      <a:pt x="111" y="338"/>
                    </a:lnTo>
                    <a:lnTo>
                      <a:pt x="124" y="275"/>
                    </a:lnTo>
                    <a:lnTo>
                      <a:pt x="166" y="186"/>
                    </a:lnTo>
                    <a:lnTo>
                      <a:pt x="211" y="121"/>
                    </a:lnTo>
                    <a:lnTo>
                      <a:pt x="282" y="57"/>
                    </a:lnTo>
                    <a:lnTo>
                      <a:pt x="346" y="19"/>
                    </a:lnTo>
                    <a:lnTo>
                      <a:pt x="426" y="0"/>
                    </a:lnTo>
                    <a:lnTo>
                      <a:pt x="485" y="6"/>
                    </a:lnTo>
                    <a:lnTo>
                      <a:pt x="548" y="11"/>
                    </a:lnTo>
                    <a:lnTo>
                      <a:pt x="628" y="28"/>
                    </a:lnTo>
                    <a:lnTo>
                      <a:pt x="548" y="38"/>
                    </a:lnTo>
                    <a:lnTo>
                      <a:pt x="624" y="70"/>
                    </a:lnTo>
                    <a:lnTo>
                      <a:pt x="510" y="51"/>
                    </a:lnTo>
                    <a:lnTo>
                      <a:pt x="466" y="55"/>
                    </a:lnTo>
                    <a:lnTo>
                      <a:pt x="504" y="64"/>
                    </a:lnTo>
                    <a:lnTo>
                      <a:pt x="582" y="91"/>
                    </a:lnTo>
                    <a:lnTo>
                      <a:pt x="432" y="76"/>
                    </a:lnTo>
                    <a:lnTo>
                      <a:pt x="476" y="95"/>
                    </a:lnTo>
                    <a:lnTo>
                      <a:pt x="514" y="114"/>
                    </a:lnTo>
                    <a:lnTo>
                      <a:pt x="540" y="150"/>
                    </a:lnTo>
                    <a:lnTo>
                      <a:pt x="479" y="125"/>
                    </a:lnTo>
                    <a:lnTo>
                      <a:pt x="422" y="120"/>
                    </a:lnTo>
                    <a:lnTo>
                      <a:pt x="394" y="120"/>
                    </a:lnTo>
                    <a:lnTo>
                      <a:pt x="481" y="152"/>
                    </a:lnTo>
                    <a:lnTo>
                      <a:pt x="384" y="142"/>
                    </a:lnTo>
                    <a:lnTo>
                      <a:pt x="335" y="139"/>
                    </a:lnTo>
                    <a:lnTo>
                      <a:pt x="373" y="165"/>
                    </a:lnTo>
                    <a:lnTo>
                      <a:pt x="441" y="199"/>
                    </a:lnTo>
                    <a:lnTo>
                      <a:pt x="394" y="188"/>
                    </a:lnTo>
                    <a:lnTo>
                      <a:pt x="343" y="186"/>
                    </a:lnTo>
                    <a:lnTo>
                      <a:pt x="381" y="228"/>
                    </a:lnTo>
                    <a:lnTo>
                      <a:pt x="434" y="268"/>
                    </a:lnTo>
                    <a:lnTo>
                      <a:pt x="362" y="249"/>
                    </a:lnTo>
                    <a:lnTo>
                      <a:pt x="316" y="220"/>
                    </a:lnTo>
                    <a:lnTo>
                      <a:pt x="346" y="256"/>
                    </a:lnTo>
                    <a:lnTo>
                      <a:pt x="367" y="285"/>
                    </a:lnTo>
                    <a:lnTo>
                      <a:pt x="282" y="255"/>
                    </a:lnTo>
                    <a:lnTo>
                      <a:pt x="267" y="239"/>
                    </a:lnTo>
                    <a:lnTo>
                      <a:pt x="312" y="291"/>
                    </a:lnTo>
                    <a:lnTo>
                      <a:pt x="358" y="329"/>
                    </a:lnTo>
                    <a:lnTo>
                      <a:pt x="411" y="353"/>
                    </a:lnTo>
                    <a:lnTo>
                      <a:pt x="344" y="340"/>
                    </a:lnTo>
                    <a:lnTo>
                      <a:pt x="272" y="304"/>
                    </a:lnTo>
                    <a:lnTo>
                      <a:pt x="242" y="262"/>
                    </a:lnTo>
                    <a:lnTo>
                      <a:pt x="240" y="228"/>
                    </a:lnTo>
                    <a:lnTo>
                      <a:pt x="242" y="192"/>
                    </a:lnTo>
                    <a:lnTo>
                      <a:pt x="268" y="127"/>
                    </a:lnTo>
                    <a:lnTo>
                      <a:pt x="225" y="205"/>
                    </a:lnTo>
                    <a:lnTo>
                      <a:pt x="185" y="234"/>
                    </a:lnTo>
                    <a:lnTo>
                      <a:pt x="185" y="23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58" name="Google Shape;1358;p16"/>
              <p:cNvSpPr/>
              <p:nvPr/>
            </p:nvSpPr>
            <p:spPr>
              <a:xfrm>
                <a:off x="1761" y="1376"/>
                <a:ext cx="266" cy="100"/>
              </a:xfrm>
              <a:custGeom>
                <a:rect b="b" l="l" r="r" t="t"/>
                <a:pathLst>
                  <a:path extrusionOk="0" h="199" w="532">
                    <a:moveTo>
                      <a:pt x="4" y="0"/>
                    </a:moveTo>
                    <a:lnTo>
                      <a:pt x="0" y="41"/>
                    </a:lnTo>
                    <a:lnTo>
                      <a:pt x="0" y="76"/>
                    </a:lnTo>
                    <a:lnTo>
                      <a:pt x="44" y="125"/>
                    </a:lnTo>
                    <a:lnTo>
                      <a:pt x="135" y="180"/>
                    </a:lnTo>
                    <a:lnTo>
                      <a:pt x="181" y="195"/>
                    </a:lnTo>
                    <a:lnTo>
                      <a:pt x="282" y="195"/>
                    </a:lnTo>
                    <a:lnTo>
                      <a:pt x="350" y="199"/>
                    </a:lnTo>
                    <a:lnTo>
                      <a:pt x="418" y="171"/>
                    </a:lnTo>
                    <a:lnTo>
                      <a:pt x="532" y="106"/>
                    </a:lnTo>
                    <a:lnTo>
                      <a:pt x="422" y="117"/>
                    </a:lnTo>
                    <a:lnTo>
                      <a:pt x="367" y="119"/>
                    </a:lnTo>
                    <a:lnTo>
                      <a:pt x="405" y="133"/>
                    </a:lnTo>
                    <a:lnTo>
                      <a:pt x="344" y="146"/>
                    </a:lnTo>
                    <a:lnTo>
                      <a:pt x="274" y="148"/>
                    </a:lnTo>
                    <a:lnTo>
                      <a:pt x="314" y="165"/>
                    </a:lnTo>
                    <a:lnTo>
                      <a:pt x="240" y="169"/>
                    </a:lnTo>
                    <a:lnTo>
                      <a:pt x="169" y="159"/>
                    </a:lnTo>
                    <a:lnTo>
                      <a:pt x="86" y="129"/>
                    </a:lnTo>
                    <a:lnTo>
                      <a:pt x="31" y="59"/>
                    </a:lnTo>
                    <a:lnTo>
                      <a:pt x="4" y="0"/>
                    </a:lnTo>
                    <a:lnTo>
                      <a:pt x="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59" name="Google Shape;1359;p16"/>
              <p:cNvSpPr/>
              <p:nvPr/>
            </p:nvSpPr>
            <p:spPr>
              <a:xfrm>
                <a:off x="1680" y="1694"/>
                <a:ext cx="99" cy="69"/>
              </a:xfrm>
              <a:custGeom>
                <a:rect b="b" l="l" r="r" t="t"/>
                <a:pathLst>
                  <a:path extrusionOk="0" h="139" w="197">
                    <a:moveTo>
                      <a:pt x="55" y="56"/>
                    </a:moveTo>
                    <a:lnTo>
                      <a:pt x="74" y="82"/>
                    </a:lnTo>
                    <a:lnTo>
                      <a:pt x="108" y="92"/>
                    </a:lnTo>
                    <a:lnTo>
                      <a:pt x="152" y="105"/>
                    </a:lnTo>
                    <a:lnTo>
                      <a:pt x="184" y="111"/>
                    </a:lnTo>
                    <a:lnTo>
                      <a:pt x="197" y="139"/>
                    </a:lnTo>
                    <a:lnTo>
                      <a:pt x="161" y="120"/>
                    </a:lnTo>
                    <a:lnTo>
                      <a:pt x="106" y="103"/>
                    </a:lnTo>
                    <a:lnTo>
                      <a:pt x="64" y="86"/>
                    </a:lnTo>
                    <a:lnTo>
                      <a:pt x="43" y="65"/>
                    </a:lnTo>
                    <a:lnTo>
                      <a:pt x="17" y="37"/>
                    </a:lnTo>
                    <a:lnTo>
                      <a:pt x="0" y="0"/>
                    </a:lnTo>
                    <a:lnTo>
                      <a:pt x="36" y="35"/>
                    </a:lnTo>
                    <a:lnTo>
                      <a:pt x="55" y="56"/>
                    </a:lnTo>
                    <a:lnTo>
                      <a:pt x="55" y="5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60" name="Google Shape;1360;p16"/>
              <p:cNvSpPr/>
              <p:nvPr/>
            </p:nvSpPr>
            <p:spPr>
              <a:xfrm>
                <a:off x="1686" y="1725"/>
                <a:ext cx="61" cy="50"/>
              </a:xfrm>
              <a:custGeom>
                <a:rect b="b" l="l" r="r" t="t"/>
                <a:pathLst>
                  <a:path extrusionOk="0" h="99" w="124">
                    <a:moveTo>
                      <a:pt x="15" y="19"/>
                    </a:moveTo>
                    <a:lnTo>
                      <a:pt x="34" y="53"/>
                    </a:lnTo>
                    <a:lnTo>
                      <a:pt x="69" y="69"/>
                    </a:lnTo>
                    <a:lnTo>
                      <a:pt x="89" y="82"/>
                    </a:lnTo>
                    <a:lnTo>
                      <a:pt x="124" y="90"/>
                    </a:lnTo>
                    <a:lnTo>
                      <a:pt x="82" y="99"/>
                    </a:lnTo>
                    <a:lnTo>
                      <a:pt x="69" y="88"/>
                    </a:lnTo>
                    <a:lnTo>
                      <a:pt x="32" y="78"/>
                    </a:lnTo>
                    <a:lnTo>
                      <a:pt x="11" y="55"/>
                    </a:lnTo>
                    <a:lnTo>
                      <a:pt x="0" y="0"/>
                    </a:lnTo>
                    <a:lnTo>
                      <a:pt x="15" y="19"/>
                    </a:lnTo>
                    <a:lnTo>
                      <a:pt x="15" y="1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61" name="Google Shape;1361;p16"/>
              <p:cNvSpPr/>
              <p:nvPr/>
            </p:nvSpPr>
            <p:spPr>
              <a:xfrm>
                <a:off x="1706" y="1542"/>
                <a:ext cx="96" cy="192"/>
              </a:xfrm>
              <a:custGeom>
                <a:rect b="b" l="l" r="r" t="t"/>
                <a:pathLst>
                  <a:path extrusionOk="0" h="384" w="194">
                    <a:moveTo>
                      <a:pt x="19" y="293"/>
                    </a:moveTo>
                    <a:lnTo>
                      <a:pt x="6" y="274"/>
                    </a:lnTo>
                    <a:lnTo>
                      <a:pt x="0" y="257"/>
                    </a:lnTo>
                    <a:lnTo>
                      <a:pt x="8" y="234"/>
                    </a:lnTo>
                    <a:lnTo>
                      <a:pt x="34" y="219"/>
                    </a:lnTo>
                    <a:lnTo>
                      <a:pt x="63" y="179"/>
                    </a:lnTo>
                    <a:lnTo>
                      <a:pt x="84" y="152"/>
                    </a:lnTo>
                    <a:lnTo>
                      <a:pt x="97" y="116"/>
                    </a:lnTo>
                    <a:lnTo>
                      <a:pt x="105" y="105"/>
                    </a:lnTo>
                    <a:lnTo>
                      <a:pt x="103" y="84"/>
                    </a:lnTo>
                    <a:lnTo>
                      <a:pt x="44" y="0"/>
                    </a:lnTo>
                    <a:lnTo>
                      <a:pt x="105" y="67"/>
                    </a:lnTo>
                    <a:lnTo>
                      <a:pt x="122" y="65"/>
                    </a:lnTo>
                    <a:lnTo>
                      <a:pt x="120" y="116"/>
                    </a:lnTo>
                    <a:lnTo>
                      <a:pt x="112" y="137"/>
                    </a:lnTo>
                    <a:lnTo>
                      <a:pt x="61" y="217"/>
                    </a:lnTo>
                    <a:lnTo>
                      <a:pt x="32" y="242"/>
                    </a:lnTo>
                    <a:lnTo>
                      <a:pt x="25" y="274"/>
                    </a:lnTo>
                    <a:lnTo>
                      <a:pt x="29" y="310"/>
                    </a:lnTo>
                    <a:lnTo>
                      <a:pt x="46" y="329"/>
                    </a:lnTo>
                    <a:lnTo>
                      <a:pt x="74" y="331"/>
                    </a:lnTo>
                    <a:lnTo>
                      <a:pt x="97" y="331"/>
                    </a:lnTo>
                    <a:lnTo>
                      <a:pt x="120" y="335"/>
                    </a:lnTo>
                    <a:lnTo>
                      <a:pt x="148" y="329"/>
                    </a:lnTo>
                    <a:lnTo>
                      <a:pt x="163" y="320"/>
                    </a:lnTo>
                    <a:lnTo>
                      <a:pt x="171" y="293"/>
                    </a:lnTo>
                    <a:lnTo>
                      <a:pt x="181" y="322"/>
                    </a:lnTo>
                    <a:lnTo>
                      <a:pt x="194" y="354"/>
                    </a:lnTo>
                    <a:lnTo>
                      <a:pt x="186" y="384"/>
                    </a:lnTo>
                    <a:lnTo>
                      <a:pt x="175" y="327"/>
                    </a:lnTo>
                    <a:lnTo>
                      <a:pt x="131" y="346"/>
                    </a:lnTo>
                    <a:lnTo>
                      <a:pt x="84" y="346"/>
                    </a:lnTo>
                    <a:lnTo>
                      <a:pt x="57" y="354"/>
                    </a:lnTo>
                    <a:lnTo>
                      <a:pt x="30" y="331"/>
                    </a:lnTo>
                    <a:lnTo>
                      <a:pt x="17" y="314"/>
                    </a:lnTo>
                    <a:lnTo>
                      <a:pt x="19" y="293"/>
                    </a:lnTo>
                    <a:lnTo>
                      <a:pt x="19" y="29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62" name="Google Shape;1362;p16"/>
              <p:cNvSpPr/>
              <p:nvPr/>
            </p:nvSpPr>
            <p:spPr>
              <a:xfrm>
                <a:off x="1713" y="1601"/>
                <a:ext cx="363" cy="293"/>
              </a:xfrm>
              <a:custGeom>
                <a:rect b="b" l="l" r="r" t="t"/>
                <a:pathLst>
                  <a:path extrusionOk="0" h="588" w="726">
                    <a:moveTo>
                      <a:pt x="48" y="422"/>
                    </a:moveTo>
                    <a:lnTo>
                      <a:pt x="90" y="397"/>
                    </a:lnTo>
                    <a:lnTo>
                      <a:pt x="137" y="378"/>
                    </a:lnTo>
                    <a:lnTo>
                      <a:pt x="169" y="373"/>
                    </a:lnTo>
                    <a:lnTo>
                      <a:pt x="192" y="392"/>
                    </a:lnTo>
                    <a:lnTo>
                      <a:pt x="217" y="407"/>
                    </a:lnTo>
                    <a:lnTo>
                      <a:pt x="247" y="399"/>
                    </a:lnTo>
                    <a:lnTo>
                      <a:pt x="282" y="373"/>
                    </a:lnTo>
                    <a:lnTo>
                      <a:pt x="320" y="356"/>
                    </a:lnTo>
                    <a:lnTo>
                      <a:pt x="384" y="314"/>
                    </a:lnTo>
                    <a:lnTo>
                      <a:pt x="426" y="278"/>
                    </a:lnTo>
                    <a:lnTo>
                      <a:pt x="475" y="209"/>
                    </a:lnTo>
                    <a:lnTo>
                      <a:pt x="508" y="162"/>
                    </a:lnTo>
                    <a:lnTo>
                      <a:pt x="519" y="97"/>
                    </a:lnTo>
                    <a:lnTo>
                      <a:pt x="561" y="50"/>
                    </a:lnTo>
                    <a:lnTo>
                      <a:pt x="612" y="4"/>
                    </a:lnTo>
                    <a:lnTo>
                      <a:pt x="643" y="0"/>
                    </a:lnTo>
                    <a:lnTo>
                      <a:pt x="660" y="17"/>
                    </a:lnTo>
                    <a:lnTo>
                      <a:pt x="726" y="65"/>
                    </a:lnTo>
                    <a:lnTo>
                      <a:pt x="643" y="27"/>
                    </a:lnTo>
                    <a:lnTo>
                      <a:pt x="622" y="23"/>
                    </a:lnTo>
                    <a:lnTo>
                      <a:pt x="532" y="141"/>
                    </a:lnTo>
                    <a:lnTo>
                      <a:pt x="531" y="166"/>
                    </a:lnTo>
                    <a:lnTo>
                      <a:pt x="569" y="205"/>
                    </a:lnTo>
                    <a:lnTo>
                      <a:pt x="658" y="120"/>
                    </a:lnTo>
                    <a:lnTo>
                      <a:pt x="567" y="228"/>
                    </a:lnTo>
                    <a:lnTo>
                      <a:pt x="479" y="299"/>
                    </a:lnTo>
                    <a:lnTo>
                      <a:pt x="405" y="354"/>
                    </a:lnTo>
                    <a:lnTo>
                      <a:pt x="316" y="403"/>
                    </a:lnTo>
                    <a:lnTo>
                      <a:pt x="135" y="481"/>
                    </a:lnTo>
                    <a:lnTo>
                      <a:pt x="224" y="430"/>
                    </a:lnTo>
                    <a:lnTo>
                      <a:pt x="190" y="418"/>
                    </a:lnTo>
                    <a:lnTo>
                      <a:pt x="171" y="401"/>
                    </a:lnTo>
                    <a:lnTo>
                      <a:pt x="137" y="409"/>
                    </a:lnTo>
                    <a:lnTo>
                      <a:pt x="57" y="445"/>
                    </a:lnTo>
                    <a:lnTo>
                      <a:pt x="67" y="491"/>
                    </a:lnTo>
                    <a:lnTo>
                      <a:pt x="52" y="510"/>
                    </a:lnTo>
                    <a:lnTo>
                      <a:pt x="59" y="534"/>
                    </a:lnTo>
                    <a:lnTo>
                      <a:pt x="223" y="496"/>
                    </a:lnTo>
                    <a:lnTo>
                      <a:pt x="335" y="455"/>
                    </a:lnTo>
                    <a:lnTo>
                      <a:pt x="445" y="392"/>
                    </a:lnTo>
                    <a:lnTo>
                      <a:pt x="544" y="323"/>
                    </a:lnTo>
                    <a:lnTo>
                      <a:pt x="420" y="420"/>
                    </a:lnTo>
                    <a:lnTo>
                      <a:pt x="318" y="475"/>
                    </a:lnTo>
                    <a:lnTo>
                      <a:pt x="186" y="521"/>
                    </a:lnTo>
                    <a:lnTo>
                      <a:pt x="107" y="546"/>
                    </a:lnTo>
                    <a:lnTo>
                      <a:pt x="67" y="559"/>
                    </a:lnTo>
                    <a:lnTo>
                      <a:pt x="99" y="588"/>
                    </a:lnTo>
                    <a:lnTo>
                      <a:pt x="50" y="588"/>
                    </a:lnTo>
                    <a:lnTo>
                      <a:pt x="21" y="550"/>
                    </a:lnTo>
                    <a:lnTo>
                      <a:pt x="0" y="551"/>
                    </a:lnTo>
                    <a:lnTo>
                      <a:pt x="0" y="527"/>
                    </a:lnTo>
                    <a:lnTo>
                      <a:pt x="17" y="512"/>
                    </a:lnTo>
                    <a:lnTo>
                      <a:pt x="2" y="475"/>
                    </a:lnTo>
                    <a:lnTo>
                      <a:pt x="17" y="435"/>
                    </a:lnTo>
                    <a:lnTo>
                      <a:pt x="48" y="422"/>
                    </a:lnTo>
                    <a:lnTo>
                      <a:pt x="48" y="42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63" name="Google Shape;1363;p16"/>
              <p:cNvSpPr/>
              <p:nvPr/>
            </p:nvSpPr>
            <p:spPr>
              <a:xfrm>
                <a:off x="1870" y="1603"/>
                <a:ext cx="209" cy="237"/>
              </a:xfrm>
              <a:custGeom>
                <a:rect b="b" l="l" r="r" t="t"/>
                <a:pathLst>
                  <a:path extrusionOk="0" h="475" w="418">
                    <a:moveTo>
                      <a:pt x="405" y="63"/>
                    </a:moveTo>
                    <a:lnTo>
                      <a:pt x="397" y="97"/>
                    </a:lnTo>
                    <a:lnTo>
                      <a:pt x="331" y="194"/>
                    </a:lnTo>
                    <a:lnTo>
                      <a:pt x="277" y="260"/>
                    </a:lnTo>
                    <a:lnTo>
                      <a:pt x="201" y="331"/>
                    </a:lnTo>
                    <a:lnTo>
                      <a:pt x="102" y="409"/>
                    </a:lnTo>
                    <a:lnTo>
                      <a:pt x="0" y="464"/>
                    </a:lnTo>
                    <a:lnTo>
                      <a:pt x="127" y="411"/>
                    </a:lnTo>
                    <a:lnTo>
                      <a:pt x="66" y="475"/>
                    </a:lnTo>
                    <a:lnTo>
                      <a:pt x="167" y="401"/>
                    </a:lnTo>
                    <a:lnTo>
                      <a:pt x="239" y="319"/>
                    </a:lnTo>
                    <a:lnTo>
                      <a:pt x="315" y="249"/>
                    </a:lnTo>
                    <a:lnTo>
                      <a:pt x="363" y="222"/>
                    </a:lnTo>
                    <a:lnTo>
                      <a:pt x="372" y="184"/>
                    </a:lnTo>
                    <a:lnTo>
                      <a:pt x="407" y="131"/>
                    </a:lnTo>
                    <a:lnTo>
                      <a:pt x="418" y="57"/>
                    </a:lnTo>
                    <a:lnTo>
                      <a:pt x="325" y="0"/>
                    </a:lnTo>
                    <a:lnTo>
                      <a:pt x="405" y="63"/>
                    </a:lnTo>
                    <a:lnTo>
                      <a:pt x="405" y="6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64" name="Google Shape;1364;p16"/>
              <p:cNvSpPr/>
              <p:nvPr/>
            </p:nvSpPr>
            <p:spPr>
              <a:xfrm>
                <a:off x="1720" y="1780"/>
                <a:ext cx="251" cy="119"/>
              </a:xfrm>
              <a:custGeom>
                <a:rect b="b" l="l" r="r" t="t"/>
                <a:pathLst>
                  <a:path extrusionOk="0" h="238" w="501">
                    <a:moveTo>
                      <a:pt x="439" y="69"/>
                    </a:moveTo>
                    <a:lnTo>
                      <a:pt x="351" y="130"/>
                    </a:lnTo>
                    <a:lnTo>
                      <a:pt x="230" y="187"/>
                    </a:lnTo>
                    <a:lnTo>
                      <a:pt x="146" y="221"/>
                    </a:lnTo>
                    <a:lnTo>
                      <a:pt x="112" y="232"/>
                    </a:lnTo>
                    <a:lnTo>
                      <a:pt x="38" y="238"/>
                    </a:lnTo>
                    <a:lnTo>
                      <a:pt x="13" y="236"/>
                    </a:lnTo>
                    <a:lnTo>
                      <a:pt x="0" y="210"/>
                    </a:lnTo>
                    <a:lnTo>
                      <a:pt x="106" y="202"/>
                    </a:lnTo>
                    <a:lnTo>
                      <a:pt x="205" y="179"/>
                    </a:lnTo>
                    <a:lnTo>
                      <a:pt x="344" y="120"/>
                    </a:lnTo>
                    <a:lnTo>
                      <a:pt x="501" y="0"/>
                    </a:lnTo>
                    <a:lnTo>
                      <a:pt x="439" y="69"/>
                    </a:lnTo>
                    <a:lnTo>
                      <a:pt x="439" y="6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65" name="Google Shape;1365;p16"/>
              <p:cNvSpPr/>
              <p:nvPr/>
            </p:nvSpPr>
            <p:spPr>
              <a:xfrm>
                <a:off x="1695" y="1494"/>
                <a:ext cx="59" cy="82"/>
              </a:xfrm>
              <a:custGeom>
                <a:rect b="b" l="l" r="r" t="t"/>
                <a:pathLst>
                  <a:path extrusionOk="0" h="164" w="118">
                    <a:moveTo>
                      <a:pt x="82" y="107"/>
                    </a:moveTo>
                    <a:lnTo>
                      <a:pt x="40" y="74"/>
                    </a:lnTo>
                    <a:lnTo>
                      <a:pt x="19" y="57"/>
                    </a:lnTo>
                    <a:lnTo>
                      <a:pt x="12" y="29"/>
                    </a:lnTo>
                    <a:lnTo>
                      <a:pt x="10" y="0"/>
                    </a:lnTo>
                    <a:lnTo>
                      <a:pt x="0" y="46"/>
                    </a:lnTo>
                    <a:lnTo>
                      <a:pt x="12" y="74"/>
                    </a:lnTo>
                    <a:lnTo>
                      <a:pt x="38" y="92"/>
                    </a:lnTo>
                    <a:lnTo>
                      <a:pt x="82" y="126"/>
                    </a:lnTo>
                    <a:lnTo>
                      <a:pt x="118" y="164"/>
                    </a:lnTo>
                    <a:lnTo>
                      <a:pt x="82" y="107"/>
                    </a:lnTo>
                    <a:lnTo>
                      <a:pt x="82" y="10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66" name="Google Shape;1366;p16"/>
              <p:cNvSpPr/>
              <p:nvPr/>
            </p:nvSpPr>
            <p:spPr>
              <a:xfrm>
                <a:off x="1861" y="1264"/>
                <a:ext cx="221" cy="417"/>
              </a:xfrm>
              <a:custGeom>
                <a:rect b="b" l="l" r="r" t="t"/>
                <a:pathLst>
                  <a:path extrusionOk="0" h="835" w="441">
                    <a:moveTo>
                      <a:pt x="0" y="12"/>
                    </a:moveTo>
                    <a:lnTo>
                      <a:pt x="97" y="0"/>
                    </a:lnTo>
                    <a:lnTo>
                      <a:pt x="203" y="29"/>
                    </a:lnTo>
                    <a:lnTo>
                      <a:pt x="279" y="86"/>
                    </a:lnTo>
                    <a:lnTo>
                      <a:pt x="353" y="137"/>
                    </a:lnTo>
                    <a:lnTo>
                      <a:pt x="424" y="247"/>
                    </a:lnTo>
                    <a:lnTo>
                      <a:pt x="437" y="323"/>
                    </a:lnTo>
                    <a:lnTo>
                      <a:pt x="441" y="434"/>
                    </a:lnTo>
                    <a:lnTo>
                      <a:pt x="412" y="538"/>
                    </a:lnTo>
                    <a:lnTo>
                      <a:pt x="387" y="603"/>
                    </a:lnTo>
                    <a:lnTo>
                      <a:pt x="359" y="647"/>
                    </a:lnTo>
                    <a:lnTo>
                      <a:pt x="342" y="681"/>
                    </a:lnTo>
                    <a:lnTo>
                      <a:pt x="308" y="700"/>
                    </a:lnTo>
                    <a:lnTo>
                      <a:pt x="253" y="738"/>
                    </a:lnTo>
                    <a:lnTo>
                      <a:pt x="215" y="835"/>
                    </a:lnTo>
                    <a:lnTo>
                      <a:pt x="226" y="776"/>
                    </a:lnTo>
                    <a:lnTo>
                      <a:pt x="222" y="711"/>
                    </a:lnTo>
                    <a:lnTo>
                      <a:pt x="224" y="664"/>
                    </a:lnTo>
                    <a:lnTo>
                      <a:pt x="251" y="660"/>
                    </a:lnTo>
                    <a:lnTo>
                      <a:pt x="279" y="620"/>
                    </a:lnTo>
                    <a:lnTo>
                      <a:pt x="285" y="563"/>
                    </a:lnTo>
                    <a:lnTo>
                      <a:pt x="310" y="645"/>
                    </a:lnTo>
                    <a:lnTo>
                      <a:pt x="327" y="572"/>
                    </a:lnTo>
                    <a:lnTo>
                      <a:pt x="340" y="612"/>
                    </a:lnTo>
                    <a:lnTo>
                      <a:pt x="361" y="546"/>
                    </a:lnTo>
                    <a:lnTo>
                      <a:pt x="393" y="489"/>
                    </a:lnTo>
                    <a:lnTo>
                      <a:pt x="405" y="411"/>
                    </a:lnTo>
                    <a:lnTo>
                      <a:pt x="365" y="498"/>
                    </a:lnTo>
                    <a:lnTo>
                      <a:pt x="376" y="405"/>
                    </a:lnTo>
                    <a:lnTo>
                      <a:pt x="332" y="491"/>
                    </a:lnTo>
                    <a:lnTo>
                      <a:pt x="317" y="443"/>
                    </a:lnTo>
                    <a:lnTo>
                      <a:pt x="302" y="523"/>
                    </a:lnTo>
                    <a:lnTo>
                      <a:pt x="291" y="441"/>
                    </a:lnTo>
                    <a:lnTo>
                      <a:pt x="279" y="500"/>
                    </a:lnTo>
                    <a:lnTo>
                      <a:pt x="262" y="405"/>
                    </a:lnTo>
                    <a:lnTo>
                      <a:pt x="275" y="354"/>
                    </a:lnTo>
                    <a:lnTo>
                      <a:pt x="325" y="323"/>
                    </a:lnTo>
                    <a:lnTo>
                      <a:pt x="220" y="316"/>
                    </a:lnTo>
                    <a:lnTo>
                      <a:pt x="298" y="299"/>
                    </a:lnTo>
                    <a:lnTo>
                      <a:pt x="342" y="299"/>
                    </a:lnTo>
                    <a:lnTo>
                      <a:pt x="323" y="278"/>
                    </a:lnTo>
                    <a:lnTo>
                      <a:pt x="368" y="289"/>
                    </a:lnTo>
                    <a:lnTo>
                      <a:pt x="391" y="323"/>
                    </a:lnTo>
                    <a:lnTo>
                      <a:pt x="378" y="270"/>
                    </a:lnTo>
                    <a:lnTo>
                      <a:pt x="355" y="217"/>
                    </a:lnTo>
                    <a:lnTo>
                      <a:pt x="408" y="270"/>
                    </a:lnTo>
                    <a:lnTo>
                      <a:pt x="346" y="158"/>
                    </a:lnTo>
                    <a:lnTo>
                      <a:pt x="215" y="73"/>
                    </a:lnTo>
                    <a:lnTo>
                      <a:pt x="0" y="12"/>
                    </a:lnTo>
                    <a:lnTo>
                      <a:pt x="0"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67" name="Google Shape;1367;p16"/>
              <p:cNvSpPr/>
              <p:nvPr/>
            </p:nvSpPr>
            <p:spPr>
              <a:xfrm>
                <a:off x="1927" y="1441"/>
                <a:ext cx="95" cy="173"/>
              </a:xfrm>
              <a:custGeom>
                <a:rect b="b" l="l" r="r" t="t"/>
                <a:pathLst>
                  <a:path extrusionOk="0" h="346" w="190">
                    <a:moveTo>
                      <a:pt x="112" y="66"/>
                    </a:moveTo>
                    <a:lnTo>
                      <a:pt x="125" y="106"/>
                    </a:lnTo>
                    <a:lnTo>
                      <a:pt x="133" y="158"/>
                    </a:lnTo>
                    <a:lnTo>
                      <a:pt x="127" y="220"/>
                    </a:lnTo>
                    <a:lnTo>
                      <a:pt x="106" y="272"/>
                    </a:lnTo>
                    <a:lnTo>
                      <a:pt x="72" y="321"/>
                    </a:lnTo>
                    <a:lnTo>
                      <a:pt x="99" y="317"/>
                    </a:lnTo>
                    <a:lnTo>
                      <a:pt x="106" y="346"/>
                    </a:lnTo>
                    <a:lnTo>
                      <a:pt x="160" y="287"/>
                    </a:lnTo>
                    <a:lnTo>
                      <a:pt x="161" y="150"/>
                    </a:lnTo>
                    <a:lnTo>
                      <a:pt x="190" y="199"/>
                    </a:lnTo>
                    <a:lnTo>
                      <a:pt x="156" y="34"/>
                    </a:lnTo>
                    <a:lnTo>
                      <a:pt x="152" y="0"/>
                    </a:lnTo>
                    <a:lnTo>
                      <a:pt x="104" y="11"/>
                    </a:lnTo>
                    <a:lnTo>
                      <a:pt x="0" y="63"/>
                    </a:lnTo>
                    <a:lnTo>
                      <a:pt x="84" y="61"/>
                    </a:lnTo>
                    <a:lnTo>
                      <a:pt x="112" y="66"/>
                    </a:lnTo>
                    <a:lnTo>
                      <a:pt x="112" y="6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68" name="Google Shape;1368;p16"/>
              <p:cNvSpPr/>
              <p:nvPr/>
            </p:nvSpPr>
            <p:spPr>
              <a:xfrm>
                <a:off x="1667" y="1881"/>
                <a:ext cx="129" cy="670"/>
              </a:xfrm>
              <a:custGeom>
                <a:rect b="b" l="l" r="r" t="t"/>
                <a:pathLst>
                  <a:path extrusionOk="0" h="1340" w="259">
                    <a:moveTo>
                      <a:pt x="259" y="0"/>
                    </a:moveTo>
                    <a:lnTo>
                      <a:pt x="230" y="46"/>
                    </a:lnTo>
                    <a:lnTo>
                      <a:pt x="203" y="106"/>
                    </a:lnTo>
                    <a:lnTo>
                      <a:pt x="184" y="416"/>
                    </a:lnTo>
                    <a:lnTo>
                      <a:pt x="186" y="779"/>
                    </a:lnTo>
                    <a:lnTo>
                      <a:pt x="222" y="1156"/>
                    </a:lnTo>
                    <a:lnTo>
                      <a:pt x="105" y="1262"/>
                    </a:lnTo>
                    <a:lnTo>
                      <a:pt x="0" y="1340"/>
                    </a:lnTo>
                    <a:lnTo>
                      <a:pt x="105" y="1220"/>
                    </a:lnTo>
                    <a:lnTo>
                      <a:pt x="139" y="1013"/>
                    </a:lnTo>
                    <a:lnTo>
                      <a:pt x="139" y="641"/>
                    </a:lnTo>
                    <a:lnTo>
                      <a:pt x="154" y="333"/>
                    </a:lnTo>
                    <a:lnTo>
                      <a:pt x="101" y="561"/>
                    </a:lnTo>
                    <a:lnTo>
                      <a:pt x="133" y="241"/>
                    </a:lnTo>
                    <a:lnTo>
                      <a:pt x="148" y="122"/>
                    </a:lnTo>
                    <a:lnTo>
                      <a:pt x="99" y="239"/>
                    </a:lnTo>
                    <a:lnTo>
                      <a:pt x="139" y="89"/>
                    </a:lnTo>
                    <a:lnTo>
                      <a:pt x="139" y="11"/>
                    </a:lnTo>
                    <a:lnTo>
                      <a:pt x="158" y="82"/>
                    </a:lnTo>
                    <a:lnTo>
                      <a:pt x="184" y="66"/>
                    </a:lnTo>
                    <a:lnTo>
                      <a:pt x="211" y="15"/>
                    </a:lnTo>
                    <a:lnTo>
                      <a:pt x="259" y="0"/>
                    </a:lnTo>
                    <a:lnTo>
                      <a:pt x="25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69" name="Google Shape;1369;p16"/>
              <p:cNvSpPr/>
              <p:nvPr/>
            </p:nvSpPr>
            <p:spPr>
              <a:xfrm>
                <a:off x="1657" y="1871"/>
                <a:ext cx="80" cy="437"/>
              </a:xfrm>
              <a:custGeom>
                <a:rect b="b" l="l" r="r" t="t"/>
                <a:pathLst>
                  <a:path extrusionOk="0" h="872" w="160">
                    <a:moveTo>
                      <a:pt x="126" y="4"/>
                    </a:moveTo>
                    <a:lnTo>
                      <a:pt x="99" y="19"/>
                    </a:lnTo>
                    <a:lnTo>
                      <a:pt x="78" y="57"/>
                    </a:lnTo>
                    <a:lnTo>
                      <a:pt x="86" y="80"/>
                    </a:lnTo>
                    <a:lnTo>
                      <a:pt x="57" y="89"/>
                    </a:lnTo>
                    <a:lnTo>
                      <a:pt x="32" y="108"/>
                    </a:lnTo>
                    <a:lnTo>
                      <a:pt x="32" y="137"/>
                    </a:lnTo>
                    <a:lnTo>
                      <a:pt x="57" y="160"/>
                    </a:lnTo>
                    <a:lnTo>
                      <a:pt x="34" y="179"/>
                    </a:lnTo>
                    <a:lnTo>
                      <a:pt x="32" y="213"/>
                    </a:lnTo>
                    <a:lnTo>
                      <a:pt x="57" y="239"/>
                    </a:lnTo>
                    <a:lnTo>
                      <a:pt x="34" y="253"/>
                    </a:lnTo>
                    <a:lnTo>
                      <a:pt x="34" y="277"/>
                    </a:lnTo>
                    <a:lnTo>
                      <a:pt x="57" y="304"/>
                    </a:lnTo>
                    <a:lnTo>
                      <a:pt x="36" y="325"/>
                    </a:lnTo>
                    <a:lnTo>
                      <a:pt x="34" y="359"/>
                    </a:lnTo>
                    <a:lnTo>
                      <a:pt x="61" y="392"/>
                    </a:lnTo>
                    <a:lnTo>
                      <a:pt x="29" y="405"/>
                    </a:lnTo>
                    <a:lnTo>
                      <a:pt x="40" y="439"/>
                    </a:lnTo>
                    <a:lnTo>
                      <a:pt x="53" y="452"/>
                    </a:lnTo>
                    <a:lnTo>
                      <a:pt x="42" y="469"/>
                    </a:lnTo>
                    <a:lnTo>
                      <a:pt x="38" y="507"/>
                    </a:lnTo>
                    <a:lnTo>
                      <a:pt x="57" y="521"/>
                    </a:lnTo>
                    <a:lnTo>
                      <a:pt x="32" y="528"/>
                    </a:lnTo>
                    <a:lnTo>
                      <a:pt x="23" y="559"/>
                    </a:lnTo>
                    <a:lnTo>
                      <a:pt x="48" y="583"/>
                    </a:lnTo>
                    <a:lnTo>
                      <a:pt x="15" y="604"/>
                    </a:lnTo>
                    <a:lnTo>
                      <a:pt x="13" y="625"/>
                    </a:lnTo>
                    <a:lnTo>
                      <a:pt x="0" y="660"/>
                    </a:lnTo>
                    <a:lnTo>
                      <a:pt x="8" y="682"/>
                    </a:lnTo>
                    <a:lnTo>
                      <a:pt x="40" y="707"/>
                    </a:lnTo>
                    <a:lnTo>
                      <a:pt x="25" y="718"/>
                    </a:lnTo>
                    <a:lnTo>
                      <a:pt x="2" y="718"/>
                    </a:lnTo>
                    <a:lnTo>
                      <a:pt x="0" y="736"/>
                    </a:lnTo>
                    <a:lnTo>
                      <a:pt x="10" y="756"/>
                    </a:lnTo>
                    <a:lnTo>
                      <a:pt x="32" y="775"/>
                    </a:lnTo>
                    <a:lnTo>
                      <a:pt x="23" y="802"/>
                    </a:lnTo>
                    <a:lnTo>
                      <a:pt x="21" y="829"/>
                    </a:lnTo>
                    <a:lnTo>
                      <a:pt x="27" y="850"/>
                    </a:lnTo>
                    <a:lnTo>
                      <a:pt x="57" y="872"/>
                    </a:lnTo>
                    <a:lnTo>
                      <a:pt x="42" y="833"/>
                    </a:lnTo>
                    <a:lnTo>
                      <a:pt x="42" y="793"/>
                    </a:lnTo>
                    <a:lnTo>
                      <a:pt x="57" y="774"/>
                    </a:lnTo>
                    <a:lnTo>
                      <a:pt x="40" y="745"/>
                    </a:lnTo>
                    <a:lnTo>
                      <a:pt x="49" y="730"/>
                    </a:lnTo>
                    <a:lnTo>
                      <a:pt x="57" y="705"/>
                    </a:lnTo>
                    <a:lnTo>
                      <a:pt x="40" y="675"/>
                    </a:lnTo>
                    <a:lnTo>
                      <a:pt x="29" y="654"/>
                    </a:lnTo>
                    <a:lnTo>
                      <a:pt x="57" y="642"/>
                    </a:lnTo>
                    <a:lnTo>
                      <a:pt x="63" y="629"/>
                    </a:lnTo>
                    <a:lnTo>
                      <a:pt x="32" y="618"/>
                    </a:lnTo>
                    <a:lnTo>
                      <a:pt x="67" y="589"/>
                    </a:lnTo>
                    <a:lnTo>
                      <a:pt x="68" y="574"/>
                    </a:lnTo>
                    <a:lnTo>
                      <a:pt x="61" y="557"/>
                    </a:lnTo>
                    <a:lnTo>
                      <a:pt x="84" y="526"/>
                    </a:lnTo>
                    <a:lnTo>
                      <a:pt x="80" y="509"/>
                    </a:lnTo>
                    <a:lnTo>
                      <a:pt x="61" y="492"/>
                    </a:lnTo>
                    <a:lnTo>
                      <a:pt x="61" y="469"/>
                    </a:lnTo>
                    <a:lnTo>
                      <a:pt x="82" y="460"/>
                    </a:lnTo>
                    <a:lnTo>
                      <a:pt x="68" y="437"/>
                    </a:lnTo>
                    <a:lnTo>
                      <a:pt x="57" y="414"/>
                    </a:lnTo>
                    <a:lnTo>
                      <a:pt x="91" y="393"/>
                    </a:lnTo>
                    <a:lnTo>
                      <a:pt x="78" y="371"/>
                    </a:lnTo>
                    <a:lnTo>
                      <a:pt x="57" y="350"/>
                    </a:lnTo>
                    <a:lnTo>
                      <a:pt x="65" y="329"/>
                    </a:lnTo>
                    <a:lnTo>
                      <a:pt x="97" y="310"/>
                    </a:lnTo>
                    <a:lnTo>
                      <a:pt x="80" y="285"/>
                    </a:lnTo>
                    <a:lnTo>
                      <a:pt x="57" y="268"/>
                    </a:lnTo>
                    <a:lnTo>
                      <a:pt x="68" y="251"/>
                    </a:lnTo>
                    <a:lnTo>
                      <a:pt x="101" y="238"/>
                    </a:lnTo>
                    <a:lnTo>
                      <a:pt x="76" y="215"/>
                    </a:lnTo>
                    <a:lnTo>
                      <a:pt x="51" y="201"/>
                    </a:lnTo>
                    <a:lnTo>
                      <a:pt x="55" y="186"/>
                    </a:lnTo>
                    <a:lnTo>
                      <a:pt x="93" y="171"/>
                    </a:lnTo>
                    <a:lnTo>
                      <a:pt x="105" y="150"/>
                    </a:lnTo>
                    <a:lnTo>
                      <a:pt x="95" y="141"/>
                    </a:lnTo>
                    <a:lnTo>
                      <a:pt x="68" y="137"/>
                    </a:lnTo>
                    <a:lnTo>
                      <a:pt x="63" y="110"/>
                    </a:lnTo>
                    <a:lnTo>
                      <a:pt x="107" y="97"/>
                    </a:lnTo>
                    <a:lnTo>
                      <a:pt x="107" y="53"/>
                    </a:lnTo>
                    <a:lnTo>
                      <a:pt x="127" y="34"/>
                    </a:lnTo>
                    <a:lnTo>
                      <a:pt x="160" y="27"/>
                    </a:lnTo>
                    <a:lnTo>
                      <a:pt x="154" y="6"/>
                    </a:lnTo>
                    <a:lnTo>
                      <a:pt x="129" y="21"/>
                    </a:lnTo>
                    <a:lnTo>
                      <a:pt x="124" y="25"/>
                    </a:lnTo>
                    <a:lnTo>
                      <a:pt x="103" y="42"/>
                    </a:lnTo>
                    <a:lnTo>
                      <a:pt x="89" y="65"/>
                    </a:lnTo>
                    <a:lnTo>
                      <a:pt x="91" y="46"/>
                    </a:lnTo>
                    <a:lnTo>
                      <a:pt x="107" y="23"/>
                    </a:lnTo>
                    <a:lnTo>
                      <a:pt x="143" y="0"/>
                    </a:lnTo>
                    <a:lnTo>
                      <a:pt x="126" y="4"/>
                    </a:lnTo>
                    <a:lnTo>
                      <a:pt x="126"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70" name="Google Shape;1370;p16"/>
              <p:cNvSpPr/>
              <p:nvPr/>
            </p:nvSpPr>
            <p:spPr>
              <a:xfrm>
                <a:off x="1661" y="2267"/>
                <a:ext cx="44" cy="283"/>
              </a:xfrm>
              <a:custGeom>
                <a:rect b="b" l="l" r="r" t="t"/>
                <a:pathLst>
                  <a:path extrusionOk="0" h="566" w="87">
                    <a:moveTo>
                      <a:pt x="26" y="66"/>
                    </a:moveTo>
                    <a:lnTo>
                      <a:pt x="13" y="93"/>
                    </a:lnTo>
                    <a:lnTo>
                      <a:pt x="32" y="112"/>
                    </a:lnTo>
                    <a:lnTo>
                      <a:pt x="38" y="135"/>
                    </a:lnTo>
                    <a:lnTo>
                      <a:pt x="9" y="148"/>
                    </a:lnTo>
                    <a:lnTo>
                      <a:pt x="5" y="167"/>
                    </a:lnTo>
                    <a:lnTo>
                      <a:pt x="32" y="199"/>
                    </a:lnTo>
                    <a:lnTo>
                      <a:pt x="5" y="218"/>
                    </a:lnTo>
                    <a:lnTo>
                      <a:pt x="3" y="241"/>
                    </a:lnTo>
                    <a:lnTo>
                      <a:pt x="28" y="268"/>
                    </a:lnTo>
                    <a:lnTo>
                      <a:pt x="5" y="291"/>
                    </a:lnTo>
                    <a:lnTo>
                      <a:pt x="2" y="323"/>
                    </a:lnTo>
                    <a:lnTo>
                      <a:pt x="22" y="344"/>
                    </a:lnTo>
                    <a:lnTo>
                      <a:pt x="3" y="370"/>
                    </a:lnTo>
                    <a:lnTo>
                      <a:pt x="0" y="401"/>
                    </a:lnTo>
                    <a:lnTo>
                      <a:pt x="21" y="418"/>
                    </a:lnTo>
                    <a:lnTo>
                      <a:pt x="11" y="437"/>
                    </a:lnTo>
                    <a:lnTo>
                      <a:pt x="9" y="452"/>
                    </a:lnTo>
                    <a:lnTo>
                      <a:pt x="21" y="486"/>
                    </a:lnTo>
                    <a:lnTo>
                      <a:pt x="5" y="511"/>
                    </a:lnTo>
                    <a:lnTo>
                      <a:pt x="7" y="566"/>
                    </a:lnTo>
                    <a:lnTo>
                      <a:pt x="74" y="511"/>
                    </a:lnTo>
                    <a:lnTo>
                      <a:pt x="38" y="509"/>
                    </a:lnTo>
                    <a:lnTo>
                      <a:pt x="64" y="484"/>
                    </a:lnTo>
                    <a:lnTo>
                      <a:pt x="43" y="448"/>
                    </a:lnTo>
                    <a:lnTo>
                      <a:pt x="55" y="418"/>
                    </a:lnTo>
                    <a:lnTo>
                      <a:pt x="22" y="382"/>
                    </a:lnTo>
                    <a:lnTo>
                      <a:pt x="59" y="348"/>
                    </a:lnTo>
                    <a:lnTo>
                      <a:pt x="30" y="308"/>
                    </a:lnTo>
                    <a:lnTo>
                      <a:pt x="78" y="264"/>
                    </a:lnTo>
                    <a:lnTo>
                      <a:pt x="41" y="235"/>
                    </a:lnTo>
                    <a:lnTo>
                      <a:pt x="72" y="207"/>
                    </a:lnTo>
                    <a:lnTo>
                      <a:pt x="34" y="161"/>
                    </a:lnTo>
                    <a:lnTo>
                      <a:pt x="74" y="144"/>
                    </a:lnTo>
                    <a:lnTo>
                      <a:pt x="49" y="104"/>
                    </a:lnTo>
                    <a:lnTo>
                      <a:pt x="78" y="99"/>
                    </a:lnTo>
                    <a:lnTo>
                      <a:pt x="45" y="55"/>
                    </a:lnTo>
                    <a:lnTo>
                      <a:pt x="87" y="47"/>
                    </a:lnTo>
                    <a:lnTo>
                      <a:pt x="24" y="0"/>
                    </a:lnTo>
                    <a:lnTo>
                      <a:pt x="32" y="38"/>
                    </a:lnTo>
                    <a:lnTo>
                      <a:pt x="26" y="66"/>
                    </a:lnTo>
                    <a:lnTo>
                      <a:pt x="26" y="6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71" name="Google Shape;1371;p16"/>
              <p:cNvSpPr/>
              <p:nvPr/>
            </p:nvSpPr>
            <p:spPr>
              <a:xfrm>
                <a:off x="1685" y="1925"/>
                <a:ext cx="61" cy="361"/>
              </a:xfrm>
              <a:custGeom>
                <a:rect b="b" l="l" r="r" t="t"/>
                <a:pathLst>
                  <a:path extrusionOk="0" h="723" w="124">
                    <a:moveTo>
                      <a:pt x="107" y="0"/>
                    </a:moveTo>
                    <a:lnTo>
                      <a:pt x="74" y="84"/>
                    </a:lnTo>
                    <a:lnTo>
                      <a:pt x="40" y="257"/>
                    </a:lnTo>
                    <a:lnTo>
                      <a:pt x="19" y="445"/>
                    </a:lnTo>
                    <a:lnTo>
                      <a:pt x="0" y="612"/>
                    </a:lnTo>
                    <a:lnTo>
                      <a:pt x="0" y="723"/>
                    </a:lnTo>
                    <a:lnTo>
                      <a:pt x="42" y="685"/>
                    </a:lnTo>
                    <a:lnTo>
                      <a:pt x="72" y="267"/>
                    </a:lnTo>
                    <a:lnTo>
                      <a:pt x="124" y="170"/>
                    </a:lnTo>
                    <a:lnTo>
                      <a:pt x="107" y="0"/>
                    </a:lnTo>
                    <a:lnTo>
                      <a:pt x="10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72" name="Google Shape;1372;p16"/>
              <p:cNvSpPr/>
              <p:nvPr/>
            </p:nvSpPr>
            <p:spPr>
              <a:xfrm>
                <a:off x="1680" y="2181"/>
                <a:ext cx="45" cy="333"/>
              </a:xfrm>
              <a:custGeom>
                <a:rect b="b" l="l" r="r" t="t"/>
                <a:pathLst>
                  <a:path extrusionOk="0" h="665" w="91">
                    <a:moveTo>
                      <a:pt x="38" y="665"/>
                    </a:moveTo>
                    <a:lnTo>
                      <a:pt x="17" y="612"/>
                    </a:lnTo>
                    <a:lnTo>
                      <a:pt x="24" y="579"/>
                    </a:lnTo>
                    <a:lnTo>
                      <a:pt x="0" y="560"/>
                    </a:lnTo>
                    <a:lnTo>
                      <a:pt x="32" y="519"/>
                    </a:lnTo>
                    <a:lnTo>
                      <a:pt x="11" y="482"/>
                    </a:lnTo>
                    <a:lnTo>
                      <a:pt x="51" y="437"/>
                    </a:lnTo>
                    <a:lnTo>
                      <a:pt x="28" y="412"/>
                    </a:lnTo>
                    <a:lnTo>
                      <a:pt x="43" y="376"/>
                    </a:lnTo>
                    <a:lnTo>
                      <a:pt x="19" y="338"/>
                    </a:lnTo>
                    <a:lnTo>
                      <a:pt x="43" y="315"/>
                    </a:lnTo>
                    <a:lnTo>
                      <a:pt x="26" y="287"/>
                    </a:lnTo>
                    <a:lnTo>
                      <a:pt x="57" y="273"/>
                    </a:lnTo>
                    <a:lnTo>
                      <a:pt x="30" y="232"/>
                    </a:lnTo>
                    <a:lnTo>
                      <a:pt x="61" y="220"/>
                    </a:lnTo>
                    <a:lnTo>
                      <a:pt x="30" y="182"/>
                    </a:lnTo>
                    <a:lnTo>
                      <a:pt x="7" y="192"/>
                    </a:lnTo>
                    <a:lnTo>
                      <a:pt x="26" y="91"/>
                    </a:lnTo>
                    <a:lnTo>
                      <a:pt x="40" y="0"/>
                    </a:lnTo>
                    <a:lnTo>
                      <a:pt x="42" y="146"/>
                    </a:lnTo>
                    <a:lnTo>
                      <a:pt x="74" y="209"/>
                    </a:lnTo>
                    <a:lnTo>
                      <a:pt x="59" y="507"/>
                    </a:lnTo>
                    <a:lnTo>
                      <a:pt x="91" y="361"/>
                    </a:lnTo>
                    <a:lnTo>
                      <a:pt x="78" y="642"/>
                    </a:lnTo>
                    <a:lnTo>
                      <a:pt x="38" y="665"/>
                    </a:lnTo>
                    <a:lnTo>
                      <a:pt x="38" y="66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73" name="Google Shape;1373;p16"/>
              <p:cNvSpPr/>
              <p:nvPr/>
            </p:nvSpPr>
            <p:spPr>
              <a:xfrm>
                <a:off x="1167" y="2360"/>
                <a:ext cx="916" cy="428"/>
              </a:xfrm>
              <a:custGeom>
                <a:rect b="b" l="l" r="r" t="t"/>
                <a:pathLst>
                  <a:path extrusionOk="0" h="855" w="1833">
                    <a:moveTo>
                      <a:pt x="1407" y="13"/>
                    </a:moveTo>
                    <a:lnTo>
                      <a:pt x="1338" y="91"/>
                    </a:lnTo>
                    <a:lnTo>
                      <a:pt x="1196" y="219"/>
                    </a:lnTo>
                    <a:lnTo>
                      <a:pt x="956" y="422"/>
                    </a:lnTo>
                    <a:lnTo>
                      <a:pt x="873" y="473"/>
                    </a:lnTo>
                    <a:lnTo>
                      <a:pt x="810" y="507"/>
                    </a:lnTo>
                    <a:lnTo>
                      <a:pt x="778" y="534"/>
                    </a:lnTo>
                    <a:lnTo>
                      <a:pt x="643" y="519"/>
                    </a:lnTo>
                    <a:lnTo>
                      <a:pt x="567" y="509"/>
                    </a:lnTo>
                    <a:lnTo>
                      <a:pt x="517" y="498"/>
                    </a:lnTo>
                    <a:lnTo>
                      <a:pt x="420" y="464"/>
                    </a:lnTo>
                    <a:lnTo>
                      <a:pt x="377" y="458"/>
                    </a:lnTo>
                    <a:lnTo>
                      <a:pt x="318" y="469"/>
                    </a:lnTo>
                    <a:lnTo>
                      <a:pt x="223" y="460"/>
                    </a:lnTo>
                    <a:lnTo>
                      <a:pt x="169" y="460"/>
                    </a:lnTo>
                    <a:lnTo>
                      <a:pt x="133" y="481"/>
                    </a:lnTo>
                    <a:lnTo>
                      <a:pt x="122" y="502"/>
                    </a:lnTo>
                    <a:lnTo>
                      <a:pt x="84" y="530"/>
                    </a:lnTo>
                    <a:lnTo>
                      <a:pt x="42" y="587"/>
                    </a:lnTo>
                    <a:lnTo>
                      <a:pt x="23" y="618"/>
                    </a:lnTo>
                    <a:lnTo>
                      <a:pt x="4" y="677"/>
                    </a:lnTo>
                    <a:lnTo>
                      <a:pt x="0" y="705"/>
                    </a:lnTo>
                    <a:lnTo>
                      <a:pt x="4" y="718"/>
                    </a:lnTo>
                    <a:lnTo>
                      <a:pt x="21" y="728"/>
                    </a:lnTo>
                    <a:lnTo>
                      <a:pt x="14" y="699"/>
                    </a:lnTo>
                    <a:lnTo>
                      <a:pt x="25" y="646"/>
                    </a:lnTo>
                    <a:lnTo>
                      <a:pt x="48" y="622"/>
                    </a:lnTo>
                    <a:lnTo>
                      <a:pt x="50" y="597"/>
                    </a:lnTo>
                    <a:lnTo>
                      <a:pt x="88" y="549"/>
                    </a:lnTo>
                    <a:lnTo>
                      <a:pt x="128" y="521"/>
                    </a:lnTo>
                    <a:lnTo>
                      <a:pt x="162" y="506"/>
                    </a:lnTo>
                    <a:lnTo>
                      <a:pt x="181" y="481"/>
                    </a:lnTo>
                    <a:lnTo>
                      <a:pt x="236" y="477"/>
                    </a:lnTo>
                    <a:lnTo>
                      <a:pt x="299" y="479"/>
                    </a:lnTo>
                    <a:lnTo>
                      <a:pt x="356" y="494"/>
                    </a:lnTo>
                    <a:lnTo>
                      <a:pt x="413" y="498"/>
                    </a:lnTo>
                    <a:lnTo>
                      <a:pt x="352" y="483"/>
                    </a:lnTo>
                    <a:lnTo>
                      <a:pt x="396" y="471"/>
                    </a:lnTo>
                    <a:lnTo>
                      <a:pt x="449" y="485"/>
                    </a:lnTo>
                    <a:lnTo>
                      <a:pt x="510" y="521"/>
                    </a:lnTo>
                    <a:lnTo>
                      <a:pt x="588" y="532"/>
                    </a:lnTo>
                    <a:lnTo>
                      <a:pt x="656" y="547"/>
                    </a:lnTo>
                    <a:lnTo>
                      <a:pt x="702" y="568"/>
                    </a:lnTo>
                    <a:lnTo>
                      <a:pt x="671" y="536"/>
                    </a:lnTo>
                    <a:lnTo>
                      <a:pt x="713" y="565"/>
                    </a:lnTo>
                    <a:lnTo>
                      <a:pt x="736" y="593"/>
                    </a:lnTo>
                    <a:lnTo>
                      <a:pt x="783" y="589"/>
                    </a:lnTo>
                    <a:lnTo>
                      <a:pt x="742" y="570"/>
                    </a:lnTo>
                    <a:lnTo>
                      <a:pt x="713" y="542"/>
                    </a:lnTo>
                    <a:lnTo>
                      <a:pt x="762" y="549"/>
                    </a:lnTo>
                    <a:lnTo>
                      <a:pt x="810" y="595"/>
                    </a:lnTo>
                    <a:lnTo>
                      <a:pt x="837" y="603"/>
                    </a:lnTo>
                    <a:lnTo>
                      <a:pt x="804" y="572"/>
                    </a:lnTo>
                    <a:lnTo>
                      <a:pt x="791" y="546"/>
                    </a:lnTo>
                    <a:lnTo>
                      <a:pt x="981" y="428"/>
                    </a:lnTo>
                    <a:lnTo>
                      <a:pt x="1310" y="158"/>
                    </a:lnTo>
                    <a:lnTo>
                      <a:pt x="1416" y="47"/>
                    </a:lnTo>
                    <a:lnTo>
                      <a:pt x="1470" y="40"/>
                    </a:lnTo>
                    <a:lnTo>
                      <a:pt x="1519" y="51"/>
                    </a:lnTo>
                    <a:lnTo>
                      <a:pt x="1572" y="82"/>
                    </a:lnTo>
                    <a:lnTo>
                      <a:pt x="1627" y="95"/>
                    </a:lnTo>
                    <a:lnTo>
                      <a:pt x="1671" y="103"/>
                    </a:lnTo>
                    <a:lnTo>
                      <a:pt x="1730" y="148"/>
                    </a:lnTo>
                    <a:lnTo>
                      <a:pt x="1760" y="177"/>
                    </a:lnTo>
                    <a:lnTo>
                      <a:pt x="1796" y="226"/>
                    </a:lnTo>
                    <a:lnTo>
                      <a:pt x="1789" y="249"/>
                    </a:lnTo>
                    <a:lnTo>
                      <a:pt x="1732" y="300"/>
                    </a:lnTo>
                    <a:lnTo>
                      <a:pt x="1635" y="380"/>
                    </a:lnTo>
                    <a:lnTo>
                      <a:pt x="1557" y="471"/>
                    </a:lnTo>
                    <a:lnTo>
                      <a:pt x="1443" y="547"/>
                    </a:lnTo>
                    <a:lnTo>
                      <a:pt x="1304" y="623"/>
                    </a:lnTo>
                    <a:lnTo>
                      <a:pt x="1146" y="696"/>
                    </a:lnTo>
                    <a:lnTo>
                      <a:pt x="1034" y="737"/>
                    </a:lnTo>
                    <a:lnTo>
                      <a:pt x="947" y="777"/>
                    </a:lnTo>
                    <a:lnTo>
                      <a:pt x="861" y="806"/>
                    </a:lnTo>
                    <a:lnTo>
                      <a:pt x="852" y="717"/>
                    </a:lnTo>
                    <a:lnTo>
                      <a:pt x="837" y="741"/>
                    </a:lnTo>
                    <a:lnTo>
                      <a:pt x="810" y="749"/>
                    </a:lnTo>
                    <a:lnTo>
                      <a:pt x="793" y="749"/>
                    </a:lnTo>
                    <a:lnTo>
                      <a:pt x="799" y="766"/>
                    </a:lnTo>
                    <a:lnTo>
                      <a:pt x="797" y="838"/>
                    </a:lnTo>
                    <a:lnTo>
                      <a:pt x="778" y="855"/>
                    </a:lnTo>
                    <a:lnTo>
                      <a:pt x="833" y="844"/>
                    </a:lnTo>
                    <a:lnTo>
                      <a:pt x="859" y="834"/>
                    </a:lnTo>
                    <a:lnTo>
                      <a:pt x="867" y="819"/>
                    </a:lnTo>
                    <a:lnTo>
                      <a:pt x="972" y="789"/>
                    </a:lnTo>
                    <a:lnTo>
                      <a:pt x="1148" y="730"/>
                    </a:lnTo>
                    <a:lnTo>
                      <a:pt x="1306" y="663"/>
                    </a:lnTo>
                    <a:lnTo>
                      <a:pt x="1452" y="580"/>
                    </a:lnTo>
                    <a:lnTo>
                      <a:pt x="1578" y="488"/>
                    </a:lnTo>
                    <a:lnTo>
                      <a:pt x="1665" y="399"/>
                    </a:lnTo>
                    <a:lnTo>
                      <a:pt x="1722" y="338"/>
                    </a:lnTo>
                    <a:lnTo>
                      <a:pt x="1808" y="283"/>
                    </a:lnTo>
                    <a:lnTo>
                      <a:pt x="1833" y="255"/>
                    </a:lnTo>
                    <a:lnTo>
                      <a:pt x="1810" y="201"/>
                    </a:lnTo>
                    <a:lnTo>
                      <a:pt x="1749" y="122"/>
                    </a:lnTo>
                    <a:lnTo>
                      <a:pt x="1667" y="76"/>
                    </a:lnTo>
                    <a:lnTo>
                      <a:pt x="1591" y="65"/>
                    </a:lnTo>
                    <a:lnTo>
                      <a:pt x="1513" y="11"/>
                    </a:lnTo>
                    <a:lnTo>
                      <a:pt x="1439" y="0"/>
                    </a:lnTo>
                    <a:lnTo>
                      <a:pt x="1407" y="13"/>
                    </a:lnTo>
                    <a:lnTo>
                      <a:pt x="1407" y="1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74" name="Google Shape;1374;p16"/>
              <p:cNvSpPr/>
              <p:nvPr/>
            </p:nvSpPr>
            <p:spPr>
              <a:xfrm>
                <a:off x="2034" y="2421"/>
                <a:ext cx="67" cy="116"/>
              </a:xfrm>
              <a:custGeom>
                <a:rect b="b" l="l" r="r" t="t"/>
                <a:pathLst>
                  <a:path extrusionOk="0" h="232" w="133">
                    <a:moveTo>
                      <a:pt x="85" y="131"/>
                    </a:moveTo>
                    <a:lnTo>
                      <a:pt x="93" y="176"/>
                    </a:lnTo>
                    <a:lnTo>
                      <a:pt x="55" y="232"/>
                    </a:lnTo>
                    <a:lnTo>
                      <a:pt x="95" y="209"/>
                    </a:lnTo>
                    <a:lnTo>
                      <a:pt x="133" y="163"/>
                    </a:lnTo>
                    <a:lnTo>
                      <a:pt x="93" y="85"/>
                    </a:lnTo>
                    <a:lnTo>
                      <a:pt x="0" y="0"/>
                    </a:lnTo>
                    <a:lnTo>
                      <a:pt x="85" y="131"/>
                    </a:lnTo>
                    <a:lnTo>
                      <a:pt x="85" y="13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75" name="Google Shape;1375;p16"/>
              <p:cNvSpPr/>
              <p:nvPr/>
            </p:nvSpPr>
            <p:spPr>
              <a:xfrm>
                <a:off x="1985" y="2403"/>
                <a:ext cx="178" cy="170"/>
              </a:xfrm>
              <a:custGeom>
                <a:rect b="b" l="l" r="r" t="t"/>
                <a:pathLst>
                  <a:path extrusionOk="0" h="340" w="355">
                    <a:moveTo>
                      <a:pt x="42" y="290"/>
                    </a:moveTo>
                    <a:lnTo>
                      <a:pt x="131" y="307"/>
                    </a:lnTo>
                    <a:lnTo>
                      <a:pt x="194" y="307"/>
                    </a:lnTo>
                    <a:lnTo>
                      <a:pt x="255" y="288"/>
                    </a:lnTo>
                    <a:lnTo>
                      <a:pt x="293" y="222"/>
                    </a:lnTo>
                    <a:lnTo>
                      <a:pt x="325" y="129"/>
                    </a:lnTo>
                    <a:lnTo>
                      <a:pt x="355" y="0"/>
                    </a:lnTo>
                    <a:lnTo>
                      <a:pt x="344" y="155"/>
                    </a:lnTo>
                    <a:lnTo>
                      <a:pt x="264" y="328"/>
                    </a:lnTo>
                    <a:lnTo>
                      <a:pt x="188" y="340"/>
                    </a:lnTo>
                    <a:lnTo>
                      <a:pt x="93" y="338"/>
                    </a:lnTo>
                    <a:lnTo>
                      <a:pt x="0" y="321"/>
                    </a:lnTo>
                    <a:lnTo>
                      <a:pt x="42" y="290"/>
                    </a:lnTo>
                    <a:lnTo>
                      <a:pt x="42" y="29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76" name="Google Shape;1376;p16"/>
              <p:cNvSpPr/>
              <p:nvPr/>
            </p:nvSpPr>
            <p:spPr>
              <a:xfrm>
                <a:off x="1835" y="2190"/>
                <a:ext cx="77" cy="216"/>
              </a:xfrm>
              <a:custGeom>
                <a:rect b="b" l="l" r="r" t="t"/>
                <a:pathLst>
                  <a:path extrusionOk="0" h="431" w="153">
                    <a:moveTo>
                      <a:pt x="30" y="399"/>
                    </a:moveTo>
                    <a:lnTo>
                      <a:pt x="28" y="359"/>
                    </a:lnTo>
                    <a:lnTo>
                      <a:pt x="96" y="247"/>
                    </a:lnTo>
                    <a:lnTo>
                      <a:pt x="153" y="182"/>
                    </a:lnTo>
                    <a:lnTo>
                      <a:pt x="129" y="83"/>
                    </a:lnTo>
                    <a:lnTo>
                      <a:pt x="140" y="0"/>
                    </a:lnTo>
                    <a:lnTo>
                      <a:pt x="106" y="104"/>
                    </a:lnTo>
                    <a:lnTo>
                      <a:pt x="106" y="184"/>
                    </a:lnTo>
                    <a:lnTo>
                      <a:pt x="57" y="258"/>
                    </a:lnTo>
                    <a:lnTo>
                      <a:pt x="0" y="376"/>
                    </a:lnTo>
                    <a:lnTo>
                      <a:pt x="9" y="431"/>
                    </a:lnTo>
                    <a:lnTo>
                      <a:pt x="30" y="399"/>
                    </a:lnTo>
                    <a:lnTo>
                      <a:pt x="30" y="39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77" name="Google Shape;1377;p16"/>
              <p:cNvSpPr/>
              <p:nvPr/>
            </p:nvSpPr>
            <p:spPr>
              <a:xfrm>
                <a:off x="1891" y="2257"/>
                <a:ext cx="173" cy="39"/>
              </a:xfrm>
              <a:custGeom>
                <a:rect b="b" l="l" r="r" t="t"/>
                <a:pathLst>
                  <a:path extrusionOk="0" h="78" w="346">
                    <a:moveTo>
                      <a:pt x="22" y="30"/>
                    </a:moveTo>
                    <a:lnTo>
                      <a:pt x="159" y="0"/>
                    </a:lnTo>
                    <a:lnTo>
                      <a:pt x="285" y="19"/>
                    </a:lnTo>
                    <a:lnTo>
                      <a:pt x="346" y="55"/>
                    </a:lnTo>
                    <a:lnTo>
                      <a:pt x="190" y="22"/>
                    </a:lnTo>
                    <a:lnTo>
                      <a:pt x="76" y="47"/>
                    </a:lnTo>
                    <a:lnTo>
                      <a:pt x="0" y="78"/>
                    </a:lnTo>
                    <a:lnTo>
                      <a:pt x="22" y="30"/>
                    </a:lnTo>
                    <a:lnTo>
                      <a:pt x="22" y="3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78" name="Google Shape;1378;p16"/>
              <p:cNvSpPr/>
              <p:nvPr/>
            </p:nvSpPr>
            <p:spPr>
              <a:xfrm>
                <a:off x="1167" y="2624"/>
                <a:ext cx="236" cy="124"/>
              </a:xfrm>
              <a:custGeom>
                <a:rect b="b" l="l" r="r" t="t"/>
                <a:pathLst>
                  <a:path extrusionOk="0" h="248" w="474">
                    <a:moveTo>
                      <a:pt x="17" y="187"/>
                    </a:moveTo>
                    <a:lnTo>
                      <a:pt x="36" y="187"/>
                    </a:lnTo>
                    <a:lnTo>
                      <a:pt x="61" y="162"/>
                    </a:lnTo>
                    <a:lnTo>
                      <a:pt x="93" y="103"/>
                    </a:lnTo>
                    <a:lnTo>
                      <a:pt x="114" y="76"/>
                    </a:lnTo>
                    <a:lnTo>
                      <a:pt x="196" y="27"/>
                    </a:lnTo>
                    <a:lnTo>
                      <a:pt x="272" y="0"/>
                    </a:lnTo>
                    <a:lnTo>
                      <a:pt x="318" y="0"/>
                    </a:lnTo>
                    <a:lnTo>
                      <a:pt x="382" y="10"/>
                    </a:lnTo>
                    <a:lnTo>
                      <a:pt x="441" y="21"/>
                    </a:lnTo>
                    <a:lnTo>
                      <a:pt x="396" y="21"/>
                    </a:lnTo>
                    <a:lnTo>
                      <a:pt x="339" y="10"/>
                    </a:lnTo>
                    <a:lnTo>
                      <a:pt x="276" y="8"/>
                    </a:lnTo>
                    <a:lnTo>
                      <a:pt x="245" y="33"/>
                    </a:lnTo>
                    <a:lnTo>
                      <a:pt x="175" y="61"/>
                    </a:lnTo>
                    <a:lnTo>
                      <a:pt x="131" y="103"/>
                    </a:lnTo>
                    <a:lnTo>
                      <a:pt x="118" y="132"/>
                    </a:lnTo>
                    <a:lnTo>
                      <a:pt x="90" y="162"/>
                    </a:lnTo>
                    <a:lnTo>
                      <a:pt x="80" y="187"/>
                    </a:lnTo>
                    <a:lnTo>
                      <a:pt x="90" y="196"/>
                    </a:lnTo>
                    <a:lnTo>
                      <a:pt x="116" y="198"/>
                    </a:lnTo>
                    <a:lnTo>
                      <a:pt x="160" y="171"/>
                    </a:lnTo>
                    <a:lnTo>
                      <a:pt x="225" y="132"/>
                    </a:lnTo>
                    <a:lnTo>
                      <a:pt x="270" y="103"/>
                    </a:lnTo>
                    <a:lnTo>
                      <a:pt x="316" y="109"/>
                    </a:lnTo>
                    <a:lnTo>
                      <a:pt x="354" y="101"/>
                    </a:lnTo>
                    <a:lnTo>
                      <a:pt x="398" y="101"/>
                    </a:lnTo>
                    <a:lnTo>
                      <a:pt x="468" y="122"/>
                    </a:lnTo>
                    <a:lnTo>
                      <a:pt x="339" y="114"/>
                    </a:lnTo>
                    <a:lnTo>
                      <a:pt x="295" y="126"/>
                    </a:lnTo>
                    <a:lnTo>
                      <a:pt x="268" y="132"/>
                    </a:lnTo>
                    <a:lnTo>
                      <a:pt x="207" y="166"/>
                    </a:lnTo>
                    <a:lnTo>
                      <a:pt x="164" y="179"/>
                    </a:lnTo>
                    <a:lnTo>
                      <a:pt x="137" y="194"/>
                    </a:lnTo>
                    <a:lnTo>
                      <a:pt x="139" y="217"/>
                    </a:lnTo>
                    <a:lnTo>
                      <a:pt x="152" y="232"/>
                    </a:lnTo>
                    <a:lnTo>
                      <a:pt x="202" y="232"/>
                    </a:lnTo>
                    <a:lnTo>
                      <a:pt x="264" y="228"/>
                    </a:lnTo>
                    <a:lnTo>
                      <a:pt x="320" y="213"/>
                    </a:lnTo>
                    <a:lnTo>
                      <a:pt x="369" y="209"/>
                    </a:lnTo>
                    <a:lnTo>
                      <a:pt x="434" y="230"/>
                    </a:lnTo>
                    <a:lnTo>
                      <a:pt x="474" y="232"/>
                    </a:lnTo>
                    <a:lnTo>
                      <a:pt x="426" y="248"/>
                    </a:lnTo>
                    <a:lnTo>
                      <a:pt x="367" y="236"/>
                    </a:lnTo>
                    <a:lnTo>
                      <a:pt x="358" y="227"/>
                    </a:lnTo>
                    <a:lnTo>
                      <a:pt x="291" y="232"/>
                    </a:lnTo>
                    <a:lnTo>
                      <a:pt x="228" y="242"/>
                    </a:lnTo>
                    <a:lnTo>
                      <a:pt x="139" y="236"/>
                    </a:lnTo>
                    <a:lnTo>
                      <a:pt x="120" y="215"/>
                    </a:lnTo>
                    <a:lnTo>
                      <a:pt x="80" y="209"/>
                    </a:lnTo>
                    <a:lnTo>
                      <a:pt x="59" y="198"/>
                    </a:lnTo>
                    <a:lnTo>
                      <a:pt x="33" y="206"/>
                    </a:lnTo>
                    <a:lnTo>
                      <a:pt x="14" y="204"/>
                    </a:lnTo>
                    <a:lnTo>
                      <a:pt x="0" y="181"/>
                    </a:lnTo>
                    <a:lnTo>
                      <a:pt x="12" y="137"/>
                    </a:lnTo>
                    <a:lnTo>
                      <a:pt x="17" y="187"/>
                    </a:lnTo>
                    <a:lnTo>
                      <a:pt x="17" y="18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79" name="Google Shape;1379;p16"/>
              <p:cNvSpPr/>
              <p:nvPr/>
            </p:nvSpPr>
            <p:spPr>
              <a:xfrm>
                <a:off x="1508" y="2635"/>
                <a:ext cx="84" cy="152"/>
              </a:xfrm>
              <a:custGeom>
                <a:rect b="b" l="l" r="r" t="t"/>
                <a:pathLst>
                  <a:path extrusionOk="0" h="304" w="169">
                    <a:moveTo>
                      <a:pt x="0" y="0"/>
                    </a:moveTo>
                    <a:lnTo>
                      <a:pt x="41" y="46"/>
                    </a:lnTo>
                    <a:lnTo>
                      <a:pt x="62" y="35"/>
                    </a:lnTo>
                    <a:lnTo>
                      <a:pt x="142" y="40"/>
                    </a:lnTo>
                    <a:lnTo>
                      <a:pt x="169" y="59"/>
                    </a:lnTo>
                    <a:lnTo>
                      <a:pt x="138" y="59"/>
                    </a:lnTo>
                    <a:lnTo>
                      <a:pt x="55" y="65"/>
                    </a:lnTo>
                    <a:lnTo>
                      <a:pt x="64" y="114"/>
                    </a:lnTo>
                    <a:lnTo>
                      <a:pt x="66" y="143"/>
                    </a:lnTo>
                    <a:lnTo>
                      <a:pt x="91" y="152"/>
                    </a:lnTo>
                    <a:lnTo>
                      <a:pt x="152" y="154"/>
                    </a:lnTo>
                    <a:lnTo>
                      <a:pt x="102" y="169"/>
                    </a:lnTo>
                    <a:lnTo>
                      <a:pt x="104" y="192"/>
                    </a:lnTo>
                    <a:lnTo>
                      <a:pt x="157" y="190"/>
                    </a:lnTo>
                    <a:lnTo>
                      <a:pt x="125" y="228"/>
                    </a:lnTo>
                    <a:lnTo>
                      <a:pt x="125" y="297"/>
                    </a:lnTo>
                    <a:lnTo>
                      <a:pt x="98" y="304"/>
                    </a:lnTo>
                    <a:lnTo>
                      <a:pt x="102" y="261"/>
                    </a:lnTo>
                    <a:lnTo>
                      <a:pt x="98" y="204"/>
                    </a:lnTo>
                    <a:lnTo>
                      <a:pt x="79" y="190"/>
                    </a:lnTo>
                    <a:lnTo>
                      <a:pt x="79" y="173"/>
                    </a:lnTo>
                    <a:lnTo>
                      <a:pt x="45" y="156"/>
                    </a:lnTo>
                    <a:lnTo>
                      <a:pt x="38" y="131"/>
                    </a:lnTo>
                    <a:lnTo>
                      <a:pt x="32" y="74"/>
                    </a:lnTo>
                    <a:lnTo>
                      <a:pt x="0"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80" name="Google Shape;1380;p16"/>
              <p:cNvSpPr/>
              <p:nvPr/>
            </p:nvSpPr>
            <p:spPr>
              <a:xfrm>
                <a:off x="1540" y="2655"/>
                <a:ext cx="58" cy="60"/>
              </a:xfrm>
              <a:custGeom>
                <a:rect b="b" l="l" r="r" t="t"/>
                <a:pathLst>
                  <a:path extrusionOk="0" h="122" w="116">
                    <a:moveTo>
                      <a:pt x="88" y="31"/>
                    </a:moveTo>
                    <a:lnTo>
                      <a:pt x="95" y="91"/>
                    </a:lnTo>
                    <a:lnTo>
                      <a:pt x="82" y="109"/>
                    </a:lnTo>
                    <a:lnTo>
                      <a:pt x="0" y="116"/>
                    </a:lnTo>
                    <a:lnTo>
                      <a:pt x="99" y="122"/>
                    </a:lnTo>
                    <a:lnTo>
                      <a:pt x="116" y="97"/>
                    </a:lnTo>
                    <a:lnTo>
                      <a:pt x="97" y="15"/>
                    </a:lnTo>
                    <a:lnTo>
                      <a:pt x="82" y="0"/>
                    </a:lnTo>
                    <a:lnTo>
                      <a:pt x="53" y="0"/>
                    </a:lnTo>
                    <a:lnTo>
                      <a:pt x="69" y="10"/>
                    </a:lnTo>
                    <a:lnTo>
                      <a:pt x="88" y="31"/>
                    </a:lnTo>
                    <a:lnTo>
                      <a:pt x="88" y="3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81" name="Google Shape;1381;p16"/>
              <p:cNvSpPr/>
              <p:nvPr/>
            </p:nvSpPr>
            <p:spPr>
              <a:xfrm>
                <a:off x="1370" y="2732"/>
                <a:ext cx="193" cy="87"/>
              </a:xfrm>
              <a:custGeom>
                <a:rect b="b" l="l" r="r" t="t"/>
                <a:pathLst>
                  <a:path extrusionOk="0" h="175" w="386">
                    <a:moveTo>
                      <a:pt x="48" y="34"/>
                    </a:moveTo>
                    <a:lnTo>
                      <a:pt x="110" y="52"/>
                    </a:lnTo>
                    <a:lnTo>
                      <a:pt x="116" y="69"/>
                    </a:lnTo>
                    <a:lnTo>
                      <a:pt x="162" y="84"/>
                    </a:lnTo>
                    <a:lnTo>
                      <a:pt x="251" y="99"/>
                    </a:lnTo>
                    <a:lnTo>
                      <a:pt x="253" y="175"/>
                    </a:lnTo>
                    <a:lnTo>
                      <a:pt x="266" y="114"/>
                    </a:lnTo>
                    <a:lnTo>
                      <a:pt x="354" y="118"/>
                    </a:lnTo>
                    <a:lnTo>
                      <a:pt x="386" y="93"/>
                    </a:lnTo>
                    <a:lnTo>
                      <a:pt x="329" y="101"/>
                    </a:lnTo>
                    <a:lnTo>
                      <a:pt x="238" y="84"/>
                    </a:lnTo>
                    <a:lnTo>
                      <a:pt x="150" y="63"/>
                    </a:lnTo>
                    <a:lnTo>
                      <a:pt x="122" y="40"/>
                    </a:lnTo>
                    <a:lnTo>
                      <a:pt x="68" y="13"/>
                    </a:lnTo>
                    <a:lnTo>
                      <a:pt x="48" y="0"/>
                    </a:lnTo>
                    <a:lnTo>
                      <a:pt x="0" y="12"/>
                    </a:lnTo>
                    <a:lnTo>
                      <a:pt x="48" y="34"/>
                    </a:lnTo>
                    <a:lnTo>
                      <a:pt x="48" y="3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82" name="Google Shape;1382;p16"/>
              <p:cNvSpPr/>
              <p:nvPr/>
            </p:nvSpPr>
            <p:spPr>
              <a:xfrm>
                <a:off x="1255" y="2777"/>
                <a:ext cx="243" cy="118"/>
              </a:xfrm>
              <a:custGeom>
                <a:rect b="b" l="l" r="r" t="t"/>
                <a:pathLst>
                  <a:path extrusionOk="0" h="236" w="487">
                    <a:moveTo>
                      <a:pt x="487" y="29"/>
                    </a:moveTo>
                    <a:lnTo>
                      <a:pt x="485" y="92"/>
                    </a:lnTo>
                    <a:lnTo>
                      <a:pt x="65" y="236"/>
                    </a:lnTo>
                    <a:lnTo>
                      <a:pt x="0" y="192"/>
                    </a:lnTo>
                    <a:lnTo>
                      <a:pt x="473" y="86"/>
                    </a:lnTo>
                    <a:lnTo>
                      <a:pt x="481" y="0"/>
                    </a:lnTo>
                    <a:lnTo>
                      <a:pt x="487" y="29"/>
                    </a:lnTo>
                    <a:lnTo>
                      <a:pt x="487" y="2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83" name="Google Shape;1383;p16"/>
              <p:cNvSpPr/>
              <p:nvPr/>
            </p:nvSpPr>
            <p:spPr>
              <a:xfrm>
                <a:off x="779" y="2684"/>
                <a:ext cx="697" cy="240"/>
              </a:xfrm>
              <a:custGeom>
                <a:rect b="b" l="l" r="r" t="t"/>
                <a:pathLst>
                  <a:path extrusionOk="0" h="479" w="1395">
                    <a:moveTo>
                      <a:pt x="844" y="479"/>
                    </a:moveTo>
                    <a:lnTo>
                      <a:pt x="0" y="209"/>
                    </a:lnTo>
                    <a:lnTo>
                      <a:pt x="827" y="445"/>
                    </a:lnTo>
                    <a:lnTo>
                      <a:pt x="838" y="397"/>
                    </a:lnTo>
                    <a:lnTo>
                      <a:pt x="889" y="377"/>
                    </a:lnTo>
                    <a:lnTo>
                      <a:pt x="887" y="323"/>
                    </a:lnTo>
                    <a:lnTo>
                      <a:pt x="905" y="213"/>
                    </a:lnTo>
                    <a:lnTo>
                      <a:pt x="108" y="0"/>
                    </a:lnTo>
                    <a:lnTo>
                      <a:pt x="946" y="194"/>
                    </a:lnTo>
                    <a:lnTo>
                      <a:pt x="1395" y="194"/>
                    </a:lnTo>
                    <a:lnTo>
                      <a:pt x="946" y="211"/>
                    </a:lnTo>
                    <a:lnTo>
                      <a:pt x="916" y="253"/>
                    </a:lnTo>
                    <a:lnTo>
                      <a:pt x="912" y="338"/>
                    </a:lnTo>
                    <a:lnTo>
                      <a:pt x="956" y="359"/>
                    </a:lnTo>
                    <a:lnTo>
                      <a:pt x="1102" y="344"/>
                    </a:lnTo>
                    <a:lnTo>
                      <a:pt x="867" y="401"/>
                    </a:lnTo>
                    <a:lnTo>
                      <a:pt x="844" y="479"/>
                    </a:lnTo>
                    <a:lnTo>
                      <a:pt x="844" y="47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84" name="Google Shape;1384;p16"/>
              <p:cNvSpPr/>
              <p:nvPr/>
            </p:nvSpPr>
            <p:spPr>
              <a:xfrm>
                <a:off x="814" y="2762"/>
                <a:ext cx="403" cy="121"/>
              </a:xfrm>
              <a:custGeom>
                <a:rect b="b" l="l" r="r" t="t"/>
                <a:pathLst>
                  <a:path extrusionOk="0" h="241" w="806">
                    <a:moveTo>
                      <a:pt x="770" y="241"/>
                    </a:moveTo>
                    <a:lnTo>
                      <a:pt x="0" y="0"/>
                    </a:lnTo>
                    <a:lnTo>
                      <a:pt x="806" y="226"/>
                    </a:lnTo>
                    <a:lnTo>
                      <a:pt x="770" y="241"/>
                    </a:lnTo>
                    <a:lnTo>
                      <a:pt x="770" y="24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85" name="Google Shape;1385;p16"/>
              <p:cNvSpPr/>
              <p:nvPr/>
            </p:nvSpPr>
            <p:spPr>
              <a:xfrm>
                <a:off x="804" y="2722"/>
                <a:ext cx="425" cy="126"/>
              </a:xfrm>
              <a:custGeom>
                <a:rect b="b" l="l" r="r" t="t"/>
                <a:pathLst>
                  <a:path extrusionOk="0" h="253" w="852">
                    <a:moveTo>
                      <a:pt x="850" y="253"/>
                    </a:moveTo>
                    <a:lnTo>
                      <a:pt x="0" y="0"/>
                    </a:lnTo>
                    <a:lnTo>
                      <a:pt x="852" y="221"/>
                    </a:lnTo>
                    <a:lnTo>
                      <a:pt x="850" y="253"/>
                    </a:lnTo>
                    <a:lnTo>
                      <a:pt x="850" y="25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86" name="Google Shape;1386;p16"/>
              <p:cNvSpPr/>
              <p:nvPr/>
            </p:nvSpPr>
            <p:spPr>
              <a:xfrm>
                <a:off x="1075" y="1718"/>
                <a:ext cx="589" cy="901"/>
              </a:xfrm>
              <a:custGeom>
                <a:rect b="b" l="l" r="r" t="t"/>
                <a:pathLst>
                  <a:path extrusionOk="0" h="1804" w="1176">
                    <a:moveTo>
                      <a:pt x="1146" y="0"/>
                    </a:moveTo>
                    <a:lnTo>
                      <a:pt x="834" y="101"/>
                    </a:lnTo>
                    <a:lnTo>
                      <a:pt x="791" y="165"/>
                    </a:lnTo>
                    <a:lnTo>
                      <a:pt x="699" y="228"/>
                    </a:lnTo>
                    <a:lnTo>
                      <a:pt x="663" y="312"/>
                    </a:lnTo>
                    <a:lnTo>
                      <a:pt x="627" y="382"/>
                    </a:lnTo>
                    <a:lnTo>
                      <a:pt x="612" y="449"/>
                    </a:lnTo>
                    <a:lnTo>
                      <a:pt x="553" y="566"/>
                    </a:lnTo>
                    <a:lnTo>
                      <a:pt x="498" y="623"/>
                    </a:lnTo>
                    <a:lnTo>
                      <a:pt x="454" y="675"/>
                    </a:lnTo>
                    <a:lnTo>
                      <a:pt x="439" y="720"/>
                    </a:lnTo>
                    <a:lnTo>
                      <a:pt x="374" y="808"/>
                    </a:lnTo>
                    <a:lnTo>
                      <a:pt x="340" y="871"/>
                    </a:lnTo>
                    <a:lnTo>
                      <a:pt x="331" y="987"/>
                    </a:lnTo>
                    <a:lnTo>
                      <a:pt x="279" y="1049"/>
                    </a:lnTo>
                    <a:lnTo>
                      <a:pt x="213" y="1141"/>
                    </a:lnTo>
                    <a:lnTo>
                      <a:pt x="205" y="1207"/>
                    </a:lnTo>
                    <a:lnTo>
                      <a:pt x="131" y="1313"/>
                    </a:lnTo>
                    <a:lnTo>
                      <a:pt x="78" y="1428"/>
                    </a:lnTo>
                    <a:lnTo>
                      <a:pt x="30" y="1538"/>
                    </a:lnTo>
                    <a:lnTo>
                      <a:pt x="0" y="1610"/>
                    </a:lnTo>
                    <a:lnTo>
                      <a:pt x="15" y="1604"/>
                    </a:lnTo>
                    <a:lnTo>
                      <a:pt x="118" y="1401"/>
                    </a:lnTo>
                    <a:lnTo>
                      <a:pt x="186" y="1277"/>
                    </a:lnTo>
                    <a:lnTo>
                      <a:pt x="237" y="1230"/>
                    </a:lnTo>
                    <a:lnTo>
                      <a:pt x="279" y="1218"/>
                    </a:lnTo>
                    <a:lnTo>
                      <a:pt x="319" y="1218"/>
                    </a:lnTo>
                    <a:lnTo>
                      <a:pt x="403" y="1266"/>
                    </a:lnTo>
                    <a:lnTo>
                      <a:pt x="454" y="1329"/>
                    </a:lnTo>
                    <a:lnTo>
                      <a:pt x="502" y="1401"/>
                    </a:lnTo>
                    <a:lnTo>
                      <a:pt x="517" y="1471"/>
                    </a:lnTo>
                    <a:lnTo>
                      <a:pt x="490" y="1545"/>
                    </a:lnTo>
                    <a:lnTo>
                      <a:pt x="441" y="1618"/>
                    </a:lnTo>
                    <a:lnTo>
                      <a:pt x="355" y="1677"/>
                    </a:lnTo>
                    <a:lnTo>
                      <a:pt x="287" y="1732"/>
                    </a:lnTo>
                    <a:lnTo>
                      <a:pt x="224" y="1794"/>
                    </a:lnTo>
                    <a:lnTo>
                      <a:pt x="237" y="1804"/>
                    </a:lnTo>
                    <a:lnTo>
                      <a:pt x="336" y="1715"/>
                    </a:lnTo>
                    <a:lnTo>
                      <a:pt x="427" y="1661"/>
                    </a:lnTo>
                    <a:lnTo>
                      <a:pt x="490" y="1606"/>
                    </a:lnTo>
                    <a:lnTo>
                      <a:pt x="545" y="1523"/>
                    </a:lnTo>
                    <a:lnTo>
                      <a:pt x="545" y="1460"/>
                    </a:lnTo>
                    <a:lnTo>
                      <a:pt x="521" y="1361"/>
                    </a:lnTo>
                    <a:lnTo>
                      <a:pt x="446" y="1266"/>
                    </a:lnTo>
                    <a:lnTo>
                      <a:pt x="351" y="1182"/>
                    </a:lnTo>
                    <a:lnTo>
                      <a:pt x="304" y="1175"/>
                    </a:lnTo>
                    <a:lnTo>
                      <a:pt x="236" y="1175"/>
                    </a:lnTo>
                    <a:lnTo>
                      <a:pt x="237" y="1137"/>
                    </a:lnTo>
                    <a:lnTo>
                      <a:pt x="331" y="1028"/>
                    </a:lnTo>
                    <a:lnTo>
                      <a:pt x="429" y="1034"/>
                    </a:lnTo>
                    <a:lnTo>
                      <a:pt x="363" y="998"/>
                    </a:lnTo>
                    <a:lnTo>
                      <a:pt x="359" y="891"/>
                    </a:lnTo>
                    <a:lnTo>
                      <a:pt x="407" y="776"/>
                    </a:lnTo>
                    <a:lnTo>
                      <a:pt x="446" y="749"/>
                    </a:lnTo>
                    <a:lnTo>
                      <a:pt x="443" y="926"/>
                    </a:lnTo>
                    <a:lnTo>
                      <a:pt x="483" y="777"/>
                    </a:lnTo>
                    <a:lnTo>
                      <a:pt x="502" y="675"/>
                    </a:lnTo>
                    <a:lnTo>
                      <a:pt x="553" y="623"/>
                    </a:lnTo>
                    <a:lnTo>
                      <a:pt x="542" y="844"/>
                    </a:lnTo>
                    <a:lnTo>
                      <a:pt x="502" y="962"/>
                    </a:lnTo>
                    <a:lnTo>
                      <a:pt x="589" y="793"/>
                    </a:lnTo>
                    <a:lnTo>
                      <a:pt x="600" y="669"/>
                    </a:lnTo>
                    <a:lnTo>
                      <a:pt x="608" y="544"/>
                    </a:lnTo>
                    <a:lnTo>
                      <a:pt x="656" y="720"/>
                    </a:lnTo>
                    <a:lnTo>
                      <a:pt x="633" y="525"/>
                    </a:lnTo>
                    <a:lnTo>
                      <a:pt x="652" y="409"/>
                    </a:lnTo>
                    <a:lnTo>
                      <a:pt x="684" y="338"/>
                    </a:lnTo>
                    <a:lnTo>
                      <a:pt x="692" y="508"/>
                    </a:lnTo>
                    <a:lnTo>
                      <a:pt x="735" y="642"/>
                    </a:lnTo>
                    <a:lnTo>
                      <a:pt x="714" y="426"/>
                    </a:lnTo>
                    <a:lnTo>
                      <a:pt x="714" y="316"/>
                    </a:lnTo>
                    <a:lnTo>
                      <a:pt x="783" y="224"/>
                    </a:lnTo>
                    <a:lnTo>
                      <a:pt x="777" y="1038"/>
                    </a:lnTo>
                    <a:lnTo>
                      <a:pt x="791" y="1179"/>
                    </a:lnTo>
                    <a:lnTo>
                      <a:pt x="726" y="1226"/>
                    </a:lnTo>
                    <a:lnTo>
                      <a:pt x="648" y="1156"/>
                    </a:lnTo>
                    <a:lnTo>
                      <a:pt x="509" y="1072"/>
                    </a:lnTo>
                    <a:lnTo>
                      <a:pt x="656" y="1211"/>
                    </a:lnTo>
                    <a:lnTo>
                      <a:pt x="733" y="1325"/>
                    </a:lnTo>
                    <a:lnTo>
                      <a:pt x="726" y="1395"/>
                    </a:lnTo>
                    <a:lnTo>
                      <a:pt x="633" y="1467"/>
                    </a:lnTo>
                    <a:lnTo>
                      <a:pt x="773" y="1401"/>
                    </a:lnTo>
                    <a:lnTo>
                      <a:pt x="773" y="1306"/>
                    </a:lnTo>
                    <a:lnTo>
                      <a:pt x="802" y="1302"/>
                    </a:lnTo>
                    <a:lnTo>
                      <a:pt x="821" y="1523"/>
                    </a:lnTo>
                    <a:lnTo>
                      <a:pt x="829" y="1593"/>
                    </a:lnTo>
                    <a:lnTo>
                      <a:pt x="766" y="1705"/>
                    </a:lnTo>
                    <a:lnTo>
                      <a:pt x="730" y="1798"/>
                    </a:lnTo>
                    <a:lnTo>
                      <a:pt x="787" y="1802"/>
                    </a:lnTo>
                    <a:lnTo>
                      <a:pt x="849" y="1713"/>
                    </a:lnTo>
                    <a:lnTo>
                      <a:pt x="912" y="1747"/>
                    </a:lnTo>
                    <a:lnTo>
                      <a:pt x="1003" y="1787"/>
                    </a:lnTo>
                    <a:lnTo>
                      <a:pt x="1030" y="1768"/>
                    </a:lnTo>
                    <a:lnTo>
                      <a:pt x="927" y="1669"/>
                    </a:lnTo>
                    <a:lnTo>
                      <a:pt x="872" y="1486"/>
                    </a:lnTo>
                    <a:lnTo>
                      <a:pt x="849" y="1559"/>
                    </a:lnTo>
                    <a:lnTo>
                      <a:pt x="832" y="1285"/>
                    </a:lnTo>
                    <a:lnTo>
                      <a:pt x="813" y="918"/>
                    </a:lnTo>
                    <a:lnTo>
                      <a:pt x="813" y="713"/>
                    </a:lnTo>
                    <a:lnTo>
                      <a:pt x="876" y="844"/>
                    </a:lnTo>
                    <a:lnTo>
                      <a:pt x="948" y="1083"/>
                    </a:lnTo>
                    <a:lnTo>
                      <a:pt x="1034" y="1266"/>
                    </a:lnTo>
                    <a:lnTo>
                      <a:pt x="1091" y="1391"/>
                    </a:lnTo>
                    <a:lnTo>
                      <a:pt x="956" y="1009"/>
                    </a:lnTo>
                    <a:lnTo>
                      <a:pt x="901" y="808"/>
                    </a:lnTo>
                    <a:lnTo>
                      <a:pt x="825" y="646"/>
                    </a:lnTo>
                    <a:lnTo>
                      <a:pt x="806" y="500"/>
                    </a:lnTo>
                    <a:lnTo>
                      <a:pt x="817" y="316"/>
                    </a:lnTo>
                    <a:lnTo>
                      <a:pt x="821" y="196"/>
                    </a:lnTo>
                    <a:lnTo>
                      <a:pt x="872" y="122"/>
                    </a:lnTo>
                    <a:lnTo>
                      <a:pt x="996" y="101"/>
                    </a:lnTo>
                    <a:lnTo>
                      <a:pt x="1176" y="114"/>
                    </a:lnTo>
                    <a:lnTo>
                      <a:pt x="1074" y="67"/>
                    </a:lnTo>
                    <a:lnTo>
                      <a:pt x="1165" y="55"/>
                    </a:lnTo>
                    <a:lnTo>
                      <a:pt x="1146" y="0"/>
                    </a:lnTo>
                    <a:lnTo>
                      <a:pt x="114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87" name="Google Shape;1387;p16"/>
              <p:cNvSpPr/>
              <p:nvPr/>
            </p:nvSpPr>
            <p:spPr>
              <a:xfrm>
                <a:off x="1618" y="1808"/>
                <a:ext cx="84" cy="497"/>
              </a:xfrm>
              <a:custGeom>
                <a:rect b="b" l="l" r="r" t="t"/>
                <a:pathLst>
                  <a:path extrusionOk="0" h="994" w="167">
                    <a:moveTo>
                      <a:pt x="131" y="91"/>
                    </a:moveTo>
                    <a:lnTo>
                      <a:pt x="61" y="260"/>
                    </a:lnTo>
                    <a:lnTo>
                      <a:pt x="0" y="612"/>
                    </a:lnTo>
                    <a:lnTo>
                      <a:pt x="6" y="994"/>
                    </a:lnTo>
                    <a:lnTo>
                      <a:pt x="32" y="579"/>
                    </a:lnTo>
                    <a:lnTo>
                      <a:pt x="95" y="292"/>
                    </a:lnTo>
                    <a:lnTo>
                      <a:pt x="95" y="220"/>
                    </a:lnTo>
                    <a:lnTo>
                      <a:pt x="167" y="87"/>
                    </a:lnTo>
                    <a:lnTo>
                      <a:pt x="152" y="0"/>
                    </a:lnTo>
                    <a:lnTo>
                      <a:pt x="57" y="146"/>
                    </a:lnTo>
                    <a:lnTo>
                      <a:pt x="131" y="91"/>
                    </a:lnTo>
                    <a:lnTo>
                      <a:pt x="131" y="9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88" name="Google Shape;1388;p16"/>
              <p:cNvSpPr/>
              <p:nvPr/>
            </p:nvSpPr>
            <p:spPr>
              <a:xfrm>
                <a:off x="1799" y="1857"/>
                <a:ext cx="75" cy="350"/>
              </a:xfrm>
              <a:custGeom>
                <a:rect b="b" l="l" r="r" t="t"/>
                <a:pathLst>
                  <a:path extrusionOk="0" h="700" w="150">
                    <a:moveTo>
                      <a:pt x="95" y="99"/>
                    </a:moveTo>
                    <a:lnTo>
                      <a:pt x="15" y="213"/>
                    </a:lnTo>
                    <a:lnTo>
                      <a:pt x="0" y="700"/>
                    </a:lnTo>
                    <a:lnTo>
                      <a:pt x="23" y="462"/>
                    </a:lnTo>
                    <a:lnTo>
                      <a:pt x="63" y="202"/>
                    </a:lnTo>
                    <a:lnTo>
                      <a:pt x="107" y="158"/>
                    </a:lnTo>
                    <a:lnTo>
                      <a:pt x="143" y="386"/>
                    </a:lnTo>
                    <a:lnTo>
                      <a:pt x="126" y="80"/>
                    </a:lnTo>
                    <a:lnTo>
                      <a:pt x="150" y="0"/>
                    </a:lnTo>
                    <a:lnTo>
                      <a:pt x="95" y="99"/>
                    </a:lnTo>
                    <a:lnTo>
                      <a:pt x="95" y="9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89" name="Google Shape;1389;p16"/>
              <p:cNvSpPr/>
              <p:nvPr/>
            </p:nvSpPr>
            <p:spPr>
              <a:xfrm>
                <a:off x="2041" y="1665"/>
                <a:ext cx="295" cy="1047"/>
              </a:xfrm>
              <a:custGeom>
                <a:rect b="b" l="l" r="r" t="t"/>
                <a:pathLst>
                  <a:path extrusionOk="0" h="2093" w="589">
                    <a:moveTo>
                      <a:pt x="65" y="18"/>
                    </a:moveTo>
                    <a:lnTo>
                      <a:pt x="131" y="29"/>
                    </a:lnTo>
                    <a:lnTo>
                      <a:pt x="175" y="69"/>
                    </a:lnTo>
                    <a:lnTo>
                      <a:pt x="241" y="99"/>
                    </a:lnTo>
                    <a:lnTo>
                      <a:pt x="369" y="261"/>
                    </a:lnTo>
                    <a:lnTo>
                      <a:pt x="412" y="369"/>
                    </a:lnTo>
                    <a:lnTo>
                      <a:pt x="479" y="806"/>
                    </a:lnTo>
                    <a:lnTo>
                      <a:pt x="487" y="1031"/>
                    </a:lnTo>
                    <a:lnTo>
                      <a:pt x="523" y="1169"/>
                    </a:lnTo>
                    <a:lnTo>
                      <a:pt x="538" y="1544"/>
                    </a:lnTo>
                    <a:lnTo>
                      <a:pt x="507" y="1616"/>
                    </a:lnTo>
                    <a:lnTo>
                      <a:pt x="483" y="1521"/>
                    </a:lnTo>
                    <a:lnTo>
                      <a:pt x="483" y="1584"/>
                    </a:lnTo>
                    <a:lnTo>
                      <a:pt x="542" y="1711"/>
                    </a:lnTo>
                    <a:lnTo>
                      <a:pt x="555" y="1782"/>
                    </a:lnTo>
                    <a:lnTo>
                      <a:pt x="523" y="1821"/>
                    </a:lnTo>
                    <a:lnTo>
                      <a:pt x="542" y="1911"/>
                    </a:lnTo>
                    <a:lnTo>
                      <a:pt x="450" y="2002"/>
                    </a:lnTo>
                    <a:lnTo>
                      <a:pt x="412" y="2053"/>
                    </a:lnTo>
                    <a:lnTo>
                      <a:pt x="365" y="2057"/>
                    </a:lnTo>
                    <a:lnTo>
                      <a:pt x="321" y="2086"/>
                    </a:lnTo>
                    <a:lnTo>
                      <a:pt x="399" y="2093"/>
                    </a:lnTo>
                    <a:lnTo>
                      <a:pt x="435" y="2082"/>
                    </a:lnTo>
                    <a:lnTo>
                      <a:pt x="450" y="2031"/>
                    </a:lnTo>
                    <a:lnTo>
                      <a:pt x="570" y="1920"/>
                    </a:lnTo>
                    <a:lnTo>
                      <a:pt x="545" y="1829"/>
                    </a:lnTo>
                    <a:lnTo>
                      <a:pt x="589" y="1782"/>
                    </a:lnTo>
                    <a:lnTo>
                      <a:pt x="582" y="1702"/>
                    </a:lnTo>
                    <a:lnTo>
                      <a:pt x="519" y="1620"/>
                    </a:lnTo>
                    <a:lnTo>
                      <a:pt x="551" y="1599"/>
                    </a:lnTo>
                    <a:lnTo>
                      <a:pt x="566" y="1426"/>
                    </a:lnTo>
                    <a:lnTo>
                      <a:pt x="519" y="1027"/>
                    </a:lnTo>
                    <a:lnTo>
                      <a:pt x="475" y="561"/>
                    </a:lnTo>
                    <a:lnTo>
                      <a:pt x="412" y="289"/>
                    </a:lnTo>
                    <a:lnTo>
                      <a:pt x="329" y="164"/>
                    </a:lnTo>
                    <a:lnTo>
                      <a:pt x="230" y="65"/>
                    </a:lnTo>
                    <a:lnTo>
                      <a:pt x="156" y="44"/>
                    </a:lnTo>
                    <a:lnTo>
                      <a:pt x="124" y="2"/>
                    </a:lnTo>
                    <a:lnTo>
                      <a:pt x="53" y="0"/>
                    </a:lnTo>
                    <a:lnTo>
                      <a:pt x="0" y="48"/>
                    </a:lnTo>
                    <a:lnTo>
                      <a:pt x="65" y="18"/>
                    </a:lnTo>
                    <a:lnTo>
                      <a:pt x="65" y="1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90" name="Google Shape;1390;p16"/>
              <p:cNvSpPr/>
              <p:nvPr/>
            </p:nvSpPr>
            <p:spPr>
              <a:xfrm>
                <a:off x="2164" y="2096"/>
                <a:ext cx="116" cy="440"/>
              </a:xfrm>
              <a:custGeom>
                <a:rect b="b" l="l" r="r" t="t"/>
                <a:pathLst>
                  <a:path extrusionOk="0" h="880" w="234">
                    <a:moveTo>
                      <a:pt x="0" y="583"/>
                    </a:moveTo>
                    <a:lnTo>
                      <a:pt x="88" y="399"/>
                    </a:lnTo>
                    <a:lnTo>
                      <a:pt x="160" y="0"/>
                    </a:lnTo>
                    <a:lnTo>
                      <a:pt x="103" y="446"/>
                    </a:lnTo>
                    <a:lnTo>
                      <a:pt x="51" y="579"/>
                    </a:lnTo>
                    <a:lnTo>
                      <a:pt x="128" y="707"/>
                    </a:lnTo>
                    <a:lnTo>
                      <a:pt x="234" y="880"/>
                    </a:lnTo>
                    <a:lnTo>
                      <a:pt x="0" y="583"/>
                    </a:lnTo>
                    <a:lnTo>
                      <a:pt x="0" y="58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91" name="Google Shape;1391;p16"/>
              <p:cNvSpPr/>
              <p:nvPr/>
            </p:nvSpPr>
            <p:spPr>
              <a:xfrm>
                <a:off x="2225" y="2512"/>
                <a:ext cx="34" cy="163"/>
              </a:xfrm>
              <a:custGeom>
                <a:rect b="b" l="l" r="r" t="t"/>
                <a:pathLst>
                  <a:path extrusionOk="0" h="325" w="66">
                    <a:moveTo>
                      <a:pt x="30" y="281"/>
                    </a:moveTo>
                    <a:lnTo>
                      <a:pt x="0" y="0"/>
                    </a:lnTo>
                    <a:lnTo>
                      <a:pt x="66" y="272"/>
                    </a:lnTo>
                    <a:lnTo>
                      <a:pt x="34" y="325"/>
                    </a:lnTo>
                    <a:lnTo>
                      <a:pt x="30" y="281"/>
                    </a:lnTo>
                    <a:lnTo>
                      <a:pt x="30" y="28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92" name="Google Shape;1392;p16"/>
              <p:cNvSpPr/>
              <p:nvPr/>
            </p:nvSpPr>
            <p:spPr>
              <a:xfrm>
                <a:off x="1858" y="2528"/>
                <a:ext cx="585" cy="219"/>
              </a:xfrm>
              <a:custGeom>
                <a:rect b="b" l="l" r="r" t="t"/>
                <a:pathLst>
                  <a:path extrusionOk="0" h="438" w="1171">
                    <a:moveTo>
                      <a:pt x="707" y="335"/>
                    </a:moveTo>
                    <a:lnTo>
                      <a:pt x="728" y="187"/>
                    </a:lnTo>
                    <a:lnTo>
                      <a:pt x="652" y="0"/>
                    </a:lnTo>
                    <a:lnTo>
                      <a:pt x="667" y="301"/>
                    </a:lnTo>
                    <a:lnTo>
                      <a:pt x="494" y="324"/>
                    </a:lnTo>
                    <a:lnTo>
                      <a:pt x="0" y="280"/>
                    </a:lnTo>
                    <a:lnTo>
                      <a:pt x="1171" y="438"/>
                    </a:lnTo>
                    <a:lnTo>
                      <a:pt x="707" y="335"/>
                    </a:lnTo>
                    <a:lnTo>
                      <a:pt x="707" y="3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93" name="Google Shape;1393;p16"/>
              <p:cNvSpPr/>
              <p:nvPr/>
            </p:nvSpPr>
            <p:spPr>
              <a:xfrm>
                <a:off x="1828" y="1719"/>
                <a:ext cx="245" cy="521"/>
              </a:xfrm>
              <a:custGeom>
                <a:rect b="b" l="l" r="r" t="t"/>
                <a:pathLst>
                  <a:path extrusionOk="0" h="1041" w="491">
                    <a:moveTo>
                      <a:pt x="304" y="144"/>
                    </a:moveTo>
                    <a:lnTo>
                      <a:pt x="221" y="319"/>
                    </a:lnTo>
                    <a:lnTo>
                      <a:pt x="213" y="213"/>
                    </a:lnTo>
                    <a:lnTo>
                      <a:pt x="190" y="410"/>
                    </a:lnTo>
                    <a:lnTo>
                      <a:pt x="186" y="580"/>
                    </a:lnTo>
                    <a:lnTo>
                      <a:pt x="154" y="741"/>
                    </a:lnTo>
                    <a:lnTo>
                      <a:pt x="154" y="821"/>
                    </a:lnTo>
                    <a:lnTo>
                      <a:pt x="139" y="895"/>
                    </a:lnTo>
                    <a:lnTo>
                      <a:pt x="107" y="760"/>
                    </a:lnTo>
                    <a:lnTo>
                      <a:pt x="114" y="931"/>
                    </a:lnTo>
                    <a:lnTo>
                      <a:pt x="44" y="983"/>
                    </a:lnTo>
                    <a:lnTo>
                      <a:pt x="31" y="903"/>
                    </a:lnTo>
                    <a:lnTo>
                      <a:pt x="8" y="903"/>
                    </a:lnTo>
                    <a:lnTo>
                      <a:pt x="0" y="994"/>
                    </a:lnTo>
                    <a:lnTo>
                      <a:pt x="48" y="998"/>
                    </a:lnTo>
                    <a:lnTo>
                      <a:pt x="128" y="954"/>
                    </a:lnTo>
                    <a:lnTo>
                      <a:pt x="128" y="1041"/>
                    </a:lnTo>
                    <a:lnTo>
                      <a:pt x="177" y="954"/>
                    </a:lnTo>
                    <a:lnTo>
                      <a:pt x="253" y="926"/>
                    </a:lnTo>
                    <a:lnTo>
                      <a:pt x="447" y="760"/>
                    </a:lnTo>
                    <a:lnTo>
                      <a:pt x="272" y="876"/>
                    </a:lnTo>
                    <a:lnTo>
                      <a:pt x="194" y="891"/>
                    </a:lnTo>
                    <a:lnTo>
                      <a:pt x="242" y="749"/>
                    </a:lnTo>
                    <a:lnTo>
                      <a:pt x="415" y="524"/>
                    </a:lnTo>
                    <a:lnTo>
                      <a:pt x="221" y="737"/>
                    </a:lnTo>
                    <a:lnTo>
                      <a:pt x="234" y="583"/>
                    </a:lnTo>
                    <a:lnTo>
                      <a:pt x="329" y="452"/>
                    </a:lnTo>
                    <a:lnTo>
                      <a:pt x="422" y="260"/>
                    </a:lnTo>
                    <a:lnTo>
                      <a:pt x="293" y="477"/>
                    </a:lnTo>
                    <a:lnTo>
                      <a:pt x="224" y="532"/>
                    </a:lnTo>
                    <a:lnTo>
                      <a:pt x="268" y="363"/>
                    </a:lnTo>
                    <a:lnTo>
                      <a:pt x="399" y="110"/>
                    </a:lnTo>
                    <a:lnTo>
                      <a:pt x="491" y="59"/>
                    </a:lnTo>
                    <a:lnTo>
                      <a:pt x="396" y="85"/>
                    </a:lnTo>
                    <a:lnTo>
                      <a:pt x="238" y="338"/>
                    </a:lnTo>
                    <a:lnTo>
                      <a:pt x="348" y="93"/>
                    </a:lnTo>
                    <a:lnTo>
                      <a:pt x="399" y="0"/>
                    </a:lnTo>
                    <a:lnTo>
                      <a:pt x="205" y="192"/>
                    </a:lnTo>
                    <a:lnTo>
                      <a:pt x="304" y="144"/>
                    </a:lnTo>
                    <a:lnTo>
                      <a:pt x="304" y="1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94" name="Google Shape;1394;p16"/>
              <p:cNvSpPr/>
              <p:nvPr/>
            </p:nvSpPr>
            <p:spPr>
              <a:xfrm>
                <a:off x="2083" y="2244"/>
                <a:ext cx="106" cy="110"/>
              </a:xfrm>
              <a:custGeom>
                <a:rect b="b" l="l" r="r" t="t"/>
                <a:pathLst>
                  <a:path extrusionOk="0" h="221" w="212">
                    <a:moveTo>
                      <a:pt x="47" y="135"/>
                    </a:moveTo>
                    <a:lnTo>
                      <a:pt x="98" y="221"/>
                    </a:lnTo>
                    <a:lnTo>
                      <a:pt x="83" y="135"/>
                    </a:lnTo>
                    <a:lnTo>
                      <a:pt x="212" y="0"/>
                    </a:lnTo>
                    <a:lnTo>
                      <a:pt x="102" y="78"/>
                    </a:lnTo>
                    <a:lnTo>
                      <a:pt x="0" y="84"/>
                    </a:lnTo>
                    <a:lnTo>
                      <a:pt x="47" y="135"/>
                    </a:lnTo>
                    <a:lnTo>
                      <a:pt x="47" y="1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95" name="Google Shape;1395;p16"/>
              <p:cNvSpPr/>
              <p:nvPr/>
            </p:nvSpPr>
            <p:spPr>
              <a:xfrm>
                <a:off x="1330" y="2404"/>
                <a:ext cx="113" cy="88"/>
              </a:xfrm>
              <a:custGeom>
                <a:rect b="b" l="l" r="r" t="t"/>
                <a:pathLst>
                  <a:path extrusionOk="0" h="177" w="226">
                    <a:moveTo>
                      <a:pt x="226" y="23"/>
                    </a:moveTo>
                    <a:lnTo>
                      <a:pt x="71" y="111"/>
                    </a:lnTo>
                    <a:lnTo>
                      <a:pt x="0" y="0"/>
                    </a:lnTo>
                    <a:lnTo>
                      <a:pt x="8" y="177"/>
                    </a:lnTo>
                    <a:lnTo>
                      <a:pt x="224" y="63"/>
                    </a:lnTo>
                    <a:lnTo>
                      <a:pt x="226" y="23"/>
                    </a:lnTo>
                    <a:lnTo>
                      <a:pt x="226" y="2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96" name="Google Shape;1396;p16"/>
              <p:cNvSpPr/>
              <p:nvPr/>
            </p:nvSpPr>
            <p:spPr>
              <a:xfrm>
                <a:off x="919" y="2516"/>
                <a:ext cx="284" cy="166"/>
              </a:xfrm>
              <a:custGeom>
                <a:rect b="b" l="l" r="r" t="t"/>
                <a:pathLst>
                  <a:path extrusionOk="0" h="332" w="569">
                    <a:moveTo>
                      <a:pt x="32" y="292"/>
                    </a:moveTo>
                    <a:lnTo>
                      <a:pt x="29" y="249"/>
                    </a:lnTo>
                    <a:lnTo>
                      <a:pt x="8" y="224"/>
                    </a:lnTo>
                    <a:lnTo>
                      <a:pt x="0" y="123"/>
                    </a:lnTo>
                    <a:lnTo>
                      <a:pt x="4" y="85"/>
                    </a:lnTo>
                    <a:lnTo>
                      <a:pt x="46" y="43"/>
                    </a:lnTo>
                    <a:lnTo>
                      <a:pt x="80" y="43"/>
                    </a:lnTo>
                    <a:lnTo>
                      <a:pt x="110" y="47"/>
                    </a:lnTo>
                    <a:lnTo>
                      <a:pt x="166" y="23"/>
                    </a:lnTo>
                    <a:lnTo>
                      <a:pt x="219" y="11"/>
                    </a:lnTo>
                    <a:lnTo>
                      <a:pt x="272" y="21"/>
                    </a:lnTo>
                    <a:lnTo>
                      <a:pt x="310" y="2"/>
                    </a:lnTo>
                    <a:lnTo>
                      <a:pt x="356" y="0"/>
                    </a:lnTo>
                    <a:lnTo>
                      <a:pt x="401" y="42"/>
                    </a:lnTo>
                    <a:lnTo>
                      <a:pt x="454" y="81"/>
                    </a:lnTo>
                    <a:lnTo>
                      <a:pt x="515" y="165"/>
                    </a:lnTo>
                    <a:lnTo>
                      <a:pt x="534" y="188"/>
                    </a:lnTo>
                    <a:lnTo>
                      <a:pt x="569" y="211"/>
                    </a:lnTo>
                    <a:lnTo>
                      <a:pt x="569" y="235"/>
                    </a:lnTo>
                    <a:lnTo>
                      <a:pt x="555" y="264"/>
                    </a:lnTo>
                    <a:lnTo>
                      <a:pt x="555" y="226"/>
                    </a:lnTo>
                    <a:lnTo>
                      <a:pt x="532" y="194"/>
                    </a:lnTo>
                    <a:lnTo>
                      <a:pt x="500" y="175"/>
                    </a:lnTo>
                    <a:lnTo>
                      <a:pt x="464" y="110"/>
                    </a:lnTo>
                    <a:lnTo>
                      <a:pt x="422" y="80"/>
                    </a:lnTo>
                    <a:lnTo>
                      <a:pt x="388" y="55"/>
                    </a:lnTo>
                    <a:lnTo>
                      <a:pt x="359" y="13"/>
                    </a:lnTo>
                    <a:lnTo>
                      <a:pt x="329" y="7"/>
                    </a:lnTo>
                    <a:lnTo>
                      <a:pt x="304" y="19"/>
                    </a:lnTo>
                    <a:lnTo>
                      <a:pt x="289" y="43"/>
                    </a:lnTo>
                    <a:lnTo>
                      <a:pt x="276" y="59"/>
                    </a:lnTo>
                    <a:lnTo>
                      <a:pt x="329" y="59"/>
                    </a:lnTo>
                    <a:lnTo>
                      <a:pt x="278" y="78"/>
                    </a:lnTo>
                    <a:lnTo>
                      <a:pt x="240" y="100"/>
                    </a:lnTo>
                    <a:lnTo>
                      <a:pt x="232" y="121"/>
                    </a:lnTo>
                    <a:lnTo>
                      <a:pt x="234" y="152"/>
                    </a:lnTo>
                    <a:lnTo>
                      <a:pt x="219" y="218"/>
                    </a:lnTo>
                    <a:lnTo>
                      <a:pt x="223" y="245"/>
                    </a:lnTo>
                    <a:lnTo>
                      <a:pt x="217" y="283"/>
                    </a:lnTo>
                    <a:lnTo>
                      <a:pt x="215" y="306"/>
                    </a:lnTo>
                    <a:lnTo>
                      <a:pt x="224" y="321"/>
                    </a:lnTo>
                    <a:lnTo>
                      <a:pt x="247" y="327"/>
                    </a:lnTo>
                    <a:lnTo>
                      <a:pt x="278" y="310"/>
                    </a:lnTo>
                    <a:lnTo>
                      <a:pt x="293" y="272"/>
                    </a:lnTo>
                    <a:lnTo>
                      <a:pt x="297" y="220"/>
                    </a:lnTo>
                    <a:lnTo>
                      <a:pt x="316" y="192"/>
                    </a:lnTo>
                    <a:lnTo>
                      <a:pt x="329" y="154"/>
                    </a:lnTo>
                    <a:lnTo>
                      <a:pt x="363" y="144"/>
                    </a:lnTo>
                    <a:lnTo>
                      <a:pt x="403" y="125"/>
                    </a:lnTo>
                    <a:lnTo>
                      <a:pt x="359" y="167"/>
                    </a:lnTo>
                    <a:lnTo>
                      <a:pt x="356" y="214"/>
                    </a:lnTo>
                    <a:lnTo>
                      <a:pt x="384" y="222"/>
                    </a:lnTo>
                    <a:lnTo>
                      <a:pt x="403" y="243"/>
                    </a:lnTo>
                    <a:lnTo>
                      <a:pt x="430" y="245"/>
                    </a:lnTo>
                    <a:lnTo>
                      <a:pt x="451" y="214"/>
                    </a:lnTo>
                    <a:lnTo>
                      <a:pt x="479" y="203"/>
                    </a:lnTo>
                    <a:lnTo>
                      <a:pt x="500" y="205"/>
                    </a:lnTo>
                    <a:lnTo>
                      <a:pt x="473" y="232"/>
                    </a:lnTo>
                    <a:lnTo>
                      <a:pt x="466" y="251"/>
                    </a:lnTo>
                    <a:lnTo>
                      <a:pt x="466" y="272"/>
                    </a:lnTo>
                    <a:lnTo>
                      <a:pt x="477" y="287"/>
                    </a:lnTo>
                    <a:lnTo>
                      <a:pt x="485" y="291"/>
                    </a:lnTo>
                    <a:lnTo>
                      <a:pt x="506" y="292"/>
                    </a:lnTo>
                    <a:lnTo>
                      <a:pt x="532" y="291"/>
                    </a:lnTo>
                    <a:lnTo>
                      <a:pt x="525" y="323"/>
                    </a:lnTo>
                    <a:lnTo>
                      <a:pt x="504" y="325"/>
                    </a:lnTo>
                    <a:lnTo>
                      <a:pt x="466" y="325"/>
                    </a:lnTo>
                    <a:lnTo>
                      <a:pt x="451" y="310"/>
                    </a:lnTo>
                    <a:lnTo>
                      <a:pt x="445" y="289"/>
                    </a:lnTo>
                    <a:lnTo>
                      <a:pt x="416" y="291"/>
                    </a:lnTo>
                    <a:lnTo>
                      <a:pt x="384" y="292"/>
                    </a:lnTo>
                    <a:lnTo>
                      <a:pt x="348" y="283"/>
                    </a:lnTo>
                    <a:lnTo>
                      <a:pt x="329" y="266"/>
                    </a:lnTo>
                    <a:lnTo>
                      <a:pt x="310" y="296"/>
                    </a:lnTo>
                    <a:lnTo>
                      <a:pt x="289" y="315"/>
                    </a:lnTo>
                    <a:lnTo>
                      <a:pt x="272" y="327"/>
                    </a:lnTo>
                    <a:lnTo>
                      <a:pt x="238" y="332"/>
                    </a:lnTo>
                    <a:lnTo>
                      <a:pt x="221" y="330"/>
                    </a:lnTo>
                    <a:lnTo>
                      <a:pt x="202" y="315"/>
                    </a:lnTo>
                    <a:lnTo>
                      <a:pt x="200" y="294"/>
                    </a:lnTo>
                    <a:lnTo>
                      <a:pt x="186" y="315"/>
                    </a:lnTo>
                    <a:lnTo>
                      <a:pt x="166" y="323"/>
                    </a:lnTo>
                    <a:lnTo>
                      <a:pt x="137" y="315"/>
                    </a:lnTo>
                    <a:lnTo>
                      <a:pt x="177" y="302"/>
                    </a:lnTo>
                    <a:lnTo>
                      <a:pt x="186" y="281"/>
                    </a:lnTo>
                    <a:lnTo>
                      <a:pt x="190" y="254"/>
                    </a:lnTo>
                    <a:lnTo>
                      <a:pt x="190" y="237"/>
                    </a:lnTo>
                    <a:lnTo>
                      <a:pt x="177" y="211"/>
                    </a:lnTo>
                    <a:lnTo>
                      <a:pt x="185" y="178"/>
                    </a:lnTo>
                    <a:lnTo>
                      <a:pt x="192" y="156"/>
                    </a:lnTo>
                    <a:lnTo>
                      <a:pt x="192" y="119"/>
                    </a:lnTo>
                    <a:lnTo>
                      <a:pt x="213" y="93"/>
                    </a:lnTo>
                    <a:lnTo>
                      <a:pt x="238" y="74"/>
                    </a:lnTo>
                    <a:lnTo>
                      <a:pt x="266" y="66"/>
                    </a:lnTo>
                    <a:lnTo>
                      <a:pt x="276" y="38"/>
                    </a:lnTo>
                    <a:lnTo>
                      <a:pt x="230" y="26"/>
                    </a:lnTo>
                    <a:lnTo>
                      <a:pt x="200" y="24"/>
                    </a:lnTo>
                    <a:lnTo>
                      <a:pt x="169" y="36"/>
                    </a:lnTo>
                    <a:lnTo>
                      <a:pt x="129" y="45"/>
                    </a:lnTo>
                    <a:lnTo>
                      <a:pt x="105" y="72"/>
                    </a:lnTo>
                    <a:lnTo>
                      <a:pt x="101" y="110"/>
                    </a:lnTo>
                    <a:lnTo>
                      <a:pt x="103" y="182"/>
                    </a:lnTo>
                    <a:lnTo>
                      <a:pt x="103" y="218"/>
                    </a:lnTo>
                    <a:lnTo>
                      <a:pt x="120" y="245"/>
                    </a:lnTo>
                    <a:lnTo>
                      <a:pt x="112" y="268"/>
                    </a:lnTo>
                    <a:lnTo>
                      <a:pt x="118" y="302"/>
                    </a:lnTo>
                    <a:lnTo>
                      <a:pt x="95" y="300"/>
                    </a:lnTo>
                    <a:lnTo>
                      <a:pt x="91" y="258"/>
                    </a:lnTo>
                    <a:lnTo>
                      <a:pt x="67" y="228"/>
                    </a:lnTo>
                    <a:lnTo>
                      <a:pt x="91" y="234"/>
                    </a:lnTo>
                    <a:lnTo>
                      <a:pt x="82" y="173"/>
                    </a:lnTo>
                    <a:lnTo>
                      <a:pt x="74" y="121"/>
                    </a:lnTo>
                    <a:lnTo>
                      <a:pt x="74" y="81"/>
                    </a:lnTo>
                    <a:lnTo>
                      <a:pt x="99" y="53"/>
                    </a:lnTo>
                    <a:lnTo>
                      <a:pt x="50" y="53"/>
                    </a:lnTo>
                    <a:lnTo>
                      <a:pt x="25" y="87"/>
                    </a:lnTo>
                    <a:lnTo>
                      <a:pt x="19" y="176"/>
                    </a:lnTo>
                    <a:lnTo>
                      <a:pt x="25" y="218"/>
                    </a:lnTo>
                    <a:lnTo>
                      <a:pt x="40" y="243"/>
                    </a:lnTo>
                    <a:lnTo>
                      <a:pt x="44" y="272"/>
                    </a:lnTo>
                    <a:lnTo>
                      <a:pt x="55" y="285"/>
                    </a:lnTo>
                    <a:lnTo>
                      <a:pt x="101" y="310"/>
                    </a:lnTo>
                    <a:lnTo>
                      <a:pt x="55" y="304"/>
                    </a:lnTo>
                    <a:lnTo>
                      <a:pt x="32" y="292"/>
                    </a:lnTo>
                    <a:lnTo>
                      <a:pt x="32" y="29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97" name="Google Shape;1397;p16"/>
              <p:cNvSpPr/>
              <p:nvPr/>
            </p:nvSpPr>
            <p:spPr>
              <a:xfrm>
                <a:off x="914" y="2680"/>
                <a:ext cx="298" cy="78"/>
              </a:xfrm>
              <a:custGeom>
                <a:rect b="b" l="l" r="r" t="t"/>
                <a:pathLst>
                  <a:path extrusionOk="0" h="155" w="597">
                    <a:moveTo>
                      <a:pt x="433" y="104"/>
                    </a:moveTo>
                    <a:lnTo>
                      <a:pt x="433" y="76"/>
                    </a:lnTo>
                    <a:lnTo>
                      <a:pt x="475" y="74"/>
                    </a:lnTo>
                    <a:lnTo>
                      <a:pt x="515" y="79"/>
                    </a:lnTo>
                    <a:lnTo>
                      <a:pt x="446" y="83"/>
                    </a:lnTo>
                    <a:lnTo>
                      <a:pt x="444" y="110"/>
                    </a:lnTo>
                    <a:lnTo>
                      <a:pt x="597" y="155"/>
                    </a:lnTo>
                    <a:lnTo>
                      <a:pt x="0" y="0"/>
                    </a:lnTo>
                    <a:lnTo>
                      <a:pt x="433" y="104"/>
                    </a:lnTo>
                    <a:lnTo>
                      <a:pt x="433" y="10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98" name="Google Shape;1398;p16"/>
              <p:cNvSpPr/>
              <p:nvPr/>
            </p:nvSpPr>
            <p:spPr>
              <a:xfrm>
                <a:off x="1299" y="2761"/>
                <a:ext cx="44" cy="20"/>
              </a:xfrm>
              <a:custGeom>
                <a:rect b="b" l="l" r="r" t="t"/>
                <a:pathLst>
                  <a:path extrusionOk="0" h="40" w="90">
                    <a:moveTo>
                      <a:pt x="69" y="38"/>
                    </a:moveTo>
                    <a:lnTo>
                      <a:pt x="65" y="17"/>
                    </a:lnTo>
                    <a:lnTo>
                      <a:pt x="0" y="0"/>
                    </a:lnTo>
                    <a:lnTo>
                      <a:pt x="90" y="12"/>
                    </a:lnTo>
                    <a:lnTo>
                      <a:pt x="90" y="40"/>
                    </a:lnTo>
                    <a:lnTo>
                      <a:pt x="69" y="38"/>
                    </a:lnTo>
                    <a:lnTo>
                      <a:pt x="69" y="3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99" name="Google Shape;1399;p16"/>
              <p:cNvSpPr/>
              <p:nvPr/>
            </p:nvSpPr>
            <p:spPr>
              <a:xfrm>
                <a:off x="1289" y="2755"/>
                <a:ext cx="82" cy="28"/>
              </a:xfrm>
              <a:custGeom>
                <a:rect b="b" l="l" r="r" t="t"/>
                <a:pathLst>
                  <a:path extrusionOk="0" h="55" w="164">
                    <a:moveTo>
                      <a:pt x="141" y="55"/>
                    </a:moveTo>
                    <a:lnTo>
                      <a:pt x="137" y="19"/>
                    </a:lnTo>
                    <a:lnTo>
                      <a:pt x="0" y="0"/>
                    </a:lnTo>
                    <a:lnTo>
                      <a:pt x="162" y="19"/>
                    </a:lnTo>
                    <a:lnTo>
                      <a:pt x="164" y="55"/>
                    </a:lnTo>
                    <a:lnTo>
                      <a:pt x="141" y="55"/>
                    </a:lnTo>
                    <a:lnTo>
                      <a:pt x="141" y="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00" name="Google Shape;1400;p16"/>
              <p:cNvSpPr/>
              <p:nvPr/>
            </p:nvSpPr>
            <p:spPr>
              <a:xfrm>
                <a:off x="1320" y="2752"/>
                <a:ext cx="82" cy="29"/>
              </a:xfrm>
              <a:custGeom>
                <a:rect b="b" l="l" r="r" t="t"/>
                <a:pathLst>
                  <a:path extrusionOk="0" h="59" w="166">
                    <a:moveTo>
                      <a:pt x="141" y="55"/>
                    </a:moveTo>
                    <a:lnTo>
                      <a:pt x="139" y="23"/>
                    </a:lnTo>
                    <a:lnTo>
                      <a:pt x="0" y="0"/>
                    </a:lnTo>
                    <a:lnTo>
                      <a:pt x="160" y="15"/>
                    </a:lnTo>
                    <a:lnTo>
                      <a:pt x="166" y="59"/>
                    </a:lnTo>
                    <a:lnTo>
                      <a:pt x="141" y="55"/>
                    </a:lnTo>
                    <a:lnTo>
                      <a:pt x="141" y="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01" name="Google Shape;1401;p16"/>
              <p:cNvSpPr/>
              <p:nvPr/>
            </p:nvSpPr>
            <p:spPr>
              <a:xfrm>
                <a:off x="1053" y="2664"/>
                <a:ext cx="101" cy="21"/>
              </a:xfrm>
              <a:custGeom>
                <a:rect b="b" l="l" r="r" t="t"/>
                <a:pathLst>
                  <a:path extrusionOk="0" h="42" w="204">
                    <a:moveTo>
                      <a:pt x="38" y="0"/>
                    </a:moveTo>
                    <a:lnTo>
                      <a:pt x="204" y="34"/>
                    </a:lnTo>
                    <a:lnTo>
                      <a:pt x="110" y="42"/>
                    </a:lnTo>
                    <a:lnTo>
                      <a:pt x="131" y="33"/>
                    </a:lnTo>
                    <a:lnTo>
                      <a:pt x="42" y="31"/>
                    </a:lnTo>
                    <a:lnTo>
                      <a:pt x="72" y="21"/>
                    </a:lnTo>
                    <a:lnTo>
                      <a:pt x="0" y="19"/>
                    </a:lnTo>
                    <a:lnTo>
                      <a:pt x="38" y="0"/>
                    </a:lnTo>
                    <a:lnTo>
                      <a:pt x="3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02" name="Google Shape;1402;p16"/>
              <p:cNvSpPr/>
              <p:nvPr/>
            </p:nvSpPr>
            <p:spPr>
              <a:xfrm>
                <a:off x="945" y="2664"/>
                <a:ext cx="228" cy="50"/>
              </a:xfrm>
              <a:custGeom>
                <a:rect b="b" l="l" r="r" t="t"/>
                <a:pathLst>
                  <a:path extrusionOk="0" h="101" w="457">
                    <a:moveTo>
                      <a:pt x="417" y="53"/>
                    </a:moveTo>
                    <a:lnTo>
                      <a:pt x="392" y="71"/>
                    </a:lnTo>
                    <a:lnTo>
                      <a:pt x="0" y="0"/>
                    </a:lnTo>
                    <a:lnTo>
                      <a:pt x="447" y="101"/>
                    </a:lnTo>
                    <a:lnTo>
                      <a:pt x="457" y="71"/>
                    </a:lnTo>
                    <a:lnTo>
                      <a:pt x="417" y="53"/>
                    </a:lnTo>
                    <a:lnTo>
                      <a:pt x="417" y="5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03" name="Google Shape;1403;p16"/>
              <p:cNvSpPr/>
              <p:nvPr/>
            </p:nvSpPr>
            <p:spPr>
              <a:xfrm>
                <a:off x="1101" y="2711"/>
                <a:ext cx="44" cy="15"/>
              </a:xfrm>
              <a:custGeom>
                <a:rect b="b" l="l" r="r" t="t"/>
                <a:pathLst>
                  <a:path extrusionOk="0" h="31" w="88">
                    <a:moveTo>
                      <a:pt x="13" y="31"/>
                    </a:moveTo>
                    <a:lnTo>
                      <a:pt x="19" y="8"/>
                    </a:lnTo>
                    <a:lnTo>
                      <a:pt x="88" y="2"/>
                    </a:lnTo>
                    <a:lnTo>
                      <a:pt x="4" y="0"/>
                    </a:lnTo>
                    <a:lnTo>
                      <a:pt x="0" y="31"/>
                    </a:lnTo>
                    <a:lnTo>
                      <a:pt x="13" y="31"/>
                    </a:lnTo>
                    <a:lnTo>
                      <a:pt x="13" y="3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04" name="Google Shape;1404;p16"/>
              <p:cNvSpPr/>
              <p:nvPr/>
            </p:nvSpPr>
            <p:spPr>
              <a:xfrm>
                <a:off x="1068" y="2705"/>
                <a:ext cx="42" cy="15"/>
              </a:xfrm>
              <a:custGeom>
                <a:rect b="b" l="l" r="r" t="t"/>
                <a:pathLst>
                  <a:path extrusionOk="0" h="30" w="83">
                    <a:moveTo>
                      <a:pt x="13" y="30"/>
                    </a:moveTo>
                    <a:lnTo>
                      <a:pt x="19" y="6"/>
                    </a:lnTo>
                    <a:lnTo>
                      <a:pt x="83" y="2"/>
                    </a:lnTo>
                    <a:lnTo>
                      <a:pt x="3" y="0"/>
                    </a:lnTo>
                    <a:lnTo>
                      <a:pt x="0" y="28"/>
                    </a:lnTo>
                    <a:lnTo>
                      <a:pt x="13" y="30"/>
                    </a:lnTo>
                    <a:lnTo>
                      <a:pt x="13" y="3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1405" name="Google Shape;1405;p16"/>
            <p:cNvSpPr/>
            <p:nvPr/>
          </p:nvSpPr>
          <p:spPr>
            <a:xfrm>
              <a:off x="1040" y="2696"/>
              <a:ext cx="42" cy="16"/>
            </a:xfrm>
            <a:custGeom>
              <a:rect b="b" l="l" r="r" t="t"/>
              <a:pathLst>
                <a:path extrusionOk="0" h="30" w="84">
                  <a:moveTo>
                    <a:pt x="16" y="30"/>
                  </a:moveTo>
                  <a:lnTo>
                    <a:pt x="19" y="7"/>
                  </a:lnTo>
                  <a:lnTo>
                    <a:pt x="84" y="6"/>
                  </a:lnTo>
                  <a:lnTo>
                    <a:pt x="6" y="0"/>
                  </a:lnTo>
                  <a:lnTo>
                    <a:pt x="0" y="30"/>
                  </a:lnTo>
                  <a:lnTo>
                    <a:pt x="16" y="30"/>
                  </a:lnTo>
                  <a:lnTo>
                    <a:pt x="16" y="3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06" name="Google Shape;1406;p16"/>
            <p:cNvSpPr/>
            <p:nvPr/>
          </p:nvSpPr>
          <p:spPr>
            <a:xfrm>
              <a:off x="1015" y="2691"/>
              <a:ext cx="40" cy="15"/>
            </a:xfrm>
            <a:custGeom>
              <a:rect b="b" l="l" r="r" t="t"/>
              <a:pathLst>
                <a:path extrusionOk="0" h="31" w="82">
                  <a:moveTo>
                    <a:pt x="15" y="31"/>
                  </a:moveTo>
                  <a:lnTo>
                    <a:pt x="19" y="6"/>
                  </a:lnTo>
                  <a:lnTo>
                    <a:pt x="82" y="2"/>
                  </a:lnTo>
                  <a:lnTo>
                    <a:pt x="6" y="0"/>
                  </a:lnTo>
                  <a:lnTo>
                    <a:pt x="0" y="29"/>
                  </a:lnTo>
                  <a:lnTo>
                    <a:pt x="15" y="31"/>
                  </a:lnTo>
                  <a:lnTo>
                    <a:pt x="15" y="3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07" name="Google Shape;1407;p16"/>
            <p:cNvSpPr/>
            <p:nvPr/>
          </p:nvSpPr>
          <p:spPr>
            <a:xfrm>
              <a:off x="990" y="2684"/>
              <a:ext cx="42" cy="15"/>
            </a:xfrm>
            <a:custGeom>
              <a:rect b="b" l="l" r="r" t="t"/>
              <a:pathLst>
                <a:path extrusionOk="0" h="31" w="83">
                  <a:moveTo>
                    <a:pt x="13" y="31"/>
                  </a:moveTo>
                  <a:lnTo>
                    <a:pt x="17" y="8"/>
                  </a:lnTo>
                  <a:lnTo>
                    <a:pt x="83" y="4"/>
                  </a:lnTo>
                  <a:lnTo>
                    <a:pt x="4" y="0"/>
                  </a:lnTo>
                  <a:lnTo>
                    <a:pt x="0" y="31"/>
                  </a:lnTo>
                  <a:lnTo>
                    <a:pt x="13" y="31"/>
                  </a:lnTo>
                  <a:lnTo>
                    <a:pt x="13" y="3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08" name="Google Shape;1408;p16"/>
            <p:cNvSpPr/>
            <p:nvPr/>
          </p:nvSpPr>
          <p:spPr>
            <a:xfrm>
              <a:off x="964" y="2678"/>
              <a:ext cx="43" cy="16"/>
            </a:xfrm>
            <a:custGeom>
              <a:rect b="b" l="l" r="r" t="t"/>
              <a:pathLst>
                <a:path extrusionOk="0" h="30" w="86">
                  <a:moveTo>
                    <a:pt x="14" y="30"/>
                  </a:moveTo>
                  <a:lnTo>
                    <a:pt x="19" y="5"/>
                  </a:lnTo>
                  <a:lnTo>
                    <a:pt x="86" y="2"/>
                  </a:lnTo>
                  <a:lnTo>
                    <a:pt x="4" y="0"/>
                  </a:lnTo>
                  <a:lnTo>
                    <a:pt x="0" y="28"/>
                  </a:lnTo>
                  <a:lnTo>
                    <a:pt x="14" y="30"/>
                  </a:lnTo>
                  <a:lnTo>
                    <a:pt x="14" y="3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09" name="Google Shape;1409;p16"/>
            <p:cNvSpPr/>
            <p:nvPr/>
          </p:nvSpPr>
          <p:spPr>
            <a:xfrm>
              <a:off x="939" y="2672"/>
              <a:ext cx="38" cy="15"/>
            </a:xfrm>
            <a:custGeom>
              <a:rect b="b" l="l" r="r" t="t"/>
              <a:pathLst>
                <a:path extrusionOk="0" h="31" w="76">
                  <a:moveTo>
                    <a:pt x="13" y="31"/>
                  </a:moveTo>
                  <a:lnTo>
                    <a:pt x="17" y="8"/>
                  </a:lnTo>
                  <a:lnTo>
                    <a:pt x="76" y="6"/>
                  </a:lnTo>
                  <a:lnTo>
                    <a:pt x="4" y="0"/>
                  </a:lnTo>
                  <a:lnTo>
                    <a:pt x="0" y="31"/>
                  </a:lnTo>
                  <a:lnTo>
                    <a:pt x="13" y="31"/>
                  </a:lnTo>
                  <a:lnTo>
                    <a:pt x="13" y="3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10" name="Google Shape;1410;p16"/>
            <p:cNvSpPr/>
            <p:nvPr/>
          </p:nvSpPr>
          <p:spPr>
            <a:xfrm>
              <a:off x="913" y="2666"/>
              <a:ext cx="43" cy="15"/>
            </a:xfrm>
            <a:custGeom>
              <a:rect b="b" l="l" r="r" t="t"/>
              <a:pathLst>
                <a:path extrusionOk="0" h="30" w="85">
                  <a:moveTo>
                    <a:pt x="13" y="30"/>
                  </a:moveTo>
                  <a:lnTo>
                    <a:pt x="17" y="6"/>
                  </a:lnTo>
                  <a:lnTo>
                    <a:pt x="85" y="2"/>
                  </a:lnTo>
                  <a:lnTo>
                    <a:pt x="4" y="0"/>
                  </a:lnTo>
                  <a:lnTo>
                    <a:pt x="0" y="30"/>
                  </a:lnTo>
                  <a:lnTo>
                    <a:pt x="13" y="30"/>
                  </a:lnTo>
                  <a:lnTo>
                    <a:pt x="13" y="3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11" name="Google Shape;1411;p16"/>
            <p:cNvSpPr/>
            <p:nvPr/>
          </p:nvSpPr>
          <p:spPr>
            <a:xfrm>
              <a:off x="1161" y="2728"/>
              <a:ext cx="43" cy="19"/>
            </a:xfrm>
            <a:custGeom>
              <a:rect b="b" l="l" r="r" t="t"/>
              <a:pathLst>
                <a:path extrusionOk="0" h="38" w="85">
                  <a:moveTo>
                    <a:pt x="19" y="38"/>
                  </a:moveTo>
                  <a:lnTo>
                    <a:pt x="19" y="5"/>
                  </a:lnTo>
                  <a:lnTo>
                    <a:pt x="85" y="1"/>
                  </a:lnTo>
                  <a:lnTo>
                    <a:pt x="4" y="0"/>
                  </a:lnTo>
                  <a:lnTo>
                    <a:pt x="0" y="28"/>
                  </a:lnTo>
                  <a:lnTo>
                    <a:pt x="19" y="38"/>
                  </a:lnTo>
                  <a:lnTo>
                    <a:pt x="19" y="3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12" name="Google Shape;1412;p16"/>
            <p:cNvSpPr/>
            <p:nvPr/>
          </p:nvSpPr>
          <p:spPr>
            <a:xfrm>
              <a:off x="1196" y="2736"/>
              <a:ext cx="38" cy="21"/>
            </a:xfrm>
            <a:custGeom>
              <a:rect b="b" l="l" r="r" t="t"/>
              <a:pathLst>
                <a:path extrusionOk="0" h="42" w="76">
                  <a:moveTo>
                    <a:pt x="19" y="42"/>
                  </a:moveTo>
                  <a:lnTo>
                    <a:pt x="19" y="11"/>
                  </a:lnTo>
                  <a:lnTo>
                    <a:pt x="76" y="2"/>
                  </a:lnTo>
                  <a:lnTo>
                    <a:pt x="0" y="0"/>
                  </a:lnTo>
                  <a:lnTo>
                    <a:pt x="0" y="34"/>
                  </a:lnTo>
                  <a:lnTo>
                    <a:pt x="19" y="42"/>
                  </a:lnTo>
                  <a:lnTo>
                    <a:pt x="19" y="4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13" name="Google Shape;1413;p16"/>
            <p:cNvSpPr/>
            <p:nvPr/>
          </p:nvSpPr>
          <p:spPr>
            <a:xfrm>
              <a:off x="1102" y="2729"/>
              <a:ext cx="177" cy="43"/>
            </a:xfrm>
            <a:custGeom>
              <a:rect b="b" l="l" r="r" t="t"/>
              <a:pathLst>
                <a:path extrusionOk="0" h="86" w="354">
                  <a:moveTo>
                    <a:pt x="207" y="61"/>
                  </a:moveTo>
                  <a:lnTo>
                    <a:pt x="308" y="86"/>
                  </a:lnTo>
                  <a:lnTo>
                    <a:pt x="304" y="50"/>
                  </a:lnTo>
                  <a:lnTo>
                    <a:pt x="354" y="39"/>
                  </a:lnTo>
                  <a:lnTo>
                    <a:pt x="272" y="44"/>
                  </a:lnTo>
                  <a:lnTo>
                    <a:pt x="276" y="71"/>
                  </a:lnTo>
                  <a:lnTo>
                    <a:pt x="116" y="25"/>
                  </a:lnTo>
                  <a:lnTo>
                    <a:pt x="0" y="0"/>
                  </a:lnTo>
                  <a:lnTo>
                    <a:pt x="207" y="61"/>
                  </a:lnTo>
                  <a:lnTo>
                    <a:pt x="207" y="6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14" name="Google Shape;1414;p16"/>
            <p:cNvSpPr/>
            <p:nvPr/>
          </p:nvSpPr>
          <p:spPr>
            <a:xfrm>
              <a:off x="1171" y="2748"/>
              <a:ext cx="140" cy="34"/>
            </a:xfrm>
            <a:custGeom>
              <a:rect b="b" l="l" r="r" t="t"/>
              <a:pathLst>
                <a:path extrusionOk="0" h="68" w="279">
                  <a:moveTo>
                    <a:pt x="194" y="53"/>
                  </a:moveTo>
                  <a:lnTo>
                    <a:pt x="279" y="68"/>
                  </a:lnTo>
                  <a:lnTo>
                    <a:pt x="272" y="38"/>
                  </a:lnTo>
                  <a:lnTo>
                    <a:pt x="268" y="57"/>
                  </a:lnTo>
                  <a:lnTo>
                    <a:pt x="235" y="49"/>
                  </a:lnTo>
                  <a:lnTo>
                    <a:pt x="216" y="43"/>
                  </a:lnTo>
                  <a:lnTo>
                    <a:pt x="0" y="0"/>
                  </a:lnTo>
                  <a:lnTo>
                    <a:pt x="194" y="53"/>
                  </a:lnTo>
                  <a:lnTo>
                    <a:pt x="194" y="5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15" name="Google Shape;1415;p16"/>
            <p:cNvSpPr/>
            <p:nvPr/>
          </p:nvSpPr>
          <p:spPr>
            <a:xfrm>
              <a:off x="472" y="1695"/>
              <a:ext cx="442" cy="1095"/>
            </a:xfrm>
            <a:custGeom>
              <a:rect b="b" l="l" r="r" t="t"/>
              <a:pathLst>
                <a:path extrusionOk="0" h="2190" w="884">
                  <a:moveTo>
                    <a:pt x="412" y="2095"/>
                  </a:moveTo>
                  <a:lnTo>
                    <a:pt x="884" y="1970"/>
                  </a:lnTo>
                  <a:lnTo>
                    <a:pt x="720" y="0"/>
                  </a:lnTo>
                  <a:lnTo>
                    <a:pt x="846" y="1956"/>
                  </a:lnTo>
                  <a:lnTo>
                    <a:pt x="612" y="2008"/>
                  </a:lnTo>
                  <a:lnTo>
                    <a:pt x="443" y="122"/>
                  </a:lnTo>
                  <a:lnTo>
                    <a:pt x="559" y="1987"/>
                  </a:lnTo>
                  <a:lnTo>
                    <a:pt x="0" y="2190"/>
                  </a:lnTo>
                  <a:lnTo>
                    <a:pt x="412" y="2095"/>
                  </a:lnTo>
                  <a:lnTo>
                    <a:pt x="412" y="209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16" name="Google Shape;1416;p16"/>
            <p:cNvSpPr/>
            <p:nvPr/>
          </p:nvSpPr>
          <p:spPr>
            <a:xfrm>
              <a:off x="663" y="1659"/>
              <a:ext cx="166" cy="352"/>
            </a:xfrm>
            <a:custGeom>
              <a:rect b="b" l="l" r="r" t="t"/>
              <a:pathLst>
                <a:path extrusionOk="0" h="705" w="333">
                  <a:moveTo>
                    <a:pt x="325" y="65"/>
                  </a:moveTo>
                  <a:lnTo>
                    <a:pt x="0" y="0"/>
                  </a:lnTo>
                  <a:lnTo>
                    <a:pt x="260" y="78"/>
                  </a:lnTo>
                  <a:lnTo>
                    <a:pt x="333" y="705"/>
                  </a:lnTo>
                  <a:lnTo>
                    <a:pt x="294" y="86"/>
                  </a:lnTo>
                  <a:lnTo>
                    <a:pt x="325" y="65"/>
                  </a:lnTo>
                  <a:lnTo>
                    <a:pt x="325" y="6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17" name="Google Shape;1417;p16"/>
            <p:cNvSpPr/>
            <p:nvPr/>
          </p:nvSpPr>
          <p:spPr>
            <a:xfrm>
              <a:off x="1186" y="2854"/>
              <a:ext cx="894" cy="378"/>
            </a:xfrm>
            <a:custGeom>
              <a:rect b="b" l="l" r="r" t="t"/>
              <a:pathLst>
                <a:path extrusionOk="0" h="757" w="1789">
                  <a:moveTo>
                    <a:pt x="1107" y="251"/>
                  </a:moveTo>
                  <a:lnTo>
                    <a:pt x="27" y="0"/>
                  </a:lnTo>
                  <a:lnTo>
                    <a:pt x="0" y="194"/>
                  </a:lnTo>
                  <a:lnTo>
                    <a:pt x="92" y="337"/>
                  </a:lnTo>
                  <a:lnTo>
                    <a:pt x="92" y="506"/>
                  </a:lnTo>
                  <a:lnTo>
                    <a:pt x="1008" y="749"/>
                  </a:lnTo>
                  <a:lnTo>
                    <a:pt x="1171" y="757"/>
                  </a:lnTo>
                  <a:lnTo>
                    <a:pt x="1272" y="692"/>
                  </a:lnTo>
                  <a:lnTo>
                    <a:pt x="1487" y="588"/>
                  </a:lnTo>
                  <a:lnTo>
                    <a:pt x="1646" y="554"/>
                  </a:lnTo>
                  <a:lnTo>
                    <a:pt x="1724" y="502"/>
                  </a:lnTo>
                  <a:lnTo>
                    <a:pt x="1781" y="468"/>
                  </a:lnTo>
                  <a:lnTo>
                    <a:pt x="1789" y="386"/>
                  </a:lnTo>
                  <a:lnTo>
                    <a:pt x="1150" y="238"/>
                  </a:lnTo>
                  <a:lnTo>
                    <a:pt x="1747" y="398"/>
                  </a:lnTo>
                  <a:lnTo>
                    <a:pt x="1730" y="458"/>
                  </a:lnTo>
                  <a:lnTo>
                    <a:pt x="1164" y="337"/>
                  </a:lnTo>
                  <a:lnTo>
                    <a:pt x="1703" y="476"/>
                  </a:lnTo>
                  <a:lnTo>
                    <a:pt x="1616" y="536"/>
                  </a:lnTo>
                  <a:lnTo>
                    <a:pt x="1479" y="554"/>
                  </a:lnTo>
                  <a:lnTo>
                    <a:pt x="1112" y="476"/>
                  </a:lnTo>
                  <a:lnTo>
                    <a:pt x="1055" y="472"/>
                  </a:lnTo>
                  <a:lnTo>
                    <a:pt x="74" y="234"/>
                  </a:lnTo>
                  <a:lnTo>
                    <a:pt x="147" y="320"/>
                  </a:lnTo>
                  <a:lnTo>
                    <a:pt x="1029" y="529"/>
                  </a:lnTo>
                  <a:lnTo>
                    <a:pt x="1099" y="529"/>
                  </a:lnTo>
                  <a:lnTo>
                    <a:pt x="1160" y="554"/>
                  </a:lnTo>
                  <a:lnTo>
                    <a:pt x="1409" y="584"/>
                  </a:lnTo>
                  <a:lnTo>
                    <a:pt x="1207" y="709"/>
                  </a:lnTo>
                  <a:lnTo>
                    <a:pt x="1046" y="719"/>
                  </a:lnTo>
                  <a:lnTo>
                    <a:pt x="970" y="702"/>
                  </a:lnTo>
                  <a:lnTo>
                    <a:pt x="666" y="618"/>
                  </a:lnTo>
                  <a:lnTo>
                    <a:pt x="671" y="506"/>
                  </a:lnTo>
                  <a:lnTo>
                    <a:pt x="187" y="381"/>
                  </a:lnTo>
                  <a:lnTo>
                    <a:pt x="179" y="502"/>
                  </a:lnTo>
                  <a:lnTo>
                    <a:pt x="209" y="420"/>
                  </a:lnTo>
                  <a:lnTo>
                    <a:pt x="654" y="536"/>
                  </a:lnTo>
                  <a:lnTo>
                    <a:pt x="645" y="618"/>
                  </a:lnTo>
                  <a:lnTo>
                    <a:pt x="126" y="493"/>
                  </a:lnTo>
                  <a:lnTo>
                    <a:pt x="126" y="329"/>
                  </a:lnTo>
                  <a:lnTo>
                    <a:pt x="40" y="190"/>
                  </a:lnTo>
                  <a:lnTo>
                    <a:pt x="40" y="69"/>
                  </a:lnTo>
                  <a:lnTo>
                    <a:pt x="1107" y="251"/>
                  </a:lnTo>
                  <a:lnTo>
                    <a:pt x="1107" y="25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18" name="Google Shape;1418;p16"/>
            <p:cNvSpPr/>
            <p:nvPr/>
          </p:nvSpPr>
          <p:spPr>
            <a:xfrm>
              <a:off x="1301" y="2868"/>
              <a:ext cx="555" cy="120"/>
            </a:xfrm>
            <a:custGeom>
              <a:rect b="b" l="l" r="r" t="t"/>
              <a:pathLst>
                <a:path extrusionOk="0" h="241" w="1110">
                  <a:moveTo>
                    <a:pt x="0" y="0"/>
                  </a:moveTo>
                  <a:lnTo>
                    <a:pt x="1110" y="221"/>
                  </a:lnTo>
                  <a:lnTo>
                    <a:pt x="1076" y="241"/>
                  </a:lnTo>
                  <a:lnTo>
                    <a:pt x="190" y="61"/>
                  </a:lnTo>
                  <a:lnTo>
                    <a:pt x="0"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19" name="Google Shape;1419;p16"/>
            <p:cNvSpPr/>
            <p:nvPr/>
          </p:nvSpPr>
          <p:spPr>
            <a:xfrm>
              <a:off x="1869" y="2980"/>
              <a:ext cx="17" cy="23"/>
            </a:xfrm>
            <a:custGeom>
              <a:rect b="b" l="l" r="r" t="t"/>
              <a:pathLst>
                <a:path extrusionOk="0" h="48" w="34">
                  <a:moveTo>
                    <a:pt x="8" y="0"/>
                  </a:moveTo>
                  <a:lnTo>
                    <a:pt x="0" y="44"/>
                  </a:lnTo>
                  <a:lnTo>
                    <a:pt x="34" y="48"/>
                  </a:lnTo>
                  <a:lnTo>
                    <a:pt x="34" y="17"/>
                  </a:lnTo>
                  <a:lnTo>
                    <a:pt x="8" y="0"/>
                  </a:lnTo>
                  <a:lnTo>
                    <a:pt x="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20" name="Google Shape;1420;p16"/>
            <p:cNvSpPr/>
            <p:nvPr/>
          </p:nvSpPr>
          <p:spPr>
            <a:xfrm>
              <a:off x="1899" y="2990"/>
              <a:ext cx="23" cy="22"/>
            </a:xfrm>
            <a:custGeom>
              <a:rect b="b" l="l" r="r" t="t"/>
              <a:pathLst>
                <a:path extrusionOk="0" h="44" w="45">
                  <a:moveTo>
                    <a:pt x="4" y="0"/>
                  </a:moveTo>
                  <a:lnTo>
                    <a:pt x="0" y="40"/>
                  </a:lnTo>
                  <a:lnTo>
                    <a:pt x="45" y="44"/>
                  </a:lnTo>
                  <a:lnTo>
                    <a:pt x="45" y="23"/>
                  </a:lnTo>
                  <a:lnTo>
                    <a:pt x="4" y="0"/>
                  </a:lnTo>
                  <a:lnTo>
                    <a:pt x="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21" name="Google Shape;1421;p16"/>
            <p:cNvSpPr/>
            <p:nvPr/>
          </p:nvSpPr>
          <p:spPr>
            <a:xfrm>
              <a:off x="1935" y="3002"/>
              <a:ext cx="20" cy="17"/>
            </a:xfrm>
            <a:custGeom>
              <a:rect b="b" l="l" r="r" t="t"/>
              <a:pathLst>
                <a:path extrusionOk="0" h="34" w="40">
                  <a:moveTo>
                    <a:pt x="0" y="0"/>
                  </a:moveTo>
                  <a:lnTo>
                    <a:pt x="0" y="30"/>
                  </a:lnTo>
                  <a:lnTo>
                    <a:pt x="40" y="34"/>
                  </a:lnTo>
                  <a:lnTo>
                    <a:pt x="0"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22" name="Google Shape;1422;p16"/>
            <p:cNvSpPr/>
            <p:nvPr/>
          </p:nvSpPr>
          <p:spPr>
            <a:xfrm>
              <a:off x="1629" y="2941"/>
              <a:ext cx="179" cy="54"/>
            </a:xfrm>
            <a:custGeom>
              <a:rect b="b" l="l" r="r" t="t"/>
              <a:pathLst>
                <a:path extrusionOk="0" h="109" w="359">
                  <a:moveTo>
                    <a:pt x="196" y="57"/>
                  </a:moveTo>
                  <a:lnTo>
                    <a:pt x="190" y="109"/>
                  </a:lnTo>
                  <a:lnTo>
                    <a:pt x="0" y="65"/>
                  </a:lnTo>
                  <a:lnTo>
                    <a:pt x="10" y="0"/>
                  </a:lnTo>
                  <a:lnTo>
                    <a:pt x="114" y="17"/>
                  </a:lnTo>
                  <a:lnTo>
                    <a:pt x="48" y="40"/>
                  </a:lnTo>
                  <a:lnTo>
                    <a:pt x="160" y="75"/>
                  </a:lnTo>
                  <a:lnTo>
                    <a:pt x="173" y="21"/>
                  </a:lnTo>
                  <a:lnTo>
                    <a:pt x="359" y="65"/>
                  </a:lnTo>
                  <a:lnTo>
                    <a:pt x="196" y="57"/>
                  </a:lnTo>
                  <a:lnTo>
                    <a:pt x="196" y="5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23" name="Google Shape;1423;p16"/>
            <p:cNvSpPr/>
            <p:nvPr/>
          </p:nvSpPr>
          <p:spPr>
            <a:xfrm>
              <a:off x="1223" y="2904"/>
              <a:ext cx="509" cy="110"/>
            </a:xfrm>
            <a:custGeom>
              <a:rect b="b" l="l" r="r" t="t"/>
              <a:pathLst>
                <a:path extrusionOk="0" h="221" w="1019">
                  <a:moveTo>
                    <a:pt x="995" y="221"/>
                  </a:moveTo>
                  <a:lnTo>
                    <a:pt x="0" y="0"/>
                  </a:lnTo>
                  <a:lnTo>
                    <a:pt x="1019" y="204"/>
                  </a:lnTo>
                  <a:lnTo>
                    <a:pt x="995" y="221"/>
                  </a:lnTo>
                  <a:lnTo>
                    <a:pt x="995" y="22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24" name="Google Shape;1424;p16"/>
            <p:cNvSpPr/>
            <p:nvPr/>
          </p:nvSpPr>
          <p:spPr>
            <a:xfrm>
              <a:off x="1193" y="2906"/>
              <a:ext cx="530" cy="189"/>
            </a:xfrm>
            <a:custGeom>
              <a:rect b="b" l="l" r="r" t="t"/>
              <a:pathLst>
                <a:path extrusionOk="0" h="378" w="1058">
                  <a:moveTo>
                    <a:pt x="1058" y="226"/>
                  </a:moveTo>
                  <a:lnTo>
                    <a:pt x="1024" y="378"/>
                  </a:lnTo>
                  <a:lnTo>
                    <a:pt x="0" y="95"/>
                  </a:lnTo>
                  <a:lnTo>
                    <a:pt x="0" y="0"/>
                  </a:lnTo>
                  <a:lnTo>
                    <a:pt x="1058" y="226"/>
                  </a:lnTo>
                  <a:lnTo>
                    <a:pt x="1058" y="22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25" name="Google Shape;1425;p16"/>
            <p:cNvSpPr/>
            <p:nvPr/>
          </p:nvSpPr>
          <p:spPr>
            <a:xfrm>
              <a:off x="1320" y="3011"/>
              <a:ext cx="402" cy="189"/>
            </a:xfrm>
            <a:custGeom>
              <a:rect b="b" l="l" r="r" t="t"/>
              <a:pathLst>
                <a:path extrusionOk="0" h="378" w="804">
                  <a:moveTo>
                    <a:pt x="766" y="240"/>
                  </a:moveTo>
                  <a:lnTo>
                    <a:pt x="740" y="374"/>
                  </a:lnTo>
                  <a:lnTo>
                    <a:pt x="654" y="378"/>
                  </a:lnTo>
                  <a:lnTo>
                    <a:pt x="420" y="293"/>
                  </a:lnTo>
                  <a:lnTo>
                    <a:pt x="420" y="188"/>
                  </a:lnTo>
                  <a:lnTo>
                    <a:pt x="95" y="84"/>
                  </a:lnTo>
                  <a:lnTo>
                    <a:pt x="534" y="177"/>
                  </a:lnTo>
                  <a:lnTo>
                    <a:pt x="0" y="0"/>
                  </a:lnTo>
                  <a:lnTo>
                    <a:pt x="804" y="192"/>
                  </a:lnTo>
                  <a:lnTo>
                    <a:pt x="766" y="240"/>
                  </a:lnTo>
                  <a:lnTo>
                    <a:pt x="766" y="24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26" name="Google Shape;1426;p16"/>
            <p:cNvSpPr/>
            <p:nvPr/>
          </p:nvSpPr>
          <p:spPr>
            <a:xfrm>
              <a:off x="1433" y="2883"/>
              <a:ext cx="60" cy="27"/>
            </a:xfrm>
            <a:custGeom>
              <a:rect b="b" l="l" r="r" t="t"/>
              <a:pathLst>
                <a:path extrusionOk="0" h="56" w="120">
                  <a:moveTo>
                    <a:pt x="0" y="21"/>
                  </a:moveTo>
                  <a:lnTo>
                    <a:pt x="0" y="0"/>
                  </a:lnTo>
                  <a:lnTo>
                    <a:pt x="120" y="25"/>
                  </a:lnTo>
                  <a:lnTo>
                    <a:pt x="113" y="56"/>
                  </a:lnTo>
                  <a:lnTo>
                    <a:pt x="0" y="21"/>
                  </a:lnTo>
                  <a:lnTo>
                    <a:pt x="0" y="2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27" name="Google Shape;1427;p16"/>
            <p:cNvSpPr/>
            <p:nvPr/>
          </p:nvSpPr>
          <p:spPr>
            <a:xfrm>
              <a:off x="1517" y="2900"/>
              <a:ext cx="60" cy="28"/>
            </a:xfrm>
            <a:custGeom>
              <a:rect b="b" l="l" r="r" t="t"/>
              <a:pathLst>
                <a:path extrusionOk="0" h="57" w="119">
                  <a:moveTo>
                    <a:pt x="0" y="22"/>
                  </a:moveTo>
                  <a:lnTo>
                    <a:pt x="0" y="0"/>
                  </a:lnTo>
                  <a:lnTo>
                    <a:pt x="119" y="26"/>
                  </a:lnTo>
                  <a:lnTo>
                    <a:pt x="112" y="57"/>
                  </a:lnTo>
                  <a:lnTo>
                    <a:pt x="0" y="22"/>
                  </a:lnTo>
                  <a:lnTo>
                    <a:pt x="0" y="2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28" name="Google Shape;1428;p16"/>
            <p:cNvSpPr/>
            <p:nvPr/>
          </p:nvSpPr>
          <p:spPr>
            <a:xfrm>
              <a:off x="1602" y="2918"/>
              <a:ext cx="61" cy="28"/>
            </a:xfrm>
            <a:custGeom>
              <a:rect b="b" l="l" r="r" t="t"/>
              <a:pathLst>
                <a:path extrusionOk="0" h="57" w="121">
                  <a:moveTo>
                    <a:pt x="0" y="23"/>
                  </a:moveTo>
                  <a:lnTo>
                    <a:pt x="0" y="0"/>
                  </a:lnTo>
                  <a:lnTo>
                    <a:pt x="121" y="26"/>
                  </a:lnTo>
                  <a:lnTo>
                    <a:pt x="112" y="57"/>
                  </a:lnTo>
                  <a:lnTo>
                    <a:pt x="0" y="23"/>
                  </a:lnTo>
                  <a:lnTo>
                    <a:pt x="0" y="2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29" name="Google Shape;1429;p16"/>
            <p:cNvSpPr/>
            <p:nvPr/>
          </p:nvSpPr>
          <p:spPr>
            <a:xfrm>
              <a:off x="1198" y="3154"/>
              <a:ext cx="253" cy="99"/>
            </a:xfrm>
            <a:custGeom>
              <a:rect b="b" l="l" r="r" t="t"/>
              <a:pathLst>
                <a:path extrusionOk="0" h="200" w="506">
                  <a:moveTo>
                    <a:pt x="506" y="13"/>
                  </a:moveTo>
                  <a:lnTo>
                    <a:pt x="477" y="59"/>
                  </a:lnTo>
                  <a:lnTo>
                    <a:pt x="433" y="95"/>
                  </a:lnTo>
                  <a:lnTo>
                    <a:pt x="316" y="107"/>
                  </a:lnTo>
                  <a:lnTo>
                    <a:pt x="196" y="107"/>
                  </a:lnTo>
                  <a:lnTo>
                    <a:pt x="103" y="122"/>
                  </a:lnTo>
                  <a:lnTo>
                    <a:pt x="0" y="200"/>
                  </a:lnTo>
                  <a:lnTo>
                    <a:pt x="74" y="128"/>
                  </a:lnTo>
                  <a:lnTo>
                    <a:pt x="125" y="105"/>
                  </a:lnTo>
                  <a:lnTo>
                    <a:pt x="238" y="89"/>
                  </a:lnTo>
                  <a:lnTo>
                    <a:pt x="399" y="88"/>
                  </a:lnTo>
                  <a:lnTo>
                    <a:pt x="456" y="53"/>
                  </a:lnTo>
                  <a:lnTo>
                    <a:pt x="479" y="0"/>
                  </a:lnTo>
                  <a:lnTo>
                    <a:pt x="506" y="13"/>
                  </a:lnTo>
                  <a:lnTo>
                    <a:pt x="506" y="1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30" name="Google Shape;1430;p16"/>
            <p:cNvSpPr/>
            <p:nvPr/>
          </p:nvSpPr>
          <p:spPr>
            <a:xfrm>
              <a:off x="1212" y="3172"/>
              <a:ext cx="206" cy="55"/>
            </a:xfrm>
            <a:custGeom>
              <a:rect b="b" l="l" r="r" t="t"/>
              <a:pathLst>
                <a:path extrusionOk="0" h="111" w="412">
                  <a:moveTo>
                    <a:pt x="285" y="38"/>
                  </a:moveTo>
                  <a:lnTo>
                    <a:pt x="91" y="57"/>
                  </a:lnTo>
                  <a:lnTo>
                    <a:pt x="0" y="111"/>
                  </a:lnTo>
                  <a:lnTo>
                    <a:pt x="77" y="52"/>
                  </a:lnTo>
                  <a:lnTo>
                    <a:pt x="178" y="31"/>
                  </a:lnTo>
                  <a:lnTo>
                    <a:pt x="349" y="23"/>
                  </a:lnTo>
                  <a:lnTo>
                    <a:pt x="412" y="0"/>
                  </a:lnTo>
                  <a:lnTo>
                    <a:pt x="359" y="38"/>
                  </a:lnTo>
                  <a:lnTo>
                    <a:pt x="285" y="38"/>
                  </a:lnTo>
                  <a:lnTo>
                    <a:pt x="285" y="3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31" name="Google Shape;1431;p16"/>
            <p:cNvSpPr/>
            <p:nvPr/>
          </p:nvSpPr>
          <p:spPr>
            <a:xfrm>
              <a:off x="1408" y="3130"/>
              <a:ext cx="59" cy="34"/>
            </a:xfrm>
            <a:custGeom>
              <a:rect b="b" l="l" r="r" t="t"/>
              <a:pathLst>
                <a:path extrusionOk="0" h="68" w="118">
                  <a:moveTo>
                    <a:pt x="0" y="40"/>
                  </a:moveTo>
                  <a:lnTo>
                    <a:pt x="2" y="0"/>
                  </a:lnTo>
                  <a:lnTo>
                    <a:pt x="118" y="21"/>
                  </a:lnTo>
                  <a:lnTo>
                    <a:pt x="116" y="68"/>
                  </a:lnTo>
                  <a:lnTo>
                    <a:pt x="0" y="40"/>
                  </a:lnTo>
                  <a:lnTo>
                    <a:pt x="0" y="4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32" name="Google Shape;1432;p16"/>
            <p:cNvSpPr/>
            <p:nvPr/>
          </p:nvSpPr>
          <p:spPr>
            <a:xfrm>
              <a:off x="1461" y="2736"/>
              <a:ext cx="240" cy="159"/>
            </a:xfrm>
            <a:custGeom>
              <a:rect b="b" l="l" r="r" t="t"/>
              <a:pathLst>
                <a:path extrusionOk="0" h="317" w="479">
                  <a:moveTo>
                    <a:pt x="479" y="0"/>
                  </a:moveTo>
                  <a:lnTo>
                    <a:pt x="414" y="49"/>
                  </a:lnTo>
                  <a:lnTo>
                    <a:pt x="382" y="62"/>
                  </a:lnTo>
                  <a:lnTo>
                    <a:pt x="380" y="106"/>
                  </a:lnTo>
                  <a:lnTo>
                    <a:pt x="353" y="106"/>
                  </a:lnTo>
                  <a:lnTo>
                    <a:pt x="349" y="138"/>
                  </a:lnTo>
                  <a:lnTo>
                    <a:pt x="321" y="138"/>
                  </a:lnTo>
                  <a:lnTo>
                    <a:pt x="304" y="180"/>
                  </a:lnTo>
                  <a:lnTo>
                    <a:pt x="260" y="186"/>
                  </a:lnTo>
                  <a:lnTo>
                    <a:pt x="245" y="214"/>
                  </a:lnTo>
                  <a:lnTo>
                    <a:pt x="201" y="218"/>
                  </a:lnTo>
                  <a:lnTo>
                    <a:pt x="195" y="256"/>
                  </a:lnTo>
                  <a:lnTo>
                    <a:pt x="152" y="268"/>
                  </a:lnTo>
                  <a:lnTo>
                    <a:pt x="136" y="296"/>
                  </a:lnTo>
                  <a:lnTo>
                    <a:pt x="87" y="296"/>
                  </a:lnTo>
                  <a:lnTo>
                    <a:pt x="32" y="317"/>
                  </a:lnTo>
                  <a:lnTo>
                    <a:pt x="0" y="302"/>
                  </a:lnTo>
                  <a:lnTo>
                    <a:pt x="57" y="279"/>
                  </a:lnTo>
                  <a:lnTo>
                    <a:pt x="125" y="279"/>
                  </a:lnTo>
                  <a:lnTo>
                    <a:pt x="85" y="241"/>
                  </a:lnTo>
                  <a:lnTo>
                    <a:pt x="117" y="232"/>
                  </a:lnTo>
                  <a:lnTo>
                    <a:pt x="161" y="232"/>
                  </a:lnTo>
                  <a:lnTo>
                    <a:pt x="134" y="197"/>
                  </a:lnTo>
                  <a:lnTo>
                    <a:pt x="167" y="188"/>
                  </a:lnTo>
                  <a:lnTo>
                    <a:pt x="222" y="194"/>
                  </a:lnTo>
                  <a:lnTo>
                    <a:pt x="188" y="171"/>
                  </a:lnTo>
                  <a:lnTo>
                    <a:pt x="201" y="159"/>
                  </a:lnTo>
                  <a:lnTo>
                    <a:pt x="266" y="169"/>
                  </a:lnTo>
                  <a:lnTo>
                    <a:pt x="249" y="133"/>
                  </a:lnTo>
                  <a:lnTo>
                    <a:pt x="294" y="142"/>
                  </a:lnTo>
                  <a:lnTo>
                    <a:pt x="273" y="100"/>
                  </a:lnTo>
                  <a:lnTo>
                    <a:pt x="328" y="99"/>
                  </a:lnTo>
                  <a:lnTo>
                    <a:pt x="309" y="81"/>
                  </a:lnTo>
                  <a:lnTo>
                    <a:pt x="349" y="72"/>
                  </a:lnTo>
                  <a:lnTo>
                    <a:pt x="323" y="40"/>
                  </a:lnTo>
                  <a:lnTo>
                    <a:pt x="479" y="0"/>
                  </a:lnTo>
                  <a:lnTo>
                    <a:pt x="47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33" name="Google Shape;1433;p16"/>
            <p:cNvSpPr/>
            <p:nvPr/>
          </p:nvSpPr>
          <p:spPr>
            <a:xfrm>
              <a:off x="452" y="1670"/>
              <a:ext cx="351" cy="479"/>
            </a:xfrm>
            <a:custGeom>
              <a:rect b="b" l="l" r="r" t="t"/>
              <a:pathLst>
                <a:path extrusionOk="0" h="958" w="701">
                  <a:moveTo>
                    <a:pt x="656" y="61"/>
                  </a:moveTo>
                  <a:lnTo>
                    <a:pt x="483" y="86"/>
                  </a:lnTo>
                  <a:lnTo>
                    <a:pt x="173" y="19"/>
                  </a:lnTo>
                  <a:lnTo>
                    <a:pt x="443" y="106"/>
                  </a:lnTo>
                  <a:lnTo>
                    <a:pt x="0" y="198"/>
                  </a:lnTo>
                  <a:lnTo>
                    <a:pt x="447" y="146"/>
                  </a:lnTo>
                  <a:lnTo>
                    <a:pt x="528" y="958"/>
                  </a:lnTo>
                  <a:lnTo>
                    <a:pt x="488" y="127"/>
                  </a:lnTo>
                  <a:lnTo>
                    <a:pt x="701" y="65"/>
                  </a:lnTo>
                  <a:lnTo>
                    <a:pt x="671" y="30"/>
                  </a:lnTo>
                  <a:lnTo>
                    <a:pt x="540" y="0"/>
                  </a:lnTo>
                  <a:lnTo>
                    <a:pt x="656" y="61"/>
                  </a:lnTo>
                  <a:lnTo>
                    <a:pt x="656" y="6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34" name="Google Shape;1434;p16"/>
            <p:cNvSpPr/>
            <p:nvPr/>
          </p:nvSpPr>
          <p:spPr>
            <a:xfrm>
              <a:off x="1786" y="1598"/>
              <a:ext cx="110" cy="52"/>
            </a:xfrm>
            <a:custGeom>
              <a:rect b="b" l="l" r="r" t="t"/>
              <a:pathLst>
                <a:path extrusionOk="0" h="104" w="218">
                  <a:moveTo>
                    <a:pt x="68" y="0"/>
                  </a:moveTo>
                  <a:lnTo>
                    <a:pt x="38" y="5"/>
                  </a:lnTo>
                  <a:lnTo>
                    <a:pt x="34" y="30"/>
                  </a:lnTo>
                  <a:lnTo>
                    <a:pt x="19" y="41"/>
                  </a:lnTo>
                  <a:lnTo>
                    <a:pt x="0" y="76"/>
                  </a:lnTo>
                  <a:lnTo>
                    <a:pt x="34" y="49"/>
                  </a:lnTo>
                  <a:lnTo>
                    <a:pt x="51" y="45"/>
                  </a:lnTo>
                  <a:lnTo>
                    <a:pt x="58" y="98"/>
                  </a:lnTo>
                  <a:lnTo>
                    <a:pt x="81" y="74"/>
                  </a:lnTo>
                  <a:lnTo>
                    <a:pt x="100" y="89"/>
                  </a:lnTo>
                  <a:lnTo>
                    <a:pt x="116" y="96"/>
                  </a:lnTo>
                  <a:lnTo>
                    <a:pt x="135" y="96"/>
                  </a:lnTo>
                  <a:lnTo>
                    <a:pt x="152" y="104"/>
                  </a:lnTo>
                  <a:lnTo>
                    <a:pt x="178" y="102"/>
                  </a:lnTo>
                  <a:lnTo>
                    <a:pt x="218" y="93"/>
                  </a:lnTo>
                  <a:lnTo>
                    <a:pt x="150" y="85"/>
                  </a:lnTo>
                  <a:lnTo>
                    <a:pt x="114" y="62"/>
                  </a:lnTo>
                  <a:lnTo>
                    <a:pt x="89" y="51"/>
                  </a:lnTo>
                  <a:lnTo>
                    <a:pt x="136" y="57"/>
                  </a:lnTo>
                  <a:lnTo>
                    <a:pt x="104" y="43"/>
                  </a:lnTo>
                  <a:lnTo>
                    <a:pt x="79" y="34"/>
                  </a:lnTo>
                  <a:lnTo>
                    <a:pt x="62" y="22"/>
                  </a:lnTo>
                  <a:lnTo>
                    <a:pt x="140" y="17"/>
                  </a:lnTo>
                  <a:lnTo>
                    <a:pt x="68" y="0"/>
                  </a:lnTo>
                  <a:lnTo>
                    <a:pt x="6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35" name="Google Shape;1435;p16"/>
            <p:cNvSpPr/>
            <p:nvPr/>
          </p:nvSpPr>
          <p:spPr>
            <a:xfrm>
              <a:off x="1698" y="1540"/>
              <a:ext cx="65" cy="75"/>
            </a:xfrm>
            <a:custGeom>
              <a:rect b="b" l="l" r="r" t="t"/>
              <a:pathLst>
                <a:path extrusionOk="0" h="150" w="131">
                  <a:moveTo>
                    <a:pt x="15" y="20"/>
                  </a:moveTo>
                  <a:lnTo>
                    <a:pt x="0" y="47"/>
                  </a:lnTo>
                  <a:lnTo>
                    <a:pt x="19" y="51"/>
                  </a:lnTo>
                  <a:lnTo>
                    <a:pt x="25" y="62"/>
                  </a:lnTo>
                  <a:lnTo>
                    <a:pt x="32" y="70"/>
                  </a:lnTo>
                  <a:lnTo>
                    <a:pt x="42" y="74"/>
                  </a:lnTo>
                  <a:lnTo>
                    <a:pt x="55" y="74"/>
                  </a:lnTo>
                  <a:lnTo>
                    <a:pt x="59" y="68"/>
                  </a:lnTo>
                  <a:lnTo>
                    <a:pt x="82" y="83"/>
                  </a:lnTo>
                  <a:lnTo>
                    <a:pt x="87" y="91"/>
                  </a:lnTo>
                  <a:lnTo>
                    <a:pt x="70" y="100"/>
                  </a:lnTo>
                  <a:lnTo>
                    <a:pt x="55" y="108"/>
                  </a:lnTo>
                  <a:lnTo>
                    <a:pt x="66" y="123"/>
                  </a:lnTo>
                  <a:lnTo>
                    <a:pt x="101" y="116"/>
                  </a:lnTo>
                  <a:lnTo>
                    <a:pt x="112" y="150"/>
                  </a:lnTo>
                  <a:lnTo>
                    <a:pt x="131" y="89"/>
                  </a:lnTo>
                  <a:lnTo>
                    <a:pt x="89" y="38"/>
                  </a:lnTo>
                  <a:lnTo>
                    <a:pt x="68" y="22"/>
                  </a:lnTo>
                  <a:lnTo>
                    <a:pt x="87" y="53"/>
                  </a:lnTo>
                  <a:lnTo>
                    <a:pt x="93" y="70"/>
                  </a:lnTo>
                  <a:lnTo>
                    <a:pt x="47" y="49"/>
                  </a:lnTo>
                  <a:lnTo>
                    <a:pt x="23" y="32"/>
                  </a:lnTo>
                  <a:lnTo>
                    <a:pt x="25" y="15"/>
                  </a:lnTo>
                  <a:lnTo>
                    <a:pt x="0" y="0"/>
                  </a:lnTo>
                  <a:lnTo>
                    <a:pt x="15" y="20"/>
                  </a:lnTo>
                  <a:lnTo>
                    <a:pt x="15" y="2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36" name="Google Shape;1436;p16"/>
            <p:cNvSpPr/>
            <p:nvPr/>
          </p:nvSpPr>
          <p:spPr>
            <a:xfrm>
              <a:off x="1817" y="1601"/>
              <a:ext cx="84" cy="25"/>
            </a:xfrm>
            <a:custGeom>
              <a:rect b="b" l="l" r="r" t="t"/>
              <a:pathLst>
                <a:path extrusionOk="0" h="52" w="170">
                  <a:moveTo>
                    <a:pt x="65" y="25"/>
                  </a:moveTo>
                  <a:lnTo>
                    <a:pt x="92" y="34"/>
                  </a:lnTo>
                  <a:lnTo>
                    <a:pt x="170" y="52"/>
                  </a:lnTo>
                  <a:lnTo>
                    <a:pt x="116" y="27"/>
                  </a:lnTo>
                  <a:lnTo>
                    <a:pt x="59" y="0"/>
                  </a:lnTo>
                  <a:lnTo>
                    <a:pt x="0" y="6"/>
                  </a:lnTo>
                  <a:lnTo>
                    <a:pt x="65" y="25"/>
                  </a:lnTo>
                  <a:lnTo>
                    <a:pt x="65" y="2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37" name="Google Shape;1437;p16"/>
            <p:cNvSpPr/>
            <p:nvPr/>
          </p:nvSpPr>
          <p:spPr>
            <a:xfrm>
              <a:off x="1849" y="1723"/>
              <a:ext cx="78" cy="53"/>
            </a:xfrm>
            <a:custGeom>
              <a:rect b="b" l="l" r="r" t="t"/>
              <a:pathLst>
                <a:path extrusionOk="0" h="107" w="156">
                  <a:moveTo>
                    <a:pt x="156" y="0"/>
                  </a:moveTo>
                  <a:lnTo>
                    <a:pt x="116" y="56"/>
                  </a:lnTo>
                  <a:lnTo>
                    <a:pt x="65" y="107"/>
                  </a:lnTo>
                  <a:lnTo>
                    <a:pt x="0" y="101"/>
                  </a:lnTo>
                  <a:lnTo>
                    <a:pt x="82" y="52"/>
                  </a:lnTo>
                  <a:lnTo>
                    <a:pt x="156" y="0"/>
                  </a:lnTo>
                  <a:lnTo>
                    <a:pt x="15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38" name="Google Shape;1438;p16"/>
            <p:cNvSpPr/>
            <p:nvPr/>
          </p:nvSpPr>
          <p:spPr>
            <a:xfrm>
              <a:off x="583" y="2701"/>
              <a:ext cx="449" cy="142"/>
            </a:xfrm>
            <a:custGeom>
              <a:rect b="b" l="l" r="r" t="t"/>
              <a:pathLst>
                <a:path extrusionOk="0" h="284" w="897">
                  <a:moveTo>
                    <a:pt x="0" y="111"/>
                  </a:moveTo>
                  <a:lnTo>
                    <a:pt x="705" y="284"/>
                  </a:lnTo>
                  <a:lnTo>
                    <a:pt x="234" y="113"/>
                  </a:lnTo>
                  <a:lnTo>
                    <a:pt x="897" y="257"/>
                  </a:lnTo>
                  <a:lnTo>
                    <a:pt x="350" y="59"/>
                  </a:lnTo>
                  <a:lnTo>
                    <a:pt x="572" y="80"/>
                  </a:lnTo>
                  <a:lnTo>
                    <a:pt x="392" y="0"/>
                  </a:lnTo>
                  <a:lnTo>
                    <a:pt x="0" y="111"/>
                  </a:lnTo>
                  <a:lnTo>
                    <a:pt x="0" y="1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39" name="Google Shape;1439;p16"/>
            <p:cNvSpPr/>
            <p:nvPr/>
          </p:nvSpPr>
          <p:spPr>
            <a:xfrm>
              <a:off x="1243" y="2784"/>
              <a:ext cx="225" cy="65"/>
            </a:xfrm>
            <a:custGeom>
              <a:rect b="b" l="l" r="r" t="t"/>
              <a:pathLst>
                <a:path extrusionOk="0" h="131" w="451">
                  <a:moveTo>
                    <a:pt x="0" y="131"/>
                  </a:moveTo>
                  <a:lnTo>
                    <a:pt x="17" y="32"/>
                  </a:lnTo>
                  <a:lnTo>
                    <a:pt x="451" y="0"/>
                  </a:lnTo>
                  <a:lnTo>
                    <a:pt x="67" y="53"/>
                  </a:lnTo>
                  <a:lnTo>
                    <a:pt x="0" y="131"/>
                  </a:lnTo>
                  <a:lnTo>
                    <a:pt x="0" y="131"/>
                  </a:lnTo>
                  <a:close/>
                </a:path>
              </a:pathLst>
            </a:custGeom>
            <a:solidFill>
              <a:srgbClr val="E8D9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1440" name="Google Shape;1440;p16"/>
          <p:cNvSpPr txBox="1"/>
          <p:nvPr/>
        </p:nvSpPr>
        <p:spPr>
          <a:xfrm>
            <a:off x="5181600" y="5410200"/>
            <a:ext cx="2994025"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rPr b="1" i="1" lang="en-US" sz="2800" u="none">
                <a:solidFill>
                  <a:schemeClr val="dk1"/>
                </a:solidFill>
                <a:latin typeface="Tahoma"/>
                <a:ea typeface="Tahoma"/>
                <a:cs typeface="Tahoma"/>
                <a:sym typeface="Tahoma"/>
              </a:rPr>
              <a:t>Who is at fault?</a:t>
            </a:r>
            <a:endParaRPr/>
          </a:p>
        </p:txBody>
      </p:sp>
      <p:sp>
        <p:nvSpPr>
          <p:cNvPr id="1441" name="Google Shape;1441;p16"/>
          <p:cNvSpPr txBox="1"/>
          <p:nvPr/>
        </p:nvSpPr>
        <p:spPr>
          <a:xfrm>
            <a:off x="609600" y="1905000"/>
            <a:ext cx="3962400" cy="1143000"/>
          </a:xfrm>
          <a:prstGeom prst="rect">
            <a:avLst/>
          </a:prstGeom>
          <a:solidFill>
            <a:srgbClr val="F8F8F8"/>
          </a:solidFill>
          <a:ln cap="flat" cmpd="sng" w="9525">
            <a:solidFill>
              <a:schemeClr val="dk1"/>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The Company</a:t>
            </a:r>
            <a:endParaRPr/>
          </a:p>
        </p:txBody>
      </p:sp>
      <p:sp>
        <p:nvSpPr>
          <p:cNvPr id="1442" name="Google Shape;1442;p16"/>
          <p:cNvSpPr txBox="1"/>
          <p:nvPr/>
        </p:nvSpPr>
        <p:spPr>
          <a:xfrm>
            <a:off x="609600" y="3314700"/>
            <a:ext cx="3962400" cy="1143000"/>
          </a:xfrm>
          <a:prstGeom prst="rect">
            <a:avLst/>
          </a:prstGeom>
          <a:solidFill>
            <a:srgbClr val="F8F8F8"/>
          </a:solidFill>
          <a:ln cap="flat" cmpd="sng" w="9525">
            <a:solidFill>
              <a:schemeClr val="dk1"/>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The Customer</a:t>
            </a:r>
            <a:endParaRPr/>
          </a:p>
        </p:txBody>
      </p:sp>
      <p:sp>
        <p:nvSpPr>
          <p:cNvPr id="1443" name="Google Shape;1443;p16"/>
          <p:cNvSpPr txBox="1"/>
          <p:nvPr/>
        </p:nvSpPr>
        <p:spPr>
          <a:xfrm>
            <a:off x="609600" y="4724400"/>
            <a:ext cx="3962400" cy="1143000"/>
          </a:xfrm>
          <a:prstGeom prst="rect">
            <a:avLst/>
          </a:prstGeom>
          <a:solidFill>
            <a:srgbClr val="F8F8F8"/>
          </a:solidFill>
          <a:ln cap="flat" cmpd="sng" w="9525">
            <a:solidFill>
              <a:schemeClr val="dk1"/>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 Third Party</a:t>
            </a:r>
            <a:endParaRPr/>
          </a:p>
        </p:txBody>
      </p:sp>
    </p:spTree>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449" name="Shape 1449"/>
        <p:cNvGrpSpPr/>
        <p:nvPr/>
      </p:nvGrpSpPr>
      <p:grpSpPr>
        <a:xfrm>
          <a:off x="0" y="0"/>
          <a:ext cx="0" cy="0"/>
          <a:chOff x="0" y="0"/>
          <a:chExt cx="0" cy="0"/>
        </a:xfrm>
      </p:grpSpPr>
      <p:sp>
        <p:nvSpPr>
          <p:cNvPr id="1450" name="Google Shape;1450;p1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1451" name="Google Shape;1451;p1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1452" name="Google Shape;1452;p1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453" name="Google Shape;1453;p17"/>
          <p:cNvSpPr/>
          <p:nvPr/>
        </p:nvSpPr>
        <p:spPr>
          <a:xfrm>
            <a:off x="457200" y="2438400"/>
            <a:ext cx="8229600" cy="3733800"/>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54" name="Google Shape;1454;p17"/>
          <p:cNvSpPr txBox="1"/>
          <p:nvPr>
            <p:ph type="title"/>
          </p:nvPr>
        </p:nvSpPr>
        <p:spPr>
          <a:xfrm>
            <a:off x="457200" y="381000"/>
            <a:ext cx="8229600" cy="2057400"/>
          </a:xfrm>
          <a:prstGeom prst="rect">
            <a:avLst/>
          </a:prstGeom>
          <a:solidFill>
            <a:srgbClr val="8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800"/>
              <a:buFont typeface="Tahoma"/>
              <a:buNone/>
            </a:pPr>
            <a:r>
              <a:rPr b="1" i="0" lang="en-US" sz="4800" u="none">
                <a:solidFill>
                  <a:schemeClr val="lt1"/>
                </a:solidFill>
                <a:latin typeface="Tahoma"/>
                <a:ea typeface="Tahoma"/>
                <a:cs typeface="Tahoma"/>
                <a:sym typeface="Tahoma"/>
              </a:rPr>
              <a:t>References and Recommendations</a:t>
            </a:r>
            <a:endParaRPr/>
          </a:p>
        </p:txBody>
      </p:sp>
      <p:sp>
        <p:nvSpPr>
          <p:cNvPr id="1455" name="Google Shape;1455;p17"/>
          <p:cNvSpPr txBox="1"/>
          <p:nvPr/>
        </p:nvSpPr>
        <p:spPr>
          <a:xfrm>
            <a:off x="673100" y="2667000"/>
            <a:ext cx="3746500" cy="1543050"/>
          </a:xfrm>
          <a:prstGeom prst="rect">
            <a:avLst/>
          </a:prstGeom>
          <a:blipFill rotWithShape="1">
            <a:blip r:embed="rId3">
              <a:alphaModFix/>
            </a:blip>
            <a:stretch>
              <a:fillRect b="0" l="0" r="0" t="0"/>
            </a:stretch>
          </a:blipFill>
          <a:ln>
            <a:noFill/>
          </a:ln>
          <a:effectLst>
            <a:outerShdw blurRad="63500" dir="13500000" dist="17960">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Be Forthright</a:t>
            </a:r>
            <a:endParaRPr/>
          </a:p>
        </p:txBody>
      </p:sp>
      <p:sp>
        <p:nvSpPr>
          <p:cNvPr id="1456" name="Google Shape;1456;p17"/>
          <p:cNvSpPr txBox="1"/>
          <p:nvPr/>
        </p:nvSpPr>
        <p:spPr>
          <a:xfrm>
            <a:off x="673100" y="4400550"/>
            <a:ext cx="3746500" cy="1543050"/>
          </a:xfrm>
          <a:prstGeom prst="rect">
            <a:avLst/>
          </a:prstGeom>
          <a:blipFill rotWithShape="1">
            <a:blip r:embed="rId3">
              <a:alphaModFix/>
            </a:blip>
            <a:stretch>
              <a:fillRect b="0" l="0" r="0" t="0"/>
            </a:stretch>
          </a:blipFill>
          <a:ln>
            <a:noFill/>
          </a:ln>
          <a:effectLst>
            <a:outerShdw blurRad="63500" dir="13500000" dist="17960">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Stick to</a:t>
            </a:r>
            <a:endParaRPr/>
          </a:p>
          <a:p>
            <a:pPr indent="0" lvl="0" marL="0" marR="0" rtl="0" algn="ctr">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the Facts</a:t>
            </a:r>
            <a:endParaRPr/>
          </a:p>
        </p:txBody>
      </p:sp>
      <p:sp>
        <p:nvSpPr>
          <p:cNvPr id="1457" name="Google Shape;1457;p17"/>
          <p:cNvSpPr txBox="1"/>
          <p:nvPr/>
        </p:nvSpPr>
        <p:spPr>
          <a:xfrm>
            <a:off x="4724400" y="2667000"/>
            <a:ext cx="3746500" cy="1543050"/>
          </a:xfrm>
          <a:prstGeom prst="rect">
            <a:avLst/>
          </a:prstGeom>
          <a:blipFill rotWithShape="1">
            <a:blip r:embed="rId3">
              <a:alphaModFix/>
            </a:blip>
            <a:stretch>
              <a:fillRect b="0" l="0" r="0" t="0"/>
            </a:stretch>
          </a:blipFill>
          <a:ln>
            <a:noFill/>
          </a:ln>
          <a:effectLst>
            <a:outerShdw blurRad="63500" dir="13500000" dist="17960">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Be Specific</a:t>
            </a:r>
            <a:endParaRPr/>
          </a:p>
        </p:txBody>
      </p:sp>
      <p:sp>
        <p:nvSpPr>
          <p:cNvPr id="1458" name="Google Shape;1458;p17"/>
          <p:cNvSpPr txBox="1"/>
          <p:nvPr/>
        </p:nvSpPr>
        <p:spPr>
          <a:xfrm>
            <a:off x="4724400" y="4400550"/>
            <a:ext cx="3746500" cy="1543050"/>
          </a:xfrm>
          <a:prstGeom prst="rect">
            <a:avLst/>
          </a:prstGeom>
          <a:blipFill rotWithShape="1">
            <a:blip r:embed="rId3">
              <a:alphaModFix/>
            </a:blip>
            <a:stretch>
              <a:fillRect b="0" l="0" r="0" t="0"/>
            </a:stretch>
          </a:blipFill>
          <a:ln>
            <a:noFill/>
          </a:ln>
          <a:effectLst>
            <a:outerShdw blurRad="63500" dir="13500000" dist="17960">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Avoid Value </a:t>
            </a:r>
            <a:endParaRPr/>
          </a:p>
          <a:p>
            <a:pPr indent="0" lvl="0" marL="0" marR="0" rtl="0" algn="ctr">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Judgments</a:t>
            </a:r>
            <a:endParaRPr/>
          </a:p>
        </p:txBody>
      </p:sp>
    </p:spTree>
  </p:cSld>
  <p:clrMapOvr>
    <a:masterClrMapping/>
  </p:clrMapOvr>
  <p:transition spd="slow">
    <p:checker/>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464" name="Shape 1464"/>
        <p:cNvGrpSpPr/>
        <p:nvPr/>
      </p:nvGrpSpPr>
      <p:grpSpPr>
        <a:xfrm>
          <a:off x="0" y="0"/>
          <a:ext cx="0" cy="0"/>
          <a:chOff x="0" y="0"/>
          <a:chExt cx="0" cy="0"/>
        </a:xfrm>
      </p:grpSpPr>
      <p:sp>
        <p:nvSpPr>
          <p:cNvPr id="1465" name="Google Shape;1465;p1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1466" name="Google Shape;1466;p1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1467" name="Google Shape;1467;p1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468" name="Google Shape;1468;p18"/>
          <p:cNvSpPr/>
          <p:nvPr/>
        </p:nvSpPr>
        <p:spPr>
          <a:xfrm>
            <a:off x="457200" y="1752600"/>
            <a:ext cx="8229600" cy="441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69" name="Google Shape;1469;p18"/>
          <p:cNvSpPr txBox="1"/>
          <p:nvPr>
            <p:ph type="title"/>
          </p:nvPr>
        </p:nvSpPr>
        <p:spPr>
          <a:xfrm>
            <a:off x="457200" y="381000"/>
            <a:ext cx="8229600" cy="13716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800"/>
              <a:buFont typeface="Tahoma"/>
              <a:buNone/>
            </a:pPr>
            <a:r>
              <a:rPr b="1" i="0" lang="en-US" sz="4800" u="none">
                <a:solidFill>
                  <a:schemeClr val="lt1"/>
                </a:solidFill>
                <a:latin typeface="Tahoma"/>
                <a:ea typeface="Tahoma"/>
                <a:cs typeface="Tahoma"/>
                <a:sym typeface="Tahoma"/>
              </a:rPr>
              <a:t>Goodwill Messages</a:t>
            </a:r>
            <a:endParaRPr/>
          </a:p>
        </p:txBody>
      </p:sp>
      <p:sp>
        <p:nvSpPr>
          <p:cNvPr id="1470" name="Google Shape;1470;p18"/>
          <p:cNvSpPr txBox="1"/>
          <p:nvPr/>
        </p:nvSpPr>
        <p:spPr>
          <a:xfrm>
            <a:off x="2743200" y="2209800"/>
            <a:ext cx="3657600" cy="709612"/>
          </a:xfrm>
          <a:prstGeom prst="rect">
            <a:avLst/>
          </a:prstGeom>
          <a:solidFill>
            <a:srgbClr val="F8F8F8"/>
          </a:solid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Congratulations</a:t>
            </a:r>
            <a:endParaRPr/>
          </a:p>
        </p:txBody>
      </p:sp>
      <p:sp>
        <p:nvSpPr>
          <p:cNvPr id="1471" name="Google Shape;1471;p18"/>
          <p:cNvSpPr txBox="1"/>
          <p:nvPr/>
        </p:nvSpPr>
        <p:spPr>
          <a:xfrm>
            <a:off x="2743200" y="3494087"/>
            <a:ext cx="3657600" cy="708025"/>
          </a:xfrm>
          <a:prstGeom prst="rect">
            <a:avLst/>
          </a:prstGeom>
          <a:solidFill>
            <a:srgbClr val="F8F8F8"/>
          </a:solid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Appreciation</a:t>
            </a:r>
            <a:endParaRPr/>
          </a:p>
        </p:txBody>
      </p:sp>
      <p:sp>
        <p:nvSpPr>
          <p:cNvPr id="1472" name="Google Shape;1472;p18"/>
          <p:cNvSpPr txBox="1"/>
          <p:nvPr/>
        </p:nvSpPr>
        <p:spPr>
          <a:xfrm>
            <a:off x="2743200" y="4776787"/>
            <a:ext cx="3657600" cy="709612"/>
          </a:xfrm>
          <a:prstGeom prst="rect">
            <a:avLst/>
          </a:prstGeom>
          <a:solidFill>
            <a:srgbClr val="F8F8F8"/>
          </a:solid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Condolences</a:t>
            </a:r>
            <a:endParaRPr/>
          </a:p>
        </p:txBody>
      </p:sp>
      <p:sp>
        <p:nvSpPr>
          <p:cNvPr id="1473" name="Google Shape;1473;p18"/>
          <p:cNvSpPr txBox="1"/>
          <p:nvPr/>
        </p:nvSpPr>
        <p:spPr>
          <a:xfrm>
            <a:off x="7123112" y="2365375"/>
            <a:ext cx="1406525" cy="396875"/>
          </a:xfrm>
          <a:prstGeom prst="rect">
            <a:avLst/>
          </a:prstGeom>
          <a:solidFill>
            <a:srgbClr val="F8F8F8"/>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Sincere</a:t>
            </a:r>
            <a:endParaRPr/>
          </a:p>
        </p:txBody>
      </p:sp>
      <p:sp>
        <p:nvSpPr>
          <p:cNvPr id="1474" name="Google Shape;1474;p18"/>
          <p:cNvSpPr txBox="1"/>
          <p:nvPr/>
        </p:nvSpPr>
        <p:spPr>
          <a:xfrm>
            <a:off x="7123112" y="4933950"/>
            <a:ext cx="1406525" cy="396875"/>
          </a:xfrm>
          <a:prstGeom prst="rect">
            <a:avLst/>
          </a:prstGeom>
          <a:solidFill>
            <a:srgbClr val="F8F8F8"/>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Honest</a:t>
            </a:r>
            <a:endParaRPr/>
          </a:p>
        </p:txBody>
      </p:sp>
      <p:sp>
        <p:nvSpPr>
          <p:cNvPr id="1475" name="Google Shape;1475;p18"/>
          <p:cNvSpPr txBox="1"/>
          <p:nvPr/>
        </p:nvSpPr>
        <p:spPr>
          <a:xfrm>
            <a:off x="690562" y="2365375"/>
            <a:ext cx="1497012" cy="396875"/>
          </a:xfrm>
          <a:prstGeom prst="rect">
            <a:avLst/>
          </a:prstGeom>
          <a:solidFill>
            <a:srgbClr val="F8F8F8"/>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Specific</a:t>
            </a:r>
            <a:endParaRPr/>
          </a:p>
        </p:txBody>
      </p:sp>
      <p:sp>
        <p:nvSpPr>
          <p:cNvPr id="1476" name="Google Shape;1476;p18"/>
          <p:cNvSpPr txBox="1"/>
          <p:nvPr/>
        </p:nvSpPr>
        <p:spPr>
          <a:xfrm>
            <a:off x="690562" y="4933950"/>
            <a:ext cx="1497012" cy="396875"/>
          </a:xfrm>
          <a:prstGeom prst="rect">
            <a:avLst/>
          </a:prstGeom>
          <a:solidFill>
            <a:srgbClr val="F8F8F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Restrained</a:t>
            </a:r>
            <a:endParaRPr/>
          </a:p>
        </p:txBody>
      </p:sp>
      <p:cxnSp>
        <p:nvCxnSpPr>
          <p:cNvPr id="1477" name="Google Shape;1477;p18"/>
          <p:cNvCxnSpPr/>
          <p:nvPr/>
        </p:nvCxnSpPr>
        <p:spPr>
          <a:xfrm rot="-5400000">
            <a:off x="6119850" y="2844749"/>
            <a:ext cx="1284300" cy="722400"/>
          </a:xfrm>
          <a:prstGeom prst="bentConnector3">
            <a:avLst>
              <a:gd fmla="val 0" name="adj1"/>
            </a:avLst>
          </a:prstGeom>
          <a:noFill/>
          <a:ln cap="flat" cmpd="sng" w="9525">
            <a:solidFill>
              <a:schemeClr val="dk1"/>
            </a:solidFill>
            <a:prstDash val="solid"/>
            <a:miter lim="800000"/>
            <a:headEnd len="med" w="med" type="none"/>
            <a:tailEnd len="med" w="med" type="none"/>
          </a:ln>
        </p:spPr>
      </p:cxnSp>
      <p:cxnSp>
        <p:nvCxnSpPr>
          <p:cNvPr id="1478" name="Google Shape;1478;p18"/>
          <p:cNvCxnSpPr/>
          <p:nvPr/>
        </p:nvCxnSpPr>
        <p:spPr>
          <a:xfrm flipH="1" rot="-5400000">
            <a:off x="6119850" y="4129050"/>
            <a:ext cx="1284300" cy="722400"/>
          </a:xfrm>
          <a:prstGeom prst="bentConnector3">
            <a:avLst>
              <a:gd fmla="val 0" name="adj1"/>
            </a:avLst>
          </a:prstGeom>
          <a:noFill/>
          <a:ln cap="flat" cmpd="sng" w="9525">
            <a:solidFill>
              <a:schemeClr val="dk1"/>
            </a:solidFill>
            <a:prstDash val="solid"/>
            <a:miter lim="800000"/>
            <a:headEnd len="med" w="med" type="none"/>
            <a:tailEnd len="med" w="med" type="none"/>
          </a:ln>
        </p:spPr>
      </p:cxnSp>
      <p:cxnSp>
        <p:nvCxnSpPr>
          <p:cNvPr id="1479" name="Google Shape;1479;p18"/>
          <p:cNvCxnSpPr/>
          <p:nvPr/>
        </p:nvCxnSpPr>
        <p:spPr>
          <a:xfrm flipH="1" rot="5400000">
            <a:off x="1823250" y="2928149"/>
            <a:ext cx="1284300" cy="555600"/>
          </a:xfrm>
          <a:prstGeom prst="bentConnector3">
            <a:avLst>
              <a:gd fmla="val 50000" name="adj1"/>
            </a:avLst>
          </a:prstGeom>
          <a:noFill/>
          <a:ln cap="flat" cmpd="sng" w="9525">
            <a:solidFill>
              <a:schemeClr val="dk1"/>
            </a:solidFill>
            <a:prstDash val="solid"/>
            <a:miter lim="800000"/>
            <a:headEnd len="med" w="med" type="none"/>
            <a:tailEnd len="med" w="med" type="none"/>
          </a:ln>
        </p:spPr>
      </p:cxnSp>
      <p:cxnSp>
        <p:nvCxnSpPr>
          <p:cNvPr id="1480" name="Google Shape;1480;p18"/>
          <p:cNvCxnSpPr/>
          <p:nvPr/>
        </p:nvCxnSpPr>
        <p:spPr>
          <a:xfrm rot="5400000">
            <a:off x="1823250" y="4212450"/>
            <a:ext cx="1284300" cy="555600"/>
          </a:xfrm>
          <a:prstGeom prst="bentConnector3">
            <a:avLst>
              <a:gd fmla="val 50000" name="adj1"/>
            </a:avLst>
          </a:prstGeom>
          <a:noFill/>
          <a:ln cap="flat" cmpd="sng" w="9525">
            <a:solidFill>
              <a:schemeClr val="dk1"/>
            </a:solidFill>
            <a:prstDash val="solid"/>
            <a:miter lim="800000"/>
            <a:headEnd len="med" w="med" type="none"/>
            <a:tailEnd len="med" w="med" type="none"/>
          </a:ln>
        </p:spPr>
      </p:cxnSp>
      <p:cxnSp>
        <p:nvCxnSpPr>
          <p:cNvPr id="1481" name="Google Shape;1481;p18"/>
          <p:cNvCxnSpPr/>
          <p:nvPr/>
        </p:nvCxnSpPr>
        <p:spPr>
          <a:xfrm rot="10800000">
            <a:off x="2187575" y="5132387"/>
            <a:ext cx="555625" cy="0"/>
          </a:xfrm>
          <a:prstGeom prst="straightConnector1">
            <a:avLst/>
          </a:prstGeom>
          <a:noFill/>
          <a:ln cap="flat" cmpd="sng" w="9525">
            <a:solidFill>
              <a:schemeClr val="dk1"/>
            </a:solidFill>
            <a:prstDash val="solid"/>
            <a:miter lim="800000"/>
            <a:headEnd len="med" w="med" type="none"/>
            <a:tailEnd len="med" w="med" type="none"/>
          </a:ln>
        </p:spPr>
      </p:cxnSp>
      <p:cxnSp>
        <p:nvCxnSpPr>
          <p:cNvPr id="1482" name="Google Shape;1482;p18"/>
          <p:cNvCxnSpPr/>
          <p:nvPr/>
        </p:nvCxnSpPr>
        <p:spPr>
          <a:xfrm>
            <a:off x="6400800" y="5132387"/>
            <a:ext cx="722312" cy="0"/>
          </a:xfrm>
          <a:prstGeom prst="straightConnector1">
            <a:avLst/>
          </a:prstGeom>
          <a:noFill/>
          <a:ln cap="flat" cmpd="sng" w="9525">
            <a:solidFill>
              <a:schemeClr val="dk1"/>
            </a:solidFill>
            <a:prstDash val="solid"/>
            <a:miter lim="800000"/>
            <a:headEnd len="med" w="med" type="none"/>
            <a:tailEnd len="med" w="med" type="none"/>
          </a:ln>
        </p:spPr>
      </p:cxnSp>
      <p:cxnSp>
        <p:nvCxnSpPr>
          <p:cNvPr id="1483" name="Google Shape;1483;p18"/>
          <p:cNvCxnSpPr/>
          <p:nvPr/>
        </p:nvCxnSpPr>
        <p:spPr>
          <a:xfrm rot="10800000">
            <a:off x="2187575" y="2563812"/>
            <a:ext cx="555625" cy="1587"/>
          </a:xfrm>
          <a:prstGeom prst="straightConnector1">
            <a:avLst/>
          </a:prstGeom>
          <a:noFill/>
          <a:ln cap="flat" cmpd="sng" w="9525">
            <a:solidFill>
              <a:schemeClr val="dk1"/>
            </a:solidFill>
            <a:prstDash val="solid"/>
            <a:miter lim="800000"/>
            <a:headEnd len="med" w="med" type="none"/>
            <a:tailEnd len="med" w="med" type="none"/>
          </a:ln>
        </p:spPr>
      </p:cxnSp>
      <p:cxnSp>
        <p:nvCxnSpPr>
          <p:cNvPr id="1484" name="Google Shape;1484;p18"/>
          <p:cNvCxnSpPr/>
          <p:nvPr/>
        </p:nvCxnSpPr>
        <p:spPr>
          <a:xfrm flipH="1" rot="10800000">
            <a:off x="6400800" y="2563812"/>
            <a:ext cx="722312" cy="1587"/>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51" name="Shape 51"/>
        <p:cNvGrpSpPr/>
        <p:nvPr/>
      </p:nvGrpSpPr>
      <p:grpSpPr>
        <a:xfrm>
          <a:off x="0" y="0"/>
          <a:ext cx="0" cy="0"/>
          <a:chOff x="0" y="0"/>
          <a:chExt cx="0" cy="0"/>
        </a:xfrm>
      </p:grpSpPr>
      <p:sp>
        <p:nvSpPr>
          <p:cNvPr id="52" name="Google Shape;52;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53" name="Google Shape;53;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54" name="Google Shape;54;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5" name="Google Shape;55;p2"/>
          <p:cNvSpPr/>
          <p:nvPr/>
        </p:nvSpPr>
        <p:spPr>
          <a:xfrm>
            <a:off x="457200" y="2209800"/>
            <a:ext cx="8229600" cy="39624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6" name="Google Shape;56;p2"/>
          <p:cNvSpPr txBox="1"/>
          <p:nvPr>
            <p:ph type="title"/>
          </p:nvPr>
        </p:nvSpPr>
        <p:spPr>
          <a:xfrm>
            <a:off x="457200" y="381000"/>
            <a:ext cx="8229600" cy="18288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800"/>
              <a:buFont typeface="Tahoma"/>
              <a:buNone/>
            </a:pPr>
            <a:r>
              <a:rPr b="1" i="0" lang="en-US" sz="4800" u="none">
                <a:solidFill>
                  <a:schemeClr val="lt1"/>
                </a:solidFill>
                <a:latin typeface="Tahoma"/>
                <a:ea typeface="Tahoma"/>
                <a:cs typeface="Tahoma"/>
                <a:sym typeface="Tahoma"/>
              </a:rPr>
              <a:t>The Three-Step Process</a:t>
            </a:r>
            <a:endParaRPr/>
          </a:p>
        </p:txBody>
      </p:sp>
      <p:sp>
        <p:nvSpPr>
          <p:cNvPr id="57" name="Google Shape;57;p2"/>
          <p:cNvSpPr txBox="1"/>
          <p:nvPr/>
        </p:nvSpPr>
        <p:spPr>
          <a:xfrm>
            <a:off x="5943600" y="3581400"/>
            <a:ext cx="1981200" cy="1371600"/>
          </a:xfrm>
          <a:prstGeom prst="rect">
            <a:avLst/>
          </a:prstGeom>
          <a:solidFill>
            <a:schemeClr val="lt1"/>
          </a:solidFill>
          <a:ln cap="flat" cmpd="sng" w="19050">
            <a:solidFill>
              <a:schemeClr val="dk1"/>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Completing</a:t>
            </a:r>
            <a:endParaRPr/>
          </a:p>
        </p:txBody>
      </p:sp>
      <p:sp>
        <p:nvSpPr>
          <p:cNvPr id="58" name="Google Shape;58;p2"/>
          <p:cNvSpPr txBox="1"/>
          <p:nvPr/>
        </p:nvSpPr>
        <p:spPr>
          <a:xfrm>
            <a:off x="3979862" y="2651125"/>
            <a:ext cx="112077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Audience</a:t>
            </a:r>
            <a:endParaRPr/>
          </a:p>
        </p:txBody>
      </p:sp>
      <p:sp>
        <p:nvSpPr>
          <p:cNvPr id="59" name="Google Shape;59;p2"/>
          <p:cNvSpPr txBox="1"/>
          <p:nvPr/>
        </p:nvSpPr>
        <p:spPr>
          <a:xfrm>
            <a:off x="3979862" y="5486400"/>
            <a:ext cx="112077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Audience</a:t>
            </a:r>
            <a:endParaRPr/>
          </a:p>
        </p:txBody>
      </p:sp>
      <p:sp>
        <p:nvSpPr>
          <p:cNvPr id="60" name="Google Shape;60;p2"/>
          <p:cNvSpPr txBox="1"/>
          <p:nvPr/>
        </p:nvSpPr>
        <p:spPr>
          <a:xfrm rot="-5400000">
            <a:off x="260350" y="4070350"/>
            <a:ext cx="106362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Message</a:t>
            </a:r>
            <a:endParaRPr/>
          </a:p>
        </p:txBody>
      </p:sp>
      <p:sp>
        <p:nvSpPr>
          <p:cNvPr id="61" name="Google Shape;61;p2"/>
          <p:cNvSpPr txBox="1"/>
          <p:nvPr/>
        </p:nvSpPr>
        <p:spPr>
          <a:xfrm rot="5400000">
            <a:off x="7820025" y="4070350"/>
            <a:ext cx="106362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Message</a:t>
            </a:r>
            <a:endParaRPr/>
          </a:p>
        </p:txBody>
      </p:sp>
      <p:sp>
        <p:nvSpPr>
          <p:cNvPr id="62" name="Google Shape;62;p2"/>
          <p:cNvSpPr txBox="1"/>
          <p:nvPr/>
        </p:nvSpPr>
        <p:spPr>
          <a:xfrm>
            <a:off x="3581400" y="3581400"/>
            <a:ext cx="1981200" cy="1371600"/>
          </a:xfrm>
          <a:prstGeom prst="rect">
            <a:avLst/>
          </a:prstGeom>
          <a:solidFill>
            <a:schemeClr val="lt1"/>
          </a:solidFill>
          <a:ln cap="flat" cmpd="sng" w="19050">
            <a:solidFill>
              <a:schemeClr val="dk1"/>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Writing</a:t>
            </a:r>
            <a:endParaRPr/>
          </a:p>
        </p:txBody>
      </p:sp>
      <p:sp>
        <p:nvSpPr>
          <p:cNvPr id="63" name="Google Shape;63;p2"/>
          <p:cNvSpPr txBox="1"/>
          <p:nvPr/>
        </p:nvSpPr>
        <p:spPr>
          <a:xfrm>
            <a:off x="1219200" y="3581400"/>
            <a:ext cx="1981200" cy="1371600"/>
          </a:xfrm>
          <a:prstGeom prst="rect">
            <a:avLst/>
          </a:prstGeom>
          <a:solidFill>
            <a:schemeClr val="lt1"/>
          </a:solidFill>
          <a:ln cap="flat" cmpd="sng" w="19050">
            <a:solidFill>
              <a:schemeClr val="dk1"/>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Planning</a:t>
            </a:r>
            <a:endParaRPr/>
          </a:p>
        </p:txBody>
      </p:sp>
      <p:cxnSp>
        <p:nvCxnSpPr>
          <p:cNvPr id="64" name="Google Shape;64;p2"/>
          <p:cNvCxnSpPr/>
          <p:nvPr/>
        </p:nvCxnSpPr>
        <p:spPr>
          <a:xfrm flipH="1" rot="10800000">
            <a:off x="790575" y="2849487"/>
            <a:ext cx="3189300" cy="885900"/>
          </a:xfrm>
          <a:prstGeom prst="bentConnector2">
            <a:avLst/>
          </a:prstGeom>
          <a:noFill/>
          <a:ln cap="flat" cmpd="sng" w="19050">
            <a:solidFill>
              <a:schemeClr val="dk1"/>
            </a:solidFill>
            <a:prstDash val="solid"/>
            <a:miter lim="800000"/>
            <a:headEnd len="med" w="med" type="none"/>
            <a:tailEnd len="med" w="med" type="none"/>
          </a:ln>
        </p:spPr>
      </p:cxnSp>
      <p:cxnSp>
        <p:nvCxnSpPr>
          <p:cNvPr id="65" name="Google Shape;65;p2"/>
          <p:cNvCxnSpPr/>
          <p:nvPr/>
        </p:nvCxnSpPr>
        <p:spPr>
          <a:xfrm>
            <a:off x="5100637" y="2849562"/>
            <a:ext cx="3249600" cy="887400"/>
          </a:xfrm>
          <a:prstGeom prst="bentConnector2">
            <a:avLst/>
          </a:prstGeom>
          <a:noFill/>
          <a:ln cap="flat" cmpd="sng" w="19050">
            <a:solidFill>
              <a:schemeClr val="dk1"/>
            </a:solidFill>
            <a:prstDash val="solid"/>
            <a:miter lim="800000"/>
            <a:headEnd len="med" w="med" type="none"/>
            <a:tailEnd len="med" w="med" type="none"/>
          </a:ln>
        </p:spPr>
      </p:cxnSp>
      <p:cxnSp>
        <p:nvCxnSpPr>
          <p:cNvPr id="66" name="Google Shape;66;p2"/>
          <p:cNvCxnSpPr/>
          <p:nvPr/>
        </p:nvCxnSpPr>
        <p:spPr>
          <a:xfrm flipH="1">
            <a:off x="5100649" y="4799012"/>
            <a:ext cx="3249600" cy="885900"/>
          </a:xfrm>
          <a:prstGeom prst="bentConnector2">
            <a:avLst/>
          </a:prstGeom>
          <a:noFill/>
          <a:ln cap="flat" cmpd="sng" w="19050">
            <a:solidFill>
              <a:schemeClr val="dk1"/>
            </a:solidFill>
            <a:prstDash val="solid"/>
            <a:miter lim="800000"/>
            <a:headEnd len="med" w="med" type="none"/>
            <a:tailEnd len="med" w="med" type="none"/>
          </a:ln>
        </p:spPr>
      </p:cxnSp>
      <p:cxnSp>
        <p:nvCxnSpPr>
          <p:cNvPr id="67" name="Google Shape;67;p2"/>
          <p:cNvCxnSpPr/>
          <p:nvPr/>
        </p:nvCxnSpPr>
        <p:spPr>
          <a:xfrm rot="10800000">
            <a:off x="790562" y="4798937"/>
            <a:ext cx="3189300" cy="885900"/>
          </a:xfrm>
          <a:prstGeom prst="bentConnector2">
            <a:avLst/>
          </a:prstGeom>
          <a:noFill/>
          <a:ln cap="flat" cmpd="sng" w="19050">
            <a:solidFill>
              <a:schemeClr val="dk1"/>
            </a:solidFill>
            <a:prstDash val="solid"/>
            <a:miter lim="800000"/>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73" name="Shape 73"/>
        <p:cNvGrpSpPr/>
        <p:nvPr/>
      </p:nvGrpSpPr>
      <p:grpSpPr>
        <a:xfrm>
          <a:off x="0" y="0"/>
          <a:ext cx="0" cy="0"/>
          <a:chOff x="0" y="0"/>
          <a:chExt cx="0" cy="0"/>
        </a:xfrm>
      </p:grpSpPr>
      <p:sp>
        <p:nvSpPr>
          <p:cNvPr id="74" name="Google Shape;74;p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75" name="Google Shape;75;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76" name="Google Shape;76;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77" name="Google Shape;77;p3"/>
          <p:cNvSpPr/>
          <p:nvPr/>
        </p:nvSpPr>
        <p:spPr>
          <a:xfrm>
            <a:off x="457200" y="2286000"/>
            <a:ext cx="8229600" cy="3886200"/>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8" name="Google Shape;78;p3"/>
          <p:cNvSpPr txBox="1"/>
          <p:nvPr>
            <p:ph type="title"/>
          </p:nvPr>
        </p:nvSpPr>
        <p:spPr>
          <a:xfrm>
            <a:off x="457200" y="381000"/>
            <a:ext cx="8229600" cy="1905000"/>
          </a:xfrm>
          <a:prstGeom prst="rect">
            <a:avLst/>
          </a:prstGeom>
          <a:solidFill>
            <a:srgbClr val="66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5400"/>
              <a:buFont typeface="Tahoma"/>
              <a:buNone/>
            </a:pPr>
            <a:r>
              <a:rPr b="1" i="0" lang="en-US" sz="5400" u="none">
                <a:solidFill>
                  <a:schemeClr val="lt1"/>
                </a:solidFill>
                <a:latin typeface="Tahoma"/>
                <a:ea typeface="Tahoma"/>
                <a:cs typeface="Tahoma"/>
                <a:sym typeface="Tahoma"/>
              </a:rPr>
              <a:t>Routine Requests</a:t>
            </a:r>
            <a:endParaRPr/>
          </a:p>
        </p:txBody>
      </p:sp>
      <p:grpSp>
        <p:nvGrpSpPr>
          <p:cNvPr id="79" name="Google Shape;79;p3"/>
          <p:cNvGrpSpPr/>
          <p:nvPr/>
        </p:nvGrpSpPr>
        <p:grpSpPr>
          <a:xfrm>
            <a:off x="457200" y="2286000"/>
            <a:ext cx="4114800" cy="3886200"/>
            <a:chOff x="2880" y="1104"/>
            <a:chExt cx="2592" cy="2088"/>
          </a:xfrm>
        </p:grpSpPr>
        <p:sp>
          <p:nvSpPr>
            <p:cNvPr id="80" name="Google Shape;80;p3"/>
            <p:cNvSpPr txBox="1"/>
            <p:nvPr/>
          </p:nvSpPr>
          <p:spPr>
            <a:xfrm>
              <a:off x="2880" y="1104"/>
              <a:ext cx="2592" cy="696"/>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Make </a:t>
              </a:r>
              <a:endParaRPr/>
            </a:p>
            <a:p>
              <a:pPr indent="0" lvl="0" marL="0" marR="0" rtl="0" algn="ctr">
                <a:lnSpc>
                  <a:spcPct val="11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Your Request</a:t>
              </a:r>
              <a:endParaRPr/>
            </a:p>
          </p:txBody>
        </p:sp>
        <p:sp>
          <p:nvSpPr>
            <p:cNvPr id="81" name="Google Shape;81;p3"/>
            <p:cNvSpPr txBox="1"/>
            <p:nvPr/>
          </p:nvSpPr>
          <p:spPr>
            <a:xfrm>
              <a:off x="2880" y="1800"/>
              <a:ext cx="2592" cy="696"/>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Justify </a:t>
              </a:r>
              <a:endParaRPr/>
            </a:p>
            <a:p>
              <a:pPr indent="0" lvl="0" marL="0" marR="0" rtl="0" algn="ctr">
                <a:lnSpc>
                  <a:spcPct val="11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Your Request</a:t>
              </a:r>
              <a:endParaRPr/>
            </a:p>
          </p:txBody>
        </p:sp>
        <p:sp>
          <p:nvSpPr>
            <p:cNvPr id="82" name="Google Shape;82;p3"/>
            <p:cNvSpPr txBox="1"/>
            <p:nvPr/>
          </p:nvSpPr>
          <p:spPr>
            <a:xfrm>
              <a:off x="2880" y="2496"/>
              <a:ext cx="2592" cy="696"/>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Conclude </a:t>
              </a:r>
              <a:endParaRPr/>
            </a:p>
            <a:p>
              <a:pPr indent="0" lvl="0" marL="0" marR="0" rtl="0" algn="ctr">
                <a:lnSpc>
                  <a:spcPct val="11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Your Message</a:t>
              </a:r>
              <a:endParaRPr/>
            </a:p>
          </p:txBody>
        </p:sp>
      </p:grpSp>
      <p:grpSp>
        <p:nvGrpSpPr>
          <p:cNvPr id="83" name="Google Shape;83;p3"/>
          <p:cNvGrpSpPr/>
          <p:nvPr/>
        </p:nvGrpSpPr>
        <p:grpSpPr>
          <a:xfrm>
            <a:off x="4724400" y="2590800"/>
            <a:ext cx="3813175" cy="3581400"/>
            <a:chOff x="2976" y="1632"/>
            <a:chExt cx="2402" cy="2256"/>
          </a:xfrm>
        </p:grpSpPr>
        <p:sp>
          <p:nvSpPr>
            <p:cNvPr id="84" name="Google Shape;84;p3"/>
            <p:cNvSpPr/>
            <p:nvPr/>
          </p:nvSpPr>
          <p:spPr>
            <a:xfrm>
              <a:off x="2976" y="1632"/>
              <a:ext cx="2402" cy="2256"/>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5" name="Google Shape;85;p3"/>
            <p:cNvSpPr/>
            <p:nvPr/>
          </p:nvSpPr>
          <p:spPr>
            <a:xfrm>
              <a:off x="2976" y="2586"/>
              <a:ext cx="1544" cy="1208"/>
            </a:xfrm>
            <a:custGeom>
              <a:rect b="b" l="l" r="r" t="t"/>
              <a:pathLst>
                <a:path extrusionOk="0" h="1208" w="1544">
                  <a:moveTo>
                    <a:pt x="234" y="0"/>
                  </a:moveTo>
                  <a:lnTo>
                    <a:pt x="0" y="86"/>
                  </a:lnTo>
                  <a:lnTo>
                    <a:pt x="0" y="1208"/>
                  </a:lnTo>
                  <a:lnTo>
                    <a:pt x="946" y="1208"/>
                  </a:lnTo>
                  <a:lnTo>
                    <a:pt x="951" y="1164"/>
                  </a:lnTo>
                  <a:lnTo>
                    <a:pt x="959" y="1104"/>
                  </a:lnTo>
                  <a:lnTo>
                    <a:pt x="967" y="1032"/>
                  </a:lnTo>
                  <a:lnTo>
                    <a:pt x="974" y="954"/>
                  </a:lnTo>
                  <a:lnTo>
                    <a:pt x="980" y="875"/>
                  </a:lnTo>
                  <a:lnTo>
                    <a:pt x="985" y="798"/>
                  </a:lnTo>
                  <a:lnTo>
                    <a:pt x="987" y="731"/>
                  </a:lnTo>
                  <a:lnTo>
                    <a:pt x="985" y="676"/>
                  </a:lnTo>
                  <a:lnTo>
                    <a:pt x="1006" y="668"/>
                  </a:lnTo>
                  <a:lnTo>
                    <a:pt x="1033" y="659"/>
                  </a:lnTo>
                  <a:lnTo>
                    <a:pt x="1063" y="650"/>
                  </a:lnTo>
                  <a:lnTo>
                    <a:pt x="1098" y="638"/>
                  </a:lnTo>
                  <a:lnTo>
                    <a:pt x="1135" y="627"/>
                  </a:lnTo>
                  <a:lnTo>
                    <a:pt x="1175" y="615"/>
                  </a:lnTo>
                  <a:lnTo>
                    <a:pt x="1217" y="602"/>
                  </a:lnTo>
                  <a:lnTo>
                    <a:pt x="1258" y="588"/>
                  </a:lnTo>
                  <a:lnTo>
                    <a:pt x="1301" y="576"/>
                  </a:lnTo>
                  <a:lnTo>
                    <a:pt x="1342" y="563"/>
                  </a:lnTo>
                  <a:lnTo>
                    <a:pt x="1383" y="550"/>
                  </a:lnTo>
                  <a:lnTo>
                    <a:pt x="1422" y="537"/>
                  </a:lnTo>
                  <a:lnTo>
                    <a:pt x="1458" y="524"/>
                  </a:lnTo>
                  <a:lnTo>
                    <a:pt x="1491" y="513"/>
                  </a:lnTo>
                  <a:lnTo>
                    <a:pt x="1520" y="502"/>
                  </a:lnTo>
                  <a:lnTo>
                    <a:pt x="1544" y="493"/>
                  </a:lnTo>
                  <a:lnTo>
                    <a:pt x="1535" y="485"/>
                  </a:lnTo>
                  <a:lnTo>
                    <a:pt x="1523" y="475"/>
                  </a:lnTo>
                  <a:lnTo>
                    <a:pt x="1512" y="463"/>
                  </a:lnTo>
                  <a:lnTo>
                    <a:pt x="1500" y="450"/>
                  </a:lnTo>
                  <a:lnTo>
                    <a:pt x="1486" y="436"/>
                  </a:lnTo>
                  <a:lnTo>
                    <a:pt x="1473" y="422"/>
                  </a:lnTo>
                  <a:lnTo>
                    <a:pt x="1458" y="407"/>
                  </a:lnTo>
                  <a:lnTo>
                    <a:pt x="1444" y="393"/>
                  </a:lnTo>
                  <a:lnTo>
                    <a:pt x="1429" y="379"/>
                  </a:lnTo>
                  <a:lnTo>
                    <a:pt x="1415" y="367"/>
                  </a:lnTo>
                  <a:lnTo>
                    <a:pt x="1400" y="354"/>
                  </a:lnTo>
                  <a:lnTo>
                    <a:pt x="1385" y="342"/>
                  </a:lnTo>
                  <a:lnTo>
                    <a:pt x="1371" y="333"/>
                  </a:lnTo>
                  <a:lnTo>
                    <a:pt x="1357" y="325"/>
                  </a:lnTo>
                  <a:lnTo>
                    <a:pt x="1343" y="319"/>
                  </a:lnTo>
                  <a:lnTo>
                    <a:pt x="1331" y="316"/>
                  </a:lnTo>
                  <a:lnTo>
                    <a:pt x="1314" y="316"/>
                  </a:lnTo>
                  <a:lnTo>
                    <a:pt x="1291" y="318"/>
                  </a:lnTo>
                  <a:lnTo>
                    <a:pt x="1260" y="323"/>
                  </a:lnTo>
                  <a:lnTo>
                    <a:pt x="1226" y="331"/>
                  </a:lnTo>
                  <a:lnTo>
                    <a:pt x="1186" y="340"/>
                  </a:lnTo>
                  <a:lnTo>
                    <a:pt x="1144" y="350"/>
                  </a:lnTo>
                  <a:lnTo>
                    <a:pt x="1101" y="361"/>
                  </a:lnTo>
                  <a:lnTo>
                    <a:pt x="1057" y="374"/>
                  </a:lnTo>
                  <a:lnTo>
                    <a:pt x="1014" y="385"/>
                  </a:lnTo>
                  <a:lnTo>
                    <a:pt x="973" y="397"/>
                  </a:lnTo>
                  <a:lnTo>
                    <a:pt x="935" y="408"/>
                  </a:lnTo>
                  <a:lnTo>
                    <a:pt x="901" y="418"/>
                  </a:lnTo>
                  <a:lnTo>
                    <a:pt x="872" y="426"/>
                  </a:lnTo>
                  <a:lnTo>
                    <a:pt x="851" y="433"/>
                  </a:lnTo>
                  <a:lnTo>
                    <a:pt x="836" y="437"/>
                  </a:lnTo>
                  <a:lnTo>
                    <a:pt x="832" y="439"/>
                  </a:lnTo>
                  <a:lnTo>
                    <a:pt x="234" y="0"/>
                  </a:lnTo>
                  <a:close/>
                </a:path>
              </a:pathLst>
            </a:custGeom>
            <a:solidFill>
              <a:srgbClr val="A06B1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6" name="Google Shape;86;p3"/>
            <p:cNvSpPr/>
            <p:nvPr/>
          </p:nvSpPr>
          <p:spPr>
            <a:xfrm>
              <a:off x="3997" y="2721"/>
              <a:ext cx="1372" cy="1157"/>
            </a:xfrm>
            <a:custGeom>
              <a:rect b="b" l="l" r="r" t="t"/>
              <a:pathLst>
                <a:path extrusionOk="0" h="1157" w="1372">
                  <a:moveTo>
                    <a:pt x="1372" y="102"/>
                  </a:moveTo>
                  <a:lnTo>
                    <a:pt x="1371" y="90"/>
                  </a:lnTo>
                  <a:lnTo>
                    <a:pt x="1369" y="78"/>
                  </a:lnTo>
                  <a:lnTo>
                    <a:pt x="1365" y="67"/>
                  </a:lnTo>
                  <a:lnTo>
                    <a:pt x="1361" y="55"/>
                  </a:lnTo>
                  <a:lnTo>
                    <a:pt x="1356" y="45"/>
                  </a:lnTo>
                  <a:lnTo>
                    <a:pt x="1350" y="34"/>
                  </a:lnTo>
                  <a:lnTo>
                    <a:pt x="1343" y="26"/>
                  </a:lnTo>
                  <a:lnTo>
                    <a:pt x="1336" y="20"/>
                  </a:lnTo>
                  <a:lnTo>
                    <a:pt x="1328" y="16"/>
                  </a:lnTo>
                  <a:lnTo>
                    <a:pt x="1319" y="11"/>
                  </a:lnTo>
                  <a:lnTo>
                    <a:pt x="1312" y="7"/>
                  </a:lnTo>
                  <a:lnTo>
                    <a:pt x="1303" y="3"/>
                  </a:lnTo>
                  <a:lnTo>
                    <a:pt x="1295" y="1"/>
                  </a:lnTo>
                  <a:lnTo>
                    <a:pt x="1286" y="0"/>
                  </a:lnTo>
                  <a:lnTo>
                    <a:pt x="1278" y="0"/>
                  </a:lnTo>
                  <a:lnTo>
                    <a:pt x="1269" y="2"/>
                  </a:lnTo>
                  <a:lnTo>
                    <a:pt x="1262" y="4"/>
                  </a:lnTo>
                  <a:lnTo>
                    <a:pt x="1251" y="9"/>
                  </a:lnTo>
                  <a:lnTo>
                    <a:pt x="1237" y="16"/>
                  </a:lnTo>
                  <a:lnTo>
                    <a:pt x="1220" y="24"/>
                  </a:lnTo>
                  <a:lnTo>
                    <a:pt x="1200" y="33"/>
                  </a:lnTo>
                  <a:lnTo>
                    <a:pt x="1178" y="45"/>
                  </a:lnTo>
                  <a:lnTo>
                    <a:pt x="1155" y="55"/>
                  </a:lnTo>
                  <a:lnTo>
                    <a:pt x="1131" y="67"/>
                  </a:lnTo>
                  <a:lnTo>
                    <a:pt x="1108" y="80"/>
                  </a:lnTo>
                  <a:lnTo>
                    <a:pt x="1084" y="91"/>
                  </a:lnTo>
                  <a:lnTo>
                    <a:pt x="1063" y="103"/>
                  </a:lnTo>
                  <a:lnTo>
                    <a:pt x="1043" y="114"/>
                  </a:lnTo>
                  <a:lnTo>
                    <a:pt x="1024" y="125"/>
                  </a:lnTo>
                  <a:lnTo>
                    <a:pt x="1009" y="133"/>
                  </a:lnTo>
                  <a:lnTo>
                    <a:pt x="997" y="141"/>
                  </a:lnTo>
                  <a:lnTo>
                    <a:pt x="989" y="147"/>
                  </a:lnTo>
                  <a:lnTo>
                    <a:pt x="976" y="163"/>
                  </a:lnTo>
                  <a:lnTo>
                    <a:pt x="958" y="189"/>
                  </a:lnTo>
                  <a:lnTo>
                    <a:pt x="939" y="221"/>
                  </a:lnTo>
                  <a:lnTo>
                    <a:pt x="920" y="257"/>
                  </a:lnTo>
                  <a:lnTo>
                    <a:pt x="900" y="294"/>
                  </a:lnTo>
                  <a:lnTo>
                    <a:pt x="883" y="329"/>
                  </a:lnTo>
                  <a:lnTo>
                    <a:pt x="868" y="357"/>
                  </a:lnTo>
                  <a:lnTo>
                    <a:pt x="859" y="377"/>
                  </a:lnTo>
                  <a:lnTo>
                    <a:pt x="850" y="395"/>
                  </a:lnTo>
                  <a:lnTo>
                    <a:pt x="837" y="421"/>
                  </a:lnTo>
                  <a:lnTo>
                    <a:pt x="822" y="451"/>
                  </a:lnTo>
                  <a:lnTo>
                    <a:pt x="806" y="483"/>
                  </a:lnTo>
                  <a:lnTo>
                    <a:pt x="789" y="515"/>
                  </a:lnTo>
                  <a:lnTo>
                    <a:pt x="774" y="545"/>
                  </a:lnTo>
                  <a:lnTo>
                    <a:pt x="761" y="569"/>
                  </a:lnTo>
                  <a:lnTo>
                    <a:pt x="753" y="587"/>
                  </a:lnTo>
                  <a:lnTo>
                    <a:pt x="743" y="608"/>
                  </a:lnTo>
                  <a:lnTo>
                    <a:pt x="727" y="640"/>
                  </a:lnTo>
                  <a:lnTo>
                    <a:pt x="707" y="682"/>
                  </a:lnTo>
                  <a:lnTo>
                    <a:pt x="685" y="727"/>
                  </a:lnTo>
                  <a:lnTo>
                    <a:pt x="662" y="771"/>
                  </a:lnTo>
                  <a:lnTo>
                    <a:pt x="642" y="812"/>
                  </a:lnTo>
                  <a:lnTo>
                    <a:pt x="628" y="842"/>
                  </a:lnTo>
                  <a:lnTo>
                    <a:pt x="619" y="861"/>
                  </a:lnTo>
                  <a:lnTo>
                    <a:pt x="606" y="862"/>
                  </a:lnTo>
                  <a:lnTo>
                    <a:pt x="589" y="862"/>
                  </a:lnTo>
                  <a:lnTo>
                    <a:pt x="564" y="862"/>
                  </a:lnTo>
                  <a:lnTo>
                    <a:pt x="536" y="859"/>
                  </a:lnTo>
                  <a:lnTo>
                    <a:pt x="503" y="857"/>
                  </a:lnTo>
                  <a:lnTo>
                    <a:pt x="469" y="854"/>
                  </a:lnTo>
                  <a:lnTo>
                    <a:pt x="432" y="850"/>
                  </a:lnTo>
                  <a:lnTo>
                    <a:pt x="395" y="846"/>
                  </a:lnTo>
                  <a:lnTo>
                    <a:pt x="358" y="842"/>
                  </a:lnTo>
                  <a:lnTo>
                    <a:pt x="321" y="837"/>
                  </a:lnTo>
                  <a:lnTo>
                    <a:pt x="287" y="833"/>
                  </a:lnTo>
                  <a:lnTo>
                    <a:pt x="256" y="829"/>
                  </a:lnTo>
                  <a:lnTo>
                    <a:pt x="229" y="826"/>
                  </a:lnTo>
                  <a:lnTo>
                    <a:pt x="207" y="822"/>
                  </a:lnTo>
                  <a:lnTo>
                    <a:pt x="191" y="820"/>
                  </a:lnTo>
                  <a:lnTo>
                    <a:pt x="181" y="818"/>
                  </a:lnTo>
                  <a:lnTo>
                    <a:pt x="170" y="815"/>
                  </a:lnTo>
                  <a:lnTo>
                    <a:pt x="160" y="813"/>
                  </a:lnTo>
                  <a:lnTo>
                    <a:pt x="151" y="812"/>
                  </a:lnTo>
                  <a:lnTo>
                    <a:pt x="141" y="812"/>
                  </a:lnTo>
                  <a:lnTo>
                    <a:pt x="132" y="812"/>
                  </a:lnTo>
                  <a:lnTo>
                    <a:pt x="122" y="812"/>
                  </a:lnTo>
                  <a:lnTo>
                    <a:pt x="112" y="812"/>
                  </a:lnTo>
                  <a:lnTo>
                    <a:pt x="102" y="812"/>
                  </a:lnTo>
                  <a:lnTo>
                    <a:pt x="92" y="812"/>
                  </a:lnTo>
                  <a:lnTo>
                    <a:pt x="82" y="810"/>
                  </a:lnTo>
                  <a:lnTo>
                    <a:pt x="73" y="807"/>
                  </a:lnTo>
                  <a:lnTo>
                    <a:pt x="64" y="805"/>
                  </a:lnTo>
                  <a:lnTo>
                    <a:pt x="55" y="803"/>
                  </a:lnTo>
                  <a:lnTo>
                    <a:pt x="45" y="799"/>
                  </a:lnTo>
                  <a:lnTo>
                    <a:pt x="34" y="797"/>
                  </a:lnTo>
                  <a:lnTo>
                    <a:pt x="23" y="794"/>
                  </a:lnTo>
                  <a:lnTo>
                    <a:pt x="8" y="807"/>
                  </a:lnTo>
                  <a:lnTo>
                    <a:pt x="0" y="827"/>
                  </a:lnTo>
                  <a:lnTo>
                    <a:pt x="0" y="847"/>
                  </a:lnTo>
                  <a:lnTo>
                    <a:pt x="5" y="863"/>
                  </a:lnTo>
                  <a:lnTo>
                    <a:pt x="9" y="866"/>
                  </a:lnTo>
                  <a:lnTo>
                    <a:pt x="15" y="871"/>
                  </a:lnTo>
                  <a:lnTo>
                    <a:pt x="23" y="876"/>
                  </a:lnTo>
                  <a:lnTo>
                    <a:pt x="33" y="880"/>
                  </a:lnTo>
                  <a:lnTo>
                    <a:pt x="46" y="886"/>
                  </a:lnTo>
                  <a:lnTo>
                    <a:pt x="58" y="893"/>
                  </a:lnTo>
                  <a:lnTo>
                    <a:pt x="73" y="899"/>
                  </a:lnTo>
                  <a:lnTo>
                    <a:pt x="87" y="906"/>
                  </a:lnTo>
                  <a:lnTo>
                    <a:pt x="102" y="913"/>
                  </a:lnTo>
                  <a:lnTo>
                    <a:pt x="117" y="919"/>
                  </a:lnTo>
                  <a:lnTo>
                    <a:pt x="132" y="926"/>
                  </a:lnTo>
                  <a:lnTo>
                    <a:pt x="145" y="933"/>
                  </a:lnTo>
                  <a:lnTo>
                    <a:pt x="159" y="938"/>
                  </a:lnTo>
                  <a:lnTo>
                    <a:pt x="171" y="944"/>
                  </a:lnTo>
                  <a:lnTo>
                    <a:pt x="181" y="950"/>
                  </a:lnTo>
                  <a:lnTo>
                    <a:pt x="189" y="955"/>
                  </a:lnTo>
                  <a:lnTo>
                    <a:pt x="193" y="974"/>
                  </a:lnTo>
                  <a:lnTo>
                    <a:pt x="197" y="1014"/>
                  </a:lnTo>
                  <a:lnTo>
                    <a:pt x="197" y="1051"/>
                  </a:lnTo>
                  <a:lnTo>
                    <a:pt x="197" y="1068"/>
                  </a:lnTo>
                  <a:lnTo>
                    <a:pt x="368" y="1068"/>
                  </a:lnTo>
                  <a:lnTo>
                    <a:pt x="367" y="1064"/>
                  </a:lnTo>
                  <a:lnTo>
                    <a:pt x="366" y="1053"/>
                  </a:lnTo>
                  <a:lnTo>
                    <a:pt x="366" y="1044"/>
                  </a:lnTo>
                  <a:lnTo>
                    <a:pt x="369" y="1042"/>
                  </a:lnTo>
                  <a:lnTo>
                    <a:pt x="388" y="1051"/>
                  </a:lnTo>
                  <a:lnTo>
                    <a:pt x="408" y="1059"/>
                  </a:lnTo>
                  <a:lnTo>
                    <a:pt x="427" y="1068"/>
                  </a:lnTo>
                  <a:lnTo>
                    <a:pt x="446" y="1078"/>
                  </a:lnTo>
                  <a:lnTo>
                    <a:pt x="465" y="1086"/>
                  </a:lnTo>
                  <a:lnTo>
                    <a:pt x="483" y="1094"/>
                  </a:lnTo>
                  <a:lnTo>
                    <a:pt x="501" y="1102"/>
                  </a:lnTo>
                  <a:lnTo>
                    <a:pt x="518" y="1110"/>
                  </a:lnTo>
                  <a:lnTo>
                    <a:pt x="534" y="1117"/>
                  </a:lnTo>
                  <a:lnTo>
                    <a:pt x="548" y="1124"/>
                  </a:lnTo>
                  <a:lnTo>
                    <a:pt x="561" y="1130"/>
                  </a:lnTo>
                  <a:lnTo>
                    <a:pt x="573" y="1136"/>
                  </a:lnTo>
                  <a:lnTo>
                    <a:pt x="583" y="1140"/>
                  </a:lnTo>
                  <a:lnTo>
                    <a:pt x="591" y="1144"/>
                  </a:lnTo>
                  <a:lnTo>
                    <a:pt x="597" y="1147"/>
                  </a:lnTo>
                  <a:lnTo>
                    <a:pt x="602" y="1150"/>
                  </a:lnTo>
                  <a:lnTo>
                    <a:pt x="613" y="1154"/>
                  </a:lnTo>
                  <a:lnTo>
                    <a:pt x="622" y="1157"/>
                  </a:lnTo>
                  <a:lnTo>
                    <a:pt x="630" y="1157"/>
                  </a:lnTo>
                  <a:lnTo>
                    <a:pt x="638" y="1155"/>
                  </a:lnTo>
                  <a:lnTo>
                    <a:pt x="645" y="1152"/>
                  </a:lnTo>
                  <a:lnTo>
                    <a:pt x="652" y="1147"/>
                  </a:lnTo>
                  <a:lnTo>
                    <a:pt x="661" y="1143"/>
                  </a:lnTo>
                  <a:lnTo>
                    <a:pt x="672" y="1137"/>
                  </a:lnTo>
                  <a:lnTo>
                    <a:pt x="697" y="1126"/>
                  </a:lnTo>
                  <a:lnTo>
                    <a:pt x="725" y="1115"/>
                  </a:lnTo>
                  <a:lnTo>
                    <a:pt x="753" y="1101"/>
                  </a:lnTo>
                  <a:lnTo>
                    <a:pt x="783" y="1087"/>
                  </a:lnTo>
                  <a:lnTo>
                    <a:pt x="814" y="1072"/>
                  </a:lnTo>
                  <a:lnTo>
                    <a:pt x="845" y="1057"/>
                  </a:lnTo>
                  <a:lnTo>
                    <a:pt x="875" y="1041"/>
                  </a:lnTo>
                  <a:lnTo>
                    <a:pt x="905" y="1025"/>
                  </a:lnTo>
                  <a:lnTo>
                    <a:pt x="934" y="1009"/>
                  </a:lnTo>
                  <a:lnTo>
                    <a:pt x="961" y="994"/>
                  </a:lnTo>
                  <a:lnTo>
                    <a:pt x="987" y="980"/>
                  </a:lnTo>
                  <a:lnTo>
                    <a:pt x="1011" y="966"/>
                  </a:lnTo>
                  <a:lnTo>
                    <a:pt x="1031" y="955"/>
                  </a:lnTo>
                  <a:lnTo>
                    <a:pt x="1047" y="944"/>
                  </a:lnTo>
                  <a:lnTo>
                    <a:pt x="1060" y="935"/>
                  </a:lnTo>
                  <a:lnTo>
                    <a:pt x="1069" y="928"/>
                  </a:lnTo>
                  <a:lnTo>
                    <a:pt x="1080" y="916"/>
                  </a:lnTo>
                  <a:lnTo>
                    <a:pt x="1088" y="906"/>
                  </a:lnTo>
                  <a:lnTo>
                    <a:pt x="1093" y="897"/>
                  </a:lnTo>
                  <a:lnTo>
                    <a:pt x="1096" y="887"/>
                  </a:lnTo>
                  <a:lnTo>
                    <a:pt x="1096" y="878"/>
                  </a:lnTo>
                  <a:lnTo>
                    <a:pt x="1094" y="869"/>
                  </a:lnTo>
                  <a:lnTo>
                    <a:pt x="1092" y="859"/>
                  </a:lnTo>
                  <a:lnTo>
                    <a:pt x="1090" y="850"/>
                  </a:lnTo>
                  <a:lnTo>
                    <a:pt x="1087" y="841"/>
                  </a:lnTo>
                  <a:lnTo>
                    <a:pt x="1082" y="834"/>
                  </a:lnTo>
                  <a:lnTo>
                    <a:pt x="1078" y="827"/>
                  </a:lnTo>
                  <a:lnTo>
                    <a:pt x="1071" y="822"/>
                  </a:lnTo>
                  <a:lnTo>
                    <a:pt x="1065" y="818"/>
                  </a:lnTo>
                  <a:lnTo>
                    <a:pt x="1060" y="814"/>
                  </a:lnTo>
                  <a:lnTo>
                    <a:pt x="1054" y="811"/>
                  </a:lnTo>
                  <a:lnTo>
                    <a:pt x="1049" y="807"/>
                  </a:lnTo>
                  <a:lnTo>
                    <a:pt x="1372" y="102"/>
                  </a:lnTo>
                  <a:close/>
                </a:path>
              </a:pathLst>
            </a:custGeom>
            <a:solidFill>
              <a:srgbClr val="D1D1D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7" name="Google Shape;87;p3"/>
            <p:cNvSpPr/>
            <p:nvPr/>
          </p:nvSpPr>
          <p:spPr>
            <a:xfrm>
              <a:off x="3210" y="1682"/>
              <a:ext cx="1453" cy="1375"/>
            </a:xfrm>
            <a:custGeom>
              <a:rect b="b" l="l" r="r" t="t"/>
              <a:pathLst>
                <a:path extrusionOk="0" h="1375" w="1453">
                  <a:moveTo>
                    <a:pt x="1313" y="118"/>
                  </a:moveTo>
                  <a:lnTo>
                    <a:pt x="1312" y="99"/>
                  </a:lnTo>
                  <a:lnTo>
                    <a:pt x="1310" y="81"/>
                  </a:lnTo>
                  <a:lnTo>
                    <a:pt x="1306" y="64"/>
                  </a:lnTo>
                  <a:lnTo>
                    <a:pt x="1298" y="49"/>
                  </a:lnTo>
                  <a:lnTo>
                    <a:pt x="1288" y="35"/>
                  </a:lnTo>
                  <a:lnTo>
                    <a:pt x="1274" y="23"/>
                  </a:lnTo>
                  <a:lnTo>
                    <a:pt x="1255" y="13"/>
                  </a:lnTo>
                  <a:lnTo>
                    <a:pt x="1231" y="6"/>
                  </a:lnTo>
                  <a:lnTo>
                    <a:pt x="1222" y="5"/>
                  </a:lnTo>
                  <a:lnTo>
                    <a:pt x="1210" y="3"/>
                  </a:lnTo>
                  <a:lnTo>
                    <a:pt x="1194" y="2"/>
                  </a:lnTo>
                  <a:lnTo>
                    <a:pt x="1175" y="1"/>
                  </a:lnTo>
                  <a:lnTo>
                    <a:pt x="1152" y="1"/>
                  </a:lnTo>
                  <a:lnTo>
                    <a:pt x="1127" y="0"/>
                  </a:lnTo>
                  <a:lnTo>
                    <a:pt x="1099" y="0"/>
                  </a:lnTo>
                  <a:lnTo>
                    <a:pt x="1069" y="0"/>
                  </a:lnTo>
                  <a:lnTo>
                    <a:pt x="1036" y="1"/>
                  </a:lnTo>
                  <a:lnTo>
                    <a:pt x="1002" y="1"/>
                  </a:lnTo>
                  <a:lnTo>
                    <a:pt x="966" y="2"/>
                  </a:lnTo>
                  <a:lnTo>
                    <a:pt x="929" y="3"/>
                  </a:lnTo>
                  <a:lnTo>
                    <a:pt x="890" y="6"/>
                  </a:lnTo>
                  <a:lnTo>
                    <a:pt x="851" y="7"/>
                  </a:lnTo>
                  <a:lnTo>
                    <a:pt x="811" y="9"/>
                  </a:lnTo>
                  <a:lnTo>
                    <a:pt x="771" y="12"/>
                  </a:lnTo>
                  <a:lnTo>
                    <a:pt x="731" y="15"/>
                  </a:lnTo>
                  <a:lnTo>
                    <a:pt x="692" y="17"/>
                  </a:lnTo>
                  <a:lnTo>
                    <a:pt x="652" y="21"/>
                  </a:lnTo>
                  <a:lnTo>
                    <a:pt x="613" y="25"/>
                  </a:lnTo>
                  <a:lnTo>
                    <a:pt x="575" y="29"/>
                  </a:lnTo>
                  <a:lnTo>
                    <a:pt x="539" y="34"/>
                  </a:lnTo>
                  <a:lnTo>
                    <a:pt x="504" y="38"/>
                  </a:lnTo>
                  <a:lnTo>
                    <a:pt x="471" y="44"/>
                  </a:lnTo>
                  <a:lnTo>
                    <a:pt x="439" y="50"/>
                  </a:lnTo>
                  <a:lnTo>
                    <a:pt x="410" y="56"/>
                  </a:lnTo>
                  <a:lnTo>
                    <a:pt x="384" y="63"/>
                  </a:lnTo>
                  <a:lnTo>
                    <a:pt x="359" y="70"/>
                  </a:lnTo>
                  <a:lnTo>
                    <a:pt x="339" y="76"/>
                  </a:lnTo>
                  <a:lnTo>
                    <a:pt x="321" y="85"/>
                  </a:lnTo>
                  <a:lnTo>
                    <a:pt x="307" y="93"/>
                  </a:lnTo>
                  <a:lnTo>
                    <a:pt x="297" y="102"/>
                  </a:lnTo>
                  <a:lnTo>
                    <a:pt x="266" y="161"/>
                  </a:lnTo>
                  <a:lnTo>
                    <a:pt x="241" y="260"/>
                  </a:lnTo>
                  <a:lnTo>
                    <a:pt x="222" y="384"/>
                  </a:lnTo>
                  <a:lnTo>
                    <a:pt x="209" y="523"/>
                  </a:lnTo>
                  <a:lnTo>
                    <a:pt x="201" y="665"/>
                  </a:lnTo>
                  <a:lnTo>
                    <a:pt x="200" y="797"/>
                  </a:lnTo>
                  <a:lnTo>
                    <a:pt x="205" y="910"/>
                  </a:lnTo>
                  <a:lnTo>
                    <a:pt x="215" y="989"/>
                  </a:lnTo>
                  <a:lnTo>
                    <a:pt x="207" y="984"/>
                  </a:lnTo>
                  <a:lnTo>
                    <a:pt x="196" y="978"/>
                  </a:lnTo>
                  <a:lnTo>
                    <a:pt x="185" y="971"/>
                  </a:lnTo>
                  <a:lnTo>
                    <a:pt x="171" y="964"/>
                  </a:lnTo>
                  <a:lnTo>
                    <a:pt x="158" y="956"/>
                  </a:lnTo>
                  <a:lnTo>
                    <a:pt x="143" y="948"/>
                  </a:lnTo>
                  <a:lnTo>
                    <a:pt x="128" y="941"/>
                  </a:lnTo>
                  <a:lnTo>
                    <a:pt x="112" y="933"/>
                  </a:lnTo>
                  <a:lnTo>
                    <a:pt x="96" y="926"/>
                  </a:lnTo>
                  <a:lnTo>
                    <a:pt x="82" y="919"/>
                  </a:lnTo>
                  <a:lnTo>
                    <a:pt x="67" y="912"/>
                  </a:lnTo>
                  <a:lnTo>
                    <a:pt x="53" y="907"/>
                  </a:lnTo>
                  <a:lnTo>
                    <a:pt x="40" y="903"/>
                  </a:lnTo>
                  <a:lnTo>
                    <a:pt x="29" y="899"/>
                  </a:lnTo>
                  <a:lnTo>
                    <a:pt x="20" y="897"/>
                  </a:lnTo>
                  <a:lnTo>
                    <a:pt x="12" y="896"/>
                  </a:lnTo>
                  <a:lnTo>
                    <a:pt x="0" y="990"/>
                  </a:lnTo>
                  <a:lnTo>
                    <a:pt x="602" y="1375"/>
                  </a:lnTo>
                  <a:lnTo>
                    <a:pt x="616" y="1372"/>
                  </a:lnTo>
                  <a:lnTo>
                    <a:pt x="636" y="1367"/>
                  </a:lnTo>
                  <a:lnTo>
                    <a:pt x="660" y="1360"/>
                  </a:lnTo>
                  <a:lnTo>
                    <a:pt x="691" y="1352"/>
                  </a:lnTo>
                  <a:lnTo>
                    <a:pt x="724" y="1344"/>
                  </a:lnTo>
                  <a:lnTo>
                    <a:pt x="761" y="1334"/>
                  </a:lnTo>
                  <a:lnTo>
                    <a:pt x="799" y="1324"/>
                  </a:lnTo>
                  <a:lnTo>
                    <a:pt x="839" y="1314"/>
                  </a:lnTo>
                  <a:lnTo>
                    <a:pt x="879" y="1303"/>
                  </a:lnTo>
                  <a:lnTo>
                    <a:pt x="917" y="1293"/>
                  </a:lnTo>
                  <a:lnTo>
                    <a:pt x="954" y="1283"/>
                  </a:lnTo>
                  <a:lnTo>
                    <a:pt x="987" y="1274"/>
                  </a:lnTo>
                  <a:lnTo>
                    <a:pt x="1017" y="1266"/>
                  </a:lnTo>
                  <a:lnTo>
                    <a:pt x="1043" y="1259"/>
                  </a:lnTo>
                  <a:lnTo>
                    <a:pt x="1063" y="1253"/>
                  </a:lnTo>
                  <a:lnTo>
                    <a:pt x="1077" y="1250"/>
                  </a:lnTo>
                  <a:lnTo>
                    <a:pt x="1090" y="1245"/>
                  </a:lnTo>
                  <a:lnTo>
                    <a:pt x="1110" y="1237"/>
                  </a:lnTo>
                  <a:lnTo>
                    <a:pt x="1135" y="1225"/>
                  </a:lnTo>
                  <a:lnTo>
                    <a:pt x="1163" y="1213"/>
                  </a:lnTo>
                  <a:lnTo>
                    <a:pt x="1195" y="1198"/>
                  </a:lnTo>
                  <a:lnTo>
                    <a:pt x="1229" y="1180"/>
                  </a:lnTo>
                  <a:lnTo>
                    <a:pt x="1264" y="1162"/>
                  </a:lnTo>
                  <a:lnTo>
                    <a:pt x="1298" y="1143"/>
                  </a:lnTo>
                  <a:lnTo>
                    <a:pt x="1332" y="1123"/>
                  </a:lnTo>
                  <a:lnTo>
                    <a:pt x="1364" y="1104"/>
                  </a:lnTo>
                  <a:lnTo>
                    <a:pt x="1392" y="1085"/>
                  </a:lnTo>
                  <a:lnTo>
                    <a:pt x="1416" y="1068"/>
                  </a:lnTo>
                  <a:lnTo>
                    <a:pt x="1435" y="1050"/>
                  </a:lnTo>
                  <a:lnTo>
                    <a:pt x="1447" y="1036"/>
                  </a:lnTo>
                  <a:lnTo>
                    <a:pt x="1453" y="1023"/>
                  </a:lnTo>
                  <a:lnTo>
                    <a:pt x="1449" y="1013"/>
                  </a:lnTo>
                  <a:lnTo>
                    <a:pt x="1432" y="994"/>
                  </a:lnTo>
                  <a:lnTo>
                    <a:pt x="1411" y="975"/>
                  </a:lnTo>
                  <a:lnTo>
                    <a:pt x="1388" y="954"/>
                  </a:lnTo>
                  <a:lnTo>
                    <a:pt x="1364" y="933"/>
                  </a:lnTo>
                  <a:lnTo>
                    <a:pt x="1340" y="914"/>
                  </a:lnTo>
                  <a:lnTo>
                    <a:pt x="1317" y="896"/>
                  </a:lnTo>
                  <a:lnTo>
                    <a:pt x="1296" y="881"/>
                  </a:lnTo>
                  <a:lnTo>
                    <a:pt x="1278" y="868"/>
                  </a:lnTo>
                  <a:lnTo>
                    <a:pt x="1287" y="804"/>
                  </a:lnTo>
                  <a:lnTo>
                    <a:pt x="1296" y="718"/>
                  </a:lnTo>
                  <a:lnTo>
                    <a:pt x="1305" y="616"/>
                  </a:lnTo>
                  <a:lnTo>
                    <a:pt x="1312" y="505"/>
                  </a:lnTo>
                  <a:lnTo>
                    <a:pt x="1317" y="392"/>
                  </a:lnTo>
                  <a:lnTo>
                    <a:pt x="1320" y="287"/>
                  </a:lnTo>
                  <a:lnTo>
                    <a:pt x="1318" y="193"/>
                  </a:lnTo>
                  <a:lnTo>
                    <a:pt x="1313" y="118"/>
                  </a:lnTo>
                  <a:close/>
                </a:path>
              </a:pathLst>
            </a:custGeom>
            <a:solidFill>
              <a:srgbClr val="E2DD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8" name="Google Shape;88;p3"/>
            <p:cNvSpPr/>
            <p:nvPr/>
          </p:nvSpPr>
          <p:spPr>
            <a:xfrm>
              <a:off x="3210" y="2578"/>
              <a:ext cx="1107" cy="479"/>
            </a:xfrm>
            <a:custGeom>
              <a:rect b="b" l="l" r="r" t="t"/>
              <a:pathLst>
                <a:path extrusionOk="0" h="479" w="1107">
                  <a:moveTo>
                    <a:pt x="215" y="93"/>
                  </a:moveTo>
                  <a:lnTo>
                    <a:pt x="207" y="88"/>
                  </a:lnTo>
                  <a:lnTo>
                    <a:pt x="196" y="82"/>
                  </a:lnTo>
                  <a:lnTo>
                    <a:pt x="185" y="75"/>
                  </a:lnTo>
                  <a:lnTo>
                    <a:pt x="171" y="68"/>
                  </a:lnTo>
                  <a:lnTo>
                    <a:pt x="158" y="60"/>
                  </a:lnTo>
                  <a:lnTo>
                    <a:pt x="143" y="52"/>
                  </a:lnTo>
                  <a:lnTo>
                    <a:pt x="128" y="45"/>
                  </a:lnTo>
                  <a:lnTo>
                    <a:pt x="112" y="37"/>
                  </a:lnTo>
                  <a:lnTo>
                    <a:pt x="96" y="30"/>
                  </a:lnTo>
                  <a:lnTo>
                    <a:pt x="82" y="23"/>
                  </a:lnTo>
                  <a:lnTo>
                    <a:pt x="67" y="16"/>
                  </a:lnTo>
                  <a:lnTo>
                    <a:pt x="53" y="11"/>
                  </a:lnTo>
                  <a:lnTo>
                    <a:pt x="40" y="7"/>
                  </a:lnTo>
                  <a:lnTo>
                    <a:pt x="29" y="3"/>
                  </a:lnTo>
                  <a:lnTo>
                    <a:pt x="20" y="1"/>
                  </a:lnTo>
                  <a:lnTo>
                    <a:pt x="12" y="0"/>
                  </a:lnTo>
                  <a:lnTo>
                    <a:pt x="0" y="94"/>
                  </a:lnTo>
                  <a:lnTo>
                    <a:pt x="602" y="479"/>
                  </a:lnTo>
                  <a:lnTo>
                    <a:pt x="616" y="476"/>
                  </a:lnTo>
                  <a:lnTo>
                    <a:pt x="636" y="471"/>
                  </a:lnTo>
                  <a:lnTo>
                    <a:pt x="660" y="464"/>
                  </a:lnTo>
                  <a:lnTo>
                    <a:pt x="691" y="456"/>
                  </a:lnTo>
                  <a:lnTo>
                    <a:pt x="724" y="448"/>
                  </a:lnTo>
                  <a:lnTo>
                    <a:pt x="761" y="438"/>
                  </a:lnTo>
                  <a:lnTo>
                    <a:pt x="799" y="428"/>
                  </a:lnTo>
                  <a:lnTo>
                    <a:pt x="839" y="418"/>
                  </a:lnTo>
                  <a:lnTo>
                    <a:pt x="879" y="407"/>
                  </a:lnTo>
                  <a:lnTo>
                    <a:pt x="917" y="397"/>
                  </a:lnTo>
                  <a:lnTo>
                    <a:pt x="954" y="387"/>
                  </a:lnTo>
                  <a:lnTo>
                    <a:pt x="987" y="378"/>
                  </a:lnTo>
                  <a:lnTo>
                    <a:pt x="1017" y="370"/>
                  </a:lnTo>
                  <a:lnTo>
                    <a:pt x="1043" y="363"/>
                  </a:lnTo>
                  <a:lnTo>
                    <a:pt x="1063" y="357"/>
                  </a:lnTo>
                  <a:lnTo>
                    <a:pt x="1077" y="354"/>
                  </a:lnTo>
                  <a:lnTo>
                    <a:pt x="1093" y="347"/>
                  </a:lnTo>
                  <a:lnTo>
                    <a:pt x="1102" y="338"/>
                  </a:lnTo>
                  <a:lnTo>
                    <a:pt x="1106" y="328"/>
                  </a:lnTo>
                  <a:lnTo>
                    <a:pt x="1107" y="319"/>
                  </a:lnTo>
                  <a:lnTo>
                    <a:pt x="1104" y="310"/>
                  </a:lnTo>
                  <a:lnTo>
                    <a:pt x="1100" y="303"/>
                  </a:lnTo>
                  <a:lnTo>
                    <a:pt x="1097" y="298"/>
                  </a:lnTo>
                  <a:lnTo>
                    <a:pt x="1096" y="296"/>
                  </a:lnTo>
                  <a:lnTo>
                    <a:pt x="605" y="432"/>
                  </a:lnTo>
                  <a:lnTo>
                    <a:pt x="339" y="177"/>
                  </a:lnTo>
                  <a:lnTo>
                    <a:pt x="215" y="93"/>
                  </a:lnTo>
                  <a:close/>
                </a:path>
              </a:pathLst>
            </a:custGeom>
            <a:solidFill>
              <a:srgbClr val="C4B79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 name="Google Shape;89;p3"/>
            <p:cNvSpPr/>
            <p:nvPr/>
          </p:nvSpPr>
          <p:spPr>
            <a:xfrm>
              <a:off x="3674" y="1822"/>
              <a:ext cx="734" cy="750"/>
            </a:xfrm>
            <a:custGeom>
              <a:rect b="b" l="l" r="r" t="t"/>
              <a:pathLst>
                <a:path extrusionOk="0" h="750" w="734">
                  <a:moveTo>
                    <a:pt x="38" y="116"/>
                  </a:moveTo>
                  <a:lnTo>
                    <a:pt x="34" y="137"/>
                  </a:lnTo>
                  <a:lnTo>
                    <a:pt x="28" y="172"/>
                  </a:lnTo>
                  <a:lnTo>
                    <a:pt x="23" y="217"/>
                  </a:lnTo>
                  <a:lnTo>
                    <a:pt x="18" y="267"/>
                  </a:lnTo>
                  <a:lnTo>
                    <a:pt x="13" y="318"/>
                  </a:lnTo>
                  <a:lnTo>
                    <a:pt x="8" y="365"/>
                  </a:lnTo>
                  <a:lnTo>
                    <a:pt x="4" y="403"/>
                  </a:lnTo>
                  <a:lnTo>
                    <a:pt x="2" y="429"/>
                  </a:lnTo>
                  <a:lnTo>
                    <a:pt x="0" y="454"/>
                  </a:lnTo>
                  <a:lnTo>
                    <a:pt x="0" y="494"/>
                  </a:lnTo>
                  <a:lnTo>
                    <a:pt x="3" y="541"/>
                  </a:lnTo>
                  <a:lnTo>
                    <a:pt x="8" y="593"/>
                  </a:lnTo>
                  <a:lnTo>
                    <a:pt x="16" y="644"/>
                  </a:lnTo>
                  <a:lnTo>
                    <a:pt x="27" y="690"/>
                  </a:lnTo>
                  <a:lnTo>
                    <a:pt x="43" y="724"/>
                  </a:lnTo>
                  <a:lnTo>
                    <a:pt x="64" y="743"/>
                  </a:lnTo>
                  <a:lnTo>
                    <a:pt x="77" y="745"/>
                  </a:lnTo>
                  <a:lnTo>
                    <a:pt x="92" y="748"/>
                  </a:lnTo>
                  <a:lnTo>
                    <a:pt x="109" y="749"/>
                  </a:lnTo>
                  <a:lnTo>
                    <a:pt x="127" y="750"/>
                  </a:lnTo>
                  <a:lnTo>
                    <a:pt x="147" y="750"/>
                  </a:lnTo>
                  <a:lnTo>
                    <a:pt x="168" y="750"/>
                  </a:lnTo>
                  <a:lnTo>
                    <a:pt x="190" y="749"/>
                  </a:lnTo>
                  <a:lnTo>
                    <a:pt x="213" y="748"/>
                  </a:lnTo>
                  <a:lnTo>
                    <a:pt x="237" y="745"/>
                  </a:lnTo>
                  <a:lnTo>
                    <a:pt x="260" y="743"/>
                  </a:lnTo>
                  <a:lnTo>
                    <a:pt x="284" y="741"/>
                  </a:lnTo>
                  <a:lnTo>
                    <a:pt x="307" y="737"/>
                  </a:lnTo>
                  <a:lnTo>
                    <a:pt x="330" y="734"/>
                  </a:lnTo>
                  <a:lnTo>
                    <a:pt x="352" y="729"/>
                  </a:lnTo>
                  <a:lnTo>
                    <a:pt x="373" y="726"/>
                  </a:lnTo>
                  <a:lnTo>
                    <a:pt x="393" y="721"/>
                  </a:lnTo>
                  <a:lnTo>
                    <a:pt x="413" y="716"/>
                  </a:lnTo>
                  <a:lnTo>
                    <a:pt x="434" y="712"/>
                  </a:lnTo>
                  <a:lnTo>
                    <a:pt x="456" y="706"/>
                  </a:lnTo>
                  <a:lnTo>
                    <a:pt x="477" y="700"/>
                  </a:lnTo>
                  <a:lnTo>
                    <a:pt x="500" y="694"/>
                  </a:lnTo>
                  <a:lnTo>
                    <a:pt x="521" y="688"/>
                  </a:lnTo>
                  <a:lnTo>
                    <a:pt x="542" y="683"/>
                  </a:lnTo>
                  <a:lnTo>
                    <a:pt x="563" y="676"/>
                  </a:lnTo>
                  <a:lnTo>
                    <a:pt x="584" y="670"/>
                  </a:lnTo>
                  <a:lnTo>
                    <a:pt x="601" y="663"/>
                  </a:lnTo>
                  <a:lnTo>
                    <a:pt x="618" y="656"/>
                  </a:lnTo>
                  <a:lnTo>
                    <a:pt x="634" y="650"/>
                  </a:lnTo>
                  <a:lnTo>
                    <a:pt x="647" y="643"/>
                  </a:lnTo>
                  <a:lnTo>
                    <a:pt x="659" y="637"/>
                  </a:lnTo>
                  <a:lnTo>
                    <a:pt x="666" y="630"/>
                  </a:lnTo>
                  <a:lnTo>
                    <a:pt x="672" y="625"/>
                  </a:lnTo>
                  <a:lnTo>
                    <a:pt x="680" y="611"/>
                  </a:lnTo>
                  <a:lnTo>
                    <a:pt x="688" y="593"/>
                  </a:lnTo>
                  <a:lnTo>
                    <a:pt x="696" y="572"/>
                  </a:lnTo>
                  <a:lnTo>
                    <a:pt x="702" y="548"/>
                  </a:lnTo>
                  <a:lnTo>
                    <a:pt x="709" y="520"/>
                  </a:lnTo>
                  <a:lnTo>
                    <a:pt x="715" y="489"/>
                  </a:lnTo>
                  <a:lnTo>
                    <a:pt x="720" y="453"/>
                  </a:lnTo>
                  <a:lnTo>
                    <a:pt x="724" y="415"/>
                  </a:lnTo>
                  <a:lnTo>
                    <a:pt x="728" y="331"/>
                  </a:lnTo>
                  <a:lnTo>
                    <a:pt x="731" y="248"/>
                  </a:lnTo>
                  <a:lnTo>
                    <a:pt x="734" y="176"/>
                  </a:lnTo>
                  <a:lnTo>
                    <a:pt x="734" y="124"/>
                  </a:lnTo>
                  <a:lnTo>
                    <a:pt x="732" y="106"/>
                  </a:lnTo>
                  <a:lnTo>
                    <a:pt x="729" y="87"/>
                  </a:lnTo>
                  <a:lnTo>
                    <a:pt x="722" y="68"/>
                  </a:lnTo>
                  <a:lnTo>
                    <a:pt x="715" y="50"/>
                  </a:lnTo>
                  <a:lnTo>
                    <a:pt x="703" y="34"/>
                  </a:lnTo>
                  <a:lnTo>
                    <a:pt x="690" y="20"/>
                  </a:lnTo>
                  <a:lnTo>
                    <a:pt x="674" y="10"/>
                  </a:lnTo>
                  <a:lnTo>
                    <a:pt x="656" y="4"/>
                  </a:lnTo>
                  <a:lnTo>
                    <a:pt x="644" y="3"/>
                  </a:lnTo>
                  <a:lnTo>
                    <a:pt x="627" y="1"/>
                  </a:lnTo>
                  <a:lnTo>
                    <a:pt x="607" y="0"/>
                  </a:lnTo>
                  <a:lnTo>
                    <a:pt x="582" y="0"/>
                  </a:lnTo>
                  <a:lnTo>
                    <a:pt x="557" y="0"/>
                  </a:lnTo>
                  <a:lnTo>
                    <a:pt x="528" y="1"/>
                  </a:lnTo>
                  <a:lnTo>
                    <a:pt x="497" y="3"/>
                  </a:lnTo>
                  <a:lnTo>
                    <a:pt x="467" y="4"/>
                  </a:lnTo>
                  <a:lnTo>
                    <a:pt x="437" y="5"/>
                  </a:lnTo>
                  <a:lnTo>
                    <a:pt x="407" y="6"/>
                  </a:lnTo>
                  <a:lnTo>
                    <a:pt x="379" y="8"/>
                  </a:lnTo>
                  <a:lnTo>
                    <a:pt x="352" y="10"/>
                  </a:lnTo>
                  <a:lnTo>
                    <a:pt x="328" y="12"/>
                  </a:lnTo>
                  <a:lnTo>
                    <a:pt x="308" y="14"/>
                  </a:lnTo>
                  <a:lnTo>
                    <a:pt x="291" y="15"/>
                  </a:lnTo>
                  <a:lnTo>
                    <a:pt x="279" y="18"/>
                  </a:lnTo>
                  <a:lnTo>
                    <a:pt x="269" y="19"/>
                  </a:lnTo>
                  <a:lnTo>
                    <a:pt x="257" y="21"/>
                  </a:lnTo>
                  <a:lnTo>
                    <a:pt x="243" y="24"/>
                  </a:lnTo>
                  <a:lnTo>
                    <a:pt x="230" y="26"/>
                  </a:lnTo>
                  <a:lnTo>
                    <a:pt x="214" y="28"/>
                  </a:lnTo>
                  <a:lnTo>
                    <a:pt x="197" y="32"/>
                  </a:lnTo>
                  <a:lnTo>
                    <a:pt x="182" y="36"/>
                  </a:lnTo>
                  <a:lnTo>
                    <a:pt x="164" y="41"/>
                  </a:lnTo>
                  <a:lnTo>
                    <a:pt x="147" y="47"/>
                  </a:lnTo>
                  <a:lnTo>
                    <a:pt x="130" y="54"/>
                  </a:lnTo>
                  <a:lnTo>
                    <a:pt x="113" y="61"/>
                  </a:lnTo>
                  <a:lnTo>
                    <a:pt x="97" y="69"/>
                  </a:lnTo>
                  <a:lnTo>
                    <a:pt x="81" y="79"/>
                  </a:lnTo>
                  <a:lnTo>
                    <a:pt x="65" y="90"/>
                  </a:lnTo>
                  <a:lnTo>
                    <a:pt x="51" y="102"/>
                  </a:lnTo>
                  <a:lnTo>
                    <a:pt x="38" y="116"/>
                  </a:lnTo>
                  <a:close/>
                </a:path>
              </a:pathLst>
            </a:custGeom>
            <a:solidFill>
              <a:srgbClr val="C4B79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0" name="Google Shape;90;p3"/>
            <p:cNvSpPr/>
            <p:nvPr/>
          </p:nvSpPr>
          <p:spPr>
            <a:xfrm>
              <a:off x="3699" y="1848"/>
              <a:ext cx="683" cy="689"/>
            </a:xfrm>
            <a:custGeom>
              <a:rect b="b" l="l" r="r" t="t"/>
              <a:pathLst>
                <a:path extrusionOk="0" h="689" w="683">
                  <a:moveTo>
                    <a:pt x="613" y="4"/>
                  </a:moveTo>
                  <a:lnTo>
                    <a:pt x="604" y="3"/>
                  </a:lnTo>
                  <a:lnTo>
                    <a:pt x="593" y="2"/>
                  </a:lnTo>
                  <a:lnTo>
                    <a:pt x="580" y="1"/>
                  </a:lnTo>
                  <a:lnTo>
                    <a:pt x="563" y="1"/>
                  </a:lnTo>
                  <a:lnTo>
                    <a:pt x="545" y="0"/>
                  </a:lnTo>
                  <a:lnTo>
                    <a:pt x="526" y="0"/>
                  </a:lnTo>
                  <a:lnTo>
                    <a:pt x="507" y="0"/>
                  </a:lnTo>
                  <a:lnTo>
                    <a:pt x="486" y="0"/>
                  </a:lnTo>
                  <a:lnTo>
                    <a:pt x="466" y="0"/>
                  </a:lnTo>
                  <a:lnTo>
                    <a:pt x="446" y="0"/>
                  </a:lnTo>
                  <a:lnTo>
                    <a:pt x="427" y="0"/>
                  </a:lnTo>
                  <a:lnTo>
                    <a:pt x="409" y="0"/>
                  </a:lnTo>
                  <a:lnTo>
                    <a:pt x="393" y="0"/>
                  </a:lnTo>
                  <a:lnTo>
                    <a:pt x="378" y="0"/>
                  </a:lnTo>
                  <a:lnTo>
                    <a:pt x="367" y="0"/>
                  </a:lnTo>
                  <a:lnTo>
                    <a:pt x="358" y="0"/>
                  </a:lnTo>
                  <a:lnTo>
                    <a:pt x="349" y="1"/>
                  </a:lnTo>
                  <a:lnTo>
                    <a:pt x="337" y="2"/>
                  </a:lnTo>
                  <a:lnTo>
                    <a:pt x="321" y="4"/>
                  </a:lnTo>
                  <a:lnTo>
                    <a:pt x="305" y="8"/>
                  </a:lnTo>
                  <a:lnTo>
                    <a:pt x="285" y="13"/>
                  </a:lnTo>
                  <a:lnTo>
                    <a:pt x="264" y="17"/>
                  </a:lnTo>
                  <a:lnTo>
                    <a:pt x="243" y="23"/>
                  </a:lnTo>
                  <a:lnTo>
                    <a:pt x="222" y="29"/>
                  </a:lnTo>
                  <a:lnTo>
                    <a:pt x="199" y="35"/>
                  </a:lnTo>
                  <a:lnTo>
                    <a:pt x="178" y="40"/>
                  </a:lnTo>
                  <a:lnTo>
                    <a:pt x="158" y="46"/>
                  </a:lnTo>
                  <a:lnTo>
                    <a:pt x="139" y="51"/>
                  </a:lnTo>
                  <a:lnTo>
                    <a:pt x="122" y="57"/>
                  </a:lnTo>
                  <a:lnTo>
                    <a:pt x="108" y="61"/>
                  </a:lnTo>
                  <a:lnTo>
                    <a:pt x="96" y="65"/>
                  </a:lnTo>
                  <a:lnTo>
                    <a:pt x="87" y="68"/>
                  </a:lnTo>
                  <a:lnTo>
                    <a:pt x="75" y="74"/>
                  </a:lnTo>
                  <a:lnTo>
                    <a:pt x="66" y="80"/>
                  </a:lnTo>
                  <a:lnTo>
                    <a:pt x="58" y="87"/>
                  </a:lnTo>
                  <a:lnTo>
                    <a:pt x="53" y="94"/>
                  </a:lnTo>
                  <a:lnTo>
                    <a:pt x="48" y="102"/>
                  </a:lnTo>
                  <a:lnTo>
                    <a:pt x="44" y="111"/>
                  </a:lnTo>
                  <a:lnTo>
                    <a:pt x="40" y="121"/>
                  </a:lnTo>
                  <a:lnTo>
                    <a:pt x="37" y="131"/>
                  </a:lnTo>
                  <a:lnTo>
                    <a:pt x="33" y="150"/>
                  </a:lnTo>
                  <a:lnTo>
                    <a:pt x="27" y="181"/>
                  </a:lnTo>
                  <a:lnTo>
                    <a:pt x="20" y="222"/>
                  </a:lnTo>
                  <a:lnTo>
                    <a:pt x="15" y="266"/>
                  </a:lnTo>
                  <a:lnTo>
                    <a:pt x="9" y="311"/>
                  </a:lnTo>
                  <a:lnTo>
                    <a:pt x="5" y="351"/>
                  </a:lnTo>
                  <a:lnTo>
                    <a:pt x="1" y="385"/>
                  </a:lnTo>
                  <a:lnTo>
                    <a:pt x="0" y="407"/>
                  </a:lnTo>
                  <a:lnTo>
                    <a:pt x="0" y="429"/>
                  </a:lnTo>
                  <a:lnTo>
                    <a:pt x="1" y="462"/>
                  </a:lnTo>
                  <a:lnTo>
                    <a:pt x="3" y="501"/>
                  </a:lnTo>
                  <a:lnTo>
                    <a:pt x="7" y="544"/>
                  </a:lnTo>
                  <a:lnTo>
                    <a:pt x="12" y="586"/>
                  </a:lnTo>
                  <a:lnTo>
                    <a:pt x="19" y="624"/>
                  </a:lnTo>
                  <a:lnTo>
                    <a:pt x="28" y="653"/>
                  </a:lnTo>
                  <a:lnTo>
                    <a:pt x="39" y="671"/>
                  </a:lnTo>
                  <a:lnTo>
                    <a:pt x="53" y="679"/>
                  </a:lnTo>
                  <a:lnTo>
                    <a:pt x="69" y="685"/>
                  </a:lnTo>
                  <a:lnTo>
                    <a:pt x="88" y="688"/>
                  </a:lnTo>
                  <a:lnTo>
                    <a:pt x="110" y="689"/>
                  </a:lnTo>
                  <a:lnTo>
                    <a:pt x="133" y="689"/>
                  </a:lnTo>
                  <a:lnTo>
                    <a:pt x="158" y="688"/>
                  </a:lnTo>
                  <a:lnTo>
                    <a:pt x="186" y="687"/>
                  </a:lnTo>
                  <a:lnTo>
                    <a:pt x="215" y="685"/>
                  </a:lnTo>
                  <a:lnTo>
                    <a:pt x="232" y="683"/>
                  </a:lnTo>
                  <a:lnTo>
                    <a:pt x="253" y="681"/>
                  </a:lnTo>
                  <a:lnTo>
                    <a:pt x="277" y="678"/>
                  </a:lnTo>
                  <a:lnTo>
                    <a:pt x="302" y="673"/>
                  </a:lnTo>
                  <a:lnTo>
                    <a:pt x="329" y="669"/>
                  </a:lnTo>
                  <a:lnTo>
                    <a:pt x="358" y="664"/>
                  </a:lnTo>
                  <a:lnTo>
                    <a:pt x="388" y="658"/>
                  </a:lnTo>
                  <a:lnTo>
                    <a:pt x="419" y="652"/>
                  </a:lnTo>
                  <a:lnTo>
                    <a:pt x="448" y="645"/>
                  </a:lnTo>
                  <a:lnTo>
                    <a:pt x="476" y="638"/>
                  </a:lnTo>
                  <a:lnTo>
                    <a:pt x="504" y="631"/>
                  </a:lnTo>
                  <a:lnTo>
                    <a:pt x="528" y="623"/>
                  </a:lnTo>
                  <a:lnTo>
                    <a:pt x="551" y="616"/>
                  </a:lnTo>
                  <a:lnTo>
                    <a:pt x="571" y="608"/>
                  </a:lnTo>
                  <a:lnTo>
                    <a:pt x="587" y="601"/>
                  </a:lnTo>
                  <a:lnTo>
                    <a:pt x="598" y="593"/>
                  </a:lnTo>
                  <a:lnTo>
                    <a:pt x="615" y="578"/>
                  </a:lnTo>
                  <a:lnTo>
                    <a:pt x="628" y="563"/>
                  </a:lnTo>
                  <a:lnTo>
                    <a:pt x="638" y="548"/>
                  </a:lnTo>
                  <a:lnTo>
                    <a:pt x="646" y="533"/>
                  </a:lnTo>
                  <a:lnTo>
                    <a:pt x="651" y="516"/>
                  </a:lnTo>
                  <a:lnTo>
                    <a:pt x="656" y="499"/>
                  </a:lnTo>
                  <a:lnTo>
                    <a:pt x="659" y="479"/>
                  </a:lnTo>
                  <a:lnTo>
                    <a:pt x="663" y="458"/>
                  </a:lnTo>
                  <a:lnTo>
                    <a:pt x="669" y="386"/>
                  </a:lnTo>
                  <a:lnTo>
                    <a:pt x="677" y="280"/>
                  </a:lnTo>
                  <a:lnTo>
                    <a:pt x="682" y="173"/>
                  </a:lnTo>
                  <a:lnTo>
                    <a:pt x="683" y="98"/>
                  </a:lnTo>
                  <a:lnTo>
                    <a:pt x="681" y="78"/>
                  </a:lnTo>
                  <a:lnTo>
                    <a:pt x="675" y="59"/>
                  </a:lnTo>
                  <a:lnTo>
                    <a:pt x="667" y="43"/>
                  </a:lnTo>
                  <a:lnTo>
                    <a:pt x="658" y="30"/>
                  </a:lnTo>
                  <a:lnTo>
                    <a:pt x="647" y="21"/>
                  </a:lnTo>
                  <a:lnTo>
                    <a:pt x="636" y="13"/>
                  </a:lnTo>
                  <a:lnTo>
                    <a:pt x="625" y="8"/>
                  </a:lnTo>
                  <a:lnTo>
                    <a:pt x="613" y="4"/>
                  </a:lnTo>
                  <a:close/>
                </a:path>
              </a:pathLst>
            </a:custGeom>
            <a:gradFill>
              <a:gsLst>
                <a:gs pos="0">
                  <a:srgbClr val="FFFFCC"/>
                </a:gs>
                <a:gs pos="100000">
                  <a:srgbClr val="B3B38F"/>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1" name="Google Shape;91;p3"/>
            <p:cNvSpPr/>
            <p:nvPr/>
          </p:nvSpPr>
          <p:spPr>
            <a:xfrm>
              <a:off x="3964" y="2693"/>
              <a:ext cx="374" cy="198"/>
            </a:xfrm>
            <a:custGeom>
              <a:rect b="b" l="l" r="r" t="t"/>
              <a:pathLst>
                <a:path extrusionOk="0" h="198" w="374">
                  <a:moveTo>
                    <a:pt x="344" y="41"/>
                  </a:moveTo>
                  <a:lnTo>
                    <a:pt x="332" y="39"/>
                  </a:lnTo>
                  <a:lnTo>
                    <a:pt x="317" y="36"/>
                  </a:lnTo>
                  <a:lnTo>
                    <a:pt x="300" y="33"/>
                  </a:lnTo>
                  <a:lnTo>
                    <a:pt x="284" y="30"/>
                  </a:lnTo>
                  <a:lnTo>
                    <a:pt x="264" y="28"/>
                  </a:lnTo>
                  <a:lnTo>
                    <a:pt x="248" y="25"/>
                  </a:lnTo>
                  <a:lnTo>
                    <a:pt x="232" y="23"/>
                  </a:lnTo>
                  <a:lnTo>
                    <a:pt x="219" y="21"/>
                  </a:lnTo>
                  <a:lnTo>
                    <a:pt x="206" y="19"/>
                  </a:lnTo>
                  <a:lnTo>
                    <a:pt x="194" y="21"/>
                  </a:lnTo>
                  <a:lnTo>
                    <a:pt x="182" y="21"/>
                  </a:lnTo>
                  <a:lnTo>
                    <a:pt x="169" y="23"/>
                  </a:lnTo>
                  <a:lnTo>
                    <a:pt x="158" y="24"/>
                  </a:lnTo>
                  <a:lnTo>
                    <a:pt x="148" y="26"/>
                  </a:lnTo>
                  <a:lnTo>
                    <a:pt x="141" y="29"/>
                  </a:lnTo>
                  <a:lnTo>
                    <a:pt x="136" y="30"/>
                  </a:lnTo>
                  <a:lnTo>
                    <a:pt x="131" y="31"/>
                  </a:lnTo>
                  <a:lnTo>
                    <a:pt x="127" y="32"/>
                  </a:lnTo>
                  <a:lnTo>
                    <a:pt x="122" y="33"/>
                  </a:lnTo>
                  <a:lnTo>
                    <a:pt x="118" y="33"/>
                  </a:lnTo>
                  <a:lnTo>
                    <a:pt x="113" y="33"/>
                  </a:lnTo>
                  <a:lnTo>
                    <a:pt x="109" y="31"/>
                  </a:lnTo>
                  <a:lnTo>
                    <a:pt x="106" y="30"/>
                  </a:lnTo>
                  <a:lnTo>
                    <a:pt x="101" y="26"/>
                  </a:lnTo>
                  <a:lnTo>
                    <a:pt x="97" y="23"/>
                  </a:lnTo>
                  <a:lnTo>
                    <a:pt x="91" y="19"/>
                  </a:lnTo>
                  <a:lnTo>
                    <a:pt x="85" y="15"/>
                  </a:lnTo>
                  <a:lnTo>
                    <a:pt x="80" y="11"/>
                  </a:lnTo>
                  <a:lnTo>
                    <a:pt x="73" y="8"/>
                  </a:lnTo>
                  <a:lnTo>
                    <a:pt x="67" y="5"/>
                  </a:lnTo>
                  <a:lnTo>
                    <a:pt x="62" y="3"/>
                  </a:lnTo>
                  <a:lnTo>
                    <a:pt x="56" y="2"/>
                  </a:lnTo>
                  <a:lnTo>
                    <a:pt x="51" y="1"/>
                  </a:lnTo>
                  <a:lnTo>
                    <a:pt x="45" y="1"/>
                  </a:lnTo>
                  <a:lnTo>
                    <a:pt x="40" y="0"/>
                  </a:lnTo>
                  <a:lnTo>
                    <a:pt x="33" y="0"/>
                  </a:lnTo>
                  <a:lnTo>
                    <a:pt x="27" y="1"/>
                  </a:lnTo>
                  <a:lnTo>
                    <a:pt x="22" y="3"/>
                  </a:lnTo>
                  <a:lnTo>
                    <a:pt x="16" y="5"/>
                  </a:lnTo>
                  <a:lnTo>
                    <a:pt x="13" y="9"/>
                  </a:lnTo>
                  <a:lnTo>
                    <a:pt x="8" y="18"/>
                  </a:lnTo>
                  <a:lnTo>
                    <a:pt x="9" y="29"/>
                  </a:lnTo>
                  <a:lnTo>
                    <a:pt x="15" y="39"/>
                  </a:lnTo>
                  <a:lnTo>
                    <a:pt x="27" y="48"/>
                  </a:lnTo>
                  <a:lnTo>
                    <a:pt x="35" y="53"/>
                  </a:lnTo>
                  <a:lnTo>
                    <a:pt x="43" y="58"/>
                  </a:lnTo>
                  <a:lnTo>
                    <a:pt x="52" y="61"/>
                  </a:lnTo>
                  <a:lnTo>
                    <a:pt x="61" y="66"/>
                  </a:lnTo>
                  <a:lnTo>
                    <a:pt x="69" y="69"/>
                  </a:lnTo>
                  <a:lnTo>
                    <a:pt x="76" y="73"/>
                  </a:lnTo>
                  <a:lnTo>
                    <a:pt x="84" y="75"/>
                  </a:lnTo>
                  <a:lnTo>
                    <a:pt x="91" y="77"/>
                  </a:lnTo>
                  <a:lnTo>
                    <a:pt x="87" y="81"/>
                  </a:lnTo>
                  <a:lnTo>
                    <a:pt x="80" y="84"/>
                  </a:lnTo>
                  <a:lnTo>
                    <a:pt x="73" y="89"/>
                  </a:lnTo>
                  <a:lnTo>
                    <a:pt x="67" y="94"/>
                  </a:lnTo>
                  <a:lnTo>
                    <a:pt x="61" y="99"/>
                  </a:lnTo>
                  <a:lnTo>
                    <a:pt x="55" y="106"/>
                  </a:lnTo>
                  <a:lnTo>
                    <a:pt x="52" y="115"/>
                  </a:lnTo>
                  <a:lnTo>
                    <a:pt x="50" y="124"/>
                  </a:lnTo>
                  <a:lnTo>
                    <a:pt x="46" y="129"/>
                  </a:lnTo>
                  <a:lnTo>
                    <a:pt x="42" y="132"/>
                  </a:lnTo>
                  <a:lnTo>
                    <a:pt x="38" y="134"/>
                  </a:lnTo>
                  <a:lnTo>
                    <a:pt x="34" y="138"/>
                  </a:lnTo>
                  <a:lnTo>
                    <a:pt x="29" y="140"/>
                  </a:lnTo>
                  <a:lnTo>
                    <a:pt x="24" y="144"/>
                  </a:lnTo>
                  <a:lnTo>
                    <a:pt x="19" y="148"/>
                  </a:lnTo>
                  <a:lnTo>
                    <a:pt x="15" y="153"/>
                  </a:lnTo>
                  <a:lnTo>
                    <a:pt x="6" y="164"/>
                  </a:lnTo>
                  <a:lnTo>
                    <a:pt x="0" y="176"/>
                  </a:lnTo>
                  <a:lnTo>
                    <a:pt x="0" y="185"/>
                  </a:lnTo>
                  <a:lnTo>
                    <a:pt x="7" y="191"/>
                  </a:lnTo>
                  <a:lnTo>
                    <a:pt x="14" y="192"/>
                  </a:lnTo>
                  <a:lnTo>
                    <a:pt x="23" y="192"/>
                  </a:lnTo>
                  <a:lnTo>
                    <a:pt x="33" y="191"/>
                  </a:lnTo>
                  <a:lnTo>
                    <a:pt x="44" y="189"/>
                  </a:lnTo>
                  <a:lnTo>
                    <a:pt x="54" y="187"/>
                  </a:lnTo>
                  <a:lnTo>
                    <a:pt x="65" y="183"/>
                  </a:lnTo>
                  <a:lnTo>
                    <a:pt x="74" y="181"/>
                  </a:lnTo>
                  <a:lnTo>
                    <a:pt x="82" y="178"/>
                  </a:lnTo>
                  <a:lnTo>
                    <a:pt x="89" y="175"/>
                  </a:lnTo>
                  <a:lnTo>
                    <a:pt x="95" y="173"/>
                  </a:lnTo>
                  <a:lnTo>
                    <a:pt x="102" y="169"/>
                  </a:lnTo>
                  <a:lnTo>
                    <a:pt x="109" y="166"/>
                  </a:lnTo>
                  <a:lnTo>
                    <a:pt x="115" y="163"/>
                  </a:lnTo>
                  <a:lnTo>
                    <a:pt x="120" y="162"/>
                  </a:lnTo>
                  <a:lnTo>
                    <a:pt x="126" y="162"/>
                  </a:lnTo>
                  <a:lnTo>
                    <a:pt x="131" y="164"/>
                  </a:lnTo>
                  <a:lnTo>
                    <a:pt x="137" y="168"/>
                  </a:lnTo>
                  <a:lnTo>
                    <a:pt x="145" y="173"/>
                  </a:lnTo>
                  <a:lnTo>
                    <a:pt x="154" y="178"/>
                  </a:lnTo>
                  <a:lnTo>
                    <a:pt x="163" y="183"/>
                  </a:lnTo>
                  <a:lnTo>
                    <a:pt x="172" y="188"/>
                  </a:lnTo>
                  <a:lnTo>
                    <a:pt x="182" y="192"/>
                  </a:lnTo>
                  <a:lnTo>
                    <a:pt x="192" y="196"/>
                  </a:lnTo>
                  <a:lnTo>
                    <a:pt x="201" y="197"/>
                  </a:lnTo>
                  <a:lnTo>
                    <a:pt x="211" y="198"/>
                  </a:lnTo>
                  <a:lnTo>
                    <a:pt x="223" y="198"/>
                  </a:lnTo>
                  <a:lnTo>
                    <a:pt x="235" y="198"/>
                  </a:lnTo>
                  <a:lnTo>
                    <a:pt x="249" y="197"/>
                  </a:lnTo>
                  <a:lnTo>
                    <a:pt x="261" y="196"/>
                  </a:lnTo>
                  <a:lnTo>
                    <a:pt x="273" y="193"/>
                  </a:lnTo>
                  <a:lnTo>
                    <a:pt x="282" y="190"/>
                  </a:lnTo>
                  <a:lnTo>
                    <a:pt x="290" y="187"/>
                  </a:lnTo>
                  <a:lnTo>
                    <a:pt x="298" y="178"/>
                  </a:lnTo>
                  <a:lnTo>
                    <a:pt x="310" y="167"/>
                  </a:lnTo>
                  <a:lnTo>
                    <a:pt x="325" y="152"/>
                  </a:lnTo>
                  <a:lnTo>
                    <a:pt x="341" y="134"/>
                  </a:lnTo>
                  <a:lnTo>
                    <a:pt x="355" y="117"/>
                  </a:lnTo>
                  <a:lnTo>
                    <a:pt x="366" y="101"/>
                  </a:lnTo>
                  <a:lnTo>
                    <a:pt x="373" y="87"/>
                  </a:lnTo>
                  <a:lnTo>
                    <a:pt x="374" y="76"/>
                  </a:lnTo>
                  <a:lnTo>
                    <a:pt x="370" y="62"/>
                  </a:lnTo>
                  <a:lnTo>
                    <a:pt x="364" y="55"/>
                  </a:lnTo>
                  <a:lnTo>
                    <a:pt x="356" y="50"/>
                  </a:lnTo>
                  <a:lnTo>
                    <a:pt x="344" y="41"/>
                  </a:lnTo>
                  <a:close/>
                </a:path>
              </a:pathLst>
            </a:custGeom>
            <a:solidFill>
              <a:srgbClr val="BFA0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2" name="Google Shape;92;p3"/>
            <p:cNvSpPr/>
            <p:nvPr/>
          </p:nvSpPr>
          <p:spPr>
            <a:xfrm>
              <a:off x="4345" y="2364"/>
              <a:ext cx="908" cy="757"/>
            </a:xfrm>
            <a:custGeom>
              <a:rect b="b" l="l" r="r" t="t"/>
              <a:pathLst>
                <a:path extrusionOk="0" h="757" w="908">
                  <a:moveTo>
                    <a:pt x="457" y="0"/>
                  </a:moveTo>
                  <a:lnTo>
                    <a:pt x="466" y="1"/>
                  </a:lnTo>
                  <a:lnTo>
                    <a:pt x="479" y="6"/>
                  </a:lnTo>
                  <a:lnTo>
                    <a:pt x="494" y="13"/>
                  </a:lnTo>
                  <a:lnTo>
                    <a:pt x="511" y="21"/>
                  </a:lnTo>
                  <a:lnTo>
                    <a:pt x="530" y="29"/>
                  </a:lnTo>
                  <a:lnTo>
                    <a:pt x="552" y="36"/>
                  </a:lnTo>
                  <a:lnTo>
                    <a:pt x="573" y="42"/>
                  </a:lnTo>
                  <a:lnTo>
                    <a:pt x="594" y="44"/>
                  </a:lnTo>
                  <a:lnTo>
                    <a:pt x="617" y="43"/>
                  </a:lnTo>
                  <a:lnTo>
                    <a:pt x="639" y="40"/>
                  </a:lnTo>
                  <a:lnTo>
                    <a:pt x="660" y="36"/>
                  </a:lnTo>
                  <a:lnTo>
                    <a:pt x="680" y="32"/>
                  </a:lnTo>
                  <a:lnTo>
                    <a:pt x="698" y="30"/>
                  </a:lnTo>
                  <a:lnTo>
                    <a:pt x="714" y="32"/>
                  </a:lnTo>
                  <a:lnTo>
                    <a:pt x="726" y="39"/>
                  </a:lnTo>
                  <a:lnTo>
                    <a:pt x="736" y="51"/>
                  </a:lnTo>
                  <a:lnTo>
                    <a:pt x="760" y="59"/>
                  </a:lnTo>
                  <a:lnTo>
                    <a:pt x="782" y="68"/>
                  </a:lnTo>
                  <a:lnTo>
                    <a:pt x="804" y="77"/>
                  </a:lnTo>
                  <a:lnTo>
                    <a:pt x="823" y="87"/>
                  </a:lnTo>
                  <a:lnTo>
                    <a:pt x="839" y="100"/>
                  </a:lnTo>
                  <a:lnTo>
                    <a:pt x="854" y="113"/>
                  </a:lnTo>
                  <a:lnTo>
                    <a:pt x="867" y="127"/>
                  </a:lnTo>
                  <a:lnTo>
                    <a:pt x="876" y="142"/>
                  </a:lnTo>
                  <a:lnTo>
                    <a:pt x="884" y="160"/>
                  </a:lnTo>
                  <a:lnTo>
                    <a:pt x="893" y="182"/>
                  </a:lnTo>
                  <a:lnTo>
                    <a:pt x="900" y="208"/>
                  </a:lnTo>
                  <a:lnTo>
                    <a:pt x="905" y="237"/>
                  </a:lnTo>
                  <a:lnTo>
                    <a:pt x="908" y="268"/>
                  </a:lnTo>
                  <a:lnTo>
                    <a:pt x="905" y="302"/>
                  </a:lnTo>
                  <a:lnTo>
                    <a:pt x="899" y="336"/>
                  </a:lnTo>
                  <a:lnTo>
                    <a:pt x="885" y="369"/>
                  </a:lnTo>
                  <a:lnTo>
                    <a:pt x="876" y="374"/>
                  </a:lnTo>
                  <a:lnTo>
                    <a:pt x="865" y="380"/>
                  </a:lnTo>
                  <a:lnTo>
                    <a:pt x="852" y="387"/>
                  </a:lnTo>
                  <a:lnTo>
                    <a:pt x="836" y="395"/>
                  </a:lnTo>
                  <a:lnTo>
                    <a:pt x="819" y="404"/>
                  </a:lnTo>
                  <a:lnTo>
                    <a:pt x="801" y="413"/>
                  </a:lnTo>
                  <a:lnTo>
                    <a:pt x="782" y="424"/>
                  </a:lnTo>
                  <a:lnTo>
                    <a:pt x="762" y="434"/>
                  </a:lnTo>
                  <a:lnTo>
                    <a:pt x="743" y="445"/>
                  </a:lnTo>
                  <a:lnTo>
                    <a:pt x="724" y="455"/>
                  </a:lnTo>
                  <a:lnTo>
                    <a:pt x="706" y="466"/>
                  </a:lnTo>
                  <a:lnTo>
                    <a:pt x="689" y="475"/>
                  </a:lnTo>
                  <a:lnTo>
                    <a:pt x="674" y="484"/>
                  </a:lnTo>
                  <a:lnTo>
                    <a:pt x="660" y="492"/>
                  </a:lnTo>
                  <a:lnTo>
                    <a:pt x="649" y="498"/>
                  </a:lnTo>
                  <a:lnTo>
                    <a:pt x="641" y="504"/>
                  </a:lnTo>
                  <a:lnTo>
                    <a:pt x="629" y="524"/>
                  </a:lnTo>
                  <a:lnTo>
                    <a:pt x="612" y="553"/>
                  </a:lnTo>
                  <a:lnTo>
                    <a:pt x="591" y="590"/>
                  </a:lnTo>
                  <a:lnTo>
                    <a:pt x="567" y="630"/>
                  </a:lnTo>
                  <a:lnTo>
                    <a:pt x="545" y="671"/>
                  </a:lnTo>
                  <a:lnTo>
                    <a:pt x="524" y="707"/>
                  </a:lnTo>
                  <a:lnTo>
                    <a:pt x="507" y="737"/>
                  </a:lnTo>
                  <a:lnTo>
                    <a:pt x="497" y="757"/>
                  </a:lnTo>
                  <a:lnTo>
                    <a:pt x="481" y="757"/>
                  </a:lnTo>
                  <a:lnTo>
                    <a:pt x="466" y="757"/>
                  </a:lnTo>
                  <a:lnTo>
                    <a:pt x="448" y="757"/>
                  </a:lnTo>
                  <a:lnTo>
                    <a:pt x="430" y="757"/>
                  </a:lnTo>
                  <a:lnTo>
                    <a:pt x="410" y="756"/>
                  </a:lnTo>
                  <a:lnTo>
                    <a:pt x="391" y="755"/>
                  </a:lnTo>
                  <a:lnTo>
                    <a:pt x="369" y="753"/>
                  </a:lnTo>
                  <a:lnTo>
                    <a:pt x="349" y="751"/>
                  </a:lnTo>
                  <a:lnTo>
                    <a:pt x="328" y="749"/>
                  </a:lnTo>
                  <a:lnTo>
                    <a:pt x="307" y="745"/>
                  </a:lnTo>
                  <a:lnTo>
                    <a:pt x="285" y="742"/>
                  </a:lnTo>
                  <a:lnTo>
                    <a:pt x="264" y="737"/>
                  </a:lnTo>
                  <a:lnTo>
                    <a:pt x="244" y="733"/>
                  </a:lnTo>
                  <a:lnTo>
                    <a:pt x="224" y="727"/>
                  </a:lnTo>
                  <a:lnTo>
                    <a:pt x="205" y="720"/>
                  </a:lnTo>
                  <a:lnTo>
                    <a:pt x="186" y="713"/>
                  </a:lnTo>
                  <a:lnTo>
                    <a:pt x="168" y="705"/>
                  </a:lnTo>
                  <a:lnTo>
                    <a:pt x="150" y="695"/>
                  </a:lnTo>
                  <a:lnTo>
                    <a:pt x="133" y="686"/>
                  </a:lnTo>
                  <a:lnTo>
                    <a:pt x="117" y="677"/>
                  </a:lnTo>
                  <a:lnTo>
                    <a:pt x="102" y="668"/>
                  </a:lnTo>
                  <a:lnTo>
                    <a:pt x="87" y="657"/>
                  </a:lnTo>
                  <a:lnTo>
                    <a:pt x="73" y="647"/>
                  </a:lnTo>
                  <a:lnTo>
                    <a:pt x="60" y="637"/>
                  </a:lnTo>
                  <a:lnTo>
                    <a:pt x="48" y="627"/>
                  </a:lnTo>
                  <a:lnTo>
                    <a:pt x="37" y="618"/>
                  </a:lnTo>
                  <a:lnTo>
                    <a:pt x="28" y="608"/>
                  </a:lnTo>
                  <a:lnTo>
                    <a:pt x="19" y="600"/>
                  </a:lnTo>
                  <a:lnTo>
                    <a:pt x="12" y="592"/>
                  </a:lnTo>
                  <a:lnTo>
                    <a:pt x="7" y="584"/>
                  </a:lnTo>
                  <a:lnTo>
                    <a:pt x="3" y="577"/>
                  </a:lnTo>
                  <a:lnTo>
                    <a:pt x="1" y="571"/>
                  </a:lnTo>
                  <a:lnTo>
                    <a:pt x="0" y="558"/>
                  </a:lnTo>
                  <a:lnTo>
                    <a:pt x="3" y="545"/>
                  </a:lnTo>
                  <a:lnTo>
                    <a:pt x="9" y="528"/>
                  </a:lnTo>
                  <a:lnTo>
                    <a:pt x="19" y="512"/>
                  </a:lnTo>
                  <a:lnTo>
                    <a:pt x="32" y="497"/>
                  </a:lnTo>
                  <a:lnTo>
                    <a:pt x="51" y="481"/>
                  </a:lnTo>
                  <a:lnTo>
                    <a:pt x="75" y="467"/>
                  </a:lnTo>
                  <a:lnTo>
                    <a:pt x="104" y="454"/>
                  </a:lnTo>
                  <a:lnTo>
                    <a:pt x="136" y="441"/>
                  </a:lnTo>
                  <a:lnTo>
                    <a:pt x="167" y="427"/>
                  </a:lnTo>
                  <a:lnTo>
                    <a:pt x="196" y="411"/>
                  </a:lnTo>
                  <a:lnTo>
                    <a:pt x="222" y="395"/>
                  </a:lnTo>
                  <a:lnTo>
                    <a:pt x="244" y="376"/>
                  </a:lnTo>
                  <a:lnTo>
                    <a:pt x="262" y="359"/>
                  </a:lnTo>
                  <a:lnTo>
                    <a:pt x="274" y="340"/>
                  </a:lnTo>
                  <a:lnTo>
                    <a:pt x="281" y="323"/>
                  </a:lnTo>
                  <a:lnTo>
                    <a:pt x="288" y="288"/>
                  </a:lnTo>
                  <a:lnTo>
                    <a:pt x="292" y="253"/>
                  </a:lnTo>
                  <a:lnTo>
                    <a:pt x="295" y="213"/>
                  </a:lnTo>
                  <a:lnTo>
                    <a:pt x="297" y="166"/>
                  </a:lnTo>
                  <a:lnTo>
                    <a:pt x="300" y="141"/>
                  </a:lnTo>
                  <a:lnTo>
                    <a:pt x="310" y="116"/>
                  </a:lnTo>
                  <a:lnTo>
                    <a:pt x="324" y="92"/>
                  </a:lnTo>
                  <a:lnTo>
                    <a:pt x="344" y="70"/>
                  </a:lnTo>
                  <a:lnTo>
                    <a:pt x="367" y="49"/>
                  </a:lnTo>
                  <a:lnTo>
                    <a:pt x="394" y="30"/>
                  </a:lnTo>
                  <a:lnTo>
                    <a:pt x="424" y="14"/>
                  </a:lnTo>
                  <a:lnTo>
                    <a:pt x="457" y="0"/>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3" name="Google Shape;93;p3"/>
            <p:cNvSpPr/>
            <p:nvPr/>
          </p:nvSpPr>
          <p:spPr>
            <a:xfrm>
              <a:off x="3198" y="1632"/>
              <a:ext cx="1338" cy="1425"/>
            </a:xfrm>
            <a:custGeom>
              <a:rect b="b" l="l" r="r" t="t"/>
              <a:pathLst>
                <a:path extrusionOk="0" h="1425" w="1338">
                  <a:moveTo>
                    <a:pt x="1072" y="17"/>
                  </a:moveTo>
                  <a:lnTo>
                    <a:pt x="1076" y="21"/>
                  </a:lnTo>
                  <a:lnTo>
                    <a:pt x="1081" y="23"/>
                  </a:lnTo>
                  <a:lnTo>
                    <a:pt x="1086" y="24"/>
                  </a:lnTo>
                  <a:lnTo>
                    <a:pt x="1092" y="24"/>
                  </a:lnTo>
                  <a:lnTo>
                    <a:pt x="1097" y="26"/>
                  </a:lnTo>
                  <a:lnTo>
                    <a:pt x="1102" y="26"/>
                  </a:lnTo>
                  <a:lnTo>
                    <a:pt x="1107" y="27"/>
                  </a:lnTo>
                  <a:lnTo>
                    <a:pt x="1111" y="28"/>
                  </a:lnTo>
                  <a:lnTo>
                    <a:pt x="1123" y="30"/>
                  </a:lnTo>
                  <a:lnTo>
                    <a:pt x="1137" y="34"/>
                  </a:lnTo>
                  <a:lnTo>
                    <a:pt x="1149" y="36"/>
                  </a:lnTo>
                  <a:lnTo>
                    <a:pt x="1161" y="38"/>
                  </a:lnTo>
                  <a:lnTo>
                    <a:pt x="1174" y="41"/>
                  </a:lnTo>
                  <a:lnTo>
                    <a:pt x="1187" y="43"/>
                  </a:lnTo>
                  <a:lnTo>
                    <a:pt x="1200" y="45"/>
                  </a:lnTo>
                  <a:lnTo>
                    <a:pt x="1212" y="48"/>
                  </a:lnTo>
                  <a:lnTo>
                    <a:pt x="1224" y="50"/>
                  </a:lnTo>
                  <a:lnTo>
                    <a:pt x="1236" y="52"/>
                  </a:lnTo>
                  <a:lnTo>
                    <a:pt x="1249" y="56"/>
                  </a:lnTo>
                  <a:lnTo>
                    <a:pt x="1260" y="59"/>
                  </a:lnTo>
                  <a:lnTo>
                    <a:pt x="1272" y="64"/>
                  </a:lnTo>
                  <a:lnTo>
                    <a:pt x="1283" y="68"/>
                  </a:lnTo>
                  <a:lnTo>
                    <a:pt x="1296" y="73"/>
                  </a:lnTo>
                  <a:lnTo>
                    <a:pt x="1307" y="79"/>
                  </a:lnTo>
                  <a:lnTo>
                    <a:pt x="1313" y="85"/>
                  </a:lnTo>
                  <a:lnTo>
                    <a:pt x="1319" y="87"/>
                  </a:lnTo>
                  <a:lnTo>
                    <a:pt x="1324" y="92"/>
                  </a:lnTo>
                  <a:lnTo>
                    <a:pt x="1324" y="101"/>
                  </a:lnTo>
                  <a:lnTo>
                    <a:pt x="1315" y="99"/>
                  </a:lnTo>
                  <a:lnTo>
                    <a:pt x="1306" y="96"/>
                  </a:lnTo>
                  <a:lnTo>
                    <a:pt x="1296" y="93"/>
                  </a:lnTo>
                  <a:lnTo>
                    <a:pt x="1287" y="91"/>
                  </a:lnTo>
                  <a:lnTo>
                    <a:pt x="1278" y="87"/>
                  </a:lnTo>
                  <a:lnTo>
                    <a:pt x="1269" y="84"/>
                  </a:lnTo>
                  <a:lnTo>
                    <a:pt x="1260" y="81"/>
                  </a:lnTo>
                  <a:lnTo>
                    <a:pt x="1251" y="78"/>
                  </a:lnTo>
                  <a:lnTo>
                    <a:pt x="1211" y="74"/>
                  </a:lnTo>
                  <a:lnTo>
                    <a:pt x="1170" y="72"/>
                  </a:lnTo>
                  <a:lnTo>
                    <a:pt x="1129" y="70"/>
                  </a:lnTo>
                  <a:lnTo>
                    <a:pt x="1088" y="70"/>
                  </a:lnTo>
                  <a:lnTo>
                    <a:pt x="1046" y="70"/>
                  </a:lnTo>
                  <a:lnTo>
                    <a:pt x="1004" y="70"/>
                  </a:lnTo>
                  <a:lnTo>
                    <a:pt x="962" y="71"/>
                  </a:lnTo>
                  <a:lnTo>
                    <a:pt x="920" y="73"/>
                  </a:lnTo>
                  <a:lnTo>
                    <a:pt x="877" y="75"/>
                  </a:lnTo>
                  <a:lnTo>
                    <a:pt x="836" y="79"/>
                  </a:lnTo>
                  <a:lnTo>
                    <a:pt x="793" y="82"/>
                  </a:lnTo>
                  <a:lnTo>
                    <a:pt x="752" y="86"/>
                  </a:lnTo>
                  <a:lnTo>
                    <a:pt x="710" y="89"/>
                  </a:lnTo>
                  <a:lnTo>
                    <a:pt x="669" y="94"/>
                  </a:lnTo>
                  <a:lnTo>
                    <a:pt x="629" y="99"/>
                  </a:lnTo>
                  <a:lnTo>
                    <a:pt x="588" y="103"/>
                  </a:lnTo>
                  <a:lnTo>
                    <a:pt x="570" y="107"/>
                  </a:lnTo>
                  <a:lnTo>
                    <a:pt x="554" y="110"/>
                  </a:lnTo>
                  <a:lnTo>
                    <a:pt x="536" y="114"/>
                  </a:lnTo>
                  <a:lnTo>
                    <a:pt x="518" y="117"/>
                  </a:lnTo>
                  <a:lnTo>
                    <a:pt x="500" y="121"/>
                  </a:lnTo>
                  <a:lnTo>
                    <a:pt x="482" y="124"/>
                  </a:lnTo>
                  <a:lnTo>
                    <a:pt x="464" y="128"/>
                  </a:lnTo>
                  <a:lnTo>
                    <a:pt x="446" y="132"/>
                  </a:lnTo>
                  <a:lnTo>
                    <a:pt x="428" y="136"/>
                  </a:lnTo>
                  <a:lnTo>
                    <a:pt x="412" y="140"/>
                  </a:lnTo>
                  <a:lnTo>
                    <a:pt x="394" y="146"/>
                  </a:lnTo>
                  <a:lnTo>
                    <a:pt x="378" y="151"/>
                  </a:lnTo>
                  <a:lnTo>
                    <a:pt x="361" y="158"/>
                  </a:lnTo>
                  <a:lnTo>
                    <a:pt x="345" y="164"/>
                  </a:lnTo>
                  <a:lnTo>
                    <a:pt x="330" y="172"/>
                  </a:lnTo>
                  <a:lnTo>
                    <a:pt x="315" y="180"/>
                  </a:lnTo>
                  <a:lnTo>
                    <a:pt x="315" y="185"/>
                  </a:lnTo>
                  <a:lnTo>
                    <a:pt x="322" y="186"/>
                  </a:lnTo>
                  <a:lnTo>
                    <a:pt x="330" y="188"/>
                  </a:lnTo>
                  <a:lnTo>
                    <a:pt x="337" y="190"/>
                  </a:lnTo>
                  <a:lnTo>
                    <a:pt x="343" y="193"/>
                  </a:lnTo>
                  <a:lnTo>
                    <a:pt x="350" y="195"/>
                  </a:lnTo>
                  <a:lnTo>
                    <a:pt x="357" y="197"/>
                  </a:lnTo>
                  <a:lnTo>
                    <a:pt x="362" y="201"/>
                  </a:lnTo>
                  <a:lnTo>
                    <a:pt x="368" y="204"/>
                  </a:lnTo>
                  <a:lnTo>
                    <a:pt x="368" y="215"/>
                  </a:lnTo>
                  <a:lnTo>
                    <a:pt x="363" y="214"/>
                  </a:lnTo>
                  <a:lnTo>
                    <a:pt x="358" y="212"/>
                  </a:lnTo>
                  <a:lnTo>
                    <a:pt x="353" y="211"/>
                  </a:lnTo>
                  <a:lnTo>
                    <a:pt x="348" y="209"/>
                  </a:lnTo>
                  <a:lnTo>
                    <a:pt x="343" y="207"/>
                  </a:lnTo>
                  <a:lnTo>
                    <a:pt x="338" y="204"/>
                  </a:lnTo>
                  <a:lnTo>
                    <a:pt x="333" y="202"/>
                  </a:lnTo>
                  <a:lnTo>
                    <a:pt x="328" y="200"/>
                  </a:lnTo>
                  <a:lnTo>
                    <a:pt x="320" y="197"/>
                  </a:lnTo>
                  <a:lnTo>
                    <a:pt x="313" y="194"/>
                  </a:lnTo>
                  <a:lnTo>
                    <a:pt x="306" y="194"/>
                  </a:lnTo>
                  <a:lnTo>
                    <a:pt x="302" y="200"/>
                  </a:lnTo>
                  <a:lnTo>
                    <a:pt x="287" y="253"/>
                  </a:lnTo>
                  <a:lnTo>
                    <a:pt x="275" y="308"/>
                  </a:lnTo>
                  <a:lnTo>
                    <a:pt x="264" y="363"/>
                  </a:lnTo>
                  <a:lnTo>
                    <a:pt x="255" y="420"/>
                  </a:lnTo>
                  <a:lnTo>
                    <a:pt x="247" y="478"/>
                  </a:lnTo>
                  <a:lnTo>
                    <a:pt x="240" y="536"/>
                  </a:lnTo>
                  <a:lnTo>
                    <a:pt x="237" y="595"/>
                  </a:lnTo>
                  <a:lnTo>
                    <a:pt x="234" y="656"/>
                  </a:lnTo>
                  <a:lnTo>
                    <a:pt x="234" y="757"/>
                  </a:lnTo>
                  <a:lnTo>
                    <a:pt x="236" y="855"/>
                  </a:lnTo>
                  <a:lnTo>
                    <a:pt x="241" y="952"/>
                  </a:lnTo>
                  <a:lnTo>
                    <a:pt x="254" y="1048"/>
                  </a:lnTo>
                  <a:lnTo>
                    <a:pt x="266" y="1054"/>
                  </a:lnTo>
                  <a:lnTo>
                    <a:pt x="278" y="1061"/>
                  </a:lnTo>
                  <a:lnTo>
                    <a:pt x="290" y="1066"/>
                  </a:lnTo>
                  <a:lnTo>
                    <a:pt x="301" y="1073"/>
                  </a:lnTo>
                  <a:lnTo>
                    <a:pt x="312" y="1080"/>
                  </a:lnTo>
                  <a:lnTo>
                    <a:pt x="323" y="1086"/>
                  </a:lnTo>
                  <a:lnTo>
                    <a:pt x="335" y="1093"/>
                  </a:lnTo>
                  <a:lnTo>
                    <a:pt x="348" y="1098"/>
                  </a:lnTo>
                  <a:lnTo>
                    <a:pt x="350" y="1070"/>
                  </a:lnTo>
                  <a:lnTo>
                    <a:pt x="349" y="1043"/>
                  </a:lnTo>
                  <a:lnTo>
                    <a:pt x="345" y="1017"/>
                  </a:lnTo>
                  <a:lnTo>
                    <a:pt x="345" y="988"/>
                  </a:lnTo>
                  <a:lnTo>
                    <a:pt x="342" y="986"/>
                  </a:lnTo>
                  <a:lnTo>
                    <a:pt x="342" y="937"/>
                  </a:lnTo>
                  <a:lnTo>
                    <a:pt x="341" y="889"/>
                  </a:lnTo>
                  <a:lnTo>
                    <a:pt x="339" y="841"/>
                  </a:lnTo>
                  <a:lnTo>
                    <a:pt x="339" y="793"/>
                  </a:lnTo>
                  <a:lnTo>
                    <a:pt x="335" y="791"/>
                  </a:lnTo>
                  <a:lnTo>
                    <a:pt x="337" y="789"/>
                  </a:lnTo>
                  <a:lnTo>
                    <a:pt x="339" y="786"/>
                  </a:lnTo>
                  <a:lnTo>
                    <a:pt x="339" y="780"/>
                  </a:lnTo>
                  <a:lnTo>
                    <a:pt x="340" y="687"/>
                  </a:lnTo>
                  <a:lnTo>
                    <a:pt x="341" y="688"/>
                  </a:lnTo>
                  <a:lnTo>
                    <a:pt x="342" y="660"/>
                  </a:lnTo>
                  <a:lnTo>
                    <a:pt x="345" y="634"/>
                  </a:lnTo>
                  <a:lnTo>
                    <a:pt x="347" y="607"/>
                  </a:lnTo>
                  <a:lnTo>
                    <a:pt x="347" y="579"/>
                  </a:lnTo>
                  <a:lnTo>
                    <a:pt x="348" y="579"/>
                  </a:lnTo>
                  <a:lnTo>
                    <a:pt x="352" y="540"/>
                  </a:lnTo>
                  <a:lnTo>
                    <a:pt x="356" y="498"/>
                  </a:lnTo>
                  <a:lnTo>
                    <a:pt x="359" y="456"/>
                  </a:lnTo>
                  <a:lnTo>
                    <a:pt x="361" y="417"/>
                  </a:lnTo>
                  <a:lnTo>
                    <a:pt x="361" y="418"/>
                  </a:lnTo>
                  <a:lnTo>
                    <a:pt x="362" y="418"/>
                  </a:lnTo>
                  <a:lnTo>
                    <a:pt x="362" y="419"/>
                  </a:lnTo>
                  <a:lnTo>
                    <a:pt x="363" y="419"/>
                  </a:lnTo>
                  <a:lnTo>
                    <a:pt x="365" y="400"/>
                  </a:lnTo>
                  <a:lnTo>
                    <a:pt x="367" y="385"/>
                  </a:lnTo>
                  <a:lnTo>
                    <a:pt x="368" y="369"/>
                  </a:lnTo>
                  <a:lnTo>
                    <a:pt x="369" y="349"/>
                  </a:lnTo>
                  <a:lnTo>
                    <a:pt x="369" y="350"/>
                  </a:lnTo>
                  <a:lnTo>
                    <a:pt x="369" y="352"/>
                  </a:lnTo>
                  <a:lnTo>
                    <a:pt x="369" y="353"/>
                  </a:lnTo>
                  <a:lnTo>
                    <a:pt x="370" y="354"/>
                  </a:lnTo>
                  <a:lnTo>
                    <a:pt x="371" y="340"/>
                  </a:lnTo>
                  <a:lnTo>
                    <a:pt x="375" y="326"/>
                  </a:lnTo>
                  <a:lnTo>
                    <a:pt x="377" y="312"/>
                  </a:lnTo>
                  <a:lnTo>
                    <a:pt x="377" y="297"/>
                  </a:lnTo>
                  <a:lnTo>
                    <a:pt x="378" y="298"/>
                  </a:lnTo>
                  <a:lnTo>
                    <a:pt x="380" y="290"/>
                  </a:lnTo>
                  <a:lnTo>
                    <a:pt x="380" y="282"/>
                  </a:lnTo>
                  <a:lnTo>
                    <a:pt x="380" y="274"/>
                  </a:lnTo>
                  <a:lnTo>
                    <a:pt x="380" y="265"/>
                  </a:lnTo>
                  <a:lnTo>
                    <a:pt x="380" y="266"/>
                  </a:lnTo>
                  <a:lnTo>
                    <a:pt x="381" y="266"/>
                  </a:lnTo>
                  <a:lnTo>
                    <a:pt x="381" y="267"/>
                  </a:lnTo>
                  <a:lnTo>
                    <a:pt x="381" y="268"/>
                  </a:lnTo>
                  <a:lnTo>
                    <a:pt x="384" y="253"/>
                  </a:lnTo>
                  <a:lnTo>
                    <a:pt x="385" y="239"/>
                  </a:lnTo>
                  <a:lnTo>
                    <a:pt x="389" y="227"/>
                  </a:lnTo>
                  <a:lnTo>
                    <a:pt x="397" y="218"/>
                  </a:lnTo>
                  <a:lnTo>
                    <a:pt x="401" y="218"/>
                  </a:lnTo>
                  <a:lnTo>
                    <a:pt x="401" y="227"/>
                  </a:lnTo>
                  <a:lnTo>
                    <a:pt x="399" y="236"/>
                  </a:lnTo>
                  <a:lnTo>
                    <a:pt x="396" y="243"/>
                  </a:lnTo>
                  <a:lnTo>
                    <a:pt x="395" y="250"/>
                  </a:lnTo>
                  <a:lnTo>
                    <a:pt x="391" y="266"/>
                  </a:lnTo>
                  <a:lnTo>
                    <a:pt x="389" y="284"/>
                  </a:lnTo>
                  <a:lnTo>
                    <a:pt x="388" y="303"/>
                  </a:lnTo>
                  <a:lnTo>
                    <a:pt x="386" y="321"/>
                  </a:lnTo>
                  <a:lnTo>
                    <a:pt x="384" y="334"/>
                  </a:lnTo>
                  <a:lnTo>
                    <a:pt x="380" y="347"/>
                  </a:lnTo>
                  <a:lnTo>
                    <a:pt x="378" y="360"/>
                  </a:lnTo>
                  <a:lnTo>
                    <a:pt x="379" y="374"/>
                  </a:lnTo>
                  <a:lnTo>
                    <a:pt x="378" y="374"/>
                  </a:lnTo>
                  <a:lnTo>
                    <a:pt x="377" y="400"/>
                  </a:lnTo>
                  <a:lnTo>
                    <a:pt x="372" y="426"/>
                  </a:lnTo>
                  <a:lnTo>
                    <a:pt x="368" y="453"/>
                  </a:lnTo>
                  <a:lnTo>
                    <a:pt x="368" y="480"/>
                  </a:lnTo>
                  <a:lnTo>
                    <a:pt x="365" y="499"/>
                  </a:lnTo>
                  <a:lnTo>
                    <a:pt x="362" y="518"/>
                  </a:lnTo>
                  <a:lnTo>
                    <a:pt x="361" y="536"/>
                  </a:lnTo>
                  <a:lnTo>
                    <a:pt x="360" y="557"/>
                  </a:lnTo>
                  <a:lnTo>
                    <a:pt x="357" y="574"/>
                  </a:lnTo>
                  <a:lnTo>
                    <a:pt x="357" y="593"/>
                  </a:lnTo>
                  <a:lnTo>
                    <a:pt x="357" y="613"/>
                  </a:lnTo>
                  <a:lnTo>
                    <a:pt x="354" y="630"/>
                  </a:lnTo>
                  <a:lnTo>
                    <a:pt x="350" y="684"/>
                  </a:lnTo>
                  <a:lnTo>
                    <a:pt x="348" y="738"/>
                  </a:lnTo>
                  <a:lnTo>
                    <a:pt x="347" y="791"/>
                  </a:lnTo>
                  <a:lnTo>
                    <a:pt x="349" y="846"/>
                  </a:lnTo>
                  <a:lnTo>
                    <a:pt x="349" y="904"/>
                  </a:lnTo>
                  <a:lnTo>
                    <a:pt x="352" y="953"/>
                  </a:lnTo>
                  <a:lnTo>
                    <a:pt x="354" y="1002"/>
                  </a:lnTo>
                  <a:lnTo>
                    <a:pt x="358" y="1056"/>
                  </a:lnTo>
                  <a:lnTo>
                    <a:pt x="360" y="1056"/>
                  </a:lnTo>
                  <a:lnTo>
                    <a:pt x="359" y="1068"/>
                  </a:lnTo>
                  <a:lnTo>
                    <a:pt x="362" y="1078"/>
                  </a:lnTo>
                  <a:lnTo>
                    <a:pt x="365" y="1090"/>
                  </a:lnTo>
                  <a:lnTo>
                    <a:pt x="365" y="1101"/>
                  </a:lnTo>
                  <a:lnTo>
                    <a:pt x="371" y="1106"/>
                  </a:lnTo>
                  <a:lnTo>
                    <a:pt x="390" y="1102"/>
                  </a:lnTo>
                  <a:lnTo>
                    <a:pt x="409" y="1099"/>
                  </a:lnTo>
                  <a:lnTo>
                    <a:pt x="427" y="1096"/>
                  </a:lnTo>
                  <a:lnTo>
                    <a:pt x="446" y="1092"/>
                  </a:lnTo>
                  <a:lnTo>
                    <a:pt x="464" y="1087"/>
                  </a:lnTo>
                  <a:lnTo>
                    <a:pt x="483" y="1084"/>
                  </a:lnTo>
                  <a:lnTo>
                    <a:pt x="501" y="1080"/>
                  </a:lnTo>
                  <a:lnTo>
                    <a:pt x="519" y="1078"/>
                  </a:lnTo>
                  <a:lnTo>
                    <a:pt x="537" y="1073"/>
                  </a:lnTo>
                  <a:lnTo>
                    <a:pt x="555" y="1069"/>
                  </a:lnTo>
                  <a:lnTo>
                    <a:pt x="574" y="1065"/>
                  </a:lnTo>
                  <a:lnTo>
                    <a:pt x="592" y="1062"/>
                  </a:lnTo>
                  <a:lnTo>
                    <a:pt x="611" y="1058"/>
                  </a:lnTo>
                  <a:lnTo>
                    <a:pt x="630" y="1055"/>
                  </a:lnTo>
                  <a:lnTo>
                    <a:pt x="649" y="1053"/>
                  </a:lnTo>
                  <a:lnTo>
                    <a:pt x="668" y="1049"/>
                  </a:lnTo>
                  <a:lnTo>
                    <a:pt x="687" y="1046"/>
                  </a:lnTo>
                  <a:lnTo>
                    <a:pt x="706" y="1043"/>
                  </a:lnTo>
                  <a:lnTo>
                    <a:pt x="724" y="1040"/>
                  </a:lnTo>
                  <a:lnTo>
                    <a:pt x="743" y="1036"/>
                  </a:lnTo>
                  <a:lnTo>
                    <a:pt x="761" y="1033"/>
                  </a:lnTo>
                  <a:lnTo>
                    <a:pt x="780" y="1029"/>
                  </a:lnTo>
                  <a:lnTo>
                    <a:pt x="797" y="1025"/>
                  </a:lnTo>
                  <a:lnTo>
                    <a:pt x="814" y="1020"/>
                  </a:lnTo>
                  <a:lnTo>
                    <a:pt x="845" y="1014"/>
                  </a:lnTo>
                  <a:lnTo>
                    <a:pt x="874" y="1008"/>
                  </a:lnTo>
                  <a:lnTo>
                    <a:pt x="904" y="1003"/>
                  </a:lnTo>
                  <a:lnTo>
                    <a:pt x="933" y="996"/>
                  </a:lnTo>
                  <a:lnTo>
                    <a:pt x="961" y="990"/>
                  </a:lnTo>
                  <a:lnTo>
                    <a:pt x="990" y="983"/>
                  </a:lnTo>
                  <a:lnTo>
                    <a:pt x="1019" y="977"/>
                  </a:lnTo>
                  <a:lnTo>
                    <a:pt x="1047" y="970"/>
                  </a:lnTo>
                  <a:lnTo>
                    <a:pt x="1076" y="963"/>
                  </a:lnTo>
                  <a:lnTo>
                    <a:pt x="1104" y="957"/>
                  </a:lnTo>
                  <a:lnTo>
                    <a:pt x="1133" y="952"/>
                  </a:lnTo>
                  <a:lnTo>
                    <a:pt x="1161" y="945"/>
                  </a:lnTo>
                  <a:lnTo>
                    <a:pt x="1191" y="939"/>
                  </a:lnTo>
                  <a:lnTo>
                    <a:pt x="1220" y="934"/>
                  </a:lnTo>
                  <a:lnTo>
                    <a:pt x="1249" y="928"/>
                  </a:lnTo>
                  <a:lnTo>
                    <a:pt x="1278" y="924"/>
                  </a:lnTo>
                  <a:lnTo>
                    <a:pt x="1281" y="908"/>
                  </a:lnTo>
                  <a:lnTo>
                    <a:pt x="1287" y="891"/>
                  </a:lnTo>
                  <a:lnTo>
                    <a:pt x="1292" y="876"/>
                  </a:lnTo>
                  <a:lnTo>
                    <a:pt x="1295" y="860"/>
                  </a:lnTo>
                  <a:lnTo>
                    <a:pt x="1300" y="808"/>
                  </a:lnTo>
                  <a:lnTo>
                    <a:pt x="1306" y="758"/>
                  </a:lnTo>
                  <a:lnTo>
                    <a:pt x="1311" y="707"/>
                  </a:lnTo>
                  <a:lnTo>
                    <a:pt x="1314" y="653"/>
                  </a:lnTo>
                  <a:lnTo>
                    <a:pt x="1314" y="655"/>
                  </a:lnTo>
                  <a:lnTo>
                    <a:pt x="1317" y="579"/>
                  </a:lnTo>
                  <a:lnTo>
                    <a:pt x="1318" y="580"/>
                  </a:lnTo>
                  <a:lnTo>
                    <a:pt x="1320" y="561"/>
                  </a:lnTo>
                  <a:lnTo>
                    <a:pt x="1320" y="538"/>
                  </a:lnTo>
                  <a:lnTo>
                    <a:pt x="1320" y="516"/>
                  </a:lnTo>
                  <a:lnTo>
                    <a:pt x="1320" y="497"/>
                  </a:lnTo>
                  <a:lnTo>
                    <a:pt x="1323" y="496"/>
                  </a:lnTo>
                  <a:lnTo>
                    <a:pt x="1323" y="493"/>
                  </a:lnTo>
                  <a:lnTo>
                    <a:pt x="1320" y="492"/>
                  </a:lnTo>
                  <a:lnTo>
                    <a:pt x="1320" y="491"/>
                  </a:lnTo>
                  <a:lnTo>
                    <a:pt x="1323" y="489"/>
                  </a:lnTo>
                  <a:lnTo>
                    <a:pt x="1322" y="485"/>
                  </a:lnTo>
                  <a:lnTo>
                    <a:pt x="1320" y="483"/>
                  </a:lnTo>
                  <a:lnTo>
                    <a:pt x="1322" y="483"/>
                  </a:lnTo>
                  <a:lnTo>
                    <a:pt x="1324" y="475"/>
                  </a:lnTo>
                  <a:lnTo>
                    <a:pt x="1322" y="469"/>
                  </a:lnTo>
                  <a:lnTo>
                    <a:pt x="1320" y="463"/>
                  </a:lnTo>
                  <a:lnTo>
                    <a:pt x="1320" y="454"/>
                  </a:lnTo>
                  <a:lnTo>
                    <a:pt x="1322" y="455"/>
                  </a:lnTo>
                  <a:lnTo>
                    <a:pt x="1323" y="453"/>
                  </a:lnTo>
                  <a:lnTo>
                    <a:pt x="1323" y="450"/>
                  </a:lnTo>
                  <a:lnTo>
                    <a:pt x="1322" y="449"/>
                  </a:lnTo>
                  <a:lnTo>
                    <a:pt x="1322" y="449"/>
                  </a:lnTo>
                  <a:lnTo>
                    <a:pt x="1324" y="383"/>
                  </a:lnTo>
                  <a:lnTo>
                    <a:pt x="1325" y="314"/>
                  </a:lnTo>
                  <a:lnTo>
                    <a:pt x="1325" y="246"/>
                  </a:lnTo>
                  <a:lnTo>
                    <a:pt x="1324" y="178"/>
                  </a:lnTo>
                  <a:lnTo>
                    <a:pt x="1322" y="172"/>
                  </a:lnTo>
                  <a:lnTo>
                    <a:pt x="1320" y="165"/>
                  </a:lnTo>
                  <a:lnTo>
                    <a:pt x="1319" y="158"/>
                  </a:lnTo>
                  <a:lnTo>
                    <a:pt x="1317" y="153"/>
                  </a:lnTo>
                  <a:lnTo>
                    <a:pt x="1319" y="150"/>
                  </a:lnTo>
                  <a:lnTo>
                    <a:pt x="1323" y="151"/>
                  </a:lnTo>
                  <a:lnTo>
                    <a:pt x="1325" y="152"/>
                  </a:lnTo>
                  <a:lnTo>
                    <a:pt x="1327" y="153"/>
                  </a:lnTo>
                  <a:lnTo>
                    <a:pt x="1333" y="168"/>
                  </a:lnTo>
                  <a:lnTo>
                    <a:pt x="1334" y="187"/>
                  </a:lnTo>
                  <a:lnTo>
                    <a:pt x="1335" y="205"/>
                  </a:lnTo>
                  <a:lnTo>
                    <a:pt x="1338" y="223"/>
                  </a:lnTo>
                  <a:lnTo>
                    <a:pt x="1334" y="239"/>
                  </a:lnTo>
                  <a:lnTo>
                    <a:pt x="1334" y="432"/>
                  </a:lnTo>
                  <a:lnTo>
                    <a:pt x="1333" y="436"/>
                  </a:lnTo>
                  <a:lnTo>
                    <a:pt x="1332" y="439"/>
                  </a:lnTo>
                  <a:lnTo>
                    <a:pt x="1332" y="441"/>
                  </a:lnTo>
                  <a:lnTo>
                    <a:pt x="1333" y="446"/>
                  </a:lnTo>
                  <a:lnTo>
                    <a:pt x="1329" y="557"/>
                  </a:lnTo>
                  <a:lnTo>
                    <a:pt x="1324" y="668"/>
                  </a:lnTo>
                  <a:lnTo>
                    <a:pt x="1314" y="780"/>
                  </a:lnTo>
                  <a:lnTo>
                    <a:pt x="1300" y="894"/>
                  </a:lnTo>
                  <a:lnTo>
                    <a:pt x="1298" y="902"/>
                  </a:lnTo>
                  <a:lnTo>
                    <a:pt x="1296" y="910"/>
                  </a:lnTo>
                  <a:lnTo>
                    <a:pt x="1292" y="919"/>
                  </a:lnTo>
                  <a:lnTo>
                    <a:pt x="1290" y="927"/>
                  </a:lnTo>
                  <a:lnTo>
                    <a:pt x="1285" y="927"/>
                  </a:lnTo>
                  <a:lnTo>
                    <a:pt x="1280" y="927"/>
                  </a:lnTo>
                  <a:lnTo>
                    <a:pt x="1276" y="930"/>
                  </a:lnTo>
                  <a:lnTo>
                    <a:pt x="1271" y="933"/>
                  </a:lnTo>
                  <a:lnTo>
                    <a:pt x="1258" y="937"/>
                  </a:lnTo>
                  <a:lnTo>
                    <a:pt x="1244" y="940"/>
                  </a:lnTo>
                  <a:lnTo>
                    <a:pt x="1230" y="943"/>
                  </a:lnTo>
                  <a:lnTo>
                    <a:pt x="1216" y="946"/>
                  </a:lnTo>
                  <a:lnTo>
                    <a:pt x="1202" y="949"/>
                  </a:lnTo>
                  <a:lnTo>
                    <a:pt x="1187" y="953"/>
                  </a:lnTo>
                  <a:lnTo>
                    <a:pt x="1173" y="955"/>
                  </a:lnTo>
                  <a:lnTo>
                    <a:pt x="1158" y="959"/>
                  </a:lnTo>
                  <a:lnTo>
                    <a:pt x="1144" y="961"/>
                  </a:lnTo>
                  <a:lnTo>
                    <a:pt x="1130" y="964"/>
                  </a:lnTo>
                  <a:lnTo>
                    <a:pt x="1116" y="967"/>
                  </a:lnTo>
                  <a:lnTo>
                    <a:pt x="1101" y="970"/>
                  </a:lnTo>
                  <a:lnTo>
                    <a:pt x="1086" y="972"/>
                  </a:lnTo>
                  <a:lnTo>
                    <a:pt x="1073" y="976"/>
                  </a:lnTo>
                  <a:lnTo>
                    <a:pt x="1058" y="978"/>
                  </a:lnTo>
                  <a:lnTo>
                    <a:pt x="1045" y="982"/>
                  </a:lnTo>
                  <a:lnTo>
                    <a:pt x="1016" y="989"/>
                  </a:lnTo>
                  <a:lnTo>
                    <a:pt x="987" y="996"/>
                  </a:lnTo>
                  <a:lnTo>
                    <a:pt x="958" y="1002"/>
                  </a:lnTo>
                  <a:lnTo>
                    <a:pt x="929" y="1008"/>
                  </a:lnTo>
                  <a:lnTo>
                    <a:pt x="900" y="1014"/>
                  </a:lnTo>
                  <a:lnTo>
                    <a:pt x="869" y="1021"/>
                  </a:lnTo>
                  <a:lnTo>
                    <a:pt x="840" y="1027"/>
                  </a:lnTo>
                  <a:lnTo>
                    <a:pt x="811" y="1033"/>
                  </a:lnTo>
                  <a:lnTo>
                    <a:pt x="782" y="1039"/>
                  </a:lnTo>
                  <a:lnTo>
                    <a:pt x="752" y="1044"/>
                  </a:lnTo>
                  <a:lnTo>
                    <a:pt x="723" y="1050"/>
                  </a:lnTo>
                  <a:lnTo>
                    <a:pt x="694" y="1055"/>
                  </a:lnTo>
                  <a:lnTo>
                    <a:pt x="663" y="1061"/>
                  </a:lnTo>
                  <a:lnTo>
                    <a:pt x="633" y="1065"/>
                  </a:lnTo>
                  <a:lnTo>
                    <a:pt x="604" y="1070"/>
                  </a:lnTo>
                  <a:lnTo>
                    <a:pt x="574" y="1075"/>
                  </a:lnTo>
                  <a:lnTo>
                    <a:pt x="562" y="1077"/>
                  </a:lnTo>
                  <a:lnTo>
                    <a:pt x="549" y="1080"/>
                  </a:lnTo>
                  <a:lnTo>
                    <a:pt x="537" y="1083"/>
                  </a:lnTo>
                  <a:lnTo>
                    <a:pt x="523" y="1085"/>
                  </a:lnTo>
                  <a:lnTo>
                    <a:pt x="511" y="1089"/>
                  </a:lnTo>
                  <a:lnTo>
                    <a:pt x="498" y="1091"/>
                  </a:lnTo>
                  <a:lnTo>
                    <a:pt x="485" y="1093"/>
                  </a:lnTo>
                  <a:lnTo>
                    <a:pt x="472" y="1096"/>
                  </a:lnTo>
                  <a:lnTo>
                    <a:pt x="460" y="1099"/>
                  </a:lnTo>
                  <a:lnTo>
                    <a:pt x="446" y="1101"/>
                  </a:lnTo>
                  <a:lnTo>
                    <a:pt x="433" y="1104"/>
                  </a:lnTo>
                  <a:lnTo>
                    <a:pt x="420" y="1107"/>
                  </a:lnTo>
                  <a:lnTo>
                    <a:pt x="407" y="1111"/>
                  </a:lnTo>
                  <a:lnTo>
                    <a:pt x="395" y="1113"/>
                  </a:lnTo>
                  <a:lnTo>
                    <a:pt x="381" y="1116"/>
                  </a:lnTo>
                  <a:lnTo>
                    <a:pt x="369" y="1120"/>
                  </a:lnTo>
                  <a:lnTo>
                    <a:pt x="368" y="1122"/>
                  </a:lnTo>
                  <a:lnTo>
                    <a:pt x="368" y="1123"/>
                  </a:lnTo>
                  <a:lnTo>
                    <a:pt x="368" y="1126"/>
                  </a:lnTo>
                  <a:lnTo>
                    <a:pt x="368" y="1127"/>
                  </a:lnTo>
                  <a:lnTo>
                    <a:pt x="376" y="1129"/>
                  </a:lnTo>
                  <a:lnTo>
                    <a:pt x="382" y="1134"/>
                  </a:lnTo>
                  <a:lnTo>
                    <a:pt x="388" y="1138"/>
                  </a:lnTo>
                  <a:lnTo>
                    <a:pt x="392" y="1143"/>
                  </a:lnTo>
                  <a:lnTo>
                    <a:pt x="397" y="1149"/>
                  </a:lnTo>
                  <a:lnTo>
                    <a:pt x="401" y="1154"/>
                  </a:lnTo>
                  <a:lnTo>
                    <a:pt x="407" y="1158"/>
                  </a:lnTo>
                  <a:lnTo>
                    <a:pt x="413" y="1162"/>
                  </a:lnTo>
                  <a:lnTo>
                    <a:pt x="413" y="1163"/>
                  </a:lnTo>
                  <a:lnTo>
                    <a:pt x="413" y="1164"/>
                  </a:lnTo>
                  <a:lnTo>
                    <a:pt x="413" y="1166"/>
                  </a:lnTo>
                  <a:lnTo>
                    <a:pt x="414" y="1166"/>
                  </a:lnTo>
                  <a:lnTo>
                    <a:pt x="425" y="1178"/>
                  </a:lnTo>
                  <a:lnTo>
                    <a:pt x="436" y="1191"/>
                  </a:lnTo>
                  <a:lnTo>
                    <a:pt x="448" y="1202"/>
                  </a:lnTo>
                  <a:lnTo>
                    <a:pt x="461" y="1215"/>
                  </a:lnTo>
                  <a:lnTo>
                    <a:pt x="473" y="1228"/>
                  </a:lnTo>
                  <a:lnTo>
                    <a:pt x="485" y="1241"/>
                  </a:lnTo>
                  <a:lnTo>
                    <a:pt x="498" y="1253"/>
                  </a:lnTo>
                  <a:lnTo>
                    <a:pt x="511" y="1266"/>
                  </a:lnTo>
                  <a:lnTo>
                    <a:pt x="523" y="1279"/>
                  </a:lnTo>
                  <a:lnTo>
                    <a:pt x="536" y="1292"/>
                  </a:lnTo>
                  <a:lnTo>
                    <a:pt x="548" y="1303"/>
                  </a:lnTo>
                  <a:lnTo>
                    <a:pt x="560" y="1316"/>
                  </a:lnTo>
                  <a:lnTo>
                    <a:pt x="572" y="1329"/>
                  </a:lnTo>
                  <a:lnTo>
                    <a:pt x="584" y="1340"/>
                  </a:lnTo>
                  <a:lnTo>
                    <a:pt x="595" y="1352"/>
                  </a:lnTo>
                  <a:lnTo>
                    <a:pt x="605" y="1364"/>
                  </a:lnTo>
                  <a:lnTo>
                    <a:pt x="629" y="1359"/>
                  </a:lnTo>
                  <a:lnTo>
                    <a:pt x="652" y="1354"/>
                  </a:lnTo>
                  <a:lnTo>
                    <a:pt x="676" y="1348"/>
                  </a:lnTo>
                  <a:lnTo>
                    <a:pt x="699" y="1344"/>
                  </a:lnTo>
                  <a:lnTo>
                    <a:pt x="723" y="1338"/>
                  </a:lnTo>
                  <a:lnTo>
                    <a:pt x="746" y="1332"/>
                  </a:lnTo>
                  <a:lnTo>
                    <a:pt x="771" y="1328"/>
                  </a:lnTo>
                  <a:lnTo>
                    <a:pt x="794" y="1322"/>
                  </a:lnTo>
                  <a:lnTo>
                    <a:pt x="818" y="1316"/>
                  </a:lnTo>
                  <a:lnTo>
                    <a:pt x="841" y="1309"/>
                  </a:lnTo>
                  <a:lnTo>
                    <a:pt x="865" y="1303"/>
                  </a:lnTo>
                  <a:lnTo>
                    <a:pt x="888" y="1297"/>
                  </a:lnTo>
                  <a:lnTo>
                    <a:pt x="912" y="1292"/>
                  </a:lnTo>
                  <a:lnTo>
                    <a:pt x="935" y="1286"/>
                  </a:lnTo>
                  <a:lnTo>
                    <a:pt x="958" y="1279"/>
                  </a:lnTo>
                  <a:lnTo>
                    <a:pt x="981" y="1273"/>
                  </a:lnTo>
                  <a:lnTo>
                    <a:pt x="981" y="1279"/>
                  </a:lnTo>
                  <a:lnTo>
                    <a:pt x="980" y="1284"/>
                  </a:lnTo>
                  <a:lnTo>
                    <a:pt x="976" y="1285"/>
                  </a:lnTo>
                  <a:lnTo>
                    <a:pt x="970" y="1286"/>
                  </a:lnTo>
                  <a:lnTo>
                    <a:pt x="963" y="1286"/>
                  </a:lnTo>
                  <a:lnTo>
                    <a:pt x="958" y="1286"/>
                  </a:lnTo>
                  <a:lnTo>
                    <a:pt x="952" y="1288"/>
                  </a:lnTo>
                  <a:lnTo>
                    <a:pt x="948" y="1290"/>
                  </a:lnTo>
                  <a:lnTo>
                    <a:pt x="928" y="1297"/>
                  </a:lnTo>
                  <a:lnTo>
                    <a:pt x="906" y="1303"/>
                  </a:lnTo>
                  <a:lnTo>
                    <a:pt x="886" y="1309"/>
                  </a:lnTo>
                  <a:lnTo>
                    <a:pt x="865" y="1315"/>
                  </a:lnTo>
                  <a:lnTo>
                    <a:pt x="844" y="1321"/>
                  </a:lnTo>
                  <a:lnTo>
                    <a:pt x="823" y="1325"/>
                  </a:lnTo>
                  <a:lnTo>
                    <a:pt x="802" y="1330"/>
                  </a:lnTo>
                  <a:lnTo>
                    <a:pt x="782" y="1335"/>
                  </a:lnTo>
                  <a:lnTo>
                    <a:pt x="761" y="1339"/>
                  </a:lnTo>
                  <a:lnTo>
                    <a:pt x="741" y="1345"/>
                  </a:lnTo>
                  <a:lnTo>
                    <a:pt x="719" y="1350"/>
                  </a:lnTo>
                  <a:lnTo>
                    <a:pt x="699" y="1354"/>
                  </a:lnTo>
                  <a:lnTo>
                    <a:pt x="678" y="1360"/>
                  </a:lnTo>
                  <a:lnTo>
                    <a:pt x="658" y="1365"/>
                  </a:lnTo>
                  <a:lnTo>
                    <a:pt x="638" y="1372"/>
                  </a:lnTo>
                  <a:lnTo>
                    <a:pt x="617" y="1378"/>
                  </a:lnTo>
                  <a:lnTo>
                    <a:pt x="621" y="1389"/>
                  </a:lnTo>
                  <a:lnTo>
                    <a:pt x="624" y="1402"/>
                  </a:lnTo>
                  <a:lnTo>
                    <a:pt x="624" y="1415"/>
                  </a:lnTo>
                  <a:lnTo>
                    <a:pt x="620" y="1425"/>
                  </a:lnTo>
                  <a:lnTo>
                    <a:pt x="614" y="1425"/>
                  </a:lnTo>
                  <a:lnTo>
                    <a:pt x="612" y="1418"/>
                  </a:lnTo>
                  <a:lnTo>
                    <a:pt x="611" y="1410"/>
                  </a:lnTo>
                  <a:lnTo>
                    <a:pt x="611" y="1402"/>
                  </a:lnTo>
                  <a:lnTo>
                    <a:pt x="610" y="1393"/>
                  </a:lnTo>
                  <a:lnTo>
                    <a:pt x="609" y="1388"/>
                  </a:lnTo>
                  <a:lnTo>
                    <a:pt x="606" y="1382"/>
                  </a:lnTo>
                  <a:lnTo>
                    <a:pt x="602" y="1376"/>
                  </a:lnTo>
                  <a:lnTo>
                    <a:pt x="596" y="1373"/>
                  </a:lnTo>
                  <a:lnTo>
                    <a:pt x="586" y="1361"/>
                  </a:lnTo>
                  <a:lnTo>
                    <a:pt x="576" y="1348"/>
                  </a:lnTo>
                  <a:lnTo>
                    <a:pt x="565" y="1337"/>
                  </a:lnTo>
                  <a:lnTo>
                    <a:pt x="554" y="1324"/>
                  </a:lnTo>
                  <a:lnTo>
                    <a:pt x="542" y="1313"/>
                  </a:lnTo>
                  <a:lnTo>
                    <a:pt x="531" y="1300"/>
                  </a:lnTo>
                  <a:lnTo>
                    <a:pt x="520" y="1288"/>
                  </a:lnTo>
                  <a:lnTo>
                    <a:pt x="508" y="1277"/>
                  </a:lnTo>
                  <a:lnTo>
                    <a:pt x="497" y="1264"/>
                  </a:lnTo>
                  <a:lnTo>
                    <a:pt x="484" y="1252"/>
                  </a:lnTo>
                  <a:lnTo>
                    <a:pt x="473" y="1241"/>
                  </a:lnTo>
                  <a:lnTo>
                    <a:pt x="461" y="1229"/>
                  </a:lnTo>
                  <a:lnTo>
                    <a:pt x="450" y="1217"/>
                  </a:lnTo>
                  <a:lnTo>
                    <a:pt x="438" y="1206"/>
                  </a:lnTo>
                  <a:lnTo>
                    <a:pt x="428" y="1195"/>
                  </a:lnTo>
                  <a:lnTo>
                    <a:pt x="417" y="1184"/>
                  </a:lnTo>
                  <a:lnTo>
                    <a:pt x="412" y="1178"/>
                  </a:lnTo>
                  <a:lnTo>
                    <a:pt x="406" y="1172"/>
                  </a:lnTo>
                  <a:lnTo>
                    <a:pt x="400" y="1166"/>
                  </a:lnTo>
                  <a:lnTo>
                    <a:pt x="395" y="1160"/>
                  </a:lnTo>
                  <a:lnTo>
                    <a:pt x="388" y="1155"/>
                  </a:lnTo>
                  <a:lnTo>
                    <a:pt x="381" y="1148"/>
                  </a:lnTo>
                  <a:lnTo>
                    <a:pt x="375" y="1142"/>
                  </a:lnTo>
                  <a:lnTo>
                    <a:pt x="368" y="1136"/>
                  </a:lnTo>
                  <a:lnTo>
                    <a:pt x="361" y="1136"/>
                  </a:lnTo>
                  <a:lnTo>
                    <a:pt x="354" y="1134"/>
                  </a:lnTo>
                  <a:lnTo>
                    <a:pt x="348" y="1130"/>
                  </a:lnTo>
                  <a:lnTo>
                    <a:pt x="342" y="1126"/>
                  </a:lnTo>
                  <a:lnTo>
                    <a:pt x="335" y="1121"/>
                  </a:lnTo>
                  <a:lnTo>
                    <a:pt x="329" y="1116"/>
                  </a:lnTo>
                  <a:lnTo>
                    <a:pt x="322" y="1113"/>
                  </a:lnTo>
                  <a:lnTo>
                    <a:pt x="315" y="1111"/>
                  </a:lnTo>
                  <a:lnTo>
                    <a:pt x="310" y="1106"/>
                  </a:lnTo>
                  <a:lnTo>
                    <a:pt x="304" y="1102"/>
                  </a:lnTo>
                  <a:lnTo>
                    <a:pt x="298" y="1099"/>
                  </a:lnTo>
                  <a:lnTo>
                    <a:pt x="294" y="1096"/>
                  </a:lnTo>
                  <a:lnTo>
                    <a:pt x="287" y="1092"/>
                  </a:lnTo>
                  <a:lnTo>
                    <a:pt x="282" y="1090"/>
                  </a:lnTo>
                  <a:lnTo>
                    <a:pt x="275" y="1087"/>
                  </a:lnTo>
                  <a:lnTo>
                    <a:pt x="268" y="1085"/>
                  </a:lnTo>
                  <a:lnTo>
                    <a:pt x="255" y="1078"/>
                  </a:lnTo>
                  <a:lnTo>
                    <a:pt x="243" y="1071"/>
                  </a:lnTo>
                  <a:lnTo>
                    <a:pt x="229" y="1064"/>
                  </a:lnTo>
                  <a:lnTo>
                    <a:pt x="217" y="1057"/>
                  </a:lnTo>
                  <a:lnTo>
                    <a:pt x="204" y="1050"/>
                  </a:lnTo>
                  <a:lnTo>
                    <a:pt x="191" y="1042"/>
                  </a:lnTo>
                  <a:lnTo>
                    <a:pt x="179" y="1035"/>
                  </a:lnTo>
                  <a:lnTo>
                    <a:pt x="166" y="1028"/>
                  </a:lnTo>
                  <a:lnTo>
                    <a:pt x="153" y="1021"/>
                  </a:lnTo>
                  <a:lnTo>
                    <a:pt x="141" y="1014"/>
                  </a:lnTo>
                  <a:lnTo>
                    <a:pt x="127" y="1007"/>
                  </a:lnTo>
                  <a:lnTo>
                    <a:pt x="114" y="1000"/>
                  </a:lnTo>
                  <a:lnTo>
                    <a:pt x="100" y="995"/>
                  </a:lnTo>
                  <a:lnTo>
                    <a:pt x="87" y="988"/>
                  </a:lnTo>
                  <a:lnTo>
                    <a:pt x="73" y="983"/>
                  </a:lnTo>
                  <a:lnTo>
                    <a:pt x="60" y="977"/>
                  </a:lnTo>
                  <a:lnTo>
                    <a:pt x="24" y="964"/>
                  </a:lnTo>
                  <a:lnTo>
                    <a:pt x="22" y="982"/>
                  </a:lnTo>
                  <a:lnTo>
                    <a:pt x="22" y="999"/>
                  </a:lnTo>
                  <a:lnTo>
                    <a:pt x="23" y="1015"/>
                  </a:lnTo>
                  <a:lnTo>
                    <a:pt x="25" y="1027"/>
                  </a:lnTo>
                  <a:lnTo>
                    <a:pt x="30" y="1033"/>
                  </a:lnTo>
                  <a:lnTo>
                    <a:pt x="34" y="1040"/>
                  </a:lnTo>
                  <a:lnTo>
                    <a:pt x="41" y="1044"/>
                  </a:lnTo>
                  <a:lnTo>
                    <a:pt x="49" y="1050"/>
                  </a:lnTo>
                  <a:lnTo>
                    <a:pt x="56" y="1055"/>
                  </a:lnTo>
                  <a:lnTo>
                    <a:pt x="63" y="1061"/>
                  </a:lnTo>
                  <a:lnTo>
                    <a:pt x="71" y="1065"/>
                  </a:lnTo>
                  <a:lnTo>
                    <a:pt x="78" y="1070"/>
                  </a:lnTo>
                  <a:lnTo>
                    <a:pt x="103" y="1084"/>
                  </a:lnTo>
                  <a:lnTo>
                    <a:pt x="127" y="1097"/>
                  </a:lnTo>
                  <a:lnTo>
                    <a:pt x="151" y="1111"/>
                  </a:lnTo>
                  <a:lnTo>
                    <a:pt x="173" y="1126"/>
                  </a:lnTo>
                  <a:lnTo>
                    <a:pt x="197" y="1140"/>
                  </a:lnTo>
                  <a:lnTo>
                    <a:pt x="219" y="1155"/>
                  </a:lnTo>
                  <a:lnTo>
                    <a:pt x="241" y="1169"/>
                  </a:lnTo>
                  <a:lnTo>
                    <a:pt x="264" y="1184"/>
                  </a:lnTo>
                  <a:lnTo>
                    <a:pt x="285" y="1199"/>
                  </a:lnTo>
                  <a:lnTo>
                    <a:pt x="307" y="1214"/>
                  </a:lnTo>
                  <a:lnTo>
                    <a:pt x="331" y="1230"/>
                  </a:lnTo>
                  <a:lnTo>
                    <a:pt x="353" y="1245"/>
                  </a:lnTo>
                  <a:lnTo>
                    <a:pt x="377" y="1260"/>
                  </a:lnTo>
                  <a:lnTo>
                    <a:pt x="400" y="1275"/>
                  </a:lnTo>
                  <a:lnTo>
                    <a:pt x="425" y="1292"/>
                  </a:lnTo>
                  <a:lnTo>
                    <a:pt x="450" y="1307"/>
                  </a:lnTo>
                  <a:lnTo>
                    <a:pt x="469" y="1322"/>
                  </a:lnTo>
                  <a:lnTo>
                    <a:pt x="488" y="1336"/>
                  </a:lnTo>
                  <a:lnTo>
                    <a:pt x="506" y="1350"/>
                  </a:lnTo>
                  <a:lnTo>
                    <a:pt x="523" y="1361"/>
                  </a:lnTo>
                  <a:lnTo>
                    <a:pt x="541" y="1374"/>
                  </a:lnTo>
                  <a:lnTo>
                    <a:pt x="558" y="1387"/>
                  </a:lnTo>
                  <a:lnTo>
                    <a:pt x="577" y="1400"/>
                  </a:lnTo>
                  <a:lnTo>
                    <a:pt x="596" y="1413"/>
                  </a:lnTo>
                  <a:lnTo>
                    <a:pt x="595" y="1422"/>
                  </a:lnTo>
                  <a:lnTo>
                    <a:pt x="588" y="1420"/>
                  </a:lnTo>
                  <a:lnTo>
                    <a:pt x="585" y="1417"/>
                  </a:lnTo>
                  <a:lnTo>
                    <a:pt x="582" y="1412"/>
                  </a:lnTo>
                  <a:lnTo>
                    <a:pt x="575" y="1408"/>
                  </a:lnTo>
                  <a:lnTo>
                    <a:pt x="554" y="1395"/>
                  </a:lnTo>
                  <a:lnTo>
                    <a:pt x="534" y="1381"/>
                  </a:lnTo>
                  <a:lnTo>
                    <a:pt x="513" y="1367"/>
                  </a:lnTo>
                  <a:lnTo>
                    <a:pt x="493" y="1353"/>
                  </a:lnTo>
                  <a:lnTo>
                    <a:pt x="473" y="1339"/>
                  </a:lnTo>
                  <a:lnTo>
                    <a:pt x="454" y="1324"/>
                  </a:lnTo>
                  <a:lnTo>
                    <a:pt x="433" y="1309"/>
                  </a:lnTo>
                  <a:lnTo>
                    <a:pt x="413" y="1295"/>
                  </a:lnTo>
                  <a:lnTo>
                    <a:pt x="391" y="1281"/>
                  </a:lnTo>
                  <a:lnTo>
                    <a:pt x="370" y="1267"/>
                  </a:lnTo>
                  <a:lnTo>
                    <a:pt x="349" y="1253"/>
                  </a:lnTo>
                  <a:lnTo>
                    <a:pt x="328" y="1239"/>
                  </a:lnTo>
                  <a:lnTo>
                    <a:pt x="307" y="1225"/>
                  </a:lnTo>
                  <a:lnTo>
                    <a:pt x="286" y="1212"/>
                  </a:lnTo>
                  <a:lnTo>
                    <a:pt x="265" y="1198"/>
                  </a:lnTo>
                  <a:lnTo>
                    <a:pt x="244" y="1184"/>
                  </a:lnTo>
                  <a:lnTo>
                    <a:pt x="222" y="1170"/>
                  </a:lnTo>
                  <a:lnTo>
                    <a:pt x="201" y="1157"/>
                  </a:lnTo>
                  <a:lnTo>
                    <a:pt x="180" y="1143"/>
                  </a:lnTo>
                  <a:lnTo>
                    <a:pt x="159" y="1130"/>
                  </a:lnTo>
                  <a:lnTo>
                    <a:pt x="136" y="1116"/>
                  </a:lnTo>
                  <a:lnTo>
                    <a:pt x="114" y="1104"/>
                  </a:lnTo>
                  <a:lnTo>
                    <a:pt x="91" y="1091"/>
                  </a:lnTo>
                  <a:lnTo>
                    <a:pt x="68" y="1078"/>
                  </a:lnTo>
                  <a:lnTo>
                    <a:pt x="61" y="1073"/>
                  </a:lnTo>
                  <a:lnTo>
                    <a:pt x="53" y="1069"/>
                  </a:lnTo>
                  <a:lnTo>
                    <a:pt x="47" y="1064"/>
                  </a:lnTo>
                  <a:lnTo>
                    <a:pt x="40" y="1058"/>
                  </a:lnTo>
                  <a:lnTo>
                    <a:pt x="33" y="1054"/>
                  </a:lnTo>
                  <a:lnTo>
                    <a:pt x="26" y="1049"/>
                  </a:lnTo>
                  <a:lnTo>
                    <a:pt x="19" y="1044"/>
                  </a:lnTo>
                  <a:lnTo>
                    <a:pt x="12" y="1040"/>
                  </a:lnTo>
                  <a:lnTo>
                    <a:pt x="12" y="970"/>
                  </a:lnTo>
                  <a:lnTo>
                    <a:pt x="13" y="971"/>
                  </a:lnTo>
                  <a:lnTo>
                    <a:pt x="15" y="960"/>
                  </a:lnTo>
                  <a:lnTo>
                    <a:pt x="16" y="952"/>
                  </a:lnTo>
                  <a:lnTo>
                    <a:pt x="15" y="943"/>
                  </a:lnTo>
                  <a:lnTo>
                    <a:pt x="12" y="933"/>
                  </a:lnTo>
                  <a:lnTo>
                    <a:pt x="11" y="920"/>
                  </a:lnTo>
                  <a:lnTo>
                    <a:pt x="10" y="908"/>
                  </a:lnTo>
                  <a:lnTo>
                    <a:pt x="7" y="896"/>
                  </a:lnTo>
                  <a:lnTo>
                    <a:pt x="4" y="887"/>
                  </a:lnTo>
                  <a:lnTo>
                    <a:pt x="2" y="801"/>
                  </a:lnTo>
                  <a:lnTo>
                    <a:pt x="0" y="711"/>
                  </a:lnTo>
                  <a:lnTo>
                    <a:pt x="1" y="623"/>
                  </a:lnTo>
                  <a:lnTo>
                    <a:pt x="7" y="541"/>
                  </a:lnTo>
                  <a:lnTo>
                    <a:pt x="7" y="528"/>
                  </a:lnTo>
                  <a:lnTo>
                    <a:pt x="7" y="515"/>
                  </a:lnTo>
                  <a:lnTo>
                    <a:pt x="9" y="501"/>
                  </a:lnTo>
                  <a:lnTo>
                    <a:pt x="12" y="490"/>
                  </a:lnTo>
                  <a:lnTo>
                    <a:pt x="13" y="451"/>
                  </a:lnTo>
                  <a:lnTo>
                    <a:pt x="16" y="412"/>
                  </a:lnTo>
                  <a:lnTo>
                    <a:pt x="20" y="374"/>
                  </a:lnTo>
                  <a:lnTo>
                    <a:pt x="23" y="334"/>
                  </a:lnTo>
                  <a:lnTo>
                    <a:pt x="28" y="310"/>
                  </a:lnTo>
                  <a:lnTo>
                    <a:pt x="30" y="283"/>
                  </a:lnTo>
                  <a:lnTo>
                    <a:pt x="31" y="256"/>
                  </a:lnTo>
                  <a:lnTo>
                    <a:pt x="34" y="233"/>
                  </a:lnTo>
                  <a:lnTo>
                    <a:pt x="35" y="236"/>
                  </a:lnTo>
                  <a:lnTo>
                    <a:pt x="40" y="198"/>
                  </a:lnTo>
                  <a:lnTo>
                    <a:pt x="47" y="165"/>
                  </a:lnTo>
                  <a:lnTo>
                    <a:pt x="56" y="133"/>
                  </a:lnTo>
                  <a:lnTo>
                    <a:pt x="66" y="102"/>
                  </a:lnTo>
                  <a:lnTo>
                    <a:pt x="70" y="99"/>
                  </a:lnTo>
                  <a:lnTo>
                    <a:pt x="76" y="95"/>
                  </a:lnTo>
                  <a:lnTo>
                    <a:pt x="81" y="93"/>
                  </a:lnTo>
                  <a:lnTo>
                    <a:pt x="87" y="91"/>
                  </a:lnTo>
                  <a:lnTo>
                    <a:pt x="94" y="89"/>
                  </a:lnTo>
                  <a:lnTo>
                    <a:pt x="99" y="87"/>
                  </a:lnTo>
                  <a:lnTo>
                    <a:pt x="105" y="86"/>
                  </a:lnTo>
                  <a:lnTo>
                    <a:pt x="110" y="84"/>
                  </a:lnTo>
                  <a:lnTo>
                    <a:pt x="126" y="78"/>
                  </a:lnTo>
                  <a:lnTo>
                    <a:pt x="142" y="73"/>
                  </a:lnTo>
                  <a:lnTo>
                    <a:pt x="157" y="68"/>
                  </a:lnTo>
                  <a:lnTo>
                    <a:pt x="174" y="64"/>
                  </a:lnTo>
                  <a:lnTo>
                    <a:pt x="191" y="62"/>
                  </a:lnTo>
                  <a:lnTo>
                    <a:pt x="207" y="58"/>
                  </a:lnTo>
                  <a:lnTo>
                    <a:pt x="223" y="56"/>
                  </a:lnTo>
                  <a:lnTo>
                    <a:pt x="240" y="53"/>
                  </a:lnTo>
                  <a:lnTo>
                    <a:pt x="257" y="51"/>
                  </a:lnTo>
                  <a:lnTo>
                    <a:pt x="274" y="49"/>
                  </a:lnTo>
                  <a:lnTo>
                    <a:pt x="291" y="46"/>
                  </a:lnTo>
                  <a:lnTo>
                    <a:pt x="306" y="44"/>
                  </a:lnTo>
                  <a:lnTo>
                    <a:pt x="323" y="42"/>
                  </a:lnTo>
                  <a:lnTo>
                    <a:pt x="340" y="39"/>
                  </a:lnTo>
                  <a:lnTo>
                    <a:pt x="356" y="36"/>
                  </a:lnTo>
                  <a:lnTo>
                    <a:pt x="372" y="32"/>
                  </a:lnTo>
                  <a:lnTo>
                    <a:pt x="387" y="31"/>
                  </a:lnTo>
                  <a:lnTo>
                    <a:pt x="403" y="30"/>
                  </a:lnTo>
                  <a:lnTo>
                    <a:pt x="417" y="29"/>
                  </a:lnTo>
                  <a:lnTo>
                    <a:pt x="432" y="27"/>
                  </a:lnTo>
                  <a:lnTo>
                    <a:pt x="447" y="24"/>
                  </a:lnTo>
                  <a:lnTo>
                    <a:pt x="462" y="22"/>
                  </a:lnTo>
                  <a:lnTo>
                    <a:pt x="475" y="20"/>
                  </a:lnTo>
                  <a:lnTo>
                    <a:pt x="490" y="17"/>
                  </a:lnTo>
                  <a:lnTo>
                    <a:pt x="502" y="16"/>
                  </a:lnTo>
                  <a:lnTo>
                    <a:pt x="516" y="15"/>
                  </a:lnTo>
                  <a:lnTo>
                    <a:pt x="528" y="13"/>
                  </a:lnTo>
                  <a:lnTo>
                    <a:pt x="540" y="12"/>
                  </a:lnTo>
                  <a:lnTo>
                    <a:pt x="553" y="10"/>
                  </a:lnTo>
                  <a:lnTo>
                    <a:pt x="566" y="9"/>
                  </a:lnTo>
                  <a:lnTo>
                    <a:pt x="578" y="8"/>
                  </a:lnTo>
                  <a:lnTo>
                    <a:pt x="592" y="7"/>
                  </a:lnTo>
                  <a:lnTo>
                    <a:pt x="604" y="6"/>
                  </a:lnTo>
                  <a:lnTo>
                    <a:pt x="616" y="5"/>
                  </a:lnTo>
                  <a:lnTo>
                    <a:pt x="630" y="3"/>
                  </a:lnTo>
                  <a:lnTo>
                    <a:pt x="642" y="2"/>
                  </a:lnTo>
                  <a:lnTo>
                    <a:pt x="654" y="1"/>
                  </a:lnTo>
                  <a:lnTo>
                    <a:pt x="667" y="1"/>
                  </a:lnTo>
                  <a:lnTo>
                    <a:pt x="680" y="0"/>
                  </a:lnTo>
                  <a:lnTo>
                    <a:pt x="692" y="0"/>
                  </a:lnTo>
                  <a:lnTo>
                    <a:pt x="717" y="0"/>
                  </a:lnTo>
                  <a:lnTo>
                    <a:pt x="741" y="0"/>
                  </a:lnTo>
                  <a:lnTo>
                    <a:pt x="765" y="0"/>
                  </a:lnTo>
                  <a:lnTo>
                    <a:pt x="790" y="1"/>
                  </a:lnTo>
                  <a:lnTo>
                    <a:pt x="813" y="1"/>
                  </a:lnTo>
                  <a:lnTo>
                    <a:pt x="837" y="1"/>
                  </a:lnTo>
                  <a:lnTo>
                    <a:pt x="861" y="2"/>
                  </a:lnTo>
                  <a:lnTo>
                    <a:pt x="885" y="3"/>
                  </a:lnTo>
                  <a:lnTo>
                    <a:pt x="908" y="5"/>
                  </a:lnTo>
                  <a:lnTo>
                    <a:pt x="932" y="6"/>
                  </a:lnTo>
                  <a:lnTo>
                    <a:pt x="955" y="7"/>
                  </a:lnTo>
                  <a:lnTo>
                    <a:pt x="979" y="8"/>
                  </a:lnTo>
                  <a:lnTo>
                    <a:pt x="1003" y="10"/>
                  </a:lnTo>
                  <a:lnTo>
                    <a:pt x="1026" y="13"/>
                  </a:lnTo>
                  <a:lnTo>
                    <a:pt x="1050" y="15"/>
                  </a:lnTo>
                  <a:lnTo>
                    <a:pt x="1072" y="1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4" name="Google Shape;94;p3"/>
            <p:cNvSpPr/>
            <p:nvPr/>
          </p:nvSpPr>
          <p:spPr>
            <a:xfrm>
              <a:off x="3615" y="1752"/>
              <a:ext cx="907" cy="109"/>
            </a:xfrm>
            <a:custGeom>
              <a:rect b="b" l="l" r="r" t="t"/>
              <a:pathLst>
                <a:path extrusionOk="0" h="109" w="907">
                  <a:moveTo>
                    <a:pt x="896" y="2"/>
                  </a:moveTo>
                  <a:lnTo>
                    <a:pt x="901" y="4"/>
                  </a:lnTo>
                  <a:lnTo>
                    <a:pt x="905" y="6"/>
                  </a:lnTo>
                  <a:lnTo>
                    <a:pt x="907" y="11"/>
                  </a:lnTo>
                  <a:lnTo>
                    <a:pt x="907" y="17"/>
                  </a:lnTo>
                  <a:lnTo>
                    <a:pt x="860" y="15"/>
                  </a:lnTo>
                  <a:lnTo>
                    <a:pt x="814" y="12"/>
                  </a:lnTo>
                  <a:lnTo>
                    <a:pt x="768" y="11"/>
                  </a:lnTo>
                  <a:lnTo>
                    <a:pt x="723" y="11"/>
                  </a:lnTo>
                  <a:lnTo>
                    <a:pt x="678" y="12"/>
                  </a:lnTo>
                  <a:lnTo>
                    <a:pt x="634" y="13"/>
                  </a:lnTo>
                  <a:lnTo>
                    <a:pt x="589" y="16"/>
                  </a:lnTo>
                  <a:lnTo>
                    <a:pt x="545" y="19"/>
                  </a:lnTo>
                  <a:lnTo>
                    <a:pt x="502" y="23"/>
                  </a:lnTo>
                  <a:lnTo>
                    <a:pt x="458" y="27"/>
                  </a:lnTo>
                  <a:lnTo>
                    <a:pt x="414" y="32"/>
                  </a:lnTo>
                  <a:lnTo>
                    <a:pt x="372" y="38"/>
                  </a:lnTo>
                  <a:lnTo>
                    <a:pt x="328" y="45"/>
                  </a:lnTo>
                  <a:lnTo>
                    <a:pt x="284" y="52"/>
                  </a:lnTo>
                  <a:lnTo>
                    <a:pt x="242" y="59"/>
                  </a:lnTo>
                  <a:lnTo>
                    <a:pt x="198" y="67"/>
                  </a:lnTo>
                  <a:lnTo>
                    <a:pt x="186" y="70"/>
                  </a:lnTo>
                  <a:lnTo>
                    <a:pt x="175" y="73"/>
                  </a:lnTo>
                  <a:lnTo>
                    <a:pt x="162" y="76"/>
                  </a:lnTo>
                  <a:lnTo>
                    <a:pt x="151" y="78"/>
                  </a:lnTo>
                  <a:lnTo>
                    <a:pt x="139" y="81"/>
                  </a:lnTo>
                  <a:lnTo>
                    <a:pt x="127" y="83"/>
                  </a:lnTo>
                  <a:lnTo>
                    <a:pt x="115" y="85"/>
                  </a:lnTo>
                  <a:lnTo>
                    <a:pt x="103" y="88"/>
                  </a:lnTo>
                  <a:lnTo>
                    <a:pt x="91" y="89"/>
                  </a:lnTo>
                  <a:lnTo>
                    <a:pt x="80" y="91"/>
                  </a:lnTo>
                  <a:lnTo>
                    <a:pt x="67" y="94"/>
                  </a:lnTo>
                  <a:lnTo>
                    <a:pt x="56" y="96"/>
                  </a:lnTo>
                  <a:lnTo>
                    <a:pt x="44" y="99"/>
                  </a:lnTo>
                  <a:lnTo>
                    <a:pt x="33" y="102"/>
                  </a:lnTo>
                  <a:lnTo>
                    <a:pt x="20" y="105"/>
                  </a:lnTo>
                  <a:lnTo>
                    <a:pt x="9" y="109"/>
                  </a:lnTo>
                  <a:lnTo>
                    <a:pt x="0" y="106"/>
                  </a:lnTo>
                  <a:lnTo>
                    <a:pt x="5" y="98"/>
                  </a:lnTo>
                  <a:lnTo>
                    <a:pt x="20" y="95"/>
                  </a:lnTo>
                  <a:lnTo>
                    <a:pt x="37" y="91"/>
                  </a:lnTo>
                  <a:lnTo>
                    <a:pt x="54" y="88"/>
                  </a:lnTo>
                  <a:lnTo>
                    <a:pt x="70" y="84"/>
                  </a:lnTo>
                  <a:lnTo>
                    <a:pt x="86" y="82"/>
                  </a:lnTo>
                  <a:lnTo>
                    <a:pt x="102" y="78"/>
                  </a:lnTo>
                  <a:lnTo>
                    <a:pt x="119" y="75"/>
                  </a:lnTo>
                  <a:lnTo>
                    <a:pt x="136" y="73"/>
                  </a:lnTo>
                  <a:lnTo>
                    <a:pt x="151" y="69"/>
                  </a:lnTo>
                  <a:lnTo>
                    <a:pt x="168" y="66"/>
                  </a:lnTo>
                  <a:lnTo>
                    <a:pt x="184" y="63"/>
                  </a:lnTo>
                  <a:lnTo>
                    <a:pt x="200" y="60"/>
                  </a:lnTo>
                  <a:lnTo>
                    <a:pt x="216" y="56"/>
                  </a:lnTo>
                  <a:lnTo>
                    <a:pt x="232" y="53"/>
                  </a:lnTo>
                  <a:lnTo>
                    <a:pt x="247" y="48"/>
                  </a:lnTo>
                  <a:lnTo>
                    <a:pt x="263" y="45"/>
                  </a:lnTo>
                  <a:lnTo>
                    <a:pt x="281" y="41"/>
                  </a:lnTo>
                  <a:lnTo>
                    <a:pt x="299" y="38"/>
                  </a:lnTo>
                  <a:lnTo>
                    <a:pt x="317" y="36"/>
                  </a:lnTo>
                  <a:lnTo>
                    <a:pt x="336" y="33"/>
                  </a:lnTo>
                  <a:lnTo>
                    <a:pt x="355" y="30"/>
                  </a:lnTo>
                  <a:lnTo>
                    <a:pt x="374" y="27"/>
                  </a:lnTo>
                  <a:lnTo>
                    <a:pt x="393" y="25"/>
                  </a:lnTo>
                  <a:lnTo>
                    <a:pt x="412" y="23"/>
                  </a:lnTo>
                  <a:lnTo>
                    <a:pt x="431" y="20"/>
                  </a:lnTo>
                  <a:lnTo>
                    <a:pt x="450" y="19"/>
                  </a:lnTo>
                  <a:lnTo>
                    <a:pt x="469" y="17"/>
                  </a:lnTo>
                  <a:lnTo>
                    <a:pt x="487" y="15"/>
                  </a:lnTo>
                  <a:lnTo>
                    <a:pt x="506" y="12"/>
                  </a:lnTo>
                  <a:lnTo>
                    <a:pt x="525" y="10"/>
                  </a:lnTo>
                  <a:lnTo>
                    <a:pt x="543" y="6"/>
                  </a:lnTo>
                  <a:lnTo>
                    <a:pt x="561" y="4"/>
                  </a:lnTo>
                  <a:lnTo>
                    <a:pt x="581" y="3"/>
                  </a:lnTo>
                  <a:lnTo>
                    <a:pt x="601" y="3"/>
                  </a:lnTo>
                  <a:lnTo>
                    <a:pt x="621" y="2"/>
                  </a:lnTo>
                  <a:lnTo>
                    <a:pt x="641" y="2"/>
                  </a:lnTo>
                  <a:lnTo>
                    <a:pt x="662" y="1"/>
                  </a:lnTo>
                  <a:lnTo>
                    <a:pt x="682" y="1"/>
                  </a:lnTo>
                  <a:lnTo>
                    <a:pt x="703" y="0"/>
                  </a:lnTo>
                  <a:lnTo>
                    <a:pt x="723" y="0"/>
                  </a:lnTo>
                  <a:lnTo>
                    <a:pt x="743" y="0"/>
                  </a:lnTo>
                  <a:lnTo>
                    <a:pt x="763" y="0"/>
                  </a:lnTo>
                  <a:lnTo>
                    <a:pt x="785" y="0"/>
                  </a:lnTo>
                  <a:lnTo>
                    <a:pt x="805" y="0"/>
                  </a:lnTo>
                  <a:lnTo>
                    <a:pt x="826" y="1"/>
                  </a:lnTo>
                  <a:lnTo>
                    <a:pt x="846" y="2"/>
                  </a:lnTo>
                  <a:lnTo>
                    <a:pt x="866" y="3"/>
                  </a:lnTo>
                  <a:lnTo>
                    <a:pt x="888" y="4"/>
                  </a:lnTo>
                  <a:lnTo>
                    <a:pt x="896"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5" name="Google Shape;95;p3"/>
            <p:cNvSpPr/>
            <p:nvPr/>
          </p:nvSpPr>
          <p:spPr>
            <a:xfrm>
              <a:off x="3869" y="1818"/>
              <a:ext cx="433" cy="50"/>
            </a:xfrm>
            <a:custGeom>
              <a:rect b="b" l="l" r="r" t="t"/>
              <a:pathLst>
                <a:path extrusionOk="0" h="50" w="433">
                  <a:moveTo>
                    <a:pt x="433" y="7"/>
                  </a:moveTo>
                  <a:lnTo>
                    <a:pt x="432" y="14"/>
                  </a:lnTo>
                  <a:lnTo>
                    <a:pt x="420" y="14"/>
                  </a:lnTo>
                  <a:lnTo>
                    <a:pt x="408" y="14"/>
                  </a:lnTo>
                  <a:lnTo>
                    <a:pt x="395" y="12"/>
                  </a:lnTo>
                  <a:lnTo>
                    <a:pt x="383" y="11"/>
                  </a:lnTo>
                  <a:lnTo>
                    <a:pt x="371" y="11"/>
                  </a:lnTo>
                  <a:lnTo>
                    <a:pt x="359" y="10"/>
                  </a:lnTo>
                  <a:lnTo>
                    <a:pt x="347" y="10"/>
                  </a:lnTo>
                  <a:lnTo>
                    <a:pt x="336" y="9"/>
                  </a:lnTo>
                  <a:lnTo>
                    <a:pt x="324" y="9"/>
                  </a:lnTo>
                  <a:lnTo>
                    <a:pt x="311" y="8"/>
                  </a:lnTo>
                  <a:lnTo>
                    <a:pt x="300" y="8"/>
                  </a:lnTo>
                  <a:lnTo>
                    <a:pt x="288" y="9"/>
                  </a:lnTo>
                  <a:lnTo>
                    <a:pt x="276" y="9"/>
                  </a:lnTo>
                  <a:lnTo>
                    <a:pt x="263" y="11"/>
                  </a:lnTo>
                  <a:lnTo>
                    <a:pt x="251" y="12"/>
                  </a:lnTo>
                  <a:lnTo>
                    <a:pt x="239" y="15"/>
                  </a:lnTo>
                  <a:lnTo>
                    <a:pt x="223" y="17"/>
                  </a:lnTo>
                  <a:lnTo>
                    <a:pt x="208" y="19"/>
                  </a:lnTo>
                  <a:lnTo>
                    <a:pt x="194" y="21"/>
                  </a:lnTo>
                  <a:lnTo>
                    <a:pt x="179" y="22"/>
                  </a:lnTo>
                  <a:lnTo>
                    <a:pt x="165" y="22"/>
                  </a:lnTo>
                  <a:lnTo>
                    <a:pt x="150" y="23"/>
                  </a:lnTo>
                  <a:lnTo>
                    <a:pt x="137" y="24"/>
                  </a:lnTo>
                  <a:lnTo>
                    <a:pt x="122" y="25"/>
                  </a:lnTo>
                  <a:lnTo>
                    <a:pt x="108" y="26"/>
                  </a:lnTo>
                  <a:lnTo>
                    <a:pt x="94" y="28"/>
                  </a:lnTo>
                  <a:lnTo>
                    <a:pt x="80" y="30"/>
                  </a:lnTo>
                  <a:lnTo>
                    <a:pt x="66" y="32"/>
                  </a:lnTo>
                  <a:lnTo>
                    <a:pt x="52" y="34"/>
                  </a:lnTo>
                  <a:lnTo>
                    <a:pt x="38" y="39"/>
                  </a:lnTo>
                  <a:lnTo>
                    <a:pt x="24" y="44"/>
                  </a:lnTo>
                  <a:lnTo>
                    <a:pt x="9" y="50"/>
                  </a:lnTo>
                  <a:lnTo>
                    <a:pt x="7" y="48"/>
                  </a:lnTo>
                  <a:lnTo>
                    <a:pt x="5" y="47"/>
                  </a:lnTo>
                  <a:lnTo>
                    <a:pt x="2" y="46"/>
                  </a:lnTo>
                  <a:lnTo>
                    <a:pt x="0" y="44"/>
                  </a:lnTo>
                  <a:lnTo>
                    <a:pt x="2" y="40"/>
                  </a:lnTo>
                  <a:lnTo>
                    <a:pt x="6" y="38"/>
                  </a:lnTo>
                  <a:lnTo>
                    <a:pt x="10" y="36"/>
                  </a:lnTo>
                  <a:lnTo>
                    <a:pt x="15" y="33"/>
                  </a:lnTo>
                  <a:lnTo>
                    <a:pt x="19" y="32"/>
                  </a:lnTo>
                  <a:lnTo>
                    <a:pt x="24" y="31"/>
                  </a:lnTo>
                  <a:lnTo>
                    <a:pt x="29" y="31"/>
                  </a:lnTo>
                  <a:lnTo>
                    <a:pt x="34" y="30"/>
                  </a:lnTo>
                  <a:lnTo>
                    <a:pt x="51" y="26"/>
                  </a:lnTo>
                  <a:lnTo>
                    <a:pt x="67" y="24"/>
                  </a:lnTo>
                  <a:lnTo>
                    <a:pt x="85" y="22"/>
                  </a:lnTo>
                  <a:lnTo>
                    <a:pt x="102" y="19"/>
                  </a:lnTo>
                  <a:lnTo>
                    <a:pt x="119" y="17"/>
                  </a:lnTo>
                  <a:lnTo>
                    <a:pt x="137" y="15"/>
                  </a:lnTo>
                  <a:lnTo>
                    <a:pt x="154" y="12"/>
                  </a:lnTo>
                  <a:lnTo>
                    <a:pt x="171" y="11"/>
                  </a:lnTo>
                  <a:lnTo>
                    <a:pt x="188" y="10"/>
                  </a:lnTo>
                  <a:lnTo>
                    <a:pt x="206" y="8"/>
                  </a:lnTo>
                  <a:lnTo>
                    <a:pt x="223" y="7"/>
                  </a:lnTo>
                  <a:lnTo>
                    <a:pt x="241" y="5"/>
                  </a:lnTo>
                  <a:lnTo>
                    <a:pt x="259" y="4"/>
                  </a:lnTo>
                  <a:lnTo>
                    <a:pt x="277" y="3"/>
                  </a:lnTo>
                  <a:lnTo>
                    <a:pt x="295" y="1"/>
                  </a:lnTo>
                  <a:lnTo>
                    <a:pt x="312" y="0"/>
                  </a:lnTo>
                  <a:lnTo>
                    <a:pt x="327" y="0"/>
                  </a:lnTo>
                  <a:lnTo>
                    <a:pt x="343" y="0"/>
                  </a:lnTo>
                  <a:lnTo>
                    <a:pt x="357" y="0"/>
                  </a:lnTo>
                  <a:lnTo>
                    <a:pt x="373" y="1"/>
                  </a:lnTo>
                  <a:lnTo>
                    <a:pt x="387" y="1"/>
                  </a:lnTo>
                  <a:lnTo>
                    <a:pt x="403" y="2"/>
                  </a:lnTo>
                  <a:lnTo>
                    <a:pt x="418" y="4"/>
                  </a:lnTo>
                  <a:lnTo>
                    <a:pt x="433"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6" name="Google Shape;96;p3"/>
            <p:cNvSpPr/>
            <p:nvPr/>
          </p:nvSpPr>
          <p:spPr>
            <a:xfrm>
              <a:off x="4354" y="1832"/>
              <a:ext cx="45" cy="56"/>
            </a:xfrm>
            <a:custGeom>
              <a:rect b="b" l="l" r="r" t="t"/>
              <a:pathLst>
                <a:path extrusionOk="0" h="56" w="45">
                  <a:moveTo>
                    <a:pt x="22" y="12"/>
                  </a:moveTo>
                  <a:lnTo>
                    <a:pt x="31" y="20"/>
                  </a:lnTo>
                  <a:lnTo>
                    <a:pt x="38" y="31"/>
                  </a:lnTo>
                  <a:lnTo>
                    <a:pt x="42" y="43"/>
                  </a:lnTo>
                  <a:lnTo>
                    <a:pt x="45" y="56"/>
                  </a:lnTo>
                  <a:lnTo>
                    <a:pt x="38" y="54"/>
                  </a:lnTo>
                  <a:lnTo>
                    <a:pt x="32" y="50"/>
                  </a:lnTo>
                  <a:lnTo>
                    <a:pt x="28" y="44"/>
                  </a:lnTo>
                  <a:lnTo>
                    <a:pt x="24" y="37"/>
                  </a:lnTo>
                  <a:lnTo>
                    <a:pt x="20" y="31"/>
                  </a:lnTo>
                  <a:lnTo>
                    <a:pt x="17" y="24"/>
                  </a:lnTo>
                  <a:lnTo>
                    <a:pt x="12" y="18"/>
                  </a:lnTo>
                  <a:lnTo>
                    <a:pt x="7" y="14"/>
                  </a:lnTo>
                  <a:lnTo>
                    <a:pt x="3" y="11"/>
                  </a:lnTo>
                  <a:lnTo>
                    <a:pt x="1" y="8"/>
                  </a:lnTo>
                  <a:lnTo>
                    <a:pt x="0" y="4"/>
                  </a:lnTo>
                  <a:lnTo>
                    <a:pt x="1" y="1"/>
                  </a:lnTo>
                  <a:lnTo>
                    <a:pt x="3" y="1"/>
                  </a:lnTo>
                  <a:lnTo>
                    <a:pt x="7" y="0"/>
                  </a:lnTo>
                  <a:lnTo>
                    <a:pt x="9" y="0"/>
                  </a:lnTo>
                  <a:lnTo>
                    <a:pt x="10" y="1"/>
                  </a:lnTo>
                  <a:lnTo>
                    <a:pt x="12" y="7"/>
                  </a:lnTo>
                  <a:lnTo>
                    <a:pt x="14" y="8"/>
                  </a:lnTo>
                  <a:lnTo>
                    <a:pt x="19" y="9"/>
                  </a:lnTo>
                  <a:lnTo>
                    <a:pt x="22"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7" name="Google Shape;97;p3"/>
            <p:cNvSpPr/>
            <p:nvPr/>
          </p:nvSpPr>
          <p:spPr>
            <a:xfrm>
              <a:off x="3786" y="1843"/>
              <a:ext cx="543" cy="74"/>
            </a:xfrm>
            <a:custGeom>
              <a:rect b="b" l="l" r="r" t="t"/>
              <a:pathLst>
                <a:path extrusionOk="0" h="74" w="543">
                  <a:moveTo>
                    <a:pt x="534" y="7"/>
                  </a:moveTo>
                  <a:lnTo>
                    <a:pt x="538" y="9"/>
                  </a:lnTo>
                  <a:lnTo>
                    <a:pt x="541" y="12"/>
                  </a:lnTo>
                  <a:lnTo>
                    <a:pt x="543" y="14"/>
                  </a:lnTo>
                  <a:lnTo>
                    <a:pt x="543" y="20"/>
                  </a:lnTo>
                  <a:lnTo>
                    <a:pt x="538" y="21"/>
                  </a:lnTo>
                  <a:lnTo>
                    <a:pt x="533" y="20"/>
                  </a:lnTo>
                  <a:lnTo>
                    <a:pt x="526" y="20"/>
                  </a:lnTo>
                  <a:lnTo>
                    <a:pt x="521" y="19"/>
                  </a:lnTo>
                  <a:lnTo>
                    <a:pt x="515" y="16"/>
                  </a:lnTo>
                  <a:lnTo>
                    <a:pt x="510" y="15"/>
                  </a:lnTo>
                  <a:lnTo>
                    <a:pt x="503" y="14"/>
                  </a:lnTo>
                  <a:lnTo>
                    <a:pt x="497" y="14"/>
                  </a:lnTo>
                  <a:lnTo>
                    <a:pt x="472" y="13"/>
                  </a:lnTo>
                  <a:lnTo>
                    <a:pt x="447" y="12"/>
                  </a:lnTo>
                  <a:lnTo>
                    <a:pt x="421" y="11"/>
                  </a:lnTo>
                  <a:lnTo>
                    <a:pt x="397" y="11"/>
                  </a:lnTo>
                  <a:lnTo>
                    <a:pt x="372" y="11"/>
                  </a:lnTo>
                  <a:lnTo>
                    <a:pt x="346" y="12"/>
                  </a:lnTo>
                  <a:lnTo>
                    <a:pt x="323" y="13"/>
                  </a:lnTo>
                  <a:lnTo>
                    <a:pt x="298" y="14"/>
                  </a:lnTo>
                  <a:lnTo>
                    <a:pt x="273" y="16"/>
                  </a:lnTo>
                  <a:lnTo>
                    <a:pt x="249" y="19"/>
                  </a:lnTo>
                  <a:lnTo>
                    <a:pt x="225" y="21"/>
                  </a:lnTo>
                  <a:lnTo>
                    <a:pt x="202" y="26"/>
                  </a:lnTo>
                  <a:lnTo>
                    <a:pt x="177" y="29"/>
                  </a:lnTo>
                  <a:lnTo>
                    <a:pt x="154" y="34"/>
                  </a:lnTo>
                  <a:lnTo>
                    <a:pt x="130" y="40"/>
                  </a:lnTo>
                  <a:lnTo>
                    <a:pt x="107" y="45"/>
                  </a:lnTo>
                  <a:lnTo>
                    <a:pt x="100" y="47"/>
                  </a:lnTo>
                  <a:lnTo>
                    <a:pt x="93" y="48"/>
                  </a:lnTo>
                  <a:lnTo>
                    <a:pt x="87" y="49"/>
                  </a:lnTo>
                  <a:lnTo>
                    <a:pt x="79" y="50"/>
                  </a:lnTo>
                  <a:lnTo>
                    <a:pt x="71" y="51"/>
                  </a:lnTo>
                  <a:lnTo>
                    <a:pt x="64" y="54"/>
                  </a:lnTo>
                  <a:lnTo>
                    <a:pt x="57" y="56"/>
                  </a:lnTo>
                  <a:lnTo>
                    <a:pt x="52" y="61"/>
                  </a:lnTo>
                  <a:lnTo>
                    <a:pt x="54" y="66"/>
                  </a:lnTo>
                  <a:lnTo>
                    <a:pt x="47" y="68"/>
                  </a:lnTo>
                  <a:lnTo>
                    <a:pt x="41" y="70"/>
                  </a:lnTo>
                  <a:lnTo>
                    <a:pt x="34" y="71"/>
                  </a:lnTo>
                  <a:lnTo>
                    <a:pt x="27" y="73"/>
                  </a:lnTo>
                  <a:lnTo>
                    <a:pt x="21" y="74"/>
                  </a:lnTo>
                  <a:lnTo>
                    <a:pt x="14" y="74"/>
                  </a:lnTo>
                  <a:lnTo>
                    <a:pt x="7" y="74"/>
                  </a:lnTo>
                  <a:lnTo>
                    <a:pt x="0" y="73"/>
                  </a:lnTo>
                  <a:lnTo>
                    <a:pt x="0" y="68"/>
                  </a:lnTo>
                  <a:lnTo>
                    <a:pt x="14" y="61"/>
                  </a:lnTo>
                  <a:lnTo>
                    <a:pt x="28" y="56"/>
                  </a:lnTo>
                  <a:lnTo>
                    <a:pt x="43" y="51"/>
                  </a:lnTo>
                  <a:lnTo>
                    <a:pt x="59" y="47"/>
                  </a:lnTo>
                  <a:lnTo>
                    <a:pt x="74" y="43"/>
                  </a:lnTo>
                  <a:lnTo>
                    <a:pt x="89" y="40"/>
                  </a:lnTo>
                  <a:lnTo>
                    <a:pt x="104" y="36"/>
                  </a:lnTo>
                  <a:lnTo>
                    <a:pt x="119" y="32"/>
                  </a:lnTo>
                  <a:lnTo>
                    <a:pt x="119" y="29"/>
                  </a:lnTo>
                  <a:lnTo>
                    <a:pt x="130" y="27"/>
                  </a:lnTo>
                  <a:lnTo>
                    <a:pt x="140" y="25"/>
                  </a:lnTo>
                  <a:lnTo>
                    <a:pt x="151" y="22"/>
                  </a:lnTo>
                  <a:lnTo>
                    <a:pt x="164" y="21"/>
                  </a:lnTo>
                  <a:lnTo>
                    <a:pt x="175" y="19"/>
                  </a:lnTo>
                  <a:lnTo>
                    <a:pt x="186" y="16"/>
                  </a:lnTo>
                  <a:lnTo>
                    <a:pt x="198" y="15"/>
                  </a:lnTo>
                  <a:lnTo>
                    <a:pt x="210" y="13"/>
                  </a:lnTo>
                  <a:lnTo>
                    <a:pt x="222" y="12"/>
                  </a:lnTo>
                  <a:lnTo>
                    <a:pt x="234" y="9"/>
                  </a:lnTo>
                  <a:lnTo>
                    <a:pt x="247" y="8"/>
                  </a:lnTo>
                  <a:lnTo>
                    <a:pt x="259" y="7"/>
                  </a:lnTo>
                  <a:lnTo>
                    <a:pt x="272" y="6"/>
                  </a:lnTo>
                  <a:lnTo>
                    <a:pt x="285" y="5"/>
                  </a:lnTo>
                  <a:lnTo>
                    <a:pt x="297" y="4"/>
                  </a:lnTo>
                  <a:lnTo>
                    <a:pt x="310" y="4"/>
                  </a:lnTo>
                  <a:lnTo>
                    <a:pt x="325" y="3"/>
                  </a:lnTo>
                  <a:lnTo>
                    <a:pt x="340" y="1"/>
                  </a:lnTo>
                  <a:lnTo>
                    <a:pt x="354" y="0"/>
                  </a:lnTo>
                  <a:lnTo>
                    <a:pt x="367" y="0"/>
                  </a:lnTo>
                  <a:lnTo>
                    <a:pt x="382" y="0"/>
                  </a:lnTo>
                  <a:lnTo>
                    <a:pt x="395" y="0"/>
                  </a:lnTo>
                  <a:lnTo>
                    <a:pt x="410" y="0"/>
                  </a:lnTo>
                  <a:lnTo>
                    <a:pt x="425" y="0"/>
                  </a:lnTo>
                  <a:lnTo>
                    <a:pt x="438" y="0"/>
                  </a:lnTo>
                  <a:lnTo>
                    <a:pt x="451" y="1"/>
                  </a:lnTo>
                  <a:lnTo>
                    <a:pt x="466" y="3"/>
                  </a:lnTo>
                  <a:lnTo>
                    <a:pt x="479" y="3"/>
                  </a:lnTo>
                  <a:lnTo>
                    <a:pt x="493" y="4"/>
                  </a:lnTo>
                  <a:lnTo>
                    <a:pt x="507" y="5"/>
                  </a:lnTo>
                  <a:lnTo>
                    <a:pt x="521" y="6"/>
                  </a:lnTo>
                  <a:lnTo>
                    <a:pt x="534"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8" name="Google Shape;98;p3"/>
            <p:cNvSpPr/>
            <p:nvPr/>
          </p:nvSpPr>
          <p:spPr>
            <a:xfrm>
              <a:off x="3699" y="1871"/>
              <a:ext cx="124" cy="100"/>
            </a:xfrm>
            <a:custGeom>
              <a:rect b="b" l="l" r="r" t="t"/>
              <a:pathLst>
                <a:path extrusionOk="0" h="100" w="124">
                  <a:moveTo>
                    <a:pt x="124" y="1"/>
                  </a:moveTo>
                  <a:lnTo>
                    <a:pt x="122" y="7"/>
                  </a:lnTo>
                  <a:lnTo>
                    <a:pt x="116" y="8"/>
                  </a:lnTo>
                  <a:lnTo>
                    <a:pt x="109" y="9"/>
                  </a:lnTo>
                  <a:lnTo>
                    <a:pt x="102" y="11"/>
                  </a:lnTo>
                  <a:lnTo>
                    <a:pt x="88" y="17"/>
                  </a:lnTo>
                  <a:lnTo>
                    <a:pt x="73" y="26"/>
                  </a:lnTo>
                  <a:lnTo>
                    <a:pt x="58" y="34"/>
                  </a:lnTo>
                  <a:lnTo>
                    <a:pt x="44" y="43"/>
                  </a:lnTo>
                  <a:lnTo>
                    <a:pt x="31" y="53"/>
                  </a:lnTo>
                  <a:lnTo>
                    <a:pt x="21" y="66"/>
                  </a:lnTo>
                  <a:lnTo>
                    <a:pt x="15" y="79"/>
                  </a:lnTo>
                  <a:lnTo>
                    <a:pt x="12" y="95"/>
                  </a:lnTo>
                  <a:lnTo>
                    <a:pt x="12" y="94"/>
                  </a:lnTo>
                  <a:lnTo>
                    <a:pt x="12" y="93"/>
                  </a:lnTo>
                  <a:lnTo>
                    <a:pt x="12" y="92"/>
                  </a:lnTo>
                  <a:lnTo>
                    <a:pt x="11" y="91"/>
                  </a:lnTo>
                  <a:lnTo>
                    <a:pt x="10" y="94"/>
                  </a:lnTo>
                  <a:lnTo>
                    <a:pt x="9" y="98"/>
                  </a:lnTo>
                  <a:lnTo>
                    <a:pt x="6" y="100"/>
                  </a:lnTo>
                  <a:lnTo>
                    <a:pt x="2" y="100"/>
                  </a:lnTo>
                  <a:lnTo>
                    <a:pt x="0" y="94"/>
                  </a:lnTo>
                  <a:lnTo>
                    <a:pt x="1" y="91"/>
                  </a:lnTo>
                  <a:lnTo>
                    <a:pt x="1" y="87"/>
                  </a:lnTo>
                  <a:lnTo>
                    <a:pt x="2" y="82"/>
                  </a:lnTo>
                  <a:lnTo>
                    <a:pt x="9" y="66"/>
                  </a:lnTo>
                  <a:lnTo>
                    <a:pt x="19" y="52"/>
                  </a:lnTo>
                  <a:lnTo>
                    <a:pt x="31" y="41"/>
                  </a:lnTo>
                  <a:lnTo>
                    <a:pt x="46" y="30"/>
                  </a:lnTo>
                  <a:lnTo>
                    <a:pt x="62" y="22"/>
                  </a:lnTo>
                  <a:lnTo>
                    <a:pt x="77" y="14"/>
                  </a:lnTo>
                  <a:lnTo>
                    <a:pt x="94" y="7"/>
                  </a:lnTo>
                  <a:lnTo>
                    <a:pt x="111" y="0"/>
                  </a:lnTo>
                  <a:lnTo>
                    <a:pt x="113" y="0"/>
                  </a:lnTo>
                  <a:lnTo>
                    <a:pt x="116" y="0"/>
                  </a:lnTo>
                  <a:lnTo>
                    <a:pt x="121" y="0"/>
                  </a:lnTo>
                  <a:lnTo>
                    <a:pt x="124"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9" name="Google Shape;99;p3"/>
            <p:cNvSpPr/>
            <p:nvPr/>
          </p:nvSpPr>
          <p:spPr>
            <a:xfrm>
              <a:off x="4325" y="1887"/>
              <a:ext cx="65" cy="534"/>
            </a:xfrm>
            <a:custGeom>
              <a:rect b="b" l="l" r="r" t="t"/>
              <a:pathLst>
                <a:path extrusionOk="0" h="534" w="65">
                  <a:moveTo>
                    <a:pt x="55" y="19"/>
                  </a:moveTo>
                  <a:lnTo>
                    <a:pt x="59" y="46"/>
                  </a:lnTo>
                  <a:lnTo>
                    <a:pt x="62" y="73"/>
                  </a:lnTo>
                  <a:lnTo>
                    <a:pt x="64" y="100"/>
                  </a:lnTo>
                  <a:lnTo>
                    <a:pt x="65" y="126"/>
                  </a:lnTo>
                  <a:lnTo>
                    <a:pt x="65" y="142"/>
                  </a:lnTo>
                  <a:lnTo>
                    <a:pt x="64" y="158"/>
                  </a:lnTo>
                  <a:lnTo>
                    <a:pt x="64" y="174"/>
                  </a:lnTo>
                  <a:lnTo>
                    <a:pt x="65" y="193"/>
                  </a:lnTo>
                  <a:lnTo>
                    <a:pt x="62" y="218"/>
                  </a:lnTo>
                  <a:lnTo>
                    <a:pt x="61" y="245"/>
                  </a:lnTo>
                  <a:lnTo>
                    <a:pt x="59" y="274"/>
                  </a:lnTo>
                  <a:lnTo>
                    <a:pt x="56" y="302"/>
                  </a:lnTo>
                  <a:lnTo>
                    <a:pt x="57" y="303"/>
                  </a:lnTo>
                  <a:lnTo>
                    <a:pt x="56" y="317"/>
                  </a:lnTo>
                  <a:lnTo>
                    <a:pt x="56" y="333"/>
                  </a:lnTo>
                  <a:lnTo>
                    <a:pt x="55" y="350"/>
                  </a:lnTo>
                  <a:lnTo>
                    <a:pt x="51" y="364"/>
                  </a:lnTo>
                  <a:lnTo>
                    <a:pt x="49" y="397"/>
                  </a:lnTo>
                  <a:lnTo>
                    <a:pt x="45" y="430"/>
                  </a:lnTo>
                  <a:lnTo>
                    <a:pt x="38" y="461"/>
                  </a:lnTo>
                  <a:lnTo>
                    <a:pt x="30" y="492"/>
                  </a:lnTo>
                  <a:lnTo>
                    <a:pt x="27" y="499"/>
                  </a:lnTo>
                  <a:lnTo>
                    <a:pt x="24" y="509"/>
                  </a:lnTo>
                  <a:lnTo>
                    <a:pt x="21" y="518"/>
                  </a:lnTo>
                  <a:lnTo>
                    <a:pt x="13" y="524"/>
                  </a:lnTo>
                  <a:lnTo>
                    <a:pt x="13" y="527"/>
                  </a:lnTo>
                  <a:lnTo>
                    <a:pt x="12" y="531"/>
                  </a:lnTo>
                  <a:lnTo>
                    <a:pt x="10" y="533"/>
                  </a:lnTo>
                  <a:lnTo>
                    <a:pt x="8" y="534"/>
                  </a:lnTo>
                  <a:lnTo>
                    <a:pt x="5" y="534"/>
                  </a:lnTo>
                  <a:lnTo>
                    <a:pt x="3" y="533"/>
                  </a:lnTo>
                  <a:lnTo>
                    <a:pt x="1" y="532"/>
                  </a:lnTo>
                  <a:lnTo>
                    <a:pt x="0" y="529"/>
                  </a:lnTo>
                  <a:lnTo>
                    <a:pt x="5" y="519"/>
                  </a:lnTo>
                  <a:lnTo>
                    <a:pt x="11" y="509"/>
                  </a:lnTo>
                  <a:lnTo>
                    <a:pt x="17" y="497"/>
                  </a:lnTo>
                  <a:lnTo>
                    <a:pt x="21" y="485"/>
                  </a:lnTo>
                  <a:lnTo>
                    <a:pt x="31" y="444"/>
                  </a:lnTo>
                  <a:lnTo>
                    <a:pt x="38" y="401"/>
                  </a:lnTo>
                  <a:lnTo>
                    <a:pt x="42" y="357"/>
                  </a:lnTo>
                  <a:lnTo>
                    <a:pt x="45" y="310"/>
                  </a:lnTo>
                  <a:lnTo>
                    <a:pt x="48" y="300"/>
                  </a:lnTo>
                  <a:lnTo>
                    <a:pt x="48" y="288"/>
                  </a:lnTo>
                  <a:lnTo>
                    <a:pt x="49" y="275"/>
                  </a:lnTo>
                  <a:lnTo>
                    <a:pt x="51" y="264"/>
                  </a:lnTo>
                  <a:lnTo>
                    <a:pt x="52" y="245"/>
                  </a:lnTo>
                  <a:lnTo>
                    <a:pt x="52" y="225"/>
                  </a:lnTo>
                  <a:lnTo>
                    <a:pt x="52" y="207"/>
                  </a:lnTo>
                  <a:lnTo>
                    <a:pt x="55" y="193"/>
                  </a:lnTo>
                  <a:lnTo>
                    <a:pt x="52" y="191"/>
                  </a:lnTo>
                  <a:lnTo>
                    <a:pt x="51" y="186"/>
                  </a:lnTo>
                  <a:lnTo>
                    <a:pt x="51" y="180"/>
                  </a:lnTo>
                  <a:lnTo>
                    <a:pt x="51" y="174"/>
                  </a:lnTo>
                  <a:lnTo>
                    <a:pt x="53" y="167"/>
                  </a:lnTo>
                  <a:lnTo>
                    <a:pt x="55" y="159"/>
                  </a:lnTo>
                  <a:lnTo>
                    <a:pt x="53" y="150"/>
                  </a:lnTo>
                  <a:lnTo>
                    <a:pt x="51" y="143"/>
                  </a:lnTo>
                  <a:lnTo>
                    <a:pt x="51" y="115"/>
                  </a:lnTo>
                  <a:lnTo>
                    <a:pt x="52" y="85"/>
                  </a:lnTo>
                  <a:lnTo>
                    <a:pt x="51" y="58"/>
                  </a:lnTo>
                  <a:lnTo>
                    <a:pt x="45" y="35"/>
                  </a:lnTo>
                  <a:lnTo>
                    <a:pt x="45" y="25"/>
                  </a:lnTo>
                  <a:lnTo>
                    <a:pt x="42" y="15"/>
                  </a:lnTo>
                  <a:lnTo>
                    <a:pt x="41" y="8"/>
                  </a:lnTo>
                  <a:lnTo>
                    <a:pt x="45" y="0"/>
                  </a:lnTo>
                  <a:lnTo>
                    <a:pt x="50" y="1"/>
                  </a:lnTo>
                  <a:lnTo>
                    <a:pt x="51" y="7"/>
                  </a:lnTo>
                  <a:lnTo>
                    <a:pt x="52" y="14"/>
                  </a:lnTo>
                  <a:lnTo>
                    <a:pt x="55" y="1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0" name="Google Shape;100;p3"/>
            <p:cNvSpPr/>
            <p:nvPr/>
          </p:nvSpPr>
          <p:spPr>
            <a:xfrm>
              <a:off x="4355" y="1930"/>
              <a:ext cx="63" cy="512"/>
            </a:xfrm>
            <a:custGeom>
              <a:rect b="b" l="l" r="r" t="t"/>
              <a:pathLst>
                <a:path extrusionOk="0" h="512" w="63">
                  <a:moveTo>
                    <a:pt x="63" y="49"/>
                  </a:moveTo>
                  <a:lnTo>
                    <a:pt x="60" y="87"/>
                  </a:lnTo>
                  <a:lnTo>
                    <a:pt x="59" y="127"/>
                  </a:lnTo>
                  <a:lnTo>
                    <a:pt x="58" y="169"/>
                  </a:lnTo>
                  <a:lnTo>
                    <a:pt x="58" y="209"/>
                  </a:lnTo>
                  <a:lnTo>
                    <a:pt x="55" y="223"/>
                  </a:lnTo>
                  <a:lnTo>
                    <a:pt x="54" y="238"/>
                  </a:lnTo>
                  <a:lnTo>
                    <a:pt x="54" y="254"/>
                  </a:lnTo>
                  <a:lnTo>
                    <a:pt x="53" y="266"/>
                  </a:lnTo>
                  <a:lnTo>
                    <a:pt x="49" y="318"/>
                  </a:lnTo>
                  <a:lnTo>
                    <a:pt x="45" y="372"/>
                  </a:lnTo>
                  <a:lnTo>
                    <a:pt x="37" y="424"/>
                  </a:lnTo>
                  <a:lnTo>
                    <a:pt x="25" y="474"/>
                  </a:lnTo>
                  <a:lnTo>
                    <a:pt x="19" y="481"/>
                  </a:lnTo>
                  <a:lnTo>
                    <a:pt x="16" y="490"/>
                  </a:lnTo>
                  <a:lnTo>
                    <a:pt x="15" y="499"/>
                  </a:lnTo>
                  <a:lnTo>
                    <a:pt x="13" y="510"/>
                  </a:lnTo>
                  <a:lnTo>
                    <a:pt x="13" y="507"/>
                  </a:lnTo>
                  <a:lnTo>
                    <a:pt x="11" y="509"/>
                  </a:lnTo>
                  <a:lnTo>
                    <a:pt x="9" y="511"/>
                  </a:lnTo>
                  <a:lnTo>
                    <a:pt x="7" y="512"/>
                  </a:lnTo>
                  <a:lnTo>
                    <a:pt x="3" y="512"/>
                  </a:lnTo>
                  <a:lnTo>
                    <a:pt x="2" y="509"/>
                  </a:lnTo>
                  <a:lnTo>
                    <a:pt x="1" y="505"/>
                  </a:lnTo>
                  <a:lnTo>
                    <a:pt x="0" y="503"/>
                  </a:lnTo>
                  <a:lnTo>
                    <a:pt x="0" y="499"/>
                  </a:lnTo>
                  <a:lnTo>
                    <a:pt x="0" y="500"/>
                  </a:lnTo>
                  <a:lnTo>
                    <a:pt x="0" y="500"/>
                  </a:lnTo>
                  <a:lnTo>
                    <a:pt x="0" y="502"/>
                  </a:lnTo>
                  <a:lnTo>
                    <a:pt x="1" y="502"/>
                  </a:lnTo>
                  <a:lnTo>
                    <a:pt x="10" y="476"/>
                  </a:lnTo>
                  <a:lnTo>
                    <a:pt x="18" y="451"/>
                  </a:lnTo>
                  <a:lnTo>
                    <a:pt x="25" y="424"/>
                  </a:lnTo>
                  <a:lnTo>
                    <a:pt x="30" y="397"/>
                  </a:lnTo>
                  <a:lnTo>
                    <a:pt x="35" y="369"/>
                  </a:lnTo>
                  <a:lnTo>
                    <a:pt x="38" y="341"/>
                  </a:lnTo>
                  <a:lnTo>
                    <a:pt x="39" y="314"/>
                  </a:lnTo>
                  <a:lnTo>
                    <a:pt x="40" y="285"/>
                  </a:lnTo>
                  <a:lnTo>
                    <a:pt x="43" y="271"/>
                  </a:lnTo>
                  <a:lnTo>
                    <a:pt x="45" y="258"/>
                  </a:lnTo>
                  <a:lnTo>
                    <a:pt x="45" y="243"/>
                  </a:lnTo>
                  <a:lnTo>
                    <a:pt x="45" y="228"/>
                  </a:lnTo>
                  <a:lnTo>
                    <a:pt x="46" y="228"/>
                  </a:lnTo>
                  <a:lnTo>
                    <a:pt x="48" y="202"/>
                  </a:lnTo>
                  <a:lnTo>
                    <a:pt x="48" y="171"/>
                  </a:lnTo>
                  <a:lnTo>
                    <a:pt x="48" y="138"/>
                  </a:lnTo>
                  <a:lnTo>
                    <a:pt x="50" y="108"/>
                  </a:lnTo>
                  <a:lnTo>
                    <a:pt x="51" y="79"/>
                  </a:lnTo>
                  <a:lnTo>
                    <a:pt x="51" y="54"/>
                  </a:lnTo>
                  <a:lnTo>
                    <a:pt x="49" y="28"/>
                  </a:lnTo>
                  <a:lnTo>
                    <a:pt x="49" y="0"/>
                  </a:lnTo>
                  <a:lnTo>
                    <a:pt x="57" y="8"/>
                  </a:lnTo>
                  <a:lnTo>
                    <a:pt x="58" y="22"/>
                  </a:lnTo>
                  <a:lnTo>
                    <a:pt x="58" y="36"/>
                  </a:lnTo>
                  <a:lnTo>
                    <a:pt x="63" y="4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1" name="Google Shape;101;p3"/>
            <p:cNvSpPr/>
            <p:nvPr/>
          </p:nvSpPr>
          <p:spPr>
            <a:xfrm>
              <a:off x="3692" y="1948"/>
              <a:ext cx="68" cy="593"/>
            </a:xfrm>
            <a:custGeom>
              <a:rect b="b" l="l" r="r" t="t"/>
              <a:pathLst>
                <a:path extrusionOk="0" h="593" w="68">
                  <a:moveTo>
                    <a:pt x="50" y="31"/>
                  </a:moveTo>
                  <a:lnTo>
                    <a:pt x="41" y="67"/>
                  </a:lnTo>
                  <a:lnTo>
                    <a:pt x="32" y="102"/>
                  </a:lnTo>
                  <a:lnTo>
                    <a:pt x="26" y="137"/>
                  </a:lnTo>
                  <a:lnTo>
                    <a:pt x="23" y="174"/>
                  </a:lnTo>
                  <a:lnTo>
                    <a:pt x="20" y="189"/>
                  </a:lnTo>
                  <a:lnTo>
                    <a:pt x="17" y="203"/>
                  </a:lnTo>
                  <a:lnTo>
                    <a:pt x="15" y="217"/>
                  </a:lnTo>
                  <a:lnTo>
                    <a:pt x="14" y="233"/>
                  </a:lnTo>
                  <a:lnTo>
                    <a:pt x="15" y="233"/>
                  </a:lnTo>
                  <a:lnTo>
                    <a:pt x="13" y="239"/>
                  </a:lnTo>
                  <a:lnTo>
                    <a:pt x="15" y="241"/>
                  </a:lnTo>
                  <a:lnTo>
                    <a:pt x="13" y="262"/>
                  </a:lnTo>
                  <a:lnTo>
                    <a:pt x="12" y="284"/>
                  </a:lnTo>
                  <a:lnTo>
                    <a:pt x="12" y="306"/>
                  </a:lnTo>
                  <a:lnTo>
                    <a:pt x="12" y="328"/>
                  </a:lnTo>
                  <a:lnTo>
                    <a:pt x="9" y="328"/>
                  </a:lnTo>
                  <a:lnTo>
                    <a:pt x="10" y="362"/>
                  </a:lnTo>
                  <a:lnTo>
                    <a:pt x="14" y="394"/>
                  </a:lnTo>
                  <a:lnTo>
                    <a:pt x="16" y="427"/>
                  </a:lnTo>
                  <a:lnTo>
                    <a:pt x="16" y="463"/>
                  </a:lnTo>
                  <a:lnTo>
                    <a:pt x="18" y="470"/>
                  </a:lnTo>
                  <a:lnTo>
                    <a:pt x="19" y="479"/>
                  </a:lnTo>
                  <a:lnTo>
                    <a:pt x="19" y="489"/>
                  </a:lnTo>
                  <a:lnTo>
                    <a:pt x="23" y="495"/>
                  </a:lnTo>
                  <a:lnTo>
                    <a:pt x="24" y="516"/>
                  </a:lnTo>
                  <a:lnTo>
                    <a:pt x="26" y="516"/>
                  </a:lnTo>
                  <a:lnTo>
                    <a:pt x="29" y="527"/>
                  </a:lnTo>
                  <a:lnTo>
                    <a:pt x="32" y="538"/>
                  </a:lnTo>
                  <a:lnTo>
                    <a:pt x="35" y="550"/>
                  </a:lnTo>
                  <a:lnTo>
                    <a:pt x="38" y="559"/>
                  </a:lnTo>
                  <a:lnTo>
                    <a:pt x="43" y="566"/>
                  </a:lnTo>
                  <a:lnTo>
                    <a:pt x="50" y="572"/>
                  </a:lnTo>
                  <a:lnTo>
                    <a:pt x="59" y="578"/>
                  </a:lnTo>
                  <a:lnTo>
                    <a:pt x="68" y="582"/>
                  </a:lnTo>
                  <a:lnTo>
                    <a:pt x="68" y="593"/>
                  </a:lnTo>
                  <a:lnTo>
                    <a:pt x="61" y="590"/>
                  </a:lnTo>
                  <a:lnTo>
                    <a:pt x="55" y="588"/>
                  </a:lnTo>
                  <a:lnTo>
                    <a:pt x="48" y="586"/>
                  </a:lnTo>
                  <a:lnTo>
                    <a:pt x="42" y="582"/>
                  </a:lnTo>
                  <a:lnTo>
                    <a:pt x="36" y="579"/>
                  </a:lnTo>
                  <a:lnTo>
                    <a:pt x="32" y="574"/>
                  </a:lnTo>
                  <a:lnTo>
                    <a:pt x="28" y="568"/>
                  </a:lnTo>
                  <a:lnTo>
                    <a:pt x="27" y="560"/>
                  </a:lnTo>
                  <a:lnTo>
                    <a:pt x="16" y="521"/>
                  </a:lnTo>
                  <a:lnTo>
                    <a:pt x="8" y="480"/>
                  </a:lnTo>
                  <a:lnTo>
                    <a:pt x="4" y="439"/>
                  </a:lnTo>
                  <a:lnTo>
                    <a:pt x="1" y="399"/>
                  </a:lnTo>
                  <a:lnTo>
                    <a:pt x="0" y="358"/>
                  </a:lnTo>
                  <a:lnTo>
                    <a:pt x="0" y="318"/>
                  </a:lnTo>
                  <a:lnTo>
                    <a:pt x="1" y="278"/>
                  </a:lnTo>
                  <a:lnTo>
                    <a:pt x="1" y="238"/>
                  </a:lnTo>
                  <a:lnTo>
                    <a:pt x="5" y="231"/>
                  </a:lnTo>
                  <a:lnTo>
                    <a:pt x="6" y="224"/>
                  </a:lnTo>
                  <a:lnTo>
                    <a:pt x="6" y="216"/>
                  </a:lnTo>
                  <a:lnTo>
                    <a:pt x="6" y="206"/>
                  </a:lnTo>
                  <a:lnTo>
                    <a:pt x="8" y="205"/>
                  </a:lnTo>
                  <a:lnTo>
                    <a:pt x="8" y="203"/>
                  </a:lnTo>
                  <a:lnTo>
                    <a:pt x="7" y="200"/>
                  </a:lnTo>
                  <a:lnTo>
                    <a:pt x="7" y="200"/>
                  </a:lnTo>
                  <a:lnTo>
                    <a:pt x="14" y="160"/>
                  </a:lnTo>
                  <a:lnTo>
                    <a:pt x="19" y="120"/>
                  </a:lnTo>
                  <a:lnTo>
                    <a:pt x="26" y="80"/>
                  </a:lnTo>
                  <a:lnTo>
                    <a:pt x="35" y="41"/>
                  </a:lnTo>
                  <a:lnTo>
                    <a:pt x="41" y="31"/>
                  </a:lnTo>
                  <a:lnTo>
                    <a:pt x="43" y="21"/>
                  </a:lnTo>
                  <a:lnTo>
                    <a:pt x="46" y="9"/>
                  </a:lnTo>
                  <a:lnTo>
                    <a:pt x="53" y="0"/>
                  </a:lnTo>
                  <a:lnTo>
                    <a:pt x="56" y="7"/>
                  </a:lnTo>
                  <a:lnTo>
                    <a:pt x="55" y="15"/>
                  </a:lnTo>
                  <a:lnTo>
                    <a:pt x="52" y="23"/>
                  </a:lnTo>
                  <a:lnTo>
                    <a:pt x="50" y="3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2" name="Google Shape;102;p3"/>
            <p:cNvSpPr/>
            <p:nvPr/>
          </p:nvSpPr>
          <p:spPr>
            <a:xfrm>
              <a:off x="3670" y="2002"/>
              <a:ext cx="74" cy="575"/>
            </a:xfrm>
            <a:custGeom>
              <a:rect b="b" l="l" r="r" t="t"/>
              <a:pathLst>
                <a:path extrusionOk="0" h="575" w="74">
                  <a:moveTo>
                    <a:pt x="37" y="15"/>
                  </a:moveTo>
                  <a:lnTo>
                    <a:pt x="28" y="65"/>
                  </a:lnTo>
                  <a:lnTo>
                    <a:pt x="22" y="116"/>
                  </a:lnTo>
                  <a:lnTo>
                    <a:pt x="18" y="170"/>
                  </a:lnTo>
                  <a:lnTo>
                    <a:pt x="16" y="222"/>
                  </a:lnTo>
                  <a:lnTo>
                    <a:pt x="11" y="253"/>
                  </a:lnTo>
                  <a:lnTo>
                    <a:pt x="11" y="288"/>
                  </a:lnTo>
                  <a:lnTo>
                    <a:pt x="12" y="323"/>
                  </a:lnTo>
                  <a:lnTo>
                    <a:pt x="12" y="358"/>
                  </a:lnTo>
                  <a:lnTo>
                    <a:pt x="16" y="359"/>
                  </a:lnTo>
                  <a:lnTo>
                    <a:pt x="16" y="388"/>
                  </a:lnTo>
                  <a:lnTo>
                    <a:pt x="18" y="414"/>
                  </a:lnTo>
                  <a:lnTo>
                    <a:pt x="21" y="441"/>
                  </a:lnTo>
                  <a:lnTo>
                    <a:pt x="23" y="468"/>
                  </a:lnTo>
                  <a:lnTo>
                    <a:pt x="28" y="484"/>
                  </a:lnTo>
                  <a:lnTo>
                    <a:pt x="34" y="499"/>
                  </a:lnTo>
                  <a:lnTo>
                    <a:pt x="39" y="514"/>
                  </a:lnTo>
                  <a:lnTo>
                    <a:pt x="46" y="531"/>
                  </a:lnTo>
                  <a:lnTo>
                    <a:pt x="48" y="531"/>
                  </a:lnTo>
                  <a:lnTo>
                    <a:pt x="47" y="539"/>
                  </a:lnTo>
                  <a:lnTo>
                    <a:pt x="50" y="544"/>
                  </a:lnTo>
                  <a:lnTo>
                    <a:pt x="55" y="549"/>
                  </a:lnTo>
                  <a:lnTo>
                    <a:pt x="60" y="554"/>
                  </a:lnTo>
                  <a:lnTo>
                    <a:pt x="66" y="554"/>
                  </a:lnTo>
                  <a:lnTo>
                    <a:pt x="69" y="558"/>
                  </a:lnTo>
                  <a:lnTo>
                    <a:pt x="72" y="564"/>
                  </a:lnTo>
                  <a:lnTo>
                    <a:pt x="74" y="569"/>
                  </a:lnTo>
                  <a:lnTo>
                    <a:pt x="74" y="572"/>
                  </a:lnTo>
                  <a:lnTo>
                    <a:pt x="73" y="573"/>
                  </a:lnTo>
                  <a:lnTo>
                    <a:pt x="70" y="575"/>
                  </a:lnTo>
                  <a:lnTo>
                    <a:pt x="68" y="575"/>
                  </a:lnTo>
                  <a:lnTo>
                    <a:pt x="56" y="567"/>
                  </a:lnTo>
                  <a:lnTo>
                    <a:pt x="47" y="557"/>
                  </a:lnTo>
                  <a:lnTo>
                    <a:pt x="40" y="547"/>
                  </a:lnTo>
                  <a:lnTo>
                    <a:pt x="36" y="535"/>
                  </a:lnTo>
                  <a:lnTo>
                    <a:pt x="32" y="524"/>
                  </a:lnTo>
                  <a:lnTo>
                    <a:pt x="28" y="511"/>
                  </a:lnTo>
                  <a:lnTo>
                    <a:pt x="23" y="498"/>
                  </a:lnTo>
                  <a:lnTo>
                    <a:pt x="18" y="486"/>
                  </a:lnTo>
                  <a:lnTo>
                    <a:pt x="18" y="483"/>
                  </a:lnTo>
                  <a:lnTo>
                    <a:pt x="18" y="481"/>
                  </a:lnTo>
                  <a:lnTo>
                    <a:pt x="18" y="478"/>
                  </a:lnTo>
                  <a:lnTo>
                    <a:pt x="17" y="478"/>
                  </a:lnTo>
                  <a:lnTo>
                    <a:pt x="13" y="456"/>
                  </a:lnTo>
                  <a:lnTo>
                    <a:pt x="10" y="434"/>
                  </a:lnTo>
                  <a:lnTo>
                    <a:pt x="8" y="412"/>
                  </a:lnTo>
                  <a:lnTo>
                    <a:pt x="7" y="390"/>
                  </a:lnTo>
                  <a:lnTo>
                    <a:pt x="6" y="372"/>
                  </a:lnTo>
                  <a:lnTo>
                    <a:pt x="4" y="354"/>
                  </a:lnTo>
                  <a:lnTo>
                    <a:pt x="4" y="337"/>
                  </a:lnTo>
                  <a:lnTo>
                    <a:pt x="4" y="322"/>
                  </a:lnTo>
                  <a:lnTo>
                    <a:pt x="4" y="320"/>
                  </a:lnTo>
                  <a:lnTo>
                    <a:pt x="4" y="318"/>
                  </a:lnTo>
                  <a:lnTo>
                    <a:pt x="3" y="317"/>
                  </a:lnTo>
                  <a:lnTo>
                    <a:pt x="3" y="316"/>
                  </a:lnTo>
                  <a:lnTo>
                    <a:pt x="2" y="317"/>
                  </a:lnTo>
                  <a:lnTo>
                    <a:pt x="1" y="319"/>
                  </a:lnTo>
                  <a:lnTo>
                    <a:pt x="1" y="320"/>
                  </a:lnTo>
                  <a:lnTo>
                    <a:pt x="1" y="323"/>
                  </a:lnTo>
                  <a:lnTo>
                    <a:pt x="0" y="323"/>
                  </a:lnTo>
                  <a:lnTo>
                    <a:pt x="0" y="312"/>
                  </a:lnTo>
                  <a:lnTo>
                    <a:pt x="1" y="312"/>
                  </a:lnTo>
                  <a:lnTo>
                    <a:pt x="1" y="314"/>
                  </a:lnTo>
                  <a:lnTo>
                    <a:pt x="2" y="314"/>
                  </a:lnTo>
                  <a:lnTo>
                    <a:pt x="2" y="315"/>
                  </a:lnTo>
                  <a:lnTo>
                    <a:pt x="3" y="316"/>
                  </a:lnTo>
                  <a:lnTo>
                    <a:pt x="2" y="305"/>
                  </a:lnTo>
                  <a:lnTo>
                    <a:pt x="1" y="293"/>
                  </a:lnTo>
                  <a:lnTo>
                    <a:pt x="1" y="279"/>
                  </a:lnTo>
                  <a:lnTo>
                    <a:pt x="1" y="266"/>
                  </a:lnTo>
                  <a:lnTo>
                    <a:pt x="3" y="267"/>
                  </a:lnTo>
                  <a:lnTo>
                    <a:pt x="3" y="251"/>
                  </a:lnTo>
                  <a:lnTo>
                    <a:pt x="3" y="237"/>
                  </a:lnTo>
                  <a:lnTo>
                    <a:pt x="4" y="224"/>
                  </a:lnTo>
                  <a:lnTo>
                    <a:pt x="4" y="207"/>
                  </a:lnTo>
                  <a:lnTo>
                    <a:pt x="4" y="192"/>
                  </a:lnTo>
                  <a:lnTo>
                    <a:pt x="6" y="194"/>
                  </a:lnTo>
                  <a:lnTo>
                    <a:pt x="9" y="145"/>
                  </a:lnTo>
                  <a:lnTo>
                    <a:pt x="10" y="146"/>
                  </a:lnTo>
                  <a:lnTo>
                    <a:pt x="11" y="136"/>
                  </a:lnTo>
                  <a:lnTo>
                    <a:pt x="11" y="124"/>
                  </a:lnTo>
                  <a:lnTo>
                    <a:pt x="13" y="115"/>
                  </a:lnTo>
                  <a:lnTo>
                    <a:pt x="16" y="107"/>
                  </a:lnTo>
                  <a:lnTo>
                    <a:pt x="12" y="105"/>
                  </a:lnTo>
                  <a:lnTo>
                    <a:pt x="13" y="106"/>
                  </a:lnTo>
                  <a:lnTo>
                    <a:pt x="17" y="85"/>
                  </a:lnTo>
                  <a:lnTo>
                    <a:pt x="20" y="65"/>
                  </a:lnTo>
                  <a:lnTo>
                    <a:pt x="22" y="44"/>
                  </a:lnTo>
                  <a:lnTo>
                    <a:pt x="23" y="22"/>
                  </a:lnTo>
                  <a:lnTo>
                    <a:pt x="25" y="23"/>
                  </a:lnTo>
                  <a:lnTo>
                    <a:pt x="26" y="16"/>
                  </a:lnTo>
                  <a:lnTo>
                    <a:pt x="27" y="9"/>
                  </a:lnTo>
                  <a:lnTo>
                    <a:pt x="28" y="4"/>
                  </a:lnTo>
                  <a:lnTo>
                    <a:pt x="31" y="0"/>
                  </a:lnTo>
                  <a:lnTo>
                    <a:pt x="37" y="1"/>
                  </a:lnTo>
                  <a:lnTo>
                    <a:pt x="38" y="5"/>
                  </a:lnTo>
                  <a:lnTo>
                    <a:pt x="37" y="11"/>
                  </a:lnTo>
                  <a:lnTo>
                    <a:pt x="37" y="1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3" name="Google Shape;103;p3"/>
            <p:cNvSpPr/>
            <p:nvPr/>
          </p:nvSpPr>
          <p:spPr>
            <a:xfrm>
              <a:off x="3857" y="1662"/>
              <a:ext cx="1503" cy="2209"/>
            </a:xfrm>
            <a:custGeom>
              <a:rect b="b" l="l" r="r" t="t"/>
              <a:pathLst>
                <a:path extrusionOk="0" h="2209" w="1503">
                  <a:moveTo>
                    <a:pt x="515" y="2110"/>
                  </a:moveTo>
                  <a:lnTo>
                    <a:pt x="528" y="2117"/>
                  </a:lnTo>
                  <a:lnTo>
                    <a:pt x="543" y="2123"/>
                  </a:lnTo>
                  <a:lnTo>
                    <a:pt x="556" y="2130"/>
                  </a:lnTo>
                  <a:lnTo>
                    <a:pt x="570" y="2137"/>
                  </a:lnTo>
                  <a:lnTo>
                    <a:pt x="584" y="2144"/>
                  </a:lnTo>
                  <a:lnTo>
                    <a:pt x="598" y="2149"/>
                  </a:lnTo>
                  <a:lnTo>
                    <a:pt x="612" y="2156"/>
                  </a:lnTo>
                  <a:lnTo>
                    <a:pt x="626" y="2162"/>
                  </a:lnTo>
                  <a:lnTo>
                    <a:pt x="640" y="2169"/>
                  </a:lnTo>
                  <a:lnTo>
                    <a:pt x="655" y="2175"/>
                  </a:lnTo>
                  <a:lnTo>
                    <a:pt x="668" y="2182"/>
                  </a:lnTo>
                  <a:lnTo>
                    <a:pt x="683" y="2188"/>
                  </a:lnTo>
                  <a:lnTo>
                    <a:pt x="697" y="2194"/>
                  </a:lnTo>
                  <a:lnTo>
                    <a:pt x="712" y="2198"/>
                  </a:lnTo>
                  <a:lnTo>
                    <a:pt x="727" y="2204"/>
                  </a:lnTo>
                  <a:lnTo>
                    <a:pt x="742" y="2209"/>
                  </a:lnTo>
                  <a:lnTo>
                    <a:pt x="750" y="2203"/>
                  </a:lnTo>
                  <a:lnTo>
                    <a:pt x="744" y="2198"/>
                  </a:lnTo>
                  <a:lnTo>
                    <a:pt x="739" y="2196"/>
                  </a:lnTo>
                  <a:lnTo>
                    <a:pt x="733" y="2192"/>
                  </a:lnTo>
                  <a:lnTo>
                    <a:pt x="726" y="2190"/>
                  </a:lnTo>
                  <a:lnTo>
                    <a:pt x="720" y="2189"/>
                  </a:lnTo>
                  <a:lnTo>
                    <a:pt x="713" y="2187"/>
                  </a:lnTo>
                  <a:lnTo>
                    <a:pt x="707" y="2184"/>
                  </a:lnTo>
                  <a:lnTo>
                    <a:pt x="702" y="2182"/>
                  </a:lnTo>
                  <a:lnTo>
                    <a:pt x="680" y="2173"/>
                  </a:lnTo>
                  <a:lnTo>
                    <a:pt x="658" y="2163"/>
                  </a:lnTo>
                  <a:lnTo>
                    <a:pt x="637" y="2154"/>
                  </a:lnTo>
                  <a:lnTo>
                    <a:pt x="615" y="2145"/>
                  </a:lnTo>
                  <a:lnTo>
                    <a:pt x="594" y="2134"/>
                  </a:lnTo>
                  <a:lnTo>
                    <a:pt x="573" y="2125"/>
                  </a:lnTo>
                  <a:lnTo>
                    <a:pt x="552" y="2116"/>
                  </a:lnTo>
                  <a:lnTo>
                    <a:pt x="530" y="2105"/>
                  </a:lnTo>
                  <a:lnTo>
                    <a:pt x="509" y="2096"/>
                  </a:lnTo>
                  <a:lnTo>
                    <a:pt x="488" y="2086"/>
                  </a:lnTo>
                  <a:lnTo>
                    <a:pt x="468" y="2076"/>
                  </a:lnTo>
                  <a:lnTo>
                    <a:pt x="446" y="2066"/>
                  </a:lnTo>
                  <a:lnTo>
                    <a:pt x="426" y="2057"/>
                  </a:lnTo>
                  <a:lnTo>
                    <a:pt x="406" y="2046"/>
                  </a:lnTo>
                  <a:lnTo>
                    <a:pt x="385" y="2036"/>
                  </a:lnTo>
                  <a:lnTo>
                    <a:pt x="365" y="2025"/>
                  </a:lnTo>
                  <a:lnTo>
                    <a:pt x="357" y="2022"/>
                  </a:lnTo>
                  <a:lnTo>
                    <a:pt x="349" y="2018"/>
                  </a:lnTo>
                  <a:lnTo>
                    <a:pt x="341" y="2014"/>
                  </a:lnTo>
                  <a:lnTo>
                    <a:pt x="335" y="2009"/>
                  </a:lnTo>
                  <a:lnTo>
                    <a:pt x="327" y="2004"/>
                  </a:lnTo>
                  <a:lnTo>
                    <a:pt x="319" y="2000"/>
                  </a:lnTo>
                  <a:lnTo>
                    <a:pt x="311" y="1996"/>
                  </a:lnTo>
                  <a:lnTo>
                    <a:pt x="303" y="1993"/>
                  </a:lnTo>
                  <a:lnTo>
                    <a:pt x="289" y="1986"/>
                  </a:lnTo>
                  <a:lnTo>
                    <a:pt x="275" y="1979"/>
                  </a:lnTo>
                  <a:lnTo>
                    <a:pt x="262" y="1973"/>
                  </a:lnTo>
                  <a:lnTo>
                    <a:pt x="248" y="1967"/>
                  </a:lnTo>
                  <a:lnTo>
                    <a:pt x="235" y="1961"/>
                  </a:lnTo>
                  <a:lnTo>
                    <a:pt x="222" y="1956"/>
                  </a:lnTo>
                  <a:lnTo>
                    <a:pt x="207" y="1949"/>
                  </a:lnTo>
                  <a:lnTo>
                    <a:pt x="192" y="1942"/>
                  </a:lnTo>
                  <a:lnTo>
                    <a:pt x="187" y="1939"/>
                  </a:lnTo>
                  <a:lnTo>
                    <a:pt x="181" y="1937"/>
                  </a:lnTo>
                  <a:lnTo>
                    <a:pt x="176" y="1935"/>
                  </a:lnTo>
                  <a:lnTo>
                    <a:pt x="170" y="1931"/>
                  </a:lnTo>
                  <a:lnTo>
                    <a:pt x="164" y="1928"/>
                  </a:lnTo>
                  <a:lnTo>
                    <a:pt x="160" y="1924"/>
                  </a:lnTo>
                  <a:lnTo>
                    <a:pt x="155" y="1920"/>
                  </a:lnTo>
                  <a:lnTo>
                    <a:pt x="152" y="1915"/>
                  </a:lnTo>
                  <a:lnTo>
                    <a:pt x="153" y="1901"/>
                  </a:lnTo>
                  <a:lnTo>
                    <a:pt x="157" y="1884"/>
                  </a:lnTo>
                  <a:lnTo>
                    <a:pt x="160" y="1866"/>
                  </a:lnTo>
                  <a:lnTo>
                    <a:pt x="163" y="1853"/>
                  </a:lnTo>
                  <a:lnTo>
                    <a:pt x="172" y="1857"/>
                  </a:lnTo>
                  <a:lnTo>
                    <a:pt x="181" y="1860"/>
                  </a:lnTo>
                  <a:lnTo>
                    <a:pt x="191" y="1864"/>
                  </a:lnTo>
                  <a:lnTo>
                    <a:pt x="201" y="1865"/>
                  </a:lnTo>
                  <a:lnTo>
                    <a:pt x="211" y="1867"/>
                  </a:lnTo>
                  <a:lnTo>
                    <a:pt x="222" y="1869"/>
                  </a:lnTo>
                  <a:lnTo>
                    <a:pt x="232" y="1870"/>
                  </a:lnTo>
                  <a:lnTo>
                    <a:pt x="242" y="1871"/>
                  </a:lnTo>
                  <a:lnTo>
                    <a:pt x="256" y="1882"/>
                  </a:lnTo>
                  <a:lnTo>
                    <a:pt x="271" y="1893"/>
                  </a:lnTo>
                  <a:lnTo>
                    <a:pt x="288" y="1901"/>
                  </a:lnTo>
                  <a:lnTo>
                    <a:pt x="304" y="1908"/>
                  </a:lnTo>
                  <a:lnTo>
                    <a:pt x="321" y="1914"/>
                  </a:lnTo>
                  <a:lnTo>
                    <a:pt x="339" y="1921"/>
                  </a:lnTo>
                  <a:lnTo>
                    <a:pt x="356" y="1928"/>
                  </a:lnTo>
                  <a:lnTo>
                    <a:pt x="371" y="1936"/>
                  </a:lnTo>
                  <a:lnTo>
                    <a:pt x="392" y="1944"/>
                  </a:lnTo>
                  <a:lnTo>
                    <a:pt x="412" y="1953"/>
                  </a:lnTo>
                  <a:lnTo>
                    <a:pt x="431" y="1963"/>
                  </a:lnTo>
                  <a:lnTo>
                    <a:pt x="451" y="1972"/>
                  </a:lnTo>
                  <a:lnTo>
                    <a:pt x="470" y="1981"/>
                  </a:lnTo>
                  <a:lnTo>
                    <a:pt x="490" y="1990"/>
                  </a:lnTo>
                  <a:lnTo>
                    <a:pt x="509" y="1999"/>
                  </a:lnTo>
                  <a:lnTo>
                    <a:pt x="529" y="2008"/>
                  </a:lnTo>
                  <a:lnTo>
                    <a:pt x="549" y="2016"/>
                  </a:lnTo>
                  <a:lnTo>
                    <a:pt x="570" y="2024"/>
                  </a:lnTo>
                  <a:lnTo>
                    <a:pt x="590" y="2031"/>
                  </a:lnTo>
                  <a:lnTo>
                    <a:pt x="610" y="2038"/>
                  </a:lnTo>
                  <a:lnTo>
                    <a:pt x="631" y="2044"/>
                  </a:lnTo>
                  <a:lnTo>
                    <a:pt x="652" y="2048"/>
                  </a:lnTo>
                  <a:lnTo>
                    <a:pt x="675" y="2052"/>
                  </a:lnTo>
                  <a:lnTo>
                    <a:pt x="697" y="2054"/>
                  </a:lnTo>
                  <a:lnTo>
                    <a:pt x="710" y="2048"/>
                  </a:lnTo>
                  <a:lnTo>
                    <a:pt x="716" y="2039"/>
                  </a:lnTo>
                  <a:lnTo>
                    <a:pt x="721" y="2028"/>
                  </a:lnTo>
                  <a:lnTo>
                    <a:pt x="724" y="2015"/>
                  </a:lnTo>
                  <a:lnTo>
                    <a:pt x="727" y="2004"/>
                  </a:lnTo>
                  <a:lnTo>
                    <a:pt x="732" y="1995"/>
                  </a:lnTo>
                  <a:lnTo>
                    <a:pt x="736" y="1986"/>
                  </a:lnTo>
                  <a:lnTo>
                    <a:pt x="741" y="1976"/>
                  </a:lnTo>
                  <a:lnTo>
                    <a:pt x="744" y="1968"/>
                  </a:lnTo>
                  <a:lnTo>
                    <a:pt x="749" y="1959"/>
                  </a:lnTo>
                  <a:lnTo>
                    <a:pt x="753" y="1951"/>
                  </a:lnTo>
                  <a:lnTo>
                    <a:pt x="758" y="1942"/>
                  </a:lnTo>
                  <a:lnTo>
                    <a:pt x="758" y="1943"/>
                  </a:lnTo>
                  <a:lnTo>
                    <a:pt x="767" y="1929"/>
                  </a:lnTo>
                  <a:lnTo>
                    <a:pt x="776" y="1914"/>
                  </a:lnTo>
                  <a:lnTo>
                    <a:pt x="785" y="1899"/>
                  </a:lnTo>
                  <a:lnTo>
                    <a:pt x="792" y="1881"/>
                  </a:lnTo>
                  <a:lnTo>
                    <a:pt x="800" y="1865"/>
                  </a:lnTo>
                  <a:lnTo>
                    <a:pt x="807" y="1850"/>
                  </a:lnTo>
                  <a:lnTo>
                    <a:pt x="814" y="1836"/>
                  </a:lnTo>
                  <a:lnTo>
                    <a:pt x="818" y="1823"/>
                  </a:lnTo>
                  <a:lnTo>
                    <a:pt x="828" y="1802"/>
                  </a:lnTo>
                  <a:lnTo>
                    <a:pt x="838" y="1780"/>
                  </a:lnTo>
                  <a:lnTo>
                    <a:pt x="849" y="1758"/>
                  </a:lnTo>
                  <a:lnTo>
                    <a:pt x="861" y="1736"/>
                  </a:lnTo>
                  <a:lnTo>
                    <a:pt x="871" y="1713"/>
                  </a:lnTo>
                  <a:lnTo>
                    <a:pt x="882" y="1692"/>
                  </a:lnTo>
                  <a:lnTo>
                    <a:pt x="892" y="1670"/>
                  </a:lnTo>
                  <a:lnTo>
                    <a:pt x="901" y="1649"/>
                  </a:lnTo>
                  <a:lnTo>
                    <a:pt x="908" y="1638"/>
                  </a:lnTo>
                  <a:lnTo>
                    <a:pt x="915" y="1618"/>
                  </a:lnTo>
                  <a:lnTo>
                    <a:pt x="924" y="1598"/>
                  </a:lnTo>
                  <a:lnTo>
                    <a:pt x="932" y="1583"/>
                  </a:lnTo>
                  <a:lnTo>
                    <a:pt x="938" y="1571"/>
                  </a:lnTo>
                  <a:lnTo>
                    <a:pt x="943" y="1560"/>
                  </a:lnTo>
                  <a:lnTo>
                    <a:pt x="949" y="1547"/>
                  </a:lnTo>
                  <a:lnTo>
                    <a:pt x="955" y="1534"/>
                  </a:lnTo>
                  <a:lnTo>
                    <a:pt x="960" y="1520"/>
                  </a:lnTo>
                  <a:lnTo>
                    <a:pt x="967" y="1508"/>
                  </a:lnTo>
                  <a:lnTo>
                    <a:pt x="974" y="1494"/>
                  </a:lnTo>
                  <a:lnTo>
                    <a:pt x="980" y="1481"/>
                  </a:lnTo>
                  <a:lnTo>
                    <a:pt x="986" y="1468"/>
                  </a:lnTo>
                  <a:lnTo>
                    <a:pt x="995" y="1459"/>
                  </a:lnTo>
                  <a:lnTo>
                    <a:pt x="1001" y="1453"/>
                  </a:lnTo>
                  <a:lnTo>
                    <a:pt x="999" y="1448"/>
                  </a:lnTo>
                  <a:lnTo>
                    <a:pt x="1014" y="1419"/>
                  </a:lnTo>
                  <a:lnTo>
                    <a:pt x="1029" y="1392"/>
                  </a:lnTo>
                  <a:lnTo>
                    <a:pt x="1044" y="1364"/>
                  </a:lnTo>
                  <a:lnTo>
                    <a:pt x="1060" y="1338"/>
                  </a:lnTo>
                  <a:lnTo>
                    <a:pt x="1076" y="1312"/>
                  </a:lnTo>
                  <a:lnTo>
                    <a:pt x="1091" y="1286"/>
                  </a:lnTo>
                  <a:lnTo>
                    <a:pt x="1107" y="1260"/>
                  </a:lnTo>
                  <a:lnTo>
                    <a:pt x="1121" y="1235"/>
                  </a:lnTo>
                  <a:lnTo>
                    <a:pt x="1123" y="1234"/>
                  </a:lnTo>
                  <a:lnTo>
                    <a:pt x="1124" y="1230"/>
                  </a:lnTo>
                  <a:lnTo>
                    <a:pt x="1125" y="1229"/>
                  </a:lnTo>
                  <a:lnTo>
                    <a:pt x="1126" y="1230"/>
                  </a:lnTo>
                  <a:lnTo>
                    <a:pt x="1126" y="1221"/>
                  </a:lnTo>
                  <a:lnTo>
                    <a:pt x="1119" y="1221"/>
                  </a:lnTo>
                  <a:lnTo>
                    <a:pt x="1106" y="1242"/>
                  </a:lnTo>
                  <a:lnTo>
                    <a:pt x="1093" y="1262"/>
                  </a:lnTo>
                  <a:lnTo>
                    <a:pt x="1080" y="1281"/>
                  </a:lnTo>
                  <a:lnTo>
                    <a:pt x="1068" y="1302"/>
                  </a:lnTo>
                  <a:lnTo>
                    <a:pt x="1055" y="1322"/>
                  </a:lnTo>
                  <a:lnTo>
                    <a:pt x="1044" y="1343"/>
                  </a:lnTo>
                  <a:lnTo>
                    <a:pt x="1032" y="1364"/>
                  </a:lnTo>
                  <a:lnTo>
                    <a:pt x="1021" y="1385"/>
                  </a:lnTo>
                  <a:lnTo>
                    <a:pt x="1015" y="1385"/>
                  </a:lnTo>
                  <a:lnTo>
                    <a:pt x="1009" y="1383"/>
                  </a:lnTo>
                  <a:lnTo>
                    <a:pt x="1004" y="1381"/>
                  </a:lnTo>
                  <a:lnTo>
                    <a:pt x="998" y="1380"/>
                  </a:lnTo>
                  <a:lnTo>
                    <a:pt x="994" y="1378"/>
                  </a:lnTo>
                  <a:lnTo>
                    <a:pt x="988" y="1377"/>
                  </a:lnTo>
                  <a:lnTo>
                    <a:pt x="983" y="1375"/>
                  </a:lnTo>
                  <a:lnTo>
                    <a:pt x="977" y="1375"/>
                  </a:lnTo>
                  <a:lnTo>
                    <a:pt x="973" y="1390"/>
                  </a:lnTo>
                  <a:lnTo>
                    <a:pt x="975" y="1410"/>
                  </a:lnTo>
                  <a:lnTo>
                    <a:pt x="974" y="1429"/>
                  </a:lnTo>
                  <a:lnTo>
                    <a:pt x="962" y="1443"/>
                  </a:lnTo>
                  <a:lnTo>
                    <a:pt x="958" y="1444"/>
                  </a:lnTo>
                  <a:lnTo>
                    <a:pt x="954" y="1446"/>
                  </a:lnTo>
                  <a:lnTo>
                    <a:pt x="949" y="1446"/>
                  </a:lnTo>
                  <a:lnTo>
                    <a:pt x="943" y="1447"/>
                  </a:lnTo>
                  <a:lnTo>
                    <a:pt x="939" y="1447"/>
                  </a:lnTo>
                  <a:lnTo>
                    <a:pt x="934" y="1447"/>
                  </a:lnTo>
                  <a:lnTo>
                    <a:pt x="930" y="1447"/>
                  </a:lnTo>
                  <a:lnTo>
                    <a:pt x="926" y="1446"/>
                  </a:lnTo>
                  <a:lnTo>
                    <a:pt x="936" y="1433"/>
                  </a:lnTo>
                  <a:lnTo>
                    <a:pt x="931" y="1415"/>
                  </a:lnTo>
                  <a:lnTo>
                    <a:pt x="923" y="1399"/>
                  </a:lnTo>
                  <a:lnTo>
                    <a:pt x="914" y="1383"/>
                  </a:lnTo>
                  <a:lnTo>
                    <a:pt x="907" y="1368"/>
                  </a:lnTo>
                  <a:lnTo>
                    <a:pt x="898" y="1364"/>
                  </a:lnTo>
                  <a:lnTo>
                    <a:pt x="890" y="1364"/>
                  </a:lnTo>
                  <a:lnTo>
                    <a:pt x="883" y="1367"/>
                  </a:lnTo>
                  <a:lnTo>
                    <a:pt x="876" y="1373"/>
                  </a:lnTo>
                  <a:lnTo>
                    <a:pt x="871" y="1381"/>
                  </a:lnTo>
                  <a:lnTo>
                    <a:pt x="865" y="1389"/>
                  </a:lnTo>
                  <a:lnTo>
                    <a:pt x="858" y="1396"/>
                  </a:lnTo>
                  <a:lnTo>
                    <a:pt x="852" y="1402"/>
                  </a:lnTo>
                  <a:lnTo>
                    <a:pt x="845" y="1412"/>
                  </a:lnTo>
                  <a:lnTo>
                    <a:pt x="837" y="1422"/>
                  </a:lnTo>
                  <a:lnTo>
                    <a:pt x="830" y="1433"/>
                  </a:lnTo>
                  <a:lnTo>
                    <a:pt x="830" y="1446"/>
                  </a:lnTo>
                  <a:lnTo>
                    <a:pt x="819" y="1445"/>
                  </a:lnTo>
                  <a:lnTo>
                    <a:pt x="808" y="1444"/>
                  </a:lnTo>
                  <a:lnTo>
                    <a:pt x="797" y="1443"/>
                  </a:lnTo>
                  <a:lnTo>
                    <a:pt x="786" y="1440"/>
                  </a:lnTo>
                  <a:lnTo>
                    <a:pt x="774" y="1438"/>
                  </a:lnTo>
                  <a:lnTo>
                    <a:pt x="764" y="1435"/>
                  </a:lnTo>
                  <a:lnTo>
                    <a:pt x="755" y="1431"/>
                  </a:lnTo>
                  <a:lnTo>
                    <a:pt x="746" y="1426"/>
                  </a:lnTo>
                  <a:lnTo>
                    <a:pt x="753" y="1417"/>
                  </a:lnTo>
                  <a:lnTo>
                    <a:pt x="761" y="1409"/>
                  </a:lnTo>
                  <a:lnTo>
                    <a:pt x="768" y="1401"/>
                  </a:lnTo>
                  <a:lnTo>
                    <a:pt x="772" y="1392"/>
                  </a:lnTo>
                  <a:lnTo>
                    <a:pt x="768" y="1382"/>
                  </a:lnTo>
                  <a:lnTo>
                    <a:pt x="761" y="1375"/>
                  </a:lnTo>
                  <a:lnTo>
                    <a:pt x="753" y="1370"/>
                  </a:lnTo>
                  <a:lnTo>
                    <a:pt x="743" y="1365"/>
                  </a:lnTo>
                  <a:lnTo>
                    <a:pt x="732" y="1361"/>
                  </a:lnTo>
                  <a:lnTo>
                    <a:pt x="722" y="1358"/>
                  </a:lnTo>
                  <a:lnTo>
                    <a:pt x="711" y="1353"/>
                  </a:lnTo>
                  <a:lnTo>
                    <a:pt x="702" y="1350"/>
                  </a:lnTo>
                  <a:lnTo>
                    <a:pt x="696" y="1354"/>
                  </a:lnTo>
                  <a:lnTo>
                    <a:pt x="692" y="1360"/>
                  </a:lnTo>
                  <a:lnTo>
                    <a:pt x="686" y="1366"/>
                  </a:lnTo>
                  <a:lnTo>
                    <a:pt x="680" y="1372"/>
                  </a:lnTo>
                  <a:lnTo>
                    <a:pt x="675" y="1379"/>
                  </a:lnTo>
                  <a:lnTo>
                    <a:pt x="670" y="1385"/>
                  </a:lnTo>
                  <a:lnTo>
                    <a:pt x="666" y="1392"/>
                  </a:lnTo>
                  <a:lnTo>
                    <a:pt x="661" y="1399"/>
                  </a:lnTo>
                  <a:lnTo>
                    <a:pt x="656" y="1396"/>
                  </a:lnTo>
                  <a:lnTo>
                    <a:pt x="649" y="1394"/>
                  </a:lnTo>
                  <a:lnTo>
                    <a:pt x="643" y="1393"/>
                  </a:lnTo>
                  <a:lnTo>
                    <a:pt x="638" y="1390"/>
                  </a:lnTo>
                  <a:lnTo>
                    <a:pt x="631" y="1388"/>
                  </a:lnTo>
                  <a:lnTo>
                    <a:pt x="627" y="1385"/>
                  </a:lnTo>
                  <a:lnTo>
                    <a:pt x="621" y="1381"/>
                  </a:lnTo>
                  <a:lnTo>
                    <a:pt x="617" y="1377"/>
                  </a:lnTo>
                  <a:lnTo>
                    <a:pt x="649" y="1334"/>
                  </a:lnTo>
                  <a:lnTo>
                    <a:pt x="650" y="1327"/>
                  </a:lnTo>
                  <a:lnTo>
                    <a:pt x="650" y="1320"/>
                  </a:lnTo>
                  <a:lnTo>
                    <a:pt x="648" y="1314"/>
                  </a:lnTo>
                  <a:lnTo>
                    <a:pt x="641" y="1312"/>
                  </a:lnTo>
                  <a:lnTo>
                    <a:pt x="629" y="1312"/>
                  </a:lnTo>
                  <a:lnTo>
                    <a:pt x="615" y="1313"/>
                  </a:lnTo>
                  <a:lnTo>
                    <a:pt x="603" y="1313"/>
                  </a:lnTo>
                  <a:lnTo>
                    <a:pt x="591" y="1314"/>
                  </a:lnTo>
                  <a:lnTo>
                    <a:pt x="577" y="1314"/>
                  </a:lnTo>
                  <a:lnTo>
                    <a:pt x="565" y="1314"/>
                  </a:lnTo>
                  <a:lnTo>
                    <a:pt x="552" y="1314"/>
                  </a:lnTo>
                  <a:lnTo>
                    <a:pt x="538" y="1313"/>
                  </a:lnTo>
                  <a:lnTo>
                    <a:pt x="534" y="1303"/>
                  </a:lnTo>
                  <a:lnTo>
                    <a:pt x="534" y="1295"/>
                  </a:lnTo>
                  <a:lnTo>
                    <a:pt x="536" y="1287"/>
                  </a:lnTo>
                  <a:lnTo>
                    <a:pt x="541" y="1279"/>
                  </a:lnTo>
                  <a:lnTo>
                    <a:pt x="545" y="1272"/>
                  </a:lnTo>
                  <a:lnTo>
                    <a:pt x="548" y="1264"/>
                  </a:lnTo>
                  <a:lnTo>
                    <a:pt x="549" y="1256"/>
                  </a:lnTo>
                  <a:lnTo>
                    <a:pt x="547" y="1247"/>
                  </a:lnTo>
                  <a:lnTo>
                    <a:pt x="507" y="1230"/>
                  </a:lnTo>
                  <a:lnTo>
                    <a:pt x="509" y="1223"/>
                  </a:lnTo>
                  <a:lnTo>
                    <a:pt x="514" y="1219"/>
                  </a:lnTo>
                  <a:lnTo>
                    <a:pt x="519" y="1213"/>
                  </a:lnTo>
                  <a:lnTo>
                    <a:pt x="523" y="1208"/>
                  </a:lnTo>
                  <a:lnTo>
                    <a:pt x="529" y="1204"/>
                  </a:lnTo>
                  <a:lnTo>
                    <a:pt x="537" y="1198"/>
                  </a:lnTo>
                  <a:lnTo>
                    <a:pt x="544" y="1192"/>
                  </a:lnTo>
                  <a:lnTo>
                    <a:pt x="551" y="1186"/>
                  </a:lnTo>
                  <a:lnTo>
                    <a:pt x="557" y="1182"/>
                  </a:lnTo>
                  <a:lnTo>
                    <a:pt x="565" y="1177"/>
                  </a:lnTo>
                  <a:lnTo>
                    <a:pt x="572" y="1173"/>
                  </a:lnTo>
                  <a:lnTo>
                    <a:pt x="580" y="1171"/>
                  </a:lnTo>
                  <a:lnTo>
                    <a:pt x="579" y="1189"/>
                  </a:lnTo>
                  <a:lnTo>
                    <a:pt x="582" y="1202"/>
                  </a:lnTo>
                  <a:lnTo>
                    <a:pt x="586" y="1214"/>
                  </a:lnTo>
                  <a:lnTo>
                    <a:pt x="592" y="1227"/>
                  </a:lnTo>
                  <a:lnTo>
                    <a:pt x="596" y="1234"/>
                  </a:lnTo>
                  <a:lnTo>
                    <a:pt x="600" y="1241"/>
                  </a:lnTo>
                  <a:lnTo>
                    <a:pt x="603" y="1247"/>
                  </a:lnTo>
                  <a:lnTo>
                    <a:pt x="609" y="1250"/>
                  </a:lnTo>
                  <a:lnTo>
                    <a:pt x="618" y="1244"/>
                  </a:lnTo>
                  <a:lnTo>
                    <a:pt x="626" y="1238"/>
                  </a:lnTo>
                  <a:lnTo>
                    <a:pt x="633" y="1234"/>
                  </a:lnTo>
                  <a:lnTo>
                    <a:pt x="640" y="1227"/>
                  </a:lnTo>
                  <a:lnTo>
                    <a:pt x="647" y="1221"/>
                  </a:lnTo>
                  <a:lnTo>
                    <a:pt x="654" y="1214"/>
                  </a:lnTo>
                  <a:lnTo>
                    <a:pt x="659" y="1206"/>
                  </a:lnTo>
                  <a:lnTo>
                    <a:pt x="665" y="1197"/>
                  </a:lnTo>
                  <a:lnTo>
                    <a:pt x="667" y="1186"/>
                  </a:lnTo>
                  <a:lnTo>
                    <a:pt x="673" y="1182"/>
                  </a:lnTo>
                  <a:lnTo>
                    <a:pt x="679" y="1180"/>
                  </a:lnTo>
                  <a:lnTo>
                    <a:pt x="687" y="1182"/>
                  </a:lnTo>
                  <a:lnTo>
                    <a:pt x="696" y="1185"/>
                  </a:lnTo>
                  <a:lnTo>
                    <a:pt x="706" y="1187"/>
                  </a:lnTo>
                  <a:lnTo>
                    <a:pt x="715" y="1190"/>
                  </a:lnTo>
                  <a:lnTo>
                    <a:pt x="723" y="1190"/>
                  </a:lnTo>
                  <a:lnTo>
                    <a:pt x="730" y="1195"/>
                  </a:lnTo>
                  <a:lnTo>
                    <a:pt x="739" y="1195"/>
                  </a:lnTo>
                  <a:lnTo>
                    <a:pt x="749" y="1195"/>
                  </a:lnTo>
                  <a:lnTo>
                    <a:pt x="758" y="1198"/>
                  </a:lnTo>
                  <a:lnTo>
                    <a:pt x="767" y="1199"/>
                  </a:lnTo>
                  <a:lnTo>
                    <a:pt x="776" y="1202"/>
                  </a:lnTo>
                  <a:lnTo>
                    <a:pt x="785" y="1205"/>
                  </a:lnTo>
                  <a:lnTo>
                    <a:pt x="793" y="1208"/>
                  </a:lnTo>
                  <a:lnTo>
                    <a:pt x="802" y="1211"/>
                  </a:lnTo>
                  <a:lnTo>
                    <a:pt x="807" y="1215"/>
                  </a:lnTo>
                  <a:lnTo>
                    <a:pt x="812" y="1221"/>
                  </a:lnTo>
                  <a:lnTo>
                    <a:pt x="818" y="1224"/>
                  </a:lnTo>
                  <a:lnTo>
                    <a:pt x="824" y="1228"/>
                  </a:lnTo>
                  <a:lnTo>
                    <a:pt x="832" y="1226"/>
                  </a:lnTo>
                  <a:lnTo>
                    <a:pt x="838" y="1226"/>
                  </a:lnTo>
                  <a:lnTo>
                    <a:pt x="846" y="1227"/>
                  </a:lnTo>
                  <a:lnTo>
                    <a:pt x="853" y="1230"/>
                  </a:lnTo>
                  <a:lnTo>
                    <a:pt x="859" y="1234"/>
                  </a:lnTo>
                  <a:lnTo>
                    <a:pt x="866" y="1236"/>
                  </a:lnTo>
                  <a:lnTo>
                    <a:pt x="873" y="1240"/>
                  </a:lnTo>
                  <a:lnTo>
                    <a:pt x="880" y="1241"/>
                  </a:lnTo>
                  <a:lnTo>
                    <a:pt x="889" y="1244"/>
                  </a:lnTo>
                  <a:lnTo>
                    <a:pt x="896" y="1250"/>
                  </a:lnTo>
                  <a:lnTo>
                    <a:pt x="902" y="1254"/>
                  </a:lnTo>
                  <a:lnTo>
                    <a:pt x="910" y="1250"/>
                  </a:lnTo>
                  <a:lnTo>
                    <a:pt x="909" y="1243"/>
                  </a:lnTo>
                  <a:lnTo>
                    <a:pt x="903" y="1237"/>
                  </a:lnTo>
                  <a:lnTo>
                    <a:pt x="895" y="1234"/>
                  </a:lnTo>
                  <a:lnTo>
                    <a:pt x="887" y="1229"/>
                  </a:lnTo>
                  <a:lnTo>
                    <a:pt x="895" y="1216"/>
                  </a:lnTo>
                  <a:lnTo>
                    <a:pt x="899" y="1211"/>
                  </a:lnTo>
                  <a:lnTo>
                    <a:pt x="903" y="1206"/>
                  </a:lnTo>
                  <a:lnTo>
                    <a:pt x="909" y="1206"/>
                  </a:lnTo>
                  <a:lnTo>
                    <a:pt x="914" y="1209"/>
                  </a:lnTo>
                  <a:lnTo>
                    <a:pt x="917" y="1214"/>
                  </a:lnTo>
                  <a:lnTo>
                    <a:pt x="913" y="1216"/>
                  </a:lnTo>
                  <a:lnTo>
                    <a:pt x="910" y="1219"/>
                  </a:lnTo>
                  <a:lnTo>
                    <a:pt x="908" y="1222"/>
                  </a:lnTo>
                  <a:lnTo>
                    <a:pt x="923" y="1223"/>
                  </a:lnTo>
                  <a:lnTo>
                    <a:pt x="938" y="1224"/>
                  </a:lnTo>
                  <a:lnTo>
                    <a:pt x="952" y="1224"/>
                  </a:lnTo>
                  <a:lnTo>
                    <a:pt x="967" y="1223"/>
                  </a:lnTo>
                  <a:lnTo>
                    <a:pt x="980" y="1223"/>
                  </a:lnTo>
                  <a:lnTo>
                    <a:pt x="995" y="1224"/>
                  </a:lnTo>
                  <a:lnTo>
                    <a:pt x="1009" y="1226"/>
                  </a:lnTo>
                  <a:lnTo>
                    <a:pt x="1025" y="1228"/>
                  </a:lnTo>
                  <a:lnTo>
                    <a:pt x="1030" y="1231"/>
                  </a:lnTo>
                  <a:lnTo>
                    <a:pt x="1035" y="1234"/>
                  </a:lnTo>
                  <a:lnTo>
                    <a:pt x="1040" y="1236"/>
                  </a:lnTo>
                  <a:lnTo>
                    <a:pt x="1041" y="1241"/>
                  </a:lnTo>
                  <a:lnTo>
                    <a:pt x="1051" y="1243"/>
                  </a:lnTo>
                  <a:lnTo>
                    <a:pt x="1056" y="1250"/>
                  </a:lnTo>
                  <a:lnTo>
                    <a:pt x="1062" y="1257"/>
                  </a:lnTo>
                  <a:lnTo>
                    <a:pt x="1070" y="1260"/>
                  </a:lnTo>
                  <a:lnTo>
                    <a:pt x="1073" y="1254"/>
                  </a:lnTo>
                  <a:lnTo>
                    <a:pt x="1071" y="1247"/>
                  </a:lnTo>
                  <a:lnTo>
                    <a:pt x="1065" y="1241"/>
                  </a:lnTo>
                  <a:lnTo>
                    <a:pt x="1062" y="1234"/>
                  </a:lnTo>
                  <a:lnTo>
                    <a:pt x="1068" y="1228"/>
                  </a:lnTo>
                  <a:lnTo>
                    <a:pt x="1073" y="1223"/>
                  </a:lnTo>
                  <a:lnTo>
                    <a:pt x="1079" y="1219"/>
                  </a:lnTo>
                  <a:lnTo>
                    <a:pt x="1084" y="1214"/>
                  </a:lnTo>
                  <a:lnTo>
                    <a:pt x="1091" y="1209"/>
                  </a:lnTo>
                  <a:lnTo>
                    <a:pt x="1097" y="1205"/>
                  </a:lnTo>
                  <a:lnTo>
                    <a:pt x="1102" y="1199"/>
                  </a:lnTo>
                  <a:lnTo>
                    <a:pt x="1109" y="1194"/>
                  </a:lnTo>
                  <a:lnTo>
                    <a:pt x="1117" y="1185"/>
                  </a:lnTo>
                  <a:lnTo>
                    <a:pt x="1124" y="1176"/>
                  </a:lnTo>
                  <a:lnTo>
                    <a:pt x="1128" y="1165"/>
                  </a:lnTo>
                  <a:lnTo>
                    <a:pt x="1129" y="1151"/>
                  </a:lnTo>
                  <a:lnTo>
                    <a:pt x="1121" y="1146"/>
                  </a:lnTo>
                  <a:lnTo>
                    <a:pt x="1114" y="1141"/>
                  </a:lnTo>
                  <a:lnTo>
                    <a:pt x="1105" y="1137"/>
                  </a:lnTo>
                  <a:lnTo>
                    <a:pt x="1096" y="1136"/>
                  </a:lnTo>
                  <a:lnTo>
                    <a:pt x="1086" y="1134"/>
                  </a:lnTo>
                  <a:lnTo>
                    <a:pt x="1077" y="1132"/>
                  </a:lnTo>
                  <a:lnTo>
                    <a:pt x="1068" y="1129"/>
                  </a:lnTo>
                  <a:lnTo>
                    <a:pt x="1060" y="1125"/>
                  </a:lnTo>
                  <a:lnTo>
                    <a:pt x="1063" y="1119"/>
                  </a:lnTo>
                  <a:lnTo>
                    <a:pt x="1067" y="1113"/>
                  </a:lnTo>
                  <a:lnTo>
                    <a:pt x="1071" y="1108"/>
                  </a:lnTo>
                  <a:lnTo>
                    <a:pt x="1077" y="1104"/>
                  </a:lnTo>
                  <a:lnTo>
                    <a:pt x="1082" y="1090"/>
                  </a:lnTo>
                  <a:lnTo>
                    <a:pt x="1091" y="1078"/>
                  </a:lnTo>
                  <a:lnTo>
                    <a:pt x="1100" y="1066"/>
                  </a:lnTo>
                  <a:lnTo>
                    <a:pt x="1108" y="1053"/>
                  </a:lnTo>
                  <a:lnTo>
                    <a:pt x="1114" y="1049"/>
                  </a:lnTo>
                  <a:lnTo>
                    <a:pt x="1119" y="1046"/>
                  </a:lnTo>
                  <a:lnTo>
                    <a:pt x="1125" y="1043"/>
                  </a:lnTo>
                  <a:lnTo>
                    <a:pt x="1126" y="1036"/>
                  </a:lnTo>
                  <a:lnTo>
                    <a:pt x="1136" y="1027"/>
                  </a:lnTo>
                  <a:lnTo>
                    <a:pt x="1145" y="1019"/>
                  </a:lnTo>
                  <a:lnTo>
                    <a:pt x="1154" y="1011"/>
                  </a:lnTo>
                  <a:lnTo>
                    <a:pt x="1163" y="1003"/>
                  </a:lnTo>
                  <a:lnTo>
                    <a:pt x="1171" y="995"/>
                  </a:lnTo>
                  <a:lnTo>
                    <a:pt x="1180" y="987"/>
                  </a:lnTo>
                  <a:lnTo>
                    <a:pt x="1189" y="978"/>
                  </a:lnTo>
                  <a:lnTo>
                    <a:pt x="1199" y="970"/>
                  </a:lnTo>
                  <a:lnTo>
                    <a:pt x="1204" y="969"/>
                  </a:lnTo>
                  <a:lnTo>
                    <a:pt x="1211" y="969"/>
                  </a:lnTo>
                  <a:lnTo>
                    <a:pt x="1217" y="972"/>
                  </a:lnTo>
                  <a:lnTo>
                    <a:pt x="1223" y="974"/>
                  </a:lnTo>
                  <a:lnTo>
                    <a:pt x="1230" y="976"/>
                  </a:lnTo>
                  <a:lnTo>
                    <a:pt x="1236" y="978"/>
                  </a:lnTo>
                  <a:lnTo>
                    <a:pt x="1242" y="982"/>
                  </a:lnTo>
                  <a:lnTo>
                    <a:pt x="1248" y="984"/>
                  </a:lnTo>
                  <a:lnTo>
                    <a:pt x="1259" y="975"/>
                  </a:lnTo>
                  <a:lnTo>
                    <a:pt x="1268" y="965"/>
                  </a:lnTo>
                  <a:lnTo>
                    <a:pt x="1276" y="952"/>
                  </a:lnTo>
                  <a:lnTo>
                    <a:pt x="1278" y="939"/>
                  </a:lnTo>
                  <a:lnTo>
                    <a:pt x="1280" y="930"/>
                  </a:lnTo>
                  <a:lnTo>
                    <a:pt x="1285" y="923"/>
                  </a:lnTo>
                  <a:lnTo>
                    <a:pt x="1293" y="917"/>
                  </a:lnTo>
                  <a:lnTo>
                    <a:pt x="1302" y="915"/>
                  </a:lnTo>
                  <a:lnTo>
                    <a:pt x="1311" y="911"/>
                  </a:lnTo>
                  <a:lnTo>
                    <a:pt x="1320" y="910"/>
                  </a:lnTo>
                  <a:lnTo>
                    <a:pt x="1328" y="910"/>
                  </a:lnTo>
                  <a:lnTo>
                    <a:pt x="1337" y="910"/>
                  </a:lnTo>
                  <a:lnTo>
                    <a:pt x="1345" y="912"/>
                  </a:lnTo>
                  <a:lnTo>
                    <a:pt x="1354" y="915"/>
                  </a:lnTo>
                  <a:lnTo>
                    <a:pt x="1363" y="917"/>
                  </a:lnTo>
                  <a:lnTo>
                    <a:pt x="1372" y="919"/>
                  </a:lnTo>
                  <a:lnTo>
                    <a:pt x="1375" y="916"/>
                  </a:lnTo>
                  <a:lnTo>
                    <a:pt x="1378" y="913"/>
                  </a:lnTo>
                  <a:lnTo>
                    <a:pt x="1381" y="911"/>
                  </a:lnTo>
                  <a:lnTo>
                    <a:pt x="1386" y="910"/>
                  </a:lnTo>
                  <a:lnTo>
                    <a:pt x="1391" y="937"/>
                  </a:lnTo>
                  <a:lnTo>
                    <a:pt x="1392" y="966"/>
                  </a:lnTo>
                  <a:lnTo>
                    <a:pt x="1390" y="995"/>
                  </a:lnTo>
                  <a:lnTo>
                    <a:pt x="1387" y="1025"/>
                  </a:lnTo>
                  <a:lnTo>
                    <a:pt x="1383" y="1028"/>
                  </a:lnTo>
                  <a:lnTo>
                    <a:pt x="1380" y="1032"/>
                  </a:lnTo>
                  <a:lnTo>
                    <a:pt x="1377" y="1035"/>
                  </a:lnTo>
                  <a:lnTo>
                    <a:pt x="1372" y="1036"/>
                  </a:lnTo>
                  <a:lnTo>
                    <a:pt x="1370" y="1012"/>
                  </a:lnTo>
                  <a:lnTo>
                    <a:pt x="1367" y="1001"/>
                  </a:lnTo>
                  <a:lnTo>
                    <a:pt x="1362" y="989"/>
                  </a:lnTo>
                  <a:lnTo>
                    <a:pt x="1359" y="977"/>
                  </a:lnTo>
                  <a:lnTo>
                    <a:pt x="1355" y="967"/>
                  </a:lnTo>
                  <a:lnTo>
                    <a:pt x="1350" y="956"/>
                  </a:lnTo>
                  <a:lnTo>
                    <a:pt x="1343" y="948"/>
                  </a:lnTo>
                  <a:lnTo>
                    <a:pt x="1334" y="941"/>
                  </a:lnTo>
                  <a:lnTo>
                    <a:pt x="1323" y="937"/>
                  </a:lnTo>
                  <a:lnTo>
                    <a:pt x="1313" y="948"/>
                  </a:lnTo>
                  <a:lnTo>
                    <a:pt x="1304" y="959"/>
                  </a:lnTo>
                  <a:lnTo>
                    <a:pt x="1295" y="972"/>
                  </a:lnTo>
                  <a:lnTo>
                    <a:pt x="1287" y="983"/>
                  </a:lnTo>
                  <a:lnTo>
                    <a:pt x="1280" y="997"/>
                  </a:lnTo>
                  <a:lnTo>
                    <a:pt x="1275" y="1011"/>
                  </a:lnTo>
                  <a:lnTo>
                    <a:pt x="1270" y="1026"/>
                  </a:lnTo>
                  <a:lnTo>
                    <a:pt x="1268" y="1041"/>
                  </a:lnTo>
                  <a:lnTo>
                    <a:pt x="1277" y="1045"/>
                  </a:lnTo>
                  <a:lnTo>
                    <a:pt x="1286" y="1047"/>
                  </a:lnTo>
                  <a:lnTo>
                    <a:pt x="1295" y="1048"/>
                  </a:lnTo>
                  <a:lnTo>
                    <a:pt x="1305" y="1048"/>
                  </a:lnTo>
                  <a:lnTo>
                    <a:pt x="1315" y="1048"/>
                  </a:lnTo>
                  <a:lnTo>
                    <a:pt x="1325" y="1047"/>
                  </a:lnTo>
                  <a:lnTo>
                    <a:pt x="1334" y="1046"/>
                  </a:lnTo>
                  <a:lnTo>
                    <a:pt x="1343" y="1045"/>
                  </a:lnTo>
                  <a:lnTo>
                    <a:pt x="1352" y="1042"/>
                  </a:lnTo>
                  <a:lnTo>
                    <a:pt x="1360" y="1041"/>
                  </a:lnTo>
                  <a:lnTo>
                    <a:pt x="1367" y="1041"/>
                  </a:lnTo>
                  <a:lnTo>
                    <a:pt x="1372" y="1041"/>
                  </a:lnTo>
                  <a:lnTo>
                    <a:pt x="1367" y="1049"/>
                  </a:lnTo>
                  <a:lnTo>
                    <a:pt x="1362" y="1057"/>
                  </a:lnTo>
                  <a:lnTo>
                    <a:pt x="1356" y="1064"/>
                  </a:lnTo>
                  <a:lnTo>
                    <a:pt x="1350" y="1071"/>
                  </a:lnTo>
                  <a:lnTo>
                    <a:pt x="1343" y="1078"/>
                  </a:lnTo>
                  <a:lnTo>
                    <a:pt x="1336" y="1085"/>
                  </a:lnTo>
                  <a:lnTo>
                    <a:pt x="1327" y="1091"/>
                  </a:lnTo>
                  <a:lnTo>
                    <a:pt x="1318" y="1096"/>
                  </a:lnTo>
                  <a:lnTo>
                    <a:pt x="1312" y="1098"/>
                  </a:lnTo>
                  <a:lnTo>
                    <a:pt x="1306" y="1098"/>
                  </a:lnTo>
                  <a:lnTo>
                    <a:pt x="1302" y="1095"/>
                  </a:lnTo>
                  <a:lnTo>
                    <a:pt x="1298" y="1090"/>
                  </a:lnTo>
                  <a:lnTo>
                    <a:pt x="1294" y="1084"/>
                  </a:lnTo>
                  <a:lnTo>
                    <a:pt x="1289" y="1079"/>
                  </a:lnTo>
                  <a:lnTo>
                    <a:pt x="1284" y="1077"/>
                  </a:lnTo>
                  <a:lnTo>
                    <a:pt x="1277" y="1076"/>
                  </a:lnTo>
                  <a:lnTo>
                    <a:pt x="1266" y="1088"/>
                  </a:lnTo>
                  <a:lnTo>
                    <a:pt x="1258" y="1101"/>
                  </a:lnTo>
                  <a:lnTo>
                    <a:pt x="1251" y="1117"/>
                  </a:lnTo>
                  <a:lnTo>
                    <a:pt x="1246" y="1132"/>
                  </a:lnTo>
                  <a:lnTo>
                    <a:pt x="1240" y="1135"/>
                  </a:lnTo>
                  <a:lnTo>
                    <a:pt x="1234" y="1139"/>
                  </a:lnTo>
                  <a:lnTo>
                    <a:pt x="1229" y="1143"/>
                  </a:lnTo>
                  <a:lnTo>
                    <a:pt x="1223" y="1147"/>
                  </a:lnTo>
                  <a:lnTo>
                    <a:pt x="1218" y="1149"/>
                  </a:lnTo>
                  <a:lnTo>
                    <a:pt x="1212" y="1150"/>
                  </a:lnTo>
                  <a:lnTo>
                    <a:pt x="1206" y="1149"/>
                  </a:lnTo>
                  <a:lnTo>
                    <a:pt x="1200" y="1146"/>
                  </a:lnTo>
                  <a:lnTo>
                    <a:pt x="1192" y="1144"/>
                  </a:lnTo>
                  <a:lnTo>
                    <a:pt x="1184" y="1144"/>
                  </a:lnTo>
                  <a:lnTo>
                    <a:pt x="1178" y="1148"/>
                  </a:lnTo>
                  <a:lnTo>
                    <a:pt x="1173" y="1153"/>
                  </a:lnTo>
                  <a:lnTo>
                    <a:pt x="1168" y="1157"/>
                  </a:lnTo>
                  <a:lnTo>
                    <a:pt x="1164" y="1163"/>
                  </a:lnTo>
                  <a:lnTo>
                    <a:pt x="1161" y="1169"/>
                  </a:lnTo>
                  <a:lnTo>
                    <a:pt x="1156" y="1173"/>
                  </a:lnTo>
                  <a:lnTo>
                    <a:pt x="1156" y="1179"/>
                  </a:lnTo>
                  <a:lnTo>
                    <a:pt x="1154" y="1184"/>
                  </a:lnTo>
                  <a:lnTo>
                    <a:pt x="1151" y="1189"/>
                  </a:lnTo>
                  <a:lnTo>
                    <a:pt x="1145" y="1192"/>
                  </a:lnTo>
                  <a:lnTo>
                    <a:pt x="1144" y="1194"/>
                  </a:lnTo>
                  <a:lnTo>
                    <a:pt x="1145" y="1199"/>
                  </a:lnTo>
                  <a:lnTo>
                    <a:pt x="1146" y="1201"/>
                  </a:lnTo>
                  <a:lnTo>
                    <a:pt x="1148" y="1202"/>
                  </a:lnTo>
                  <a:lnTo>
                    <a:pt x="1159" y="1195"/>
                  </a:lnTo>
                  <a:lnTo>
                    <a:pt x="1171" y="1189"/>
                  </a:lnTo>
                  <a:lnTo>
                    <a:pt x="1182" y="1182"/>
                  </a:lnTo>
                  <a:lnTo>
                    <a:pt x="1193" y="1175"/>
                  </a:lnTo>
                  <a:lnTo>
                    <a:pt x="1204" y="1169"/>
                  </a:lnTo>
                  <a:lnTo>
                    <a:pt x="1215" y="1162"/>
                  </a:lnTo>
                  <a:lnTo>
                    <a:pt x="1227" y="1155"/>
                  </a:lnTo>
                  <a:lnTo>
                    <a:pt x="1239" y="1149"/>
                  </a:lnTo>
                  <a:lnTo>
                    <a:pt x="1250" y="1142"/>
                  </a:lnTo>
                  <a:lnTo>
                    <a:pt x="1262" y="1136"/>
                  </a:lnTo>
                  <a:lnTo>
                    <a:pt x="1275" y="1129"/>
                  </a:lnTo>
                  <a:lnTo>
                    <a:pt x="1286" y="1124"/>
                  </a:lnTo>
                  <a:lnTo>
                    <a:pt x="1299" y="1117"/>
                  </a:lnTo>
                  <a:lnTo>
                    <a:pt x="1312" y="1111"/>
                  </a:lnTo>
                  <a:lnTo>
                    <a:pt x="1324" y="1105"/>
                  </a:lnTo>
                  <a:lnTo>
                    <a:pt x="1337" y="1099"/>
                  </a:lnTo>
                  <a:lnTo>
                    <a:pt x="1350" y="1095"/>
                  </a:lnTo>
                  <a:lnTo>
                    <a:pt x="1361" y="1091"/>
                  </a:lnTo>
                  <a:lnTo>
                    <a:pt x="1372" y="1086"/>
                  </a:lnTo>
                  <a:lnTo>
                    <a:pt x="1383" y="1083"/>
                  </a:lnTo>
                  <a:lnTo>
                    <a:pt x="1395" y="1078"/>
                  </a:lnTo>
                  <a:lnTo>
                    <a:pt x="1405" y="1075"/>
                  </a:lnTo>
                  <a:lnTo>
                    <a:pt x="1415" y="1071"/>
                  </a:lnTo>
                  <a:lnTo>
                    <a:pt x="1425" y="1068"/>
                  </a:lnTo>
                  <a:lnTo>
                    <a:pt x="1435" y="1070"/>
                  </a:lnTo>
                  <a:lnTo>
                    <a:pt x="1446" y="1075"/>
                  </a:lnTo>
                  <a:lnTo>
                    <a:pt x="1456" y="1079"/>
                  </a:lnTo>
                  <a:lnTo>
                    <a:pt x="1465" y="1085"/>
                  </a:lnTo>
                  <a:lnTo>
                    <a:pt x="1473" y="1092"/>
                  </a:lnTo>
                  <a:lnTo>
                    <a:pt x="1481" y="1100"/>
                  </a:lnTo>
                  <a:lnTo>
                    <a:pt x="1486" y="1108"/>
                  </a:lnTo>
                  <a:lnTo>
                    <a:pt x="1491" y="1119"/>
                  </a:lnTo>
                  <a:lnTo>
                    <a:pt x="1493" y="1121"/>
                  </a:lnTo>
                  <a:lnTo>
                    <a:pt x="1496" y="1121"/>
                  </a:lnTo>
                  <a:lnTo>
                    <a:pt x="1499" y="1121"/>
                  </a:lnTo>
                  <a:lnTo>
                    <a:pt x="1502" y="1120"/>
                  </a:lnTo>
                  <a:lnTo>
                    <a:pt x="1503" y="1108"/>
                  </a:lnTo>
                  <a:lnTo>
                    <a:pt x="1499" y="1099"/>
                  </a:lnTo>
                  <a:lnTo>
                    <a:pt x="1492" y="1092"/>
                  </a:lnTo>
                  <a:lnTo>
                    <a:pt x="1486" y="1083"/>
                  </a:lnTo>
                  <a:lnTo>
                    <a:pt x="1476" y="1077"/>
                  </a:lnTo>
                  <a:lnTo>
                    <a:pt x="1465" y="1070"/>
                  </a:lnTo>
                  <a:lnTo>
                    <a:pt x="1454" y="1066"/>
                  </a:lnTo>
                  <a:lnTo>
                    <a:pt x="1443" y="1061"/>
                  </a:lnTo>
                  <a:lnTo>
                    <a:pt x="1430" y="1059"/>
                  </a:lnTo>
                  <a:lnTo>
                    <a:pt x="1418" y="1057"/>
                  </a:lnTo>
                  <a:lnTo>
                    <a:pt x="1406" y="1060"/>
                  </a:lnTo>
                  <a:lnTo>
                    <a:pt x="1393" y="1064"/>
                  </a:lnTo>
                  <a:lnTo>
                    <a:pt x="1392" y="1063"/>
                  </a:lnTo>
                  <a:lnTo>
                    <a:pt x="1391" y="1062"/>
                  </a:lnTo>
                  <a:lnTo>
                    <a:pt x="1391" y="1061"/>
                  </a:lnTo>
                  <a:lnTo>
                    <a:pt x="1391" y="1059"/>
                  </a:lnTo>
                  <a:lnTo>
                    <a:pt x="1391" y="1059"/>
                  </a:lnTo>
                  <a:lnTo>
                    <a:pt x="1392" y="1057"/>
                  </a:lnTo>
                  <a:lnTo>
                    <a:pt x="1392" y="1057"/>
                  </a:lnTo>
                  <a:lnTo>
                    <a:pt x="1393" y="1057"/>
                  </a:lnTo>
                  <a:lnTo>
                    <a:pt x="1395" y="1048"/>
                  </a:lnTo>
                  <a:lnTo>
                    <a:pt x="1395" y="1040"/>
                  </a:lnTo>
                  <a:lnTo>
                    <a:pt x="1396" y="1032"/>
                  </a:lnTo>
                  <a:lnTo>
                    <a:pt x="1399" y="1025"/>
                  </a:lnTo>
                  <a:lnTo>
                    <a:pt x="1400" y="1013"/>
                  </a:lnTo>
                  <a:lnTo>
                    <a:pt x="1403" y="1002"/>
                  </a:lnTo>
                  <a:lnTo>
                    <a:pt x="1405" y="991"/>
                  </a:lnTo>
                  <a:lnTo>
                    <a:pt x="1402" y="980"/>
                  </a:lnTo>
                  <a:lnTo>
                    <a:pt x="1406" y="966"/>
                  </a:lnTo>
                  <a:lnTo>
                    <a:pt x="1403" y="951"/>
                  </a:lnTo>
                  <a:lnTo>
                    <a:pt x="1400" y="937"/>
                  </a:lnTo>
                  <a:lnTo>
                    <a:pt x="1400" y="923"/>
                  </a:lnTo>
                  <a:lnTo>
                    <a:pt x="1392" y="894"/>
                  </a:lnTo>
                  <a:lnTo>
                    <a:pt x="1381" y="866"/>
                  </a:lnTo>
                  <a:lnTo>
                    <a:pt x="1368" y="840"/>
                  </a:lnTo>
                  <a:lnTo>
                    <a:pt x="1351" y="817"/>
                  </a:lnTo>
                  <a:lnTo>
                    <a:pt x="1331" y="796"/>
                  </a:lnTo>
                  <a:lnTo>
                    <a:pt x="1307" y="780"/>
                  </a:lnTo>
                  <a:lnTo>
                    <a:pt x="1281" y="767"/>
                  </a:lnTo>
                  <a:lnTo>
                    <a:pt x="1253" y="760"/>
                  </a:lnTo>
                  <a:lnTo>
                    <a:pt x="1250" y="768"/>
                  </a:lnTo>
                  <a:lnTo>
                    <a:pt x="1258" y="772"/>
                  </a:lnTo>
                  <a:lnTo>
                    <a:pt x="1267" y="777"/>
                  </a:lnTo>
                  <a:lnTo>
                    <a:pt x="1275" y="780"/>
                  </a:lnTo>
                  <a:lnTo>
                    <a:pt x="1283" y="785"/>
                  </a:lnTo>
                  <a:lnTo>
                    <a:pt x="1278" y="793"/>
                  </a:lnTo>
                  <a:lnTo>
                    <a:pt x="1271" y="802"/>
                  </a:lnTo>
                  <a:lnTo>
                    <a:pt x="1266" y="810"/>
                  </a:lnTo>
                  <a:lnTo>
                    <a:pt x="1260" y="819"/>
                  </a:lnTo>
                  <a:lnTo>
                    <a:pt x="1255" y="829"/>
                  </a:lnTo>
                  <a:lnTo>
                    <a:pt x="1250" y="838"/>
                  </a:lnTo>
                  <a:lnTo>
                    <a:pt x="1248" y="848"/>
                  </a:lnTo>
                  <a:lnTo>
                    <a:pt x="1246" y="859"/>
                  </a:lnTo>
                  <a:lnTo>
                    <a:pt x="1258" y="871"/>
                  </a:lnTo>
                  <a:lnTo>
                    <a:pt x="1271" y="878"/>
                  </a:lnTo>
                  <a:lnTo>
                    <a:pt x="1287" y="881"/>
                  </a:lnTo>
                  <a:lnTo>
                    <a:pt x="1303" y="880"/>
                  </a:lnTo>
                  <a:lnTo>
                    <a:pt x="1320" y="878"/>
                  </a:lnTo>
                  <a:lnTo>
                    <a:pt x="1336" y="874"/>
                  </a:lnTo>
                  <a:lnTo>
                    <a:pt x="1352" y="872"/>
                  </a:lnTo>
                  <a:lnTo>
                    <a:pt x="1368" y="871"/>
                  </a:lnTo>
                  <a:lnTo>
                    <a:pt x="1373" y="878"/>
                  </a:lnTo>
                  <a:lnTo>
                    <a:pt x="1378" y="887"/>
                  </a:lnTo>
                  <a:lnTo>
                    <a:pt x="1381" y="895"/>
                  </a:lnTo>
                  <a:lnTo>
                    <a:pt x="1382" y="903"/>
                  </a:lnTo>
                  <a:lnTo>
                    <a:pt x="1380" y="904"/>
                  </a:lnTo>
                  <a:lnTo>
                    <a:pt x="1379" y="903"/>
                  </a:lnTo>
                  <a:lnTo>
                    <a:pt x="1377" y="901"/>
                  </a:lnTo>
                  <a:lnTo>
                    <a:pt x="1375" y="900"/>
                  </a:lnTo>
                  <a:lnTo>
                    <a:pt x="1371" y="894"/>
                  </a:lnTo>
                  <a:lnTo>
                    <a:pt x="1364" y="890"/>
                  </a:lnTo>
                  <a:lnTo>
                    <a:pt x="1354" y="889"/>
                  </a:lnTo>
                  <a:lnTo>
                    <a:pt x="1345" y="889"/>
                  </a:lnTo>
                  <a:lnTo>
                    <a:pt x="1334" y="893"/>
                  </a:lnTo>
                  <a:lnTo>
                    <a:pt x="1324" y="897"/>
                  </a:lnTo>
                  <a:lnTo>
                    <a:pt x="1313" y="900"/>
                  </a:lnTo>
                  <a:lnTo>
                    <a:pt x="1302" y="903"/>
                  </a:lnTo>
                  <a:lnTo>
                    <a:pt x="1290" y="907"/>
                  </a:lnTo>
                  <a:lnTo>
                    <a:pt x="1279" y="910"/>
                  </a:lnTo>
                  <a:lnTo>
                    <a:pt x="1269" y="915"/>
                  </a:lnTo>
                  <a:lnTo>
                    <a:pt x="1258" y="919"/>
                  </a:lnTo>
                  <a:lnTo>
                    <a:pt x="1251" y="915"/>
                  </a:lnTo>
                  <a:lnTo>
                    <a:pt x="1246" y="911"/>
                  </a:lnTo>
                  <a:lnTo>
                    <a:pt x="1239" y="907"/>
                  </a:lnTo>
                  <a:lnTo>
                    <a:pt x="1232" y="903"/>
                  </a:lnTo>
                  <a:lnTo>
                    <a:pt x="1226" y="900"/>
                  </a:lnTo>
                  <a:lnTo>
                    <a:pt x="1219" y="896"/>
                  </a:lnTo>
                  <a:lnTo>
                    <a:pt x="1211" y="893"/>
                  </a:lnTo>
                  <a:lnTo>
                    <a:pt x="1204" y="890"/>
                  </a:lnTo>
                  <a:lnTo>
                    <a:pt x="1211" y="875"/>
                  </a:lnTo>
                  <a:lnTo>
                    <a:pt x="1217" y="860"/>
                  </a:lnTo>
                  <a:lnTo>
                    <a:pt x="1222" y="846"/>
                  </a:lnTo>
                  <a:lnTo>
                    <a:pt x="1229" y="831"/>
                  </a:lnTo>
                  <a:lnTo>
                    <a:pt x="1230" y="832"/>
                  </a:lnTo>
                  <a:lnTo>
                    <a:pt x="1230" y="829"/>
                  </a:lnTo>
                  <a:lnTo>
                    <a:pt x="1230" y="825"/>
                  </a:lnTo>
                  <a:lnTo>
                    <a:pt x="1231" y="823"/>
                  </a:lnTo>
                  <a:lnTo>
                    <a:pt x="1233" y="823"/>
                  </a:lnTo>
                  <a:lnTo>
                    <a:pt x="1234" y="797"/>
                  </a:lnTo>
                  <a:lnTo>
                    <a:pt x="1236" y="772"/>
                  </a:lnTo>
                  <a:lnTo>
                    <a:pt x="1232" y="749"/>
                  </a:lnTo>
                  <a:lnTo>
                    <a:pt x="1223" y="728"/>
                  </a:lnTo>
                  <a:lnTo>
                    <a:pt x="1220" y="721"/>
                  </a:lnTo>
                  <a:lnTo>
                    <a:pt x="1215" y="714"/>
                  </a:lnTo>
                  <a:lnTo>
                    <a:pt x="1211" y="707"/>
                  </a:lnTo>
                  <a:lnTo>
                    <a:pt x="1205" y="701"/>
                  </a:lnTo>
                  <a:lnTo>
                    <a:pt x="1200" y="696"/>
                  </a:lnTo>
                  <a:lnTo>
                    <a:pt x="1193" y="694"/>
                  </a:lnTo>
                  <a:lnTo>
                    <a:pt x="1185" y="692"/>
                  </a:lnTo>
                  <a:lnTo>
                    <a:pt x="1177" y="692"/>
                  </a:lnTo>
                  <a:lnTo>
                    <a:pt x="1177" y="688"/>
                  </a:lnTo>
                  <a:lnTo>
                    <a:pt x="1180" y="685"/>
                  </a:lnTo>
                  <a:lnTo>
                    <a:pt x="1183" y="684"/>
                  </a:lnTo>
                  <a:lnTo>
                    <a:pt x="1185" y="681"/>
                  </a:lnTo>
                  <a:lnTo>
                    <a:pt x="1202" y="683"/>
                  </a:lnTo>
                  <a:lnTo>
                    <a:pt x="1220" y="683"/>
                  </a:lnTo>
                  <a:lnTo>
                    <a:pt x="1237" y="680"/>
                  </a:lnTo>
                  <a:lnTo>
                    <a:pt x="1253" y="677"/>
                  </a:lnTo>
                  <a:lnTo>
                    <a:pt x="1269" y="671"/>
                  </a:lnTo>
                  <a:lnTo>
                    <a:pt x="1284" y="663"/>
                  </a:lnTo>
                  <a:lnTo>
                    <a:pt x="1296" y="652"/>
                  </a:lnTo>
                  <a:lnTo>
                    <a:pt x="1305" y="638"/>
                  </a:lnTo>
                  <a:lnTo>
                    <a:pt x="1312" y="633"/>
                  </a:lnTo>
                  <a:lnTo>
                    <a:pt x="1318" y="626"/>
                  </a:lnTo>
                  <a:lnTo>
                    <a:pt x="1325" y="620"/>
                  </a:lnTo>
                  <a:lnTo>
                    <a:pt x="1332" y="614"/>
                  </a:lnTo>
                  <a:lnTo>
                    <a:pt x="1336" y="608"/>
                  </a:lnTo>
                  <a:lnTo>
                    <a:pt x="1340" y="605"/>
                  </a:lnTo>
                  <a:lnTo>
                    <a:pt x="1341" y="601"/>
                  </a:lnTo>
                  <a:lnTo>
                    <a:pt x="1339" y="600"/>
                  </a:lnTo>
                  <a:lnTo>
                    <a:pt x="1335" y="600"/>
                  </a:lnTo>
                  <a:lnTo>
                    <a:pt x="1332" y="600"/>
                  </a:lnTo>
                  <a:lnTo>
                    <a:pt x="1327" y="600"/>
                  </a:lnTo>
                  <a:lnTo>
                    <a:pt x="1323" y="600"/>
                  </a:lnTo>
                  <a:lnTo>
                    <a:pt x="1318" y="600"/>
                  </a:lnTo>
                  <a:lnTo>
                    <a:pt x="1313" y="600"/>
                  </a:lnTo>
                  <a:lnTo>
                    <a:pt x="1307" y="600"/>
                  </a:lnTo>
                  <a:lnTo>
                    <a:pt x="1302" y="599"/>
                  </a:lnTo>
                  <a:lnTo>
                    <a:pt x="1312" y="594"/>
                  </a:lnTo>
                  <a:lnTo>
                    <a:pt x="1321" y="589"/>
                  </a:lnTo>
                  <a:lnTo>
                    <a:pt x="1327" y="583"/>
                  </a:lnTo>
                  <a:lnTo>
                    <a:pt x="1333" y="576"/>
                  </a:lnTo>
                  <a:lnTo>
                    <a:pt x="1337" y="568"/>
                  </a:lnTo>
                  <a:lnTo>
                    <a:pt x="1341" y="560"/>
                  </a:lnTo>
                  <a:lnTo>
                    <a:pt x="1344" y="549"/>
                  </a:lnTo>
                  <a:lnTo>
                    <a:pt x="1349" y="537"/>
                  </a:lnTo>
                  <a:lnTo>
                    <a:pt x="1349" y="531"/>
                  </a:lnTo>
                  <a:lnTo>
                    <a:pt x="1349" y="522"/>
                  </a:lnTo>
                  <a:lnTo>
                    <a:pt x="1349" y="515"/>
                  </a:lnTo>
                  <a:lnTo>
                    <a:pt x="1344" y="511"/>
                  </a:lnTo>
                  <a:lnTo>
                    <a:pt x="1352" y="503"/>
                  </a:lnTo>
                  <a:lnTo>
                    <a:pt x="1360" y="493"/>
                  </a:lnTo>
                  <a:lnTo>
                    <a:pt x="1368" y="484"/>
                  </a:lnTo>
                  <a:lnTo>
                    <a:pt x="1375" y="474"/>
                  </a:lnTo>
                  <a:lnTo>
                    <a:pt x="1382" y="463"/>
                  </a:lnTo>
                  <a:lnTo>
                    <a:pt x="1387" y="452"/>
                  </a:lnTo>
                  <a:lnTo>
                    <a:pt x="1391" y="440"/>
                  </a:lnTo>
                  <a:lnTo>
                    <a:pt x="1393" y="427"/>
                  </a:lnTo>
                  <a:lnTo>
                    <a:pt x="1397" y="413"/>
                  </a:lnTo>
                  <a:lnTo>
                    <a:pt x="1398" y="397"/>
                  </a:lnTo>
                  <a:lnTo>
                    <a:pt x="1397" y="380"/>
                  </a:lnTo>
                  <a:lnTo>
                    <a:pt x="1393" y="363"/>
                  </a:lnTo>
                  <a:lnTo>
                    <a:pt x="1390" y="356"/>
                  </a:lnTo>
                  <a:lnTo>
                    <a:pt x="1388" y="351"/>
                  </a:lnTo>
                  <a:lnTo>
                    <a:pt x="1384" y="346"/>
                  </a:lnTo>
                  <a:lnTo>
                    <a:pt x="1380" y="343"/>
                  </a:lnTo>
                  <a:lnTo>
                    <a:pt x="1374" y="352"/>
                  </a:lnTo>
                  <a:lnTo>
                    <a:pt x="1367" y="361"/>
                  </a:lnTo>
                  <a:lnTo>
                    <a:pt x="1358" y="370"/>
                  </a:lnTo>
                  <a:lnTo>
                    <a:pt x="1348" y="377"/>
                  </a:lnTo>
                  <a:lnTo>
                    <a:pt x="1335" y="384"/>
                  </a:lnTo>
                  <a:lnTo>
                    <a:pt x="1324" y="389"/>
                  </a:lnTo>
                  <a:lnTo>
                    <a:pt x="1311" y="392"/>
                  </a:lnTo>
                  <a:lnTo>
                    <a:pt x="1298" y="395"/>
                  </a:lnTo>
                  <a:lnTo>
                    <a:pt x="1307" y="389"/>
                  </a:lnTo>
                  <a:lnTo>
                    <a:pt x="1315" y="382"/>
                  </a:lnTo>
                  <a:lnTo>
                    <a:pt x="1321" y="374"/>
                  </a:lnTo>
                  <a:lnTo>
                    <a:pt x="1326" y="366"/>
                  </a:lnTo>
                  <a:lnTo>
                    <a:pt x="1331" y="356"/>
                  </a:lnTo>
                  <a:lnTo>
                    <a:pt x="1335" y="347"/>
                  </a:lnTo>
                  <a:lnTo>
                    <a:pt x="1340" y="339"/>
                  </a:lnTo>
                  <a:lnTo>
                    <a:pt x="1345" y="330"/>
                  </a:lnTo>
                  <a:lnTo>
                    <a:pt x="1360" y="282"/>
                  </a:lnTo>
                  <a:lnTo>
                    <a:pt x="1368" y="231"/>
                  </a:lnTo>
                  <a:lnTo>
                    <a:pt x="1365" y="178"/>
                  </a:lnTo>
                  <a:lnTo>
                    <a:pt x="1353" y="128"/>
                  </a:lnTo>
                  <a:lnTo>
                    <a:pt x="1350" y="119"/>
                  </a:lnTo>
                  <a:lnTo>
                    <a:pt x="1345" y="110"/>
                  </a:lnTo>
                  <a:lnTo>
                    <a:pt x="1341" y="102"/>
                  </a:lnTo>
                  <a:lnTo>
                    <a:pt x="1335" y="95"/>
                  </a:lnTo>
                  <a:lnTo>
                    <a:pt x="1328" y="88"/>
                  </a:lnTo>
                  <a:lnTo>
                    <a:pt x="1322" y="83"/>
                  </a:lnTo>
                  <a:lnTo>
                    <a:pt x="1315" y="77"/>
                  </a:lnTo>
                  <a:lnTo>
                    <a:pt x="1307" y="71"/>
                  </a:lnTo>
                  <a:lnTo>
                    <a:pt x="1288" y="58"/>
                  </a:lnTo>
                  <a:lnTo>
                    <a:pt x="1267" y="48"/>
                  </a:lnTo>
                  <a:lnTo>
                    <a:pt x="1243" y="41"/>
                  </a:lnTo>
                  <a:lnTo>
                    <a:pt x="1220" y="36"/>
                  </a:lnTo>
                  <a:lnTo>
                    <a:pt x="1196" y="34"/>
                  </a:lnTo>
                  <a:lnTo>
                    <a:pt x="1174" y="36"/>
                  </a:lnTo>
                  <a:lnTo>
                    <a:pt x="1155" y="41"/>
                  </a:lnTo>
                  <a:lnTo>
                    <a:pt x="1139" y="49"/>
                  </a:lnTo>
                  <a:lnTo>
                    <a:pt x="1127" y="36"/>
                  </a:lnTo>
                  <a:lnTo>
                    <a:pt x="1112" y="26"/>
                  </a:lnTo>
                  <a:lnTo>
                    <a:pt x="1097" y="16"/>
                  </a:lnTo>
                  <a:lnTo>
                    <a:pt x="1080" y="9"/>
                  </a:lnTo>
                  <a:lnTo>
                    <a:pt x="1061" y="4"/>
                  </a:lnTo>
                  <a:lnTo>
                    <a:pt x="1042" y="0"/>
                  </a:lnTo>
                  <a:lnTo>
                    <a:pt x="1023" y="0"/>
                  </a:lnTo>
                  <a:lnTo>
                    <a:pt x="1004" y="1"/>
                  </a:lnTo>
                  <a:lnTo>
                    <a:pt x="984" y="2"/>
                  </a:lnTo>
                  <a:lnTo>
                    <a:pt x="966" y="7"/>
                  </a:lnTo>
                  <a:lnTo>
                    <a:pt x="949" y="14"/>
                  </a:lnTo>
                  <a:lnTo>
                    <a:pt x="933" y="22"/>
                  </a:lnTo>
                  <a:lnTo>
                    <a:pt x="919" y="32"/>
                  </a:lnTo>
                  <a:lnTo>
                    <a:pt x="905" y="42"/>
                  </a:lnTo>
                  <a:lnTo>
                    <a:pt x="892" y="54"/>
                  </a:lnTo>
                  <a:lnTo>
                    <a:pt x="877" y="64"/>
                  </a:lnTo>
                  <a:lnTo>
                    <a:pt x="855" y="87"/>
                  </a:lnTo>
                  <a:lnTo>
                    <a:pt x="835" y="112"/>
                  </a:lnTo>
                  <a:lnTo>
                    <a:pt x="816" y="138"/>
                  </a:lnTo>
                  <a:lnTo>
                    <a:pt x="800" y="167"/>
                  </a:lnTo>
                  <a:lnTo>
                    <a:pt x="788" y="197"/>
                  </a:lnTo>
                  <a:lnTo>
                    <a:pt x="779" y="231"/>
                  </a:lnTo>
                  <a:lnTo>
                    <a:pt x="776" y="266"/>
                  </a:lnTo>
                  <a:lnTo>
                    <a:pt x="777" y="304"/>
                  </a:lnTo>
                  <a:lnTo>
                    <a:pt x="779" y="304"/>
                  </a:lnTo>
                  <a:lnTo>
                    <a:pt x="780" y="311"/>
                  </a:lnTo>
                  <a:lnTo>
                    <a:pt x="781" y="319"/>
                  </a:lnTo>
                  <a:lnTo>
                    <a:pt x="783" y="327"/>
                  </a:lnTo>
                  <a:lnTo>
                    <a:pt x="785" y="338"/>
                  </a:lnTo>
                  <a:lnTo>
                    <a:pt x="790" y="354"/>
                  </a:lnTo>
                  <a:lnTo>
                    <a:pt x="797" y="370"/>
                  </a:lnTo>
                  <a:lnTo>
                    <a:pt x="806" y="387"/>
                  </a:lnTo>
                  <a:lnTo>
                    <a:pt x="817" y="402"/>
                  </a:lnTo>
                  <a:lnTo>
                    <a:pt x="811" y="408"/>
                  </a:lnTo>
                  <a:lnTo>
                    <a:pt x="802" y="409"/>
                  </a:lnTo>
                  <a:lnTo>
                    <a:pt x="792" y="410"/>
                  </a:lnTo>
                  <a:lnTo>
                    <a:pt x="782" y="410"/>
                  </a:lnTo>
                  <a:lnTo>
                    <a:pt x="772" y="409"/>
                  </a:lnTo>
                  <a:lnTo>
                    <a:pt x="762" y="406"/>
                  </a:lnTo>
                  <a:lnTo>
                    <a:pt x="753" y="402"/>
                  </a:lnTo>
                  <a:lnTo>
                    <a:pt x="745" y="395"/>
                  </a:lnTo>
                  <a:lnTo>
                    <a:pt x="739" y="387"/>
                  </a:lnTo>
                  <a:lnTo>
                    <a:pt x="739" y="383"/>
                  </a:lnTo>
                  <a:lnTo>
                    <a:pt x="736" y="380"/>
                  </a:lnTo>
                  <a:lnTo>
                    <a:pt x="734" y="376"/>
                  </a:lnTo>
                  <a:lnTo>
                    <a:pt x="733" y="374"/>
                  </a:lnTo>
                  <a:lnTo>
                    <a:pt x="732" y="375"/>
                  </a:lnTo>
                  <a:lnTo>
                    <a:pt x="731" y="376"/>
                  </a:lnTo>
                  <a:lnTo>
                    <a:pt x="730" y="376"/>
                  </a:lnTo>
                  <a:lnTo>
                    <a:pt x="729" y="376"/>
                  </a:lnTo>
                  <a:lnTo>
                    <a:pt x="729" y="382"/>
                  </a:lnTo>
                  <a:lnTo>
                    <a:pt x="725" y="390"/>
                  </a:lnTo>
                  <a:lnTo>
                    <a:pt x="724" y="399"/>
                  </a:lnTo>
                  <a:lnTo>
                    <a:pt x="724" y="409"/>
                  </a:lnTo>
                  <a:lnTo>
                    <a:pt x="723" y="416"/>
                  </a:lnTo>
                  <a:lnTo>
                    <a:pt x="722" y="427"/>
                  </a:lnTo>
                  <a:lnTo>
                    <a:pt x="723" y="439"/>
                  </a:lnTo>
                  <a:lnTo>
                    <a:pt x="726" y="449"/>
                  </a:lnTo>
                  <a:lnTo>
                    <a:pt x="731" y="461"/>
                  </a:lnTo>
                  <a:lnTo>
                    <a:pt x="737" y="470"/>
                  </a:lnTo>
                  <a:lnTo>
                    <a:pt x="744" y="479"/>
                  </a:lnTo>
                  <a:lnTo>
                    <a:pt x="751" y="489"/>
                  </a:lnTo>
                  <a:lnTo>
                    <a:pt x="758" y="496"/>
                  </a:lnTo>
                  <a:lnTo>
                    <a:pt x="755" y="498"/>
                  </a:lnTo>
                  <a:lnTo>
                    <a:pt x="754" y="502"/>
                  </a:lnTo>
                  <a:lnTo>
                    <a:pt x="753" y="505"/>
                  </a:lnTo>
                  <a:lnTo>
                    <a:pt x="751" y="506"/>
                  </a:lnTo>
                  <a:lnTo>
                    <a:pt x="751" y="510"/>
                  </a:lnTo>
                  <a:lnTo>
                    <a:pt x="752" y="515"/>
                  </a:lnTo>
                  <a:lnTo>
                    <a:pt x="752" y="520"/>
                  </a:lnTo>
                  <a:lnTo>
                    <a:pt x="752" y="525"/>
                  </a:lnTo>
                  <a:lnTo>
                    <a:pt x="751" y="524"/>
                  </a:lnTo>
                  <a:lnTo>
                    <a:pt x="755" y="537"/>
                  </a:lnTo>
                  <a:lnTo>
                    <a:pt x="760" y="548"/>
                  </a:lnTo>
                  <a:lnTo>
                    <a:pt x="765" y="558"/>
                  </a:lnTo>
                  <a:lnTo>
                    <a:pt x="772" y="568"/>
                  </a:lnTo>
                  <a:lnTo>
                    <a:pt x="780" y="577"/>
                  </a:lnTo>
                  <a:lnTo>
                    <a:pt x="788" y="585"/>
                  </a:lnTo>
                  <a:lnTo>
                    <a:pt x="798" y="593"/>
                  </a:lnTo>
                  <a:lnTo>
                    <a:pt x="808" y="599"/>
                  </a:lnTo>
                  <a:lnTo>
                    <a:pt x="819" y="605"/>
                  </a:lnTo>
                  <a:lnTo>
                    <a:pt x="821" y="614"/>
                  </a:lnTo>
                  <a:lnTo>
                    <a:pt x="826" y="626"/>
                  </a:lnTo>
                  <a:lnTo>
                    <a:pt x="830" y="636"/>
                  </a:lnTo>
                  <a:lnTo>
                    <a:pt x="836" y="645"/>
                  </a:lnTo>
                  <a:lnTo>
                    <a:pt x="844" y="655"/>
                  </a:lnTo>
                  <a:lnTo>
                    <a:pt x="853" y="663"/>
                  </a:lnTo>
                  <a:lnTo>
                    <a:pt x="863" y="670"/>
                  </a:lnTo>
                  <a:lnTo>
                    <a:pt x="875" y="674"/>
                  </a:lnTo>
                  <a:lnTo>
                    <a:pt x="887" y="679"/>
                  </a:lnTo>
                  <a:lnTo>
                    <a:pt x="900" y="681"/>
                  </a:lnTo>
                  <a:lnTo>
                    <a:pt x="913" y="684"/>
                  </a:lnTo>
                  <a:lnTo>
                    <a:pt x="927" y="684"/>
                  </a:lnTo>
                  <a:lnTo>
                    <a:pt x="933" y="683"/>
                  </a:lnTo>
                  <a:lnTo>
                    <a:pt x="938" y="683"/>
                  </a:lnTo>
                  <a:lnTo>
                    <a:pt x="943" y="685"/>
                  </a:lnTo>
                  <a:lnTo>
                    <a:pt x="947" y="688"/>
                  </a:lnTo>
                  <a:lnTo>
                    <a:pt x="951" y="693"/>
                  </a:lnTo>
                  <a:lnTo>
                    <a:pt x="955" y="698"/>
                  </a:lnTo>
                  <a:lnTo>
                    <a:pt x="958" y="701"/>
                  </a:lnTo>
                  <a:lnTo>
                    <a:pt x="962" y="705"/>
                  </a:lnTo>
                  <a:lnTo>
                    <a:pt x="949" y="721"/>
                  </a:lnTo>
                  <a:lnTo>
                    <a:pt x="937" y="737"/>
                  </a:lnTo>
                  <a:lnTo>
                    <a:pt x="926" y="756"/>
                  </a:lnTo>
                  <a:lnTo>
                    <a:pt x="917" y="774"/>
                  </a:lnTo>
                  <a:lnTo>
                    <a:pt x="908" y="794"/>
                  </a:lnTo>
                  <a:lnTo>
                    <a:pt x="902" y="815"/>
                  </a:lnTo>
                  <a:lnTo>
                    <a:pt x="900" y="837"/>
                  </a:lnTo>
                  <a:lnTo>
                    <a:pt x="900" y="861"/>
                  </a:lnTo>
                  <a:lnTo>
                    <a:pt x="902" y="862"/>
                  </a:lnTo>
                  <a:lnTo>
                    <a:pt x="905" y="864"/>
                  </a:lnTo>
                  <a:lnTo>
                    <a:pt x="910" y="864"/>
                  </a:lnTo>
                  <a:lnTo>
                    <a:pt x="913" y="862"/>
                  </a:lnTo>
                  <a:lnTo>
                    <a:pt x="920" y="857"/>
                  </a:lnTo>
                  <a:lnTo>
                    <a:pt x="927" y="851"/>
                  </a:lnTo>
                  <a:lnTo>
                    <a:pt x="933" y="845"/>
                  </a:lnTo>
                  <a:lnTo>
                    <a:pt x="942" y="839"/>
                  </a:lnTo>
                  <a:lnTo>
                    <a:pt x="950" y="835"/>
                  </a:lnTo>
                  <a:lnTo>
                    <a:pt x="960" y="830"/>
                  </a:lnTo>
                  <a:lnTo>
                    <a:pt x="969" y="826"/>
                  </a:lnTo>
                  <a:lnTo>
                    <a:pt x="979" y="824"/>
                  </a:lnTo>
                  <a:lnTo>
                    <a:pt x="984" y="824"/>
                  </a:lnTo>
                  <a:lnTo>
                    <a:pt x="987" y="825"/>
                  </a:lnTo>
                  <a:lnTo>
                    <a:pt x="990" y="828"/>
                  </a:lnTo>
                  <a:lnTo>
                    <a:pt x="990" y="830"/>
                  </a:lnTo>
                  <a:lnTo>
                    <a:pt x="976" y="840"/>
                  </a:lnTo>
                  <a:lnTo>
                    <a:pt x="962" y="852"/>
                  </a:lnTo>
                  <a:lnTo>
                    <a:pt x="950" y="864"/>
                  </a:lnTo>
                  <a:lnTo>
                    <a:pt x="939" y="876"/>
                  </a:lnTo>
                  <a:lnTo>
                    <a:pt x="927" y="888"/>
                  </a:lnTo>
                  <a:lnTo>
                    <a:pt x="913" y="898"/>
                  </a:lnTo>
                  <a:lnTo>
                    <a:pt x="900" y="908"/>
                  </a:lnTo>
                  <a:lnTo>
                    <a:pt x="884" y="916"/>
                  </a:lnTo>
                  <a:lnTo>
                    <a:pt x="880" y="913"/>
                  </a:lnTo>
                  <a:lnTo>
                    <a:pt x="877" y="909"/>
                  </a:lnTo>
                  <a:lnTo>
                    <a:pt x="875" y="904"/>
                  </a:lnTo>
                  <a:lnTo>
                    <a:pt x="872" y="901"/>
                  </a:lnTo>
                  <a:lnTo>
                    <a:pt x="872" y="873"/>
                  </a:lnTo>
                  <a:lnTo>
                    <a:pt x="874" y="846"/>
                  </a:lnTo>
                  <a:lnTo>
                    <a:pt x="877" y="819"/>
                  </a:lnTo>
                  <a:lnTo>
                    <a:pt x="884" y="795"/>
                  </a:lnTo>
                  <a:lnTo>
                    <a:pt x="892" y="771"/>
                  </a:lnTo>
                  <a:lnTo>
                    <a:pt x="903" y="749"/>
                  </a:lnTo>
                  <a:lnTo>
                    <a:pt x="917" y="729"/>
                  </a:lnTo>
                  <a:lnTo>
                    <a:pt x="933" y="712"/>
                  </a:lnTo>
                  <a:lnTo>
                    <a:pt x="939" y="709"/>
                  </a:lnTo>
                  <a:lnTo>
                    <a:pt x="943" y="707"/>
                  </a:lnTo>
                  <a:lnTo>
                    <a:pt x="948" y="705"/>
                  </a:lnTo>
                  <a:lnTo>
                    <a:pt x="947" y="698"/>
                  </a:lnTo>
                  <a:lnTo>
                    <a:pt x="937" y="696"/>
                  </a:lnTo>
                  <a:lnTo>
                    <a:pt x="930" y="701"/>
                  </a:lnTo>
                  <a:lnTo>
                    <a:pt x="923" y="708"/>
                  </a:lnTo>
                  <a:lnTo>
                    <a:pt x="917" y="714"/>
                  </a:lnTo>
                  <a:lnTo>
                    <a:pt x="907" y="702"/>
                  </a:lnTo>
                  <a:lnTo>
                    <a:pt x="886" y="700"/>
                  </a:lnTo>
                  <a:lnTo>
                    <a:pt x="868" y="701"/>
                  </a:lnTo>
                  <a:lnTo>
                    <a:pt x="851" y="707"/>
                  </a:lnTo>
                  <a:lnTo>
                    <a:pt x="835" y="716"/>
                  </a:lnTo>
                  <a:lnTo>
                    <a:pt x="820" y="727"/>
                  </a:lnTo>
                  <a:lnTo>
                    <a:pt x="807" y="739"/>
                  </a:lnTo>
                  <a:lnTo>
                    <a:pt x="795" y="753"/>
                  </a:lnTo>
                  <a:lnTo>
                    <a:pt x="782" y="766"/>
                  </a:lnTo>
                  <a:lnTo>
                    <a:pt x="774" y="785"/>
                  </a:lnTo>
                  <a:lnTo>
                    <a:pt x="767" y="806"/>
                  </a:lnTo>
                  <a:lnTo>
                    <a:pt x="761" y="826"/>
                  </a:lnTo>
                  <a:lnTo>
                    <a:pt x="757" y="850"/>
                  </a:lnTo>
                  <a:lnTo>
                    <a:pt x="754" y="872"/>
                  </a:lnTo>
                  <a:lnTo>
                    <a:pt x="754" y="895"/>
                  </a:lnTo>
                  <a:lnTo>
                    <a:pt x="758" y="916"/>
                  </a:lnTo>
                  <a:lnTo>
                    <a:pt x="764" y="936"/>
                  </a:lnTo>
                  <a:lnTo>
                    <a:pt x="771" y="947"/>
                  </a:lnTo>
                  <a:lnTo>
                    <a:pt x="773" y="962"/>
                  </a:lnTo>
                  <a:lnTo>
                    <a:pt x="771" y="978"/>
                  </a:lnTo>
                  <a:lnTo>
                    <a:pt x="768" y="992"/>
                  </a:lnTo>
                  <a:lnTo>
                    <a:pt x="765" y="1001"/>
                  </a:lnTo>
                  <a:lnTo>
                    <a:pt x="767" y="1011"/>
                  </a:lnTo>
                  <a:lnTo>
                    <a:pt x="765" y="1020"/>
                  </a:lnTo>
                  <a:lnTo>
                    <a:pt x="760" y="1026"/>
                  </a:lnTo>
                  <a:lnTo>
                    <a:pt x="751" y="1019"/>
                  </a:lnTo>
                  <a:lnTo>
                    <a:pt x="741" y="1012"/>
                  </a:lnTo>
                  <a:lnTo>
                    <a:pt x="731" y="1006"/>
                  </a:lnTo>
                  <a:lnTo>
                    <a:pt x="721" y="1002"/>
                  </a:lnTo>
                  <a:lnTo>
                    <a:pt x="710" y="999"/>
                  </a:lnTo>
                  <a:lnTo>
                    <a:pt x="697" y="998"/>
                  </a:lnTo>
                  <a:lnTo>
                    <a:pt x="686" y="999"/>
                  </a:lnTo>
                  <a:lnTo>
                    <a:pt x="675" y="1003"/>
                  </a:lnTo>
                  <a:lnTo>
                    <a:pt x="669" y="997"/>
                  </a:lnTo>
                  <a:lnTo>
                    <a:pt x="664" y="991"/>
                  </a:lnTo>
                  <a:lnTo>
                    <a:pt x="658" y="987"/>
                  </a:lnTo>
                  <a:lnTo>
                    <a:pt x="654" y="982"/>
                  </a:lnTo>
                  <a:lnTo>
                    <a:pt x="648" y="978"/>
                  </a:lnTo>
                  <a:lnTo>
                    <a:pt x="642" y="974"/>
                  </a:lnTo>
                  <a:lnTo>
                    <a:pt x="637" y="970"/>
                  </a:lnTo>
                  <a:lnTo>
                    <a:pt x="631" y="966"/>
                  </a:lnTo>
                  <a:lnTo>
                    <a:pt x="637" y="960"/>
                  </a:lnTo>
                  <a:lnTo>
                    <a:pt x="647" y="959"/>
                  </a:lnTo>
                  <a:lnTo>
                    <a:pt x="656" y="959"/>
                  </a:lnTo>
                  <a:lnTo>
                    <a:pt x="660" y="953"/>
                  </a:lnTo>
                  <a:lnTo>
                    <a:pt x="661" y="948"/>
                  </a:lnTo>
                  <a:lnTo>
                    <a:pt x="661" y="944"/>
                  </a:lnTo>
                  <a:lnTo>
                    <a:pt x="661" y="938"/>
                  </a:lnTo>
                  <a:lnTo>
                    <a:pt x="659" y="934"/>
                  </a:lnTo>
                  <a:lnTo>
                    <a:pt x="655" y="932"/>
                  </a:lnTo>
                  <a:lnTo>
                    <a:pt x="649" y="931"/>
                  </a:lnTo>
                  <a:lnTo>
                    <a:pt x="645" y="930"/>
                  </a:lnTo>
                  <a:lnTo>
                    <a:pt x="640" y="930"/>
                  </a:lnTo>
                  <a:lnTo>
                    <a:pt x="636" y="930"/>
                  </a:lnTo>
                  <a:lnTo>
                    <a:pt x="631" y="931"/>
                  </a:lnTo>
                  <a:lnTo>
                    <a:pt x="626" y="932"/>
                  </a:lnTo>
                  <a:lnTo>
                    <a:pt x="621" y="934"/>
                  </a:lnTo>
                  <a:lnTo>
                    <a:pt x="624" y="940"/>
                  </a:lnTo>
                  <a:lnTo>
                    <a:pt x="632" y="941"/>
                  </a:lnTo>
                  <a:lnTo>
                    <a:pt x="640" y="941"/>
                  </a:lnTo>
                  <a:lnTo>
                    <a:pt x="647" y="945"/>
                  </a:lnTo>
                  <a:lnTo>
                    <a:pt x="640" y="945"/>
                  </a:lnTo>
                  <a:lnTo>
                    <a:pt x="633" y="948"/>
                  </a:lnTo>
                  <a:lnTo>
                    <a:pt x="629" y="953"/>
                  </a:lnTo>
                  <a:lnTo>
                    <a:pt x="623" y="956"/>
                  </a:lnTo>
                  <a:lnTo>
                    <a:pt x="613" y="949"/>
                  </a:lnTo>
                  <a:lnTo>
                    <a:pt x="602" y="944"/>
                  </a:lnTo>
                  <a:lnTo>
                    <a:pt x="592" y="938"/>
                  </a:lnTo>
                  <a:lnTo>
                    <a:pt x="581" y="933"/>
                  </a:lnTo>
                  <a:lnTo>
                    <a:pt x="568" y="930"/>
                  </a:lnTo>
                  <a:lnTo>
                    <a:pt x="557" y="927"/>
                  </a:lnTo>
                  <a:lnTo>
                    <a:pt x="544" y="926"/>
                  </a:lnTo>
                  <a:lnTo>
                    <a:pt x="532" y="927"/>
                  </a:lnTo>
                  <a:lnTo>
                    <a:pt x="527" y="932"/>
                  </a:lnTo>
                  <a:lnTo>
                    <a:pt x="521" y="936"/>
                  </a:lnTo>
                  <a:lnTo>
                    <a:pt x="515" y="939"/>
                  </a:lnTo>
                  <a:lnTo>
                    <a:pt x="508" y="941"/>
                  </a:lnTo>
                  <a:lnTo>
                    <a:pt x="501" y="942"/>
                  </a:lnTo>
                  <a:lnTo>
                    <a:pt x="495" y="945"/>
                  </a:lnTo>
                  <a:lnTo>
                    <a:pt x="488" y="947"/>
                  </a:lnTo>
                  <a:lnTo>
                    <a:pt x="481" y="949"/>
                  </a:lnTo>
                  <a:lnTo>
                    <a:pt x="467" y="956"/>
                  </a:lnTo>
                  <a:lnTo>
                    <a:pt x="450" y="963"/>
                  </a:lnTo>
                  <a:lnTo>
                    <a:pt x="434" y="970"/>
                  </a:lnTo>
                  <a:lnTo>
                    <a:pt x="417" y="978"/>
                  </a:lnTo>
                  <a:lnTo>
                    <a:pt x="403" y="988"/>
                  </a:lnTo>
                  <a:lnTo>
                    <a:pt x="389" y="998"/>
                  </a:lnTo>
                  <a:lnTo>
                    <a:pt x="377" y="1011"/>
                  </a:lnTo>
                  <a:lnTo>
                    <a:pt x="369" y="1026"/>
                  </a:lnTo>
                  <a:lnTo>
                    <a:pt x="368" y="1031"/>
                  </a:lnTo>
                  <a:lnTo>
                    <a:pt x="370" y="1035"/>
                  </a:lnTo>
                  <a:lnTo>
                    <a:pt x="373" y="1039"/>
                  </a:lnTo>
                  <a:lnTo>
                    <a:pt x="376" y="1041"/>
                  </a:lnTo>
                  <a:lnTo>
                    <a:pt x="384" y="1043"/>
                  </a:lnTo>
                  <a:lnTo>
                    <a:pt x="392" y="1043"/>
                  </a:lnTo>
                  <a:lnTo>
                    <a:pt x="399" y="1042"/>
                  </a:lnTo>
                  <a:lnTo>
                    <a:pt x="407" y="1040"/>
                  </a:lnTo>
                  <a:lnTo>
                    <a:pt x="414" y="1038"/>
                  </a:lnTo>
                  <a:lnTo>
                    <a:pt x="422" y="1036"/>
                  </a:lnTo>
                  <a:lnTo>
                    <a:pt x="430" y="1035"/>
                  </a:lnTo>
                  <a:lnTo>
                    <a:pt x="439" y="1036"/>
                  </a:lnTo>
                  <a:lnTo>
                    <a:pt x="440" y="1041"/>
                  </a:lnTo>
                  <a:lnTo>
                    <a:pt x="440" y="1048"/>
                  </a:lnTo>
                  <a:lnTo>
                    <a:pt x="439" y="1057"/>
                  </a:lnTo>
                  <a:lnTo>
                    <a:pt x="438" y="1066"/>
                  </a:lnTo>
                  <a:lnTo>
                    <a:pt x="393" y="1055"/>
                  </a:lnTo>
                  <a:lnTo>
                    <a:pt x="374" y="1050"/>
                  </a:lnTo>
                  <a:lnTo>
                    <a:pt x="354" y="1047"/>
                  </a:lnTo>
                  <a:lnTo>
                    <a:pt x="333" y="1046"/>
                  </a:lnTo>
                  <a:lnTo>
                    <a:pt x="313" y="1046"/>
                  </a:lnTo>
                  <a:lnTo>
                    <a:pt x="293" y="1048"/>
                  </a:lnTo>
                  <a:lnTo>
                    <a:pt x="272" y="1050"/>
                  </a:lnTo>
                  <a:lnTo>
                    <a:pt x="253" y="1054"/>
                  </a:lnTo>
                  <a:lnTo>
                    <a:pt x="233" y="1059"/>
                  </a:lnTo>
                  <a:lnTo>
                    <a:pt x="227" y="1061"/>
                  </a:lnTo>
                  <a:lnTo>
                    <a:pt x="223" y="1061"/>
                  </a:lnTo>
                  <a:lnTo>
                    <a:pt x="217" y="1060"/>
                  </a:lnTo>
                  <a:lnTo>
                    <a:pt x="211" y="1056"/>
                  </a:lnTo>
                  <a:lnTo>
                    <a:pt x="206" y="1053"/>
                  </a:lnTo>
                  <a:lnTo>
                    <a:pt x="200" y="1048"/>
                  </a:lnTo>
                  <a:lnTo>
                    <a:pt x="195" y="1045"/>
                  </a:lnTo>
                  <a:lnTo>
                    <a:pt x="190" y="1041"/>
                  </a:lnTo>
                  <a:lnTo>
                    <a:pt x="196" y="1028"/>
                  </a:lnTo>
                  <a:lnTo>
                    <a:pt x="194" y="1024"/>
                  </a:lnTo>
                  <a:lnTo>
                    <a:pt x="190" y="1020"/>
                  </a:lnTo>
                  <a:lnTo>
                    <a:pt x="186" y="1019"/>
                  </a:lnTo>
                  <a:lnTo>
                    <a:pt x="180" y="1018"/>
                  </a:lnTo>
                  <a:lnTo>
                    <a:pt x="174" y="1019"/>
                  </a:lnTo>
                  <a:lnTo>
                    <a:pt x="169" y="1020"/>
                  </a:lnTo>
                  <a:lnTo>
                    <a:pt x="163" y="1021"/>
                  </a:lnTo>
                  <a:lnTo>
                    <a:pt x="159" y="1023"/>
                  </a:lnTo>
                  <a:lnTo>
                    <a:pt x="157" y="1027"/>
                  </a:lnTo>
                  <a:lnTo>
                    <a:pt x="152" y="1030"/>
                  </a:lnTo>
                  <a:lnTo>
                    <a:pt x="147" y="1031"/>
                  </a:lnTo>
                  <a:lnTo>
                    <a:pt x="140" y="1031"/>
                  </a:lnTo>
                  <a:lnTo>
                    <a:pt x="133" y="1032"/>
                  </a:lnTo>
                  <a:lnTo>
                    <a:pt x="126" y="1033"/>
                  </a:lnTo>
                  <a:lnTo>
                    <a:pt x="120" y="1035"/>
                  </a:lnTo>
                  <a:lnTo>
                    <a:pt x="115" y="1039"/>
                  </a:lnTo>
                  <a:lnTo>
                    <a:pt x="112" y="1045"/>
                  </a:lnTo>
                  <a:lnTo>
                    <a:pt x="110" y="1050"/>
                  </a:lnTo>
                  <a:lnTo>
                    <a:pt x="108" y="1057"/>
                  </a:lnTo>
                  <a:lnTo>
                    <a:pt x="108" y="1064"/>
                  </a:lnTo>
                  <a:lnTo>
                    <a:pt x="115" y="1072"/>
                  </a:lnTo>
                  <a:lnTo>
                    <a:pt x="123" y="1079"/>
                  </a:lnTo>
                  <a:lnTo>
                    <a:pt x="133" y="1086"/>
                  </a:lnTo>
                  <a:lnTo>
                    <a:pt x="143" y="1091"/>
                  </a:lnTo>
                  <a:lnTo>
                    <a:pt x="153" y="1097"/>
                  </a:lnTo>
                  <a:lnTo>
                    <a:pt x="164" y="1101"/>
                  </a:lnTo>
                  <a:lnTo>
                    <a:pt x="176" y="1106"/>
                  </a:lnTo>
                  <a:lnTo>
                    <a:pt x="186" y="1112"/>
                  </a:lnTo>
                  <a:lnTo>
                    <a:pt x="178" y="1119"/>
                  </a:lnTo>
                  <a:lnTo>
                    <a:pt x="170" y="1125"/>
                  </a:lnTo>
                  <a:lnTo>
                    <a:pt x="161" y="1130"/>
                  </a:lnTo>
                  <a:lnTo>
                    <a:pt x="154" y="1139"/>
                  </a:lnTo>
                  <a:lnTo>
                    <a:pt x="151" y="1142"/>
                  </a:lnTo>
                  <a:lnTo>
                    <a:pt x="149" y="1147"/>
                  </a:lnTo>
                  <a:lnTo>
                    <a:pt x="145" y="1149"/>
                  </a:lnTo>
                  <a:lnTo>
                    <a:pt x="141" y="1149"/>
                  </a:lnTo>
                  <a:lnTo>
                    <a:pt x="141" y="1148"/>
                  </a:lnTo>
                  <a:lnTo>
                    <a:pt x="132" y="1146"/>
                  </a:lnTo>
                  <a:lnTo>
                    <a:pt x="124" y="1147"/>
                  </a:lnTo>
                  <a:lnTo>
                    <a:pt x="116" y="1150"/>
                  </a:lnTo>
                  <a:lnTo>
                    <a:pt x="108" y="1153"/>
                  </a:lnTo>
                  <a:lnTo>
                    <a:pt x="106" y="1162"/>
                  </a:lnTo>
                  <a:lnTo>
                    <a:pt x="111" y="1168"/>
                  </a:lnTo>
                  <a:lnTo>
                    <a:pt x="119" y="1172"/>
                  </a:lnTo>
                  <a:lnTo>
                    <a:pt x="126" y="1175"/>
                  </a:lnTo>
                  <a:lnTo>
                    <a:pt x="122" y="1184"/>
                  </a:lnTo>
                  <a:lnTo>
                    <a:pt x="116" y="1187"/>
                  </a:lnTo>
                  <a:lnTo>
                    <a:pt x="112" y="1191"/>
                  </a:lnTo>
                  <a:lnTo>
                    <a:pt x="107" y="1194"/>
                  </a:lnTo>
                  <a:lnTo>
                    <a:pt x="104" y="1198"/>
                  </a:lnTo>
                  <a:lnTo>
                    <a:pt x="103" y="1205"/>
                  </a:lnTo>
                  <a:lnTo>
                    <a:pt x="102" y="1208"/>
                  </a:lnTo>
                  <a:lnTo>
                    <a:pt x="101" y="1213"/>
                  </a:lnTo>
                  <a:lnTo>
                    <a:pt x="102" y="1219"/>
                  </a:lnTo>
                  <a:lnTo>
                    <a:pt x="105" y="1221"/>
                  </a:lnTo>
                  <a:lnTo>
                    <a:pt x="110" y="1226"/>
                  </a:lnTo>
                  <a:lnTo>
                    <a:pt x="115" y="1229"/>
                  </a:lnTo>
                  <a:lnTo>
                    <a:pt x="122" y="1230"/>
                  </a:lnTo>
                  <a:lnTo>
                    <a:pt x="136" y="1228"/>
                  </a:lnTo>
                  <a:lnTo>
                    <a:pt x="150" y="1224"/>
                  </a:lnTo>
                  <a:lnTo>
                    <a:pt x="164" y="1221"/>
                  </a:lnTo>
                  <a:lnTo>
                    <a:pt x="178" y="1218"/>
                  </a:lnTo>
                  <a:lnTo>
                    <a:pt x="190" y="1214"/>
                  </a:lnTo>
                  <a:lnTo>
                    <a:pt x="202" y="1208"/>
                  </a:lnTo>
                  <a:lnTo>
                    <a:pt x="215" y="1204"/>
                  </a:lnTo>
                  <a:lnTo>
                    <a:pt x="226" y="1197"/>
                  </a:lnTo>
                  <a:lnTo>
                    <a:pt x="226" y="1193"/>
                  </a:lnTo>
                  <a:lnTo>
                    <a:pt x="226" y="1190"/>
                  </a:lnTo>
                  <a:lnTo>
                    <a:pt x="226" y="1186"/>
                  </a:lnTo>
                  <a:lnTo>
                    <a:pt x="225" y="1183"/>
                  </a:lnTo>
                  <a:lnTo>
                    <a:pt x="223" y="1182"/>
                  </a:lnTo>
                  <a:lnTo>
                    <a:pt x="220" y="1182"/>
                  </a:lnTo>
                  <a:lnTo>
                    <a:pt x="218" y="1183"/>
                  </a:lnTo>
                  <a:lnTo>
                    <a:pt x="216" y="1184"/>
                  </a:lnTo>
                  <a:lnTo>
                    <a:pt x="210" y="1191"/>
                  </a:lnTo>
                  <a:lnTo>
                    <a:pt x="204" y="1197"/>
                  </a:lnTo>
                  <a:lnTo>
                    <a:pt x="195" y="1201"/>
                  </a:lnTo>
                  <a:lnTo>
                    <a:pt x="186" y="1205"/>
                  </a:lnTo>
                  <a:lnTo>
                    <a:pt x="176" y="1208"/>
                  </a:lnTo>
                  <a:lnTo>
                    <a:pt x="166" y="1211"/>
                  </a:lnTo>
                  <a:lnTo>
                    <a:pt x="155" y="1214"/>
                  </a:lnTo>
                  <a:lnTo>
                    <a:pt x="145" y="1218"/>
                  </a:lnTo>
                  <a:lnTo>
                    <a:pt x="141" y="1219"/>
                  </a:lnTo>
                  <a:lnTo>
                    <a:pt x="136" y="1219"/>
                  </a:lnTo>
                  <a:lnTo>
                    <a:pt x="132" y="1220"/>
                  </a:lnTo>
                  <a:lnTo>
                    <a:pt x="126" y="1220"/>
                  </a:lnTo>
                  <a:lnTo>
                    <a:pt x="122" y="1220"/>
                  </a:lnTo>
                  <a:lnTo>
                    <a:pt x="117" y="1219"/>
                  </a:lnTo>
                  <a:lnTo>
                    <a:pt x="114" y="1218"/>
                  </a:lnTo>
                  <a:lnTo>
                    <a:pt x="111" y="1215"/>
                  </a:lnTo>
                  <a:lnTo>
                    <a:pt x="111" y="1212"/>
                  </a:lnTo>
                  <a:lnTo>
                    <a:pt x="112" y="1209"/>
                  </a:lnTo>
                  <a:lnTo>
                    <a:pt x="113" y="1207"/>
                  </a:lnTo>
                  <a:lnTo>
                    <a:pt x="115" y="1205"/>
                  </a:lnTo>
                  <a:lnTo>
                    <a:pt x="123" y="1197"/>
                  </a:lnTo>
                  <a:lnTo>
                    <a:pt x="133" y="1189"/>
                  </a:lnTo>
                  <a:lnTo>
                    <a:pt x="143" y="1180"/>
                  </a:lnTo>
                  <a:lnTo>
                    <a:pt x="155" y="1173"/>
                  </a:lnTo>
                  <a:lnTo>
                    <a:pt x="168" y="1168"/>
                  </a:lnTo>
                  <a:lnTo>
                    <a:pt x="181" y="1163"/>
                  </a:lnTo>
                  <a:lnTo>
                    <a:pt x="195" y="1162"/>
                  </a:lnTo>
                  <a:lnTo>
                    <a:pt x="208" y="1162"/>
                  </a:lnTo>
                  <a:lnTo>
                    <a:pt x="208" y="1153"/>
                  </a:lnTo>
                  <a:lnTo>
                    <a:pt x="201" y="1150"/>
                  </a:lnTo>
                  <a:lnTo>
                    <a:pt x="196" y="1150"/>
                  </a:lnTo>
                  <a:lnTo>
                    <a:pt x="190" y="1151"/>
                  </a:lnTo>
                  <a:lnTo>
                    <a:pt x="185" y="1153"/>
                  </a:lnTo>
                  <a:lnTo>
                    <a:pt x="179" y="1154"/>
                  </a:lnTo>
                  <a:lnTo>
                    <a:pt x="173" y="1155"/>
                  </a:lnTo>
                  <a:lnTo>
                    <a:pt x="168" y="1156"/>
                  </a:lnTo>
                  <a:lnTo>
                    <a:pt x="163" y="1155"/>
                  </a:lnTo>
                  <a:lnTo>
                    <a:pt x="163" y="1153"/>
                  </a:lnTo>
                  <a:lnTo>
                    <a:pt x="163" y="1150"/>
                  </a:lnTo>
                  <a:lnTo>
                    <a:pt x="163" y="1147"/>
                  </a:lnTo>
                  <a:lnTo>
                    <a:pt x="164" y="1144"/>
                  </a:lnTo>
                  <a:lnTo>
                    <a:pt x="170" y="1139"/>
                  </a:lnTo>
                  <a:lnTo>
                    <a:pt x="176" y="1133"/>
                  </a:lnTo>
                  <a:lnTo>
                    <a:pt x="182" y="1128"/>
                  </a:lnTo>
                  <a:lnTo>
                    <a:pt x="189" y="1124"/>
                  </a:lnTo>
                  <a:lnTo>
                    <a:pt x="196" y="1120"/>
                  </a:lnTo>
                  <a:lnTo>
                    <a:pt x="204" y="1119"/>
                  </a:lnTo>
                  <a:lnTo>
                    <a:pt x="211" y="1119"/>
                  </a:lnTo>
                  <a:lnTo>
                    <a:pt x="219" y="1120"/>
                  </a:lnTo>
                  <a:lnTo>
                    <a:pt x="224" y="1118"/>
                  </a:lnTo>
                  <a:lnTo>
                    <a:pt x="228" y="1114"/>
                  </a:lnTo>
                  <a:lnTo>
                    <a:pt x="230" y="1110"/>
                  </a:lnTo>
                  <a:lnTo>
                    <a:pt x="229" y="1104"/>
                  </a:lnTo>
                  <a:lnTo>
                    <a:pt x="214" y="1103"/>
                  </a:lnTo>
                  <a:lnTo>
                    <a:pt x="198" y="1100"/>
                  </a:lnTo>
                  <a:lnTo>
                    <a:pt x="182" y="1096"/>
                  </a:lnTo>
                  <a:lnTo>
                    <a:pt x="167" y="1091"/>
                  </a:lnTo>
                  <a:lnTo>
                    <a:pt x="152" y="1084"/>
                  </a:lnTo>
                  <a:lnTo>
                    <a:pt x="139" y="1077"/>
                  </a:lnTo>
                  <a:lnTo>
                    <a:pt x="126" y="1067"/>
                  </a:lnTo>
                  <a:lnTo>
                    <a:pt x="115" y="1056"/>
                  </a:lnTo>
                  <a:lnTo>
                    <a:pt x="117" y="1052"/>
                  </a:lnTo>
                  <a:lnTo>
                    <a:pt x="121" y="1048"/>
                  </a:lnTo>
                  <a:lnTo>
                    <a:pt x="126" y="1043"/>
                  </a:lnTo>
                  <a:lnTo>
                    <a:pt x="130" y="1039"/>
                  </a:lnTo>
                  <a:lnTo>
                    <a:pt x="134" y="1039"/>
                  </a:lnTo>
                  <a:lnTo>
                    <a:pt x="140" y="1038"/>
                  </a:lnTo>
                  <a:lnTo>
                    <a:pt x="145" y="1038"/>
                  </a:lnTo>
                  <a:lnTo>
                    <a:pt x="150" y="1036"/>
                  </a:lnTo>
                  <a:lnTo>
                    <a:pt x="155" y="1036"/>
                  </a:lnTo>
                  <a:lnTo>
                    <a:pt x="161" y="1038"/>
                  </a:lnTo>
                  <a:lnTo>
                    <a:pt x="166" y="1039"/>
                  </a:lnTo>
                  <a:lnTo>
                    <a:pt x="170" y="1041"/>
                  </a:lnTo>
                  <a:lnTo>
                    <a:pt x="182" y="1047"/>
                  </a:lnTo>
                  <a:lnTo>
                    <a:pt x="192" y="1054"/>
                  </a:lnTo>
                  <a:lnTo>
                    <a:pt x="202" y="1060"/>
                  </a:lnTo>
                  <a:lnTo>
                    <a:pt x="211" y="1066"/>
                  </a:lnTo>
                  <a:lnTo>
                    <a:pt x="220" y="1069"/>
                  </a:lnTo>
                  <a:lnTo>
                    <a:pt x="232" y="1070"/>
                  </a:lnTo>
                  <a:lnTo>
                    <a:pt x="243" y="1069"/>
                  </a:lnTo>
                  <a:lnTo>
                    <a:pt x="257" y="1063"/>
                  </a:lnTo>
                  <a:lnTo>
                    <a:pt x="274" y="1056"/>
                  </a:lnTo>
                  <a:lnTo>
                    <a:pt x="293" y="1053"/>
                  </a:lnTo>
                  <a:lnTo>
                    <a:pt x="311" y="1053"/>
                  </a:lnTo>
                  <a:lnTo>
                    <a:pt x="330" y="1054"/>
                  </a:lnTo>
                  <a:lnTo>
                    <a:pt x="350" y="1057"/>
                  </a:lnTo>
                  <a:lnTo>
                    <a:pt x="369" y="1061"/>
                  </a:lnTo>
                  <a:lnTo>
                    <a:pt x="388" y="1064"/>
                  </a:lnTo>
                  <a:lnTo>
                    <a:pt x="406" y="1068"/>
                  </a:lnTo>
                  <a:lnTo>
                    <a:pt x="415" y="1070"/>
                  </a:lnTo>
                  <a:lnTo>
                    <a:pt x="425" y="1072"/>
                  </a:lnTo>
                  <a:lnTo>
                    <a:pt x="435" y="1075"/>
                  </a:lnTo>
                  <a:lnTo>
                    <a:pt x="445" y="1077"/>
                  </a:lnTo>
                  <a:lnTo>
                    <a:pt x="454" y="1081"/>
                  </a:lnTo>
                  <a:lnTo>
                    <a:pt x="462" y="1086"/>
                  </a:lnTo>
                  <a:lnTo>
                    <a:pt x="469" y="1092"/>
                  </a:lnTo>
                  <a:lnTo>
                    <a:pt x="472" y="1101"/>
                  </a:lnTo>
                  <a:lnTo>
                    <a:pt x="466" y="1103"/>
                  </a:lnTo>
                  <a:lnTo>
                    <a:pt x="461" y="1106"/>
                  </a:lnTo>
                  <a:lnTo>
                    <a:pt x="455" y="1110"/>
                  </a:lnTo>
                  <a:lnTo>
                    <a:pt x="451" y="1114"/>
                  </a:lnTo>
                  <a:lnTo>
                    <a:pt x="446" y="1118"/>
                  </a:lnTo>
                  <a:lnTo>
                    <a:pt x="442" y="1122"/>
                  </a:lnTo>
                  <a:lnTo>
                    <a:pt x="436" y="1126"/>
                  </a:lnTo>
                  <a:lnTo>
                    <a:pt x="431" y="1128"/>
                  </a:lnTo>
                  <a:lnTo>
                    <a:pt x="425" y="1135"/>
                  </a:lnTo>
                  <a:lnTo>
                    <a:pt x="420" y="1142"/>
                  </a:lnTo>
                  <a:lnTo>
                    <a:pt x="415" y="1149"/>
                  </a:lnTo>
                  <a:lnTo>
                    <a:pt x="410" y="1156"/>
                  </a:lnTo>
                  <a:lnTo>
                    <a:pt x="404" y="1164"/>
                  </a:lnTo>
                  <a:lnTo>
                    <a:pt x="401" y="1171"/>
                  </a:lnTo>
                  <a:lnTo>
                    <a:pt x="396" y="1179"/>
                  </a:lnTo>
                  <a:lnTo>
                    <a:pt x="394" y="1187"/>
                  </a:lnTo>
                  <a:lnTo>
                    <a:pt x="388" y="1191"/>
                  </a:lnTo>
                  <a:lnTo>
                    <a:pt x="384" y="1194"/>
                  </a:lnTo>
                  <a:lnTo>
                    <a:pt x="380" y="1198"/>
                  </a:lnTo>
                  <a:lnTo>
                    <a:pt x="377" y="1202"/>
                  </a:lnTo>
                  <a:lnTo>
                    <a:pt x="370" y="1206"/>
                  </a:lnTo>
                  <a:lnTo>
                    <a:pt x="364" y="1211"/>
                  </a:lnTo>
                  <a:lnTo>
                    <a:pt x="357" y="1215"/>
                  </a:lnTo>
                  <a:lnTo>
                    <a:pt x="350" y="1219"/>
                  </a:lnTo>
                  <a:lnTo>
                    <a:pt x="342" y="1222"/>
                  </a:lnTo>
                  <a:lnTo>
                    <a:pt x="336" y="1224"/>
                  </a:lnTo>
                  <a:lnTo>
                    <a:pt x="328" y="1224"/>
                  </a:lnTo>
                  <a:lnTo>
                    <a:pt x="319" y="1223"/>
                  </a:lnTo>
                  <a:lnTo>
                    <a:pt x="311" y="1222"/>
                  </a:lnTo>
                  <a:lnTo>
                    <a:pt x="302" y="1221"/>
                  </a:lnTo>
                  <a:lnTo>
                    <a:pt x="294" y="1219"/>
                  </a:lnTo>
                  <a:lnTo>
                    <a:pt x="288" y="1216"/>
                  </a:lnTo>
                  <a:lnTo>
                    <a:pt x="281" y="1214"/>
                  </a:lnTo>
                  <a:lnTo>
                    <a:pt x="274" y="1211"/>
                  </a:lnTo>
                  <a:lnTo>
                    <a:pt x="269" y="1206"/>
                  </a:lnTo>
                  <a:lnTo>
                    <a:pt x="264" y="1200"/>
                  </a:lnTo>
                  <a:lnTo>
                    <a:pt x="258" y="1197"/>
                  </a:lnTo>
                  <a:lnTo>
                    <a:pt x="253" y="1192"/>
                  </a:lnTo>
                  <a:lnTo>
                    <a:pt x="246" y="1190"/>
                  </a:lnTo>
                  <a:lnTo>
                    <a:pt x="238" y="1191"/>
                  </a:lnTo>
                  <a:lnTo>
                    <a:pt x="238" y="1195"/>
                  </a:lnTo>
                  <a:lnTo>
                    <a:pt x="251" y="1209"/>
                  </a:lnTo>
                  <a:lnTo>
                    <a:pt x="265" y="1220"/>
                  </a:lnTo>
                  <a:lnTo>
                    <a:pt x="283" y="1228"/>
                  </a:lnTo>
                  <a:lnTo>
                    <a:pt x="302" y="1231"/>
                  </a:lnTo>
                  <a:lnTo>
                    <a:pt x="322" y="1234"/>
                  </a:lnTo>
                  <a:lnTo>
                    <a:pt x="344" y="1234"/>
                  </a:lnTo>
                  <a:lnTo>
                    <a:pt x="365" y="1233"/>
                  </a:lnTo>
                  <a:lnTo>
                    <a:pt x="385" y="1229"/>
                  </a:lnTo>
                  <a:lnTo>
                    <a:pt x="389" y="1235"/>
                  </a:lnTo>
                  <a:lnTo>
                    <a:pt x="391" y="1242"/>
                  </a:lnTo>
                  <a:lnTo>
                    <a:pt x="387" y="1245"/>
                  </a:lnTo>
                  <a:lnTo>
                    <a:pt x="382" y="1247"/>
                  </a:lnTo>
                  <a:lnTo>
                    <a:pt x="379" y="1250"/>
                  </a:lnTo>
                  <a:lnTo>
                    <a:pt x="366" y="1256"/>
                  </a:lnTo>
                  <a:lnTo>
                    <a:pt x="352" y="1260"/>
                  </a:lnTo>
                  <a:lnTo>
                    <a:pt x="338" y="1265"/>
                  </a:lnTo>
                  <a:lnTo>
                    <a:pt x="324" y="1269"/>
                  </a:lnTo>
                  <a:lnTo>
                    <a:pt x="310" y="1273"/>
                  </a:lnTo>
                  <a:lnTo>
                    <a:pt x="295" y="1277"/>
                  </a:lnTo>
                  <a:lnTo>
                    <a:pt x="282" y="1280"/>
                  </a:lnTo>
                  <a:lnTo>
                    <a:pt x="267" y="1283"/>
                  </a:lnTo>
                  <a:lnTo>
                    <a:pt x="253" y="1286"/>
                  </a:lnTo>
                  <a:lnTo>
                    <a:pt x="238" y="1289"/>
                  </a:lnTo>
                  <a:lnTo>
                    <a:pt x="224" y="1293"/>
                  </a:lnTo>
                  <a:lnTo>
                    <a:pt x="209" y="1296"/>
                  </a:lnTo>
                  <a:lnTo>
                    <a:pt x="196" y="1300"/>
                  </a:lnTo>
                  <a:lnTo>
                    <a:pt x="181" y="1303"/>
                  </a:lnTo>
                  <a:lnTo>
                    <a:pt x="167" y="1307"/>
                  </a:lnTo>
                  <a:lnTo>
                    <a:pt x="153" y="1312"/>
                  </a:lnTo>
                  <a:lnTo>
                    <a:pt x="135" y="1317"/>
                  </a:lnTo>
                  <a:lnTo>
                    <a:pt x="116" y="1322"/>
                  </a:lnTo>
                  <a:lnTo>
                    <a:pt x="97" y="1327"/>
                  </a:lnTo>
                  <a:lnTo>
                    <a:pt x="78" y="1331"/>
                  </a:lnTo>
                  <a:lnTo>
                    <a:pt x="58" y="1335"/>
                  </a:lnTo>
                  <a:lnTo>
                    <a:pt x="39" y="1338"/>
                  </a:lnTo>
                  <a:lnTo>
                    <a:pt x="19" y="1342"/>
                  </a:lnTo>
                  <a:lnTo>
                    <a:pt x="0" y="1345"/>
                  </a:lnTo>
                  <a:lnTo>
                    <a:pt x="0" y="1348"/>
                  </a:lnTo>
                  <a:lnTo>
                    <a:pt x="1" y="1350"/>
                  </a:lnTo>
                  <a:lnTo>
                    <a:pt x="2" y="1352"/>
                  </a:lnTo>
                  <a:lnTo>
                    <a:pt x="4" y="1353"/>
                  </a:lnTo>
                  <a:lnTo>
                    <a:pt x="22" y="1352"/>
                  </a:lnTo>
                  <a:lnTo>
                    <a:pt x="40" y="1350"/>
                  </a:lnTo>
                  <a:lnTo>
                    <a:pt x="57" y="1346"/>
                  </a:lnTo>
                  <a:lnTo>
                    <a:pt x="74" y="1344"/>
                  </a:lnTo>
                  <a:lnTo>
                    <a:pt x="91" y="1339"/>
                  </a:lnTo>
                  <a:lnTo>
                    <a:pt x="107" y="1336"/>
                  </a:lnTo>
                  <a:lnTo>
                    <a:pt x="124" y="1331"/>
                  </a:lnTo>
                  <a:lnTo>
                    <a:pt x="140" y="1327"/>
                  </a:lnTo>
                  <a:lnTo>
                    <a:pt x="157" y="1322"/>
                  </a:lnTo>
                  <a:lnTo>
                    <a:pt x="172" y="1317"/>
                  </a:lnTo>
                  <a:lnTo>
                    <a:pt x="189" y="1312"/>
                  </a:lnTo>
                  <a:lnTo>
                    <a:pt x="206" y="1307"/>
                  </a:lnTo>
                  <a:lnTo>
                    <a:pt x="222" y="1303"/>
                  </a:lnTo>
                  <a:lnTo>
                    <a:pt x="238" y="1299"/>
                  </a:lnTo>
                  <a:lnTo>
                    <a:pt x="255" y="1295"/>
                  </a:lnTo>
                  <a:lnTo>
                    <a:pt x="272" y="1292"/>
                  </a:lnTo>
                  <a:lnTo>
                    <a:pt x="289" y="1288"/>
                  </a:lnTo>
                  <a:lnTo>
                    <a:pt x="304" y="1285"/>
                  </a:lnTo>
                  <a:lnTo>
                    <a:pt x="321" y="1281"/>
                  </a:lnTo>
                  <a:lnTo>
                    <a:pt x="337" y="1277"/>
                  </a:lnTo>
                  <a:lnTo>
                    <a:pt x="351" y="1271"/>
                  </a:lnTo>
                  <a:lnTo>
                    <a:pt x="367" y="1266"/>
                  </a:lnTo>
                  <a:lnTo>
                    <a:pt x="382" y="1262"/>
                  </a:lnTo>
                  <a:lnTo>
                    <a:pt x="396" y="1256"/>
                  </a:lnTo>
                  <a:lnTo>
                    <a:pt x="402" y="1265"/>
                  </a:lnTo>
                  <a:lnTo>
                    <a:pt x="408" y="1272"/>
                  </a:lnTo>
                  <a:lnTo>
                    <a:pt x="417" y="1277"/>
                  </a:lnTo>
                  <a:lnTo>
                    <a:pt x="426" y="1281"/>
                  </a:lnTo>
                  <a:lnTo>
                    <a:pt x="433" y="1280"/>
                  </a:lnTo>
                  <a:lnTo>
                    <a:pt x="440" y="1281"/>
                  </a:lnTo>
                  <a:lnTo>
                    <a:pt x="446" y="1284"/>
                  </a:lnTo>
                  <a:lnTo>
                    <a:pt x="453" y="1286"/>
                  </a:lnTo>
                  <a:lnTo>
                    <a:pt x="460" y="1288"/>
                  </a:lnTo>
                  <a:lnTo>
                    <a:pt x="467" y="1289"/>
                  </a:lnTo>
                  <a:lnTo>
                    <a:pt x="472" y="1288"/>
                  </a:lnTo>
                  <a:lnTo>
                    <a:pt x="477" y="1285"/>
                  </a:lnTo>
                  <a:lnTo>
                    <a:pt x="479" y="1287"/>
                  </a:lnTo>
                  <a:lnTo>
                    <a:pt x="479" y="1292"/>
                  </a:lnTo>
                  <a:lnTo>
                    <a:pt x="479" y="1295"/>
                  </a:lnTo>
                  <a:lnTo>
                    <a:pt x="482" y="1298"/>
                  </a:lnTo>
                  <a:lnTo>
                    <a:pt x="488" y="1307"/>
                  </a:lnTo>
                  <a:lnTo>
                    <a:pt x="493" y="1317"/>
                  </a:lnTo>
                  <a:lnTo>
                    <a:pt x="500" y="1325"/>
                  </a:lnTo>
                  <a:lnTo>
                    <a:pt x="508" y="1334"/>
                  </a:lnTo>
                  <a:lnTo>
                    <a:pt x="515" y="1339"/>
                  </a:lnTo>
                  <a:lnTo>
                    <a:pt x="519" y="1344"/>
                  </a:lnTo>
                  <a:lnTo>
                    <a:pt x="524" y="1348"/>
                  </a:lnTo>
                  <a:lnTo>
                    <a:pt x="525" y="1349"/>
                  </a:lnTo>
                  <a:lnTo>
                    <a:pt x="504" y="1354"/>
                  </a:lnTo>
                  <a:lnTo>
                    <a:pt x="483" y="1360"/>
                  </a:lnTo>
                  <a:lnTo>
                    <a:pt x="462" y="1366"/>
                  </a:lnTo>
                  <a:lnTo>
                    <a:pt x="442" y="1373"/>
                  </a:lnTo>
                  <a:lnTo>
                    <a:pt x="422" y="1379"/>
                  </a:lnTo>
                  <a:lnTo>
                    <a:pt x="401" y="1385"/>
                  </a:lnTo>
                  <a:lnTo>
                    <a:pt x="380" y="1392"/>
                  </a:lnTo>
                  <a:lnTo>
                    <a:pt x="361" y="1397"/>
                  </a:lnTo>
                  <a:lnTo>
                    <a:pt x="341" y="1404"/>
                  </a:lnTo>
                  <a:lnTo>
                    <a:pt x="321" y="1411"/>
                  </a:lnTo>
                  <a:lnTo>
                    <a:pt x="301" y="1418"/>
                  </a:lnTo>
                  <a:lnTo>
                    <a:pt x="281" y="1425"/>
                  </a:lnTo>
                  <a:lnTo>
                    <a:pt x="261" y="1432"/>
                  </a:lnTo>
                  <a:lnTo>
                    <a:pt x="241" y="1439"/>
                  </a:lnTo>
                  <a:lnTo>
                    <a:pt x="220" y="1447"/>
                  </a:lnTo>
                  <a:lnTo>
                    <a:pt x="200" y="1454"/>
                  </a:lnTo>
                  <a:lnTo>
                    <a:pt x="200" y="1455"/>
                  </a:lnTo>
                  <a:lnTo>
                    <a:pt x="200" y="1458"/>
                  </a:lnTo>
                  <a:lnTo>
                    <a:pt x="200" y="1459"/>
                  </a:lnTo>
                  <a:lnTo>
                    <a:pt x="201" y="1460"/>
                  </a:lnTo>
                  <a:lnTo>
                    <a:pt x="217" y="1454"/>
                  </a:lnTo>
                  <a:lnTo>
                    <a:pt x="236" y="1448"/>
                  </a:lnTo>
                  <a:lnTo>
                    <a:pt x="257" y="1442"/>
                  </a:lnTo>
                  <a:lnTo>
                    <a:pt x="281" y="1435"/>
                  </a:lnTo>
                  <a:lnTo>
                    <a:pt x="305" y="1426"/>
                  </a:lnTo>
                  <a:lnTo>
                    <a:pt x="332" y="1418"/>
                  </a:lnTo>
                  <a:lnTo>
                    <a:pt x="359" y="1410"/>
                  </a:lnTo>
                  <a:lnTo>
                    <a:pt x="386" y="1402"/>
                  </a:lnTo>
                  <a:lnTo>
                    <a:pt x="412" y="1394"/>
                  </a:lnTo>
                  <a:lnTo>
                    <a:pt x="438" y="1387"/>
                  </a:lnTo>
                  <a:lnTo>
                    <a:pt x="462" y="1380"/>
                  </a:lnTo>
                  <a:lnTo>
                    <a:pt x="483" y="1374"/>
                  </a:lnTo>
                  <a:lnTo>
                    <a:pt x="504" y="1368"/>
                  </a:lnTo>
                  <a:lnTo>
                    <a:pt x="519" y="1365"/>
                  </a:lnTo>
                  <a:lnTo>
                    <a:pt x="533" y="1361"/>
                  </a:lnTo>
                  <a:lnTo>
                    <a:pt x="542" y="1359"/>
                  </a:lnTo>
                  <a:lnTo>
                    <a:pt x="555" y="1368"/>
                  </a:lnTo>
                  <a:lnTo>
                    <a:pt x="568" y="1378"/>
                  </a:lnTo>
                  <a:lnTo>
                    <a:pt x="581" y="1386"/>
                  </a:lnTo>
                  <a:lnTo>
                    <a:pt x="593" y="1393"/>
                  </a:lnTo>
                  <a:lnTo>
                    <a:pt x="605" y="1400"/>
                  </a:lnTo>
                  <a:lnTo>
                    <a:pt x="617" y="1406"/>
                  </a:lnTo>
                  <a:lnTo>
                    <a:pt x="627" y="1411"/>
                  </a:lnTo>
                  <a:lnTo>
                    <a:pt x="636" y="1415"/>
                  </a:lnTo>
                  <a:lnTo>
                    <a:pt x="623" y="1421"/>
                  </a:lnTo>
                  <a:lnTo>
                    <a:pt x="611" y="1425"/>
                  </a:lnTo>
                  <a:lnTo>
                    <a:pt x="598" y="1430"/>
                  </a:lnTo>
                  <a:lnTo>
                    <a:pt x="585" y="1433"/>
                  </a:lnTo>
                  <a:lnTo>
                    <a:pt x="573" y="1437"/>
                  </a:lnTo>
                  <a:lnTo>
                    <a:pt x="561" y="1440"/>
                  </a:lnTo>
                  <a:lnTo>
                    <a:pt x="547" y="1444"/>
                  </a:lnTo>
                  <a:lnTo>
                    <a:pt x="535" y="1447"/>
                  </a:lnTo>
                  <a:lnTo>
                    <a:pt x="523" y="1451"/>
                  </a:lnTo>
                  <a:lnTo>
                    <a:pt x="510" y="1454"/>
                  </a:lnTo>
                  <a:lnTo>
                    <a:pt x="497" y="1458"/>
                  </a:lnTo>
                  <a:lnTo>
                    <a:pt x="485" y="1461"/>
                  </a:lnTo>
                  <a:lnTo>
                    <a:pt x="472" y="1465"/>
                  </a:lnTo>
                  <a:lnTo>
                    <a:pt x="459" y="1469"/>
                  </a:lnTo>
                  <a:lnTo>
                    <a:pt x="446" y="1474"/>
                  </a:lnTo>
                  <a:lnTo>
                    <a:pt x="433" y="1480"/>
                  </a:lnTo>
                  <a:lnTo>
                    <a:pt x="420" y="1480"/>
                  </a:lnTo>
                  <a:lnTo>
                    <a:pt x="406" y="1481"/>
                  </a:lnTo>
                  <a:lnTo>
                    <a:pt x="394" y="1482"/>
                  </a:lnTo>
                  <a:lnTo>
                    <a:pt x="382" y="1484"/>
                  </a:lnTo>
                  <a:lnTo>
                    <a:pt x="370" y="1489"/>
                  </a:lnTo>
                  <a:lnTo>
                    <a:pt x="359" y="1495"/>
                  </a:lnTo>
                  <a:lnTo>
                    <a:pt x="349" y="1502"/>
                  </a:lnTo>
                  <a:lnTo>
                    <a:pt x="340" y="1510"/>
                  </a:lnTo>
                  <a:lnTo>
                    <a:pt x="329" y="1513"/>
                  </a:lnTo>
                  <a:lnTo>
                    <a:pt x="318" y="1517"/>
                  </a:lnTo>
                  <a:lnTo>
                    <a:pt x="305" y="1520"/>
                  </a:lnTo>
                  <a:lnTo>
                    <a:pt x="294" y="1525"/>
                  </a:lnTo>
                  <a:lnTo>
                    <a:pt x="283" y="1529"/>
                  </a:lnTo>
                  <a:lnTo>
                    <a:pt x="272" y="1533"/>
                  </a:lnTo>
                  <a:lnTo>
                    <a:pt x="261" y="1537"/>
                  </a:lnTo>
                  <a:lnTo>
                    <a:pt x="251" y="1541"/>
                  </a:lnTo>
                  <a:lnTo>
                    <a:pt x="239" y="1545"/>
                  </a:lnTo>
                  <a:lnTo>
                    <a:pt x="228" y="1549"/>
                  </a:lnTo>
                  <a:lnTo>
                    <a:pt x="217" y="1554"/>
                  </a:lnTo>
                  <a:lnTo>
                    <a:pt x="206" y="1558"/>
                  </a:lnTo>
                  <a:lnTo>
                    <a:pt x="195" y="1562"/>
                  </a:lnTo>
                  <a:lnTo>
                    <a:pt x="182" y="1566"/>
                  </a:lnTo>
                  <a:lnTo>
                    <a:pt x="171" y="1570"/>
                  </a:lnTo>
                  <a:lnTo>
                    <a:pt x="160" y="1574"/>
                  </a:lnTo>
                  <a:lnTo>
                    <a:pt x="151" y="1576"/>
                  </a:lnTo>
                  <a:lnTo>
                    <a:pt x="141" y="1580"/>
                  </a:lnTo>
                  <a:lnTo>
                    <a:pt x="131" y="1584"/>
                  </a:lnTo>
                  <a:lnTo>
                    <a:pt x="121" y="1589"/>
                  </a:lnTo>
                  <a:lnTo>
                    <a:pt x="112" y="1594"/>
                  </a:lnTo>
                  <a:lnTo>
                    <a:pt x="105" y="1600"/>
                  </a:lnTo>
                  <a:lnTo>
                    <a:pt x="101" y="1607"/>
                  </a:lnTo>
                  <a:lnTo>
                    <a:pt x="98" y="1614"/>
                  </a:lnTo>
                  <a:lnTo>
                    <a:pt x="101" y="1626"/>
                  </a:lnTo>
                  <a:lnTo>
                    <a:pt x="102" y="1647"/>
                  </a:lnTo>
                  <a:lnTo>
                    <a:pt x="101" y="1670"/>
                  </a:lnTo>
                  <a:lnTo>
                    <a:pt x="98" y="1686"/>
                  </a:lnTo>
                  <a:lnTo>
                    <a:pt x="96" y="1718"/>
                  </a:lnTo>
                  <a:lnTo>
                    <a:pt x="92" y="1787"/>
                  </a:lnTo>
                  <a:lnTo>
                    <a:pt x="87" y="1865"/>
                  </a:lnTo>
                  <a:lnTo>
                    <a:pt x="84" y="1915"/>
                  </a:lnTo>
                  <a:lnTo>
                    <a:pt x="84" y="1923"/>
                  </a:lnTo>
                  <a:lnTo>
                    <a:pt x="82" y="1943"/>
                  </a:lnTo>
                  <a:lnTo>
                    <a:pt x="79" y="1966"/>
                  </a:lnTo>
                  <a:lnTo>
                    <a:pt x="76" y="1982"/>
                  </a:lnTo>
                  <a:lnTo>
                    <a:pt x="75" y="1981"/>
                  </a:lnTo>
                  <a:lnTo>
                    <a:pt x="64" y="2131"/>
                  </a:lnTo>
                  <a:lnTo>
                    <a:pt x="65" y="2130"/>
                  </a:lnTo>
                  <a:lnTo>
                    <a:pt x="66" y="2133"/>
                  </a:lnTo>
                  <a:lnTo>
                    <a:pt x="67" y="2134"/>
                  </a:lnTo>
                  <a:lnTo>
                    <a:pt x="70" y="2135"/>
                  </a:lnTo>
                  <a:lnTo>
                    <a:pt x="74" y="2135"/>
                  </a:lnTo>
                  <a:lnTo>
                    <a:pt x="76" y="2103"/>
                  </a:lnTo>
                  <a:lnTo>
                    <a:pt x="77" y="2103"/>
                  </a:lnTo>
                  <a:lnTo>
                    <a:pt x="78" y="2081"/>
                  </a:lnTo>
                  <a:lnTo>
                    <a:pt x="82" y="2044"/>
                  </a:lnTo>
                  <a:lnTo>
                    <a:pt x="85" y="2007"/>
                  </a:lnTo>
                  <a:lnTo>
                    <a:pt x="89" y="1987"/>
                  </a:lnTo>
                  <a:lnTo>
                    <a:pt x="95" y="1994"/>
                  </a:lnTo>
                  <a:lnTo>
                    <a:pt x="102" y="2000"/>
                  </a:lnTo>
                  <a:lnTo>
                    <a:pt x="108" y="2004"/>
                  </a:lnTo>
                  <a:lnTo>
                    <a:pt x="112" y="2009"/>
                  </a:lnTo>
                  <a:lnTo>
                    <a:pt x="114" y="2008"/>
                  </a:lnTo>
                  <a:lnTo>
                    <a:pt x="123" y="2021"/>
                  </a:lnTo>
                  <a:lnTo>
                    <a:pt x="140" y="2031"/>
                  </a:lnTo>
                  <a:lnTo>
                    <a:pt x="158" y="2040"/>
                  </a:lnTo>
                  <a:lnTo>
                    <a:pt x="174" y="2051"/>
                  </a:lnTo>
                  <a:lnTo>
                    <a:pt x="194" y="2059"/>
                  </a:lnTo>
                  <a:lnTo>
                    <a:pt x="213" y="2067"/>
                  </a:lnTo>
                  <a:lnTo>
                    <a:pt x="233" y="2073"/>
                  </a:lnTo>
                  <a:lnTo>
                    <a:pt x="254" y="2076"/>
                  </a:lnTo>
                  <a:lnTo>
                    <a:pt x="276" y="2077"/>
                  </a:lnTo>
                  <a:lnTo>
                    <a:pt x="283" y="2077"/>
                  </a:lnTo>
                  <a:lnTo>
                    <a:pt x="290" y="2076"/>
                  </a:lnTo>
                  <a:lnTo>
                    <a:pt x="298" y="2074"/>
                  </a:lnTo>
                  <a:lnTo>
                    <a:pt x="304" y="2070"/>
                  </a:lnTo>
                  <a:lnTo>
                    <a:pt x="311" y="2069"/>
                  </a:lnTo>
                  <a:lnTo>
                    <a:pt x="317" y="2069"/>
                  </a:lnTo>
                  <a:lnTo>
                    <a:pt x="323" y="2072"/>
                  </a:lnTo>
                  <a:lnTo>
                    <a:pt x="328" y="2077"/>
                  </a:lnTo>
                  <a:lnTo>
                    <a:pt x="327" y="2094"/>
                  </a:lnTo>
                  <a:lnTo>
                    <a:pt x="328" y="2104"/>
                  </a:lnTo>
                  <a:lnTo>
                    <a:pt x="329" y="2113"/>
                  </a:lnTo>
                  <a:lnTo>
                    <a:pt x="329" y="2129"/>
                  </a:lnTo>
                  <a:lnTo>
                    <a:pt x="331" y="2130"/>
                  </a:lnTo>
                  <a:lnTo>
                    <a:pt x="336" y="2131"/>
                  </a:lnTo>
                  <a:lnTo>
                    <a:pt x="340" y="2130"/>
                  </a:lnTo>
                  <a:lnTo>
                    <a:pt x="342" y="2127"/>
                  </a:lnTo>
                  <a:lnTo>
                    <a:pt x="341" y="2115"/>
                  </a:lnTo>
                  <a:lnTo>
                    <a:pt x="339" y="2087"/>
                  </a:lnTo>
                  <a:lnTo>
                    <a:pt x="339" y="2053"/>
                  </a:lnTo>
                  <a:lnTo>
                    <a:pt x="347" y="2029"/>
                  </a:lnTo>
                  <a:lnTo>
                    <a:pt x="356" y="2033"/>
                  </a:lnTo>
                  <a:lnTo>
                    <a:pt x="366" y="2038"/>
                  </a:lnTo>
                  <a:lnTo>
                    <a:pt x="375" y="2043"/>
                  </a:lnTo>
                  <a:lnTo>
                    <a:pt x="385" y="2047"/>
                  </a:lnTo>
                  <a:lnTo>
                    <a:pt x="394" y="2053"/>
                  </a:lnTo>
                  <a:lnTo>
                    <a:pt x="403" y="2058"/>
                  </a:lnTo>
                  <a:lnTo>
                    <a:pt x="412" y="2064"/>
                  </a:lnTo>
                  <a:lnTo>
                    <a:pt x="420" y="2069"/>
                  </a:lnTo>
                  <a:lnTo>
                    <a:pt x="414" y="2069"/>
                  </a:lnTo>
                  <a:lnTo>
                    <a:pt x="408" y="2069"/>
                  </a:lnTo>
                  <a:lnTo>
                    <a:pt x="403" y="2069"/>
                  </a:lnTo>
                  <a:lnTo>
                    <a:pt x="398" y="2069"/>
                  </a:lnTo>
                  <a:lnTo>
                    <a:pt x="393" y="2069"/>
                  </a:lnTo>
                  <a:lnTo>
                    <a:pt x="387" y="2068"/>
                  </a:lnTo>
                  <a:lnTo>
                    <a:pt x="382" y="2068"/>
                  </a:lnTo>
                  <a:lnTo>
                    <a:pt x="376" y="2067"/>
                  </a:lnTo>
                  <a:lnTo>
                    <a:pt x="371" y="2065"/>
                  </a:lnTo>
                  <a:lnTo>
                    <a:pt x="367" y="2061"/>
                  </a:lnTo>
                  <a:lnTo>
                    <a:pt x="363" y="2060"/>
                  </a:lnTo>
                  <a:lnTo>
                    <a:pt x="358" y="2064"/>
                  </a:lnTo>
                  <a:lnTo>
                    <a:pt x="357" y="2067"/>
                  </a:lnTo>
                  <a:lnTo>
                    <a:pt x="360" y="2069"/>
                  </a:lnTo>
                  <a:lnTo>
                    <a:pt x="364" y="2070"/>
                  </a:lnTo>
                  <a:lnTo>
                    <a:pt x="365" y="2074"/>
                  </a:lnTo>
                  <a:lnTo>
                    <a:pt x="376" y="2076"/>
                  </a:lnTo>
                  <a:lnTo>
                    <a:pt x="386" y="2077"/>
                  </a:lnTo>
                  <a:lnTo>
                    <a:pt x="395" y="2079"/>
                  </a:lnTo>
                  <a:lnTo>
                    <a:pt x="405" y="2079"/>
                  </a:lnTo>
                  <a:lnTo>
                    <a:pt x="415" y="2079"/>
                  </a:lnTo>
                  <a:lnTo>
                    <a:pt x="425" y="2079"/>
                  </a:lnTo>
                  <a:lnTo>
                    <a:pt x="436" y="2079"/>
                  </a:lnTo>
                  <a:lnTo>
                    <a:pt x="449" y="2079"/>
                  </a:lnTo>
                  <a:lnTo>
                    <a:pt x="455" y="2082"/>
                  </a:lnTo>
                  <a:lnTo>
                    <a:pt x="461" y="2084"/>
                  </a:lnTo>
                  <a:lnTo>
                    <a:pt x="468" y="2088"/>
                  </a:lnTo>
                  <a:lnTo>
                    <a:pt x="474" y="2090"/>
                  </a:lnTo>
                  <a:lnTo>
                    <a:pt x="480" y="2093"/>
                  </a:lnTo>
                  <a:lnTo>
                    <a:pt x="487" y="2096"/>
                  </a:lnTo>
                  <a:lnTo>
                    <a:pt x="492" y="2098"/>
                  </a:lnTo>
                  <a:lnTo>
                    <a:pt x="499" y="2102"/>
                  </a:lnTo>
                  <a:lnTo>
                    <a:pt x="499" y="2108"/>
                  </a:lnTo>
                  <a:lnTo>
                    <a:pt x="500" y="2115"/>
                  </a:lnTo>
                  <a:lnTo>
                    <a:pt x="500" y="2123"/>
                  </a:lnTo>
                  <a:lnTo>
                    <a:pt x="500" y="2127"/>
                  </a:lnTo>
                  <a:lnTo>
                    <a:pt x="502" y="2130"/>
                  </a:lnTo>
                  <a:lnTo>
                    <a:pt x="508" y="2131"/>
                  </a:lnTo>
                  <a:lnTo>
                    <a:pt x="514" y="2131"/>
                  </a:lnTo>
                  <a:lnTo>
                    <a:pt x="516" y="2127"/>
                  </a:lnTo>
                  <a:lnTo>
                    <a:pt x="517" y="2123"/>
                  </a:lnTo>
                  <a:lnTo>
                    <a:pt x="517" y="2119"/>
                  </a:lnTo>
                  <a:lnTo>
                    <a:pt x="516" y="2115"/>
                  </a:lnTo>
                  <a:lnTo>
                    <a:pt x="515" y="211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4" name="Google Shape;104;p3"/>
            <p:cNvSpPr/>
            <p:nvPr/>
          </p:nvSpPr>
          <p:spPr>
            <a:xfrm>
              <a:off x="3956" y="3339"/>
              <a:ext cx="98" cy="188"/>
            </a:xfrm>
            <a:custGeom>
              <a:rect b="b" l="l" r="r" t="t"/>
              <a:pathLst>
                <a:path extrusionOk="0" h="188" w="98">
                  <a:moveTo>
                    <a:pt x="49" y="166"/>
                  </a:moveTo>
                  <a:lnTo>
                    <a:pt x="45" y="163"/>
                  </a:lnTo>
                  <a:lnTo>
                    <a:pt x="42" y="159"/>
                  </a:lnTo>
                  <a:lnTo>
                    <a:pt x="39" y="154"/>
                  </a:lnTo>
                  <a:lnTo>
                    <a:pt x="35" y="150"/>
                  </a:lnTo>
                  <a:lnTo>
                    <a:pt x="33" y="138"/>
                  </a:lnTo>
                  <a:lnTo>
                    <a:pt x="39" y="131"/>
                  </a:lnTo>
                  <a:lnTo>
                    <a:pt x="44" y="123"/>
                  </a:lnTo>
                  <a:lnTo>
                    <a:pt x="43" y="110"/>
                  </a:lnTo>
                  <a:lnTo>
                    <a:pt x="39" y="99"/>
                  </a:lnTo>
                  <a:lnTo>
                    <a:pt x="36" y="87"/>
                  </a:lnTo>
                  <a:lnTo>
                    <a:pt x="34" y="74"/>
                  </a:lnTo>
                  <a:lnTo>
                    <a:pt x="31" y="64"/>
                  </a:lnTo>
                  <a:lnTo>
                    <a:pt x="33" y="65"/>
                  </a:lnTo>
                  <a:lnTo>
                    <a:pt x="35" y="62"/>
                  </a:lnTo>
                  <a:lnTo>
                    <a:pt x="33" y="59"/>
                  </a:lnTo>
                  <a:lnTo>
                    <a:pt x="31" y="57"/>
                  </a:lnTo>
                  <a:lnTo>
                    <a:pt x="31" y="53"/>
                  </a:lnTo>
                  <a:lnTo>
                    <a:pt x="34" y="45"/>
                  </a:lnTo>
                  <a:lnTo>
                    <a:pt x="37" y="36"/>
                  </a:lnTo>
                  <a:lnTo>
                    <a:pt x="43" y="28"/>
                  </a:lnTo>
                  <a:lnTo>
                    <a:pt x="54" y="27"/>
                  </a:lnTo>
                  <a:lnTo>
                    <a:pt x="63" y="27"/>
                  </a:lnTo>
                  <a:lnTo>
                    <a:pt x="71" y="28"/>
                  </a:lnTo>
                  <a:lnTo>
                    <a:pt x="80" y="29"/>
                  </a:lnTo>
                  <a:lnTo>
                    <a:pt x="87" y="27"/>
                  </a:lnTo>
                  <a:lnTo>
                    <a:pt x="98" y="1"/>
                  </a:lnTo>
                  <a:lnTo>
                    <a:pt x="90" y="0"/>
                  </a:lnTo>
                  <a:lnTo>
                    <a:pt x="82" y="1"/>
                  </a:lnTo>
                  <a:lnTo>
                    <a:pt x="74" y="2"/>
                  </a:lnTo>
                  <a:lnTo>
                    <a:pt x="67" y="6"/>
                  </a:lnTo>
                  <a:lnTo>
                    <a:pt x="59" y="9"/>
                  </a:lnTo>
                  <a:lnTo>
                    <a:pt x="52" y="13"/>
                  </a:lnTo>
                  <a:lnTo>
                    <a:pt x="44" y="17"/>
                  </a:lnTo>
                  <a:lnTo>
                    <a:pt x="36" y="21"/>
                  </a:lnTo>
                  <a:lnTo>
                    <a:pt x="30" y="26"/>
                  </a:lnTo>
                  <a:lnTo>
                    <a:pt x="24" y="33"/>
                  </a:lnTo>
                  <a:lnTo>
                    <a:pt x="18" y="37"/>
                  </a:lnTo>
                  <a:lnTo>
                    <a:pt x="9" y="35"/>
                  </a:lnTo>
                  <a:lnTo>
                    <a:pt x="8" y="58"/>
                  </a:lnTo>
                  <a:lnTo>
                    <a:pt x="7" y="95"/>
                  </a:lnTo>
                  <a:lnTo>
                    <a:pt x="5" y="137"/>
                  </a:lnTo>
                  <a:lnTo>
                    <a:pt x="0" y="171"/>
                  </a:lnTo>
                  <a:lnTo>
                    <a:pt x="0" y="179"/>
                  </a:lnTo>
                  <a:lnTo>
                    <a:pt x="3" y="183"/>
                  </a:lnTo>
                  <a:lnTo>
                    <a:pt x="7" y="185"/>
                  </a:lnTo>
                  <a:lnTo>
                    <a:pt x="13" y="186"/>
                  </a:lnTo>
                  <a:lnTo>
                    <a:pt x="20" y="185"/>
                  </a:lnTo>
                  <a:lnTo>
                    <a:pt x="26" y="185"/>
                  </a:lnTo>
                  <a:lnTo>
                    <a:pt x="33" y="186"/>
                  </a:lnTo>
                  <a:lnTo>
                    <a:pt x="37" y="188"/>
                  </a:lnTo>
                  <a:lnTo>
                    <a:pt x="49" y="166"/>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5" name="Google Shape;105;p3"/>
            <p:cNvSpPr/>
            <p:nvPr/>
          </p:nvSpPr>
          <p:spPr>
            <a:xfrm>
              <a:off x="4721" y="2176"/>
              <a:ext cx="35" cy="49"/>
            </a:xfrm>
            <a:custGeom>
              <a:rect b="b" l="l" r="r" t="t"/>
              <a:pathLst>
                <a:path extrusionOk="0" h="49" w="35">
                  <a:moveTo>
                    <a:pt x="34" y="13"/>
                  </a:moveTo>
                  <a:lnTo>
                    <a:pt x="35" y="23"/>
                  </a:lnTo>
                  <a:lnTo>
                    <a:pt x="34" y="35"/>
                  </a:lnTo>
                  <a:lnTo>
                    <a:pt x="30" y="44"/>
                  </a:lnTo>
                  <a:lnTo>
                    <a:pt x="21" y="49"/>
                  </a:lnTo>
                  <a:lnTo>
                    <a:pt x="15" y="46"/>
                  </a:lnTo>
                  <a:lnTo>
                    <a:pt x="8" y="42"/>
                  </a:lnTo>
                  <a:lnTo>
                    <a:pt x="2" y="36"/>
                  </a:lnTo>
                  <a:lnTo>
                    <a:pt x="0" y="28"/>
                  </a:lnTo>
                  <a:lnTo>
                    <a:pt x="1" y="18"/>
                  </a:lnTo>
                  <a:lnTo>
                    <a:pt x="6" y="11"/>
                  </a:lnTo>
                  <a:lnTo>
                    <a:pt x="12" y="5"/>
                  </a:lnTo>
                  <a:lnTo>
                    <a:pt x="21" y="0"/>
                  </a:lnTo>
                  <a:lnTo>
                    <a:pt x="25" y="3"/>
                  </a:lnTo>
                  <a:lnTo>
                    <a:pt x="26" y="7"/>
                  </a:lnTo>
                  <a:lnTo>
                    <a:pt x="28" y="12"/>
                  </a:lnTo>
                  <a:lnTo>
                    <a:pt x="34" y="13"/>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6" name="Google Shape;106;p3"/>
            <p:cNvSpPr/>
            <p:nvPr/>
          </p:nvSpPr>
          <p:spPr>
            <a:xfrm>
              <a:off x="5097" y="2194"/>
              <a:ext cx="36" cy="47"/>
            </a:xfrm>
            <a:custGeom>
              <a:rect b="b" l="l" r="r" t="t"/>
              <a:pathLst>
                <a:path extrusionOk="0" h="47" w="36">
                  <a:moveTo>
                    <a:pt x="35" y="17"/>
                  </a:moveTo>
                  <a:lnTo>
                    <a:pt x="36" y="29"/>
                  </a:lnTo>
                  <a:lnTo>
                    <a:pt x="31" y="39"/>
                  </a:lnTo>
                  <a:lnTo>
                    <a:pt x="22" y="46"/>
                  </a:lnTo>
                  <a:lnTo>
                    <a:pt x="10" y="47"/>
                  </a:lnTo>
                  <a:lnTo>
                    <a:pt x="1" y="39"/>
                  </a:lnTo>
                  <a:lnTo>
                    <a:pt x="0" y="24"/>
                  </a:lnTo>
                  <a:lnTo>
                    <a:pt x="3" y="9"/>
                  </a:lnTo>
                  <a:lnTo>
                    <a:pt x="10" y="0"/>
                  </a:lnTo>
                  <a:lnTo>
                    <a:pt x="19" y="1"/>
                  </a:lnTo>
                  <a:lnTo>
                    <a:pt x="26" y="3"/>
                  </a:lnTo>
                  <a:lnTo>
                    <a:pt x="30" y="8"/>
                  </a:lnTo>
                  <a:lnTo>
                    <a:pt x="35" y="17"/>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7" name="Google Shape;107;p3"/>
            <p:cNvSpPr/>
            <p:nvPr/>
          </p:nvSpPr>
          <p:spPr>
            <a:xfrm>
              <a:off x="4630" y="2372"/>
              <a:ext cx="128" cy="152"/>
            </a:xfrm>
            <a:custGeom>
              <a:rect b="b" l="l" r="r" t="t"/>
              <a:pathLst>
                <a:path extrusionOk="0" h="152" w="128">
                  <a:moveTo>
                    <a:pt x="128" y="24"/>
                  </a:moveTo>
                  <a:lnTo>
                    <a:pt x="117" y="36"/>
                  </a:lnTo>
                  <a:lnTo>
                    <a:pt x="110" y="53"/>
                  </a:lnTo>
                  <a:lnTo>
                    <a:pt x="104" y="69"/>
                  </a:lnTo>
                  <a:lnTo>
                    <a:pt x="97" y="84"/>
                  </a:lnTo>
                  <a:lnTo>
                    <a:pt x="89" y="85"/>
                  </a:lnTo>
                  <a:lnTo>
                    <a:pt x="82" y="89"/>
                  </a:lnTo>
                  <a:lnTo>
                    <a:pt x="76" y="93"/>
                  </a:lnTo>
                  <a:lnTo>
                    <a:pt x="72" y="99"/>
                  </a:lnTo>
                  <a:lnTo>
                    <a:pt x="67" y="105"/>
                  </a:lnTo>
                  <a:lnTo>
                    <a:pt x="62" y="112"/>
                  </a:lnTo>
                  <a:lnTo>
                    <a:pt x="57" y="118"/>
                  </a:lnTo>
                  <a:lnTo>
                    <a:pt x="51" y="122"/>
                  </a:lnTo>
                  <a:lnTo>
                    <a:pt x="46" y="129"/>
                  </a:lnTo>
                  <a:lnTo>
                    <a:pt x="43" y="138"/>
                  </a:lnTo>
                  <a:lnTo>
                    <a:pt x="38" y="147"/>
                  </a:lnTo>
                  <a:lnTo>
                    <a:pt x="34" y="152"/>
                  </a:lnTo>
                  <a:lnTo>
                    <a:pt x="33" y="143"/>
                  </a:lnTo>
                  <a:lnTo>
                    <a:pt x="35" y="132"/>
                  </a:lnTo>
                  <a:lnTo>
                    <a:pt x="38" y="121"/>
                  </a:lnTo>
                  <a:lnTo>
                    <a:pt x="42" y="111"/>
                  </a:lnTo>
                  <a:lnTo>
                    <a:pt x="42" y="97"/>
                  </a:lnTo>
                  <a:lnTo>
                    <a:pt x="37" y="96"/>
                  </a:lnTo>
                  <a:lnTo>
                    <a:pt x="34" y="98"/>
                  </a:lnTo>
                  <a:lnTo>
                    <a:pt x="32" y="101"/>
                  </a:lnTo>
                  <a:lnTo>
                    <a:pt x="29" y="104"/>
                  </a:lnTo>
                  <a:lnTo>
                    <a:pt x="17" y="143"/>
                  </a:lnTo>
                  <a:lnTo>
                    <a:pt x="12" y="141"/>
                  </a:lnTo>
                  <a:lnTo>
                    <a:pt x="8" y="136"/>
                  </a:lnTo>
                  <a:lnTo>
                    <a:pt x="6" y="132"/>
                  </a:lnTo>
                  <a:lnTo>
                    <a:pt x="0" y="129"/>
                  </a:lnTo>
                  <a:lnTo>
                    <a:pt x="4" y="107"/>
                  </a:lnTo>
                  <a:lnTo>
                    <a:pt x="9" y="87"/>
                  </a:lnTo>
                  <a:lnTo>
                    <a:pt x="18" y="69"/>
                  </a:lnTo>
                  <a:lnTo>
                    <a:pt x="28" y="50"/>
                  </a:lnTo>
                  <a:lnTo>
                    <a:pt x="37" y="42"/>
                  </a:lnTo>
                  <a:lnTo>
                    <a:pt x="43" y="47"/>
                  </a:lnTo>
                  <a:lnTo>
                    <a:pt x="48" y="54"/>
                  </a:lnTo>
                  <a:lnTo>
                    <a:pt x="53" y="62"/>
                  </a:lnTo>
                  <a:lnTo>
                    <a:pt x="57" y="70"/>
                  </a:lnTo>
                  <a:lnTo>
                    <a:pt x="62" y="77"/>
                  </a:lnTo>
                  <a:lnTo>
                    <a:pt x="69" y="82"/>
                  </a:lnTo>
                  <a:lnTo>
                    <a:pt x="75" y="84"/>
                  </a:lnTo>
                  <a:lnTo>
                    <a:pt x="85" y="82"/>
                  </a:lnTo>
                  <a:lnTo>
                    <a:pt x="95" y="64"/>
                  </a:lnTo>
                  <a:lnTo>
                    <a:pt x="104" y="46"/>
                  </a:lnTo>
                  <a:lnTo>
                    <a:pt x="110" y="26"/>
                  </a:lnTo>
                  <a:lnTo>
                    <a:pt x="112" y="4"/>
                  </a:lnTo>
                  <a:lnTo>
                    <a:pt x="121" y="0"/>
                  </a:lnTo>
                  <a:lnTo>
                    <a:pt x="127" y="5"/>
                  </a:lnTo>
                  <a:lnTo>
                    <a:pt x="128" y="13"/>
                  </a:lnTo>
                  <a:lnTo>
                    <a:pt x="128" y="24"/>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8" name="Google Shape;108;p3"/>
            <p:cNvSpPr/>
            <p:nvPr/>
          </p:nvSpPr>
          <p:spPr>
            <a:xfrm>
              <a:off x="4678" y="2378"/>
              <a:ext cx="47" cy="62"/>
            </a:xfrm>
            <a:custGeom>
              <a:rect b="b" l="l" r="r" t="t"/>
              <a:pathLst>
                <a:path extrusionOk="0" h="62" w="47">
                  <a:moveTo>
                    <a:pt x="30" y="62"/>
                  </a:moveTo>
                  <a:lnTo>
                    <a:pt x="24" y="62"/>
                  </a:lnTo>
                  <a:lnTo>
                    <a:pt x="17" y="51"/>
                  </a:lnTo>
                  <a:lnTo>
                    <a:pt x="12" y="43"/>
                  </a:lnTo>
                  <a:lnTo>
                    <a:pt x="6" y="35"/>
                  </a:lnTo>
                  <a:lnTo>
                    <a:pt x="0" y="25"/>
                  </a:lnTo>
                  <a:lnTo>
                    <a:pt x="5" y="23"/>
                  </a:lnTo>
                  <a:lnTo>
                    <a:pt x="9" y="26"/>
                  </a:lnTo>
                  <a:lnTo>
                    <a:pt x="14" y="30"/>
                  </a:lnTo>
                  <a:lnTo>
                    <a:pt x="19" y="35"/>
                  </a:lnTo>
                  <a:lnTo>
                    <a:pt x="24" y="38"/>
                  </a:lnTo>
                  <a:lnTo>
                    <a:pt x="28" y="40"/>
                  </a:lnTo>
                  <a:lnTo>
                    <a:pt x="33" y="37"/>
                  </a:lnTo>
                  <a:lnTo>
                    <a:pt x="37" y="29"/>
                  </a:lnTo>
                  <a:lnTo>
                    <a:pt x="45" y="0"/>
                  </a:lnTo>
                  <a:lnTo>
                    <a:pt x="47" y="16"/>
                  </a:lnTo>
                  <a:lnTo>
                    <a:pt x="44" y="34"/>
                  </a:lnTo>
                  <a:lnTo>
                    <a:pt x="37" y="49"/>
                  </a:lnTo>
                  <a:lnTo>
                    <a:pt x="30" y="62"/>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9" name="Google Shape;109;p3"/>
            <p:cNvSpPr/>
            <p:nvPr/>
          </p:nvSpPr>
          <p:spPr>
            <a:xfrm>
              <a:off x="4837" y="2384"/>
              <a:ext cx="192" cy="121"/>
            </a:xfrm>
            <a:custGeom>
              <a:rect b="b" l="l" r="r" t="t"/>
              <a:pathLst>
                <a:path extrusionOk="0" h="121" w="192">
                  <a:moveTo>
                    <a:pt x="191" y="7"/>
                  </a:moveTo>
                  <a:lnTo>
                    <a:pt x="192" y="24"/>
                  </a:lnTo>
                  <a:lnTo>
                    <a:pt x="185" y="41"/>
                  </a:lnTo>
                  <a:lnTo>
                    <a:pt x="176" y="57"/>
                  </a:lnTo>
                  <a:lnTo>
                    <a:pt x="166" y="72"/>
                  </a:lnTo>
                  <a:lnTo>
                    <a:pt x="156" y="82"/>
                  </a:lnTo>
                  <a:lnTo>
                    <a:pt x="146" y="93"/>
                  </a:lnTo>
                  <a:lnTo>
                    <a:pt x="134" y="102"/>
                  </a:lnTo>
                  <a:lnTo>
                    <a:pt x="122" y="109"/>
                  </a:lnTo>
                  <a:lnTo>
                    <a:pt x="109" y="116"/>
                  </a:lnTo>
                  <a:lnTo>
                    <a:pt x="96" y="120"/>
                  </a:lnTo>
                  <a:lnTo>
                    <a:pt x="81" y="121"/>
                  </a:lnTo>
                  <a:lnTo>
                    <a:pt x="65" y="118"/>
                  </a:lnTo>
                  <a:lnTo>
                    <a:pt x="55" y="117"/>
                  </a:lnTo>
                  <a:lnTo>
                    <a:pt x="46" y="114"/>
                  </a:lnTo>
                  <a:lnTo>
                    <a:pt x="37" y="109"/>
                  </a:lnTo>
                  <a:lnTo>
                    <a:pt x="29" y="103"/>
                  </a:lnTo>
                  <a:lnTo>
                    <a:pt x="23" y="97"/>
                  </a:lnTo>
                  <a:lnTo>
                    <a:pt x="16" y="91"/>
                  </a:lnTo>
                  <a:lnTo>
                    <a:pt x="9" y="84"/>
                  </a:lnTo>
                  <a:lnTo>
                    <a:pt x="5" y="77"/>
                  </a:lnTo>
                  <a:lnTo>
                    <a:pt x="2" y="66"/>
                  </a:lnTo>
                  <a:lnTo>
                    <a:pt x="0" y="55"/>
                  </a:lnTo>
                  <a:lnTo>
                    <a:pt x="3" y="44"/>
                  </a:lnTo>
                  <a:lnTo>
                    <a:pt x="9" y="37"/>
                  </a:lnTo>
                  <a:lnTo>
                    <a:pt x="18" y="28"/>
                  </a:lnTo>
                  <a:lnTo>
                    <a:pt x="28" y="23"/>
                  </a:lnTo>
                  <a:lnTo>
                    <a:pt x="38" y="21"/>
                  </a:lnTo>
                  <a:lnTo>
                    <a:pt x="50" y="21"/>
                  </a:lnTo>
                  <a:lnTo>
                    <a:pt x="61" y="23"/>
                  </a:lnTo>
                  <a:lnTo>
                    <a:pt x="72" y="27"/>
                  </a:lnTo>
                  <a:lnTo>
                    <a:pt x="84" y="29"/>
                  </a:lnTo>
                  <a:lnTo>
                    <a:pt x="96" y="30"/>
                  </a:lnTo>
                  <a:lnTo>
                    <a:pt x="102" y="34"/>
                  </a:lnTo>
                  <a:lnTo>
                    <a:pt x="108" y="35"/>
                  </a:lnTo>
                  <a:lnTo>
                    <a:pt x="113" y="32"/>
                  </a:lnTo>
                  <a:lnTo>
                    <a:pt x="119" y="29"/>
                  </a:lnTo>
                  <a:lnTo>
                    <a:pt x="125" y="24"/>
                  </a:lnTo>
                  <a:lnTo>
                    <a:pt x="130" y="21"/>
                  </a:lnTo>
                  <a:lnTo>
                    <a:pt x="136" y="17"/>
                  </a:lnTo>
                  <a:lnTo>
                    <a:pt x="141" y="15"/>
                  </a:lnTo>
                  <a:lnTo>
                    <a:pt x="147" y="10"/>
                  </a:lnTo>
                  <a:lnTo>
                    <a:pt x="154" y="7"/>
                  </a:lnTo>
                  <a:lnTo>
                    <a:pt x="159" y="3"/>
                  </a:lnTo>
                  <a:lnTo>
                    <a:pt x="166" y="1"/>
                  </a:lnTo>
                  <a:lnTo>
                    <a:pt x="173" y="0"/>
                  </a:lnTo>
                  <a:lnTo>
                    <a:pt x="178" y="1"/>
                  </a:lnTo>
                  <a:lnTo>
                    <a:pt x="185" y="3"/>
                  </a:lnTo>
                  <a:lnTo>
                    <a:pt x="191" y="7"/>
                  </a:lnTo>
                  <a:close/>
                </a:path>
              </a:pathLst>
            </a:custGeom>
            <a:solidFill>
              <a:srgbClr val="BFA0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0" name="Google Shape;110;p3"/>
            <p:cNvSpPr/>
            <p:nvPr/>
          </p:nvSpPr>
          <p:spPr>
            <a:xfrm>
              <a:off x="4696" y="2386"/>
              <a:ext cx="8" cy="11"/>
            </a:xfrm>
            <a:custGeom>
              <a:rect b="b" l="l" r="r" t="t"/>
              <a:pathLst>
                <a:path extrusionOk="0" h="11" w="8">
                  <a:moveTo>
                    <a:pt x="7" y="10"/>
                  </a:moveTo>
                  <a:lnTo>
                    <a:pt x="6" y="11"/>
                  </a:lnTo>
                  <a:lnTo>
                    <a:pt x="5" y="10"/>
                  </a:lnTo>
                  <a:lnTo>
                    <a:pt x="4" y="8"/>
                  </a:lnTo>
                  <a:lnTo>
                    <a:pt x="1" y="7"/>
                  </a:lnTo>
                  <a:lnTo>
                    <a:pt x="0" y="4"/>
                  </a:lnTo>
                  <a:lnTo>
                    <a:pt x="3" y="3"/>
                  </a:lnTo>
                  <a:lnTo>
                    <a:pt x="5" y="3"/>
                  </a:lnTo>
                  <a:lnTo>
                    <a:pt x="7" y="0"/>
                  </a:lnTo>
                  <a:lnTo>
                    <a:pt x="8" y="0"/>
                  </a:lnTo>
                  <a:lnTo>
                    <a:pt x="7" y="10"/>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1" name="Google Shape;111;p3"/>
            <p:cNvSpPr/>
            <p:nvPr/>
          </p:nvSpPr>
          <p:spPr>
            <a:xfrm>
              <a:off x="3795" y="2432"/>
              <a:ext cx="517" cy="111"/>
            </a:xfrm>
            <a:custGeom>
              <a:rect b="b" l="l" r="r" t="t"/>
              <a:pathLst>
                <a:path extrusionOk="0" h="111" w="517">
                  <a:moveTo>
                    <a:pt x="517" y="9"/>
                  </a:moveTo>
                  <a:lnTo>
                    <a:pt x="504" y="17"/>
                  </a:lnTo>
                  <a:lnTo>
                    <a:pt x="492" y="23"/>
                  </a:lnTo>
                  <a:lnTo>
                    <a:pt x="478" y="29"/>
                  </a:lnTo>
                  <a:lnTo>
                    <a:pt x="465" y="34"/>
                  </a:lnTo>
                  <a:lnTo>
                    <a:pt x="451" y="38"/>
                  </a:lnTo>
                  <a:lnTo>
                    <a:pt x="437" y="43"/>
                  </a:lnTo>
                  <a:lnTo>
                    <a:pt x="423" y="46"/>
                  </a:lnTo>
                  <a:lnTo>
                    <a:pt x="409" y="48"/>
                  </a:lnTo>
                  <a:lnTo>
                    <a:pt x="395" y="52"/>
                  </a:lnTo>
                  <a:lnTo>
                    <a:pt x="381" y="54"/>
                  </a:lnTo>
                  <a:lnTo>
                    <a:pt x="367" y="58"/>
                  </a:lnTo>
                  <a:lnTo>
                    <a:pt x="353" y="60"/>
                  </a:lnTo>
                  <a:lnTo>
                    <a:pt x="338" y="63"/>
                  </a:lnTo>
                  <a:lnTo>
                    <a:pt x="325" y="67"/>
                  </a:lnTo>
                  <a:lnTo>
                    <a:pt x="310" y="72"/>
                  </a:lnTo>
                  <a:lnTo>
                    <a:pt x="297" y="76"/>
                  </a:lnTo>
                  <a:lnTo>
                    <a:pt x="279" y="81"/>
                  </a:lnTo>
                  <a:lnTo>
                    <a:pt x="261" y="84"/>
                  </a:lnTo>
                  <a:lnTo>
                    <a:pt x="243" y="88"/>
                  </a:lnTo>
                  <a:lnTo>
                    <a:pt x="224" y="91"/>
                  </a:lnTo>
                  <a:lnTo>
                    <a:pt x="206" y="95"/>
                  </a:lnTo>
                  <a:lnTo>
                    <a:pt x="188" y="97"/>
                  </a:lnTo>
                  <a:lnTo>
                    <a:pt x="169" y="99"/>
                  </a:lnTo>
                  <a:lnTo>
                    <a:pt x="151" y="102"/>
                  </a:lnTo>
                  <a:lnTo>
                    <a:pt x="134" y="104"/>
                  </a:lnTo>
                  <a:lnTo>
                    <a:pt x="114" y="105"/>
                  </a:lnTo>
                  <a:lnTo>
                    <a:pt x="97" y="108"/>
                  </a:lnTo>
                  <a:lnTo>
                    <a:pt x="78" y="109"/>
                  </a:lnTo>
                  <a:lnTo>
                    <a:pt x="59" y="110"/>
                  </a:lnTo>
                  <a:lnTo>
                    <a:pt x="41" y="110"/>
                  </a:lnTo>
                  <a:lnTo>
                    <a:pt x="22" y="111"/>
                  </a:lnTo>
                  <a:lnTo>
                    <a:pt x="3" y="111"/>
                  </a:lnTo>
                  <a:lnTo>
                    <a:pt x="1" y="109"/>
                  </a:lnTo>
                  <a:lnTo>
                    <a:pt x="1" y="108"/>
                  </a:lnTo>
                  <a:lnTo>
                    <a:pt x="1" y="105"/>
                  </a:lnTo>
                  <a:lnTo>
                    <a:pt x="0" y="104"/>
                  </a:lnTo>
                  <a:lnTo>
                    <a:pt x="5" y="99"/>
                  </a:lnTo>
                  <a:lnTo>
                    <a:pt x="34" y="101"/>
                  </a:lnTo>
                  <a:lnTo>
                    <a:pt x="63" y="99"/>
                  </a:lnTo>
                  <a:lnTo>
                    <a:pt x="92" y="98"/>
                  </a:lnTo>
                  <a:lnTo>
                    <a:pt x="121" y="97"/>
                  </a:lnTo>
                  <a:lnTo>
                    <a:pt x="149" y="94"/>
                  </a:lnTo>
                  <a:lnTo>
                    <a:pt x="177" y="90"/>
                  </a:lnTo>
                  <a:lnTo>
                    <a:pt x="205" y="85"/>
                  </a:lnTo>
                  <a:lnTo>
                    <a:pt x="233" y="81"/>
                  </a:lnTo>
                  <a:lnTo>
                    <a:pt x="261" y="75"/>
                  </a:lnTo>
                  <a:lnTo>
                    <a:pt x="288" y="69"/>
                  </a:lnTo>
                  <a:lnTo>
                    <a:pt x="315" y="63"/>
                  </a:lnTo>
                  <a:lnTo>
                    <a:pt x="343" y="56"/>
                  </a:lnTo>
                  <a:lnTo>
                    <a:pt x="370" y="49"/>
                  </a:lnTo>
                  <a:lnTo>
                    <a:pt x="397" y="43"/>
                  </a:lnTo>
                  <a:lnTo>
                    <a:pt x="423" y="36"/>
                  </a:lnTo>
                  <a:lnTo>
                    <a:pt x="450" y="29"/>
                  </a:lnTo>
                  <a:lnTo>
                    <a:pt x="458" y="25"/>
                  </a:lnTo>
                  <a:lnTo>
                    <a:pt x="467" y="23"/>
                  </a:lnTo>
                  <a:lnTo>
                    <a:pt x="474" y="19"/>
                  </a:lnTo>
                  <a:lnTo>
                    <a:pt x="482" y="16"/>
                  </a:lnTo>
                  <a:lnTo>
                    <a:pt x="489" y="12"/>
                  </a:lnTo>
                  <a:lnTo>
                    <a:pt x="497" y="9"/>
                  </a:lnTo>
                  <a:lnTo>
                    <a:pt x="504" y="4"/>
                  </a:lnTo>
                  <a:lnTo>
                    <a:pt x="512" y="0"/>
                  </a:lnTo>
                  <a:lnTo>
                    <a:pt x="517" y="0"/>
                  </a:lnTo>
                  <a:lnTo>
                    <a:pt x="517"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2" name="Google Shape;112;p3"/>
            <p:cNvSpPr/>
            <p:nvPr/>
          </p:nvSpPr>
          <p:spPr>
            <a:xfrm>
              <a:off x="5119" y="2452"/>
              <a:ext cx="94" cy="76"/>
            </a:xfrm>
            <a:custGeom>
              <a:rect b="b" l="l" r="r" t="t"/>
              <a:pathLst>
                <a:path extrusionOk="0" h="76" w="94">
                  <a:moveTo>
                    <a:pt x="47" y="11"/>
                  </a:moveTo>
                  <a:lnTo>
                    <a:pt x="45" y="18"/>
                  </a:lnTo>
                  <a:lnTo>
                    <a:pt x="42" y="24"/>
                  </a:lnTo>
                  <a:lnTo>
                    <a:pt x="36" y="29"/>
                  </a:lnTo>
                  <a:lnTo>
                    <a:pt x="32" y="35"/>
                  </a:lnTo>
                  <a:lnTo>
                    <a:pt x="28" y="41"/>
                  </a:lnTo>
                  <a:lnTo>
                    <a:pt x="27" y="47"/>
                  </a:lnTo>
                  <a:lnTo>
                    <a:pt x="30" y="53"/>
                  </a:lnTo>
                  <a:lnTo>
                    <a:pt x="36" y="60"/>
                  </a:lnTo>
                  <a:lnTo>
                    <a:pt x="44" y="61"/>
                  </a:lnTo>
                  <a:lnTo>
                    <a:pt x="51" y="60"/>
                  </a:lnTo>
                  <a:lnTo>
                    <a:pt x="58" y="60"/>
                  </a:lnTo>
                  <a:lnTo>
                    <a:pt x="64" y="58"/>
                  </a:lnTo>
                  <a:lnTo>
                    <a:pt x="71" y="56"/>
                  </a:lnTo>
                  <a:lnTo>
                    <a:pt x="77" y="55"/>
                  </a:lnTo>
                  <a:lnTo>
                    <a:pt x="83" y="54"/>
                  </a:lnTo>
                  <a:lnTo>
                    <a:pt x="89" y="54"/>
                  </a:lnTo>
                  <a:lnTo>
                    <a:pt x="91" y="56"/>
                  </a:lnTo>
                  <a:lnTo>
                    <a:pt x="93" y="58"/>
                  </a:lnTo>
                  <a:lnTo>
                    <a:pt x="94" y="62"/>
                  </a:lnTo>
                  <a:lnTo>
                    <a:pt x="94" y="65"/>
                  </a:lnTo>
                  <a:lnTo>
                    <a:pt x="84" y="69"/>
                  </a:lnTo>
                  <a:lnTo>
                    <a:pt x="73" y="72"/>
                  </a:lnTo>
                  <a:lnTo>
                    <a:pt x="62" y="75"/>
                  </a:lnTo>
                  <a:lnTo>
                    <a:pt x="50" y="76"/>
                  </a:lnTo>
                  <a:lnTo>
                    <a:pt x="36" y="76"/>
                  </a:lnTo>
                  <a:lnTo>
                    <a:pt x="24" y="76"/>
                  </a:lnTo>
                  <a:lnTo>
                    <a:pt x="12" y="75"/>
                  </a:lnTo>
                  <a:lnTo>
                    <a:pt x="0" y="72"/>
                  </a:lnTo>
                  <a:lnTo>
                    <a:pt x="3" y="52"/>
                  </a:lnTo>
                  <a:lnTo>
                    <a:pt x="12" y="33"/>
                  </a:lnTo>
                  <a:lnTo>
                    <a:pt x="22" y="16"/>
                  </a:lnTo>
                  <a:lnTo>
                    <a:pt x="32" y="0"/>
                  </a:lnTo>
                  <a:lnTo>
                    <a:pt x="37" y="0"/>
                  </a:lnTo>
                  <a:lnTo>
                    <a:pt x="42" y="4"/>
                  </a:lnTo>
                  <a:lnTo>
                    <a:pt x="44" y="7"/>
                  </a:lnTo>
                  <a:lnTo>
                    <a:pt x="47" y="11"/>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3" name="Google Shape;113;p3"/>
            <p:cNvSpPr/>
            <p:nvPr/>
          </p:nvSpPr>
          <p:spPr>
            <a:xfrm>
              <a:off x="3786" y="2455"/>
              <a:ext cx="550" cy="126"/>
            </a:xfrm>
            <a:custGeom>
              <a:rect b="b" l="l" r="r" t="t"/>
              <a:pathLst>
                <a:path extrusionOk="0" h="126" w="550">
                  <a:moveTo>
                    <a:pt x="550" y="9"/>
                  </a:moveTo>
                  <a:lnTo>
                    <a:pt x="544" y="14"/>
                  </a:lnTo>
                  <a:lnTo>
                    <a:pt x="538" y="18"/>
                  </a:lnTo>
                  <a:lnTo>
                    <a:pt x="532" y="23"/>
                  </a:lnTo>
                  <a:lnTo>
                    <a:pt x="526" y="26"/>
                  </a:lnTo>
                  <a:lnTo>
                    <a:pt x="520" y="30"/>
                  </a:lnTo>
                  <a:lnTo>
                    <a:pt x="513" y="33"/>
                  </a:lnTo>
                  <a:lnTo>
                    <a:pt x="505" y="36"/>
                  </a:lnTo>
                  <a:lnTo>
                    <a:pt x="496" y="37"/>
                  </a:lnTo>
                  <a:lnTo>
                    <a:pt x="468" y="45"/>
                  </a:lnTo>
                  <a:lnTo>
                    <a:pt x="441" y="52"/>
                  </a:lnTo>
                  <a:lnTo>
                    <a:pt x="413" y="60"/>
                  </a:lnTo>
                  <a:lnTo>
                    <a:pt x="385" y="67"/>
                  </a:lnTo>
                  <a:lnTo>
                    <a:pt x="356" y="75"/>
                  </a:lnTo>
                  <a:lnTo>
                    <a:pt x="328" y="82"/>
                  </a:lnTo>
                  <a:lnTo>
                    <a:pt x="299" y="88"/>
                  </a:lnTo>
                  <a:lnTo>
                    <a:pt x="270" y="95"/>
                  </a:lnTo>
                  <a:lnTo>
                    <a:pt x="241" y="101"/>
                  </a:lnTo>
                  <a:lnTo>
                    <a:pt x="212" y="105"/>
                  </a:lnTo>
                  <a:lnTo>
                    <a:pt x="183" y="111"/>
                  </a:lnTo>
                  <a:lnTo>
                    <a:pt x="154" y="115"/>
                  </a:lnTo>
                  <a:lnTo>
                    <a:pt x="125" y="119"/>
                  </a:lnTo>
                  <a:lnTo>
                    <a:pt x="96" y="122"/>
                  </a:lnTo>
                  <a:lnTo>
                    <a:pt x="65" y="125"/>
                  </a:lnTo>
                  <a:lnTo>
                    <a:pt x="36" y="126"/>
                  </a:lnTo>
                  <a:lnTo>
                    <a:pt x="31" y="126"/>
                  </a:lnTo>
                  <a:lnTo>
                    <a:pt x="26" y="126"/>
                  </a:lnTo>
                  <a:lnTo>
                    <a:pt x="21" y="126"/>
                  </a:lnTo>
                  <a:lnTo>
                    <a:pt x="15" y="125"/>
                  </a:lnTo>
                  <a:lnTo>
                    <a:pt x="10" y="124"/>
                  </a:lnTo>
                  <a:lnTo>
                    <a:pt x="6" y="123"/>
                  </a:lnTo>
                  <a:lnTo>
                    <a:pt x="3" y="120"/>
                  </a:lnTo>
                  <a:lnTo>
                    <a:pt x="0" y="117"/>
                  </a:lnTo>
                  <a:lnTo>
                    <a:pt x="6" y="112"/>
                  </a:lnTo>
                  <a:lnTo>
                    <a:pt x="14" y="112"/>
                  </a:lnTo>
                  <a:lnTo>
                    <a:pt x="24" y="116"/>
                  </a:lnTo>
                  <a:lnTo>
                    <a:pt x="33" y="116"/>
                  </a:lnTo>
                  <a:lnTo>
                    <a:pt x="62" y="115"/>
                  </a:lnTo>
                  <a:lnTo>
                    <a:pt x="92" y="112"/>
                  </a:lnTo>
                  <a:lnTo>
                    <a:pt x="120" y="109"/>
                  </a:lnTo>
                  <a:lnTo>
                    <a:pt x="149" y="105"/>
                  </a:lnTo>
                  <a:lnTo>
                    <a:pt x="177" y="102"/>
                  </a:lnTo>
                  <a:lnTo>
                    <a:pt x="206" y="97"/>
                  </a:lnTo>
                  <a:lnTo>
                    <a:pt x="234" y="91"/>
                  </a:lnTo>
                  <a:lnTo>
                    <a:pt x="261" y="86"/>
                  </a:lnTo>
                  <a:lnTo>
                    <a:pt x="289" y="80"/>
                  </a:lnTo>
                  <a:lnTo>
                    <a:pt x="317" y="74"/>
                  </a:lnTo>
                  <a:lnTo>
                    <a:pt x="344" y="67"/>
                  </a:lnTo>
                  <a:lnTo>
                    <a:pt x="371" y="60"/>
                  </a:lnTo>
                  <a:lnTo>
                    <a:pt x="398" y="53"/>
                  </a:lnTo>
                  <a:lnTo>
                    <a:pt x="426" y="46"/>
                  </a:lnTo>
                  <a:lnTo>
                    <a:pt x="453" y="39"/>
                  </a:lnTo>
                  <a:lnTo>
                    <a:pt x="479" y="32"/>
                  </a:lnTo>
                  <a:lnTo>
                    <a:pt x="488" y="29"/>
                  </a:lnTo>
                  <a:lnTo>
                    <a:pt x="497" y="26"/>
                  </a:lnTo>
                  <a:lnTo>
                    <a:pt x="506" y="23"/>
                  </a:lnTo>
                  <a:lnTo>
                    <a:pt x="515" y="21"/>
                  </a:lnTo>
                  <a:lnTo>
                    <a:pt x="523" y="17"/>
                  </a:lnTo>
                  <a:lnTo>
                    <a:pt x="531" y="13"/>
                  </a:lnTo>
                  <a:lnTo>
                    <a:pt x="538" y="7"/>
                  </a:lnTo>
                  <a:lnTo>
                    <a:pt x="543" y="0"/>
                  </a:lnTo>
                  <a:lnTo>
                    <a:pt x="544" y="1"/>
                  </a:lnTo>
                  <a:lnTo>
                    <a:pt x="548" y="2"/>
                  </a:lnTo>
                  <a:lnTo>
                    <a:pt x="550" y="4"/>
                  </a:lnTo>
                  <a:lnTo>
                    <a:pt x="550"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4" name="Google Shape;114;p3"/>
            <p:cNvSpPr/>
            <p:nvPr/>
          </p:nvSpPr>
          <p:spPr>
            <a:xfrm>
              <a:off x="4921" y="2457"/>
              <a:ext cx="159" cy="158"/>
            </a:xfrm>
            <a:custGeom>
              <a:rect b="b" l="l" r="r" t="t"/>
              <a:pathLst>
                <a:path extrusionOk="0" h="158" w="159">
                  <a:moveTo>
                    <a:pt x="135" y="74"/>
                  </a:moveTo>
                  <a:lnTo>
                    <a:pt x="127" y="87"/>
                  </a:lnTo>
                  <a:lnTo>
                    <a:pt x="119" y="100"/>
                  </a:lnTo>
                  <a:lnTo>
                    <a:pt x="111" y="113"/>
                  </a:lnTo>
                  <a:lnTo>
                    <a:pt x="101" y="124"/>
                  </a:lnTo>
                  <a:lnTo>
                    <a:pt x="91" y="135"/>
                  </a:lnTo>
                  <a:lnTo>
                    <a:pt x="80" y="144"/>
                  </a:lnTo>
                  <a:lnTo>
                    <a:pt x="67" y="152"/>
                  </a:lnTo>
                  <a:lnTo>
                    <a:pt x="54" y="158"/>
                  </a:lnTo>
                  <a:lnTo>
                    <a:pt x="46" y="153"/>
                  </a:lnTo>
                  <a:lnTo>
                    <a:pt x="41" y="146"/>
                  </a:lnTo>
                  <a:lnTo>
                    <a:pt x="36" y="139"/>
                  </a:lnTo>
                  <a:lnTo>
                    <a:pt x="33" y="130"/>
                  </a:lnTo>
                  <a:lnTo>
                    <a:pt x="31" y="122"/>
                  </a:lnTo>
                  <a:lnTo>
                    <a:pt x="27" y="114"/>
                  </a:lnTo>
                  <a:lnTo>
                    <a:pt x="24" y="107"/>
                  </a:lnTo>
                  <a:lnTo>
                    <a:pt x="18" y="100"/>
                  </a:lnTo>
                  <a:lnTo>
                    <a:pt x="15" y="89"/>
                  </a:lnTo>
                  <a:lnTo>
                    <a:pt x="10" y="79"/>
                  </a:lnTo>
                  <a:lnTo>
                    <a:pt x="6" y="71"/>
                  </a:lnTo>
                  <a:lnTo>
                    <a:pt x="0" y="63"/>
                  </a:lnTo>
                  <a:lnTo>
                    <a:pt x="26" y="57"/>
                  </a:lnTo>
                  <a:lnTo>
                    <a:pt x="34" y="63"/>
                  </a:lnTo>
                  <a:lnTo>
                    <a:pt x="41" y="71"/>
                  </a:lnTo>
                  <a:lnTo>
                    <a:pt x="47" y="80"/>
                  </a:lnTo>
                  <a:lnTo>
                    <a:pt x="55" y="88"/>
                  </a:lnTo>
                  <a:lnTo>
                    <a:pt x="63" y="95"/>
                  </a:lnTo>
                  <a:lnTo>
                    <a:pt x="71" y="99"/>
                  </a:lnTo>
                  <a:lnTo>
                    <a:pt x="81" y="99"/>
                  </a:lnTo>
                  <a:lnTo>
                    <a:pt x="92" y="94"/>
                  </a:lnTo>
                  <a:lnTo>
                    <a:pt x="102" y="85"/>
                  </a:lnTo>
                  <a:lnTo>
                    <a:pt x="112" y="74"/>
                  </a:lnTo>
                  <a:lnTo>
                    <a:pt x="122" y="63"/>
                  </a:lnTo>
                  <a:lnTo>
                    <a:pt x="131" y="51"/>
                  </a:lnTo>
                  <a:lnTo>
                    <a:pt x="139" y="40"/>
                  </a:lnTo>
                  <a:lnTo>
                    <a:pt x="146" y="26"/>
                  </a:lnTo>
                  <a:lnTo>
                    <a:pt x="153" y="13"/>
                  </a:lnTo>
                  <a:lnTo>
                    <a:pt x="159" y="0"/>
                  </a:lnTo>
                  <a:lnTo>
                    <a:pt x="157" y="21"/>
                  </a:lnTo>
                  <a:lnTo>
                    <a:pt x="149" y="38"/>
                  </a:lnTo>
                  <a:lnTo>
                    <a:pt x="140" y="56"/>
                  </a:lnTo>
                  <a:lnTo>
                    <a:pt x="135" y="74"/>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5" name="Google Shape;115;p3"/>
            <p:cNvSpPr/>
            <p:nvPr/>
          </p:nvSpPr>
          <p:spPr>
            <a:xfrm>
              <a:off x="4702" y="2473"/>
              <a:ext cx="20" cy="29"/>
            </a:xfrm>
            <a:custGeom>
              <a:rect b="b" l="l" r="r" t="t"/>
              <a:pathLst>
                <a:path extrusionOk="0" h="29" w="20">
                  <a:moveTo>
                    <a:pt x="14" y="29"/>
                  </a:moveTo>
                  <a:lnTo>
                    <a:pt x="11" y="27"/>
                  </a:lnTo>
                  <a:lnTo>
                    <a:pt x="7" y="25"/>
                  </a:lnTo>
                  <a:lnTo>
                    <a:pt x="2" y="21"/>
                  </a:lnTo>
                  <a:lnTo>
                    <a:pt x="0" y="17"/>
                  </a:lnTo>
                  <a:lnTo>
                    <a:pt x="3" y="12"/>
                  </a:lnTo>
                  <a:lnTo>
                    <a:pt x="8" y="7"/>
                  </a:lnTo>
                  <a:lnTo>
                    <a:pt x="12" y="4"/>
                  </a:lnTo>
                  <a:lnTo>
                    <a:pt x="18" y="0"/>
                  </a:lnTo>
                  <a:lnTo>
                    <a:pt x="20" y="7"/>
                  </a:lnTo>
                  <a:lnTo>
                    <a:pt x="18" y="14"/>
                  </a:lnTo>
                  <a:lnTo>
                    <a:pt x="16" y="21"/>
                  </a:lnTo>
                  <a:lnTo>
                    <a:pt x="14" y="29"/>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6" name="Google Shape;116;p3"/>
            <p:cNvSpPr/>
            <p:nvPr/>
          </p:nvSpPr>
          <p:spPr>
            <a:xfrm>
              <a:off x="5163" y="2473"/>
              <a:ext cx="35" cy="25"/>
            </a:xfrm>
            <a:custGeom>
              <a:rect b="b" l="l" r="r" t="t"/>
              <a:pathLst>
                <a:path extrusionOk="0" h="25" w="35">
                  <a:moveTo>
                    <a:pt x="35" y="15"/>
                  </a:moveTo>
                  <a:lnTo>
                    <a:pt x="33" y="18"/>
                  </a:lnTo>
                  <a:lnTo>
                    <a:pt x="29" y="20"/>
                  </a:lnTo>
                  <a:lnTo>
                    <a:pt x="25" y="22"/>
                  </a:lnTo>
                  <a:lnTo>
                    <a:pt x="20" y="24"/>
                  </a:lnTo>
                  <a:lnTo>
                    <a:pt x="16" y="25"/>
                  </a:lnTo>
                  <a:lnTo>
                    <a:pt x="10" y="25"/>
                  </a:lnTo>
                  <a:lnTo>
                    <a:pt x="5" y="25"/>
                  </a:lnTo>
                  <a:lnTo>
                    <a:pt x="0" y="25"/>
                  </a:lnTo>
                  <a:lnTo>
                    <a:pt x="1" y="18"/>
                  </a:lnTo>
                  <a:lnTo>
                    <a:pt x="7" y="11"/>
                  </a:lnTo>
                  <a:lnTo>
                    <a:pt x="12" y="5"/>
                  </a:lnTo>
                  <a:lnTo>
                    <a:pt x="18" y="0"/>
                  </a:lnTo>
                  <a:lnTo>
                    <a:pt x="35" y="15"/>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7" name="Google Shape;117;p3"/>
            <p:cNvSpPr/>
            <p:nvPr/>
          </p:nvSpPr>
          <p:spPr>
            <a:xfrm>
              <a:off x="4661" y="2506"/>
              <a:ext cx="57" cy="63"/>
            </a:xfrm>
            <a:custGeom>
              <a:rect b="b" l="l" r="r" t="t"/>
              <a:pathLst>
                <a:path extrusionOk="0" h="63" w="57">
                  <a:moveTo>
                    <a:pt x="54" y="18"/>
                  </a:moveTo>
                  <a:lnTo>
                    <a:pt x="55" y="29"/>
                  </a:lnTo>
                  <a:lnTo>
                    <a:pt x="57" y="39"/>
                  </a:lnTo>
                  <a:lnTo>
                    <a:pt x="57" y="50"/>
                  </a:lnTo>
                  <a:lnTo>
                    <a:pt x="57" y="60"/>
                  </a:lnTo>
                  <a:lnTo>
                    <a:pt x="50" y="61"/>
                  </a:lnTo>
                  <a:lnTo>
                    <a:pt x="43" y="61"/>
                  </a:lnTo>
                  <a:lnTo>
                    <a:pt x="35" y="63"/>
                  </a:lnTo>
                  <a:lnTo>
                    <a:pt x="29" y="63"/>
                  </a:lnTo>
                  <a:lnTo>
                    <a:pt x="21" y="63"/>
                  </a:lnTo>
                  <a:lnTo>
                    <a:pt x="14" y="61"/>
                  </a:lnTo>
                  <a:lnTo>
                    <a:pt x="6" y="60"/>
                  </a:lnTo>
                  <a:lnTo>
                    <a:pt x="0" y="59"/>
                  </a:lnTo>
                  <a:lnTo>
                    <a:pt x="2" y="53"/>
                  </a:lnTo>
                  <a:lnTo>
                    <a:pt x="4" y="50"/>
                  </a:lnTo>
                  <a:lnTo>
                    <a:pt x="8" y="50"/>
                  </a:lnTo>
                  <a:lnTo>
                    <a:pt x="13" y="50"/>
                  </a:lnTo>
                  <a:lnTo>
                    <a:pt x="19" y="52"/>
                  </a:lnTo>
                  <a:lnTo>
                    <a:pt x="24" y="53"/>
                  </a:lnTo>
                  <a:lnTo>
                    <a:pt x="30" y="53"/>
                  </a:lnTo>
                  <a:lnTo>
                    <a:pt x="35" y="51"/>
                  </a:lnTo>
                  <a:lnTo>
                    <a:pt x="42" y="47"/>
                  </a:lnTo>
                  <a:lnTo>
                    <a:pt x="44" y="40"/>
                  </a:lnTo>
                  <a:lnTo>
                    <a:pt x="43" y="31"/>
                  </a:lnTo>
                  <a:lnTo>
                    <a:pt x="42" y="24"/>
                  </a:lnTo>
                  <a:lnTo>
                    <a:pt x="41" y="17"/>
                  </a:lnTo>
                  <a:lnTo>
                    <a:pt x="39" y="10"/>
                  </a:lnTo>
                  <a:lnTo>
                    <a:pt x="35" y="6"/>
                  </a:lnTo>
                  <a:lnTo>
                    <a:pt x="32" y="0"/>
                  </a:lnTo>
                  <a:lnTo>
                    <a:pt x="38" y="3"/>
                  </a:lnTo>
                  <a:lnTo>
                    <a:pt x="43" y="9"/>
                  </a:lnTo>
                  <a:lnTo>
                    <a:pt x="49" y="14"/>
                  </a:lnTo>
                  <a:lnTo>
                    <a:pt x="54" y="18"/>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8" name="Google Shape;118;p3"/>
            <p:cNvSpPr/>
            <p:nvPr/>
          </p:nvSpPr>
          <p:spPr>
            <a:xfrm>
              <a:off x="4836" y="2507"/>
              <a:ext cx="71" cy="64"/>
            </a:xfrm>
            <a:custGeom>
              <a:rect b="b" l="l" r="r" t="t"/>
              <a:pathLst>
                <a:path extrusionOk="0" h="64" w="71">
                  <a:moveTo>
                    <a:pt x="18" y="0"/>
                  </a:moveTo>
                  <a:lnTo>
                    <a:pt x="20" y="12"/>
                  </a:lnTo>
                  <a:lnTo>
                    <a:pt x="19" y="26"/>
                  </a:lnTo>
                  <a:lnTo>
                    <a:pt x="20" y="36"/>
                  </a:lnTo>
                  <a:lnTo>
                    <a:pt x="29" y="42"/>
                  </a:lnTo>
                  <a:lnTo>
                    <a:pt x="35" y="41"/>
                  </a:lnTo>
                  <a:lnTo>
                    <a:pt x="41" y="38"/>
                  </a:lnTo>
                  <a:lnTo>
                    <a:pt x="45" y="35"/>
                  </a:lnTo>
                  <a:lnTo>
                    <a:pt x="48" y="31"/>
                  </a:lnTo>
                  <a:lnTo>
                    <a:pt x="53" y="28"/>
                  </a:lnTo>
                  <a:lnTo>
                    <a:pt x="57" y="26"/>
                  </a:lnTo>
                  <a:lnTo>
                    <a:pt x="62" y="26"/>
                  </a:lnTo>
                  <a:lnTo>
                    <a:pt x="67" y="27"/>
                  </a:lnTo>
                  <a:lnTo>
                    <a:pt x="71" y="26"/>
                  </a:lnTo>
                  <a:lnTo>
                    <a:pt x="63" y="30"/>
                  </a:lnTo>
                  <a:lnTo>
                    <a:pt x="55" y="35"/>
                  </a:lnTo>
                  <a:lnTo>
                    <a:pt x="46" y="39"/>
                  </a:lnTo>
                  <a:lnTo>
                    <a:pt x="37" y="44"/>
                  </a:lnTo>
                  <a:lnTo>
                    <a:pt x="28" y="50"/>
                  </a:lnTo>
                  <a:lnTo>
                    <a:pt x="19" y="55"/>
                  </a:lnTo>
                  <a:lnTo>
                    <a:pt x="10" y="59"/>
                  </a:lnTo>
                  <a:lnTo>
                    <a:pt x="0" y="64"/>
                  </a:lnTo>
                  <a:lnTo>
                    <a:pt x="1" y="50"/>
                  </a:lnTo>
                  <a:lnTo>
                    <a:pt x="4" y="36"/>
                  </a:lnTo>
                  <a:lnTo>
                    <a:pt x="5" y="21"/>
                  </a:lnTo>
                  <a:lnTo>
                    <a:pt x="6" y="6"/>
                  </a:lnTo>
                  <a:lnTo>
                    <a:pt x="9" y="5"/>
                  </a:lnTo>
                  <a:lnTo>
                    <a:pt x="13" y="2"/>
                  </a:lnTo>
                  <a:lnTo>
                    <a:pt x="16" y="1"/>
                  </a:lnTo>
                  <a:lnTo>
                    <a:pt x="18" y="0"/>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9" name="Google Shape;119;p3"/>
            <p:cNvSpPr/>
            <p:nvPr/>
          </p:nvSpPr>
          <p:spPr>
            <a:xfrm>
              <a:off x="4869" y="2510"/>
              <a:ext cx="21" cy="18"/>
            </a:xfrm>
            <a:custGeom>
              <a:rect b="b" l="l" r="r" t="t"/>
              <a:pathLst>
                <a:path extrusionOk="0" h="18" w="21">
                  <a:moveTo>
                    <a:pt x="21" y="9"/>
                  </a:moveTo>
                  <a:lnTo>
                    <a:pt x="15" y="11"/>
                  </a:lnTo>
                  <a:lnTo>
                    <a:pt x="11" y="13"/>
                  </a:lnTo>
                  <a:lnTo>
                    <a:pt x="6" y="17"/>
                  </a:lnTo>
                  <a:lnTo>
                    <a:pt x="1" y="18"/>
                  </a:lnTo>
                  <a:lnTo>
                    <a:pt x="0" y="13"/>
                  </a:lnTo>
                  <a:lnTo>
                    <a:pt x="0" y="9"/>
                  </a:lnTo>
                  <a:lnTo>
                    <a:pt x="1" y="4"/>
                  </a:lnTo>
                  <a:lnTo>
                    <a:pt x="3" y="0"/>
                  </a:lnTo>
                  <a:lnTo>
                    <a:pt x="9" y="2"/>
                  </a:lnTo>
                  <a:lnTo>
                    <a:pt x="14" y="2"/>
                  </a:lnTo>
                  <a:lnTo>
                    <a:pt x="19" y="4"/>
                  </a:lnTo>
                  <a:lnTo>
                    <a:pt x="21" y="9"/>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0" name="Google Shape;120;p3"/>
            <p:cNvSpPr/>
            <p:nvPr/>
          </p:nvSpPr>
          <p:spPr>
            <a:xfrm>
              <a:off x="4622" y="2520"/>
              <a:ext cx="18" cy="43"/>
            </a:xfrm>
            <a:custGeom>
              <a:rect b="b" l="l" r="r" t="t"/>
              <a:pathLst>
                <a:path extrusionOk="0" h="43" w="18">
                  <a:moveTo>
                    <a:pt x="18" y="20"/>
                  </a:moveTo>
                  <a:lnTo>
                    <a:pt x="17" y="26"/>
                  </a:lnTo>
                  <a:lnTo>
                    <a:pt x="14" y="32"/>
                  </a:lnTo>
                  <a:lnTo>
                    <a:pt x="9" y="38"/>
                  </a:lnTo>
                  <a:lnTo>
                    <a:pt x="5" y="43"/>
                  </a:lnTo>
                  <a:lnTo>
                    <a:pt x="2" y="32"/>
                  </a:lnTo>
                  <a:lnTo>
                    <a:pt x="0" y="21"/>
                  </a:lnTo>
                  <a:lnTo>
                    <a:pt x="0" y="10"/>
                  </a:lnTo>
                  <a:lnTo>
                    <a:pt x="3" y="0"/>
                  </a:lnTo>
                  <a:lnTo>
                    <a:pt x="9" y="2"/>
                  </a:lnTo>
                  <a:lnTo>
                    <a:pt x="13" y="8"/>
                  </a:lnTo>
                  <a:lnTo>
                    <a:pt x="15" y="14"/>
                  </a:lnTo>
                  <a:lnTo>
                    <a:pt x="18" y="20"/>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1" name="Google Shape;121;p3"/>
            <p:cNvSpPr/>
            <p:nvPr/>
          </p:nvSpPr>
          <p:spPr>
            <a:xfrm>
              <a:off x="4671" y="2521"/>
              <a:ext cx="18" cy="22"/>
            </a:xfrm>
            <a:custGeom>
              <a:rect b="b" l="l" r="r" t="t"/>
              <a:pathLst>
                <a:path extrusionOk="0" h="22" w="18">
                  <a:moveTo>
                    <a:pt x="18" y="22"/>
                  </a:moveTo>
                  <a:lnTo>
                    <a:pt x="0" y="22"/>
                  </a:lnTo>
                  <a:lnTo>
                    <a:pt x="1" y="16"/>
                  </a:lnTo>
                  <a:lnTo>
                    <a:pt x="3" y="10"/>
                  </a:lnTo>
                  <a:lnTo>
                    <a:pt x="5" y="5"/>
                  </a:lnTo>
                  <a:lnTo>
                    <a:pt x="10" y="0"/>
                  </a:lnTo>
                  <a:lnTo>
                    <a:pt x="13" y="5"/>
                  </a:lnTo>
                  <a:lnTo>
                    <a:pt x="16" y="9"/>
                  </a:lnTo>
                  <a:lnTo>
                    <a:pt x="18" y="15"/>
                  </a:lnTo>
                  <a:lnTo>
                    <a:pt x="18" y="22"/>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2" name="Google Shape;122;p3"/>
            <p:cNvSpPr/>
            <p:nvPr/>
          </p:nvSpPr>
          <p:spPr>
            <a:xfrm>
              <a:off x="4631" y="2527"/>
              <a:ext cx="418" cy="350"/>
            </a:xfrm>
            <a:custGeom>
              <a:rect b="b" l="l" r="r" t="t"/>
              <a:pathLst>
                <a:path extrusionOk="0" h="350" w="418">
                  <a:moveTo>
                    <a:pt x="195" y="0"/>
                  </a:moveTo>
                  <a:lnTo>
                    <a:pt x="195" y="16"/>
                  </a:lnTo>
                  <a:lnTo>
                    <a:pt x="192" y="33"/>
                  </a:lnTo>
                  <a:lnTo>
                    <a:pt x="193" y="48"/>
                  </a:lnTo>
                  <a:lnTo>
                    <a:pt x="202" y="61"/>
                  </a:lnTo>
                  <a:lnTo>
                    <a:pt x="213" y="57"/>
                  </a:lnTo>
                  <a:lnTo>
                    <a:pt x="224" y="51"/>
                  </a:lnTo>
                  <a:lnTo>
                    <a:pt x="235" y="44"/>
                  </a:lnTo>
                  <a:lnTo>
                    <a:pt x="246" y="38"/>
                  </a:lnTo>
                  <a:lnTo>
                    <a:pt x="257" y="32"/>
                  </a:lnTo>
                  <a:lnTo>
                    <a:pt x="267" y="28"/>
                  </a:lnTo>
                  <a:lnTo>
                    <a:pt x="278" y="23"/>
                  </a:lnTo>
                  <a:lnTo>
                    <a:pt x="288" y="21"/>
                  </a:lnTo>
                  <a:lnTo>
                    <a:pt x="296" y="33"/>
                  </a:lnTo>
                  <a:lnTo>
                    <a:pt x="304" y="48"/>
                  </a:lnTo>
                  <a:lnTo>
                    <a:pt x="312" y="65"/>
                  </a:lnTo>
                  <a:lnTo>
                    <a:pt x="318" y="80"/>
                  </a:lnTo>
                  <a:lnTo>
                    <a:pt x="321" y="88"/>
                  </a:lnTo>
                  <a:lnTo>
                    <a:pt x="325" y="94"/>
                  </a:lnTo>
                  <a:lnTo>
                    <a:pt x="331" y="98"/>
                  </a:lnTo>
                  <a:lnTo>
                    <a:pt x="337" y="102"/>
                  </a:lnTo>
                  <a:lnTo>
                    <a:pt x="352" y="101"/>
                  </a:lnTo>
                  <a:lnTo>
                    <a:pt x="363" y="97"/>
                  </a:lnTo>
                  <a:lnTo>
                    <a:pt x="374" y="90"/>
                  </a:lnTo>
                  <a:lnTo>
                    <a:pt x="383" y="82"/>
                  </a:lnTo>
                  <a:lnTo>
                    <a:pt x="392" y="73"/>
                  </a:lnTo>
                  <a:lnTo>
                    <a:pt x="401" y="64"/>
                  </a:lnTo>
                  <a:lnTo>
                    <a:pt x="409" y="54"/>
                  </a:lnTo>
                  <a:lnTo>
                    <a:pt x="418" y="46"/>
                  </a:lnTo>
                  <a:lnTo>
                    <a:pt x="417" y="60"/>
                  </a:lnTo>
                  <a:lnTo>
                    <a:pt x="411" y="75"/>
                  </a:lnTo>
                  <a:lnTo>
                    <a:pt x="406" y="91"/>
                  </a:lnTo>
                  <a:lnTo>
                    <a:pt x="403" y="108"/>
                  </a:lnTo>
                  <a:lnTo>
                    <a:pt x="397" y="112"/>
                  </a:lnTo>
                  <a:lnTo>
                    <a:pt x="390" y="118"/>
                  </a:lnTo>
                  <a:lnTo>
                    <a:pt x="384" y="124"/>
                  </a:lnTo>
                  <a:lnTo>
                    <a:pt x="379" y="131"/>
                  </a:lnTo>
                  <a:lnTo>
                    <a:pt x="372" y="137"/>
                  </a:lnTo>
                  <a:lnTo>
                    <a:pt x="366" y="142"/>
                  </a:lnTo>
                  <a:lnTo>
                    <a:pt x="360" y="147"/>
                  </a:lnTo>
                  <a:lnTo>
                    <a:pt x="352" y="152"/>
                  </a:lnTo>
                  <a:lnTo>
                    <a:pt x="345" y="142"/>
                  </a:lnTo>
                  <a:lnTo>
                    <a:pt x="340" y="131"/>
                  </a:lnTo>
                  <a:lnTo>
                    <a:pt x="334" y="119"/>
                  </a:lnTo>
                  <a:lnTo>
                    <a:pt x="328" y="108"/>
                  </a:lnTo>
                  <a:lnTo>
                    <a:pt x="322" y="97"/>
                  </a:lnTo>
                  <a:lnTo>
                    <a:pt x="314" y="88"/>
                  </a:lnTo>
                  <a:lnTo>
                    <a:pt x="305" y="80"/>
                  </a:lnTo>
                  <a:lnTo>
                    <a:pt x="294" y="74"/>
                  </a:lnTo>
                  <a:lnTo>
                    <a:pt x="285" y="83"/>
                  </a:lnTo>
                  <a:lnTo>
                    <a:pt x="277" y="94"/>
                  </a:lnTo>
                  <a:lnTo>
                    <a:pt x="271" y="105"/>
                  </a:lnTo>
                  <a:lnTo>
                    <a:pt x="267" y="119"/>
                  </a:lnTo>
                  <a:lnTo>
                    <a:pt x="263" y="133"/>
                  </a:lnTo>
                  <a:lnTo>
                    <a:pt x="259" y="146"/>
                  </a:lnTo>
                  <a:lnTo>
                    <a:pt x="256" y="160"/>
                  </a:lnTo>
                  <a:lnTo>
                    <a:pt x="250" y="173"/>
                  </a:lnTo>
                  <a:lnTo>
                    <a:pt x="241" y="207"/>
                  </a:lnTo>
                  <a:lnTo>
                    <a:pt x="234" y="242"/>
                  </a:lnTo>
                  <a:lnTo>
                    <a:pt x="231" y="279"/>
                  </a:lnTo>
                  <a:lnTo>
                    <a:pt x="235" y="315"/>
                  </a:lnTo>
                  <a:lnTo>
                    <a:pt x="238" y="327"/>
                  </a:lnTo>
                  <a:lnTo>
                    <a:pt x="230" y="324"/>
                  </a:lnTo>
                  <a:lnTo>
                    <a:pt x="223" y="320"/>
                  </a:lnTo>
                  <a:lnTo>
                    <a:pt x="218" y="314"/>
                  </a:lnTo>
                  <a:lnTo>
                    <a:pt x="213" y="307"/>
                  </a:lnTo>
                  <a:lnTo>
                    <a:pt x="209" y="300"/>
                  </a:lnTo>
                  <a:lnTo>
                    <a:pt x="205" y="292"/>
                  </a:lnTo>
                  <a:lnTo>
                    <a:pt x="202" y="285"/>
                  </a:lnTo>
                  <a:lnTo>
                    <a:pt x="199" y="277"/>
                  </a:lnTo>
                  <a:lnTo>
                    <a:pt x="195" y="277"/>
                  </a:lnTo>
                  <a:lnTo>
                    <a:pt x="191" y="278"/>
                  </a:lnTo>
                  <a:lnTo>
                    <a:pt x="188" y="281"/>
                  </a:lnTo>
                  <a:lnTo>
                    <a:pt x="188" y="284"/>
                  </a:lnTo>
                  <a:lnTo>
                    <a:pt x="191" y="295"/>
                  </a:lnTo>
                  <a:lnTo>
                    <a:pt x="194" y="304"/>
                  </a:lnTo>
                  <a:lnTo>
                    <a:pt x="199" y="313"/>
                  </a:lnTo>
                  <a:lnTo>
                    <a:pt x="204" y="321"/>
                  </a:lnTo>
                  <a:lnTo>
                    <a:pt x="211" y="329"/>
                  </a:lnTo>
                  <a:lnTo>
                    <a:pt x="218" y="336"/>
                  </a:lnTo>
                  <a:lnTo>
                    <a:pt x="227" y="342"/>
                  </a:lnTo>
                  <a:lnTo>
                    <a:pt x="235" y="347"/>
                  </a:lnTo>
                  <a:lnTo>
                    <a:pt x="229" y="347"/>
                  </a:lnTo>
                  <a:lnTo>
                    <a:pt x="222" y="347"/>
                  </a:lnTo>
                  <a:lnTo>
                    <a:pt x="214" y="347"/>
                  </a:lnTo>
                  <a:lnTo>
                    <a:pt x="208" y="347"/>
                  </a:lnTo>
                  <a:lnTo>
                    <a:pt x="201" y="347"/>
                  </a:lnTo>
                  <a:lnTo>
                    <a:pt x="194" y="346"/>
                  </a:lnTo>
                  <a:lnTo>
                    <a:pt x="190" y="342"/>
                  </a:lnTo>
                  <a:lnTo>
                    <a:pt x="185" y="337"/>
                  </a:lnTo>
                  <a:lnTo>
                    <a:pt x="178" y="329"/>
                  </a:lnTo>
                  <a:lnTo>
                    <a:pt x="171" y="321"/>
                  </a:lnTo>
                  <a:lnTo>
                    <a:pt x="163" y="313"/>
                  </a:lnTo>
                  <a:lnTo>
                    <a:pt x="155" y="306"/>
                  </a:lnTo>
                  <a:lnTo>
                    <a:pt x="146" y="300"/>
                  </a:lnTo>
                  <a:lnTo>
                    <a:pt x="136" y="296"/>
                  </a:lnTo>
                  <a:lnTo>
                    <a:pt x="126" y="295"/>
                  </a:lnTo>
                  <a:lnTo>
                    <a:pt x="115" y="295"/>
                  </a:lnTo>
                  <a:lnTo>
                    <a:pt x="108" y="300"/>
                  </a:lnTo>
                  <a:lnTo>
                    <a:pt x="103" y="307"/>
                  </a:lnTo>
                  <a:lnTo>
                    <a:pt x="99" y="314"/>
                  </a:lnTo>
                  <a:lnTo>
                    <a:pt x="94" y="321"/>
                  </a:lnTo>
                  <a:lnTo>
                    <a:pt x="91" y="328"/>
                  </a:lnTo>
                  <a:lnTo>
                    <a:pt x="87" y="336"/>
                  </a:lnTo>
                  <a:lnTo>
                    <a:pt x="83" y="343"/>
                  </a:lnTo>
                  <a:lnTo>
                    <a:pt x="79" y="350"/>
                  </a:lnTo>
                  <a:lnTo>
                    <a:pt x="72" y="349"/>
                  </a:lnTo>
                  <a:lnTo>
                    <a:pt x="64" y="348"/>
                  </a:lnTo>
                  <a:lnTo>
                    <a:pt x="58" y="346"/>
                  </a:lnTo>
                  <a:lnTo>
                    <a:pt x="52" y="343"/>
                  </a:lnTo>
                  <a:lnTo>
                    <a:pt x="46" y="340"/>
                  </a:lnTo>
                  <a:lnTo>
                    <a:pt x="41" y="336"/>
                  </a:lnTo>
                  <a:lnTo>
                    <a:pt x="37" y="332"/>
                  </a:lnTo>
                  <a:lnTo>
                    <a:pt x="34" y="326"/>
                  </a:lnTo>
                  <a:lnTo>
                    <a:pt x="33" y="319"/>
                  </a:lnTo>
                  <a:lnTo>
                    <a:pt x="34" y="314"/>
                  </a:lnTo>
                  <a:lnTo>
                    <a:pt x="36" y="308"/>
                  </a:lnTo>
                  <a:lnTo>
                    <a:pt x="36" y="301"/>
                  </a:lnTo>
                  <a:lnTo>
                    <a:pt x="41" y="296"/>
                  </a:lnTo>
                  <a:lnTo>
                    <a:pt x="44" y="289"/>
                  </a:lnTo>
                  <a:lnTo>
                    <a:pt x="47" y="282"/>
                  </a:lnTo>
                  <a:lnTo>
                    <a:pt x="52" y="275"/>
                  </a:lnTo>
                  <a:lnTo>
                    <a:pt x="53" y="265"/>
                  </a:lnTo>
                  <a:lnTo>
                    <a:pt x="53" y="260"/>
                  </a:lnTo>
                  <a:lnTo>
                    <a:pt x="52" y="254"/>
                  </a:lnTo>
                  <a:lnTo>
                    <a:pt x="45" y="248"/>
                  </a:lnTo>
                  <a:lnTo>
                    <a:pt x="41" y="247"/>
                  </a:lnTo>
                  <a:lnTo>
                    <a:pt x="35" y="247"/>
                  </a:lnTo>
                  <a:lnTo>
                    <a:pt x="31" y="247"/>
                  </a:lnTo>
                  <a:lnTo>
                    <a:pt x="25" y="248"/>
                  </a:lnTo>
                  <a:lnTo>
                    <a:pt x="18" y="248"/>
                  </a:lnTo>
                  <a:lnTo>
                    <a:pt x="14" y="248"/>
                  </a:lnTo>
                  <a:lnTo>
                    <a:pt x="8" y="248"/>
                  </a:lnTo>
                  <a:lnTo>
                    <a:pt x="4" y="246"/>
                  </a:lnTo>
                  <a:lnTo>
                    <a:pt x="0" y="232"/>
                  </a:lnTo>
                  <a:lnTo>
                    <a:pt x="2" y="221"/>
                  </a:lnTo>
                  <a:lnTo>
                    <a:pt x="6" y="213"/>
                  </a:lnTo>
                  <a:lnTo>
                    <a:pt x="14" y="206"/>
                  </a:lnTo>
                  <a:lnTo>
                    <a:pt x="22" y="201"/>
                  </a:lnTo>
                  <a:lnTo>
                    <a:pt x="31" y="196"/>
                  </a:lnTo>
                  <a:lnTo>
                    <a:pt x="38" y="190"/>
                  </a:lnTo>
                  <a:lnTo>
                    <a:pt x="43" y="183"/>
                  </a:lnTo>
                  <a:lnTo>
                    <a:pt x="50" y="177"/>
                  </a:lnTo>
                  <a:lnTo>
                    <a:pt x="58" y="173"/>
                  </a:lnTo>
                  <a:lnTo>
                    <a:pt x="65" y="167"/>
                  </a:lnTo>
                  <a:lnTo>
                    <a:pt x="72" y="161"/>
                  </a:lnTo>
                  <a:lnTo>
                    <a:pt x="78" y="154"/>
                  </a:lnTo>
                  <a:lnTo>
                    <a:pt x="82" y="147"/>
                  </a:lnTo>
                  <a:lnTo>
                    <a:pt x="84" y="138"/>
                  </a:lnTo>
                  <a:lnTo>
                    <a:pt x="84" y="126"/>
                  </a:lnTo>
                  <a:lnTo>
                    <a:pt x="75" y="124"/>
                  </a:lnTo>
                  <a:lnTo>
                    <a:pt x="66" y="122"/>
                  </a:lnTo>
                  <a:lnTo>
                    <a:pt x="58" y="119"/>
                  </a:lnTo>
                  <a:lnTo>
                    <a:pt x="47" y="117"/>
                  </a:lnTo>
                  <a:lnTo>
                    <a:pt x="37" y="115"/>
                  </a:lnTo>
                  <a:lnTo>
                    <a:pt x="28" y="112"/>
                  </a:lnTo>
                  <a:lnTo>
                    <a:pt x="19" y="110"/>
                  </a:lnTo>
                  <a:lnTo>
                    <a:pt x="11" y="107"/>
                  </a:lnTo>
                  <a:lnTo>
                    <a:pt x="14" y="93"/>
                  </a:lnTo>
                  <a:lnTo>
                    <a:pt x="16" y="80"/>
                  </a:lnTo>
                  <a:lnTo>
                    <a:pt x="18" y="67"/>
                  </a:lnTo>
                  <a:lnTo>
                    <a:pt x="23" y="54"/>
                  </a:lnTo>
                  <a:lnTo>
                    <a:pt x="35" y="57"/>
                  </a:lnTo>
                  <a:lnTo>
                    <a:pt x="46" y="57"/>
                  </a:lnTo>
                  <a:lnTo>
                    <a:pt x="58" y="57"/>
                  </a:lnTo>
                  <a:lnTo>
                    <a:pt x="68" y="55"/>
                  </a:lnTo>
                  <a:lnTo>
                    <a:pt x="78" y="55"/>
                  </a:lnTo>
                  <a:lnTo>
                    <a:pt x="88" y="57"/>
                  </a:lnTo>
                  <a:lnTo>
                    <a:pt x="98" y="59"/>
                  </a:lnTo>
                  <a:lnTo>
                    <a:pt x="109" y="64"/>
                  </a:lnTo>
                  <a:lnTo>
                    <a:pt x="115" y="64"/>
                  </a:lnTo>
                  <a:lnTo>
                    <a:pt x="119" y="62"/>
                  </a:lnTo>
                  <a:lnTo>
                    <a:pt x="124" y="60"/>
                  </a:lnTo>
                  <a:lnTo>
                    <a:pt x="128" y="58"/>
                  </a:lnTo>
                  <a:lnTo>
                    <a:pt x="131" y="55"/>
                  </a:lnTo>
                  <a:lnTo>
                    <a:pt x="136" y="52"/>
                  </a:lnTo>
                  <a:lnTo>
                    <a:pt x="140" y="50"/>
                  </a:lnTo>
                  <a:lnTo>
                    <a:pt x="145" y="48"/>
                  </a:lnTo>
                  <a:lnTo>
                    <a:pt x="139" y="67"/>
                  </a:lnTo>
                  <a:lnTo>
                    <a:pt x="128" y="84"/>
                  </a:lnTo>
                  <a:lnTo>
                    <a:pt x="118" y="102"/>
                  </a:lnTo>
                  <a:lnTo>
                    <a:pt x="113" y="122"/>
                  </a:lnTo>
                  <a:lnTo>
                    <a:pt x="121" y="125"/>
                  </a:lnTo>
                  <a:lnTo>
                    <a:pt x="130" y="126"/>
                  </a:lnTo>
                  <a:lnTo>
                    <a:pt x="138" y="126"/>
                  </a:lnTo>
                  <a:lnTo>
                    <a:pt x="147" y="125"/>
                  </a:lnTo>
                  <a:lnTo>
                    <a:pt x="155" y="124"/>
                  </a:lnTo>
                  <a:lnTo>
                    <a:pt x="164" y="122"/>
                  </a:lnTo>
                  <a:lnTo>
                    <a:pt x="172" y="120"/>
                  </a:lnTo>
                  <a:lnTo>
                    <a:pt x="180" y="119"/>
                  </a:lnTo>
                  <a:lnTo>
                    <a:pt x="185" y="116"/>
                  </a:lnTo>
                  <a:lnTo>
                    <a:pt x="192" y="115"/>
                  </a:lnTo>
                  <a:lnTo>
                    <a:pt x="199" y="115"/>
                  </a:lnTo>
                  <a:lnTo>
                    <a:pt x="206" y="116"/>
                  </a:lnTo>
                  <a:lnTo>
                    <a:pt x="212" y="116"/>
                  </a:lnTo>
                  <a:lnTo>
                    <a:pt x="218" y="115"/>
                  </a:lnTo>
                  <a:lnTo>
                    <a:pt x="220" y="110"/>
                  </a:lnTo>
                  <a:lnTo>
                    <a:pt x="220" y="102"/>
                  </a:lnTo>
                  <a:lnTo>
                    <a:pt x="211" y="94"/>
                  </a:lnTo>
                  <a:lnTo>
                    <a:pt x="203" y="86"/>
                  </a:lnTo>
                  <a:lnTo>
                    <a:pt x="196" y="76"/>
                  </a:lnTo>
                  <a:lnTo>
                    <a:pt x="190" y="68"/>
                  </a:lnTo>
                  <a:lnTo>
                    <a:pt x="182" y="59"/>
                  </a:lnTo>
                  <a:lnTo>
                    <a:pt x="174" y="52"/>
                  </a:lnTo>
                  <a:lnTo>
                    <a:pt x="164" y="46"/>
                  </a:lnTo>
                  <a:lnTo>
                    <a:pt x="152" y="42"/>
                  </a:lnTo>
                  <a:lnTo>
                    <a:pt x="157" y="37"/>
                  </a:lnTo>
                  <a:lnTo>
                    <a:pt x="162" y="31"/>
                  </a:lnTo>
                  <a:lnTo>
                    <a:pt x="167" y="25"/>
                  </a:lnTo>
                  <a:lnTo>
                    <a:pt x="173" y="18"/>
                  </a:lnTo>
                  <a:lnTo>
                    <a:pt x="177" y="14"/>
                  </a:lnTo>
                  <a:lnTo>
                    <a:pt x="183" y="8"/>
                  </a:lnTo>
                  <a:lnTo>
                    <a:pt x="190" y="3"/>
                  </a:lnTo>
                  <a:lnTo>
                    <a:pt x="195" y="0"/>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3" name="Google Shape;123;p3"/>
            <p:cNvSpPr/>
            <p:nvPr/>
          </p:nvSpPr>
          <p:spPr>
            <a:xfrm>
              <a:off x="4504" y="2558"/>
              <a:ext cx="114" cy="91"/>
            </a:xfrm>
            <a:custGeom>
              <a:rect b="b" l="l" r="r" t="t"/>
              <a:pathLst>
                <a:path extrusionOk="0" h="91" w="114">
                  <a:moveTo>
                    <a:pt x="88" y="60"/>
                  </a:moveTo>
                  <a:lnTo>
                    <a:pt x="93" y="69"/>
                  </a:lnTo>
                  <a:lnTo>
                    <a:pt x="103" y="74"/>
                  </a:lnTo>
                  <a:lnTo>
                    <a:pt x="111" y="81"/>
                  </a:lnTo>
                  <a:lnTo>
                    <a:pt x="114" y="91"/>
                  </a:lnTo>
                  <a:lnTo>
                    <a:pt x="105" y="89"/>
                  </a:lnTo>
                  <a:lnTo>
                    <a:pt x="97" y="86"/>
                  </a:lnTo>
                  <a:lnTo>
                    <a:pt x="90" y="81"/>
                  </a:lnTo>
                  <a:lnTo>
                    <a:pt x="85" y="76"/>
                  </a:lnTo>
                  <a:lnTo>
                    <a:pt x="79" y="70"/>
                  </a:lnTo>
                  <a:lnTo>
                    <a:pt x="73" y="63"/>
                  </a:lnTo>
                  <a:lnTo>
                    <a:pt x="66" y="57"/>
                  </a:lnTo>
                  <a:lnTo>
                    <a:pt x="58" y="52"/>
                  </a:lnTo>
                  <a:lnTo>
                    <a:pt x="0" y="7"/>
                  </a:lnTo>
                  <a:lnTo>
                    <a:pt x="2" y="0"/>
                  </a:lnTo>
                  <a:lnTo>
                    <a:pt x="14" y="6"/>
                  </a:lnTo>
                  <a:lnTo>
                    <a:pt x="26" y="13"/>
                  </a:lnTo>
                  <a:lnTo>
                    <a:pt x="37" y="21"/>
                  </a:lnTo>
                  <a:lnTo>
                    <a:pt x="47" y="29"/>
                  </a:lnTo>
                  <a:lnTo>
                    <a:pt x="57" y="37"/>
                  </a:lnTo>
                  <a:lnTo>
                    <a:pt x="67" y="45"/>
                  </a:lnTo>
                  <a:lnTo>
                    <a:pt x="77" y="53"/>
                  </a:lnTo>
                  <a:lnTo>
                    <a:pt x="88" y="6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4" name="Google Shape;124;p3"/>
            <p:cNvSpPr/>
            <p:nvPr/>
          </p:nvSpPr>
          <p:spPr>
            <a:xfrm>
              <a:off x="5055" y="2571"/>
              <a:ext cx="43" cy="45"/>
            </a:xfrm>
            <a:custGeom>
              <a:rect b="b" l="l" r="r" t="t"/>
              <a:pathLst>
                <a:path extrusionOk="0" h="45" w="43">
                  <a:moveTo>
                    <a:pt x="43" y="17"/>
                  </a:moveTo>
                  <a:lnTo>
                    <a:pt x="40" y="21"/>
                  </a:lnTo>
                  <a:lnTo>
                    <a:pt x="35" y="22"/>
                  </a:lnTo>
                  <a:lnTo>
                    <a:pt x="31" y="21"/>
                  </a:lnTo>
                  <a:lnTo>
                    <a:pt x="25" y="20"/>
                  </a:lnTo>
                  <a:lnTo>
                    <a:pt x="20" y="18"/>
                  </a:lnTo>
                  <a:lnTo>
                    <a:pt x="14" y="20"/>
                  </a:lnTo>
                  <a:lnTo>
                    <a:pt x="11" y="24"/>
                  </a:lnTo>
                  <a:lnTo>
                    <a:pt x="10" y="32"/>
                  </a:lnTo>
                  <a:lnTo>
                    <a:pt x="8" y="37"/>
                  </a:lnTo>
                  <a:lnTo>
                    <a:pt x="6" y="40"/>
                  </a:lnTo>
                  <a:lnTo>
                    <a:pt x="4" y="43"/>
                  </a:lnTo>
                  <a:lnTo>
                    <a:pt x="0" y="45"/>
                  </a:lnTo>
                  <a:lnTo>
                    <a:pt x="2" y="36"/>
                  </a:lnTo>
                  <a:lnTo>
                    <a:pt x="3" y="25"/>
                  </a:lnTo>
                  <a:lnTo>
                    <a:pt x="5" y="16"/>
                  </a:lnTo>
                  <a:lnTo>
                    <a:pt x="8" y="7"/>
                  </a:lnTo>
                  <a:lnTo>
                    <a:pt x="12" y="0"/>
                  </a:lnTo>
                  <a:lnTo>
                    <a:pt x="21" y="2"/>
                  </a:lnTo>
                  <a:lnTo>
                    <a:pt x="29" y="7"/>
                  </a:lnTo>
                  <a:lnTo>
                    <a:pt x="36" y="13"/>
                  </a:lnTo>
                  <a:lnTo>
                    <a:pt x="43" y="17"/>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5" name="Google Shape;125;p3"/>
            <p:cNvSpPr/>
            <p:nvPr/>
          </p:nvSpPr>
          <p:spPr>
            <a:xfrm>
              <a:off x="4760" y="2589"/>
              <a:ext cx="65" cy="53"/>
            </a:xfrm>
            <a:custGeom>
              <a:rect b="b" l="l" r="r" t="t"/>
              <a:pathLst>
                <a:path extrusionOk="0" h="53" w="65">
                  <a:moveTo>
                    <a:pt x="65" y="34"/>
                  </a:moveTo>
                  <a:lnTo>
                    <a:pt x="63" y="38"/>
                  </a:lnTo>
                  <a:lnTo>
                    <a:pt x="61" y="39"/>
                  </a:lnTo>
                  <a:lnTo>
                    <a:pt x="56" y="40"/>
                  </a:lnTo>
                  <a:lnTo>
                    <a:pt x="53" y="40"/>
                  </a:lnTo>
                  <a:lnTo>
                    <a:pt x="49" y="32"/>
                  </a:lnTo>
                  <a:lnTo>
                    <a:pt x="45" y="25"/>
                  </a:lnTo>
                  <a:lnTo>
                    <a:pt x="39" y="19"/>
                  </a:lnTo>
                  <a:lnTo>
                    <a:pt x="33" y="13"/>
                  </a:lnTo>
                  <a:lnTo>
                    <a:pt x="27" y="14"/>
                  </a:lnTo>
                  <a:lnTo>
                    <a:pt x="24" y="19"/>
                  </a:lnTo>
                  <a:lnTo>
                    <a:pt x="20" y="25"/>
                  </a:lnTo>
                  <a:lnTo>
                    <a:pt x="18" y="29"/>
                  </a:lnTo>
                  <a:lnTo>
                    <a:pt x="15" y="34"/>
                  </a:lnTo>
                  <a:lnTo>
                    <a:pt x="15" y="39"/>
                  </a:lnTo>
                  <a:lnTo>
                    <a:pt x="17" y="43"/>
                  </a:lnTo>
                  <a:lnTo>
                    <a:pt x="20" y="47"/>
                  </a:lnTo>
                  <a:lnTo>
                    <a:pt x="16" y="49"/>
                  </a:lnTo>
                  <a:lnTo>
                    <a:pt x="10" y="51"/>
                  </a:lnTo>
                  <a:lnTo>
                    <a:pt x="6" y="53"/>
                  </a:lnTo>
                  <a:lnTo>
                    <a:pt x="0" y="51"/>
                  </a:lnTo>
                  <a:lnTo>
                    <a:pt x="7" y="38"/>
                  </a:lnTo>
                  <a:lnTo>
                    <a:pt x="12" y="24"/>
                  </a:lnTo>
                  <a:lnTo>
                    <a:pt x="20" y="12"/>
                  </a:lnTo>
                  <a:lnTo>
                    <a:pt x="30" y="0"/>
                  </a:lnTo>
                  <a:lnTo>
                    <a:pt x="36" y="3"/>
                  </a:lnTo>
                  <a:lnTo>
                    <a:pt x="42" y="7"/>
                  </a:lnTo>
                  <a:lnTo>
                    <a:pt x="46" y="11"/>
                  </a:lnTo>
                  <a:lnTo>
                    <a:pt x="49" y="15"/>
                  </a:lnTo>
                  <a:lnTo>
                    <a:pt x="54" y="21"/>
                  </a:lnTo>
                  <a:lnTo>
                    <a:pt x="57" y="26"/>
                  </a:lnTo>
                  <a:lnTo>
                    <a:pt x="61" y="31"/>
                  </a:lnTo>
                  <a:lnTo>
                    <a:pt x="65" y="34"/>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6" name="Google Shape;126;p3"/>
            <p:cNvSpPr/>
            <p:nvPr/>
          </p:nvSpPr>
          <p:spPr>
            <a:xfrm>
              <a:off x="5078" y="2596"/>
              <a:ext cx="43" cy="34"/>
            </a:xfrm>
            <a:custGeom>
              <a:rect b="b" l="l" r="r" t="t"/>
              <a:pathLst>
                <a:path extrusionOk="0" h="34" w="43">
                  <a:moveTo>
                    <a:pt x="43" y="0"/>
                  </a:moveTo>
                  <a:lnTo>
                    <a:pt x="41" y="10"/>
                  </a:lnTo>
                  <a:lnTo>
                    <a:pt x="38" y="19"/>
                  </a:lnTo>
                  <a:lnTo>
                    <a:pt x="32" y="27"/>
                  </a:lnTo>
                  <a:lnTo>
                    <a:pt x="28" y="34"/>
                  </a:lnTo>
                  <a:lnTo>
                    <a:pt x="20" y="34"/>
                  </a:lnTo>
                  <a:lnTo>
                    <a:pt x="13" y="31"/>
                  </a:lnTo>
                  <a:lnTo>
                    <a:pt x="7" y="28"/>
                  </a:lnTo>
                  <a:lnTo>
                    <a:pt x="0" y="25"/>
                  </a:lnTo>
                  <a:lnTo>
                    <a:pt x="3" y="21"/>
                  </a:lnTo>
                  <a:lnTo>
                    <a:pt x="9" y="18"/>
                  </a:lnTo>
                  <a:lnTo>
                    <a:pt x="13" y="14"/>
                  </a:lnTo>
                  <a:lnTo>
                    <a:pt x="20" y="11"/>
                  </a:lnTo>
                  <a:lnTo>
                    <a:pt x="26" y="7"/>
                  </a:lnTo>
                  <a:lnTo>
                    <a:pt x="31" y="5"/>
                  </a:lnTo>
                  <a:lnTo>
                    <a:pt x="37" y="3"/>
                  </a:lnTo>
                  <a:lnTo>
                    <a:pt x="43" y="0"/>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7" name="Google Shape;127;p3"/>
            <p:cNvSpPr/>
            <p:nvPr/>
          </p:nvSpPr>
          <p:spPr>
            <a:xfrm>
              <a:off x="4237" y="2599"/>
              <a:ext cx="310" cy="155"/>
            </a:xfrm>
            <a:custGeom>
              <a:rect b="b" l="l" r="r" t="t"/>
              <a:pathLst>
                <a:path extrusionOk="0" h="155" w="310">
                  <a:moveTo>
                    <a:pt x="261" y="48"/>
                  </a:moveTo>
                  <a:lnTo>
                    <a:pt x="267" y="54"/>
                  </a:lnTo>
                  <a:lnTo>
                    <a:pt x="272" y="59"/>
                  </a:lnTo>
                  <a:lnTo>
                    <a:pt x="277" y="65"/>
                  </a:lnTo>
                  <a:lnTo>
                    <a:pt x="281" y="70"/>
                  </a:lnTo>
                  <a:lnTo>
                    <a:pt x="286" y="77"/>
                  </a:lnTo>
                  <a:lnTo>
                    <a:pt x="290" y="83"/>
                  </a:lnTo>
                  <a:lnTo>
                    <a:pt x="294" y="90"/>
                  </a:lnTo>
                  <a:lnTo>
                    <a:pt x="297" y="98"/>
                  </a:lnTo>
                  <a:lnTo>
                    <a:pt x="300" y="101"/>
                  </a:lnTo>
                  <a:lnTo>
                    <a:pt x="304" y="99"/>
                  </a:lnTo>
                  <a:lnTo>
                    <a:pt x="307" y="99"/>
                  </a:lnTo>
                  <a:lnTo>
                    <a:pt x="310" y="99"/>
                  </a:lnTo>
                  <a:lnTo>
                    <a:pt x="310" y="108"/>
                  </a:lnTo>
                  <a:lnTo>
                    <a:pt x="310" y="116"/>
                  </a:lnTo>
                  <a:lnTo>
                    <a:pt x="309" y="124"/>
                  </a:lnTo>
                  <a:lnTo>
                    <a:pt x="305" y="131"/>
                  </a:lnTo>
                  <a:lnTo>
                    <a:pt x="293" y="134"/>
                  </a:lnTo>
                  <a:lnTo>
                    <a:pt x="279" y="135"/>
                  </a:lnTo>
                  <a:lnTo>
                    <a:pt x="266" y="135"/>
                  </a:lnTo>
                  <a:lnTo>
                    <a:pt x="253" y="132"/>
                  </a:lnTo>
                  <a:lnTo>
                    <a:pt x="241" y="129"/>
                  </a:lnTo>
                  <a:lnTo>
                    <a:pt x="230" y="123"/>
                  </a:lnTo>
                  <a:lnTo>
                    <a:pt x="220" y="115"/>
                  </a:lnTo>
                  <a:lnTo>
                    <a:pt x="211" y="106"/>
                  </a:lnTo>
                  <a:lnTo>
                    <a:pt x="202" y="115"/>
                  </a:lnTo>
                  <a:lnTo>
                    <a:pt x="192" y="122"/>
                  </a:lnTo>
                  <a:lnTo>
                    <a:pt x="180" y="126"/>
                  </a:lnTo>
                  <a:lnTo>
                    <a:pt x="168" y="130"/>
                  </a:lnTo>
                  <a:lnTo>
                    <a:pt x="155" y="132"/>
                  </a:lnTo>
                  <a:lnTo>
                    <a:pt x="143" y="133"/>
                  </a:lnTo>
                  <a:lnTo>
                    <a:pt x="130" y="132"/>
                  </a:lnTo>
                  <a:lnTo>
                    <a:pt x="118" y="131"/>
                  </a:lnTo>
                  <a:lnTo>
                    <a:pt x="112" y="125"/>
                  </a:lnTo>
                  <a:lnTo>
                    <a:pt x="113" y="118"/>
                  </a:lnTo>
                  <a:lnTo>
                    <a:pt x="117" y="111"/>
                  </a:lnTo>
                  <a:lnTo>
                    <a:pt x="121" y="105"/>
                  </a:lnTo>
                  <a:lnTo>
                    <a:pt x="131" y="98"/>
                  </a:lnTo>
                  <a:lnTo>
                    <a:pt x="143" y="93"/>
                  </a:lnTo>
                  <a:lnTo>
                    <a:pt x="154" y="87"/>
                  </a:lnTo>
                  <a:lnTo>
                    <a:pt x="165" y="82"/>
                  </a:lnTo>
                  <a:lnTo>
                    <a:pt x="177" y="77"/>
                  </a:lnTo>
                  <a:lnTo>
                    <a:pt x="190" y="73"/>
                  </a:lnTo>
                  <a:lnTo>
                    <a:pt x="202" y="69"/>
                  </a:lnTo>
                  <a:lnTo>
                    <a:pt x="214" y="67"/>
                  </a:lnTo>
                  <a:lnTo>
                    <a:pt x="222" y="58"/>
                  </a:lnTo>
                  <a:lnTo>
                    <a:pt x="218" y="53"/>
                  </a:lnTo>
                  <a:lnTo>
                    <a:pt x="203" y="58"/>
                  </a:lnTo>
                  <a:lnTo>
                    <a:pt x="188" y="62"/>
                  </a:lnTo>
                  <a:lnTo>
                    <a:pt x="174" y="67"/>
                  </a:lnTo>
                  <a:lnTo>
                    <a:pt x="158" y="73"/>
                  </a:lnTo>
                  <a:lnTo>
                    <a:pt x="145" y="79"/>
                  </a:lnTo>
                  <a:lnTo>
                    <a:pt x="130" y="86"/>
                  </a:lnTo>
                  <a:lnTo>
                    <a:pt x="118" y="93"/>
                  </a:lnTo>
                  <a:lnTo>
                    <a:pt x="106" y="102"/>
                  </a:lnTo>
                  <a:lnTo>
                    <a:pt x="100" y="116"/>
                  </a:lnTo>
                  <a:lnTo>
                    <a:pt x="99" y="115"/>
                  </a:lnTo>
                  <a:lnTo>
                    <a:pt x="98" y="122"/>
                  </a:lnTo>
                  <a:lnTo>
                    <a:pt x="99" y="127"/>
                  </a:lnTo>
                  <a:lnTo>
                    <a:pt x="102" y="132"/>
                  </a:lnTo>
                  <a:lnTo>
                    <a:pt x="106" y="138"/>
                  </a:lnTo>
                  <a:lnTo>
                    <a:pt x="110" y="142"/>
                  </a:lnTo>
                  <a:lnTo>
                    <a:pt x="116" y="146"/>
                  </a:lnTo>
                  <a:lnTo>
                    <a:pt x="121" y="147"/>
                  </a:lnTo>
                  <a:lnTo>
                    <a:pt x="127" y="151"/>
                  </a:lnTo>
                  <a:lnTo>
                    <a:pt x="120" y="152"/>
                  </a:lnTo>
                  <a:lnTo>
                    <a:pt x="113" y="154"/>
                  </a:lnTo>
                  <a:lnTo>
                    <a:pt x="106" y="155"/>
                  </a:lnTo>
                  <a:lnTo>
                    <a:pt x="99" y="152"/>
                  </a:lnTo>
                  <a:lnTo>
                    <a:pt x="92" y="146"/>
                  </a:lnTo>
                  <a:lnTo>
                    <a:pt x="86" y="140"/>
                  </a:lnTo>
                  <a:lnTo>
                    <a:pt x="81" y="133"/>
                  </a:lnTo>
                  <a:lnTo>
                    <a:pt x="81" y="124"/>
                  </a:lnTo>
                  <a:lnTo>
                    <a:pt x="74" y="120"/>
                  </a:lnTo>
                  <a:lnTo>
                    <a:pt x="73" y="112"/>
                  </a:lnTo>
                  <a:lnTo>
                    <a:pt x="73" y="103"/>
                  </a:lnTo>
                  <a:lnTo>
                    <a:pt x="74" y="95"/>
                  </a:lnTo>
                  <a:lnTo>
                    <a:pt x="83" y="89"/>
                  </a:lnTo>
                  <a:lnTo>
                    <a:pt x="92" y="86"/>
                  </a:lnTo>
                  <a:lnTo>
                    <a:pt x="101" y="82"/>
                  </a:lnTo>
                  <a:lnTo>
                    <a:pt x="111" y="80"/>
                  </a:lnTo>
                  <a:lnTo>
                    <a:pt x="121" y="76"/>
                  </a:lnTo>
                  <a:lnTo>
                    <a:pt x="130" y="73"/>
                  </a:lnTo>
                  <a:lnTo>
                    <a:pt x="139" y="68"/>
                  </a:lnTo>
                  <a:lnTo>
                    <a:pt x="148" y="61"/>
                  </a:lnTo>
                  <a:lnTo>
                    <a:pt x="148" y="51"/>
                  </a:lnTo>
                  <a:lnTo>
                    <a:pt x="140" y="50"/>
                  </a:lnTo>
                  <a:lnTo>
                    <a:pt x="135" y="53"/>
                  </a:lnTo>
                  <a:lnTo>
                    <a:pt x="130" y="58"/>
                  </a:lnTo>
                  <a:lnTo>
                    <a:pt x="125" y="61"/>
                  </a:lnTo>
                  <a:lnTo>
                    <a:pt x="109" y="67"/>
                  </a:lnTo>
                  <a:lnTo>
                    <a:pt x="94" y="72"/>
                  </a:lnTo>
                  <a:lnTo>
                    <a:pt x="79" y="77"/>
                  </a:lnTo>
                  <a:lnTo>
                    <a:pt x="64" y="82"/>
                  </a:lnTo>
                  <a:lnTo>
                    <a:pt x="49" y="87"/>
                  </a:lnTo>
                  <a:lnTo>
                    <a:pt x="33" y="89"/>
                  </a:lnTo>
                  <a:lnTo>
                    <a:pt x="17" y="91"/>
                  </a:lnTo>
                  <a:lnTo>
                    <a:pt x="0" y="91"/>
                  </a:lnTo>
                  <a:lnTo>
                    <a:pt x="7" y="81"/>
                  </a:lnTo>
                  <a:lnTo>
                    <a:pt x="15" y="72"/>
                  </a:lnTo>
                  <a:lnTo>
                    <a:pt x="24" y="65"/>
                  </a:lnTo>
                  <a:lnTo>
                    <a:pt x="34" y="58"/>
                  </a:lnTo>
                  <a:lnTo>
                    <a:pt x="44" y="52"/>
                  </a:lnTo>
                  <a:lnTo>
                    <a:pt x="55" y="46"/>
                  </a:lnTo>
                  <a:lnTo>
                    <a:pt x="66" y="40"/>
                  </a:lnTo>
                  <a:lnTo>
                    <a:pt x="78" y="33"/>
                  </a:lnTo>
                  <a:lnTo>
                    <a:pt x="87" y="30"/>
                  </a:lnTo>
                  <a:lnTo>
                    <a:pt x="96" y="26"/>
                  </a:lnTo>
                  <a:lnTo>
                    <a:pt x="105" y="23"/>
                  </a:lnTo>
                  <a:lnTo>
                    <a:pt x="115" y="18"/>
                  </a:lnTo>
                  <a:lnTo>
                    <a:pt x="124" y="15"/>
                  </a:lnTo>
                  <a:lnTo>
                    <a:pt x="134" y="12"/>
                  </a:lnTo>
                  <a:lnTo>
                    <a:pt x="144" y="10"/>
                  </a:lnTo>
                  <a:lnTo>
                    <a:pt x="154" y="10"/>
                  </a:lnTo>
                  <a:lnTo>
                    <a:pt x="157" y="8"/>
                  </a:lnTo>
                  <a:lnTo>
                    <a:pt x="161" y="5"/>
                  </a:lnTo>
                  <a:lnTo>
                    <a:pt x="164" y="3"/>
                  </a:lnTo>
                  <a:lnTo>
                    <a:pt x="167" y="0"/>
                  </a:lnTo>
                  <a:lnTo>
                    <a:pt x="182" y="2"/>
                  </a:lnTo>
                  <a:lnTo>
                    <a:pt x="195" y="5"/>
                  </a:lnTo>
                  <a:lnTo>
                    <a:pt x="206" y="11"/>
                  </a:lnTo>
                  <a:lnTo>
                    <a:pt x="218" y="18"/>
                  </a:lnTo>
                  <a:lnTo>
                    <a:pt x="229" y="26"/>
                  </a:lnTo>
                  <a:lnTo>
                    <a:pt x="240" y="35"/>
                  </a:lnTo>
                  <a:lnTo>
                    <a:pt x="250" y="41"/>
                  </a:lnTo>
                  <a:lnTo>
                    <a:pt x="261" y="48"/>
                  </a:lnTo>
                  <a:close/>
                </a:path>
              </a:pathLst>
            </a:custGeom>
            <a:solidFill>
              <a:srgbClr val="BFA0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8" name="Google Shape;128;p3"/>
            <p:cNvSpPr/>
            <p:nvPr/>
          </p:nvSpPr>
          <p:spPr>
            <a:xfrm>
              <a:off x="5140" y="2615"/>
              <a:ext cx="73" cy="82"/>
            </a:xfrm>
            <a:custGeom>
              <a:rect b="b" l="l" r="r" t="t"/>
              <a:pathLst>
                <a:path extrusionOk="0" h="82" w="73">
                  <a:moveTo>
                    <a:pt x="59" y="15"/>
                  </a:moveTo>
                  <a:lnTo>
                    <a:pt x="63" y="29"/>
                  </a:lnTo>
                  <a:lnTo>
                    <a:pt x="68" y="43"/>
                  </a:lnTo>
                  <a:lnTo>
                    <a:pt x="71" y="58"/>
                  </a:lnTo>
                  <a:lnTo>
                    <a:pt x="73" y="73"/>
                  </a:lnTo>
                  <a:lnTo>
                    <a:pt x="66" y="75"/>
                  </a:lnTo>
                  <a:lnTo>
                    <a:pt x="58" y="78"/>
                  </a:lnTo>
                  <a:lnTo>
                    <a:pt x="50" y="80"/>
                  </a:lnTo>
                  <a:lnTo>
                    <a:pt x="41" y="81"/>
                  </a:lnTo>
                  <a:lnTo>
                    <a:pt x="32" y="82"/>
                  </a:lnTo>
                  <a:lnTo>
                    <a:pt x="23" y="82"/>
                  </a:lnTo>
                  <a:lnTo>
                    <a:pt x="15" y="82"/>
                  </a:lnTo>
                  <a:lnTo>
                    <a:pt x="6" y="82"/>
                  </a:lnTo>
                  <a:lnTo>
                    <a:pt x="0" y="80"/>
                  </a:lnTo>
                  <a:lnTo>
                    <a:pt x="2" y="67"/>
                  </a:lnTo>
                  <a:lnTo>
                    <a:pt x="5" y="56"/>
                  </a:lnTo>
                  <a:lnTo>
                    <a:pt x="10" y="45"/>
                  </a:lnTo>
                  <a:lnTo>
                    <a:pt x="14" y="36"/>
                  </a:lnTo>
                  <a:lnTo>
                    <a:pt x="21" y="27"/>
                  </a:lnTo>
                  <a:lnTo>
                    <a:pt x="26" y="19"/>
                  </a:lnTo>
                  <a:lnTo>
                    <a:pt x="34" y="9"/>
                  </a:lnTo>
                  <a:lnTo>
                    <a:pt x="41" y="0"/>
                  </a:lnTo>
                  <a:lnTo>
                    <a:pt x="47" y="2"/>
                  </a:lnTo>
                  <a:lnTo>
                    <a:pt x="51" y="5"/>
                  </a:lnTo>
                  <a:lnTo>
                    <a:pt x="56" y="9"/>
                  </a:lnTo>
                  <a:lnTo>
                    <a:pt x="59" y="15"/>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9" name="Google Shape;129;p3"/>
            <p:cNvSpPr/>
            <p:nvPr/>
          </p:nvSpPr>
          <p:spPr>
            <a:xfrm>
              <a:off x="4903" y="2620"/>
              <a:ext cx="63" cy="80"/>
            </a:xfrm>
            <a:custGeom>
              <a:rect b="b" l="l" r="r" t="t"/>
              <a:pathLst>
                <a:path extrusionOk="0" h="80" w="63">
                  <a:moveTo>
                    <a:pt x="30" y="2"/>
                  </a:moveTo>
                  <a:lnTo>
                    <a:pt x="34" y="9"/>
                  </a:lnTo>
                  <a:lnTo>
                    <a:pt x="40" y="17"/>
                  </a:lnTo>
                  <a:lnTo>
                    <a:pt x="44" y="25"/>
                  </a:lnTo>
                  <a:lnTo>
                    <a:pt x="49" y="33"/>
                  </a:lnTo>
                  <a:lnTo>
                    <a:pt x="52" y="41"/>
                  </a:lnTo>
                  <a:lnTo>
                    <a:pt x="56" y="49"/>
                  </a:lnTo>
                  <a:lnTo>
                    <a:pt x="60" y="59"/>
                  </a:lnTo>
                  <a:lnTo>
                    <a:pt x="63" y="67"/>
                  </a:lnTo>
                  <a:lnTo>
                    <a:pt x="58" y="73"/>
                  </a:lnTo>
                  <a:lnTo>
                    <a:pt x="51" y="75"/>
                  </a:lnTo>
                  <a:lnTo>
                    <a:pt x="43" y="77"/>
                  </a:lnTo>
                  <a:lnTo>
                    <a:pt x="35" y="77"/>
                  </a:lnTo>
                  <a:lnTo>
                    <a:pt x="26" y="77"/>
                  </a:lnTo>
                  <a:lnTo>
                    <a:pt x="17" y="77"/>
                  </a:lnTo>
                  <a:lnTo>
                    <a:pt x="8" y="77"/>
                  </a:lnTo>
                  <a:lnTo>
                    <a:pt x="0" y="80"/>
                  </a:lnTo>
                  <a:lnTo>
                    <a:pt x="2" y="58"/>
                  </a:lnTo>
                  <a:lnTo>
                    <a:pt x="7" y="37"/>
                  </a:lnTo>
                  <a:lnTo>
                    <a:pt x="14" y="18"/>
                  </a:lnTo>
                  <a:lnTo>
                    <a:pt x="22" y="0"/>
                  </a:lnTo>
                  <a:lnTo>
                    <a:pt x="30" y="2"/>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0" name="Google Shape;130;p3"/>
            <p:cNvSpPr/>
            <p:nvPr/>
          </p:nvSpPr>
          <p:spPr>
            <a:xfrm>
              <a:off x="4196" y="2637"/>
              <a:ext cx="50" cy="31"/>
            </a:xfrm>
            <a:custGeom>
              <a:rect b="b" l="l" r="r" t="t"/>
              <a:pathLst>
                <a:path extrusionOk="0" h="31" w="50">
                  <a:moveTo>
                    <a:pt x="50" y="10"/>
                  </a:moveTo>
                  <a:lnTo>
                    <a:pt x="48" y="16"/>
                  </a:lnTo>
                  <a:lnTo>
                    <a:pt x="45" y="21"/>
                  </a:lnTo>
                  <a:lnTo>
                    <a:pt x="40" y="23"/>
                  </a:lnTo>
                  <a:lnTo>
                    <a:pt x="35" y="24"/>
                  </a:lnTo>
                  <a:lnTo>
                    <a:pt x="29" y="26"/>
                  </a:lnTo>
                  <a:lnTo>
                    <a:pt x="24" y="27"/>
                  </a:lnTo>
                  <a:lnTo>
                    <a:pt x="18" y="29"/>
                  </a:lnTo>
                  <a:lnTo>
                    <a:pt x="12" y="31"/>
                  </a:lnTo>
                  <a:lnTo>
                    <a:pt x="7" y="30"/>
                  </a:lnTo>
                  <a:lnTo>
                    <a:pt x="3" y="29"/>
                  </a:lnTo>
                  <a:lnTo>
                    <a:pt x="0" y="26"/>
                  </a:lnTo>
                  <a:lnTo>
                    <a:pt x="0" y="20"/>
                  </a:lnTo>
                  <a:lnTo>
                    <a:pt x="5" y="14"/>
                  </a:lnTo>
                  <a:lnTo>
                    <a:pt x="11" y="8"/>
                  </a:lnTo>
                  <a:lnTo>
                    <a:pt x="20" y="3"/>
                  </a:lnTo>
                  <a:lnTo>
                    <a:pt x="30" y="0"/>
                  </a:lnTo>
                  <a:lnTo>
                    <a:pt x="37" y="0"/>
                  </a:lnTo>
                  <a:lnTo>
                    <a:pt x="43" y="1"/>
                  </a:lnTo>
                  <a:lnTo>
                    <a:pt x="47" y="5"/>
                  </a:lnTo>
                  <a:lnTo>
                    <a:pt x="50" y="1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1" name="Google Shape;131;p3"/>
            <p:cNvSpPr/>
            <p:nvPr/>
          </p:nvSpPr>
          <p:spPr>
            <a:xfrm>
              <a:off x="5161" y="2638"/>
              <a:ext cx="38" cy="49"/>
            </a:xfrm>
            <a:custGeom>
              <a:rect b="b" l="l" r="r" t="t"/>
              <a:pathLst>
                <a:path extrusionOk="0" h="49" w="38">
                  <a:moveTo>
                    <a:pt x="38" y="18"/>
                  </a:moveTo>
                  <a:lnTo>
                    <a:pt x="35" y="23"/>
                  </a:lnTo>
                  <a:lnTo>
                    <a:pt x="36" y="30"/>
                  </a:lnTo>
                  <a:lnTo>
                    <a:pt x="37" y="37"/>
                  </a:lnTo>
                  <a:lnTo>
                    <a:pt x="33" y="43"/>
                  </a:lnTo>
                  <a:lnTo>
                    <a:pt x="28" y="47"/>
                  </a:lnTo>
                  <a:lnTo>
                    <a:pt x="21" y="49"/>
                  </a:lnTo>
                  <a:lnTo>
                    <a:pt x="13" y="49"/>
                  </a:lnTo>
                  <a:lnTo>
                    <a:pt x="7" y="49"/>
                  </a:lnTo>
                  <a:lnTo>
                    <a:pt x="0" y="40"/>
                  </a:lnTo>
                  <a:lnTo>
                    <a:pt x="2" y="34"/>
                  </a:lnTo>
                  <a:lnTo>
                    <a:pt x="7" y="25"/>
                  </a:lnTo>
                  <a:lnTo>
                    <a:pt x="11" y="15"/>
                  </a:lnTo>
                  <a:lnTo>
                    <a:pt x="16" y="7"/>
                  </a:lnTo>
                  <a:lnTo>
                    <a:pt x="21" y="1"/>
                  </a:lnTo>
                  <a:lnTo>
                    <a:pt x="27" y="0"/>
                  </a:lnTo>
                  <a:lnTo>
                    <a:pt x="32" y="5"/>
                  </a:lnTo>
                  <a:lnTo>
                    <a:pt x="38" y="1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2" name="Google Shape;132;p3"/>
            <p:cNvSpPr/>
            <p:nvPr/>
          </p:nvSpPr>
          <p:spPr>
            <a:xfrm>
              <a:off x="4917" y="2646"/>
              <a:ext cx="36" cy="47"/>
            </a:xfrm>
            <a:custGeom>
              <a:rect b="b" l="l" r="r" t="t"/>
              <a:pathLst>
                <a:path extrusionOk="0" h="47" w="36">
                  <a:moveTo>
                    <a:pt x="36" y="41"/>
                  </a:moveTo>
                  <a:lnTo>
                    <a:pt x="31" y="42"/>
                  </a:lnTo>
                  <a:lnTo>
                    <a:pt x="27" y="43"/>
                  </a:lnTo>
                  <a:lnTo>
                    <a:pt x="23" y="44"/>
                  </a:lnTo>
                  <a:lnTo>
                    <a:pt x="19" y="46"/>
                  </a:lnTo>
                  <a:lnTo>
                    <a:pt x="14" y="47"/>
                  </a:lnTo>
                  <a:lnTo>
                    <a:pt x="10" y="47"/>
                  </a:lnTo>
                  <a:lnTo>
                    <a:pt x="5" y="47"/>
                  </a:lnTo>
                  <a:lnTo>
                    <a:pt x="1" y="44"/>
                  </a:lnTo>
                  <a:lnTo>
                    <a:pt x="0" y="33"/>
                  </a:lnTo>
                  <a:lnTo>
                    <a:pt x="1" y="20"/>
                  </a:lnTo>
                  <a:lnTo>
                    <a:pt x="7" y="8"/>
                  </a:lnTo>
                  <a:lnTo>
                    <a:pt x="14" y="0"/>
                  </a:lnTo>
                  <a:lnTo>
                    <a:pt x="23" y="6"/>
                  </a:lnTo>
                  <a:lnTo>
                    <a:pt x="30" y="15"/>
                  </a:lnTo>
                  <a:lnTo>
                    <a:pt x="33" y="28"/>
                  </a:lnTo>
                  <a:lnTo>
                    <a:pt x="36" y="4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3" name="Google Shape;133;p3"/>
            <p:cNvSpPr/>
            <p:nvPr/>
          </p:nvSpPr>
          <p:spPr>
            <a:xfrm>
              <a:off x="4636" y="2650"/>
              <a:ext cx="64" cy="71"/>
            </a:xfrm>
            <a:custGeom>
              <a:rect b="b" l="l" r="r" t="t"/>
              <a:pathLst>
                <a:path extrusionOk="0" h="71" w="64">
                  <a:moveTo>
                    <a:pt x="64" y="11"/>
                  </a:moveTo>
                  <a:lnTo>
                    <a:pt x="61" y="21"/>
                  </a:lnTo>
                  <a:lnTo>
                    <a:pt x="57" y="28"/>
                  </a:lnTo>
                  <a:lnTo>
                    <a:pt x="51" y="33"/>
                  </a:lnTo>
                  <a:lnTo>
                    <a:pt x="45" y="38"/>
                  </a:lnTo>
                  <a:lnTo>
                    <a:pt x="39" y="42"/>
                  </a:lnTo>
                  <a:lnTo>
                    <a:pt x="33" y="46"/>
                  </a:lnTo>
                  <a:lnTo>
                    <a:pt x="28" y="51"/>
                  </a:lnTo>
                  <a:lnTo>
                    <a:pt x="22" y="55"/>
                  </a:lnTo>
                  <a:lnTo>
                    <a:pt x="17" y="60"/>
                  </a:lnTo>
                  <a:lnTo>
                    <a:pt x="10" y="65"/>
                  </a:lnTo>
                  <a:lnTo>
                    <a:pt x="6" y="68"/>
                  </a:lnTo>
                  <a:lnTo>
                    <a:pt x="0" y="71"/>
                  </a:lnTo>
                  <a:lnTo>
                    <a:pt x="6" y="66"/>
                  </a:lnTo>
                  <a:lnTo>
                    <a:pt x="12" y="60"/>
                  </a:lnTo>
                  <a:lnTo>
                    <a:pt x="18" y="55"/>
                  </a:lnTo>
                  <a:lnTo>
                    <a:pt x="25" y="50"/>
                  </a:lnTo>
                  <a:lnTo>
                    <a:pt x="30" y="44"/>
                  </a:lnTo>
                  <a:lnTo>
                    <a:pt x="35" y="38"/>
                  </a:lnTo>
                  <a:lnTo>
                    <a:pt x="39" y="31"/>
                  </a:lnTo>
                  <a:lnTo>
                    <a:pt x="42" y="23"/>
                  </a:lnTo>
                  <a:lnTo>
                    <a:pt x="38" y="17"/>
                  </a:lnTo>
                  <a:lnTo>
                    <a:pt x="31" y="15"/>
                  </a:lnTo>
                  <a:lnTo>
                    <a:pt x="23" y="15"/>
                  </a:lnTo>
                  <a:lnTo>
                    <a:pt x="14" y="16"/>
                  </a:lnTo>
                  <a:lnTo>
                    <a:pt x="8" y="16"/>
                  </a:lnTo>
                  <a:lnTo>
                    <a:pt x="2" y="15"/>
                  </a:lnTo>
                  <a:lnTo>
                    <a:pt x="1" y="9"/>
                  </a:lnTo>
                  <a:lnTo>
                    <a:pt x="4" y="0"/>
                  </a:lnTo>
                  <a:lnTo>
                    <a:pt x="12" y="1"/>
                  </a:lnTo>
                  <a:lnTo>
                    <a:pt x="19" y="3"/>
                  </a:lnTo>
                  <a:lnTo>
                    <a:pt x="27" y="4"/>
                  </a:lnTo>
                  <a:lnTo>
                    <a:pt x="35" y="7"/>
                  </a:lnTo>
                  <a:lnTo>
                    <a:pt x="42" y="8"/>
                  </a:lnTo>
                  <a:lnTo>
                    <a:pt x="49" y="9"/>
                  </a:lnTo>
                  <a:lnTo>
                    <a:pt x="57" y="10"/>
                  </a:lnTo>
                  <a:lnTo>
                    <a:pt x="64" y="11"/>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4" name="Google Shape;134;p3"/>
            <p:cNvSpPr/>
            <p:nvPr/>
          </p:nvSpPr>
          <p:spPr>
            <a:xfrm>
              <a:off x="4099" y="2659"/>
              <a:ext cx="51" cy="28"/>
            </a:xfrm>
            <a:custGeom>
              <a:rect b="b" l="l" r="r" t="t"/>
              <a:pathLst>
                <a:path extrusionOk="0" h="28" w="51">
                  <a:moveTo>
                    <a:pt x="51" y="10"/>
                  </a:moveTo>
                  <a:lnTo>
                    <a:pt x="46" y="19"/>
                  </a:lnTo>
                  <a:lnTo>
                    <a:pt x="39" y="23"/>
                  </a:lnTo>
                  <a:lnTo>
                    <a:pt x="29" y="26"/>
                  </a:lnTo>
                  <a:lnTo>
                    <a:pt x="19" y="28"/>
                  </a:lnTo>
                  <a:lnTo>
                    <a:pt x="12" y="28"/>
                  </a:lnTo>
                  <a:lnTo>
                    <a:pt x="7" y="26"/>
                  </a:lnTo>
                  <a:lnTo>
                    <a:pt x="4" y="22"/>
                  </a:lnTo>
                  <a:lnTo>
                    <a:pt x="0" y="19"/>
                  </a:lnTo>
                  <a:lnTo>
                    <a:pt x="1" y="9"/>
                  </a:lnTo>
                  <a:lnTo>
                    <a:pt x="9" y="5"/>
                  </a:lnTo>
                  <a:lnTo>
                    <a:pt x="18" y="2"/>
                  </a:lnTo>
                  <a:lnTo>
                    <a:pt x="27" y="0"/>
                  </a:lnTo>
                  <a:lnTo>
                    <a:pt x="34" y="0"/>
                  </a:lnTo>
                  <a:lnTo>
                    <a:pt x="43" y="0"/>
                  </a:lnTo>
                  <a:lnTo>
                    <a:pt x="50" y="2"/>
                  </a:lnTo>
                  <a:lnTo>
                    <a:pt x="51" y="1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5" name="Google Shape;135;p3"/>
            <p:cNvSpPr/>
            <p:nvPr/>
          </p:nvSpPr>
          <p:spPr>
            <a:xfrm>
              <a:off x="5175" y="2661"/>
              <a:ext cx="9" cy="13"/>
            </a:xfrm>
            <a:custGeom>
              <a:rect b="b" l="l" r="r" t="t"/>
              <a:pathLst>
                <a:path extrusionOk="0" h="13" w="9">
                  <a:moveTo>
                    <a:pt x="5" y="13"/>
                  </a:moveTo>
                  <a:lnTo>
                    <a:pt x="0" y="12"/>
                  </a:lnTo>
                  <a:lnTo>
                    <a:pt x="6" y="0"/>
                  </a:lnTo>
                  <a:lnTo>
                    <a:pt x="7" y="4"/>
                  </a:lnTo>
                  <a:lnTo>
                    <a:pt x="9" y="8"/>
                  </a:lnTo>
                  <a:lnTo>
                    <a:pt x="8" y="12"/>
                  </a:lnTo>
                  <a:lnTo>
                    <a:pt x="5" y="13"/>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6" name="Google Shape;136;p3"/>
            <p:cNvSpPr/>
            <p:nvPr/>
          </p:nvSpPr>
          <p:spPr>
            <a:xfrm>
              <a:off x="4994" y="2665"/>
              <a:ext cx="100" cy="114"/>
            </a:xfrm>
            <a:custGeom>
              <a:rect b="b" l="l" r="r" t="t"/>
              <a:pathLst>
                <a:path extrusionOk="0" h="114" w="100">
                  <a:moveTo>
                    <a:pt x="100" y="93"/>
                  </a:moveTo>
                  <a:lnTo>
                    <a:pt x="95" y="101"/>
                  </a:lnTo>
                  <a:lnTo>
                    <a:pt x="87" y="105"/>
                  </a:lnTo>
                  <a:lnTo>
                    <a:pt x="78" y="108"/>
                  </a:lnTo>
                  <a:lnTo>
                    <a:pt x="68" y="109"/>
                  </a:lnTo>
                  <a:lnTo>
                    <a:pt x="59" y="108"/>
                  </a:lnTo>
                  <a:lnTo>
                    <a:pt x="50" y="108"/>
                  </a:lnTo>
                  <a:lnTo>
                    <a:pt x="43" y="110"/>
                  </a:lnTo>
                  <a:lnTo>
                    <a:pt x="34" y="111"/>
                  </a:lnTo>
                  <a:lnTo>
                    <a:pt x="25" y="114"/>
                  </a:lnTo>
                  <a:lnTo>
                    <a:pt x="17" y="114"/>
                  </a:lnTo>
                  <a:lnTo>
                    <a:pt x="9" y="112"/>
                  </a:lnTo>
                  <a:lnTo>
                    <a:pt x="1" y="108"/>
                  </a:lnTo>
                  <a:lnTo>
                    <a:pt x="0" y="98"/>
                  </a:lnTo>
                  <a:lnTo>
                    <a:pt x="3" y="93"/>
                  </a:lnTo>
                  <a:lnTo>
                    <a:pt x="6" y="87"/>
                  </a:lnTo>
                  <a:lnTo>
                    <a:pt x="6" y="79"/>
                  </a:lnTo>
                  <a:lnTo>
                    <a:pt x="10" y="68"/>
                  </a:lnTo>
                  <a:lnTo>
                    <a:pt x="14" y="58"/>
                  </a:lnTo>
                  <a:lnTo>
                    <a:pt x="18" y="47"/>
                  </a:lnTo>
                  <a:lnTo>
                    <a:pt x="21" y="37"/>
                  </a:lnTo>
                  <a:lnTo>
                    <a:pt x="26" y="28"/>
                  </a:lnTo>
                  <a:lnTo>
                    <a:pt x="30" y="18"/>
                  </a:lnTo>
                  <a:lnTo>
                    <a:pt x="36" y="9"/>
                  </a:lnTo>
                  <a:lnTo>
                    <a:pt x="43" y="0"/>
                  </a:lnTo>
                  <a:lnTo>
                    <a:pt x="56" y="6"/>
                  </a:lnTo>
                  <a:lnTo>
                    <a:pt x="66" y="14"/>
                  </a:lnTo>
                  <a:lnTo>
                    <a:pt x="75" y="24"/>
                  </a:lnTo>
                  <a:lnTo>
                    <a:pt x="82" y="36"/>
                  </a:lnTo>
                  <a:lnTo>
                    <a:pt x="87" y="50"/>
                  </a:lnTo>
                  <a:lnTo>
                    <a:pt x="92" y="64"/>
                  </a:lnTo>
                  <a:lnTo>
                    <a:pt x="96" y="78"/>
                  </a:lnTo>
                  <a:lnTo>
                    <a:pt x="100" y="9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7" name="Google Shape;137;p3"/>
            <p:cNvSpPr/>
            <p:nvPr/>
          </p:nvSpPr>
          <p:spPr>
            <a:xfrm>
              <a:off x="4931" y="2668"/>
              <a:ext cx="3" cy="10"/>
            </a:xfrm>
            <a:custGeom>
              <a:rect b="b" l="l" r="r" t="t"/>
              <a:pathLst>
                <a:path extrusionOk="0" h="10" w="3">
                  <a:moveTo>
                    <a:pt x="3" y="10"/>
                  </a:moveTo>
                  <a:lnTo>
                    <a:pt x="2" y="10"/>
                  </a:lnTo>
                  <a:lnTo>
                    <a:pt x="0" y="7"/>
                  </a:lnTo>
                  <a:lnTo>
                    <a:pt x="0" y="4"/>
                  </a:lnTo>
                  <a:lnTo>
                    <a:pt x="0" y="0"/>
                  </a:lnTo>
                  <a:lnTo>
                    <a:pt x="3" y="0"/>
                  </a:lnTo>
                  <a:lnTo>
                    <a:pt x="3" y="3"/>
                  </a:lnTo>
                  <a:lnTo>
                    <a:pt x="3" y="6"/>
                  </a:lnTo>
                  <a:lnTo>
                    <a:pt x="3" y="10"/>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8" name="Google Shape;138;p3"/>
            <p:cNvSpPr/>
            <p:nvPr/>
          </p:nvSpPr>
          <p:spPr>
            <a:xfrm>
              <a:off x="4634" y="2680"/>
              <a:ext cx="21" cy="18"/>
            </a:xfrm>
            <a:custGeom>
              <a:rect b="b" l="l" r="r" t="t"/>
              <a:pathLst>
                <a:path extrusionOk="0" h="18" w="21">
                  <a:moveTo>
                    <a:pt x="21" y="1"/>
                  </a:moveTo>
                  <a:lnTo>
                    <a:pt x="18" y="7"/>
                  </a:lnTo>
                  <a:lnTo>
                    <a:pt x="13" y="12"/>
                  </a:lnTo>
                  <a:lnTo>
                    <a:pt x="8" y="15"/>
                  </a:lnTo>
                  <a:lnTo>
                    <a:pt x="2" y="18"/>
                  </a:lnTo>
                  <a:lnTo>
                    <a:pt x="1" y="15"/>
                  </a:lnTo>
                  <a:lnTo>
                    <a:pt x="0" y="10"/>
                  </a:lnTo>
                  <a:lnTo>
                    <a:pt x="0" y="7"/>
                  </a:lnTo>
                  <a:lnTo>
                    <a:pt x="0" y="2"/>
                  </a:lnTo>
                  <a:lnTo>
                    <a:pt x="5" y="0"/>
                  </a:lnTo>
                  <a:lnTo>
                    <a:pt x="11" y="0"/>
                  </a:lnTo>
                  <a:lnTo>
                    <a:pt x="15" y="1"/>
                  </a:lnTo>
                  <a:lnTo>
                    <a:pt x="21" y="1"/>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9" name="Google Shape;139;p3"/>
            <p:cNvSpPr/>
            <p:nvPr/>
          </p:nvSpPr>
          <p:spPr>
            <a:xfrm>
              <a:off x="5010" y="2681"/>
              <a:ext cx="68" cy="85"/>
            </a:xfrm>
            <a:custGeom>
              <a:rect b="b" l="l" r="r" t="t"/>
              <a:pathLst>
                <a:path extrusionOk="0" h="85" w="68">
                  <a:moveTo>
                    <a:pt x="68" y="70"/>
                  </a:moveTo>
                  <a:lnTo>
                    <a:pt x="62" y="74"/>
                  </a:lnTo>
                  <a:lnTo>
                    <a:pt x="56" y="77"/>
                  </a:lnTo>
                  <a:lnTo>
                    <a:pt x="48" y="78"/>
                  </a:lnTo>
                  <a:lnTo>
                    <a:pt x="40" y="79"/>
                  </a:lnTo>
                  <a:lnTo>
                    <a:pt x="32" y="79"/>
                  </a:lnTo>
                  <a:lnTo>
                    <a:pt x="24" y="80"/>
                  </a:lnTo>
                  <a:lnTo>
                    <a:pt x="17" y="81"/>
                  </a:lnTo>
                  <a:lnTo>
                    <a:pt x="9" y="85"/>
                  </a:lnTo>
                  <a:lnTo>
                    <a:pt x="0" y="85"/>
                  </a:lnTo>
                  <a:lnTo>
                    <a:pt x="3" y="60"/>
                  </a:lnTo>
                  <a:lnTo>
                    <a:pt x="10" y="38"/>
                  </a:lnTo>
                  <a:lnTo>
                    <a:pt x="19" y="19"/>
                  </a:lnTo>
                  <a:lnTo>
                    <a:pt x="30" y="0"/>
                  </a:lnTo>
                  <a:lnTo>
                    <a:pt x="37" y="6"/>
                  </a:lnTo>
                  <a:lnTo>
                    <a:pt x="43" y="14"/>
                  </a:lnTo>
                  <a:lnTo>
                    <a:pt x="50" y="22"/>
                  </a:lnTo>
                  <a:lnTo>
                    <a:pt x="55" y="30"/>
                  </a:lnTo>
                  <a:lnTo>
                    <a:pt x="59" y="40"/>
                  </a:lnTo>
                  <a:lnTo>
                    <a:pt x="64" y="50"/>
                  </a:lnTo>
                  <a:lnTo>
                    <a:pt x="66" y="59"/>
                  </a:lnTo>
                  <a:lnTo>
                    <a:pt x="68" y="70"/>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0" name="Google Shape;140;p3"/>
            <p:cNvSpPr/>
            <p:nvPr/>
          </p:nvSpPr>
          <p:spPr>
            <a:xfrm>
              <a:off x="4691" y="2694"/>
              <a:ext cx="118" cy="111"/>
            </a:xfrm>
            <a:custGeom>
              <a:rect b="b" l="l" r="r" t="t"/>
              <a:pathLst>
                <a:path extrusionOk="0" h="111" w="118">
                  <a:moveTo>
                    <a:pt x="94" y="25"/>
                  </a:moveTo>
                  <a:lnTo>
                    <a:pt x="102" y="32"/>
                  </a:lnTo>
                  <a:lnTo>
                    <a:pt x="109" y="38"/>
                  </a:lnTo>
                  <a:lnTo>
                    <a:pt x="115" y="46"/>
                  </a:lnTo>
                  <a:lnTo>
                    <a:pt x="118" y="56"/>
                  </a:lnTo>
                  <a:lnTo>
                    <a:pt x="115" y="64"/>
                  </a:lnTo>
                  <a:lnTo>
                    <a:pt x="109" y="69"/>
                  </a:lnTo>
                  <a:lnTo>
                    <a:pt x="103" y="74"/>
                  </a:lnTo>
                  <a:lnTo>
                    <a:pt x="95" y="76"/>
                  </a:lnTo>
                  <a:lnTo>
                    <a:pt x="87" y="80"/>
                  </a:lnTo>
                  <a:lnTo>
                    <a:pt x="79" y="82"/>
                  </a:lnTo>
                  <a:lnTo>
                    <a:pt x="71" y="85"/>
                  </a:lnTo>
                  <a:lnTo>
                    <a:pt x="65" y="89"/>
                  </a:lnTo>
                  <a:lnTo>
                    <a:pt x="57" y="93"/>
                  </a:lnTo>
                  <a:lnTo>
                    <a:pt x="50" y="96"/>
                  </a:lnTo>
                  <a:lnTo>
                    <a:pt x="42" y="101"/>
                  </a:lnTo>
                  <a:lnTo>
                    <a:pt x="34" y="104"/>
                  </a:lnTo>
                  <a:lnTo>
                    <a:pt x="27" y="109"/>
                  </a:lnTo>
                  <a:lnTo>
                    <a:pt x="18" y="111"/>
                  </a:lnTo>
                  <a:lnTo>
                    <a:pt x="9" y="111"/>
                  </a:lnTo>
                  <a:lnTo>
                    <a:pt x="0" y="110"/>
                  </a:lnTo>
                  <a:lnTo>
                    <a:pt x="0" y="97"/>
                  </a:lnTo>
                  <a:lnTo>
                    <a:pt x="3" y="85"/>
                  </a:lnTo>
                  <a:lnTo>
                    <a:pt x="6" y="72"/>
                  </a:lnTo>
                  <a:lnTo>
                    <a:pt x="11" y="59"/>
                  </a:lnTo>
                  <a:lnTo>
                    <a:pt x="18" y="43"/>
                  </a:lnTo>
                  <a:lnTo>
                    <a:pt x="24" y="27"/>
                  </a:lnTo>
                  <a:lnTo>
                    <a:pt x="31" y="11"/>
                  </a:lnTo>
                  <a:lnTo>
                    <a:pt x="42" y="0"/>
                  </a:lnTo>
                  <a:lnTo>
                    <a:pt x="49" y="3"/>
                  </a:lnTo>
                  <a:lnTo>
                    <a:pt x="56" y="6"/>
                  </a:lnTo>
                  <a:lnTo>
                    <a:pt x="64" y="9"/>
                  </a:lnTo>
                  <a:lnTo>
                    <a:pt x="70" y="11"/>
                  </a:lnTo>
                  <a:lnTo>
                    <a:pt x="77" y="15"/>
                  </a:lnTo>
                  <a:lnTo>
                    <a:pt x="83" y="17"/>
                  </a:lnTo>
                  <a:lnTo>
                    <a:pt x="89" y="22"/>
                  </a:lnTo>
                  <a:lnTo>
                    <a:pt x="94" y="2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1" name="Google Shape;141;p3"/>
            <p:cNvSpPr/>
            <p:nvPr/>
          </p:nvSpPr>
          <p:spPr>
            <a:xfrm>
              <a:off x="5027" y="2701"/>
              <a:ext cx="34" cy="47"/>
            </a:xfrm>
            <a:custGeom>
              <a:rect b="b" l="l" r="r" t="t"/>
              <a:pathLst>
                <a:path extrusionOk="0" h="47" w="34">
                  <a:moveTo>
                    <a:pt x="34" y="29"/>
                  </a:moveTo>
                  <a:lnTo>
                    <a:pt x="33" y="38"/>
                  </a:lnTo>
                  <a:lnTo>
                    <a:pt x="26" y="40"/>
                  </a:lnTo>
                  <a:lnTo>
                    <a:pt x="17" y="43"/>
                  </a:lnTo>
                  <a:lnTo>
                    <a:pt x="12" y="47"/>
                  </a:lnTo>
                  <a:lnTo>
                    <a:pt x="3" y="45"/>
                  </a:lnTo>
                  <a:lnTo>
                    <a:pt x="0" y="38"/>
                  </a:lnTo>
                  <a:lnTo>
                    <a:pt x="0" y="28"/>
                  </a:lnTo>
                  <a:lnTo>
                    <a:pt x="1" y="20"/>
                  </a:lnTo>
                  <a:lnTo>
                    <a:pt x="5" y="11"/>
                  </a:lnTo>
                  <a:lnTo>
                    <a:pt x="11" y="6"/>
                  </a:lnTo>
                  <a:lnTo>
                    <a:pt x="19" y="2"/>
                  </a:lnTo>
                  <a:lnTo>
                    <a:pt x="26" y="0"/>
                  </a:lnTo>
                  <a:lnTo>
                    <a:pt x="26" y="8"/>
                  </a:lnTo>
                  <a:lnTo>
                    <a:pt x="29" y="15"/>
                  </a:lnTo>
                  <a:lnTo>
                    <a:pt x="31" y="22"/>
                  </a:lnTo>
                  <a:lnTo>
                    <a:pt x="34" y="2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2" name="Google Shape;142;p3"/>
            <p:cNvSpPr/>
            <p:nvPr/>
          </p:nvSpPr>
          <p:spPr>
            <a:xfrm>
              <a:off x="3893" y="2707"/>
              <a:ext cx="46" cy="33"/>
            </a:xfrm>
            <a:custGeom>
              <a:rect b="b" l="l" r="r" t="t"/>
              <a:pathLst>
                <a:path extrusionOk="0" h="33" w="46">
                  <a:moveTo>
                    <a:pt x="44" y="21"/>
                  </a:moveTo>
                  <a:lnTo>
                    <a:pt x="41" y="24"/>
                  </a:lnTo>
                  <a:lnTo>
                    <a:pt x="37" y="26"/>
                  </a:lnTo>
                  <a:lnTo>
                    <a:pt x="31" y="27"/>
                  </a:lnTo>
                  <a:lnTo>
                    <a:pt x="27" y="29"/>
                  </a:lnTo>
                  <a:lnTo>
                    <a:pt x="21" y="30"/>
                  </a:lnTo>
                  <a:lnTo>
                    <a:pt x="15" y="31"/>
                  </a:lnTo>
                  <a:lnTo>
                    <a:pt x="11" y="32"/>
                  </a:lnTo>
                  <a:lnTo>
                    <a:pt x="6" y="33"/>
                  </a:lnTo>
                  <a:lnTo>
                    <a:pt x="2" y="31"/>
                  </a:lnTo>
                  <a:lnTo>
                    <a:pt x="0" y="26"/>
                  </a:lnTo>
                  <a:lnTo>
                    <a:pt x="0" y="19"/>
                  </a:lnTo>
                  <a:lnTo>
                    <a:pt x="1" y="12"/>
                  </a:lnTo>
                  <a:lnTo>
                    <a:pt x="6" y="8"/>
                  </a:lnTo>
                  <a:lnTo>
                    <a:pt x="14" y="5"/>
                  </a:lnTo>
                  <a:lnTo>
                    <a:pt x="23" y="3"/>
                  </a:lnTo>
                  <a:lnTo>
                    <a:pt x="30" y="0"/>
                  </a:lnTo>
                  <a:lnTo>
                    <a:pt x="38" y="2"/>
                  </a:lnTo>
                  <a:lnTo>
                    <a:pt x="42" y="7"/>
                  </a:lnTo>
                  <a:lnTo>
                    <a:pt x="46" y="12"/>
                  </a:lnTo>
                  <a:lnTo>
                    <a:pt x="44" y="2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3" name="Google Shape;143;p3"/>
            <p:cNvSpPr/>
            <p:nvPr/>
          </p:nvSpPr>
          <p:spPr>
            <a:xfrm>
              <a:off x="4875" y="2712"/>
              <a:ext cx="75" cy="101"/>
            </a:xfrm>
            <a:custGeom>
              <a:rect b="b" l="l" r="r" t="t"/>
              <a:pathLst>
                <a:path extrusionOk="0" h="101" w="75">
                  <a:moveTo>
                    <a:pt x="75" y="2"/>
                  </a:moveTo>
                  <a:lnTo>
                    <a:pt x="70" y="12"/>
                  </a:lnTo>
                  <a:lnTo>
                    <a:pt x="64" y="21"/>
                  </a:lnTo>
                  <a:lnTo>
                    <a:pt x="58" y="29"/>
                  </a:lnTo>
                  <a:lnTo>
                    <a:pt x="50" y="39"/>
                  </a:lnTo>
                  <a:lnTo>
                    <a:pt x="45" y="38"/>
                  </a:lnTo>
                  <a:lnTo>
                    <a:pt x="41" y="38"/>
                  </a:lnTo>
                  <a:lnTo>
                    <a:pt x="36" y="38"/>
                  </a:lnTo>
                  <a:lnTo>
                    <a:pt x="32" y="38"/>
                  </a:lnTo>
                  <a:lnTo>
                    <a:pt x="26" y="39"/>
                  </a:lnTo>
                  <a:lnTo>
                    <a:pt x="23" y="41"/>
                  </a:lnTo>
                  <a:lnTo>
                    <a:pt x="18" y="43"/>
                  </a:lnTo>
                  <a:lnTo>
                    <a:pt x="16" y="47"/>
                  </a:lnTo>
                  <a:lnTo>
                    <a:pt x="15" y="50"/>
                  </a:lnTo>
                  <a:lnTo>
                    <a:pt x="15" y="54"/>
                  </a:lnTo>
                  <a:lnTo>
                    <a:pt x="15" y="56"/>
                  </a:lnTo>
                  <a:lnTo>
                    <a:pt x="16" y="58"/>
                  </a:lnTo>
                  <a:lnTo>
                    <a:pt x="16" y="58"/>
                  </a:lnTo>
                  <a:lnTo>
                    <a:pt x="17" y="65"/>
                  </a:lnTo>
                  <a:lnTo>
                    <a:pt x="16" y="74"/>
                  </a:lnTo>
                  <a:lnTo>
                    <a:pt x="14" y="82"/>
                  </a:lnTo>
                  <a:lnTo>
                    <a:pt x="16" y="89"/>
                  </a:lnTo>
                  <a:lnTo>
                    <a:pt x="15" y="92"/>
                  </a:lnTo>
                  <a:lnTo>
                    <a:pt x="14" y="96"/>
                  </a:lnTo>
                  <a:lnTo>
                    <a:pt x="11" y="99"/>
                  </a:lnTo>
                  <a:lnTo>
                    <a:pt x="7" y="101"/>
                  </a:lnTo>
                  <a:lnTo>
                    <a:pt x="2" y="93"/>
                  </a:lnTo>
                  <a:lnTo>
                    <a:pt x="0" y="82"/>
                  </a:lnTo>
                  <a:lnTo>
                    <a:pt x="2" y="70"/>
                  </a:lnTo>
                  <a:lnTo>
                    <a:pt x="3" y="58"/>
                  </a:lnTo>
                  <a:lnTo>
                    <a:pt x="5" y="45"/>
                  </a:lnTo>
                  <a:lnTo>
                    <a:pt x="8" y="29"/>
                  </a:lnTo>
                  <a:lnTo>
                    <a:pt x="12" y="14"/>
                  </a:lnTo>
                  <a:lnTo>
                    <a:pt x="16" y="2"/>
                  </a:lnTo>
                  <a:lnTo>
                    <a:pt x="23" y="2"/>
                  </a:lnTo>
                  <a:lnTo>
                    <a:pt x="31" y="2"/>
                  </a:lnTo>
                  <a:lnTo>
                    <a:pt x="38" y="2"/>
                  </a:lnTo>
                  <a:lnTo>
                    <a:pt x="46" y="2"/>
                  </a:lnTo>
                  <a:lnTo>
                    <a:pt x="53" y="0"/>
                  </a:lnTo>
                  <a:lnTo>
                    <a:pt x="61" y="0"/>
                  </a:lnTo>
                  <a:lnTo>
                    <a:pt x="69" y="0"/>
                  </a:lnTo>
                  <a:lnTo>
                    <a:pt x="75" y="2"/>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4" name="Google Shape;144;p3"/>
            <p:cNvSpPr/>
            <p:nvPr/>
          </p:nvSpPr>
          <p:spPr>
            <a:xfrm>
              <a:off x="4705" y="2712"/>
              <a:ext cx="88" cy="77"/>
            </a:xfrm>
            <a:custGeom>
              <a:rect b="b" l="l" r="r" t="t"/>
              <a:pathLst>
                <a:path extrusionOk="0" h="77" w="88">
                  <a:moveTo>
                    <a:pt x="88" y="38"/>
                  </a:moveTo>
                  <a:lnTo>
                    <a:pt x="81" y="42"/>
                  </a:lnTo>
                  <a:lnTo>
                    <a:pt x="73" y="46"/>
                  </a:lnTo>
                  <a:lnTo>
                    <a:pt x="66" y="50"/>
                  </a:lnTo>
                  <a:lnTo>
                    <a:pt x="57" y="54"/>
                  </a:lnTo>
                  <a:lnTo>
                    <a:pt x="50" y="57"/>
                  </a:lnTo>
                  <a:lnTo>
                    <a:pt x="42" y="61"/>
                  </a:lnTo>
                  <a:lnTo>
                    <a:pt x="34" y="65"/>
                  </a:lnTo>
                  <a:lnTo>
                    <a:pt x="27" y="70"/>
                  </a:lnTo>
                  <a:lnTo>
                    <a:pt x="20" y="71"/>
                  </a:lnTo>
                  <a:lnTo>
                    <a:pt x="14" y="74"/>
                  </a:lnTo>
                  <a:lnTo>
                    <a:pt x="7" y="76"/>
                  </a:lnTo>
                  <a:lnTo>
                    <a:pt x="0" y="77"/>
                  </a:lnTo>
                  <a:lnTo>
                    <a:pt x="5" y="57"/>
                  </a:lnTo>
                  <a:lnTo>
                    <a:pt x="10" y="36"/>
                  </a:lnTo>
                  <a:lnTo>
                    <a:pt x="18" y="18"/>
                  </a:lnTo>
                  <a:lnTo>
                    <a:pt x="29" y="0"/>
                  </a:lnTo>
                  <a:lnTo>
                    <a:pt x="38" y="3"/>
                  </a:lnTo>
                  <a:lnTo>
                    <a:pt x="46" y="5"/>
                  </a:lnTo>
                  <a:lnTo>
                    <a:pt x="55" y="9"/>
                  </a:lnTo>
                  <a:lnTo>
                    <a:pt x="63" y="12"/>
                  </a:lnTo>
                  <a:lnTo>
                    <a:pt x="71" y="17"/>
                  </a:lnTo>
                  <a:lnTo>
                    <a:pt x="78" y="22"/>
                  </a:lnTo>
                  <a:lnTo>
                    <a:pt x="83" y="29"/>
                  </a:lnTo>
                  <a:lnTo>
                    <a:pt x="88" y="38"/>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5" name="Google Shape;145;p3"/>
            <p:cNvSpPr/>
            <p:nvPr/>
          </p:nvSpPr>
          <p:spPr>
            <a:xfrm>
              <a:off x="3768" y="2723"/>
              <a:ext cx="51" cy="35"/>
            </a:xfrm>
            <a:custGeom>
              <a:rect b="b" l="l" r="r" t="t"/>
              <a:pathLst>
                <a:path extrusionOk="0" h="35" w="51">
                  <a:moveTo>
                    <a:pt x="51" y="7"/>
                  </a:moveTo>
                  <a:lnTo>
                    <a:pt x="51" y="16"/>
                  </a:lnTo>
                  <a:lnTo>
                    <a:pt x="45" y="21"/>
                  </a:lnTo>
                  <a:lnTo>
                    <a:pt x="39" y="25"/>
                  </a:lnTo>
                  <a:lnTo>
                    <a:pt x="32" y="30"/>
                  </a:lnTo>
                  <a:lnTo>
                    <a:pt x="27" y="34"/>
                  </a:lnTo>
                  <a:lnTo>
                    <a:pt x="19" y="35"/>
                  </a:lnTo>
                  <a:lnTo>
                    <a:pt x="11" y="35"/>
                  </a:lnTo>
                  <a:lnTo>
                    <a:pt x="4" y="32"/>
                  </a:lnTo>
                  <a:lnTo>
                    <a:pt x="4" y="30"/>
                  </a:lnTo>
                  <a:lnTo>
                    <a:pt x="3" y="28"/>
                  </a:lnTo>
                  <a:lnTo>
                    <a:pt x="2" y="25"/>
                  </a:lnTo>
                  <a:lnTo>
                    <a:pt x="2" y="22"/>
                  </a:lnTo>
                  <a:lnTo>
                    <a:pt x="0" y="25"/>
                  </a:lnTo>
                  <a:lnTo>
                    <a:pt x="0" y="22"/>
                  </a:lnTo>
                  <a:lnTo>
                    <a:pt x="3" y="17"/>
                  </a:lnTo>
                  <a:lnTo>
                    <a:pt x="4" y="13"/>
                  </a:lnTo>
                  <a:lnTo>
                    <a:pt x="7" y="9"/>
                  </a:lnTo>
                  <a:lnTo>
                    <a:pt x="13" y="7"/>
                  </a:lnTo>
                  <a:lnTo>
                    <a:pt x="18" y="5"/>
                  </a:lnTo>
                  <a:lnTo>
                    <a:pt x="24" y="2"/>
                  </a:lnTo>
                  <a:lnTo>
                    <a:pt x="31" y="1"/>
                  </a:lnTo>
                  <a:lnTo>
                    <a:pt x="36" y="0"/>
                  </a:lnTo>
                  <a:lnTo>
                    <a:pt x="42" y="0"/>
                  </a:lnTo>
                  <a:lnTo>
                    <a:pt x="46" y="2"/>
                  </a:lnTo>
                  <a:lnTo>
                    <a:pt x="51"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6" name="Google Shape;146;p3"/>
            <p:cNvSpPr/>
            <p:nvPr/>
          </p:nvSpPr>
          <p:spPr>
            <a:xfrm>
              <a:off x="4720" y="2723"/>
              <a:ext cx="54" cy="46"/>
            </a:xfrm>
            <a:custGeom>
              <a:rect b="b" l="l" r="r" t="t"/>
              <a:pathLst>
                <a:path extrusionOk="0" h="46" w="54">
                  <a:moveTo>
                    <a:pt x="54" y="28"/>
                  </a:moveTo>
                  <a:lnTo>
                    <a:pt x="46" y="34"/>
                  </a:lnTo>
                  <a:lnTo>
                    <a:pt x="38" y="36"/>
                  </a:lnTo>
                  <a:lnTo>
                    <a:pt x="29" y="39"/>
                  </a:lnTo>
                  <a:lnTo>
                    <a:pt x="21" y="45"/>
                  </a:lnTo>
                  <a:lnTo>
                    <a:pt x="16" y="45"/>
                  </a:lnTo>
                  <a:lnTo>
                    <a:pt x="10" y="46"/>
                  </a:lnTo>
                  <a:lnTo>
                    <a:pt x="4" y="45"/>
                  </a:lnTo>
                  <a:lnTo>
                    <a:pt x="0" y="42"/>
                  </a:lnTo>
                  <a:lnTo>
                    <a:pt x="3" y="32"/>
                  </a:lnTo>
                  <a:lnTo>
                    <a:pt x="8" y="23"/>
                  </a:lnTo>
                  <a:lnTo>
                    <a:pt x="12" y="14"/>
                  </a:lnTo>
                  <a:lnTo>
                    <a:pt x="14" y="2"/>
                  </a:lnTo>
                  <a:lnTo>
                    <a:pt x="22" y="0"/>
                  </a:lnTo>
                  <a:lnTo>
                    <a:pt x="28" y="0"/>
                  </a:lnTo>
                  <a:lnTo>
                    <a:pt x="33" y="2"/>
                  </a:lnTo>
                  <a:lnTo>
                    <a:pt x="38" y="5"/>
                  </a:lnTo>
                  <a:lnTo>
                    <a:pt x="41" y="9"/>
                  </a:lnTo>
                  <a:lnTo>
                    <a:pt x="46" y="14"/>
                  </a:lnTo>
                  <a:lnTo>
                    <a:pt x="49" y="18"/>
                  </a:lnTo>
                  <a:lnTo>
                    <a:pt x="54" y="22"/>
                  </a:lnTo>
                  <a:lnTo>
                    <a:pt x="54" y="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7" name="Google Shape;147;p3"/>
            <p:cNvSpPr/>
            <p:nvPr/>
          </p:nvSpPr>
          <p:spPr>
            <a:xfrm>
              <a:off x="4383" y="2725"/>
              <a:ext cx="145" cy="86"/>
            </a:xfrm>
            <a:custGeom>
              <a:rect b="b" l="l" r="r" t="t"/>
              <a:pathLst>
                <a:path extrusionOk="0" h="86" w="145">
                  <a:moveTo>
                    <a:pt x="145" y="21"/>
                  </a:moveTo>
                  <a:lnTo>
                    <a:pt x="143" y="28"/>
                  </a:lnTo>
                  <a:lnTo>
                    <a:pt x="139" y="33"/>
                  </a:lnTo>
                  <a:lnTo>
                    <a:pt x="134" y="37"/>
                  </a:lnTo>
                  <a:lnTo>
                    <a:pt x="129" y="43"/>
                  </a:lnTo>
                  <a:lnTo>
                    <a:pt x="121" y="45"/>
                  </a:lnTo>
                  <a:lnTo>
                    <a:pt x="115" y="50"/>
                  </a:lnTo>
                  <a:lnTo>
                    <a:pt x="111" y="56"/>
                  </a:lnTo>
                  <a:lnTo>
                    <a:pt x="103" y="61"/>
                  </a:lnTo>
                  <a:lnTo>
                    <a:pt x="97" y="64"/>
                  </a:lnTo>
                  <a:lnTo>
                    <a:pt x="93" y="69"/>
                  </a:lnTo>
                  <a:lnTo>
                    <a:pt x="89" y="73"/>
                  </a:lnTo>
                  <a:lnTo>
                    <a:pt x="85" y="77"/>
                  </a:lnTo>
                  <a:lnTo>
                    <a:pt x="81" y="81"/>
                  </a:lnTo>
                  <a:lnTo>
                    <a:pt x="75" y="84"/>
                  </a:lnTo>
                  <a:lnTo>
                    <a:pt x="69" y="86"/>
                  </a:lnTo>
                  <a:lnTo>
                    <a:pt x="62" y="86"/>
                  </a:lnTo>
                  <a:lnTo>
                    <a:pt x="68" y="81"/>
                  </a:lnTo>
                  <a:lnTo>
                    <a:pt x="72" y="76"/>
                  </a:lnTo>
                  <a:lnTo>
                    <a:pt x="72" y="67"/>
                  </a:lnTo>
                  <a:lnTo>
                    <a:pt x="68" y="59"/>
                  </a:lnTo>
                  <a:lnTo>
                    <a:pt x="60" y="52"/>
                  </a:lnTo>
                  <a:lnTo>
                    <a:pt x="54" y="45"/>
                  </a:lnTo>
                  <a:lnTo>
                    <a:pt x="46" y="38"/>
                  </a:lnTo>
                  <a:lnTo>
                    <a:pt x="38" y="33"/>
                  </a:lnTo>
                  <a:lnTo>
                    <a:pt x="29" y="28"/>
                  </a:lnTo>
                  <a:lnTo>
                    <a:pt x="20" y="25"/>
                  </a:lnTo>
                  <a:lnTo>
                    <a:pt x="11" y="23"/>
                  </a:lnTo>
                  <a:lnTo>
                    <a:pt x="0" y="23"/>
                  </a:lnTo>
                  <a:lnTo>
                    <a:pt x="9" y="21"/>
                  </a:lnTo>
                  <a:lnTo>
                    <a:pt x="18" y="20"/>
                  </a:lnTo>
                  <a:lnTo>
                    <a:pt x="26" y="18"/>
                  </a:lnTo>
                  <a:lnTo>
                    <a:pt x="34" y="14"/>
                  </a:lnTo>
                  <a:lnTo>
                    <a:pt x="40" y="12"/>
                  </a:lnTo>
                  <a:lnTo>
                    <a:pt x="48" y="8"/>
                  </a:lnTo>
                  <a:lnTo>
                    <a:pt x="56" y="5"/>
                  </a:lnTo>
                  <a:lnTo>
                    <a:pt x="64" y="0"/>
                  </a:lnTo>
                  <a:lnTo>
                    <a:pt x="73" y="6"/>
                  </a:lnTo>
                  <a:lnTo>
                    <a:pt x="83" y="12"/>
                  </a:lnTo>
                  <a:lnTo>
                    <a:pt x="93" y="15"/>
                  </a:lnTo>
                  <a:lnTo>
                    <a:pt x="103" y="19"/>
                  </a:lnTo>
                  <a:lnTo>
                    <a:pt x="114" y="21"/>
                  </a:lnTo>
                  <a:lnTo>
                    <a:pt x="125" y="22"/>
                  </a:lnTo>
                  <a:lnTo>
                    <a:pt x="135" y="22"/>
                  </a:lnTo>
                  <a:lnTo>
                    <a:pt x="145" y="21"/>
                  </a:lnTo>
                  <a:close/>
                </a:path>
              </a:pathLst>
            </a:custGeom>
            <a:solidFill>
              <a:srgbClr val="BFA0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8" name="Google Shape;148;p3"/>
            <p:cNvSpPr/>
            <p:nvPr/>
          </p:nvSpPr>
          <p:spPr>
            <a:xfrm>
              <a:off x="5040" y="2728"/>
              <a:ext cx="6" cy="5"/>
            </a:xfrm>
            <a:custGeom>
              <a:rect b="b" l="l" r="r" t="t"/>
              <a:pathLst>
                <a:path extrusionOk="0" h="5" w="6">
                  <a:moveTo>
                    <a:pt x="6" y="2"/>
                  </a:moveTo>
                  <a:lnTo>
                    <a:pt x="3" y="3"/>
                  </a:lnTo>
                  <a:lnTo>
                    <a:pt x="3" y="4"/>
                  </a:lnTo>
                  <a:lnTo>
                    <a:pt x="2" y="5"/>
                  </a:lnTo>
                  <a:lnTo>
                    <a:pt x="0" y="4"/>
                  </a:lnTo>
                  <a:lnTo>
                    <a:pt x="2" y="0"/>
                  </a:lnTo>
                  <a:lnTo>
                    <a:pt x="6" y="2"/>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9" name="Google Shape;149;p3"/>
            <p:cNvSpPr/>
            <p:nvPr/>
          </p:nvSpPr>
          <p:spPr>
            <a:xfrm>
              <a:off x="4739" y="2737"/>
              <a:ext cx="13" cy="14"/>
            </a:xfrm>
            <a:custGeom>
              <a:rect b="b" l="l" r="r" t="t"/>
              <a:pathLst>
                <a:path extrusionOk="0" h="14" w="13">
                  <a:moveTo>
                    <a:pt x="13" y="6"/>
                  </a:moveTo>
                  <a:lnTo>
                    <a:pt x="13" y="9"/>
                  </a:lnTo>
                  <a:lnTo>
                    <a:pt x="10" y="11"/>
                  </a:lnTo>
                  <a:lnTo>
                    <a:pt x="7" y="13"/>
                  </a:lnTo>
                  <a:lnTo>
                    <a:pt x="3" y="14"/>
                  </a:lnTo>
                  <a:lnTo>
                    <a:pt x="0" y="14"/>
                  </a:lnTo>
                  <a:lnTo>
                    <a:pt x="7" y="0"/>
                  </a:lnTo>
                  <a:lnTo>
                    <a:pt x="9" y="1"/>
                  </a:lnTo>
                  <a:lnTo>
                    <a:pt x="10" y="2"/>
                  </a:lnTo>
                  <a:lnTo>
                    <a:pt x="12" y="4"/>
                  </a:lnTo>
                  <a:lnTo>
                    <a:pt x="13" y="6"/>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0" name="Google Shape;150;p3"/>
            <p:cNvSpPr/>
            <p:nvPr/>
          </p:nvSpPr>
          <p:spPr>
            <a:xfrm>
              <a:off x="3662" y="2751"/>
              <a:ext cx="49" cy="32"/>
            </a:xfrm>
            <a:custGeom>
              <a:rect b="b" l="l" r="r" t="t"/>
              <a:pathLst>
                <a:path extrusionOk="0" h="32" w="49">
                  <a:moveTo>
                    <a:pt x="49" y="11"/>
                  </a:moveTo>
                  <a:lnTo>
                    <a:pt x="49" y="18"/>
                  </a:lnTo>
                  <a:lnTo>
                    <a:pt x="46" y="22"/>
                  </a:lnTo>
                  <a:lnTo>
                    <a:pt x="42" y="25"/>
                  </a:lnTo>
                  <a:lnTo>
                    <a:pt x="38" y="30"/>
                  </a:lnTo>
                  <a:lnTo>
                    <a:pt x="34" y="31"/>
                  </a:lnTo>
                  <a:lnTo>
                    <a:pt x="27" y="32"/>
                  </a:lnTo>
                  <a:lnTo>
                    <a:pt x="21" y="32"/>
                  </a:lnTo>
                  <a:lnTo>
                    <a:pt x="16" y="32"/>
                  </a:lnTo>
                  <a:lnTo>
                    <a:pt x="10" y="31"/>
                  </a:lnTo>
                  <a:lnTo>
                    <a:pt x="6" y="29"/>
                  </a:lnTo>
                  <a:lnTo>
                    <a:pt x="2" y="25"/>
                  </a:lnTo>
                  <a:lnTo>
                    <a:pt x="0" y="21"/>
                  </a:lnTo>
                  <a:lnTo>
                    <a:pt x="1" y="12"/>
                  </a:lnTo>
                  <a:lnTo>
                    <a:pt x="6" y="8"/>
                  </a:lnTo>
                  <a:lnTo>
                    <a:pt x="11" y="4"/>
                  </a:lnTo>
                  <a:lnTo>
                    <a:pt x="17" y="1"/>
                  </a:lnTo>
                  <a:lnTo>
                    <a:pt x="25" y="0"/>
                  </a:lnTo>
                  <a:lnTo>
                    <a:pt x="35" y="1"/>
                  </a:lnTo>
                  <a:lnTo>
                    <a:pt x="44" y="4"/>
                  </a:lnTo>
                  <a:lnTo>
                    <a:pt x="49" y="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1" name="Google Shape;151;p3"/>
            <p:cNvSpPr/>
            <p:nvPr/>
          </p:nvSpPr>
          <p:spPr>
            <a:xfrm>
              <a:off x="5121" y="2755"/>
              <a:ext cx="28" cy="27"/>
            </a:xfrm>
            <a:custGeom>
              <a:rect b="b" l="l" r="r" t="t"/>
              <a:pathLst>
                <a:path extrusionOk="0" h="27" w="28">
                  <a:moveTo>
                    <a:pt x="28" y="13"/>
                  </a:moveTo>
                  <a:lnTo>
                    <a:pt x="22" y="18"/>
                  </a:lnTo>
                  <a:lnTo>
                    <a:pt x="15" y="21"/>
                  </a:lnTo>
                  <a:lnTo>
                    <a:pt x="9" y="25"/>
                  </a:lnTo>
                  <a:lnTo>
                    <a:pt x="0" y="27"/>
                  </a:lnTo>
                  <a:lnTo>
                    <a:pt x="3" y="19"/>
                  </a:lnTo>
                  <a:lnTo>
                    <a:pt x="6" y="12"/>
                  </a:lnTo>
                  <a:lnTo>
                    <a:pt x="10" y="5"/>
                  </a:lnTo>
                  <a:lnTo>
                    <a:pt x="15" y="0"/>
                  </a:lnTo>
                  <a:lnTo>
                    <a:pt x="20" y="3"/>
                  </a:lnTo>
                  <a:lnTo>
                    <a:pt x="23" y="5"/>
                  </a:lnTo>
                  <a:lnTo>
                    <a:pt x="26" y="8"/>
                  </a:lnTo>
                  <a:lnTo>
                    <a:pt x="28" y="13"/>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2" name="Google Shape;152;p3"/>
            <p:cNvSpPr/>
            <p:nvPr/>
          </p:nvSpPr>
          <p:spPr>
            <a:xfrm>
              <a:off x="4908" y="2763"/>
              <a:ext cx="5" cy="10"/>
            </a:xfrm>
            <a:custGeom>
              <a:rect b="b" l="l" r="r" t="t"/>
              <a:pathLst>
                <a:path extrusionOk="0" h="10" w="5">
                  <a:moveTo>
                    <a:pt x="4" y="9"/>
                  </a:moveTo>
                  <a:lnTo>
                    <a:pt x="3" y="9"/>
                  </a:lnTo>
                  <a:lnTo>
                    <a:pt x="2" y="9"/>
                  </a:lnTo>
                  <a:lnTo>
                    <a:pt x="1" y="10"/>
                  </a:lnTo>
                  <a:lnTo>
                    <a:pt x="0" y="9"/>
                  </a:lnTo>
                  <a:lnTo>
                    <a:pt x="1" y="0"/>
                  </a:lnTo>
                  <a:lnTo>
                    <a:pt x="4" y="3"/>
                  </a:lnTo>
                  <a:lnTo>
                    <a:pt x="5" y="4"/>
                  </a:lnTo>
                  <a:lnTo>
                    <a:pt x="5" y="6"/>
                  </a:lnTo>
                  <a:lnTo>
                    <a:pt x="4" y="9"/>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3" name="Google Shape;153;p3"/>
            <p:cNvSpPr/>
            <p:nvPr/>
          </p:nvSpPr>
          <p:spPr>
            <a:xfrm>
              <a:off x="3931" y="2766"/>
              <a:ext cx="46" cy="25"/>
            </a:xfrm>
            <a:custGeom>
              <a:rect b="b" l="l" r="r" t="t"/>
              <a:pathLst>
                <a:path extrusionOk="0" h="25" w="46">
                  <a:moveTo>
                    <a:pt x="43" y="20"/>
                  </a:moveTo>
                  <a:lnTo>
                    <a:pt x="39" y="21"/>
                  </a:lnTo>
                  <a:lnTo>
                    <a:pt x="34" y="22"/>
                  </a:lnTo>
                  <a:lnTo>
                    <a:pt x="29" y="23"/>
                  </a:lnTo>
                  <a:lnTo>
                    <a:pt x="24" y="24"/>
                  </a:lnTo>
                  <a:lnTo>
                    <a:pt x="19" y="25"/>
                  </a:lnTo>
                  <a:lnTo>
                    <a:pt x="13" y="25"/>
                  </a:lnTo>
                  <a:lnTo>
                    <a:pt x="9" y="25"/>
                  </a:lnTo>
                  <a:lnTo>
                    <a:pt x="3" y="23"/>
                  </a:lnTo>
                  <a:lnTo>
                    <a:pt x="2" y="22"/>
                  </a:lnTo>
                  <a:lnTo>
                    <a:pt x="1" y="18"/>
                  </a:lnTo>
                  <a:lnTo>
                    <a:pt x="0" y="15"/>
                  </a:lnTo>
                  <a:lnTo>
                    <a:pt x="1" y="11"/>
                  </a:lnTo>
                  <a:lnTo>
                    <a:pt x="5" y="7"/>
                  </a:lnTo>
                  <a:lnTo>
                    <a:pt x="12" y="3"/>
                  </a:lnTo>
                  <a:lnTo>
                    <a:pt x="21" y="1"/>
                  </a:lnTo>
                  <a:lnTo>
                    <a:pt x="30" y="0"/>
                  </a:lnTo>
                  <a:lnTo>
                    <a:pt x="38" y="2"/>
                  </a:lnTo>
                  <a:lnTo>
                    <a:pt x="43" y="6"/>
                  </a:lnTo>
                  <a:lnTo>
                    <a:pt x="46" y="11"/>
                  </a:lnTo>
                  <a:lnTo>
                    <a:pt x="43" y="2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4" name="Google Shape;154;p3"/>
            <p:cNvSpPr/>
            <p:nvPr/>
          </p:nvSpPr>
          <p:spPr>
            <a:xfrm>
              <a:off x="5080" y="2774"/>
              <a:ext cx="249" cy="115"/>
            </a:xfrm>
            <a:custGeom>
              <a:rect b="b" l="l" r="r" t="t"/>
              <a:pathLst>
                <a:path extrusionOk="0" h="115" w="249">
                  <a:moveTo>
                    <a:pt x="249" y="5"/>
                  </a:moveTo>
                  <a:lnTo>
                    <a:pt x="245" y="9"/>
                  </a:lnTo>
                  <a:lnTo>
                    <a:pt x="242" y="13"/>
                  </a:lnTo>
                  <a:lnTo>
                    <a:pt x="238" y="15"/>
                  </a:lnTo>
                  <a:lnTo>
                    <a:pt x="233" y="15"/>
                  </a:lnTo>
                  <a:lnTo>
                    <a:pt x="227" y="16"/>
                  </a:lnTo>
                  <a:lnTo>
                    <a:pt x="223" y="17"/>
                  </a:lnTo>
                  <a:lnTo>
                    <a:pt x="217" y="18"/>
                  </a:lnTo>
                  <a:lnTo>
                    <a:pt x="213" y="20"/>
                  </a:lnTo>
                  <a:lnTo>
                    <a:pt x="200" y="24"/>
                  </a:lnTo>
                  <a:lnTo>
                    <a:pt x="186" y="28"/>
                  </a:lnTo>
                  <a:lnTo>
                    <a:pt x="172" y="32"/>
                  </a:lnTo>
                  <a:lnTo>
                    <a:pt x="158" y="38"/>
                  </a:lnTo>
                  <a:lnTo>
                    <a:pt x="145" y="43"/>
                  </a:lnTo>
                  <a:lnTo>
                    <a:pt x="131" y="49"/>
                  </a:lnTo>
                  <a:lnTo>
                    <a:pt x="118" y="54"/>
                  </a:lnTo>
                  <a:lnTo>
                    <a:pt x="105" y="60"/>
                  </a:lnTo>
                  <a:lnTo>
                    <a:pt x="92" y="67"/>
                  </a:lnTo>
                  <a:lnTo>
                    <a:pt x="79" y="73"/>
                  </a:lnTo>
                  <a:lnTo>
                    <a:pt x="66" y="80"/>
                  </a:lnTo>
                  <a:lnTo>
                    <a:pt x="53" y="87"/>
                  </a:lnTo>
                  <a:lnTo>
                    <a:pt x="41" y="94"/>
                  </a:lnTo>
                  <a:lnTo>
                    <a:pt x="28" y="101"/>
                  </a:lnTo>
                  <a:lnTo>
                    <a:pt x="16" y="108"/>
                  </a:lnTo>
                  <a:lnTo>
                    <a:pt x="4" y="115"/>
                  </a:lnTo>
                  <a:lnTo>
                    <a:pt x="1" y="114"/>
                  </a:lnTo>
                  <a:lnTo>
                    <a:pt x="0" y="111"/>
                  </a:lnTo>
                  <a:lnTo>
                    <a:pt x="0" y="109"/>
                  </a:lnTo>
                  <a:lnTo>
                    <a:pt x="0" y="107"/>
                  </a:lnTo>
                  <a:lnTo>
                    <a:pt x="14" y="99"/>
                  </a:lnTo>
                  <a:lnTo>
                    <a:pt x="27" y="89"/>
                  </a:lnTo>
                  <a:lnTo>
                    <a:pt x="42" y="81"/>
                  </a:lnTo>
                  <a:lnTo>
                    <a:pt x="55" y="73"/>
                  </a:lnTo>
                  <a:lnTo>
                    <a:pt x="70" y="65"/>
                  </a:lnTo>
                  <a:lnTo>
                    <a:pt x="83" y="57"/>
                  </a:lnTo>
                  <a:lnTo>
                    <a:pt x="98" y="49"/>
                  </a:lnTo>
                  <a:lnTo>
                    <a:pt x="113" y="42"/>
                  </a:lnTo>
                  <a:lnTo>
                    <a:pt x="128" y="35"/>
                  </a:lnTo>
                  <a:lnTo>
                    <a:pt x="142" y="29"/>
                  </a:lnTo>
                  <a:lnTo>
                    <a:pt x="158" y="22"/>
                  </a:lnTo>
                  <a:lnTo>
                    <a:pt x="174" y="17"/>
                  </a:lnTo>
                  <a:lnTo>
                    <a:pt x="189" y="12"/>
                  </a:lnTo>
                  <a:lnTo>
                    <a:pt x="206" y="7"/>
                  </a:lnTo>
                  <a:lnTo>
                    <a:pt x="222" y="3"/>
                  </a:lnTo>
                  <a:lnTo>
                    <a:pt x="239" y="0"/>
                  </a:lnTo>
                  <a:lnTo>
                    <a:pt x="242" y="0"/>
                  </a:lnTo>
                  <a:lnTo>
                    <a:pt x="245" y="0"/>
                  </a:lnTo>
                  <a:lnTo>
                    <a:pt x="248" y="2"/>
                  </a:lnTo>
                  <a:lnTo>
                    <a:pt x="249"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5" name="Google Shape;155;p3"/>
            <p:cNvSpPr/>
            <p:nvPr/>
          </p:nvSpPr>
          <p:spPr>
            <a:xfrm>
              <a:off x="3827" y="2784"/>
              <a:ext cx="46" cy="35"/>
            </a:xfrm>
            <a:custGeom>
              <a:rect b="b" l="l" r="r" t="t"/>
              <a:pathLst>
                <a:path extrusionOk="0" h="35" w="46">
                  <a:moveTo>
                    <a:pt x="46" y="10"/>
                  </a:moveTo>
                  <a:lnTo>
                    <a:pt x="44" y="12"/>
                  </a:lnTo>
                  <a:lnTo>
                    <a:pt x="44" y="14"/>
                  </a:lnTo>
                  <a:lnTo>
                    <a:pt x="44" y="18"/>
                  </a:lnTo>
                  <a:lnTo>
                    <a:pt x="44" y="20"/>
                  </a:lnTo>
                  <a:lnTo>
                    <a:pt x="39" y="21"/>
                  </a:lnTo>
                  <a:lnTo>
                    <a:pt x="33" y="25"/>
                  </a:lnTo>
                  <a:lnTo>
                    <a:pt x="28" y="28"/>
                  </a:lnTo>
                  <a:lnTo>
                    <a:pt x="23" y="32"/>
                  </a:lnTo>
                  <a:lnTo>
                    <a:pt x="18" y="34"/>
                  </a:lnTo>
                  <a:lnTo>
                    <a:pt x="13" y="35"/>
                  </a:lnTo>
                  <a:lnTo>
                    <a:pt x="7" y="33"/>
                  </a:lnTo>
                  <a:lnTo>
                    <a:pt x="1" y="29"/>
                  </a:lnTo>
                  <a:lnTo>
                    <a:pt x="0" y="20"/>
                  </a:lnTo>
                  <a:lnTo>
                    <a:pt x="1" y="13"/>
                  </a:lnTo>
                  <a:lnTo>
                    <a:pt x="5" y="7"/>
                  </a:lnTo>
                  <a:lnTo>
                    <a:pt x="11" y="4"/>
                  </a:lnTo>
                  <a:lnTo>
                    <a:pt x="15" y="2"/>
                  </a:lnTo>
                  <a:lnTo>
                    <a:pt x="21" y="0"/>
                  </a:lnTo>
                  <a:lnTo>
                    <a:pt x="25" y="0"/>
                  </a:lnTo>
                  <a:lnTo>
                    <a:pt x="31" y="0"/>
                  </a:lnTo>
                  <a:lnTo>
                    <a:pt x="35" y="2"/>
                  </a:lnTo>
                  <a:lnTo>
                    <a:pt x="40" y="3"/>
                  </a:lnTo>
                  <a:lnTo>
                    <a:pt x="43" y="6"/>
                  </a:lnTo>
                  <a:lnTo>
                    <a:pt x="46" y="1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6" name="Google Shape;156;p3"/>
            <p:cNvSpPr/>
            <p:nvPr/>
          </p:nvSpPr>
          <p:spPr>
            <a:xfrm>
              <a:off x="4645" y="2789"/>
              <a:ext cx="21" cy="37"/>
            </a:xfrm>
            <a:custGeom>
              <a:rect b="b" l="l" r="r" t="t"/>
              <a:pathLst>
                <a:path extrusionOk="0" h="37" w="21">
                  <a:moveTo>
                    <a:pt x="21" y="1"/>
                  </a:moveTo>
                  <a:lnTo>
                    <a:pt x="20" y="10"/>
                  </a:lnTo>
                  <a:lnTo>
                    <a:pt x="17" y="19"/>
                  </a:lnTo>
                  <a:lnTo>
                    <a:pt x="12" y="27"/>
                  </a:lnTo>
                  <a:lnTo>
                    <a:pt x="10" y="35"/>
                  </a:lnTo>
                  <a:lnTo>
                    <a:pt x="8" y="37"/>
                  </a:lnTo>
                  <a:lnTo>
                    <a:pt x="5" y="30"/>
                  </a:lnTo>
                  <a:lnTo>
                    <a:pt x="2" y="23"/>
                  </a:lnTo>
                  <a:lnTo>
                    <a:pt x="0" y="16"/>
                  </a:lnTo>
                  <a:lnTo>
                    <a:pt x="2" y="8"/>
                  </a:lnTo>
                  <a:lnTo>
                    <a:pt x="4" y="2"/>
                  </a:lnTo>
                  <a:lnTo>
                    <a:pt x="10" y="0"/>
                  </a:lnTo>
                  <a:lnTo>
                    <a:pt x="16" y="0"/>
                  </a:lnTo>
                  <a:lnTo>
                    <a:pt x="21" y="1"/>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7" name="Google Shape;157;p3"/>
            <p:cNvSpPr/>
            <p:nvPr/>
          </p:nvSpPr>
          <p:spPr>
            <a:xfrm>
              <a:off x="4659" y="2804"/>
              <a:ext cx="715" cy="955"/>
            </a:xfrm>
            <a:custGeom>
              <a:rect b="b" l="l" r="r" t="t"/>
              <a:pathLst>
                <a:path extrusionOk="0" h="955" w="715">
                  <a:moveTo>
                    <a:pt x="712" y="11"/>
                  </a:moveTo>
                  <a:lnTo>
                    <a:pt x="715" y="15"/>
                  </a:lnTo>
                  <a:lnTo>
                    <a:pt x="713" y="20"/>
                  </a:lnTo>
                  <a:lnTo>
                    <a:pt x="711" y="24"/>
                  </a:lnTo>
                  <a:lnTo>
                    <a:pt x="710" y="30"/>
                  </a:lnTo>
                  <a:lnTo>
                    <a:pt x="708" y="31"/>
                  </a:lnTo>
                  <a:lnTo>
                    <a:pt x="707" y="34"/>
                  </a:lnTo>
                  <a:lnTo>
                    <a:pt x="707" y="36"/>
                  </a:lnTo>
                  <a:lnTo>
                    <a:pt x="707" y="38"/>
                  </a:lnTo>
                  <a:lnTo>
                    <a:pt x="695" y="67"/>
                  </a:lnTo>
                  <a:lnTo>
                    <a:pt x="683" y="96"/>
                  </a:lnTo>
                  <a:lnTo>
                    <a:pt x="670" y="125"/>
                  </a:lnTo>
                  <a:lnTo>
                    <a:pt x="656" y="154"/>
                  </a:lnTo>
                  <a:lnTo>
                    <a:pt x="642" y="183"/>
                  </a:lnTo>
                  <a:lnTo>
                    <a:pt x="628" y="211"/>
                  </a:lnTo>
                  <a:lnTo>
                    <a:pt x="615" y="239"/>
                  </a:lnTo>
                  <a:lnTo>
                    <a:pt x="603" y="266"/>
                  </a:lnTo>
                  <a:lnTo>
                    <a:pt x="589" y="295"/>
                  </a:lnTo>
                  <a:lnTo>
                    <a:pt x="576" y="323"/>
                  </a:lnTo>
                  <a:lnTo>
                    <a:pt x="562" y="352"/>
                  </a:lnTo>
                  <a:lnTo>
                    <a:pt x="549" y="381"/>
                  </a:lnTo>
                  <a:lnTo>
                    <a:pt x="534" y="410"/>
                  </a:lnTo>
                  <a:lnTo>
                    <a:pt x="521" y="439"/>
                  </a:lnTo>
                  <a:lnTo>
                    <a:pt x="507" y="469"/>
                  </a:lnTo>
                  <a:lnTo>
                    <a:pt x="495" y="500"/>
                  </a:lnTo>
                  <a:lnTo>
                    <a:pt x="492" y="500"/>
                  </a:lnTo>
                  <a:lnTo>
                    <a:pt x="478" y="532"/>
                  </a:lnTo>
                  <a:lnTo>
                    <a:pt x="466" y="563"/>
                  </a:lnTo>
                  <a:lnTo>
                    <a:pt x="454" y="593"/>
                  </a:lnTo>
                  <a:lnTo>
                    <a:pt x="441" y="622"/>
                  </a:lnTo>
                  <a:lnTo>
                    <a:pt x="429" y="651"/>
                  </a:lnTo>
                  <a:lnTo>
                    <a:pt x="417" y="680"/>
                  </a:lnTo>
                  <a:lnTo>
                    <a:pt x="404" y="710"/>
                  </a:lnTo>
                  <a:lnTo>
                    <a:pt x="390" y="742"/>
                  </a:lnTo>
                  <a:lnTo>
                    <a:pt x="385" y="756"/>
                  </a:lnTo>
                  <a:lnTo>
                    <a:pt x="379" y="767"/>
                  </a:lnTo>
                  <a:lnTo>
                    <a:pt x="369" y="776"/>
                  </a:lnTo>
                  <a:lnTo>
                    <a:pt x="359" y="785"/>
                  </a:lnTo>
                  <a:lnTo>
                    <a:pt x="347" y="792"/>
                  </a:lnTo>
                  <a:lnTo>
                    <a:pt x="335" y="799"/>
                  </a:lnTo>
                  <a:lnTo>
                    <a:pt x="324" y="805"/>
                  </a:lnTo>
                  <a:lnTo>
                    <a:pt x="313" y="814"/>
                  </a:lnTo>
                  <a:lnTo>
                    <a:pt x="297" y="824"/>
                  </a:lnTo>
                  <a:lnTo>
                    <a:pt x="281" y="833"/>
                  </a:lnTo>
                  <a:lnTo>
                    <a:pt x="266" y="843"/>
                  </a:lnTo>
                  <a:lnTo>
                    <a:pt x="250" y="852"/>
                  </a:lnTo>
                  <a:lnTo>
                    <a:pt x="233" y="861"/>
                  </a:lnTo>
                  <a:lnTo>
                    <a:pt x="218" y="869"/>
                  </a:lnTo>
                  <a:lnTo>
                    <a:pt x="201" y="879"/>
                  </a:lnTo>
                  <a:lnTo>
                    <a:pt x="184" y="887"/>
                  </a:lnTo>
                  <a:lnTo>
                    <a:pt x="167" y="895"/>
                  </a:lnTo>
                  <a:lnTo>
                    <a:pt x="149" y="903"/>
                  </a:lnTo>
                  <a:lnTo>
                    <a:pt x="132" y="911"/>
                  </a:lnTo>
                  <a:lnTo>
                    <a:pt x="116" y="918"/>
                  </a:lnTo>
                  <a:lnTo>
                    <a:pt x="98" y="926"/>
                  </a:lnTo>
                  <a:lnTo>
                    <a:pt x="80" y="933"/>
                  </a:lnTo>
                  <a:lnTo>
                    <a:pt x="62" y="941"/>
                  </a:lnTo>
                  <a:lnTo>
                    <a:pt x="44" y="948"/>
                  </a:lnTo>
                  <a:lnTo>
                    <a:pt x="38" y="948"/>
                  </a:lnTo>
                  <a:lnTo>
                    <a:pt x="34" y="949"/>
                  </a:lnTo>
                  <a:lnTo>
                    <a:pt x="28" y="952"/>
                  </a:lnTo>
                  <a:lnTo>
                    <a:pt x="24" y="954"/>
                  </a:lnTo>
                  <a:lnTo>
                    <a:pt x="18" y="955"/>
                  </a:lnTo>
                  <a:lnTo>
                    <a:pt x="13" y="955"/>
                  </a:lnTo>
                  <a:lnTo>
                    <a:pt x="8" y="954"/>
                  </a:lnTo>
                  <a:lnTo>
                    <a:pt x="3" y="951"/>
                  </a:lnTo>
                  <a:lnTo>
                    <a:pt x="0" y="939"/>
                  </a:lnTo>
                  <a:lnTo>
                    <a:pt x="2" y="927"/>
                  </a:lnTo>
                  <a:lnTo>
                    <a:pt x="6" y="918"/>
                  </a:lnTo>
                  <a:lnTo>
                    <a:pt x="12" y="909"/>
                  </a:lnTo>
                  <a:lnTo>
                    <a:pt x="18" y="898"/>
                  </a:lnTo>
                  <a:lnTo>
                    <a:pt x="24" y="889"/>
                  </a:lnTo>
                  <a:lnTo>
                    <a:pt x="28" y="879"/>
                  </a:lnTo>
                  <a:lnTo>
                    <a:pt x="31" y="867"/>
                  </a:lnTo>
                  <a:lnTo>
                    <a:pt x="44" y="840"/>
                  </a:lnTo>
                  <a:lnTo>
                    <a:pt x="57" y="812"/>
                  </a:lnTo>
                  <a:lnTo>
                    <a:pt x="70" y="785"/>
                  </a:lnTo>
                  <a:lnTo>
                    <a:pt x="82" y="757"/>
                  </a:lnTo>
                  <a:lnTo>
                    <a:pt x="94" y="729"/>
                  </a:lnTo>
                  <a:lnTo>
                    <a:pt x="107" y="700"/>
                  </a:lnTo>
                  <a:lnTo>
                    <a:pt x="119" y="672"/>
                  </a:lnTo>
                  <a:lnTo>
                    <a:pt x="131" y="644"/>
                  </a:lnTo>
                  <a:lnTo>
                    <a:pt x="140" y="621"/>
                  </a:lnTo>
                  <a:lnTo>
                    <a:pt x="150" y="599"/>
                  </a:lnTo>
                  <a:lnTo>
                    <a:pt x="160" y="578"/>
                  </a:lnTo>
                  <a:lnTo>
                    <a:pt x="173" y="556"/>
                  </a:lnTo>
                  <a:lnTo>
                    <a:pt x="184" y="535"/>
                  </a:lnTo>
                  <a:lnTo>
                    <a:pt x="194" y="514"/>
                  </a:lnTo>
                  <a:lnTo>
                    <a:pt x="204" y="493"/>
                  </a:lnTo>
                  <a:lnTo>
                    <a:pt x="213" y="472"/>
                  </a:lnTo>
                  <a:lnTo>
                    <a:pt x="220" y="460"/>
                  </a:lnTo>
                  <a:lnTo>
                    <a:pt x="228" y="447"/>
                  </a:lnTo>
                  <a:lnTo>
                    <a:pt x="234" y="434"/>
                  </a:lnTo>
                  <a:lnTo>
                    <a:pt x="241" y="420"/>
                  </a:lnTo>
                  <a:lnTo>
                    <a:pt x="248" y="406"/>
                  </a:lnTo>
                  <a:lnTo>
                    <a:pt x="254" y="392"/>
                  </a:lnTo>
                  <a:lnTo>
                    <a:pt x="262" y="377"/>
                  </a:lnTo>
                  <a:lnTo>
                    <a:pt x="269" y="363"/>
                  </a:lnTo>
                  <a:lnTo>
                    <a:pt x="288" y="330"/>
                  </a:lnTo>
                  <a:lnTo>
                    <a:pt x="306" y="295"/>
                  </a:lnTo>
                  <a:lnTo>
                    <a:pt x="323" y="260"/>
                  </a:lnTo>
                  <a:lnTo>
                    <a:pt x="342" y="225"/>
                  </a:lnTo>
                  <a:lnTo>
                    <a:pt x="361" y="193"/>
                  </a:lnTo>
                  <a:lnTo>
                    <a:pt x="382" y="161"/>
                  </a:lnTo>
                  <a:lnTo>
                    <a:pt x="407" y="132"/>
                  </a:lnTo>
                  <a:lnTo>
                    <a:pt x="435" y="108"/>
                  </a:lnTo>
                  <a:lnTo>
                    <a:pt x="438" y="102"/>
                  </a:lnTo>
                  <a:lnTo>
                    <a:pt x="443" y="98"/>
                  </a:lnTo>
                  <a:lnTo>
                    <a:pt x="448" y="93"/>
                  </a:lnTo>
                  <a:lnTo>
                    <a:pt x="454" y="88"/>
                  </a:lnTo>
                  <a:lnTo>
                    <a:pt x="460" y="85"/>
                  </a:lnTo>
                  <a:lnTo>
                    <a:pt x="466" y="81"/>
                  </a:lnTo>
                  <a:lnTo>
                    <a:pt x="472" y="78"/>
                  </a:lnTo>
                  <a:lnTo>
                    <a:pt x="477" y="74"/>
                  </a:lnTo>
                  <a:lnTo>
                    <a:pt x="488" y="69"/>
                  </a:lnTo>
                  <a:lnTo>
                    <a:pt x="501" y="64"/>
                  </a:lnTo>
                  <a:lnTo>
                    <a:pt x="512" y="58"/>
                  </a:lnTo>
                  <a:lnTo>
                    <a:pt x="523" y="52"/>
                  </a:lnTo>
                  <a:lnTo>
                    <a:pt x="534" y="48"/>
                  </a:lnTo>
                  <a:lnTo>
                    <a:pt x="546" y="43"/>
                  </a:lnTo>
                  <a:lnTo>
                    <a:pt x="557" y="37"/>
                  </a:lnTo>
                  <a:lnTo>
                    <a:pt x="568" y="33"/>
                  </a:lnTo>
                  <a:lnTo>
                    <a:pt x="578" y="28"/>
                  </a:lnTo>
                  <a:lnTo>
                    <a:pt x="590" y="23"/>
                  </a:lnTo>
                  <a:lnTo>
                    <a:pt x="601" y="20"/>
                  </a:lnTo>
                  <a:lnTo>
                    <a:pt x="613" y="15"/>
                  </a:lnTo>
                  <a:lnTo>
                    <a:pt x="624" y="12"/>
                  </a:lnTo>
                  <a:lnTo>
                    <a:pt x="636" y="8"/>
                  </a:lnTo>
                  <a:lnTo>
                    <a:pt x="648" y="5"/>
                  </a:lnTo>
                  <a:lnTo>
                    <a:pt x="661" y="2"/>
                  </a:lnTo>
                  <a:lnTo>
                    <a:pt x="668" y="4"/>
                  </a:lnTo>
                  <a:lnTo>
                    <a:pt x="674" y="4"/>
                  </a:lnTo>
                  <a:lnTo>
                    <a:pt x="682" y="2"/>
                  </a:lnTo>
                  <a:lnTo>
                    <a:pt x="690" y="1"/>
                  </a:lnTo>
                  <a:lnTo>
                    <a:pt x="698" y="0"/>
                  </a:lnTo>
                  <a:lnTo>
                    <a:pt x="703" y="1"/>
                  </a:lnTo>
                  <a:lnTo>
                    <a:pt x="709" y="4"/>
                  </a:lnTo>
                  <a:lnTo>
                    <a:pt x="712" y="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8" name="Google Shape;158;p3"/>
            <p:cNvSpPr/>
            <p:nvPr/>
          </p:nvSpPr>
          <p:spPr>
            <a:xfrm>
              <a:off x="4583" y="2794"/>
              <a:ext cx="43" cy="46"/>
            </a:xfrm>
            <a:custGeom>
              <a:rect b="b" l="l" r="r" t="t"/>
              <a:pathLst>
                <a:path extrusionOk="0" h="46" w="43">
                  <a:moveTo>
                    <a:pt x="26" y="38"/>
                  </a:moveTo>
                  <a:lnTo>
                    <a:pt x="20" y="41"/>
                  </a:lnTo>
                  <a:lnTo>
                    <a:pt x="14" y="45"/>
                  </a:lnTo>
                  <a:lnTo>
                    <a:pt x="7" y="46"/>
                  </a:lnTo>
                  <a:lnTo>
                    <a:pt x="0" y="45"/>
                  </a:lnTo>
                  <a:lnTo>
                    <a:pt x="6" y="40"/>
                  </a:lnTo>
                  <a:lnTo>
                    <a:pt x="11" y="36"/>
                  </a:lnTo>
                  <a:lnTo>
                    <a:pt x="17" y="31"/>
                  </a:lnTo>
                  <a:lnTo>
                    <a:pt x="22" y="25"/>
                  </a:lnTo>
                  <a:lnTo>
                    <a:pt x="27" y="19"/>
                  </a:lnTo>
                  <a:lnTo>
                    <a:pt x="32" y="14"/>
                  </a:lnTo>
                  <a:lnTo>
                    <a:pt x="35" y="7"/>
                  </a:lnTo>
                  <a:lnTo>
                    <a:pt x="39" y="0"/>
                  </a:lnTo>
                  <a:lnTo>
                    <a:pt x="43" y="11"/>
                  </a:lnTo>
                  <a:lnTo>
                    <a:pt x="39" y="22"/>
                  </a:lnTo>
                  <a:lnTo>
                    <a:pt x="33" y="31"/>
                  </a:lnTo>
                  <a:lnTo>
                    <a:pt x="26" y="38"/>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9" name="Google Shape;159;p3"/>
            <p:cNvSpPr/>
            <p:nvPr/>
          </p:nvSpPr>
          <p:spPr>
            <a:xfrm>
              <a:off x="3712" y="2799"/>
              <a:ext cx="49" cy="36"/>
            </a:xfrm>
            <a:custGeom>
              <a:rect b="b" l="l" r="r" t="t"/>
              <a:pathLst>
                <a:path extrusionOk="0" h="36" w="49">
                  <a:moveTo>
                    <a:pt x="48" y="21"/>
                  </a:moveTo>
                  <a:lnTo>
                    <a:pt x="41" y="25"/>
                  </a:lnTo>
                  <a:lnTo>
                    <a:pt x="35" y="28"/>
                  </a:lnTo>
                  <a:lnTo>
                    <a:pt x="30" y="32"/>
                  </a:lnTo>
                  <a:lnTo>
                    <a:pt x="24" y="34"/>
                  </a:lnTo>
                  <a:lnTo>
                    <a:pt x="20" y="36"/>
                  </a:lnTo>
                  <a:lnTo>
                    <a:pt x="13" y="36"/>
                  </a:lnTo>
                  <a:lnTo>
                    <a:pt x="7" y="34"/>
                  </a:lnTo>
                  <a:lnTo>
                    <a:pt x="0" y="28"/>
                  </a:lnTo>
                  <a:lnTo>
                    <a:pt x="0" y="20"/>
                  </a:lnTo>
                  <a:lnTo>
                    <a:pt x="2" y="14"/>
                  </a:lnTo>
                  <a:lnTo>
                    <a:pt x="4" y="10"/>
                  </a:lnTo>
                  <a:lnTo>
                    <a:pt x="7" y="5"/>
                  </a:lnTo>
                  <a:lnTo>
                    <a:pt x="13" y="3"/>
                  </a:lnTo>
                  <a:lnTo>
                    <a:pt x="20" y="0"/>
                  </a:lnTo>
                  <a:lnTo>
                    <a:pt x="27" y="0"/>
                  </a:lnTo>
                  <a:lnTo>
                    <a:pt x="35" y="0"/>
                  </a:lnTo>
                  <a:lnTo>
                    <a:pt x="42" y="3"/>
                  </a:lnTo>
                  <a:lnTo>
                    <a:pt x="46" y="7"/>
                  </a:lnTo>
                  <a:lnTo>
                    <a:pt x="49" y="13"/>
                  </a:lnTo>
                  <a:lnTo>
                    <a:pt x="48" y="2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0" name="Google Shape;160;p3"/>
            <p:cNvSpPr/>
            <p:nvPr/>
          </p:nvSpPr>
          <p:spPr>
            <a:xfrm>
              <a:off x="4898" y="2801"/>
              <a:ext cx="74" cy="83"/>
            </a:xfrm>
            <a:custGeom>
              <a:rect b="b" l="l" r="r" t="t"/>
              <a:pathLst>
                <a:path extrusionOk="0" h="83" w="74">
                  <a:moveTo>
                    <a:pt x="70" y="15"/>
                  </a:moveTo>
                  <a:lnTo>
                    <a:pt x="74" y="21"/>
                  </a:lnTo>
                  <a:lnTo>
                    <a:pt x="71" y="25"/>
                  </a:lnTo>
                  <a:lnTo>
                    <a:pt x="68" y="31"/>
                  </a:lnTo>
                  <a:lnTo>
                    <a:pt x="66" y="36"/>
                  </a:lnTo>
                  <a:lnTo>
                    <a:pt x="59" y="44"/>
                  </a:lnTo>
                  <a:lnTo>
                    <a:pt x="52" y="51"/>
                  </a:lnTo>
                  <a:lnTo>
                    <a:pt x="46" y="56"/>
                  </a:lnTo>
                  <a:lnTo>
                    <a:pt x="39" y="62"/>
                  </a:lnTo>
                  <a:lnTo>
                    <a:pt x="31" y="67"/>
                  </a:lnTo>
                  <a:lnTo>
                    <a:pt x="23" y="73"/>
                  </a:lnTo>
                  <a:lnTo>
                    <a:pt x="15" y="77"/>
                  </a:lnTo>
                  <a:lnTo>
                    <a:pt x="8" y="83"/>
                  </a:lnTo>
                  <a:lnTo>
                    <a:pt x="2" y="81"/>
                  </a:lnTo>
                  <a:lnTo>
                    <a:pt x="0" y="79"/>
                  </a:lnTo>
                  <a:lnTo>
                    <a:pt x="0" y="76"/>
                  </a:lnTo>
                  <a:lnTo>
                    <a:pt x="2" y="70"/>
                  </a:lnTo>
                  <a:lnTo>
                    <a:pt x="9" y="67"/>
                  </a:lnTo>
                  <a:lnTo>
                    <a:pt x="14" y="62"/>
                  </a:lnTo>
                  <a:lnTo>
                    <a:pt x="21" y="58"/>
                  </a:lnTo>
                  <a:lnTo>
                    <a:pt x="28" y="52"/>
                  </a:lnTo>
                  <a:lnTo>
                    <a:pt x="33" y="46"/>
                  </a:lnTo>
                  <a:lnTo>
                    <a:pt x="38" y="40"/>
                  </a:lnTo>
                  <a:lnTo>
                    <a:pt x="40" y="33"/>
                  </a:lnTo>
                  <a:lnTo>
                    <a:pt x="41" y="25"/>
                  </a:lnTo>
                  <a:lnTo>
                    <a:pt x="38" y="22"/>
                  </a:lnTo>
                  <a:lnTo>
                    <a:pt x="33" y="19"/>
                  </a:lnTo>
                  <a:lnTo>
                    <a:pt x="29" y="17"/>
                  </a:lnTo>
                  <a:lnTo>
                    <a:pt x="24" y="16"/>
                  </a:lnTo>
                  <a:lnTo>
                    <a:pt x="20" y="15"/>
                  </a:lnTo>
                  <a:lnTo>
                    <a:pt x="15" y="14"/>
                  </a:lnTo>
                  <a:lnTo>
                    <a:pt x="10" y="12"/>
                  </a:lnTo>
                  <a:lnTo>
                    <a:pt x="5" y="12"/>
                  </a:lnTo>
                  <a:lnTo>
                    <a:pt x="11" y="0"/>
                  </a:lnTo>
                  <a:lnTo>
                    <a:pt x="70" y="15"/>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1" name="Google Shape;161;p3"/>
            <p:cNvSpPr/>
            <p:nvPr/>
          </p:nvSpPr>
          <p:spPr>
            <a:xfrm>
              <a:off x="4329" y="2813"/>
              <a:ext cx="110" cy="121"/>
            </a:xfrm>
            <a:custGeom>
              <a:rect b="b" l="l" r="r" t="t"/>
              <a:pathLst>
                <a:path extrusionOk="0" h="121" w="110">
                  <a:moveTo>
                    <a:pt x="110" y="0"/>
                  </a:moveTo>
                  <a:lnTo>
                    <a:pt x="103" y="5"/>
                  </a:lnTo>
                  <a:lnTo>
                    <a:pt x="98" y="10"/>
                  </a:lnTo>
                  <a:lnTo>
                    <a:pt x="90" y="13"/>
                  </a:lnTo>
                  <a:lnTo>
                    <a:pt x="83" y="17"/>
                  </a:lnTo>
                  <a:lnTo>
                    <a:pt x="76" y="21"/>
                  </a:lnTo>
                  <a:lnTo>
                    <a:pt x="70" y="26"/>
                  </a:lnTo>
                  <a:lnTo>
                    <a:pt x="64" y="31"/>
                  </a:lnTo>
                  <a:lnTo>
                    <a:pt x="58" y="36"/>
                  </a:lnTo>
                  <a:lnTo>
                    <a:pt x="48" y="43"/>
                  </a:lnTo>
                  <a:lnTo>
                    <a:pt x="39" y="53"/>
                  </a:lnTo>
                  <a:lnTo>
                    <a:pt x="30" y="62"/>
                  </a:lnTo>
                  <a:lnTo>
                    <a:pt x="24" y="72"/>
                  </a:lnTo>
                  <a:lnTo>
                    <a:pt x="17" y="84"/>
                  </a:lnTo>
                  <a:lnTo>
                    <a:pt x="13" y="96"/>
                  </a:lnTo>
                  <a:lnTo>
                    <a:pt x="8" y="108"/>
                  </a:lnTo>
                  <a:lnTo>
                    <a:pt x="5" y="121"/>
                  </a:lnTo>
                  <a:lnTo>
                    <a:pt x="0" y="121"/>
                  </a:lnTo>
                  <a:lnTo>
                    <a:pt x="2" y="105"/>
                  </a:lnTo>
                  <a:lnTo>
                    <a:pt x="5" y="90"/>
                  </a:lnTo>
                  <a:lnTo>
                    <a:pt x="9" y="76"/>
                  </a:lnTo>
                  <a:lnTo>
                    <a:pt x="15" y="63"/>
                  </a:lnTo>
                  <a:lnTo>
                    <a:pt x="21" y="50"/>
                  </a:lnTo>
                  <a:lnTo>
                    <a:pt x="29" y="40"/>
                  </a:lnTo>
                  <a:lnTo>
                    <a:pt x="39" y="31"/>
                  </a:lnTo>
                  <a:lnTo>
                    <a:pt x="52" y="22"/>
                  </a:lnTo>
                  <a:lnTo>
                    <a:pt x="58" y="19"/>
                  </a:lnTo>
                  <a:lnTo>
                    <a:pt x="65" y="15"/>
                  </a:lnTo>
                  <a:lnTo>
                    <a:pt x="72" y="12"/>
                  </a:lnTo>
                  <a:lnTo>
                    <a:pt x="80" y="7"/>
                  </a:lnTo>
                  <a:lnTo>
                    <a:pt x="86" y="5"/>
                  </a:lnTo>
                  <a:lnTo>
                    <a:pt x="93" y="2"/>
                  </a:lnTo>
                  <a:lnTo>
                    <a:pt x="101" y="0"/>
                  </a:lnTo>
                  <a:lnTo>
                    <a:pt x="110" y="0"/>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2" name="Google Shape;162;p3"/>
            <p:cNvSpPr/>
            <p:nvPr/>
          </p:nvSpPr>
          <p:spPr>
            <a:xfrm>
              <a:off x="5038" y="2820"/>
              <a:ext cx="12" cy="8"/>
            </a:xfrm>
            <a:custGeom>
              <a:rect b="b" l="l" r="r" t="t"/>
              <a:pathLst>
                <a:path extrusionOk="0" h="8" w="12">
                  <a:moveTo>
                    <a:pt x="12" y="0"/>
                  </a:moveTo>
                  <a:lnTo>
                    <a:pt x="10" y="3"/>
                  </a:lnTo>
                  <a:lnTo>
                    <a:pt x="8" y="5"/>
                  </a:lnTo>
                  <a:lnTo>
                    <a:pt x="4" y="7"/>
                  </a:lnTo>
                  <a:lnTo>
                    <a:pt x="0" y="8"/>
                  </a:lnTo>
                  <a:lnTo>
                    <a:pt x="0" y="7"/>
                  </a:lnTo>
                  <a:lnTo>
                    <a:pt x="3" y="4"/>
                  </a:lnTo>
                  <a:lnTo>
                    <a:pt x="8" y="0"/>
                  </a:lnTo>
                  <a:lnTo>
                    <a:pt x="12" y="0"/>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3" name="Google Shape;163;p3"/>
            <p:cNvSpPr/>
            <p:nvPr/>
          </p:nvSpPr>
          <p:spPr>
            <a:xfrm>
              <a:off x="4448" y="2823"/>
              <a:ext cx="64" cy="73"/>
            </a:xfrm>
            <a:custGeom>
              <a:rect b="b" l="l" r="r" t="t"/>
              <a:pathLst>
                <a:path extrusionOk="0" h="73" w="64">
                  <a:moveTo>
                    <a:pt x="13" y="0"/>
                  </a:moveTo>
                  <a:lnTo>
                    <a:pt x="13" y="8"/>
                  </a:lnTo>
                  <a:lnTo>
                    <a:pt x="13" y="16"/>
                  </a:lnTo>
                  <a:lnTo>
                    <a:pt x="14" y="24"/>
                  </a:lnTo>
                  <a:lnTo>
                    <a:pt x="18" y="30"/>
                  </a:lnTo>
                  <a:lnTo>
                    <a:pt x="18" y="34"/>
                  </a:lnTo>
                  <a:lnTo>
                    <a:pt x="20" y="38"/>
                  </a:lnTo>
                  <a:lnTo>
                    <a:pt x="23" y="40"/>
                  </a:lnTo>
                  <a:lnTo>
                    <a:pt x="27" y="44"/>
                  </a:lnTo>
                  <a:lnTo>
                    <a:pt x="35" y="39"/>
                  </a:lnTo>
                  <a:lnTo>
                    <a:pt x="41" y="33"/>
                  </a:lnTo>
                  <a:lnTo>
                    <a:pt x="46" y="26"/>
                  </a:lnTo>
                  <a:lnTo>
                    <a:pt x="50" y="17"/>
                  </a:lnTo>
                  <a:lnTo>
                    <a:pt x="54" y="16"/>
                  </a:lnTo>
                  <a:lnTo>
                    <a:pt x="57" y="15"/>
                  </a:lnTo>
                  <a:lnTo>
                    <a:pt x="60" y="16"/>
                  </a:lnTo>
                  <a:lnTo>
                    <a:pt x="64" y="17"/>
                  </a:lnTo>
                  <a:lnTo>
                    <a:pt x="61" y="25"/>
                  </a:lnTo>
                  <a:lnTo>
                    <a:pt x="58" y="33"/>
                  </a:lnTo>
                  <a:lnTo>
                    <a:pt x="55" y="40"/>
                  </a:lnTo>
                  <a:lnTo>
                    <a:pt x="50" y="48"/>
                  </a:lnTo>
                  <a:lnTo>
                    <a:pt x="45" y="55"/>
                  </a:lnTo>
                  <a:lnTo>
                    <a:pt x="38" y="61"/>
                  </a:lnTo>
                  <a:lnTo>
                    <a:pt x="30" y="67"/>
                  </a:lnTo>
                  <a:lnTo>
                    <a:pt x="22" y="73"/>
                  </a:lnTo>
                  <a:lnTo>
                    <a:pt x="14" y="63"/>
                  </a:lnTo>
                  <a:lnTo>
                    <a:pt x="9" y="53"/>
                  </a:lnTo>
                  <a:lnTo>
                    <a:pt x="4" y="41"/>
                  </a:lnTo>
                  <a:lnTo>
                    <a:pt x="1" y="29"/>
                  </a:lnTo>
                  <a:lnTo>
                    <a:pt x="0" y="21"/>
                  </a:lnTo>
                  <a:lnTo>
                    <a:pt x="1" y="15"/>
                  </a:lnTo>
                  <a:lnTo>
                    <a:pt x="3" y="8"/>
                  </a:lnTo>
                  <a:lnTo>
                    <a:pt x="3" y="1"/>
                  </a:lnTo>
                  <a:lnTo>
                    <a:pt x="5" y="1"/>
                  </a:lnTo>
                  <a:lnTo>
                    <a:pt x="9" y="0"/>
                  </a:lnTo>
                  <a:lnTo>
                    <a:pt x="11" y="0"/>
                  </a:lnTo>
                  <a:lnTo>
                    <a:pt x="13" y="0"/>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4" name="Google Shape;164;p3"/>
            <p:cNvSpPr/>
            <p:nvPr/>
          </p:nvSpPr>
          <p:spPr>
            <a:xfrm>
              <a:off x="4889" y="2826"/>
              <a:ext cx="31" cy="33"/>
            </a:xfrm>
            <a:custGeom>
              <a:rect b="b" l="l" r="r" t="t"/>
              <a:pathLst>
                <a:path extrusionOk="0" h="33" w="31">
                  <a:moveTo>
                    <a:pt x="31" y="8"/>
                  </a:moveTo>
                  <a:lnTo>
                    <a:pt x="26" y="16"/>
                  </a:lnTo>
                  <a:lnTo>
                    <a:pt x="18" y="23"/>
                  </a:lnTo>
                  <a:lnTo>
                    <a:pt x="10" y="29"/>
                  </a:lnTo>
                  <a:lnTo>
                    <a:pt x="0" y="33"/>
                  </a:lnTo>
                  <a:lnTo>
                    <a:pt x="1" y="25"/>
                  </a:lnTo>
                  <a:lnTo>
                    <a:pt x="3" y="16"/>
                  </a:lnTo>
                  <a:lnTo>
                    <a:pt x="5" y="7"/>
                  </a:lnTo>
                  <a:lnTo>
                    <a:pt x="9" y="0"/>
                  </a:lnTo>
                  <a:lnTo>
                    <a:pt x="14" y="2"/>
                  </a:lnTo>
                  <a:lnTo>
                    <a:pt x="20" y="4"/>
                  </a:lnTo>
                  <a:lnTo>
                    <a:pt x="27" y="5"/>
                  </a:lnTo>
                  <a:lnTo>
                    <a:pt x="31" y="8"/>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5" name="Google Shape;165;p3"/>
            <p:cNvSpPr/>
            <p:nvPr/>
          </p:nvSpPr>
          <p:spPr>
            <a:xfrm>
              <a:off x="4476" y="2834"/>
              <a:ext cx="7" cy="12"/>
            </a:xfrm>
            <a:custGeom>
              <a:rect b="b" l="l" r="r" t="t"/>
              <a:pathLst>
                <a:path extrusionOk="0" h="12" w="7">
                  <a:moveTo>
                    <a:pt x="3" y="12"/>
                  </a:moveTo>
                  <a:lnTo>
                    <a:pt x="0" y="10"/>
                  </a:lnTo>
                  <a:lnTo>
                    <a:pt x="0" y="7"/>
                  </a:lnTo>
                  <a:lnTo>
                    <a:pt x="0" y="4"/>
                  </a:lnTo>
                  <a:lnTo>
                    <a:pt x="2" y="0"/>
                  </a:lnTo>
                  <a:lnTo>
                    <a:pt x="7" y="3"/>
                  </a:lnTo>
                  <a:lnTo>
                    <a:pt x="3" y="12"/>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6" name="Google Shape;166;p3"/>
            <p:cNvSpPr/>
            <p:nvPr/>
          </p:nvSpPr>
          <p:spPr>
            <a:xfrm>
              <a:off x="4723" y="2837"/>
              <a:ext cx="80" cy="49"/>
            </a:xfrm>
            <a:custGeom>
              <a:rect b="b" l="l" r="r" t="t"/>
              <a:pathLst>
                <a:path extrusionOk="0" h="49" w="80">
                  <a:moveTo>
                    <a:pt x="80" y="33"/>
                  </a:moveTo>
                  <a:lnTo>
                    <a:pt x="76" y="37"/>
                  </a:lnTo>
                  <a:lnTo>
                    <a:pt x="72" y="36"/>
                  </a:lnTo>
                  <a:lnTo>
                    <a:pt x="66" y="32"/>
                  </a:lnTo>
                  <a:lnTo>
                    <a:pt x="61" y="29"/>
                  </a:lnTo>
                  <a:lnTo>
                    <a:pt x="54" y="22"/>
                  </a:lnTo>
                  <a:lnTo>
                    <a:pt x="47" y="16"/>
                  </a:lnTo>
                  <a:lnTo>
                    <a:pt x="41" y="12"/>
                  </a:lnTo>
                  <a:lnTo>
                    <a:pt x="30" y="15"/>
                  </a:lnTo>
                  <a:lnTo>
                    <a:pt x="26" y="23"/>
                  </a:lnTo>
                  <a:lnTo>
                    <a:pt x="21" y="32"/>
                  </a:lnTo>
                  <a:lnTo>
                    <a:pt x="16" y="40"/>
                  </a:lnTo>
                  <a:lnTo>
                    <a:pt x="13" y="49"/>
                  </a:lnTo>
                  <a:lnTo>
                    <a:pt x="8" y="48"/>
                  </a:lnTo>
                  <a:lnTo>
                    <a:pt x="5" y="47"/>
                  </a:lnTo>
                  <a:lnTo>
                    <a:pt x="1" y="45"/>
                  </a:lnTo>
                  <a:lnTo>
                    <a:pt x="0" y="41"/>
                  </a:lnTo>
                  <a:lnTo>
                    <a:pt x="6" y="34"/>
                  </a:lnTo>
                  <a:lnTo>
                    <a:pt x="10" y="26"/>
                  </a:lnTo>
                  <a:lnTo>
                    <a:pt x="14" y="18"/>
                  </a:lnTo>
                  <a:lnTo>
                    <a:pt x="18" y="10"/>
                  </a:lnTo>
                  <a:lnTo>
                    <a:pt x="23" y="4"/>
                  </a:lnTo>
                  <a:lnTo>
                    <a:pt x="29" y="1"/>
                  </a:lnTo>
                  <a:lnTo>
                    <a:pt x="36" y="0"/>
                  </a:lnTo>
                  <a:lnTo>
                    <a:pt x="46" y="3"/>
                  </a:lnTo>
                  <a:lnTo>
                    <a:pt x="80" y="33"/>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7" name="Google Shape;167;p3"/>
            <p:cNvSpPr/>
            <p:nvPr/>
          </p:nvSpPr>
          <p:spPr>
            <a:xfrm>
              <a:off x="3865" y="2839"/>
              <a:ext cx="44" cy="29"/>
            </a:xfrm>
            <a:custGeom>
              <a:rect b="b" l="l" r="r" t="t"/>
              <a:pathLst>
                <a:path extrusionOk="0" h="29" w="44">
                  <a:moveTo>
                    <a:pt x="41" y="14"/>
                  </a:moveTo>
                  <a:lnTo>
                    <a:pt x="43" y="13"/>
                  </a:lnTo>
                  <a:lnTo>
                    <a:pt x="44" y="13"/>
                  </a:lnTo>
                  <a:lnTo>
                    <a:pt x="44" y="18"/>
                  </a:lnTo>
                  <a:lnTo>
                    <a:pt x="43" y="18"/>
                  </a:lnTo>
                  <a:lnTo>
                    <a:pt x="43" y="16"/>
                  </a:lnTo>
                  <a:lnTo>
                    <a:pt x="40" y="21"/>
                  </a:lnTo>
                  <a:lnTo>
                    <a:pt x="37" y="24"/>
                  </a:lnTo>
                  <a:lnTo>
                    <a:pt x="31" y="28"/>
                  </a:lnTo>
                  <a:lnTo>
                    <a:pt x="25" y="29"/>
                  </a:lnTo>
                  <a:lnTo>
                    <a:pt x="18" y="29"/>
                  </a:lnTo>
                  <a:lnTo>
                    <a:pt x="9" y="29"/>
                  </a:lnTo>
                  <a:lnTo>
                    <a:pt x="2" y="25"/>
                  </a:lnTo>
                  <a:lnTo>
                    <a:pt x="0" y="18"/>
                  </a:lnTo>
                  <a:lnTo>
                    <a:pt x="0" y="14"/>
                  </a:lnTo>
                  <a:lnTo>
                    <a:pt x="3" y="9"/>
                  </a:lnTo>
                  <a:lnTo>
                    <a:pt x="6" y="5"/>
                  </a:lnTo>
                  <a:lnTo>
                    <a:pt x="11" y="1"/>
                  </a:lnTo>
                  <a:lnTo>
                    <a:pt x="21" y="0"/>
                  </a:lnTo>
                  <a:lnTo>
                    <a:pt x="31" y="0"/>
                  </a:lnTo>
                  <a:lnTo>
                    <a:pt x="38" y="5"/>
                  </a:lnTo>
                  <a:lnTo>
                    <a:pt x="41" y="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8" name="Google Shape;168;p3"/>
            <p:cNvSpPr/>
            <p:nvPr/>
          </p:nvSpPr>
          <p:spPr>
            <a:xfrm>
              <a:off x="3764" y="2851"/>
              <a:ext cx="46" cy="32"/>
            </a:xfrm>
            <a:custGeom>
              <a:rect b="b" l="l" r="r" t="t"/>
              <a:pathLst>
                <a:path extrusionOk="0" h="32" w="46">
                  <a:moveTo>
                    <a:pt x="46" y="10"/>
                  </a:moveTo>
                  <a:lnTo>
                    <a:pt x="45" y="18"/>
                  </a:lnTo>
                  <a:lnTo>
                    <a:pt x="39" y="23"/>
                  </a:lnTo>
                  <a:lnTo>
                    <a:pt x="31" y="26"/>
                  </a:lnTo>
                  <a:lnTo>
                    <a:pt x="25" y="30"/>
                  </a:lnTo>
                  <a:lnTo>
                    <a:pt x="20" y="30"/>
                  </a:lnTo>
                  <a:lnTo>
                    <a:pt x="16" y="32"/>
                  </a:lnTo>
                  <a:lnTo>
                    <a:pt x="10" y="32"/>
                  </a:lnTo>
                  <a:lnTo>
                    <a:pt x="6" y="30"/>
                  </a:lnTo>
                  <a:lnTo>
                    <a:pt x="2" y="27"/>
                  </a:lnTo>
                  <a:lnTo>
                    <a:pt x="1" y="24"/>
                  </a:lnTo>
                  <a:lnTo>
                    <a:pt x="0" y="19"/>
                  </a:lnTo>
                  <a:lnTo>
                    <a:pt x="0" y="13"/>
                  </a:lnTo>
                  <a:lnTo>
                    <a:pt x="3" y="9"/>
                  </a:lnTo>
                  <a:lnTo>
                    <a:pt x="9" y="4"/>
                  </a:lnTo>
                  <a:lnTo>
                    <a:pt x="16" y="2"/>
                  </a:lnTo>
                  <a:lnTo>
                    <a:pt x="23" y="0"/>
                  </a:lnTo>
                  <a:lnTo>
                    <a:pt x="31" y="0"/>
                  </a:lnTo>
                  <a:lnTo>
                    <a:pt x="38" y="1"/>
                  </a:lnTo>
                  <a:lnTo>
                    <a:pt x="43" y="4"/>
                  </a:lnTo>
                  <a:lnTo>
                    <a:pt x="46" y="1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9" name="Google Shape;169;p3"/>
            <p:cNvSpPr/>
            <p:nvPr/>
          </p:nvSpPr>
          <p:spPr>
            <a:xfrm>
              <a:off x="4518" y="2867"/>
              <a:ext cx="107" cy="90"/>
            </a:xfrm>
            <a:custGeom>
              <a:rect b="b" l="l" r="r" t="t"/>
              <a:pathLst>
                <a:path extrusionOk="0" h="90" w="107">
                  <a:moveTo>
                    <a:pt x="89" y="25"/>
                  </a:moveTo>
                  <a:lnTo>
                    <a:pt x="94" y="38"/>
                  </a:lnTo>
                  <a:lnTo>
                    <a:pt x="100" y="52"/>
                  </a:lnTo>
                  <a:lnTo>
                    <a:pt x="106" y="67"/>
                  </a:lnTo>
                  <a:lnTo>
                    <a:pt x="107" y="82"/>
                  </a:lnTo>
                  <a:lnTo>
                    <a:pt x="101" y="86"/>
                  </a:lnTo>
                  <a:lnTo>
                    <a:pt x="96" y="84"/>
                  </a:lnTo>
                  <a:lnTo>
                    <a:pt x="91" y="83"/>
                  </a:lnTo>
                  <a:lnTo>
                    <a:pt x="84" y="83"/>
                  </a:lnTo>
                  <a:lnTo>
                    <a:pt x="73" y="84"/>
                  </a:lnTo>
                  <a:lnTo>
                    <a:pt x="62" y="86"/>
                  </a:lnTo>
                  <a:lnTo>
                    <a:pt x="51" y="88"/>
                  </a:lnTo>
                  <a:lnTo>
                    <a:pt x="40" y="89"/>
                  </a:lnTo>
                  <a:lnTo>
                    <a:pt x="28" y="90"/>
                  </a:lnTo>
                  <a:lnTo>
                    <a:pt x="18" y="89"/>
                  </a:lnTo>
                  <a:lnTo>
                    <a:pt x="9" y="87"/>
                  </a:lnTo>
                  <a:lnTo>
                    <a:pt x="0" y="81"/>
                  </a:lnTo>
                  <a:lnTo>
                    <a:pt x="2" y="72"/>
                  </a:lnTo>
                  <a:lnTo>
                    <a:pt x="4" y="62"/>
                  </a:lnTo>
                  <a:lnTo>
                    <a:pt x="8" y="54"/>
                  </a:lnTo>
                  <a:lnTo>
                    <a:pt x="13" y="45"/>
                  </a:lnTo>
                  <a:lnTo>
                    <a:pt x="18" y="37"/>
                  </a:lnTo>
                  <a:lnTo>
                    <a:pt x="24" y="30"/>
                  </a:lnTo>
                  <a:lnTo>
                    <a:pt x="29" y="22"/>
                  </a:lnTo>
                  <a:lnTo>
                    <a:pt x="35" y="14"/>
                  </a:lnTo>
                  <a:lnTo>
                    <a:pt x="40" y="3"/>
                  </a:lnTo>
                  <a:lnTo>
                    <a:pt x="46" y="0"/>
                  </a:lnTo>
                  <a:lnTo>
                    <a:pt x="54" y="0"/>
                  </a:lnTo>
                  <a:lnTo>
                    <a:pt x="62" y="2"/>
                  </a:lnTo>
                  <a:lnTo>
                    <a:pt x="70" y="8"/>
                  </a:lnTo>
                  <a:lnTo>
                    <a:pt x="76" y="14"/>
                  </a:lnTo>
                  <a:lnTo>
                    <a:pt x="83" y="21"/>
                  </a:lnTo>
                  <a:lnTo>
                    <a:pt x="89" y="2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0" name="Google Shape;170;p3"/>
            <p:cNvSpPr/>
            <p:nvPr/>
          </p:nvSpPr>
          <p:spPr>
            <a:xfrm>
              <a:off x="3897" y="2878"/>
              <a:ext cx="45" cy="26"/>
            </a:xfrm>
            <a:custGeom>
              <a:rect b="b" l="l" r="r" t="t"/>
              <a:pathLst>
                <a:path extrusionOk="0" h="26" w="45">
                  <a:moveTo>
                    <a:pt x="45" y="11"/>
                  </a:moveTo>
                  <a:lnTo>
                    <a:pt x="45" y="17"/>
                  </a:lnTo>
                  <a:lnTo>
                    <a:pt x="43" y="20"/>
                  </a:lnTo>
                  <a:lnTo>
                    <a:pt x="39" y="21"/>
                  </a:lnTo>
                  <a:lnTo>
                    <a:pt x="35" y="25"/>
                  </a:lnTo>
                  <a:lnTo>
                    <a:pt x="30" y="24"/>
                  </a:lnTo>
                  <a:lnTo>
                    <a:pt x="26" y="24"/>
                  </a:lnTo>
                  <a:lnTo>
                    <a:pt x="20" y="25"/>
                  </a:lnTo>
                  <a:lnTo>
                    <a:pt x="15" y="26"/>
                  </a:lnTo>
                  <a:lnTo>
                    <a:pt x="10" y="26"/>
                  </a:lnTo>
                  <a:lnTo>
                    <a:pt x="6" y="25"/>
                  </a:lnTo>
                  <a:lnTo>
                    <a:pt x="2" y="22"/>
                  </a:lnTo>
                  <a:lnTo>
                    <a:pt x="0" y="18"/>
                  </a:lnTo>
                  <a:lnTo>
                    <a:pt x="1" y="13"/>
                  </a:lnTo>
                  <a:lnTo>
                    <a:pt x="2" y="11"/>
                  </a:lnTo>
                  <a:lnTo>
                    <a:pt x="5" y="10"/>
                  </a:lnTo>
                  <a:lnTo>
                    <a:pt x="6" y="5"/>
                  </a:lnTo>
                  <a:lnTo>
                    <a:pt x="10" y="4"/>
                  </a:lnTo>
                  <a:lnTo>
                    <a:pt x="17" y="3"/>
                  </a:lnTo>
                  <a:lnTo>
                    <a:pt x="23" y="2"/>
                  </a:lnTo>
                  <a:lnTo>
                    <a:pt x="29" y="0"/>
                  </a:lnTo>
                  <a:lnTo>
                    <a:pt x="35" y="0"/>
                  </a:lnTo>
                  <a:lnTo>
                    <a:pt x="40" y="2"/>
                  </a:lnTo>
                  <a:lnTo>
                    <a:pt x="44" y="5"/>
                  </a:lnTo>
                  <a:lnTo>
                    <a:pt x="45" y="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1" name="Google Shape;171;p3"/>
            <p:cNvSpPr/>
            <p:nvPr/>
          </p:nvSpPr>
          <p:spPr>
            <a:xfrm>
              <a:off x="4027" y="2882"/>
              <a:ext cx="49" cy="32"/>
            </a:xfrm>
            <a:custGeom>
              <a:rect b="b" l="l" r="r" t="t"/>
              <a:pathLst>
                <a:path extrusionOk="0" h="32" w="49">
                  <a:moveTo>
                    <a:pt x="49" y="8"/>
                  </a:moveTo>
                  <a:lnTo>
                    <a:pt x="49" y="15"/>
                  </a:lnTo>
                  <a:lnTo>
                    <a:pt x="45" y="21"/>
                  </a:lnTo>
                  <a:lnTo>
                    <a:pt x="38" y="27"/>
                  </a:lnTo>
                  <a:lnTo>
                    <a:pt x="31" y="30"/>
                  </a:lnTo>
                  <a:lnTo>
                    <a:pt x="22" y="32"/>
                  </a:lnTo>
                  <a:lnTo>
                    <a:pt x="16" y="28"/>
                  </a:lnTo>
                  <a:lnTo>
                    <a:pt x="10" y="23"/>
                  </a:lnTo>
                  <a:lnTo>
                    <a:pt x="2" y="21"/>
                  </a:lnTo>
                  <a:lnTo>
                    <a:pt x="0" y="18"/>
                  </a:lnTo>
                  <a:lnTo>
                    <a:pt x="0" y="15"/>
                  </a:lnTo>
                  <a:lnTo>
                    <a:pt x="0" y="11"/>
                  </a:lnTo>
                  <a:lnTo>
                    <a:pt x="1" y="8"/>
                  </a:lnTo>
                  <a:lnTo>
                    <a:pt x="7" y="4"/>
                  </a:lnTo>
                  <a:lnTo>
                    <a:pt x="12" y="2"/>
                  </a:lnTo>
                  <a:lnTo>
                    <a:pt x="19" y="1"/>
                  </a:lnTo>
                  <a:lnTo>
                    <a:pt x="26" y="0"/>
                  </a:lnTo>
                  <a:lnTo>
                    <a:pt x="32" y="0"/>
                  </a:lnTo>
                  <a:lnTo>
                    <a:pt x="39" y="2"/>
                  </a:lnTo>
                  <a:lnTo>
                    <a:pt x="45" y="4"/>
                  </a:lnTo>
                  <a:lnTo>
                    <a:pt x="49"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2" name="Google Shape;172;p3"/>
            <p:cNvSpPr/>
            <p:nvPr/>
          </p:nvSpPr>
          <p:spPr>
            <a:xfrm>
              <a:off x="4531" y="2883"/>
              <a:ext cx="57" cy="63"/>
            </a:xfrm>
            <a:custGeom>
              <a:rect b="b" l="l" r="r" t="t"/>
              <a:pathLst>
                <a:path extrusionOk="0" h="63" w="57">
                  <a:moveTo>
                    <a:pt x="57" y="13"/>
                  </a:moveTo>
                  <a:lnTo>
                    <a:pt x="51" y="10"/>
                  </a:lnTo>
                  <a:lnTo>
                    <a:pt x="47" y="12"/>
                  </a:lnTo>
                  <a:lnTo>
                    <a:pt x="41" y="14"/>
                  </a:lnTo>
                  <a:lnTo>
                    <a:pt x="36" y="15"/>
                  </a:lnTo>
                  <a:lnTo>
                    <a:pt x="28" y="26"/>
                  </a:lnTo>
                  <a:lnTo>
                    <a:pt x="20" y="36"/>
                  </a:lnTo>
                  <a:lnTo>
                    <a:pt x="15" y="48"/>
                  </a:lnTo>
                  <a:lnTo>
                    <a:pt x="16" y="60"/>
                  </a:lnTo>
                  <a:lnTo>
                    <a:pt x="12" y="62"/>
                  </a:lnTo>
                  <a:lnTo>
                    <a:pt x="8" y="63"/>
                  </a:lnTo>
                  <a:lnTo>
                    <a:pt x="3" y="62"/>
                  </a:lnTo>
                  <a:lnTo>
                    <a:pt x="0" y="59"/>
                  </a:lnTo>
                  <a:lnTo>
                    <a:pt x="4" y="45"/>
                  </a:lnTo>
                  <a:lnTo>
                    <a:pt x="12" y="31"/>
                  </a:lnTo>
                  <a:lnTo>
                    <a:pt x="21" y="20"/>
                  </a:lnTo>
                  <a:lnTo>
                    <a:pt x="29" y="7"/>
                  </a:lnTo>
                  <a:lnTo>
                    <a:pt x="36" y="0"/>
                  </a:lnTo>
                  <a:lnTo>
                    <a:pt x="43" y="0"/>
                  </a:lnTo>
                  <a:lnTo>
                    <a:pt x="51" y="5"/>
                  </a:lnTo>
                  <a:lnTo>
                    <a:pt x="57" y="13"/>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3" name="Google Shape;173;p3"/>
            <p:cNvSpPr/>
            <p:nvPr/>
          </p:nvSpPr>
          <p:spPr>
            <a:xfrm>
              <a:off x="5018" y="2889"/>
              <a:ext cx="35" cy="29"/>
            </a:xfrm>
            <a:custGeom>
              <a:rect b="b" l="l" r="r" t="t"/>
              <a:pathLst>
                <a:path extrusionOk="0" h="29" w="35">
                  <a:moveTo>
                    <a:pt x="35" y="20"/>
                  </a:moveTo>
                  <a:lnTo>
                    <a:pt x="35" y="23"/>
                  </a:lnTo>
                  <a:lnTo>
                    <a:pt x="35" y="25"/>
                  </a:lnTo>
                  <a:lnTo>
                    <a:pt x="33" y="29"/>
                  </a:lnTo>
                  <a:lnTo>
                    <a:pt x="31" y="29"/>
                  </a:lnTo>
                  <a:lnTo>
                    <a:pt x="26" y="27"/>
                  </a:lnTo>
                  <a:lnTo>
                    <a:pt x="21" y="23"/>
                  </a:lnTo>
                  <a:lnTo>
                    <a:pt x="15" y="21"/>
                  </a:lnTo>
                  <a:lnTo>
                    <a:pt x="10" y="17"/>
                  </a:lnTo>
                  <a:lnTo>
                    <a:pt x="5" y="15"/>
                  </a:lnTo>
                  <a:lnTo>
                    <a:pt x="2" y="10"/>
                  </a:lnTo>
                  <a:lnTo>
                    <a:pt x="0" y="6"/>
                  </a:lnTo>
                  <a:lnTo>
                    <a:pt x="0" y="0"/>
                  </a:lnTo>
                  <a:lnTo>
                    <a:pt x="5" y="0"/>
                  </a:lnTo>
                  <a:lnTo>
                    <a:pt x="10" y="1"/>
                  </a:lnTo>
                  <a:lnTo>
                    <a:pt x="14" y="3"/>
                  </a:lnTo>
                  <a:lnTo>
                    <a:pt x="19" y="6"/>
                  </a:lnTo>
                  <a:lnTo>
                    <a:pt x="23" y="9"/>
                  </a:lnTo>
                  <a:lnTo>
                    <a:pt x="28" y="13"/>
                  </a:lnTo>
                  <a:lnTo>
                    <a:pt x="31" y="16"/>
                  </a:lnTo>
                  <a:lnTo>
                    <a:pt x="35" y="2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4" name="Google Shape;174;p3"/>
            <p:cNvSpPr/>
            <p:nvPr/>
          </p:nvSpPr>
          <p:spPr>
            <a:xfrm>
              <a:off x="3805" y="2897"/>
              <a:ext cx="49" cy="32"/>
            </a:xfrm>
            <a:custGeom>
              <a:rect b="b" l="l" r="r" t="t"/>
              <a:pathLst>
                <a:path extrusionOk="0" h="32" w="49">
                  <a:moveTo>
                    <a:pt x="47" y="9"/>
                  </a:moveTo>
                  <a:lnTo>
                    <a:pt x="49" y="17"/>
                  </a:lnTo>
                  <a:lnTo>
                    <a:pt x="45" y="22"/>
                  </a:lnTo>
                  <a:lnTo>
                    <a:pt x="40" y="25"/>
                  </a:lnTo>
                  <a:lnTo>
                    <a:pt x="36" y="30"/>
                  </a:lnTo>
                  <a:lnTo>
                    <a:pt x="28" y="32"/>
                  </a:lnTo>
                  <a:lnTo>
                    <a:pt x="21" y="32"/>
                  </a:lnTo>
                  <a:lnTo>
                    <a:pt x="12" y="32"/>
                  </a:lnTo>
                  <a:lnTo>
                    <a:pt x="5" y="29"/>
                  </a:lnTo>
                  <a:lnTo>
                    <a:pt x="4" y="24"/>
                  </a:lnTo>
                  <a:lnTo>
                    <a:pt x="2" y="20"/>
                  </a:lnTo>
                  <a:lnTo>
                    <a:pt x="0" y="16"/>
                  </a:lnTo>
                  <a:lnTo>
                    <a:pt x="3" y="14"/>
                  </a:lnTo>
                  <a:lnTo>
                    <a:pt x="0" y="13"/>
                  </a:lnTo>
                  <a:lnTo>
                    <a:pt x="5" y="9"/>
                  </a:lnTo>
                  <a:lnTo>
                    <a:pt x="10" y="6"/>
                  </a:lnTo>
                  <a:lnTo>
                    <a:pt x="17" y="2"/>
                  </a:lnTo>
                  <a:lnTo>
                    <a:pt x="24" y="1"/>
                  </a:lnTo>
                  <a:lnTo>
                    <a:pt x="31" y="0"/>
                  </a:lnTo>
                  <a:lnTo>
                    <a:pt x="37" y="1"/>
                  </a:lnTo>
                  <a:lnTo>
                    <a:pt x="43" y="5"/>
                  </a:lnTo>
                  <a:lnTo>
                    <a:pt x="47"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5" name="Google Shape;175;p3"/>
            <p:cNvSpPr/>
            <p:nvPr/>
          </p:nvSpPr>
          <p:spPr>
            <a:xfrm>
              <a:off x="3946" y="2909"/>
              <a:ext cx="40" cy="27"/>
            </a:xfrm>
            <a:custGeom>
              <a:rect b="b" l="l" r="r" t="t"/>
              <a:pathLst>
                <a:path extrusionOk="0" h="27" w="40">
                  <a:moveTo>
                    <a:pt x="38" y="7"/>
                  </a:moveTo>
                  <a:lnTo>
                    <a:pt x="38" y="9"/>
                  </a:lnTo>
                  <a:lnTo>
                    <a:pt x="40" y="8"/>
                  </a:lnTo>
                  <a:lnTo>
                    <a:pt x="40" y="15"/>
                  </a:lnTo>
                  <a:lnTo>
                    <a:pt x="38" y="20"/>
                  </a:lnTo>
                  <a:lnTo>
                    <a:pt x="34" y="25"/>
                  </a:lnTo>
                  <a:lnTo>
                    <a:pt x="28" y="27"/>
                  </a:lnTo>
                  <a:lnTo>
                    <a:pt x="21" y="27"/>
                  </a:lnTo>
                  <a:lnTo>
                    <a:pt x="12" y="26"/>
                  </a:lnTo>
                  <a:lnTo>
                    <a:pt x="5" y="24"/>
                  </a:lnTo>
                  <a:lnTo>
                    <a:pt x="0" y="19"/>
                  </a:lnTo>
                  <a:lnTo>
                    <a:pt x="2" y="11"/>
                  </a:lnTo>
                  <a:lnTo>
                    <a:pt x="7" y="5"/>
                  </a:lnTo>
                  <a:lnTo>
                    <a:pt x="16" y="3"/>
                  </a:lnTo>
                  <a:lnTo>
                    <a:pt x="23" y="0"/>
                  </a:lnTo>
                  <a:lnTo>
                    <a:pt x="27" y="0"/>
                  </a:lnTo>
                  <a:lnTo>
                    <a:pt x="31" y="1"/>
                  </a:lnTo>
                  <a:lnTo>
                    <a:pt x="35" y="3"/>
                  </a:lnTo>
                  <a:lnTo>
                    <a:pt x="38"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6" name="Google Shape;176;p3"/>
            <p:cNvSpPr/>
            <p:nvPr/>
          </p:nvSpPr>
          <p:spPr>
            <a:xfrm>
              <a:off x="4648" y="2910"/>
              <a:ext cx="108" cy="113"/>
            </a:xfrm>
            <a:custGeom>
              <a:rect b="b" l="l" r="r" t="t"/>
              <a:pathLst>
                <a:path extrusionOk="0" h="113" w="108">
                  <a:moveTo>
                    <a:pt x="74" y="11"/>
                  </a:moveTo>
                  <a:lnTo>
                    <a:pt x="79" y="17"/>
                  </a:lnTo>
                  <a:lnTo>
                    <a:pt x="84" y="22"/>
                  </a:lnTo>
                  <a:lnTo>
                    <a:pt x="91" y="26"/>
                  </a:lnTo>
                  <a:lnTo>
                    <a:pt x="98" y="31"/>
                  </a:lnTo>
                  <a:lnTo>
                    <a:pt x="103" y="36"/>
                  </a:lnTo>
                  <a:lnTo>
                    <a:pt x="108" y="41"/>
                  </a:lnTo>
                  <a:lnTo>
                    <a:pt x="108" y="48"/>
                  </a:lnTo>
                  <a:lnTo>
                    <a:pt x="104" y="58"/>
                  </a:lnTo>
                  <a:lnTo>
                    <a:pt x="95" y="67"/>
                  </a:lnTo>
                  <a:lnTo>
                    <a:pt x="85" y="75"/>
                  </a:lnTo>
                  <a:lnTo>
                    <a:pt x="74" y="82"/>
                  </a:lnTo>
                  <a:lnTo>
                    <a:pt x="63" y="89"/>
                  </a:lnTo>
                  <a:lnTo>
                    <a:pt x="51" y="95"/>
                  </a:lnTo>
                  <a:lnTo>
                    <a:pt x="38" y="102"/>
                  </a:lnTo>
                  <a:lnTo>
                    <a:pt x="26" y="108"/>
                  </a:lnTo>
                  <a:lnTo>
                    <a:pt x="14" y="113"/>
                  </a:lnTo>
                  <a:lnTo>
                    <a:pt x="8" y="112"/>
                  </a:lnTo>
                  <a:lnTo>
                    <a:pt x="6" y="109"/>
                  </a:lnTo>
                  <a:lnTo>
                    <a:pt x="4" y="104"/>
                  </a:lnTo>
                  <a:lnTo>
                    <a:pt x="0" y="100"/>
                  </a:lnTo>
                  <a:lnTo>
                    <a:pt x="0" y="86"/>
                  </a:lnTo>
                  <a:lnTo>
                    <a:pt x="1" y="72"/>
                  </a:lnTo>
                  <a:lnTo>
                    <a:pt x="5" y="59"/>
                  </a:lnTo>
                  <a:lnTo>
                    <a:pt x="9" y="46"/>
                  </a:lnTo>
                  <a:lnTo>
                    <a:pt x="14" y="35"/>
                  </a:lnTo>
                  <a:lnTo>
                    <a:pt x="19" y="23"/>
                  </a:lnTo>
                  <a:lnTo>
                    <a:pt x="25" y="11"/>
                  </a:lnTo>
                  <a:lnTo>
                    <a:pt x="30" y="0"/>
                  </a:lnTo>
                  <a:lnTo>
                    <a:pt x="36" y="1"/>
                  </a:lnTo>
                  <a:lnTo>
                    <a:pt x="41" y="1"/>
                  </a:lnTo>
                  <a:lnTo>
                    <a:pt x="46" y="2"/>
                  </a:lnTo>
                  <a:lnTo>
                    <a:pt x="52" y="3"/>
                  </a:lnTo>
                  <a:lnTo>
                    <a:pt x="57" y="6"/>
                  </a:lnTo>
                  <a:lnTo>
                    <a:pt x="63" y="7"/>
                  </a:lnTo>
                  <a:lnTo>
                    <a:pt x="68" y="9"/>
                  </a:lnTo>
                  <a:lnTo>
                    <a:pt x="74" y="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7" name="Google Shape;177;p3"/>
            <p:cNvSpPr/>
            <p:nvPr/>
          </p:nvSpPr>
          <p:spPr>
            <a:xfrm>
              <a:off x="4563" y="2909"/>
              <a:ext cx="21" cy="17"/>
            </a:xfrm>
            <a:custGeom>
              <a:rect b="b" l="l" r="r" t="t"/>
              <a:pathLst>
                <a:path extrusionOk="0" h="17" w="21">
                  <a:moveTo>
                    <a:pt x="21" y="5"/>
                  </a:moveTo>
                  <a:lnTo>
                    <a:pt x="17" y="9"/>
                  </a:lnTo>
                  <a:lnTo>
                    <a:pt x="11" y="12"/>
                  </a:lnTo>
                  <a:lnTo>
                    <a:pt x="6" y="15"/>
                  </a:lnTo>
                  <a:lnTo>
                    <a:pt x="0" y="17"/>
                  </a:lnTo>
                  <a:lnTo>
                    <a:pt x="6" y="11"/>
                  </a:lnTo>
                  <a:lnTo>
                    <a:pt x="9" y="3"/>
                  </a:lnTo>
                  <a:lnTo>
                    <a:pt x="14" y="0"/>
                  </a:lnTo>
                  <a:lnTo>
                    <a:pt x="21" y="5"/>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8" name="Google Shape;178;p3"/>
            <p:cNvSpPr/>
            <p:nvPr/>
          </p:nvSpPr>
          <p:spPr>
            <a:xfrm>
              <a:off x="4374" y="2911"/>
              <a:ext cx="19" cy="30"/>
            </a:xfrm>
            <a:custGeom>
              <a:rect b="b" l="l" r="r" t="t"/>
              <a:pathLst>
                <a:path extrusionOk="0" h="30" w="19">
                  <a:moveTo>
                    <a:pt x="19" y="8"/>
                  </a:moveTo>
                  <a:lnTo>
                    <a:pt x="17" y="14"/>
                  </a:lnTo>
                  <a:lnTo>
                    <a:pt x="16" y="20"/>
                  </a:lnTo>
                  <a:lnTo>
                    <a:pt x="12" y="25"/>
                  </a:lnTo>
                  <a:lnTo>
                    <a:pt x="9" y="30"/>
                  </a:lnTo>
                  <a:lnTo>
                    <a:pt x="3" y="25"/>
                  </a:lnTo>
                  <a:lnTo>
                    <a:pt x="0" y="16"/>
                  </a:lnTo>
                  <a:lnTo>
                    <a:pt x="0" y="8"/>
                  </a:lnTo>
                  <a:lnTo>
                    <a:pt x="0" y="0"/>
                  </a:lnTo>
                  <a:lnTo>
                    <a:pt x="6" y="1"/>
                  </a:lnTo>
                  <a:lnTo>
                    <a:pt x="11" y="2"/>
                  </a:lnTo>
                  <a:lnTo>
                    <a:pt x="16" y="5"/>
                  </a:lnTo>
                  <a:lnTo>
                    <a:pt x="19" y="8"/>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9" name="Google Shape;179;p3"/>
            <p:cNvSpPr/>
            <p:nvPr/>
          </p:nvSpPr>
          <p:spPr>
            <a:xfrm>
              <a:off x="4787" y="2912"/>
              <a:ext cx="119" cy="98"/>
            </a:xfrm>
            <a:custGeom>
              <a:rect b="b" l="l" r="r" t="t"/>
              <a:pathLst>
                <a:path extrusionOk="0" h="98" w="119">
                  <a:moveTo>
                    <a:pt x="119" y="68"/>
                  </a:moveTo>
                  <a:lnTo>
                    <a:pt x="118" y="74"/>
                  </a:lnTo>
                  <a:lnTo>
                    <a:pt x="103" y="75"/>
                  </a:lnTo>
                  <a:lnTo>
                    <a:pt x="88" y="79"/>
                  </a:lnTo>
                  <a:lnTo>
                    <a:pt x="74" y="84"/>
                  </a:lnTo>
                  <a:lnTo>
                    <a:pt x="60" y="89"/>
                  </a:lnTo>
                  <a:lnTo>
                    <a:pt x="47" y="95"/>
                  </a:lnTo>
                  <a:lnTo>
                    <a:pt x="32" y="98"/>
                  </a:lnTo>
                  <a:lnTo>
                    <a:pt x="18" y="98"/>
                  </a:lnTo>
                  <a:lnTo>
                    <a:pt x="3" y="93"/>
                  </a:lnTo>
                  <a:lnTo>
                    <a:pt x="0" y="80"/>
                  </a:lnTo>
                  <a:lnTo>
                    <a:pt x="1" y="67"/>
                  </a:lnTo>
                  <a:lnTo>
                    <a:pt x="4" y="57"/>
                  </a:lnTo>
                  <a:lnTo>
                    <a:pt x="10" y="45"/>
                  </a:lnTo>
                  <a:lnTo>
                    <a:pt x="16" y="35"/>
                  </a:lnTo>
                  <a:lnTo>
                    <a:pt x="21" y="23"/>
                  </a:lnTo>
                  <a:lnTo>
                    <a:pt x="27" y="12"/>
                  </a:lnTo>
                  <a:lnTo>
                    <a:pt x="29" y="0"/>
                  </a:lnTo>
                  <a:lnTo>
                    <a:pt x="35" y="0"/>
                  </a:lnTo>
                  <a:lnTo>
                    <a:pt x="41" y="0"/>
                  </a:lnTo>
                  <a:lnTo>
                    <a:pt x="47" y="1"/>
                  </a:lnTo>
                  <a:lnTo>
                    <a:pt x="53" y="4"/>
                  </a:lnTo>
                  <a:lnTo>
                    <a:pt x="58" y="6"/>
                  </a:lnTo>
                  <a:lnTo>
                    <a:pt x="65" y="8"/>
                  </a:lnTo>
                  <a:lnTo>
                    <a:pt x="71" y="10"/>
                  </a:lnTo>
                  <a:lnTo>
                    <a:pt x="77" y="12"/>
                  </a:lnTo>
                  <a:lnTo>
                    <a:pt x="84" y="16"/>
                  </a:lnTo>
                  <a:lnTo>
                    <a:pt x="91" y="22"/>
                  </a:lnTo>
                  <a:lnTo>
                    <a:pt x="97" y="28"/>
                  </a:lnTo>
                  <a:lnTo>
                    <a:pt x="103" y="35"/>
                  </a:lnTo>
                  <a:lnTo>
                    <a:pt x="109" y="42"/>
                  </a:lnTo>
                  <a:lnTo>
                    <a:pt x="113" y="50"/>
                  </a:lnTo>
                  <a:lnTo>
                    <a:pt x="116" y="59"/>
                  </a:lnTo>
                  <a:lnTo>
                    <a:pt x="119" y="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0" name="Google Shape;180;p3"/>
            <p:cNvSpPr/>
            <p:nvPr/>
          </p:nvSpPr>
          <p:spPr>
            <a:xfrm>
              <a:off x="4572" y="2921"/>
              <a:ext cx="37" cy="19"/>
            </a:xfrm>
            <a:custGeom>
              <a:rect b="b" l="l" r="r" t="t"/>
              <a:pathLst>
                <a:path extrusionOk="0" h="19" w="37">
                  <a:moveTo>
                    <a:pt x="37" y="13"/>
                  </a:moveTo>
                  <a:lnTo>
                    <a:pt x="34" y="14"/>
                  </a:lnTo>
                  <a:lnTo>
                    <a:pt x="29" y="17"/>
                  </a:lnTo>
                  <a:lnTo>
                    <a:pt x="24" y="18"/>
                  </a:lnTo>
                  <a:lnTo>
                    <a:pt x="19" y="18"/>
                  </a:lnTo>
                  <a:lnTo>
                    <a:pt x="14" y="19"/>
                  </a:lnTo>
                  <a:lnTo>
                    <a:pt x="9" y="19"/>
                  </a:lnTo>
                  <a:lnTo>
                    <a:pt x="5" y="19"/>
                  </a:lnTo>
                  <a:lnTo>
                    <a:pt x="0" y="19"/>
                  </a:lnTo>
                  <a:lnTo>
                    <a:pt x="7" y="13"/>
                  </a:lnTo>
                  <a:lnTo>
                    <a:pt x="15" y="10"/>
                  </a:lnTo>
                  <a:lnTo>
                    <a:pt x="22" y="7"/>
                  </a:lnTo>
                  <a:lnTo>
                    <a:pt x="28" y="0"/>
                  </a:lnTo>
                  <a:lnTo>
                    <a:pt x="37" y="13"/>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1" name="Google Shape;181;p3"/>
            <p:cNvSpPr/>
            <p:nvPr/>
          </p:nvSpPr>
          <p:spPr>
            <a:xfrm>
              <a:off x="4661" y="2924"/>
              <a:ext cx="80" cy="81"/>
            </a:xfrm>
            <a:custGeom>
              <a:rect b="b" l="l" r="r" t="t"/>
              <a:pathLst>
                <a:path extrusionOk="0" h="81" w="80">
                  <a:moveTo>
                    <a:pt x="80" y="30"/>
                  </a:moveTo>
                  <a:lnTo>
                    <a:pt x="78" y="36"/>
                  </a:lnTo>
                  <a:lnTo>
                    <a:pt x="73" y="40"/>
                  </a:lnTo>
                  <a:lnTo>
                    <a:pt x="70" y="45"/>
                  </a:lnTo>
                  <a:lnTo>
                    <a:pt x="66" y="47"/>
                  </a:lnTo>
                  <a:lnTo>
                    <a:pt x="60" y="51"/>
                  </a:lnTo>
                  <a:lnTo>
                    <a:pt x="55" y="54"/>
                  </a:lnTo>
                  <a:lnTo>
                    <a:pt x="51" y="58"/>
                  </a:lnTo>
                  <a:lnTo>
                    <a:pt x="47" y="62"/>
                  </a:lnTo>
                  <a:lnTo>
                    <a:pt x="41" y="66"/>
                  </a:lnTo>
                  <a:lnTo>
                    <a:pt x="35" y="69"/>
                  </a:lnTo>
                  <a:lnTo>
                    <a:pt x="30" y="72"/>
                  </a:lnTo>
                  <a:lnTo>
                    <a:pt x="25" y="75"/>
                  </a:lnTo>
                  <a:lnTo>
                    <a:pt x="20" y="77"/>
                  </a:lnTo>
                  <a:lnTo>
                    <a:pt x="13" y="80"/>
                  </a:lnTo>
                  <a:lnTo>
                    <a:pt x="6" y="81"/>
                  </a:lnTo>
                  <a:lnTo>
                    <a:pt x="0" y="81"/>
                  </a:lnTo>
                  <a:lnTo>
                    <a:pt x="2" y="61"/>
                  </a:lnTo>
                  <a:lnTo>
                    <a:pt x="6" y="41"/>
                  </a:lnTo>
                  <a:lnTo>
                    <a:pt x="12" y="24"/>
                  </a:lnTo>
                  <a:lnTo>
                    <a:pt x="19" y="7"/>
                  </a:lnTo>
                  <a:lnTo>
                    <a:pt x="22" y="2"/>
                  </a:lnTo>
                  <a:lnTo>
                    <a:pt x="26" y="0"/>
                  </a:lnTo>
                  <a:lnTo>
                    <a:pt x="30" y="0"/>
                  </a:lnTo>
                  <a:lnTo>
                    <a:pt x="35" y="1"/>
                  </a:lnTo>
                  <a:lnTo>
                    <a:pt x="40" y="3"/>
                  </a:lnTo>
                  <a:lnTo>
                    <a:pt x="44" y="5"/>
                  </a:lnTo>
                  <a:lnTo>
                    <a:pt x="50" y="8"/>
                  </a:lnTo>
                  <a:lnTo>
                    <a:pt x="54" y="8"/>
                  </a:lnTo>
                  <a:lnTo>
                    <a:pt x="60" y="14"/>
                  </a:lnTo>
                  <a:lnTo>
                    <a:pt x="67" y="18"/>
                  </a:lnTo>
                  <a:lnTo>
                    <a:pt x="75" y="23"/>
                  </a:lnTo>
                  <a:lnTo>
                    <a:pt x="80" y="30"/>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2" name="Google Shape;182;p3"/>
            <p:cNvSpPr/>
            <p:nvPr/>
          </p:nvSpPr>
          <p:spPr>
            <a:xfrm>
              <a:off x="4797" y="2927"/>
              <a:ext cx="89" cy="71"/>
            </a:xfrm>
            <a:custGeom>
              <a:rect b="b" l="l" r="r" t="t"/>
              <a:pathLst>
                <a:path extrusionOk="0" h="71" w="89">
                  <a:moveTo>
                    <a:pt x="89" y="41"/>
                  </a:moveTo>
                  <a:lnTo>
                    <a:pt x="85" y="48"/>
                  </a:lnTo>
                  <a:lnTo>
                    <a:pt x="77" y="50"/>
                  </a:lnTo>
                  <a:lnTo>
                    <a:pt x="68" y="52"/>
                  </a:lnTo>
                  <a:lnTo>
                    <a:pt x="62" y="55"/>
                  </a:lnTo>
                  <a:lnTo>
                    <a:pt x="63" y="52"/>
                  </a:lnTo>
                  <a:lnTo>
                    <a:pt x="68" y="48"/>
                  </a:lnTo>
                  <a:lnTo>
                    <a:pt x="74" y="41"/>
                  </a:lnTo>
                  <a:lnTo>
                    <a:pt x="75" y="34"/>
                  </a:lnTo>
                  <a:lnTo>
                    <a:pt x="69" y="28"/>
                  </a:lnTo>
                  <a:lnTo>
                    <a:pt x="62" y="21"/>
                  </a:lnTo>
                  <a:lnTo>
                    <a:pt x="54" y="16"/>
                  </a:lnTo>
                  <a:lnTo>
                    <a:pt x="45" y="15"/>
                  </a:lnTo>
                  <a:lnTo>
                    <a:pt x="45" y="13"/>
                  </a:lnTo>
                  <a:lnTo>
                    <a:pt x="35" y="16"/>
                  </a:lnTo>
                  <a:lnTo>
                    <a:pt x="28" y="27"/>
                  </a:lnTo>
                  <a:lnTo>
                    <a:pt x="24" y="38"/>
                  </a:lnTo>
                  <a:lnTo>
                    <a:pt x="18" y="48"/>
                  </a:lnTo>
                  <a:lnTo>
                    <a:pt x="21" y="53"/>
                  </a:lnTo>
                  <a:lnTo>
                    <a:pt x="25" y="57"/>
                  </a:lnTo>
                  <a:lnTo>
                    <a:pt x="29" y="58"/>
                  </a:lnTo>
                  <a:lnTo>
                    <a:pt x="35" y="57"/>
                  </a:lnTo>
                  <a:lnTo>
                    <a:pt x="39" y="56"/>
                  </a:lnTo>
                  <a:lnTo>
                    <a:pt x="45" y="55"/>
                  </a:lnTo>
                  <a:lnTo>
                    <a:pt x="50" y="55"/>
                  </a:lnTo>
                  <a:lnTo>
                    <a:pt x="55" y="56"/>
                  </a:lnTo>
                  <a:lnTo>
                    <a:pt x="48" y="59"/>
                  </a:lnTo>
                  <a:lnTo>
                    <a:pt x="42" y="63"/>
                  </a:lnTo>
                  <a:lnTo>
                    <a:pt x="35" y="66"/>
                  </a:lnTo>
                  <a:lnTo>
                    <a:pt x="28" y="70"/>
                  </a:lnTo>
                  <a:lnTo>
                    <a:pt x="21" y="71"/>
                  </a:lnTo>
                  <a:lnTo>
                    <a:pt x="14" y="71"/>
                  </a:lnTo>
                  <a:lnTo>
                    <a:pt x="7" y="69"/>
                  </a:lnTo>
                  <a:lnTo>
                    <a:pt x="0" y="63"/>
                  </a:lnTo>
                  <a:lnTo>
                    <a:pt x="6" y="47"/>
                  </a:lnTo>
                  <a:lnTo>
                    <a:pt x="14" y="30"/>
                  </a:lnTo>
                  <a:lnTo>
                    <a:pt x="22" y="15"/>
                  </a:lnTo>
                  <a:lnTo>
                    <a:pt x="31" y="0"/>
                  </a:lnTo>
                  <a:lnTo>
                    <a:pt x="40" y="2"/>
                  </a:lnTo>
                  <a:lnTo>
                    <a:pt x="49" y="5"/>
                  </a:lnTo>
                  <a:lnTo>
                    <a:pt x="58" y="9"/>
                  </a:lnTo>
                  <a:lnTo>
                    <a:pt x="65" y="14"/>
                  </a:lnTo>
                  <a:lnTo>
                    <a:pt x="73" y="20"/>
                  </a:lnTo>
                  <a:lnTo>
                    <a:pt x="78" y="26"/>
                  </a:lnTo>
                  <a:lnTo>
                    <a:pt x="84" y="33"/>
                  </a:lnTo>
                  <a:lnTo>
                    <a:pt x="89" y="41"/>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3" name="Google Shape;183;p3"/>
            <p:cNvSpPr/>
            <p:nvPr/>
          </p:nvSpPr>
          <p:spPr>
            <a:xfrm>
              <a:off x="4674" y="2936"/>
              <a:ext cx="53" cy="47"/>
            </a:xfrm>
            <a:custGeom>
              <a:rect b="b" l="l" r="r" t="t"/>
              <a:pathLst>
                <a:path extrusionOk="0" h="47" w="53">
                  <a:moveTo>
                    <a:pt x="53" y="25"/>
                  </a:moveTo>
                  <a:lnTo>
                    <a:pt x="49" y="33"/>
                  </a:lnTo>
                  <a:lnTo>
                    <a:pt x="42" y="39"/>
                  </a:lnTo>
                  <a:lnTo>
                    <a:pt x="34" y="42"/>
                  </a:lnTo>
                  <a:lnTo>
                    <a:pt x="26" y="46"/>
                  </a:lnTo>
                  <a:lnTo>
                    <a:pt x="18" y="47"/>
                  </a:lnTo>
                  <a:lnTo>
                    <a:pt x="11" y="46"/>
                  </a:lnTo>
                  <a:lnTo>
                    <a:pt x="4" y="44"/>
                  </a:lnTo>
                  <a:lnTo>
                    <a:pt x="0" y="40"/>
                  </a:lnTo>
                  <a:lnTo>
                    <a:pt x="2" y="28"/>
                  </a:lnTo>
                  <a:lnTo>
                    <a:pt x="4" y="17"/>
                  </a:lnTo>
                  <a:lnTo>
                    <a:pt x="10" y="7"/>
                  </a:lnTo>
                  <a:lnTo>
                    <a:pt x="19" y="0"/>
                  </a:lnTo>
                  <a:lnTo>
                    <a:pt x="23" y="3"/>
                  </a:lnTo>
                  <a:lnTo>
                    <a:pt x="28" y="5"/>
                  </a:lnTo>
                  <a:lnTo>
                    <a:pt x="32" y="7"/>
                  </a:lnTo>
                  <a:lnTo>
                    <a:pt x="38" y="10"/>
                  </a:lnTo>
                  <a:lnTo>
                    <a:pt x="41" y="13"/>
                  </a:lnTo>
                  <a:lnTo>
                    <a:pt x="46" y="17"/>
                  </a:lnTo>
                  <a:lnTo>
                    <a:pt x="49" y="20"/>
                  </a:lnTo>
                  <a:lnTo>
                    <a:pt x="53" y="2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4" name="Google Shape;184;p3"/>
            <p:cNvSpPr/>
            <p:nvPr/>
          </p:nvSpPr>
          <p:spPr>
            <a:xfrm>
              <a:off x="3854" y="2939"/>
              <a:ext cx="378" cy="105"/>
            </a:xfrm>
            <a:custGeom>
              <a:rect b="b" l="l" r="r" t="t"/>
              <a:pathLst>
                <a:path extrusionOk="0" h="105" w="378">
                  <a:moveTo>
                    <a:pt x="378" y="9"/>
                  </a:moveTo>
                  <a:lnTo>
                    <a:pt x="367" y="12"/>
                  </a:lnTo>
                  <a:lnTo>
                    <a:pt x="354" y="17"/>
                  </a:lnTo>
                  <a:lnTo>
                    <a:pt x="343" y="21"/>
                  </a:lnTo>
                  <a:lnTo>
                    <a:pt x="332" y="24"/>
                  </a:lnTo>
                  <a:lnTo>
                    <a:pt x="320" y="28"/>
                  </a:lnTo>
                  <a:lnTo>
                    <a:pt x="307" y="30"/>
                  </a:lnTo>
                  <a:lnTo>
                    <a:pt x="295" y="33"/>
                  </a:lnTo>
                  <a:lnTo>
                    <a:pt x="284" y="37"/>
                  </a:lnTo>
                  <a:lnTo>
                    <a:pt x="272" y="39"/>
                  </a:lnTo>
                  <a:lnTo>
                    <a:pt x="259" y="43"/>
                  </a:lnTo>
                  <a:lnTo>
                    <a:pt x="247" y="45"/>
                  </a:lnTo>
                  <a:lnTo>
                    <a:pt x="235" y="48"/>
                  </a:lnTo>
                  <a:lnTo>
                    <a:pt x="222" y="52"/>
                  </a:lnTo>
                  <a:lnTo>
                    <a:pt x="210" y="54"/>
                  </a:lnTo>
                  <a:lnTo>
                    <a:pt x="199" y="58"/>
                  </a:lnTo>
                  <a:lnTo>
                    <a:pt x="186" y="61"/>
                  </a:lnTo>
                  <a:lnTo>
                    <a:pt x="164" y="67"/>
                  </a:lnTo>
                  <a:lnTo>
                    <a:pt x="143" y="72"/>
                  </a:lnTo>
                  <a:lnTo>
                    <a:pt x="120" y="77"/>
                  </a:lnTo>
                  <a:lnTo>
                    <a:pt x="98" y="83"/>
                  </a:lnTo>
                  <a:lnTo>
                    <a:pt x="76" y="88"/>
                  </a:lnTo>
                  <a:lnTo>
                    <a:pt x="53" y="94"/>
                  </a:lnTo>
                  <a:lnTo>
                    <a:pt x="32" y="100"/>
                  </a:lnTo>
                  <a:lnTo>
                    <a:pt x="11" y="105"/>
                  </a:lnTo>
                  <a:lnTo>
                    <a:pt x="0" y="104"/>
                  </a:lnTo>
                  <a:lnTo>
                    <a:pt x="0" y="96"/>
                  </a:lnTo>
                  <a:lnTo>
                    <a:pt x="14" y="93"/>
                  </a:lnTo>
                  <a:lnTo>
                    <a:pt x="28" y="89"/>
                  </a:lnTo>
                  <a:lnTo>
                    <a:pt x="42" y="87"/>
                  </a:lnTo>
                  <a:lnTo>
                    <a:pt x="55" y="83"/>
                  </a:lnTo>
                  <a:lnTo>
                    <a:pt x="69" y="80"/>
                  </a:lnTo>
                  <a:lnTo>
                    <a:pt x="83" y="75"/>
                  </a:lnTo>
                  <a:lnTo>
                    <a:pt x="97" y="72"/>
                  </a:lnTo>
                  <a:lnTo>
                    <a:pt x="111" y="68"/>
                  </a:lnTo>
                  <a:lnTo>
                    <a:pt x="125" y="65"/>
                  </a:lnTo>
                  <a:lnTo>
                    <a:pt x="139" y="61"/>
                  </a:lnTo>
                  <a:lnTo>
                    <a:pt x="153" y="58"/>
                  </a:lnTo>
                  <a:lnTo>
                    <a:pt x="167" y="54"/>
                  </a:lnTo>
                  <a:lnTo>
                    <a:pt x="182" y="51"/>
                  </a:lnTo>
                  <a:lnTo>
                    <a:pt x="195" y="47"/>
                  </a:lnTo>
                  <a:lnTo>
                    <a:pt x="210" y="45"/>
                  </a:lnTo>
                  <a:lnTo>
                    <a:pt x="225" y="41"/>
                  </a:lnTo>
                  <a:lnTo>
                    <a:pt x="244" y="37"/>
                  </a:lnTo>
                  <a:lnTo>
                    <a:pt x="264" y="32"/>
                  </a:lnTo>
                  <a:lnTo>
                    <a:pt x="282" y="28"/>
                  </a:lnTo>
                  <a:lnTo>
                    <a:pt x="301" y="23"/>
                  </a:lnTo>
                  <a:lnTo>
                    <a:pt x="320" y="18"/>
                  </a:lnTo>
                  <a:lnTo>
                    <a:pt x="338" y="12"/>
                  </a:lnTo>
                  <a:lnTo>
                    <a:pt x="357" y="7"/>
                  </a:lnTo>
                  <a:lnTo>
                    <a:pt x="374" y="0"/>
                  </a:lnTo>
                  <a:lnTo>
                    <a:pt x="377" y="1"/>
                  </a:lnTo>
                  <a:lnTo>
                    <a:pt x="378" y="3"/>
                  </a:lnTo>
                  <a:lnTo>
                    <a:pt x="378" y="7"/>
                  </a:lnTo>
                  <a:lnTo>
                    <a:pt x="378"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5" name="Google Shape;185;p3"/>
            <p:cNvSpPr/>
            <p:nvPr/>
          </p:nvSpPr>
          <p:spPr>
            <a:xfrm>
              <a:off x="3837" y="2942"/>
              <a:ext cx="45" cy="33"/>
            </a:xfrm>
            <a:custGeom>
              <a:rect b="b" l="l" r="r" t="t"/>
              <a:pathLst>
                <a:path extrusionOk="0" h="33" w="45">
                  <a:moveTo>
                    <a:pt x="45" y="9"/>
                  </a:moveTo>
                  <a:lnTo>
                    <a:pt x="43" y="16"/>
                  </a:lnTo>
                  <a:lnTo>
                    <a:pt x="40" y="22"/>
                  </a:lnTo>
                  <a:lnTo>
                    <a:pt x="36" y="28"/>
                  </a:lnTo>
                  <a:lnTo>
                    <a:pt x="30" y="32"/>
                  </a:lnTo>
                  <a:lnTo>
                    <a:pt x="21" y="33"/>
                  </a:lnTo>
                  <a:lnTo>
                    <a:pt x="12" y="33"/>
                  </a:lnTo>
                  <a:lnTo>
                    <a:pt x="3" y="29"/>
                  </a:lnTo>
                  <a:lnTo>
                    <a:pt x="0" y="21"/>
                  </a:lnTo>
                  <a:lnTo>
                    <a:pt x="1" y="13"/>
                  </a:lnTo>
                  <a:lnTo>
                    <a:pt x="6" y="8"/>
                  </a:lnTo>
                  <a:lnTo>
                    <a:pt x="13" y="5"/>
                  </a:lnTo>
                  <a:lnTo>
                    <a:pt x="20" y="1"/>
                  </a:lnTo>
                  <a:lnTo>
                    <a:pt x="27" y="0"/>
                  </a:lnTo>
                  <a:lnTo>
                    <a:pt x="34" y="0"/>
                  </a:lnTo>
                  <a:lnTo>
                    <a:pt x="40" y="4"/>
                  </a:lnTo>
                  <a:lnTo>
                    <a:pt x="45"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6" name="Google Shape;186;p3"/>
            <p:cNvSpPr/>
            <p:nvPr/>
          </p:nvSpPr>
          <p:spPr>
            <a:xfrm>
              <a:off x="4642" y="2945"/>
              <a:ext cx="397" cy="789"/>
            </a:xfrm>
            <a:custGeom>
              <a:rect b="b" l="l" r="r" t="t"/>
              <a:pathLst>
                <a:path extrusionOk="0" h="789" w="397">
                  <a:moveTo>
                    <a:pt x="397" y="9"/>
                  </a:moveTo>
                  <a:lnTo>
                    <a:pt x="383" y="27"/>
                  </a:lnTo>
                  <a:lnTo>
                    <a:pt x="370" y="46"/>
                  </a:lnTo>
                  <a:lnTo>
                    <a:pt x="358" y="65"/>
                  </a:lnTo>
                  <a:lnTo>
                    <a:pt x="344" y="83"/>
                  </a:lnTo>
                  <a:lnTo>
                    <a:pt x="332" y="102"/>
                  </a:lnTo>
                  <a:lnTo>
                    <a:pt x="321" y="121"/>
                  </a:lnTo>
                  <a:lnTo>
                    <a:pt x="310" y="141"/>
                  </a:lnTo>
                  <a:lnTo>
                    <a:pt x="299" y="161"/>
                  </a:lnTo>
                  <a:lnTo>
                    <a:pt x="278" y="197"/>
                  </a:lnTo>
                  <a:lnTo>
                    <a:pt x="258" y="234"/>
                  </a:lnTo>
                  <a:lnTo>
                    <a:pt x="239" y="272"/>
                  </a:lnTo>
                  <a:lnTo>
                    <a:pt x="220" y="311"/>
                  </a:lnTo>
                  <a:lnTo>
                    <a:pt x="202" y="349"/>
                  </a:lnTo>
                  <a:lnTo>
                    <a:pt x="184" y="388"/>
                  </a:lnTo>
                  <a:lnTo>
                    <a:pt x="165" y="427"/>
                  </a:lnTo>
                  <a:lnTo>
                    <a:pt x="147" y="465"/>
                  </a:lnTo>
                  <a:lnTo>
                    <a:pt x="137" y="483"/>
                  </a:lnTo>
                  <a:lnTo>
                    <a:pt x="128" y="502"/>
                  </a:lnTo>
                  <a:lnTo>
                    <a:pt x="119" y="522"/>
                  </a:lnTo>
                  <a:lnTo>
                    <a:pt x="110" y="543"/>
                  </a:lnTo>
                  <a:lnTo>
                    <a:pt x="101" y="562"/>
                  </a:lnTo>
                  <a:lnTo>
                    <a:pt x="92" y="582"/>
                  </a:lnTo>
                  <a:lnTo>
                    <a:pt x="85" y="602"/>
                  </a:lnTo>
                  <a:lnTo>
                    <a:pt x="76" y="620"/>
                  </a:lnTo>
                  <a:lnTo>
                    <a:pt x="69" y="641"/>
                  </a:lnTo>
                  <a:lnTo>
                    <a:pt x="61" y="661"/>
                  </a:lnTo>
                  <a:lnTo>
                    <a:pt x="52" y="681"/>
                  </a:lnTo>
                  <a:lnTo>
                    <a:pt x="44" y="700"/>
                  </a:lnTo>
                  <a:lnTo>
                    <a:pt x="36" y="720"/>
                  </a:lnTo>
                  <a:lnTo>
                    <a:pt x="27" y="740"/>
                  </a:lnTo>
                  <a:lnTo>
                    <a:pt x="20" y="761"/>
                  </a:lnTo>
                  <a:lnTo>
                    <a:pt x="13" y="783"/>
                  </a:lnTo>
                  <a:lnTo>
                    <a:pt x="11" y="785"/>
                  </a:lnTo>
                  <a:lnTo>
                    <a:pt x="7" y="787"/>
                  </a:lnTo>
                  <a:lnTo>
                    <a:pt x="5" y="789"/>
                  </a:lnTo>
                  <a:lnTo>
                    <a:pt x="2" y="786"/>
                  </a:lnTo>
                  <a:lnTo>
                    <a:pt x="0" y="786"/>
                  </a:lnTo>
                  <a:lnTo>
                    <a:pt x="6" y="769"/>
                  </a:lnTo>
                  <a:lnTo>
                    <a:pt x="13" y="750"/>
                  </a:lnTo>
                  <a:lnTo>
                    <a:pt x="20" y="732"/>
                  </a:lnTo>
                  <a:lnTo>
                    <a:pt x="26" y="713"/>
                  </a:lnTo>
                  <a:lnTo>
                    <a:pt x="35" y="697"/>
                  </a:lnTo>
                  <a:lnTo>
                    <a:pt x="42" y="680"/>
                  </a:lnTo>
                  <a:lnTo>
                    <a:pt x="49" y="662"/>
                  </a:lnTo>
                  <a:lnTo>
                    <a:pt x="54" y="644"/>
                  </a:lnTo>
                  <a:lnTo>
                    <a:pt x="61" y="626"/>
                  </a:lnTo>
                  <a:lnTo>
                    <a:pt x="68" y="609"/>
                  </a:lnTo>
                  <a:lnTo>
                    <a:pt x="76" y="593"/>
                  </a:lnTo>
                  <a:lnTo>
                    <a:pt x="86" y="576"/>
                  </a:lnTo>
                  <a:lnTo>
                    <a:pt x="95" y="553"/>
                  </a:lnTo>
                  <a:lnTo>
                    <a:pt x="104" y="530"/>
                  </a:lnTo>
                  <a:lnTo>
                    <a:pt x="114" y="507"/>
                  </a:lnTo>
                  <a:lnTo>
                    <a:pt x="125" y="483"/>
                  </a:lnTo>
                  <a:lnTo>
                    <a:pt x="135" y="460"/>
                  </a:lnTo>
                  <a:lnTo>
                    <a:pt x="146" y="437"/>
                  </a:lnTo>
                  <a:lnTo>
                    <a:pt x="157" y="415"/>
                  </a:lnTo>
                  <a:lnTo>
                    <a:pt x="167" y="392"/>
                  </a:lnTo>
                  <a:lnTo>
                    <a:pt x="188" y="353"/>
                  </a:lnTo>
                  <a:lnTo>
                    <a:pt x="205" y="316"/>
                  </a:lnTo>
                  <a:lnTo>
                    <a:pt x="224" y="278"/>
                  </a:lnTo>
                  <a:lnTo>
                    <a:pt x="244" y="240"/>
                  </a:lnTo>
                  <a:lnTo>
                    <a:pt x="263" y="203"/>
                  </a:lnTo>
                  <a:lnTo>
                    <a:pt x="283" y="164"/>
                  </a:lnTo>
                  <a:lnTo>
                    <a:pt x="304" y="126"/>
                  </a:lnTo>
                  <a:lnTo>
                    <a:pt x="327" y="88"/>
                  </a:lnTo>
                  <a:lnTo>
                    <a:pt x="335" y="77"/>
                  </a:lnTo>
                  <a:lnTo>
                    <a:pt x="342" y="67"/>
                  </a:lnTo>
                  <a:lnTo>
                    <a:pt x="350" y="55"/>
                  </a:lnTo>
                  <a:lnTo>
                    <a:pt x="357" y="44"/>
                  </a:lnTo>
                  <a:lnTo>
                    <a:pt x="363" y="33"/>
                  </a:lnTo>
                  <a:lnTo>
                    <a:pt x="371" y="22"/>
                  </a:lnTo>
                  <a:lnTo>
                    <a:pt x="378" y="10"/>
                  </a:lnTo>
                  <a:lnTo>
                    <a:pt x="386" y="0"/>
                  </a:lnTo>
                  <a:lnTo>
                    <a:pt x="390" y="0"/>
                  </a:lnTo>
                  <a:lnTo>
                    <a:pt x="393" y="2"/>
                  </a:lnTo>
                  <a:lnTo>
                    <a:pt x="395" y="5"/>
                  </a:lnTo>
                  <a:lnTo>
                    <a:pt x="397"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7" name="Google Shape;187;p3"/>
            <p:cNvSpPr/>
            <p:nvPr/>
          </p:nvSpPr>
          <p:spPr>
            <a:xfrm>
              <a:off x="4687" y="2954"/>
              <a:ext cx="23" cy="15"/>
            </a:xfrm>
            <a:custGeom>
              <a:rect b="b" l="l" r="r" t="t"/>
              <a:pathLst>
                <a:path extrusionOk="0" h="15" w="23">
                  <a:moveTo>
                    <a:pt x="23" y="8"/>
                  </a:moveTo>
                  <a:lnTo>
                    <a:pt x="18" y="10"/>
                  </a:lnTo>
                  <a:lnTo>
                    <a:pt x="13" y="14"/>
                  </a:lnTo>
                  <a:lnTo>
                    <a:pt x="6" y="15"/>
                  </a:lnTo>
                  <a:lnTo>
                    <a:pt x="0" y="14"/>
                  </a:lnTo>
                  <a:lnTo>
                    <a:pt x="3" y="4"/>
                  </a:lnTo>
                  <a:lnTo>
                    <a:pt x="9" y="0"/>
                  </a:lnTo>
                  <a:lnTo>
                    <a:pt x="16" y="1"/>
                  </a:lnTo>
                  <a:lnTo>
                    <a:pt x="23" y="8"/>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8" name="Google Shape;188;p3"/>
            <p:cNvSpPr/>
            <p:nvPr/>
          </p:nvSpPr>
          <p:spPr>
            <a:xfrm>
              <a:off x="4834" y="2957"/>
              <a:ext cx="15" cy="11"/>
            </a:xfrm>
            <a:custGeom>
              <a:rect b="b" l="l" r="r" t="t"/>
              <a:pathLst>
                <a:path extrusionOk="0" h="11" w="15">
                  <a:moveTo>
                    <a:pt x="15" y="7"/>
                  </a:moveTo>
                  <a:lnTo>
                    <a:pt x="0" y="11"/>
                  </a:lnTo>
                  <a:lnTo>
                    <a:pt x="5" y="0"/>
                  </a:lnTo>
                  <a:lnTo>
                    <a:pt x="7" y="3"/>
                  </a:lnTo>
                  <a:lnTo>
                    <a:pt x="10" y="4"/>
                  </a:lnTo>
                  <a:lnTo>
                    <a:pt x="12" y="5"/>
                  </a:lnTo>
                  <a:lnTo>
                    <a:pt x="15" y="7"/>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9" name="Google Shape;189;p3"/>
            <p:cNvSpPr/>
            <p:nvPr/>
          </p:nvSpPr>
          <p:spPr>
            <a:xfrm>
              <a:off x="4411" y="2986"/>
              <a:ext cx="81" cy="40"/>
            </a:xfrm>
            <a:custGeom>
              <a:rect b="b" l="l" r="r" t="t"/>
              <a:pathLst>
                <a:path extrusionOk="0" h="40" w="81">
                  <a:moveTo>
                    <a:pt x="81" y="0"/>
                  </a:moveTo>
                  <a:lnTo>
                    <a:pt x="77" y="13"/>
                  </a:lnTo>
                  <a:lnTo>
                    <a:pt x="70" y="24"/>
                  </a:lnTo>
                  <a:lnTo>
                    <a:pt x="63" y="33"/>
                  </a:lnTo>
                  <a:lnTo>
                    <a:pt x="53" y="40"/>
                  </a:lnTo>
                  <a:lnTo>
                    <a:pt x="54" y="35"/>
                  </a:lnTo>
                  <a:lnTo>
                    <a:pt x="58" y="28"/>
                  </a:lnTo>
                  <a:lnTo>
                    <a:pt x="59" y="20"/>
                  </a:lnTo>
                  <a:lnTo>
                    <a:pt x="51" y="14"/>
                  </a:lnTo>
                  <a:lnTo>
                    <a:pt x="45" y="13"/>
                  </a:lnTo>
                  <a:lnTo>
                    <a:pt x="37" y="14"/>
                  </a:lnTo>
                  <a:lnTo>
                    <a:pt x="30" y="15"/>
                  </a:lnTo>
                  <a:lnTo>
                    <a:pt x="23" y="17"/>
                  </a:lnTo>
                  <a:lnTo>
                    <a:pt x="17" y="18"/>
                  </a:lnTo>
                  <a:lnTo>
                    <a:pt x="10" y="18"/>
                  </a:lnTo>
                  <a:lnTo>
                    <a:pt x="4" y="15"/>
                  </a:lnTo>
                  <a:lnTo>
                    <a:pt x="0" y="10"/>
                  </a:lnTo>
                  <a:lnTo>
                    <a:pt x="0" y="4"/>
                  </a:lnTo>
                  <a:lnTo>
                    <a:pt x="11" y="4"/>
                  </a:lnTo>
                  <a:lnTo>
                    <a:pt x="21" y="3"/>
                  </a:lnTo>
                  <a:lnTo>
                    <a:pt x="31" y="3"/>
                  </a:lnTo>
                  <a:lnTo>
                    <a:pt x="40" y="1"/>
                  </a:lnTo>
                  <a:lnTo>
                    <a:pt x="50" y="1"/>
                  </a:lnTo>
                  <a:lnTo>
                    <a:pt x="60" y="1"/>
                  </a:lnTo>
                  <a:lnTo>
                    <a:pt x="70" y="0"/>
                  </a:lnTo>
                  <a:lnTo>
                    <a:pt x="81" y="0"/>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0" name="Google Shape;190;p3"/>
            <p:cNvSpPr/>
            <p:nvPr/>
          </p:nvSpPr>
          <p:spPr>
            <a:xfrm>
              <a:off x="4438" y="3014"/>
              <a:ext cx="9" cy="7"/>
            </a:xfrm>
            <a:custGeom>
              <a:rect b="b" l="l" r="r" t="t"/>
              <a:pathLst>
                <a:path extrusionOk="0" h="7" w="9">
                  <a:moveTo>
                    <a:pt x="9" y="7"/>
                  </a:moveTo>
                  <a:lnTo>
                    <a:pt x="5" y="6"/>
                  </a:lnTo>
                  <a:lnTo>
                    <a:pt x="2" y="5"/>
                  </a:lnTo>
                  <a:lnTo>
                    <a:pt x="0" y="4"/>
                  </a:lnTo>
                  <a:lnTo>
                    <a:pt x="0" y="0"/>
                  </a:lnTo>
                  <a:lnTo>
                    <a:pt x="9" y="0"/>
                  </a:lnTo>
                  <a:lnTo>
                    <a:pt x="9" y="7"/>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1" name="Google Shape;191;p3"/>
            <p:cNvSpPr/>
            <p:nvPr/>
          </p:nvSpPr>
          <p:spPr>
            <a:xfrm>
              <a:off x="4532" y="3026"/>
              <a:ext cx="83" cy="55"/>
            </a:xfrm>
            <a:custGeom>
              <a:rect b="b" l="l" r="r" t="t"/>
              <a:pathLst>
                <a:path extrusionOk="0" h="55" w="83">
                  <a:moveTo>
                    <a:pt x="83" y="28"/>
                  </a:moveTo>
                  <a:lnTo>
                    <a:pt x="78" y="32"/>
                  </a:lnTo>
                  <a:lnTo>
                    <a:pt x="75" y="37"/>
                  </a:lnTo>
                  <a:lnTo>
                    <a:pt x="70" y="42"/>
                  </a:lnTo>
                  <a:lnTo>
                    <a:pt x="67" y="46"/>
                  </a:lnTo>
                  <a:lnTo>
                    <a:pt x="64" y="51"/>
                  </a:lnTo>
                  <a:lnTo>
                    <a:pt x="59" y="53"/>
                  </a:lnTo>
                  <a:lnTo>
                    <a:pt x="54" y="55"/>
                  </a:lnTo>
                  <a:lnTo>
                    <a:pt x="48" y="55"/>
                  </a:lnTo>
                  <a:lnTo>
                    <a:pt x="52" y="48"/>
                  </a:lnTo>
                  <a:lnTo>
                    <a:pt x="56" y="42"/>
                  </a:lnTo>
                  <a:lnTo>
                    <a:pt x="57" y="33"/>
                  </a:lnTo>
                  <a:lnTo>
                    <a:pt x="54" y="25"/>
                  </a:lnTo>
                  <a:lnTo>
                    <a:pt x="47" y="21"/>
                  </a:lnTo>
                  <a:lnTo>
                    <a:pt x="40" y="17"/>
                  </a:lnTo>
                  <a:lnTo>
                    <a:pt x="32" y="16"/>
                  </a:lnTo>
                  <a:lnTo>
                    <a:pt x="24" y="19"/>
                  </a:lnTo>
                  <a:lnTo>
                    <a:pt x="20" y="26"/>
                  </a:lnTo>
                  <a:lnTo>
                    <a:pt x="15" y="33"/>
                  </a:lnTo>
                  <a:lnTo>
                    <a:pt x="9" y="39"/>
                  </a:lnTo>
                  <a:lnTo>
                    <a:pt x="0" y="40"/>
                  </a:lnTo>
                  <a:lnTo>
                    <a:pt x="4" y="29"/>
                  </a:lnTo>
                  <a:lnTo>
                    <a:pt x="11" y="18"/>
                  </a:lnTo>
                  <a:lnTo>
                    <a:pt x="19" y="9"/>
                  </a:lnTo>
                  <a:lnTo>
                    <a:pt x="28" y="0"/>
                  </a:lnTo>
                  <a:lnTo>
                    <a:pt x="35" y="3"/>
                  </a:lnTo>
                  <a:lnTo>
                    <a:pt x="42" y="6"/>
                  </a:lnTo>
                  <a:lnTo>
                    <a:pt x="50" y="8"/>
                  </a:lnTo>
                  <a:lnTo>
                    <a:pt x="58" y="10"/>
                  </a:lnTo>
                  <a:lnTo>
                    <a:pt x="66" y="13"/>
                  </a:lnTo>
                  <a:lnTo>
                    <a:pt x="73" y="16"/>
                  </a:lnTo>
                  <a:lnTo>
                    <a:pt x="78" y="21"/>
                  </a:lnTo>
                  <a:lnTo>
                    <a:pt x="83" y="28"/>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2" name="Google Shape;192;p3"/>
            <p:cNvSpPr/>
            <p:nvPr/>
          </p:nvSpPr>
          <p:spPr>
            <a:xfrm>
              <a:off x="4699" y="3037"/>
              <a:ext cx="79" cy="78"/>
            </a:xfrm>
            <a:custGeom>
              <a:rect b="b" l="l" r="r" t="t"/>
              <a:pathLst>
                <a:path extrusionOk="0" h="78" w="79">
                  <a:moveTo>
                    <a:pt x="79" y="51"/>
                  </a:moveTo>
                  <a:lnTo>
                    <a:pt x="76" y="56"/>
                  </a:lnTo>
                  <a:lnTo>
                    <a:pt x="72" y="60"/>
                  </a:lnTo>
                  <a:lnTo>
                    <a:pt x="67" y="62"/>
                  </a:lnTo>
                  <a:lnTo>
                    <a:pt x="62" y="64"/>
                  </a:lnTo>
                  <a:lnTo>
                    <a:pt x="57" y="68"/>
                  </a:lnTo>
                  <a:lnTo>
                    <a:pt x="52" y="70"/>
                  </a:lnTo>
                  <a:lnTo>
                    <a:pt x="48" y="73"/>
                  </a:lnTo>
                  <a:lnTo>
                    <a:pt x="45" y="78"/>
                  </a:lnTo>
                  <a:lnTo>
                    <a:pt x="43" y="78"/>
                  </a:lnTo>
                  <a:lnTo>
                    <a:pt x="43" y="75"/>
                  </a:lnTo>
                  <a:lnTo>
                    <a:pt x="44" y="72"/>
                  </a:lnTo>
                  <a:lnTo>
                    <a:pt x="47" y="72"/>
                  </a:lnTo>
                  <a:lnTo>
                    <a:pt x="48" y="71"/>
                  </a:lnTo>
                  <a:lnTo>
                    <a:pt x="50" y="65"/>
                  </a:lnTo>
                  <a:lnTo>
                    <a:pt x="53" y="60"/>
                  </a:lnTo>
                  <a:lnTo>
                    <a:pt x="54" y="54"/>
                  </a:lnTo>
                  <a:lnTo>
                    <a:pt x="54" y="47"/>
                  </a:lnTo>
                  <a:lnTo>
                    <a:pt x="49" y="41"/>
                  </a:lnTo>
                  <a:lnTo>
                    <a:pt x="43" y="35"/>
                  </a:lnTo>
                  <a:lnTo>
                    <a:pt x="35" y="33"/>
                  </a:lnTo>
                  <a:lnTo>
                    <a:pt x="29" y="36"/>
                  </a:lnTo>
                  <a:lnTo>
                    <a:pt x="22" y="44"/>
                  </a:lnTo>
                  <a:lnTo>
                    <a:pt x="14" y="53"/>
                  </a:lnTo>
                  <a:lnTo>
                    <a:pt x="7" y="61"/>
                  </a:lnTo>
                  <a:lnTo>
                    <a:pt x="0" y="69"/>
                  </a:lnTo>
                  <a:lnTo>
                    <a:pt x="3" y="60"/>
                  </a:lnTo>
                  <a:lnTo>
                    <a:pt x="7" y="50"/>
                  </a:lnTo>
                  <a:lnTo>
                    <a:pt x="13" y="42"/>
                  </a:lnTo>
                  <a:lnTo>
                    <a:pt x="21" y="34"/>
                  </a:lnTo>
                  <a:lnTo>
                    <a:pt x="28" y="26"/>
                  </a:lnTo>
                  <a:lnTo>
                    <a:pt x="35" y="18"/>
                  </a:lnTo>
                  <a:lnTo>
                    <a:pt x="43" y="10"/>
                  </a:lnTo>
                  <a:lnTo>
                    <a:pt x="49" y="0"/>
                  </a:lnTo>
                  <a:lnTo>
                    <a:pt x="60" y="10"/>
                  </a:lnTo>
                  <a:lnTo>
                    <a:pt x="68" y="22"/>
                  </a:lnTo>
                  <a:lnTo>
                    <a:pt x="73" y="37"/>
                  </a:lnTo>
                  <a:lnTo>
                    <a:pt x="79" y="51"/>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3" name="Google Shape;193;p3"/>
            <p:cNvSpPr/>
            <p:nvPr/>
          </p:nvSpPr>
          <p:spPr>
            <a:xfrm>
              <a:off x="4842" y="3051"/>
              <a:ext cx="24" cy="29"/>
            </a:xfrm>
            <a:custGeom>
              <a:rect b="b" l="l" r="r" t="t"/>
              <a:pathLst>
                <a:path extrusionOk="0" h="29" w="24">
                  <a:moveTo>
                    <a:pt x="24" y="14"/>
                  </a:moveTo>
                  <a:lnTo>
                    <a:pt x="20" y="15"/>
                  </a:lnTo>
                  <a:lnTo>
                    <a:pt x="16" y="13"/>
                  </a:lnTo>
                  <a:lnTo>
                    <a:pt x="10" y="12"/>
                  </a:lnTo>
                  <a:lnTo>
                    <a:pt x="7" y="15"/>
                  </a:lnTo>
                  <a:lnTo>
                    <a:pt x="7" y="29"/>
                  </a:lnTo>
                  <a:lnTo>
                    <a:pt x="2" y="29"/>
                  </a:lnTo>
                  <a:lnTo>
                    <a:pt x="1" y="21"/>
                  </a:lnTo>
                  <a:lnTo>
                    <a:pt x="0" y="13"/>
                  </a:lnTo>
                  <a:lnTo>
                    <a:pt x="1" y="6"/>
                  </a:lnTo>
                  <a:lnTo>
                    <a:pt x="4" y="0"/>
                  </a:lnTo>
                  <a:lnTo>
                    <a:pt x="10" y="3"/>
                  </a:lnTo>
                  <a:lnTo>
                    <a:pt x="17" y="5"/>
                  </a:lnTo>
                  <a:lnTo>
                    <a:pt x="21" y="8"/>
                  </a:lnTo>
                  <a:lnTo>
                    <a:pt x="24" y="14"/>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4" name="Google Shape;194;p3"/>
            <p:cNvSpPr/>
            <p:nvPr/>
          </p:nvSpPr>
          <p:spPr>
            <a:xfrm>
              <a:off x="4553" y="3059"/>
              <a:ext cx="19" cy="18"/>
            </a:xfrm>
            <a:custGeom>
              <a:rect b="b" l="l" r="r" t="t"/>
              <a:pathLst>
                <a:path extrusionOk="0" h="18" w="19">
                  <a:moveTo>
                    <a:pt x="19" y="2"/>
                  </a:moveTo>
                  <a:lnTo>
                    <a:pt x="17" y="9"/>
                  </a:lnTo>
                  <a:lnTo>
                    <a:pt x="14" y="14"/>
                  </a:lnTo>
                  <a:lnTo>
                    <a:pt x="8" y="18"/>
                  </a:lnTo>
                  <a:lnTo>
                    <a:pt x="0" y="17"/>
                  </a:lnTo>
                  <a:lnTo>
                    <a:pt x="3" y="11"/>
                  </a:lnTo>
                  <a:lnTo>
                    <a:pt x="7" y="4"/>
                  </a:lnTo>
                  <a:lnTo>
                    <a:pt x="12" y="0"/>
                  </a:lnTo>
                  <a:lnTo>
                    <a:pt x="19" y="2"/>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5" name="Google Shape;195;p3"/>
            <p:cNvSpPr/>
            <p:nvPr/>
          </p:nvSpPr>
          <p:spPr>
            <a:xfrm>
              <a:off x="4723" y="3088"/>
              <a:ext cx="14" cy="13"/>
            </a:xfrm>
            <a:custGeom>
              <a:rect b="b" l="l" r="r" t="t"/>
              <a:pathLst>
                <a:path extrusionOk="0" h="13" w="14">
                  <a:moveTo>
                    <a:pt x="14" y="6"/>
                  </a:moveTo>
                  <a:lnTo>
                    <a:pt x="10" y="9"/>
                  </a:lnTo>
                  <a:lnTo>
                    <a:pt x="7" y="11"/>
                  </a:lnTo>
                  <a:lnTo>
                    <a:pt x="4" y="13"/>
                  </a:lnTo>
                  <a:lnTo>
                    <a:pt x="0" y="13"/>
                  </a:lnTo>
                  <a:lnTo>
                    <a:pt x="2" y="10"/>
                  </a:lnTo>
                  <a:lnTo>
                    <a:pt x="5" y="6"/>
                  </a:lnTo>
                  <a:lnTo>
                    <a:pt x="8" y="3"/>
                  </a:lnTo>
                  <a:lnTo>
                    <a:pt x="11" y="0"/>
                  </a:lnTo>
                  <a:lnTo>
                    <a:pt x="14" y="0"/>
                  </a:lnTo>
                  <a:lnTo>
                    <a:pt x="14" y="3"/>
                  </a:lnTo>
                  <a:lnTo>
                    <a:pt x="14" y="4"/>
                  </a:lnTo>
                  <a:lnTo>
                    <a:pt x="14" y="6"/>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6" name="Google Shape;196;p3"/>
            <p:cNvSpPr/>
            <p:nvPr/>
          </p:nvSpPr>
          <p:spPr>
            <a:xfrm>
              <a:off x="4440" y="3093"/>
              <a:ext cx="386" cy="163"/>
            </a:xfrm>
            <a:custGeom>
              <a:rect b="b" l="l" r="r" t="t"/>
              <a:pathLst>
                <a:path extrusionOk="0" h="163" w="386">
                  <a:moveTo>
                    <a:pt x="275" y="34"/>
                  </a:moveTo>
                  <a:lnTo>
                    <a:pt x="279" y="55"/>
                  </a:lnTo>
                  <a:lnTo>
                    <a:pt x="280" y="77"/>
                  </a:lnTo>
                  <a:lnTo>
                    <a:pt x="284" y="96"/>
                  </a:lnTo>
                  <a:lnTo>
                    <a:pt x="297" y="109"/>
                  </a:lnTo>
                  <a:lnTo>
                    <a:pt x="312" y="106"/>
                  </a:lnTo>
                  <a:lnTo>
                    <a:pt x="326" y="101"/>
                  </a:lnTo>
                  <a:lnTo>
                    <a:pt x="338" y="94"/>
                  </a:lnTo>
                  <a:lnTo>
                    <a:pt x="348" y="85"/>
                  </a:lnTo>
                  <a:lnTo>
                    <a:pt x="358" y="75"/>
                  </a:lnTo>
                  <a:lnTo>
                    <a:pt x="367" y="65"/>
                  </a:lnTo>
                  <a:lnTo>
                    <a:pt x="377" y="53"/>
                  </a:lnTo>
                  <a:lnTo>
                    <a:pt x="386" y="43"/>
                  </a:lnTo>
                  <a:lnTo>
                    <a:pt x="381" y="57"/>
                  </a:lnTo>
                  <a:lnTo>
                    <a:pt x="374" y="70"/>
                  </a:lnTo>
                  <a:lnTo>
                    <a:pt x="368" y="82"/>
                  </a:lnTo>
                  <a:lnTo>
                    <a:pt x="362" y="96"/>
                  </a:lnTo>
                  <a:lnTo>
                    <a:pt x="355" y="109"/>
                  </a:lnTo>
                  <a:lnTo>
                    <a:pt x="349" y="122"/>
                  </a:lnTo>
                  <a:lnTo>
                    <a:pt x="343" y="136"/>
                  </a:lnTo>
                  <a:lnTo>
                    <a:pt x="337" y="150"/>
                  </a:lnTo>
                  <a:lnTo>
                    <a:pt x="332" y="152"/>
                  </a:lnTo>
                  <a:lnTo>
                    <a:pt x="328" y="157"/>
                  </a:lnTo>
                  <a:lnTo>
                    <a:pt x="324" y="158"/>
                  </a:lnTo>
                  <a:lnTo>
                    <a:pt x="317" y="157"/>
                  </a:lnTo>
                  <a:lnTo>
                    <a:pt x="311" y="151"/>
                  </a:lnTo>
                  <a:lnTo>
                    <a:pt x="306" y="146"/>
                  </a:lnTo>
                  <a:lnTo>
                    <a:pt x="298" y="144"/>
                  </a:lnTo>
                  <a:lnTo>
                    <a:pt x="290" y="145"/>
                  </a:lnTo>
                  <a:lnTo>
                    <a:pt x="283" y="146"/>
                  </a:lnTo>
                  <a:lnTo>
                    <a:pt x="278" y="150"/>
                  </a:lnTo>
                  <a:lnTo>
                    <a:pt x="273" y="154"/>
                  </a:lnTo>
                  <a:lnTo>
                    <a:pt x="269" y="159"/>
                  </a:lnTo>
                  <a:lnTo>
                    <a:pt x="264" y="161"/>
                  </a:lnTo>
                  <a:lnTo>
                    <a:pt x="260" y="163"/>
                  </a:lnTo>
                  <a:lnTo>
                    <a:pt x="253" y="161"/>
                  </a:lnTo>
                  <a:lnTo>
                    <a:pt x="246" y="156"/>
                  </a:lnTo>
                  <a:lnTo>
                    <a:pt x="232" y="145"/>
                  </a:lnTo>
                  <a:lnTo>
                    <a:pt x="236" y="139"/>
                  </a:lnTo>
                  <a:lnTo>
                    <a:pt x="243" y="134"/>
                  </a:lnTo>
                  <a:lnTo>
                    <a:pt x="247" y="129"/>
                  </a:lnTo>
                  <a:lnTo>
                    <a:pt x="250" y="122"/>
                  </a:lnTo>
                  <a:lnTo>
                    <a:pt x="245" y="115"/>
                  </a:lnTo>
                  <a:lnTo>
                    <a:pt x="241" y="108"/>
                  </a:lnTo>
                  <a:lnTo>
                    <a:pt x="235" y="101"/>
                  </a:lnTo>
                  <a:lnTo>
                    <a:pt x="228" y="94"/>
                  </a:lnTo>
                  <a:lnTo>
                    <a:pt x="223" y="87"/>
                  </a:lnTo>
                  <a:lnTo>
                    <a:pt x="216" y="80"/>
                  </a:lnTo>
                  <a:lnTo>
                    <a:pt x="209" y="73"/>
                  </a:lnTo>
                  <a:lnTo>
                    <a:pt x="204" y="66"/>
                  </a:lnTo>
                  <a:lnTo>
                    <a:pt x="198" y="64"/>
                  </a:lnTo>
                  <a:lnTo>
                    <a:pt x="194" y="60"/>
                  </a:lnTo>
                  <a:lnTo>
                    <a:pt x="188" y="57"/>
                  </a:lnTo>
                  <a:lnTo>
                    <a:pt x="184" y="53"/>
                  </a:lnTo>
                  <a:lnTo>
                    <a:pt x="178" y="51"/>
                  </a:lnTo>
                  <a:lnTo>
                    <a:pt x="172" y="50"/>
                  </a:lnTo>
                  <a:lnTo>
                    <a:pt x="167" y="50"/>
                  </a:lnTo>
                  <a:lnTo>
                    <a:pt x="160" y="53"/>
                  </a:lnTo>
                  <a:lnTo>
                    <a:pt x="152" y="58"/>
                  </a:lnTo>
                  <a:lnTo>
                    <a:pt x="144" y="64"/>
                  </a:lnTo>
                  <a:lnTo>
                    <a:pt x="137" y="69"/>
                  </a:lnTo>
                  <a:lnTo>
                    <a:pt x="129" y="74"/>
                  </a:lnTo>
                  <a:lnTo>
                    <a:pt x="122" y="80"/>
                  </a:lnTo>
                  <a:lnTo>
                    <a:pt x="114" y="86"/>
                  </a:lnTo>
                  <a:lnTo>
                    <a:pt x="107" y="92"/>
                  </a:lnTo>
                  <a:lnTo>
                    <a:pt x="101" y="99"/>
                  </a:lnTo>
                  <a:lnTo>
                    <a:pt x="90" y="94"/>
                  </a:lnTo>
                  <a:lnTo>
                    <a:pt x="77" y="89"/>
                  </a:lnTo>
                  <a:lnTo>
                    <a:pt x="65" y="87"/>
                  </a:lnTo>
                  <a:lnTo>
                    <a:pt x="52" y="84"/>
                  </a:lnTo>
                  <a:lnTo>
                    <a:pt x="39" y="80"/>
                  </a:lnTo>
                  <a:lnTo>
                    <a:pt x="27" y="78"/>
                  </a:lnTo>
                  <a:lnTo>
                    <a:pt x="15" y="74"/>
                  </a:lnTo>
                  <a:lnTo>
                    <a:pt x="2" y="71"/>
                  </a:lnTo>
                  <a:lnTo>
                    <a:pt x="0" y="64"/>
                  </a:lnTo>
                  <a:lnTo>
                    <a:pt x="2" y="58"/>
                  </a:lnTo>
                  <a:lnTo>
                    <a:pt x="5" y="53"/>
                  </a:lnTo>
                  <a:lnTo>
                    <a:pt x="2" y="46"/>
                  </a:lnTo>
                  <a:lnTo>
                    <a:pt x="8" y="44"/>
                  </a:lnTo>
                  <a:lnTo>
                    <a:pt x="13" y="40"/>
                  </a:lnTo>
                  <a:lnTo>
                    <a:pt x="19" y="37"/>
                  </a:lnTo>
                  <a:lnTo>
                    <a:pt x="24" y="43"/>
                  </a:lnTo>
                  <a:lnTo>
                    <a:pt x="29" y="50"/>
                  </a:lnTo>
                  <a:lnTo>
                    <a:pt x="36" y="57"/>
                  </a:lnTo>
                  <a:lnTo>
                    <a:pt x="43" y="65"/>
                  </a:lnTo>
                  <a:lnTo>
                    <a:pt x="49" y="71"/>
                  </a:lnTo>
                  <a:lnTo>
                    <a:pt x="56" y="77"/>
                  </a:lnTo>
                  <a:lnTo>
                    <a:pt x="64" y="81"/>
                  </a:lnTo>
                  <a:lnTo>
                    <a:pt x="73" y="85"/>
                  </a:lnTo>
                  <a:lnTo>
                    <a:pt x="82" y="87"/>
                  </a:lnTo>
                  <a:lnTo>
                    <a:pt x="90" y="80"/>
                  </a:lnTo>
                  <a:lnTo>
                    <a:pt x="97" y="72"/>
                  </a:lnTo>
                  <a:lnTo>
                    <a:pt x="103" y="63"/>
                  </a:lnTo>
                  <a:lnTo>
                    <a:pt x="107" y="53"/>
                  </a:lnTo>
                  <a:lnTo>
                    <a:pt x="111" y="43"/>
                  </a:lnTo>
                  <a:lnTo>
                    <a:pt x="113" y="31"/>
                  </a:lnTo>
                  <a:lnTo>
                    <a:pt x="114" y="17"/>
                  </a:lnTo>
                  <a:lnTo>
                    <a:pt x="113" y="4"/>
                  </a:lnTo>
                  <a:lnTo>
                    <a:pt x="120" y="0"/>
                  </a:lnTo>
                  <a:lnTo>
                    <a:pt x="139" y="6"/>
                  </a:lnTo>
                  <a:lnTo>
                    <a:pt x="158" y="11"/>
                  </a:lnTo>
                  <a:lnTo>
                    <a:pt x="177" y="15"/>
                  </a:lnTo>
                  <a:lnTo>
                    <a:pt x="196" y="20"/>
                  </a:lnTo>
                  <a:lnTo>
                    <a:pt x="216" y="23"/>
                  </a:lnTo>
                  <a:lnTo>
                    <a:pt x="235" y="27"/>
                  </a:lnTo>
                  <a:lnTo>
                    <a:pt x="255" y="30"/>
                  </a:lnTo>
                  <a:lnTo>
                    <a:pt x="275" y="34"/>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7" name="Google Shape;197;p3"/>
            <p:cNvSpPr/>
            <p:nvPr/>
          </p:nvSpPr>
          <p:spPr>
            <a:xfrm>
              <a:off x="4470" y="3094"/>
              <a:ext cx="70" cy="71"/>
            </a:xfrm>
            <a:custGeom>
              <a:rect b="b" l="l" r="r" t="t"/>
              <a:pathLst>
                <a:path extrusionOk="0" h="71" w="70">
                  <a:moveTo>
                    <a:pt x="69" y="33"/>
                  </a:moveTo>
                  <a:lnTo>
                    <a:pt x="64" y="43"/>
                  </a:lnTo>
                  <a:lnTo>
                    <a:pt x="61" y="54"/>
                  </a:lnTo>
                  <a:lnTo>
                    <a:pt x="55" y="64"/>
                  </a:lnTo>
                  <a:lnTo>
                    <a:pt x="47" y="71"/>
                  </a:lnTo>
                  <a:lnTo>
                    <a:pt x="39" y="68"/>
                  </a:lnTo>
                  <a:lnTo>
                    <a:pt x="33" y="64"/>
                  </a:lnTo>
                  <a:lnTo>
                    <a:pt x="26" y="59"/>
                  </a:lnTo>
                  <a:lnTo>
                    <a:pt x="19" y="54"/>
                  </a:lnTo>
                  <a:lnTo>
                    <a:pt x="14" y="48"/>
                  </a:lnTo>
                  <a:lnTo>
                    <a:pt x="8" y="42"/>
                  </a:lnTo>
                  <a:lnTo>
                    <a:pt x="4" y="35"/>
                  </a:lnTo>
                  <a:lnTo>
                    <a:pt x="0" y="28"/>
                  </a:lnTo>
                  <a:lnTo>
                    <a:pt x="9" y="27"/>
                  </a:lnTo>
                  <a:lnTo>
                    <a:pt x="15" y="33"/>
                  </a:lnTo>
                  <a:lnTo>
                    <a:pt x="20" y="42"/>
                  </a:lnTo>
                  <a:lnTo>
                    <a:pt x="29" y="45"/>
                  </a:lnTo>
                  <a:lnTo>
                    <a:pt x="39" y="39"/>
                  </a:lnTo>
                  <a:lnTo>
                    <a:pt x="45" y="29"/>
                  </a:lnTo>
                  <a:lnTo>
                    <a:pt x="50" y="18"/>
                  </a:lnTo>
                  <a:lnTo>
                    <a:pt x="54" y="5"/>
                  </a:lnTo>
                  <a:lnTo>
                    <a:pt x="64" y="0"/>
                  </a:lnTo>
                  <a:lnTo>
                    <a:pt x="69" y="7"/>
                  </a:lnTo>
                  <a:lnTo>
                    <a:pt x="70" y="20"/>
                  </a:lnTo>
                  <a:lnTo>
                    <a:pt x="69" y="33"/>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8" name="Google Shape;198;p3"/>
            <p:cNvSpPr/>
            <p:nvPr/>
          </p:nvSpPr>
          <p:spPr>
            <a:xfrm>
              <a:off x="4318" y="3098"/>
              <a:ext cx="167" cy="58"/>
            </a:xfrm>
            <a:custGeom>
              <a:rect b="b" l="l" r="r" t="t"/>
              <a:pathLst>
                <a:path extrusionOk="0" h="58" w="167">
                  <a:moveTo>
                    <a:pt x="167" y="0"/>
                  </a:moveTo>
                  <a:lnTo>
                    <a:pt x="154" y="6"/>
                  </a:lnTo>
                  <a:lnTo>
                    <a:pt x="143" y="11"/>
                  </a:lnTo>
                  <a:lnTo>
                    <a:pt x="133" y="19"/>
                  </a:lnTo>
                  <a:lnTo>
                    <a:pt x="122" y="26"/>
                  </a:lnTo>
                  <a:lnTo>
                    <a:pt x="112" y="35"/>
                  </a:lnTo>
                  <a:lnTo>
                    <a:pt x="103" y="43"/>
                  </a:lnTo>
                  <a:lnTo>
                    <a:pt x="93" y="50"/>
                  </a:lnTo>
                  <a:lnTo>
                    <a:pt x="84" y="58"/>
                  </a:lnTo>
                  <a:lnTo>
                    <a:pt x="74" y="57"/>
                  </a:lnTo>
                  <a:lnTo>
                    <a:pt x="64" y="54"/>
                  </a:lnTo>
                  <a:lnTo>
                    <a:pt x="53" y="53"/>
                  </a:lnTo>
                  <a:lnTo>
                    <a:pt x="43" y="52"/>
                  </a:lnTo>
                  <a:lnTo>
                    <a:pt x="31" y="51"/>
                  </a:lnTo>
                  <a:lnTo>
                    <a:pt x="20" y="50"/>
                  </a:lnTo>
                  <a:lnTo>
                    <a:pt x="10" y="47"/>
                  </a:lnTo>
                  <a:lnTo>
                    <a:pt x="0" y="45"/>
                  </a:lnTo>
                  <a:lnTo>
                    <a:pt x="19" y="38"/>
                  </a:lnTo>
                  <a:lnTo>
                    <a:pt x="39" y="32"/>
                  </a:lnTo>
                  <a:lnTo>
                    <a:pt x="59" y="26"/>
                  </a:lnTo>
                  <a:lnTo>
                    <a:pt x="80" y="21"/>
                  </a:lnTo>
                  <a:lnTo>
                    <a:pt x="100" y="16"/>
                  </a:lnTo>
                  <a:lnTo>
                    <a:pt x="120" y="10"/>
                  </a:lnTo>
                  <a:lnTo>
                    <a:pt x="140" y="6"/>
                  </a:lnTo>
                  <a:lnTo>
                    <a:pt x="160" y="0"/>
                  </a:lnTo>
                  <a:lnTo>
                    <a:pt x="167" y="0"/>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9" name="Google Shape;199;p3"/>
            <p:cNvSpPr/>
            <p:nvPr/>
          </p:nvSpPr>
          <p:spPr>
            <a:xfrm>
              <a:off x="4493" y="3108"/>
              <a:ext cx="13" cy="15"/>
            </a:xfrm>
            <a:custGeom>
              <a:rect b="b" l="l" r="r" t="t"/>
              <a:pathLst>
                <a:path extrusionOk="0" h="15" w="13">
                  <a:moveTo>
                    <a:pt x="13" y="0"/>
                  </a:moveTo>
                  <a:lnTo>
                    <a:pt x="13" y="4"/>
                  </a:lnTo>
                  <a:lnTo>
                    <a:pt x="11" y="7"/>
                  </a:lnTo>
                  <a:lnTo>
                    <a:pt x="9" y="11"/>
                  </a:lnTo>
                  <a:lnTo>
                    <a:pt x="7" y="14"/>
                  </a:lnTo>
                  <a:lnTo>
                    <a:pt x="5" y="15"/>
                  </a:lnTo>
                  <a:lnTo>
                    <a:pt x="3" y="14"/>
                  </a:lnTo>
                  <a:lnTo>
                    <a:pt x="1" y="12"/>
                  </a:lnTo>
                  <a:lnTo>
                    <a:pt x="0" y="8"/>
                  </a:lnTo>
                  <a:lnTo>
                    <a:pt x="1" y="5"/>
                  </a:lnTo>
                  <a:lnTo>
                    <a:pt x="4" y="1"/>
                  </a:lnTo>
                  <a:lnTo>
                    <a:pt x="7" y="0"/>
                  </a:lnTo>
                  <a:lnTo>
                    <a:pt x="13" y="0"/>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0" name="Google Shape;200;p3"/>
            <p:cNvSpPr/>
            <p:nvPr/>
          </p:nvSpPr>
          <p:spPr>
            <a:xfrm>
              <a:off x="3158" y="3110"/>
              <a:ext cx="798" cy="246"/>
            </a:xfrm>
            <a:custGeom>
              <a:rect b="b" l="l" r="r" t="t"/>
              <a:pathLst>
                <a:path extrusionOk="0" h="246" w="798">
                  <a:moveTo>
                    <a:pt x="50" y="42"/>
                  </a:moveTo>
                  <a:lnTo>
                    <a:pt x="63" y="55"/>
                  </a:lnTo>
                  <a:lnTo>
                    <a:pt x="75" y="67"/>
                  </a:lnTo>
                  <a:lnTo>
                    <a:pt x="89" y="79"/>
                  </a:lnTo>
                  <a:lnTo>
                    <a:pt x="101" y="91"/>
                  </a:lnTo>
                  <a:lnTo>
                    <a:pt x="115" y="103"/>
                  </a:lnTo>
                  <a:lnTo>
                    <a:pt x="128" y="114"/>
                  </a:lnTo>
                  <a:lnTo>
                    <a:pt x="140" y="126"/>
                  </a:lnTo>
                  <a:lnTo>
                    <a:pt x="154" y="136"/>
                  </a:lnTo>
                  <a:lnTo>
                    <a:pt x="167" y="148"/>
                  </a:lnTo>
                  <a:lnTo>
                    <a:pt x="181" y="158"/>
                  </a:lnTo>
                  <a:lnTo>
                    <a:pt x="194" y="169"/>
                  </a:lnTo>
                  <a:lnTo>
                    <a:pt x="208" y="180"/>
                  </a:lnTo>
                  <a:lnTo>
                    <a:pt x="221" y="191"/>
                  </a:lnTo>
                  <a:lnTo>
                    <a:pt x="235" y="201"/>
                  </a:lnTo>
                  <a:lnTo>
                    <a:pt x="249" y="212"/>
                  </a:lnTo>
                  <a:lnTo>
                    <a:pt x="263" y="222"/>
                  </a:lnTo>
                  <a:lnTo>
                    <a:pt x="271" y="226"/>
                  </a:lnTo>
                  <a:lnTo>
                    <a:pt x="279" y="231"/>
                  </a:lnTo>
                  <a:lnTo>
                    <a:pt x="287" y="235"/>
                  </a:lnTo>
                  <a:lnTo>
                    <a:pt x="296" y="231"/>
                  </a:lnTo>
                  <a:lnTo>
                    <a:pt x="307" y="224"/>
                  </a:lnTo>
                  <a:lnTo>
                    <a:pt x="319" y="219"/>
                  </a:lnTo>
                  <a:lnTo>
                    <a:pt x="332" y="212"/>
                  </a:lnTo>
                  <a:lnTo>
                    <a:pt x="344" y="206"/>
                  </a:lnTo>
                  <a:lnTo>
                    <a:pt x="357" y="201"/>
                  </a:lnTo>
                  <a:lnTo>
                    <a:pt x="371" y="195"/>
                  </a:lnTo>
                  <a:lnTo>
                    <a:pt x="384" y="191"/>
                  </a:lnTo>
                  <a:lnTo>
                    <a:pt x="398" y="185"/>
                  </a:lnTo>
                  <a:lnTo>
                    <a:pt x="411" y="180"/>
                  </a:lnTo>
                  <a:lnTo>
                    <a:pt x="425" y="176"/>
                  </a:lnTo>
                  <a:lnTo>
                    <a:pt x="438" y="171"/>
                  </a:lnTo>
                  <a:lnTo>
                    <a:pt x="453" y="166"/>
                  </a:lnTo>
                  <a:lnTo>
                    <a:pt x="466" y="163"/>
                  </a:lnTo>
                  <a:lnTo>
                    <a:pt x="480" y="158"/>
                  </a:lnTo>
                  <a:lnTo>
                    <a:pt x="493" y="154"/>
                  </a:lnTo>
                  <a:lnTo>
                    <a:pt x="506" y="149"/>
                  </a:lnTo>
                  <a:lnTo>
                    <a:pt x="510" y="147"/>
                  </a:lnTo>
                  <a:lnTo>
                    <a:pt x="522" y="142"/>
                  </a:lnTo>
                  <a:lnTo>
                    <a:pt x="534" y="137"/>
                  </a:lnTo>
                  <a:lnTo>
                    <a:pt x="547" y="133"/>
                  </a:lnTo>
                  <a:lnTo>
                    <a:pt x="559" y="129"/>
                  </a:lnTo>
                  <a:lnTo>
                    <a:pt x="571" y="125"/>
                  </a:lnTo>
                  <a:lnTo>
                    <a:pt x="584" y="120"/>
                  </a:lnTo>
                  <a:lnTo>
                    <a:pt x="596" y="117"/>
                  </a:lnTo>
                  <a:lnTo>
                    <a:pt x="608" y="112"/>
                  </a:lnTo>
                  <a:lnTo>
                    <a:pt x="621" y="107"/>
                  </a:lnTo>
                  <a:lnTo>
                    <a:pt x="633" y="103"/>
                  </a:lnTo>
                  <a:lnTo>
                    <a:pt x="645" y="99"/>
                  </a:lnTo>
                  <a:lnTo>
                    <a:pt x="656" y="94"/>
                  </a:lnTo>
                  <a:lnTo>
                    <a:pt x="669" y="90"/>
                  </a:lnTo>
                  <a:lnTo>
                    <a:pt x="680" y="85"/>
                  </a:lnTo>
                  <a:lnTo>
                    <a:pt x="692" y="81"/>
                  </a:lnTo>
                  <a:lnTo>
                    <a:pt x="703" y="76"/>
                  </a:lnTo>
                  <a:lnTo>
                    <a:pt x="715" y="72"/>
                  </a:lnTo>
                  <a:lnTo>
                    <a:pt x="726" y="69"/>
                  </a:lnTo>
                  <a:lnTo>
                    <a:pt x="738" y="64"/>
                  </a:lnTo>
                  <a:lnTo>
                    <a:pt x="750" y="61"/>
                  </a:lnTo>
                  <a:lnTo>
                    <a:pt x="763" y="56"/>
                  </a:lnTo>
                  <a:lnTo>
                    <a:pt x="775" y="53"/>
                  </a:lnTo>
                  <a:lnTo>
                    <a:pt x="786" y="50"/>
                  </a:lnTo>
                  <a:lnTo>
                    <a:pt x="798" y="49"/>
                  </a:lnTo>
                  <a:lnTo>
                    <a:pt x="798" y="57"/>
                  </a:lnTo>
                  <a:lnTo>
                    <a:pt x="782" y="62"/>
                  </a:lnTo>
                  <a:lnTo>
                    <a:pt x="765" y="67"/>
                  </a:lnTo>
                  <a:lnTo>
                    <a:pt x="749" y="72"/>
                  </a:lnTo>
                  <a:lnTo>
                    <a:pt x="732" y="78"/>
                  </a:lnTo>
                  <a:lnTo>
                    <a:pt x="717" y="84"/>
                  </a:lnTo>
                  <a:lnTo>
                    <a:pt x="701" y="90"/>
                  </a:lnTo>
                  <a:lnTo>
                    <a:pt x="685" y="96"/>
                  </a:lnTo>
                  <a:lnTo>
                    <a:pt x="670" y="101"/>
                  </a:lnTo>
                  <a:lnTo>
                    <a:pt x="654" y="107"/>
                  </a:lnTo>
                  <a:lnTo>
                    <a:pt x="638" y="113"/>
                  </a:lnTo>
                  <a:lnTo>
                    <a:pt x="623" y="119"/>
                  </a:lnTo>
                  <a:lnTo>
                    <a:pt x="607" y="125"/>
                  </a:lnTo>
                  <a:lnTo>
                    <a:pt x="591" y="130"/>
                  </a:lnTo>
                  <a:lnTo>
                    <a:pt x="576" y="136"/>
                  </a:lnTo>
                  <a:lnTo>
                    <a:pt x="560" y="141"/>
                  </a:lnTo>
                  <a:lnTo>
                    <a:pt x="543" y="146"/>
                  </a:lnTo>
                  <a:lnTo>
                    <a:pt x="539" y="148"/>
                  </a:lnTo>
                  <a:lnTo>
                    <a:pt x="534" y="150"/>
                  </a:lnTo>
                  <a:lnTo>
                    <a:pt x="529" y="151"/>
                  </a:lnTo>
                  <a:lnTo>
                    <a:pt x="524" y="152"/>
                  </a:lnTo>
                  <a:lnTo>
                    <a:pt x="519" y="155"/>
                  </a:lnTo>
                  <a:lnTo>
                    <a:pt x="513" y="157"/>
                  </a:lnTo>
                  <a:lnTo>
                    <a:pt x="509" y="159"/>
                  </a:lnTo>
                  <a:lnTo>
                    <a:pt x="504" y="163"/>
                  </a:lnTo>
                  <a:lnTo>
                    <a:pt x="492" y="166"/>
                  </a:lnTo>
                  <a:lnTo>
                    <a:pt x="478" y="170"/>
                  </a:lnTo>
                  <a:lnTo>
                    <a:pt x="466" y="173"/>
                  </a:lnTo>
                  <a:lnTo>
                    <a:pt x="454" y="178"/>
                  </a:lnTo>
                  <a:lnTo>
                    <a:pt x="441" y="183"/>
                  </a:lnTo>
                  <a:lnTo>
                    <a:pt x="429" y="187"/>
                  </a:lnTo>
                  <a:lnTo>
                    <a:pt x="417" y="192"/>
                  </a:lnTo>
                  <a:lnTo>
                    <a:pt x="405" y="197"/>
                  </a:lnTo>
                  <a:lnTo>
                    <a:pt x="392" y="201"/>
                  </a:lnTo>
                  <a:lnTo>
                    <a:pt x="380" y="206"/>
                  </a:lnTo>
                  <a:lnTo>
                    <a:pt x="368" y="212"/>
                  </a:lnTo>
                  <a:lnTo>
                    <a:pt x="355" y="216"/>
                  </a:lnTo>
                  <a:lnTo>
                    <a:pt x="343" y="221"/>
                  </a:lnTo>
                  <a:lnTo>
                    <a:pt x="331" y="227"/>
                  </a:lnTo>
                  <a:lnTo>
                    <a:pt x="318" y="231"/>
                  </a:lnTo>
                  <a:lnTo>
                    <a:pt x="306" y="236"/>
                  </a:lnTo>
                  <a:lnTo>
                    <a:pt x="302" y="241"/>
                  </a:lnTo>
                  <a:lnTo>
                    <a:pt x="295" y="243"/>
                  </a:lnTo>
                  <a:lnTo>
                    <a:pt x="288" y="244"/>
                  </a:lnTo>
                  <a:lnTo>
                    <a:pt x="284" y="246"/>
                  </a:lnTo>
                  <a:lnTo>
                    <a:pt x="271" y="240"/>
                  </a:lnTo>
                  <a:lnTo>
                    <a:pt x="260" y="231"/>
                  </a:lnTo>
                  <a:lnTo>
                    <a:pt x="248" y="223"/>
                  </a:lnTo>
                  <a:lnTo>
                    <a:pt x="237" y="215"/>
                  </a:lnTo>
                  <a:lnTo>
                    <a:pt x="225" y="207"/>
                  </a:lnTo>
                  <a:lnTo>
                    <a:pt x="214" y="199"/>
                  </a:lnTo>
                  <a:lnTo>
                    <a:pt x="203" y="190"/>
                  </a:lnTo>
                  <a:lnTo>
                    <a:pt x="192" y="180"/>
                  </a:lnTo>
                  <a:lnTo>
                    <a:pt x="182" y="172"/>
                  </a:lnTo>
                  <a:lnTo>
                    <a:pt x="171" y="163"/>
                  </a:lnTo>
                  <a:lnTo>
                    <a:pt x="159" y="154"/>
                  </a:lnTo>
                  <a:lnTo>
                    <a:pt x="148" y="144"/>
                  </a:lnTo>
                  <a:lnTo>
                    <a:pt x="137" y="135"/>
                  </a:lnTo>
                  <a:lnTo>
                    <a:pt x="126" y="127"/>
                  </a:lnTo>
                  <a:lnTo>
                    <a:pt x="115" y="118"/>
                  </a:lnTo>
                  <a:lnTo>
                    <a:pt x="103" y="108"/>
                  </a:lnTo>
                  <a:lnTo>
                    <a:pt x="91" y="96"/>
                  </a:lnTo>
                  <a:lnTo>
                    <a:pt x="78" y="83"/>
                  </a:lnTo>
                  <a:lnTo>
                    <a:pt x="64" y="70"/>
                  </a:lnTo>
                  <a:lnTo>
                    <a:pt x="51" y="58"/>
                  </a:lnTo>
                  <a:lnTo>
                    <a:pt x="37" y="46"/>
                  </a:lnTo>
                  <a:lnTo>
                    <a:pt x="24" y="33"/>
                  </a:lnTo>
                  <a:lnTo>
                    <a:pt x="12" y="21"/>
                  </a:lnTo>
                  <a:lnTo>
                    <a:pt x="0" y="9"/>
                  </a:lnTo>
                  <a:lnTo>
                    <a:pt x="0" y="6"/>
                  </a:lnTo>
                  <a:lnTo>
                    <a:pt x="0" y="4"/>
                  </a:lnTo>
                  <a:lnTo>
                    <a:pt x="2" y="3"/>
                  </a:lnTo>
                  <a:lnTo>
                    <a:pt x="3" y="0"/>
                  </a:lnTo>
                  <a:lnTo>
                    <a:pt x="11" y="5"/>
                  </a:lnTo>
                  <a:lnTo>
                    <a:pt x="17" y="10"/>
                  </a:lnTo>
                  <a:lnTo>
                    <a:pt x="23" y="16"/>
                  </a:lnTo>
                  <a:lnTo>
                    <a:pt x="28" y="20"/>
                  </a:lnTo>
                  <a:lnTo>
                    <a:pt x="33" y="26"/>
                  </a:lnTo>
                  <a:lnTo>
                    <a:pt x="37" y="32"/>
                  </a:lnTo>
                  <a:lnTo>
                    <a:pt x="43" y="36"/>
                  </a:lnTo>
                  <a:lnTo>
                    <a:pt x="50" y="4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1" name="Google Shape;201;p3"/>
            <p:cNvSpPr/>
            <p:nvPr/>
          </p:nvSpPr>
          <p:spPr>
            <a:xfrm>
              <a:off x="4729" y="3128"/>
              <a:ext cx="77" cy="60"/>
            </a:xfrm>
            <a:custGeom>
              <a:rect b="b" l="l" r="r" t="t"/>
              <a:pathLst>
                <a:path extrusionOk="0" h="60" w="77">
                  <a:moveTo>
                    <a:pt x="31" y="29"/>
                  </a:moveTo>
                  <a:lnTo>
                    <a:pt x="39" y="28"/>
                  </a:lnTo>
                  <a:lnTo>
                    <a:pt x="43" y="25"/>
                  </a:lnTo>
                  <a:lnTo>
                    <a:pt x="48" y="22"/>
                  </a:lnTo>
                  <a:lnTo>
                    <a:pt x="51" y="17"/>
                  </a:lnTo>
                  <a:lnTo>
                    <a:pt x="55" y="14"/>
                  </a:lnTo>
                  <a:lnTo>
                    <a:pt x="58" y="10"/>
                  </a:lnTo>
                  <a:lnTo>
                    <a:pt x="62" y="7"/>
                  </a:lnTo>
                  <a:lnTo>
                    <a:pt x="68" y="3"/>
                  </a:lnTo>
                  <a:lnTo>
                    <a:pt x="71" y="6"/>
                  </a:lnTo>
                  <a:lnTo>
                    <a:pt x="75" y="7"/>
                  </a:lnTo>
                  <a:lnTo>
                    <a:pt x="77" y="9"/>
                  </a:lnTo>
                  <a:lnTo>
                    <a:pt x="75" y="13"/>
                  </a:lnTo>
                  <a:lnTo>
                    <a:pt x="68" y="21"/>
                  </a:lnTo>
                  <a:lnTo>
                    <a:pt x="61" y="28"/>
                  </a:lnTo>
                  <a:lnTo>
                    <a:pt x="55" y="36"/>
                  </a:lnTo>
                  <a:lnTo>
                    <a:pt x="48" y="42"/>
                  </a:lnTo>
                  <a:lnTo>
                    <a:pt x="40" y="49"/>
                  </a:lnTo>
                  <a:lnTo>
                    <a:pt x="32" y="53"/>
                  </a:lnTo>
                  <a:lnTo>
                    <a:pt x="23" y="58"/>
                  </a:lnTo>
                  <a:lnTo>
                    <a:pt x="13" y="60"/>
                  </a:lnTo>
                  <a:lnTo>
                    <a:pt x="7" y="50"/>
                  </a:lnTo>
                  <a:lnTo>
                    <a:pt x="3" y="37"/>
                  </a:lnTo>
                  <a:lnTo>
                    <a:pt x="1" y="23"/>
                  </a:lnTo>
                  <a:lnTo>
                    <a:pt x="1" y="8"/>
                  </a:lnTo>
                  <a:lnTo>
                    <a:pt x="0" y="7"/>
                  </a:lnTo>
                  <a:lnTo>
                    <a:pt x="0" y="3"/>
                  </a:lnTo>
                  <a:lnTo>
                    <a:pt x="0" y="1"/>
                  </a:lnTo>
                  <a:lnTo>
                    <a:pt x="1" y="0"/>
                  </a:lnTo>
                  <a:lnTo>
                    <a:pt x="15" y="1"/>
                  </a:lnTo>
                  <a:lnTo>
                    <a:pt x="19" y="11"/>
                  </a:lnTo>
                  <a:lnTo>
                    <a:pt x="21" y="23"/>
                  </a:lnTo>
                  <a:lnTo>
                    <a:pt x="31" y="29"/>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2" name="Google Shape;202;p3"/>
            <p:cNvSpPr/>
            <p:nvPr/>
          </p:nvSpPr>
          <p:spPr>
            <a:xfrm>
              <a:off x="4761" y="3135"/>
              <a:ext cx="8" cy="4"/>
            </a:xfrm>
            <a:custGeom>
              <a:rect b="b" l="l" r="r" t="t"/>
              <a:pathLst>
                <a:path extrusionOk="0" h="4" w="8">
                  <a:moveTo>
                    <a:pt x="7" y="0"/>
                  </a:moveTo>
                  <a:lnTo>
                    <a:pt x="8" y="1"/>
                  </a:lnTo>
                  <a:lnTo>
                    <a:pt x="7" y="1"/>
                  </a:lnTo>
                  <a:lnTo>
                    <a:pt x="6" y="2"/>
                  </a:lnTo>
                  <a:lnTo>
                    <a:pt x="5" y="2"/>
                  </a:lnTo>
                  <a:lnTo>
                    <a:pt x="4" y="4"/>
                  </a:lnTo>
                  <a:lnTo>
                    <a:pt x="0" y="1"/>
                  </a:lnTo>
                  <a:lnTo>
                    <a:pt x="3" y="1"/>
                  </a:lnTo>
                  <a:lnTo>
                    <a:pt x="4" y="1"/>
                  </a:lnTo>
                  <a:lnTo>
                    <a:pt x="6" y="1"/>
                  </a:lnTo>
                  <a:lnTo>
                    <a:pt x="7" y="0"/>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3" name="Google Shape;203;p3"/>
            <p:cNvSpPr/>
            <p:nvPr/>
          </p:nvSpPr>
          <p:spPr>
            <a:xfrm>
              <a:off x="3980" y="3136"/>
              <a:ext cx="32" cy="16"/>
            </a:xfrm>
            <a:custGeom>
              <a:rect b="b" l="l" r="r" t="t"/>
              <a:pathLst>
                <a:path extrusionOk="0" h="16" w="32">
                  <a:moveTo>
                    <a:pt x="32" y="1"/>
                  </a:moveTo>
                  <a:lnTo>
                    <a:pt x="30" y="8"/>
                  </a:lnTo>
                  <a:lnTo>
                    <a:pt x="24" y="13"/>
                  </a:lnTo>
                  <a:lnTo>
                    <a:pt x="15" y="15"/>
                  </a:lnTo>
                  <a:lnTo>
                    <a:pt x="7" y="16"/>
                  </a:lnTo>
                  <a:lnTo>
                    <a:pt x="4" y="16"/>
                  </a:lnTo>
                  <a:lnTo>
                    <a:pt x="1" y="14"/>
                  </a:lnTo>
                  <a:lnTo>
                    <a:pt x="0" y="12"/>
                  </a:lnTo>
                  <a:lnTo>
                    <a:pt x="0" y="8"/>
                  </a:lnTo>
                  <a:lnTo>
                    <a:pt x="9" y="7"/>
                  </a:lnTo>
                  <a:lnTo>
                    <a:pt x="17" y="3"/>
                  </a:lnTo>
                  <a:lnTo>
                    <a:pt x="25" y="0"/>
                  </a:lnTo>
                  <a:lnTo>
                    <a:pt x="32"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4" name="Google Shape;204;p3"/>
            <p:cNvSpPr/>
            <p:nvPr/>
          </p:nvSpPr>
          <p:spPr>
            <a:xfrm>
              <a:off x="4148" y="3250"/>
              <a:ext cx="557" cy="340"/>
            </a:xfrm>
            <a:custGeom>
              <a:rect b="b" l="l" r="r" t="t"/>
              <a:pathLst>
                <a:path extrusionOk="0" h="340" w="557">
                  <a:moveTo>
                    <a:pt x="557" y="134"/>
                  </a:moveTo>
                  <a:lnTo>
                    <a:pt x="555" y="148"/>
                  </a:lnTo>
                  <a:lnTo>
                    <a:pt x="545" y="154"/>
                  </a:lnTo>
                  <a:lnTo>
                    <a:pt x="534" y="161"/>
                  </a:lnTo>
                  <a:lnTo>
                    <a:pt x="523" y="168"/>
                  </a:lnTo>
                  <a:lnTo>
                    <a:pt x="511" y="176"/>
                  </a:lnTo>
                  <a:lnTo>
                    <a:pt x="501" y="184"/>
                  </a:lnTo>
                  <a:lnTo>
                    <a:pt x="492" y="195"/>
                  </a:lnTo>
                  <a:lnTo>
                    <a:pt x="486" y="205"/>
                  </a:lnTo>
                  <a:lnTo>
                    <a:pt x="481" y="218"/>
                  </a:lnTo>
                  <a:lnTo>
                    <a:pt x="481" y="223"/>
                  </a:lnTo>
                  <a:lnTo>
                    <a:pt x="483" y="221"/>
                  </a:lnTo>
                  <a:lnTo>
                    <a:pt x="488" y="233"/>
                  </a:lnTo>
                  <a:lnTo>
                    <a:pt x="497" y="242"/>
                  </a:lnTo>
                  <a:lnTo>
                    <a:pt x="502" y="252"/>
                  </a:lnTo>
                  <a:lnTo>
                    <a:pt x="499" y="264"/>
                  </a:lnTo>
                  <a:lnTo>
                    <a:pt x="492" y="272"/>
                  </a:lnTo>
                  <a:lnTo>
                    <a:pt x="485" y="281"/>
                  </a:lnTo>
                  <a:lnTo>
                    <a:pt x="477" y="289"/>
                  </a:lnTo>
                  <a:lnTo>
                    <a:pt x="468" y="296"/>
                  </a:lnTo>
                  <a:lnTo>
                    <a:pt x="459" y="303"/>
                  </a:lnTo>
                  <a:lnTo>
                    <a:pt x="450" y="310"/>
                  </a:lnTo>
                  <a:lnTo>
                    <a:pt x="441" y="317"/>
                  </a:lnTo>
                  <a:lnTo>
                    <a:pt x="431" y="322"/>
                  </a:lnTo>
                  <a:lnTo>
                    <a:pt x="424" y="318"/>
                  </a:lnTo>
                  <a:lnTo>
                    <a:pt x="417" y="312"/>
                  </a:lnTo>
                  <a:lnTo>
                    <a:pt x="413" y="307"/>
                  </a:lnTo>
                  <a:lnTo>
                    <a:pt x="407" y="301"/>
                  </a:lnTo>
                  <a:lnTo>
                    <a:pt x="402" y="297"/>
                  </a:lnTo>
                  <a:lnTo>
                    <a:pt x="395" y="292"/>
                  </a:lnTo>
                  <a:lnTo>
                    <a:pt x="388" y="289"/>
                  </a:lnTo>
                  <a:lnTo>
                    <a:pt x="379" y="285"/>
                  </a:lnTo>
                  <a:lnTo>
                    <a:pt x="374" y="282"/>
                  </a:lnTo>
                  <a:lnTo>
                    <a:pt x="367" y="281"/>
                  </a:lnTo>
                  <a:lnTo>
                    <a:pt x="359" y="281"/>
                  </a:lnTo>
                  <a:lnTo>
                    <a:pt x="351" y="282"/>
                  </a:lnTo>
                  <a:lnTo>
                    <a:pt x="342" y="293"/>
                  </a:lnTo>
                  <a:lnTo>
                    <a:pt x="336" y="306"/>
                  </a:lnTo>
                  <a:lnTo>
                    <a:pt x="331" y="321"/>
                  </a:lnTo>
                  <a:lnTo>
                    <a:pt x="327" y="337"/>
                  </a:lnTo>
                  <a:lnTo>
                    <a:pt x="322" y="339"/>
                  </a:lnTo>
                  <a:lnTo>
                    <a:pt x="318" y="339"/>
                  </a:lnTo>
                  <a:lnTo>
                    <a:pt x="314" y="340"/>
                  </a:lnTo>
                  <a:lnTo>
                    <a:pt x="310" y="340"/>
                  </a:lnTo>
                  <a:lnTo>
                    <a:pt x="305" y="340"/>
                  </a:lnTo>
                  <a:lnTo>
                    <a:pt x="302" y="340"/>
                  </a:lnTo>
                  <a:lnTo>
                    <a:pt x="298" y="340"/>
                  </a:lnTo>
                  <a:lnTo>
                    <a:pt x="293" y="340"/>
                  </a:lnTo>
                  <a:lnTo>
                    <a:pt x="291" y="329"/>
                  </a:lnTo>
                  <a:lnTo>
                    <a:pt x="288" y="318"/>
                  </a:lnTo>
                  <a:lnTo>
                    <a:pt x="284" y="307"/>
                  </a:lnTo>
                  <a:lnTo>
                    <a:pt x="280" y="297"/>
                  </a:lnTo>
                  <a:lnTo>
                    <a:pt x="274" y="286"/>
                  </a:lnTo>
                  <a:lnTo>
                    <a:pt x="267" y="278"/>
                  </a:lnTo>
                  <a:lnTo>
                    <a:pt x="260" y="270"/>
                  </a:lnTo>
                  <a:lnTo>
                    <a:pt x="251" y="264"/>
                  </a:lnTo>
                  <a:lnTo>
                    <a:pt x="242" y="267"/>
                  </a:lnTo>
                  <a:lnTo>
                    <a:pt x="234" y="269"/>
                  </a:lnTo>
                  <a:lnTo>
                    <a:pt x="225" y="271"/>
                  </a:lnTo>
                  <a:lnTo>
                    <a:pt x="216" y="274"/>
                  </a:lnTo>
                  <a:lnTo>
                    <a:pt x="207" y="277"/>
                  </a:lnTo>
                  <a:lnTo>
                    <a:pt x="199" y="279"/>
                  </a:lnTo>
                  <a:lnTo>
                    <a:pt x="190" y="282"/>
                  </a:lnTo>
                  <a:lnTo>
                    <a:pt x="182" y="284"/>
                  </a:lnTo>
                  <a:lnTo>
                    <a:pt x="168" y="286"/>
                  </a:lnTo>
                  <a:lnTo>
                    <a:pt x="153" y="289"/>
                  </a:lnTo>
                  <a:lnTo>
                    <a:pt x="139" y="292"/>
                  </a:lnTo>
                  <a:lnTo>
                    <a:pt x="124" y="296"/>
                  </a:lnTo>
                  <a:lnTo>
                    <a:pt x="110" y="298"/>
                  </a:lnTo>
                  <a:lnTo>
                    <a:pt x="96" y="299"/>
                  </a:lnTo>
                  <a:lnTo>
                    <a:pt x="82" y="299"/>
                  </a:lnTo>
                  <a:lnTo>
                    <a:pt x="67" y="297"/>
                  </a:lnTo>
                  <a:lnTo>
                    <a:pt x="75" y="292"/>
                  </a:lnTo>
                  <a:lnTo>
                    <a:pt x="83" y="288"/>
                  </a:lnTo>
                  <a:lnTo>
                    <a:pt x="91" y="283"/>
                  </a:lnTo>
                  <a:lnTo>
                    <a:pt x="98" y="279"/>
                  </a:lnTo>
                  <a:lnTo>
                    <a:pt x="106" y="275"/>
                  </a:lnTo>
                  <a:lnTo>
                    <a:pt x="113" y="271"/>
                  </a:lnTo>
                  <a:lnTo>
                    <a:pt x="122" y="268"/>
                  </a:lnTo>
                  <a:lnTo>
                    <a:pt x="130" y="264"/>
                  </a:lnTo>
                  <a:lnTo>
                    <a:pt x="134" y="260"/>
                  </a:lnTo>
                  <a:lnTo>
                    <a:pt x="140" y="255"/>
                  </a:lnTo>
                  <a:lnTo>
                    <a:pt x="145" y="250"/>
                  </a:lnTo>
                  <a:lnTo>
                    <a:pt x="151" y="247"/>
                  </a:lnTo>
                  <a:lnTo>
                    <a:pt x="157" y="242"/>
                  </a:lnTo>
                  <a:lnTo>
                    <a:pt x="161" y="238"/>
                  </a:lnTo>
                  <a:lnTo>
                    <a:pt x="167" y="233"/>
                  </a:lnTo>
                  <a:lnTo>
                    <a:pt x="170" y="227"/>
                  </a:lnTo>
                  <a:lnTo>
                    <a:pt x="164" y="220"/>
                  </a:lnTo>
                  <a:lnTo>
                    <a:pt x="153" y="230"/>
                  </a:lnTo>
                  <a:lnTo>
                    <a:pt x="141" y="239"/>
                  </a:lnTo>
                  <a:lnTo>
                    <a:pt x="127" y="247"/>
                  </a:lnTo>
                  <a:lnTo>
                    <a:pt x="115" y="256"/>
                  </a:lnTo>
                  <a:lnTo>
                    <a:pt x="101" y="264"/>
                  </a:lnTo>
                  <a:lnTo>
                    <a:pt x="87" y="274"/>
                  </a:lnTo>
                  <a:lnTo>
                    <a:pt x="73" y="281"/>
                  </a:lnTo>
                  <a:lnTo>
                    <a:pt x="58" y="289"/>
                  </a:lnTo>
                  <a:lnTo>
                    <a:pt x="49" y="291"/>
                  </a:lnTo>
                  <a:lnTo>
                    <a:pt x="40" y="290"/>
                  </a:lnTo>
                  <a:lnTo>
                    <a:pt x="32" y="290"/>
                  </a:lnTo>
                  <a:lnTo>
                    <a:pt x="26" y="294"/>
                  </a:lnTo>
                  <a:lnTo>
                    <a:pt x="18" y="293"/>
                  </a:lnTo>
                  <a:lnTo>
                    <a:pt x="26" y="285"/>
                  </a:lnTo>
                  <a:lnTo>
                    <a:pt x="35" y="279"/>
                  </a:lnTo>
                  <a:lnTo>
                    <a:pt x="45" y="274"/>
                  </a:lnTo>
                  <a:lnTo>
                    <a:pt x="54" y="268"/>
                  </a:lnTo>
                  <a:lnTo>
                    <a:pt x="61" y="261"/>
                  </a:lnTo>
                  <a:lnTo>
                    <a:pt x="68" y="254"/>
                  </a:lnTo>
                  <a:lnTo>
                    <a:pt x="73" y="243"/>
                  </a:lnTo>
                  <a:lnTo>
                    <a:pt x="74" y="231"/>
                  </a:lnTo>
                  <a:lnTo>
                    <a:pt x="66" y="223"/>
                  </a:lnTo>
                  <a:lnTo>
                    <a:pt x="58" y="217"/>
                  </a:lnTo>
                  <a:lnTo>
                    <a:pt x="49" y="212"/>
                  </a:lnTo>
                  <a:lnTo>
                    <a:pt x="40" y="207"/>
                  </a:lnTo>
                  <a:lnTo>
                    <a:pt x="30" y="204"/>
                  </a:lnTo>
                  <a:lnTo>
                    <a:pt x="20" y="200"/>
                  </a:lnTo>
                  <a:lnTo>
                    <a:pt x="10" y="197"/>
                  </a:lnTo>
                  <a:lnTo>
                    <a:pt x="0" y="194"/>
                  </a:lnTo>
                  <a:lnTo>
                    <a:pt x="2" y="187"/>
                  </a:lnTo>
                  <a:lnTo>
                    <a:pt x="5" y="180"/>
                  </a:lnTo>
                  <a:lnTo>
                    <a:pt x="8" y="174"/>
                  </a:lnTo>
                  <a:lnTo>
                    <a:pt x="11" y="167"/>
                  </a:lnTo>
                  <a:lnTo>
                    <a:pt x="19" y="159"/>
                  </a:lnTo>
                  <a:lnTo>
                    <a:pt x="25" y="148"/>
                  </a:lnTo>
                  <a:lnTo>
                    <a:pt x="29" y="139"/>
                  </a:lnTo>
                  <a:lnTo>
                    <a:pt x="37" y="132"/>
                  </a:lnTo>
                  <a:lnTo>
                    <a:pt x="39" y="127"/>
                  </a:lnTo>
                  <a:lnTo>
                    <a:pt x="42" y="124"/>
                  </a:lnTo>
                  <a:lnTo>
                    <a:pt x="46" y="120"/>
                  </a:lnTo>
                  <a:lnTo>
                    <a:pt x="48" y="117"/>
                  </a:lnTo>
                  <a:lnTo>
                    <a:pt x="54" y="118"/>
                  </a:lnTo>
                  <a:lnTo>
                    <a:pt x="57" y="125"/>
                  </a:lnTo>
                  <a:lnTo>
                    <a:pt x="61" y="131"/>
                  </a:lnTo>
                  <a:lnTo>
                    <a:pt x="66" y="138"/>
                  </a:lnTo>
                  <a:lnTo>
                    <a:pt x="70" y="144"/>
                  </a:lnTo>
                  <a:lnTo>
                    <a:pt x="76" y="148"/>
                  </a:lnTo>
                  <a:lnTo>
                    <a:pt x="82" y="154"/>
                  </a:lnTo>
                  <a:lnTo>
                    <a:pt x="87" y="159"/>
                  </a:lnTo>
                  <a:lnTo>
                    <a:pt x="94" y="162"/>
                  </a:lnTo>
                  <a:lnTo>
                    <a:pt x="102" y="161"/>
                  </a:lnTo>
                  <a:lnTo>
                    <a:pt x="107" y="156"/>
                  </a:lnTo>
                  <a:lnTo>
                    <a:pt x="112" y="151"/>
                  </a:lnTo>
                  <a:lnTo>
                    <a:pt x="117" y="147"/>
                  </a:lnTo>
                  <a:lnTo>
                    <a:pt x="122" y="141"/>
                  </a:lnTo>
                  <a:lnTo>
                    <a:pt x="127" y="132"/>
                  </a:lnTo>
                  <a:lnTo>
                    <a:pt x="132" y="123"/>
                  </a:lnTo>
                  <a:lnTo>
                    <a:pt x="134" y="115"/>
                  </a:lnTo>
                  <a:lnTo>
                    <a:pt x="134" y="116"/>
                  </a:lnTo>
                  <a:lnTo>
                    <a:pt x="144" y="73"/>
                  </a:lnTo>
                  <a:lnTo>
                    <a:pt x="155" y="71"/>
                  </a:lnTo>
                  <a:lnTo>
                    <a:pt x="167" y="69"/>
                  </a:lnTo>
                  <a:lnTo>
                    <a:pt x="179" y="68"/>
                  </a:lnTo>
                  <a:lnTo>
                    <a:pt x="190" y="66"/>
                  </a:lnTo>
                  <a:lnTo>
                    <a:pt x="201" y="66"/>
                  </a:lnTo>
                  <a:lnTo>
                    <a:pt x="214" y="66"/>
                  </a:lnTo>
                  <a:lnTo>
                    <a:pt x="226" y="66"/>
                  </a:lnTo>
                  <a:lnTo>
                    <a:pt x="238" y="67"/>
                  </a:lnTo>
                  <a:lnTo>
                    <a:pt x="243" y="71"/>
                  </a:lnTo>
                  <a:lnTo>
                    <a:pt x="247" y="74"/>
                  </a:lnTo>
                  <a:lnTo>
                    <a:pt x="252" y="75"/>
                  </a:lnTo>
                  <a:lnTo>
                    <a:pt x="257" y="72"/>
                  </a:lnTo>
                  <a:lnTo>
                    <a:pt x="258" y="68"/>
                  </a:lnTo>
                  <a:lnTo>
                    <a:pt x="258" y="66"/>
                  </a:lnTo>
                  <a:lnTo>
                    <a:pt x="257" y="62"/>
                  </a:lnTo>
                  <a:lnTo>
                    <a:pt x="256" y="60"/>
                  </a:lnTo>
                  <a:lnTo>
                    <a:pt x="241" y="54"/>
                  </a:lnTo>
                  <a:lnTo>
                    <a:pt x="223" y="52"/>
                  </a:lnTo>
                  <a:lnTo>
                    <a:pt x="206" y="52"/>
                  </a:lnTo>
                  <a:lnTo>
                    <a:pt x="187" y="53"/>
                  </a:lnTo>
                  <a:lnTo>
                    <a:pt x="169" y="57"/>
                  </a:lnTo>
                  <a:lnTo>
                    <a:pt x="151" y="59"/>
                  </a:lnTo>
                  <a:lnTo>
                    <a:pt x="134" y="62"/>
                  </a:lnTo>
                  <a:lnTo>
                    <a:pt x="117" y="64"/>
                  </a:lnTo>
                  <a:lnTo>
                    <a:pt x="114" y="67"/>
                  </a:lnTo>
                  <a:lnTo>
                    <a:pt x="110" y="68"/>
                  </a:lnTo>
                  <a:lnTo>
                    <a:pt x="105" y="69"/>
                  </a:lnTo>
                  <a:lnTo>
                    <a:pt x="101" y="71"/>
                  </a:lnTo>
                  <a:lnTo>
                    <a:pt x="95" y="71"/>
                  </a:lnTo>
                  <a:lnTo>
                    <a:pt x="91" y="71"/>
                  </a:lnTo>
                  <a:lnTo>
                    <a:pt x="85" y="71"/>
                  </a:lnTo>
                  <a:lnTo>
                    <a:pt x="80" y="72"/>
                  </a:lnTo>
                  <a:lnTo>
                    <a:pt x="86" y="64"/>
                  </a:lnTo>
                  <a:lnTo>
                    <a:pt x="91" y="55"/>
                  </a:lnTo>
                  <a:lnTo>
                    <a:pt x="96" y="47"/>
                  </a:lnTo>
                  <a:lnTo>
                    <a:pt x="102" y="39"/>
                  </a:lnTo>
                  <a:lnTo>
                    <a:pt x="108" y="31"/>
                  </a:lnTo>
                  <a:lnTo>
                    <a:pt x="114" y="24"/>
                  </a:lnTo>
                  <a:lnTo>
                    <a:pt x="121" y="17"/>
                  </a:lnTo>
                  <a:lnTo>
                    <a:pt x="129" y="10"/>
                  </a:lnTo>
                  <a:lnTo>
                    <a:pt x="132" y="9"/>
                  </a:lnTo>
                  <a:lnTo>
                    <a:pt x="135" y="8"/>
                  </a:lnTo>
                  <a:lnTo>
                    <a:pt x="138" y="8"/>
                  </a:lnTo>
                  <a:lnTo>
                    <a:pt x="141" y="9"/>
                  </a:lnTo>
                  <a:lnTo>
                    <a:pt x="144" y="23"/>
                  </a:lnTo>
                  <a:lnTo>
                    <a:pt x="149" y="36"/>
                  </a:lnTo>
                  <a:lnTo>
                    <a:pt x="157" y="46"/>
                  </a:lnTo>
                  <a:lnTo>
                    <a:pt x="170" y="51"/>
                  </a:lnTo>
                  <a:lnTo>
                    <a:pt x="186" y="46"/>
                  </a:lnTo>
                  <a:lnTo>
                    <a:pt x="199" y="38"/>
                  </a:lnTo>
                  <a:lnTo>
                    <a:pt x="210" y="28"/>
                  </a:lnTo>
                  <a:lnTo>
                    <a:pt x="220" y="16"/>
                  </a:lnTo>
                  <a:lnTo>
                    <a:pt x="232" y="7"/>
                  </a:lnTo>
                  <a:lnTo>
                    <a:pt x="244" y="1"/>
                  </a:lnTo>
                  <a:lnTo>
                    <a:pt x="258" y="0"/>
                  </a:lnTo>
                  <a:lnTo>
                    <a:pt x="276" y="8"/>
                  </a:lnTo>
                  <a:lnTo>
                    <a:pt x="284" y="10"/>
                  </a:lnTo>
                  <a:lnTo>
                    <a:pt x="292" y="11"/>
                  </a:lnTo>
                  <a:lnTo>
                    <a:pt x="301" y="14"/>
                  </a:lnTo>
                  <a:lnTo>
                    <a:pt x="308" y="18"/>
                  </a:lnTo>
                  <a:lnTo>
                    <a:pt x="302" y="36"/>
                  </a:lnTo>
                  <a:lnTo>
                    <a:pt x="295" y="55"/>
                  </a:lnTo>
                  <a:lnTo>
                    <a:pt x="292" y="77"/>
                  </a:lnTo>
                  <a:lnTo>
                    <a:pt x="297" y="103"/>
                  </a:lnTo>
                  <a:lnTo>
                    <a:pt x="308" y="111"/>
                  </a:lnTo>
                  <a:lnTo>
                    <a:pt x="319" y="115"/>
                  </a:lnTo>
                  <a:lnTo>
                    <a:pt x="330" y="113"/>
                  </a:lnTo>
                  <a:lnTo>
                    <a:pt x="341" y="109"/>
                  </a:lnTo>
                  <a:lnTo>
                    <a:pt x="352" y="103"/>
                  </a:lnTo>
                  <a:lnTo>
                    <a:pt x="364" y="96"/>
                  </a:lnTo>
                  <a:lnTo>
                    <a:pt x="375" y="90"/>
                  </a:lnTo>
                  <a:lnTo>
                    <a:pt x="386" y="84"/>
                  </a:lnTo>
                  <a:lnTo>
                    <a:pt x="415" y="57"/>
                  </a:lnTo>
                  <a:lnTo>
                    <a:pt x="425" y="60"/>
                  </a:lnTo>
                  <a:lnTo>
                    <a:pt x="435" y="65"/>
                  </a:lnTo>
                  <a:lnTo>
                    <a:pt x="443" y="71"/>
                  </a:lnTo>
                  <a:lnTo>
                    <a:pt x="445" y="80"/>
                  </a:lnTo>
                  <a:lnTo>
                    <a:pt x="441" y="94"/>
                  </a:lnTo>
                  <a:lnTo>
                    <a:pt x="436" y="106"/>
                  </a:lnTo>
                  <a:lnTo>
                    <a:pt x="432" y="120"/>
                  </a:lnTo>
                  <a:lnTo>
                    <a:pt x="430" y="136"/>
                  </a:lnTo>
                  <a:lnTo>
                    <a:pt x="430" y="138"/>
                  </a:lnTo>
                  <a:lnTo>
                    <a:pt x="432" y="142"/>
                  </a:lnTo>
                  <a:lnTo>
                    <a:pt x="439" y="148"/>
                  </a:lnTo>
                  <a:lnTo>
                    <a:pt x="450" y="153"/>
                  </a:lnTo>
                  <a:lnTo>
                    <a:pt x="463" y="153"/>
                  </a:lnTo>
                  <a:lnTo>
                    <a:pt x="476" y="152"/>
                  </a:lnTo>
                  <a:lnTo>
                    <a:pt x="488" y="149"/>
                  </a:lnTo>
                  <a:lnTo>
                    <a:pt x="500" y="146"/>
                  </a:lnTo>
                  <a:lnTo>
                    <a:pt x="513" y="141"/>
                  </a:lnTo>
                  <a:lnTo>
                    <a:pt x="524" y="137"/>
                  </a:lnTo>
                  <a:lnTo>
                    <a:pt x="534" y="131"/>
                  </a:lnTo>
                  <a:lnTo>
                    <a:pt x="544" y="125"/>
                  </a:lnTo>
                  <a:lnTo>
                    <a:pt x="557" y="134"/>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5" name="Google Shape;205;p3"/>
            <p:cNvSpPr/>
            <p:nvPr/>
          </p:nvSpPr>
          <p:spPr>
            <a:xfrm>
              <a:off x="4002" y="3152"/>
              <a:ext cx="744" cy="369"/>
            </a:xfrm>
            <a:custGeom>
              <a:rect b="b" l="l" r="r" t="t"/>
              <a:pathLst>
                <a:path extrusionOk="0" h="369" w="744">
                  <a:moveTo>
                    <a:pt x="702" y="213"/>
                  </a:moveTo>
                  <a:lnTo>
                    <a:pt x="684" y="202"/>
                  </a:lnTo>
                  <a:lnTo>
                    <a:pt x="666" y="192"/>
                  </a:lnTo>
                  <a:lnTo>
                    <a:pt x="648" y="181"/>
                  </a:lnTo>
                  <a:lnTo>
                    <a:pt x="631" y="171"/>
                  </a:lnTo>
                  <a:lnTo>
                    <a:pt x="612" y="162"/>
                  </a:lnTo>
                  <a:lnTo>
                    <a:pt x="592" y="152"/>
                  </a:lnTo>
                  <a:lnTo>
                    <a:pt x="573" y="143"/>
                  </a:lnTo>
                  <a:lnTo>
                    <a:pt x="554" y="134"/>
                  </a:lnTo>
                  <a:lnTo>
                    <a:pt x="534" y="126"/>
                  </a:lnTo>
                  <a:lnTo>
                    <a:pt x="514" y="117"/>
                  </a:lnTo>
                  <a:lnTo>
                    <a:pt x="494" y="110"/>
                  </a:lnTo>
                  <a:lnTo>
                    <a:pt x="474" y="104"/>
                  </a:lnTo>
                  <a:lnTo>
                    <a:pt x="453" y="98"/>
                  </a:lnTo>
                  <a:lnTo>
                    <a:pt x="431" y="92"/>
                  </a:lnTo>
                  <a:lnTo>
                    <a:pt x="410" y="87"/>
                  </a:lnTo>
                  <a:lnTo>
                    <a:pt x="389" y="83"/>
                  </a:lnTo>
                  <a:lnTo>
                    <a:pt x="376" y="80"/>
                  </a:lnTo>
                  <a:lnTo>
                    <a:pt x="364" y="77"/>
                  </a:lnTo>
                  <a:lnTo>
                    <a:pt x="352" y="73"/>
                  </a:lnTo>
                  <a:lnTo>
                    <a:pt x="340" y="71"/>
                  </a:lnTo>
                  <a:lnTo>
                    <a:pt x="327" y="70"/>
                  </a:lnTo>
                  <a:lnTo>
                    <a:pt x="315" y="70"/>
                  </a:lnTo>
                  <a:lnTo>
                    <a:pt x="303" y="71"/>
                  </a:lnTo>
                  <a:lnTo>
                    <a:pt x="290" y="75"/>
                  </a:lnTo>
                  <a:lnTo>
                    <a:pt x="289" y="83"/>
                  </a:lnTo>
                  <a:lnTo>
                    <a:pt x="286" y="87"/>
                  </a:lnTo>
                  <a:lnTo>
                    <a:pt x="279" y="91"/>
                  </a:lnTo>
                  <a:lnTo>
                    <a:pt x="273" y="93"/>
                  </a:lnTo>
                  <a:lnTo>
                    <a:pt x="262" y="104"/>
                  </a:lnTo>
                  <a:lnTo>
                    <a:pt x="252" y="115"/>
                  </a:lnTo>
                  <a:lnTo>
                    <a:pt x="242" y="127"/>
                  </a:lnTo>
                  <a:lnTo>
                    <a:pt x="232" y="138"/>
                  </a:lnTo>
                  <a:lnTo>
                    <a:pt x="223" y="151"/>
                  </a:lnTo>
                  <a:lnTo>
                    <a:pt x="214" y="163"/>
                  </a:lnTo>
                  <a:lnTo>
                    <a:pt x="205" y="175"/>
                  </a:lnTo>
                  <a:lnTo>
                    <a:pt x="196" y="188"/>
                  </a:lnTo>
                  <a:lnTo>
                    <a:pt x="182" y="207"/>
                  </a:lnTo>
                  <a:lnTo>
                    <a:pt x="169" y="225"/>
                  </a:lnTo>
                  <a:lnTo>
                    <a:pt x="157" y="245"/>
                  </a:lnTo>
                  <a:lnTo>
                    <a:pt x="145" y="265"/>
                  </a:lnTo>
                  <a:lnTo>
                    <a:pt x="134" y="286"/>
                  </a:lnTo>
                  <a:lnTo>
                    <a:pt x="122" y="307"/>
                  </a:lnTo>
                  <a:lnTo>
                    <a:pt x="111" y="326"/>
                  </a:lnTo>
                  <a:lnTo>
                    <a:pt x="100" y="346"/>
                  </a:lnTo>
                  <a:lnTo>
                    <a:pt x="92" y="352"/>
                  </a:lnTo>
                  <a:lnTo>
                    <a:pt x="90" y="362"/>
                  </a:lnTo>
                  <a:lnTo>
                    <a:pt x="87" y="369"/>
                  </a:lnTo>
                  <a:lnTo>
                    <a:pt x="75" y="368"/>
                  </a:lnTo>
                  <a:lnTo>
                    <a:pt x="73" y="358"/>
                  </a:lnTo>
                  <a:lnTo>
                    <a:pt x="77" y="346"/>
                  </a:lnTo>
                  <a:lnTo>
                    <a:pt x="82" y="338"/>
                  </a:lnTo>
                  <a:lnTo>
                    <a:pt x="84" y="334"/>
                  </a:lnTo>
                  <a:lnTo>
                    <a:pt x="92" y="321"/>
                  </a:lnTo>
                  <a:lnTo>
                    <a:pt x="99" y="307"/>
                  </a:lnTo>
                  <a:lnTo>
                    <a:pt x="106" y="294"/>
                  </a:lnTo>
                  <a:lnTo>
                    <a:pt x="112" y="282"/>
                  </a:lnTo>
                  <a:lnTo>
                    <a:pt x="119" y="269"/>
                  </a:lnTo>
                  <a:lnTo>
                    <a:pt x="126" y="257"/>
                  </a:lnTo>
                  <a:lnTo>
                    <a:pt x="134" y="244"/>
                  </a:lnTo>
                  <a:lnTo>
                    <a:pt x="143" y="230"/>
                  </a:lnTo>
                  <a:lnTo>
                    <a:pt x="150" y="220"/>
                  </a:lnTo>
                  <a:lnTo>
                    <a:pt x="158" y="208"/>
                  </a:lnTo>
                  <a:lnTo>
                    <a:pt x="166" y="194"/>
                  </a:lnTo>
                  <a:lnTo>
                    <a:pt x="175" y="182"/>
                  </a:lnTo>
                  <a:lnTo>
                    <a:pt x="181" y="172"/>
                  </a:lnTo>
                  <a:lnTo>
                    <a:pt x="187" y="163"/>
                  </a:lnTo>
                  <a:lnTo>
                    <a:pt x="194" y="153"/>
                  </a:lnTo>
                  <a:lnTo>
                    <a:pt x="201" y="146"/>
                  </a:lnTo>
                  <a:lnTo>
                    <a:pt x="207" y="138"/>
                  </a:lnTo>
                  <a:lnTo>
                    <a:pt x="213" y="130"/>
                  </a:lnTo>
                  <a:lnTo>
                    <a:pt x="219" y="122"/>
                  </a:lnTo>
                  <a:lnTo>
                    <a:pt x="224" y="114"/>
                  </a:lnTo>
                  <a:lnTo>
                    <a:pt x="222" y="113"/>
                  </a:lnTo>
                  <a:lnTo>
                    <a:pt x="219" y="112"/>
                  </a:lnTo>
                  <a:lnTo>
                    <a:pt x="216" y="110"/>
                  </a:lnTo>
                  <a:lnTo>
                    <a:pt x="213" y="112"/>
                  </a:lnTo>
                  <a:lnTo>
                    <a:pt x="192" y="137"/>
                  </a:lnTo>
                  <a:lnTo>
                    <a:pt x="172" y="164"/>
                  </a:lnTo>
                  <a:lnTo>
                    <a:pt x="153" y="191"/>
                  </a:lnTo>
                  <a:lnTo>
                    <a:pt x="135" y="218"/>
                  </a:lnTo>
                  <a:lnTo>
                    <a:pt x="118" y="247"/>
                  </a:lnTo>
                  <a:lnTo>
                    <a:pt x="101" y="276"/>
                  </a:lnTo>
                  <a:lnTo>
                    <a:pt x="84" y="307"/>
                  </a:lnTo>
                  <a:lnTo>
                    <a:pt x="69" y="337"/>
                  </a:lnTo>
                  <a:lnTo>
                    <a:pt x="63" y="338"/>
                  </a:lnTo>
                  <a:lnTo>
                    <a:pt x="57" y="337"/>
                  </a:lnTo>
                  <a:lnTo>
                    <a:pt x="52" y="336"/>
                  </a:lnTo>
                  <a:lnTo>
                    <a:pt x="47" y="332"/>
                  </a:lnTo>
                  <a:lnTo>
                    <a:pt x="43" y="330"/>
                  </a:lnTo>
                  <a:lnTo>
                    <a:pt x="38" y="328"/>
                  </a:lnTo>
                  <a:lnTo>
                    <a:pt x="34" y="326"/>
                  </a:lnTo>
                  <a:lnTo>
                    <a:pt x="31" y="325"/>
                  </a:lnTo>
                  <a:lnTo>
                    <a:pt x="29" y="329"/>
                  </a:lnTo>
                  <a:lnTo>
                    <a:pt x="28" y="332"/>
                  </a:lnTo>
                  <a:lnTo>
                    <a:pt x="28" y="336"/>
                  </a:lnTo>
                  <a:lnTo>
                    <a:pt x="28" y="338"/>
                  </a:lnTo>
                  <a:lnTo>
                    <a:pt x="32" y="343"/>
                  </a:lnTo>
                  <a:lnTo>
                    <a:pt x="37" y="345"/>
                  </a:lnTo>
                  <a:lnTo>
                    <a:pt x="44" y="346"/>
                  </a:lnTo>
                  <a:lnTo>
                    <a:pt x="50" y="348"/>
                  </a:lnTo>
                  <a:lnTo>
                    <a:pt x="55" y="350"/>
                  </a:lnTo>
                  <a:lnTo>
                    <a:pt x="59" y="352"/>
                  </a:lnTo>
                  <a:lnTo>
                    <a:pt x="60" y="357"/>
                  </a:lnTo>
                  <a:lnTo>
                    <a:pt x="57" y="362"/>
                  </a:lnTo>
                  <a:lnTo>
                    <a:pt x="50" y="361"/>
                  </a:lnTo>
                  <a:lnTo>
                    <a:pt x="41" y="360"/>
                  </a:lnTo>
                  <a:lnTo>
                    <a:pt x="33" y="357"/>
                  </a:lnTo>
                  <a:lnTo>
                    <a:pt x="25" y="353"/>
                  </a:lnTo>
                  <a:lnTo>
                    <a:pt x="17" y="350"/>
                  </a:lnTo>
                  <a:lnTo>
                    <a:pt x="10" y="345"/>
                  </a:lnTo>
                  <a:lnTo>
                    <a:pt x="5" y="340"/>
                  </a:lnTo>
                  <a:lnTo>
                    <a:pt x="0" y="334"/>
                  </a:lnTo>
                  <a:lnTo>
                    <a:pt x="4" y="329"/>
                  </a:lnTo>
                  <a:lnTo>
                    <a:pt x="7" y="323"/>
                  </a:lnTo>
                  <a:lnTo>
                    <a:pt x="9" y="317"/>
                  </a:lnTo>
                  <a:lnTo>
                    <a:pt x="9" y="309"/>
                  </a:lnTo>
                  <a:lnTo>
                    <a:pt x="17" y="290"/>
                  </a:lnTo>
                  <a:lnTo>
                    <a:pt x="25" y="271"/>
                  </a:lnTo>
                  <a:lnTo>
                    <a:pt x="33" y="252"/>
                  </a:lnTo>
                  <a:lnTo>
                    <a:pt x="41" y="236"/>
                  </a:lnTo>
                  <a:lnTo>
                    <a:pt x="44" y="234"/>
                  </a:lnTo>
                  <a:lnTo>
                    <a:pt x="47" y="232"/>
                  </a:lnTo>
                  <a:lnTo>
                    <a:pt x="51" y="230"/>
                  </a:lnTo>
                  <a:lnTo>
                    <a:pt x="52" y="228"/>
                  </a:lnTo>
                  <a:lnTo>
                    <a:pt x="52" y="216"/>
                  </a:lnTo>
                  <a:lnTo>
                    <a:pt x="57" y="204"/>
                  </a:lnTo>
                  <a:lnTo>
                    <a:pt x="65" y="192"/>
                  </a:lnTo>
                  <a:lnTo>
                    <a:pt x="72" y="181"/>
                  </a:lnTo>
                  <a:lnTo>
                    <a:pt x="89" y="159"/>
                  </a:lnTo>
                  <a:lnTo>
                    <a:pt x="106" y="135"/>
                  </a:lnTo>
                  <a:lnTo>
                    <a:pt x="124" y="110"/>
                  </a:lnTo>
                  <a:lnTo>
                    <a:pt x="143" y="87"/>
                  </a:lnTo>
                  <a:lnTo>
                    <a:pt x="163" y="64"/>
                  </a:lnTo>
                  <a:lnTo>
                    <a:pt x="184" y="43"/>
                  </a:lnTo>
                  <a:lnTo>
                    <a:pt x="207" y="25"/>
                  </a:lnTo>
                  <a:lnTo>
                    <a:pt x="234" y="8"/>
                  </a:lnTo>
                  <a:lnTo>
                    <a:pt x="234" y="15"/>
                  </a:lnTo>
                  <a:lnTo>
                    <a:pt x="235" y="15"/>
                  </a:lnTo>
                  <a:lnTo>
                    <a:pt x="237" y="16"/>
                  </a:lnTo>
                  <a:lnTo>
                    <a:pt x="237" y="18"/>
                  </a:lnTo>
                  <a:lnTo>
                    <a:pt x="238" y="18"/>
                  </a:lnTo>
                  <a:lnTo>
                    <a:pt x="241" y="12"/>
                  </a:lnTo>
                  <a:lnTo>
                    <a:pt x="246" y="7"/>
                  </a:lnTo>
                  <a:lnTo>
                    <a:pt x="250" y="3"/>
                  </a:lnTo>
                  <a:lnTo>
                    <a:pt x="256" y="0"/>
                  </a:lnTo>
                  <a:lnTo>
                    <a:pt x="275" y="0"/>
                  </a:lnTo>
                  <a:lnTo>
                    <a:pt x="294" y="1"/>
                  </a:lnTo>
                  <a:lnTo>
                    <a:pt x="312" y="3"/>
                  </a:lnTo>
                  <a:lnTo>
                    <a:pt x="329" y="5"/>
                  </a:lnTo>
                  <a:lnTo>
                    <a:pt x="347" y="8"/>
                  </a:lnTo>
                  <a:lnTo>
                    <a:pt x="365" y="12"/>
                  </a:lnTo>
                  <a:lnTo>
                    <a:pt x="383" y="15"/>
                  </a:lnTo>
                  <a:lnTo>
                    <a:pt x="400" y="20"/>
                  </a:lnTo>
                  <a:lnTo>
                    <a:pt x="422" y="20"/>
                  </a:lnTo>
                  <a:lnTo>
                    <a:pt x="444" y="26"/>
                  </a:lnTo>
                  <a:lnTo>
                    <a:pt x="465" y="32"/>
                  </a:lnTo>
                  <a:lnTo>
                    <a:pt x="485" y="39"/>
                  </a:lnTo>
                  <a:lnTo>
                    <a:pt x="506" y="44"/>
                  </a:lnTo>
                  <a:lnTo>
                    <a:pt x="528" y="51"/>
                  </a:lnTo>
                  <a:lnTo>
                    <a:pt x="549" y="57"/>
                  </a:lnTo>
                  <a:lnTo>
                    <a:pt x="569" y="64"/>
                  </a:lnTo>
                  <a:lnTo>
                    <a:pt x="590" y="71"/>
                  </a:lnTo>
                  <a:lnTo>
                    <a:pt x="610" y="79"/>
                  </a:lnTo>
                  <a:lnTo>
                    <a:pt x="631" y="87"/>
                  </a:lnTo>
                  <a:lnTo>
                    <a:pt x="650" y="95"/>
                  </a:lnTo>
                  <a:lnTo>
                    <a:pt x="670" y="105"/>
                  </a:lnTo>
                  <a:lnTo>
                    <a:pt x="689" y="114"/>
                  </a:lnTo>
                  <a:lnTo>
                    <a:pt x="708" y="124"/>
                  </a:lnTo>
                  <a:lnTo>
                    <a:pt x="726" y="135"/>
                  </a:lnTo>
                  <a:lnTo>
                    <a:pt x="744" y="146"/>
                  </a:lnTo>
                  <a:lnTo>
                    <a:pt x="744" y="155"/>
                  </a:lnTo>
                  <a:lnTo>
                    <a:pt x="740" y="163"/>
                  </a:lnTo>
                  <a:lnTo>
                    <a:pt x="736" y="170"/>
                  </a:lnTo>
                  <a:lnTo>
                    <a:pt x="731" y="177"/>
                  </a:lnTo>
                  <a:lnTo>
                    <a:pt x="727" y="186"/>
                  </a:lnTo>
                  <a:lnTo>
                    <a:pt x="722" y="196"/>
                  </a:lnTo>
                  <a:lnTo>
                    <a:pt x="718" y="207"/>
                  </a:lnTo>
                  <a:lnTo>
                    <a:pt x="713" y="217"/>
                  </a:lnTo>
                  <a:lnTo>
                    <a:pt x="702" y="213"/>
                  </a:lnTo>
                  <a:close/>
                </a:path>
              </a:pathLst>
            </a:custGeom>
            <a:solidFill>
              <a:srgbClr val="D1D1D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6" name="Google Shape;206;p3"/>
            <p:cNvSpPr/>
            <p:nvPr/>
          </p:nvSpPr>
          <p:spPr>
            <a:xfrm>
              <a:off x="4560" y="3159"/>
              <a:ext cx="109" cy="70"/>
            </a:xfrm>
            <a:custGeom>
              <a:rect b="b" l="l" r="r" t="t"/>
              <a:pathLst>
                <a:path extrusionOk="0" h="70" w="109">
                  <a:moveTo>
                    <a:pt x="106" y="48"/>
                  </a:moveTo>
                  <a:lnTo>
                    <a:pt x="109" y="54"/>
                  </a:lnTo>
                  <a:lnTo>
                    <a:pt x="107" y="59"/>
                  </a:lnTo>
                  <a:lnTo>
                    <a:pt x="103" y="64"/>
                  </a:lnTo>
                  <a:lnTo>
                    <a:pt x="99" y="68"/>
                  </a:lnTo>
                  <a:lnTo>
                    <a:pt x="92" y="70"/>
                  </a:lnTo>
                  <a:lnTo>
                    <a:pt x="85" y="69"/>
                  </a:lnTo>
                  <a:lnTo>
                    <a:pt x="79" y="66"/>
                  </a:lnTo>
                  <a:lnTo>
                    <a:pt x="74" y="62"/>
                  </a:lnTo>
                  <a:lnTo>
                    <a:pt x="74" y="48"/>
                  </a:lnTo>
                  <a:lnTo>
                    <a:pt x="67" y="39"/>
                  </a:lnTo>
                  <a:lnTo>
                    <a:pt x="58" y="30"/>
                  </a:lnTo>
                  <a:lnTo>
                    <a:pt x="48" y="22"/>
                  </a:lnTo>
                  <a:lnTo>
                    <a:pt x="41" y="25"/>
                  </a:lnTo>
                  <a:lnTo>
                    <a:pt x="36" y="29"/>
                  </a:lnTo>
                  <a:lnTo>
                    <a:pt x="30" y="35"/>
                  </a:lnTo>
                  <a:lnTo>
                    <a:pt x="27" y="40"/>
                  </a:lnTo>
                  <a:lnTo>
                    <a:pt x="21" y="44"/>
                  </a:lnTo>
                  <a:lnTo>
                    <a:pt x="17" y="45"/>
                  </a:lnTo>
                  <a:lnTo>
                    <a:pt x="10" y="44"/>
                  </a:lnTo>
                  <a:lnTo>
                    <a:pt x="1" y="39"/>
                  </a:lnTo>
                  <a:lnTo>
                    <a:pt x="0" y="37"/>
                  </a:lnTo>
                  <a:lnTo>
                    <a:pt x="0" y="35"/>
                  </a:lnTo>
                  <a:lnTo>
                    <a:pt x="0" y="34"/>
                  </a:lnTo>
                  <a:lnTo>
                    <a:pt x="0" y="33"/>
                  </a:lnTo>
                  <a:lnTo>
                    <a:pt x="8" y="27"/>
                  </a:lnTo>
                  <a:lnTo>
                    <a:pt x="14" y="21"/>
                  </a:lnTo>
                  <a:lnTo>
                    <a:pt x="22" y="14"/>
                  </a:lnTo>
                  <a:lnTo>
                    <a:pt x="30" y="8"/>
                  </a:lnTo>
                  <a:lnTo>
                    <a:pt x="38" y="3"/>
                  </a:lnTo>
                  <a:lnTo>
                    <a:pt x="46" y="0"/>
                  </a:lnTo>
                  <a:lnTo>
                    <a:pt x="55" y="0"/>
                  </a:lnTo>
                  <a:lnTo>
                    <a:pt x="65" y="3"/>
                  </a:lnTo>
                  <a:lnTo>
                    <a:pt x="71" y="8"/>
                  </a:lnTo>
                  <a:lnTo>
                    <a:pt x="77" y="13"/>
                  </a:lnTo>
                  <a:lnTo>
                    <a:pt x="82" y="19"/>
                  </a:lnTo>
                  <a:lnTo>
                    <a:pt x="87" y="25"/>
                  </a:lnTo>
                  <a:lnTo>
                    <a:pt x="92" y="30"/>
                  </a:lnTo>
                  <a:lnTo>
                    <a:pt x="96" y="36"/>
                  </a:lnTo>
                  <a:lnTo>
                    <a:pt x="101" y="42"/>
                  </a:lnTo>
                  <a:lnTo>
                    <a:pt x="106" y="48"/>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7" name="Google Shape;207;p3"/>
            <p:cNvSpPr/>
            <p:nvPr/>
          </p:nvSpPr>
          <p:spPr>
            <a:xfrm>
              <a:off x="4132" y="3193"/>
              <a:ext cx="38" cy="32"/>
            </a:xfrm>
            <a:custGeom>
              <a:rect b="b" l="l" r="r" t="t"/>
              <a:pathLst>
                <a:path extrusionOk="0" h="32" w="38">
                  <a:moveTo>
                    <a:pt x="7" y="32"/>
                  </a:moveTo>
                  <a:lnTo>
                    <a:pt x="5" y="29"/>
                  </a:lnTo>
                  <a:lnTo>
                    <a:pt x="2" y="24"/>
                  </a:lnTo>
                  <a:lnTo>
                    <a:pt x="0" y="21"/>
                  </a:lnTo>
                  <a:lnTo>
                    <a:pt x="1" y="14"/>
                  </a:lnTo>
                  <a:lnTo>
                    <a:pt x="7" y="13"/>
                  </a:lnTo>
                  <a:lnTo>
                    <a:pt x="11" y="11"/>
                  </a:lnTo>
                  <a:lnTo>
                    <a:pt x="15" y="8"/>
                  </a:lnTo>
                  <a:lnTo>
                    <a:pt x="19" y="6"/>
                  </a:lnTo>
                  <a:lnTo>
                    <a:pt x="23" y="3"/>
                  </a:lnTo>
                  <a:lnTo>
                    <a:pt x="27" y="1"/>
                  </a:lnTo>
                  <a:lnTo>
                    <a:pt x="33" y="0"/>
                  </a:lnTo>
                  <a:lnTo>
                    <a:pt x="38" y="0"/>
                  </a:lnTo>
                  <a:lnTo>
                    <a:pt x="7" y="32"/>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8" name="Google Shape;208;p3"/>
            <p:cNvSpPr/>
            <p:nvPr/>
          </p:nvSpPr>
          <p:spPr>
            <a:xfrm>
              <a:off x="4302" y="3194"/>
              <a:ext cx="413" cy="159"/>
            </a:xfrm>
            <a:custGeom>
              <a:rect b="b" l="l" r="r" t="t"/>
              <a:pathLst>
                <a:path extrusionOk="0" h="159" w="413">
                  <a:moveTo>
                    <a:pt x="413" y="145"/>
                  </a:moveTo>
                  <a:lnTo>
                    <a:pt x="413" y="158"/>
                  </a:lnTo>
                  <a:lnTo>
                    <a:pt x="409" y="159"/>
                  </a:lnTo>
                  <a:lnTo>
                    <a:pt x="403" y="159"/>
                  </a:lnTo>
                  <a:lnTo>
                    <a:pt x="399" y="157"/>
                  </a:lnTo>
                  <a:lnTo>
                    <a:pt x="398" y="152"/>
                  </a:lnTo>
                  <a:lnTo>
                    <a:pt x="375" y="139"/>
                  </a:lnTo>
                  <a:lnTo>
                    <a:pt x="352" y="128"/>
                  </a:lnTo>
                  <a:lnTo>
                    <a:pt x="328" y="115"/>
                  </a:lnTo>
                  <a:lnTo>
                    <a:pt x="305" y="103"/>
                  </a:lnTo>
                  <a:lnTo>
                    <a:pt x="280" y="93"/>
                  </a:lnTo>
                  <a:lnTo>
                    <a:pt x="257" y="82"/>
                  </a:lnTo>
                  <a:lnTo>
                    <a:pt x="232" y="72"/>
                  </a:lnTo>
                  <a:lnTo>
                    <a:pt x="207" y="63"/>
                  </a:lnTo>
                  <a:lnTo>
                    <a:pt x="182" y="53"/>
                  </a:lnTo>
                  <a:lnTo>
                    <a:pt x="157" y="45"/>
                  </a:lnTo>
                  <a:lnTo>
                    <a:pt x="131" y="37"/>
                  </a:lnTo>
                  <a:lnTo>
                    <a:pt x="106" y="30"/>
                  </a:lnTo>
                  <a:lnTo>
                    <a:pt x="80" y="23"/>
                  </a:lnTo>
                  <a:lnTo>
                    <a:pt x="53" y="17"/>
                  </a:lnTo>
                  <a:lnTo>
                    <a:pt x="27" y="13"/>
                  </a:lnTo>
                  <a:lnTo>
                    <a:pt x="0" y="8"/>
                  </a:lnTo>
                  <a:lnTo>
                    <a:pt x="0" y="0"/>
                  </a:lnTo>
                  <a:lnTo>
                    <a:pt x="28" y="5"/>
                  </a:lnTo>
                  <a:lnTo>
                    <a:pt x="56" y="10"/>
                  </a:lnTo>
                  <a:lnTo>
                    <a:pt x="83" y="16"/>
                  </a:lnTo>
                  <a:lnTo>
                    <a:pt x="110" y="23"/>
                  </a:lnTo>
                  <a:lnTo>
                    <a:pt x="137" y="30"/>
                  </a:lnTo>
                  <a:lnTo>
                    <a:pt x="164" y="38"/>
                  </a:lnTo>
                  <a:lnTo>
                    <a:pt x="191" y="46"/>
                  </a:lnTo>
                  <a:lnTo>
                    <a:pt x="216" y="56"/>
                  </a:lnTo>
                  <a:lnTo>
                    <a:pt x="242" y="66"/>
                  </a:lnTo>
                  <a:lnTo>
                    <a:pt x="268" y="75"/>
                  </a:lnTo>
                  <a:lnTo>
                    <a:pt x="292" y="86"/>
                  </a:lnTo>
                  <a:lnTo>
                    <a:pt x="318" y="98"/>
                  </a:lnTo>
                  <a:lnTo>
                    <a:pt x="342" y="109"/>
                  </a:lnTo>
                  <a:lnTo>
                    <a:pt x="366" y="121"/>
                  </a:lnTo>
                  <a:lnTo>
                    <a:pt x="390" y="132"/>
                  </a:lnTo>
                  <a:lnTo>
                    <a:pt x="413" y="14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9" name="Google Shape;209;p3"/>
            <p:cNvSpPr/>
            <p:nvPr/>
          </p:nvSpPr>
          <p:spPr>
            <a:xfrm>
              <a:off x="4597" y="3200"/>
              <a:ext cx="21" cy="14"/>
            </a:xfrm>
            <a:custGeom>
              <a:rect b="b" l="l" r="r" t="t"/>
              <a:pathLst>
                <a:path extrusionOk="0" h="14" w="21">
                  <a:moveTo>
                    <a:pt x="21" y="14"/>
                  </a:moveTo>
                  <a:lnTo>
                    <a:pt x="15" y="14"/>
                  </a:lnTo>
                  <a:lnTo>
                    <a:pt x="11" y="13"/>
                  </a:lnTo>
                  <a:lnTo>
                    <a:pt x="5" y="11"/>
                  </a:lnTo>
                  <a:lnTo>
                    <a:pt x="0" y="8"/>
                  </a:lnTo>
                  <a:lnTo>
                    <a:pt x="6" y="0"/>
                  </a:lnTo>
                  <a:lnTo>
                    <a:pt x="11" y="1"/>
                  </a:lnTo>
                  <a:lnTo>
                    <a:pt x="15" y="4"/>
                  </a:lnTo>
                  <a:lnTo>
                    <a:pt x="18" y="9"/>
                  </a:lnTo>
                  <a:lnTo>
                    <a:pt x="21" y="14"/>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0" name="Google Shape;210;p3"/>
            <p:cNvSpPr/>
            <p:nvPr/>
          </p:nvSpPr>
          <p:spPr>
            <a:xfrm>
              <a:off x="4246" y="3204"/>
              <a:ext cx="41" cy="29"/>
            </a:xfrm>
            <a:custGeom>
              <a:rect b="b" l="l" r="r" t="t"/>
              <a:pathLst>
                <a:path extrusionOk="0" h="29" w="41">
                  <a:moveTo>
                    <a:pt x="41" y="3"/>
                  </a:moveTo>
                  <a:lnTo>
                    <a:pt x="37" y="6"/>
                  </a:lnTo>
                  <a:lnTo>
                    <a:pt x="34" y="9"/>
                  </a:lnTo>
                  <a:lnTo>
                    <a:pt x="29" y="12"/>
                  </a:lnTo>
                  <a:lnTo>
                    <a:pt x="25" y="14"/>
                  </a:lnTo>
                  <a:lnTo>
                    <a:pt x="21" y="18"/>
                  </a:lnTo>
                  <a:lnTo>
                    <a:pt x="16" y="21"/>
                  </a:lnTo>
                  <a:lnTo>
                    <a:pt x="12" y="25"/>
                  </a:lnTo>
                  <a:lnTo>
                    <a:pt x="7" y="29"/>
                  </a:lnTo>
                  <a:lnTo>
                    <a:pt x="6" y="28"/>
                  </a:lnTo>
                  <a:lnTo>
                    <a:pt x="3" y="27"/>
                  </a:lnTo>
                  <a:lnTo>
                    <a:pt x="0" y="25"/>
                  </a:lnTo>
                  <a:lnTo>
                    <a:pt x="0" y="20"/>
                  </a:lnTo>
                  <a:lnTo>
                    <a:pt x="4" y="18"/>
                  </a:lnTo>
                  <a:lnTo>
                    <a:pt x="8" y="14"/>
                  </a:lnTo>
                  <a:lnTo>
                    <a:pt x="13" y="10"/>
                  </a:lnTo>
                  <a:lnTo>
                    <a:pt x="18" y="6"/>
                  </a:lnTo>
                  <a:lnTo>
                    <a:pt x="24" y="3"/>
                  </a:lnTo>
                  <a:lnTo>
                    <a:pt x="29" y="2"/>
                  </a:lnTo>
                  <a:lnTo>
                    <a:pt x="35" y="0"/>
                  </a:lnTo>
                  <a:lnTo>
                    <a:pt x="41"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1" name="Google Shape;211;p3"/>
            <p:cNvSpPr/>
            <p:nvPr/>
          </p:nvSpPr>
          <p:spPr>
            <a:xfrm>
              <a:off x="4110" y="3221"/>
              <a:ext cx="14" cy="26"/>
            </a:xfrm>
            <a:custGeom>
              <a:rect b="b" l="l" r="r" t="t"/>
              <a:pathLst>
                <a:path extrusionOk="0" h="26" w="14">
                  <a:moveTo>
                    <a:pt x="13" y="23"/>
                  </a:moveTo>
                  <a:lnTo>
                    <a:pt x="11" y="26"/>
                  </a:lnTo>
                  <a:lnTo>
                    <a:pt x="8" y="22"/>
                  </a:lnTo>
                  <a:lnTo>
                    <a:pt x="4" y="16"/>
                  </a:lnTo>
                  <a:lnTo>
                    <a:pt x="2" y="10"/>
                  </a:lnTo>
                  <a:lnTo>
                    <a:pt x="0" y="3"/>
                  </a:lnTo>
                  <a:lnTo>
                    <a:pt x="8" y="0"/>
                  </a:lnTo>
                  <a:lnTo>
                    <a:pt x="12" y="4"/>
                  </a:lnTo>
                  <a:lnTo>
                    <a:pt x="14" y="14"/>
                  </a:lnTo>
                  <a:lnTo>
                    <a:pt x="13" y="23"/>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2" name="Google Shape;212;p3"/>
            <p:cNvSpPr/>
            <p:nvPr/>
          </p:nvSpPr>
          <p:spPr>
            <a:xfrm>
              <a:off x="4081" y="3230"/>
              <a:ext cx="21" cy="22"/>
            </a:xfrm>
            <a:custGeom>
              <a:rect b="b" l="l" r="r" t="t"/>
              <a:pathLst>
                <a:path extrusionOk="0" h="22" w="21">
                  <a:moveTo>
                    <a:pt x="21" y="21"/>
                  </a:moveTo>
                  <a:lnTo>
                    <a:pt x="14" y="22"/>
                  </a:lnTo>
                  <a:lnTo>
                    <a:pt x="9" y="19"/>
                  </a:lnTo>
                  <a:lnTo>
                    <a:pt x="4" y="15"/>
                  </a:lnTo>
                  <a:lnTo>
                    <a:pt x="0" y="10"/>
                  </a:lnTo>
                  <a:lnTo>
                    <a:pt x="1" y="7"/>
                  </a:lnTo>
                  <a:lnTo>
                    <a:pt x="3" y="3"/>
                  </a:lnTo>
                  <a:lnTo>
                    <a:pt x="6" y="1"/>
                  </a:lnTo>
                  <a:lnTo>
                    <a:pt x="11" y="0"/>
                  </a:lnTo>
                  <a:lnTo>
                    <a:pt x="15" y="3"/>
                  </a:lnTo>
                  <a:lnTo>
                    <a:pt x="20" y="8"/>
                  </a:lnTo>
                  <a:lnTo>
                    <a:pt x="21" y="14"/>
                  </a:lnTo>
                  <a:lnTo>
                    <a:pt x="21" y="21"/>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3" name="Google Shape;213;p3"/>
            <p:cNvSpPr/>
            <p:nvPr/>
          </p:nvSpPr>
          <p:spPr>
            <a:xfrm>
              <a:off x="3967" y="3236"/>
              <a:ext cx="91" cy="129"/>
            </a:xfrm>
            <a:custGeom>
              <a:rect b="b" l="l" r="r" t="t"/>
              <a:pathLst>
                <a:path extrusionOk="0" h="129" w="91">
                  <a:moveTo>
                    <a:pt x="72" y="15"/>
                  </a:moveTo>
                  <a:lnTo>
                    <a:pt x="67" y="35"/>
                  </a:lnTo>
                  <a:lnTo>
                    <a:pt x="58" y="53"/>
                  </a:lnTo>
                  <a:lnTo>
                    <a:pt x="50" y="72"/>
                  </a:lnTo>
                  <a:lnTo>
                    <a:pt x="45" y="93"/>
                  </a:lnTo>
                  <a:lnTo>
                    <a:pt x="43" y="94"/>
                  </a:lnTo>
                  <a:lnTo>
                    <a:pt x="42" y="95"/>
                  </a:lnTo>
                  <a:lnTo>
                    <a:pt x="42" y="97"/>
                  </a:lnTo>
                  <a:lnTo>
                    <a:pt x="42" y="100"/>
                  </a:lnTo>
                  <a:lnTo>
                    <a:pt x="37" y="103"/>
                  </a:lnTo>
                  <a:lnTo>
                    <a:pt x="31" y="107"/>
                  </a:lnTo>
                  <a:lnTo>
                    <a:pt x="25" y="110"/>
                  </a:lnTo>
                  <a:lnTo>
                    <a:pt x="20" y="112"/>
                  </a:lnTo>
                  <a:lnTo>
                    <a:pt x="14" y="116"/>
                  </a:lnTo>
                  <a:lnTo>
                    <a:pt x="10" y="119"/>
                  </a:lnTo>
                  <a:lnTo>
                    <a:pt x="4" y="124"/>
                  </a:lnTo>
                  <a:lnTo>
                    <a:pt x="0" y="129"/>
                  </a:lnTo>
                  <a:lnTo>
                    <a:pt x="2" y="108"/>
                  </a:lnTo>
                  <a:lnTo>
                    <a:pt x="2" y="82"/>
                  </a:lnTo>
                  <a:lnTo>
                    <a:pt x="3" y="56"/>
                  </a:lnTo>
                  <a:lnTo>
                    <a:pt x="5" y="30"/>
                  </a:lnTo>
                  <a:lnTo>
                    <a:pt x="15" y="29"/>
                  </a:lnTo>
                  <a:lnTo>
                    <a:pt x="28" y="25"/>
                  </a:lnTo>
                  <a:lnTo>
                    <a:pt x="42" y="21"/>
                  </a:lnTo>
                  <a:lnTo>
                    <a:pt x="57" y="15"/>
                  </a:lnTo>
                  <a:lnTo>
                    <a:pt x="70" y="9"/>
                  </a:lnTo>
                  <a:lnTo>
                    <a:pt x="81" y="4"/>
                  </a:lnTo>
                  <a:lnTo>
                    <a:pt x="88" y="1"/>
                  </a:lnTo>
                  <a:lnTo>
                    <a:pt x="91" y="0"/>
                  </a:lnTo>
                  <a:lnTo>
                    <a:pt x="88" y="4"/>
                  </a:lnTo>
                  <a:lnTo>
                    <a:pt x="85" y="9"/>
                  </a:lnTo>
                  <a:lnTo>
                    <a:pt x="79" y="14"/>
                  </a:lnTo>
                  <a:lnTo>
                    <a:pt x="72" y="15"/>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4" name="Google Shape;214;p3"/>
            <p:cNvSpPr/>
            <p:nvPr/>
          </p:nvSpPr>
          <p:spPr>
            <a:xfrm>
              <a:off x="4302" y="3237"/>
              <a:ext cx="66" cy="48"/>
            </a:xfrm>
            <a:custGeom>
              <a:rect b="b" l="l" r="r" t="t"/>
              <a:pathLst>
                <a:path extrusionOk="0" h="48" w="66">
                  <a:moveTo>
                    <a:pt x="19" y="31"/>
                  </a:moveTo>
                  <a:lnTo>
                    <a:pt x="27" y="31"/>
                  </a:lnTo>
                  <a:lnTo>
                    <a:pt x="34" y="28"/>
                  </a:lnTo>
                  <a:lnTo>
                    <a:pt x="38" y="23"/>
                  </a:lnTo>
                  <a:lnTo>
                    <a:pt x="43" y="17"/>
                  </a:lnTo>
                  <a:lnTo>
                    <a:pt x="47" y="13"/>
                  </a:lnTo>
                  <a:lnTo>
                    <a:pt x="53" y="9"/>
                  </a:lnTo>
                  <a:lnTo>
                    <a:pt x="59" y="8"/>
                  </a:lnTo>
                  <a:lnTo>
                    <a:pt x="66" y="10"/>
                  </a:lnTo>
                  <a:lnTo>
                    <a:pt x="66" y="14"/>
                  </a:lnTo>
                  <a:lnTo>
                    <a:pt x="65" y="15"/>
                  </a:lnTo>
                  <a:lnTo>
                    <a:pt x="62" y="15"/>
                  </a:lnTo>
                  <a:lnTo>
                    <a:pt x="61" y="16"/>
                  </a:lnTo>
                  <a:lnTo>
                    <a:pt x="55" y="21"/>
                  </a:lnTo>
                  <a:lnTo>
                    <a:pt x="50" y="27"/>
                  </a:lnTo>
                  <a:lnTo>
                    <a:pt x="44" y="34"/>
                  </a:lnTo>
                  <a:lnTo>
                    <a:pt x="37" y="39"/>
                  </a:lnTo>
                  <a:lnTo>
                    <a:pt x="31" y="44"/>
                  </a:lnTo>
                  <a:lnTo>
                    <a:pt x="24" y="46"/>
                  </a:lnTo>
                  <a:lnTo>
                    <a:pt x="16" y="48"/>
                  </a:lnTo>
                  <a:lnTo>
                    <a:pt x="8" y="45"/>
                  </a:lnTo>
                  <a:lnTo>
                    <a:pt x="5" y="35"/>
                  </a:lnTo>
                  <a:lnTo>
                    <a:pt x="1" y="24"/>
                  </a:lnTo>
                  <a:lnTo>
                    <a:pt x="0" y="14"/>
                  </a:lnTo>
                  <a:lnTo>
                    <a:pt x="0" y="1"/>
                  </a:lnTo>
                  <a:lnTo>
                    <a:pt x="5" y="0"/>
                  </a:lnTo>
                  <a:lnTo>
                    <a:pt x="6" y="9"/>
                  </a:lnTo>
                  <a:lnTo>
                    <a:pt x="8" y="17"/>
                  </a:lnTo>
                  <a:lnTo>
                    <a:pt x="13" y="25"/>
                  </a:lnTo>
                  <a:lnTo>
                    <a:pt x="19" y="31"/>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5" name="Google Shape;215;p3"/>
            <p:cNvSpPr/>
            <p:nvPr/>
          </p:nvSpPr>
          <p:spPr>
            <a:xfrm>
              <a:off x="4321" y="3236"/>
              <a:ext cx="15" cy="15"/>
            </a:xfrm>
            <a:custGeom>
              <a:rect b="b" l="l" r="r" t="t"/>
              <a:pathLst>
                <a:path extrusionOk="0" h="15" w="15">
                  <a:moveTo>
                    <a:pt x="15" y="2"/>
                  </a:moveTo>
                  <a:lnTo>
                    <a:pt x="15" y="7"/>
                  </a:lnTo>
                  <a:lnTo>
                    <a:pt x="13" y="10"/>
                  </a:lnTo>
                  <a:lnTo>
                    <a:pt x="9" y="13"/>
                  </a:lnTo>
                  <a:lnTo>
                    <a:pt x="6" y="15"/>
                  </a:lnTo>
                  <a:lnTo>
                    <a:pt x="0" y="10"/>
                  </a:lnTo>
                  <a:lnTo>
                    <a:pt x="2" y="4"/>
                  </a:lnTo>
                  <a:lnTo>
                    <a:pt x="7" y="0"/>
                  </a:lnTo>
                  <a:lnTo>
                    <a:pt x="15" y="2"/>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6" name="Google Shape;216;p3"/>
            <p:cNvSpPr/>
            <p:nvPr/>
          </p:nvSpPr>
          <p:spPr>
            <a:xfrm>
              <a:off x="3169" y="3245"/>
              <a:ext cx="163" cy="520"/>
            </a:xfrm>
            <a:custGeom>
              <a:rect b="b" l="l" r="r" t="t"/>
              <a:pathLst>
                <a:path extrusionOk="0" h="520" w="163">
                  <a:moveTo>
                    <a:pt x="35" y="30"/>
                  </a:moveTo>
                  <a:lnTo>
                    <a:pt x="50" y="48"/>
                  </a:lnTo>
                  <a:lnTo>
                    <a:pt x="64" y="64"/>
                  </a:lnTo>
                  <a:lnTo>
                    <a:pt x="79" y="80"/>
                  </a:lnTo>
                  <a:lnTo>
                    <a:pt x="95" y="94"/>
                  </a:lnTo>
                  <a:lnTo>
                    <a:pt x="110" y="108"/>
                  </a:lnTo>
                  <a:lnTo>
                    <a:pt x="127" y="122"/>
                  </a:lnTo>
                  <a:lnTo>
                    <a:pt x="144" y="136"/>
                  </a:lnTo>
                  <a:lnTo>
                    <a:pt x="163" y="150"/>
                  </a:lnTo>
                  <a:lnTo>
                    <a:pt x="163" y="199"/>
                  </a:lnTo>
                  <a:lnTo>
                    <a:pt x="161" y="199"/>
                  </a:lnTo>
                  <a:lnTo>
                    <a:pt x="160" y="203"/>
                  </a:lnTo>
                  <a:lnTo>
                    <a:pt x="162" y="207"/>
                  </a:lnTo>
                  <a:lnTo>
                    <a:pt x="163" y="212"/>
                  </a:lnTo>
                  <a:lnTo>
                    <a:pt x="160" y="218"/>
                  </a:lnTo>
                  <a:lnTo>
                    <a:pt x="163" y="229"/>
                  </a:lnTo>
                  <a:lnTo>
                    <a:pt x="161" y="228"/>
                  </a:lnTo>
                  <a:lnTo>
                    <a:pt x="158" y="269"/>
                  </a:lnTo>
                  <a:lnTo>
                    <a:pt x="157" y="311"/>
                  </a:lnTo>
                  <a:lnTo>
                    <a:pt x="156" y="355"/>
                  </a:lnTo>
                  <a:lnTo>
                    <a:pt x="154" y="398"/>
                  </a:lnTo>
                  <a:lnTo>
                    <a:pt x="154" y="398"/>
                  </a:lnTo>
                  <a:lnTo>
                    <a:pt x="154" y="404"/>
                  </a:lnTo>
                  <a:lnTo>
                    <a:pt x="154" y="403"/>
                  </a:lnTo>
                  <a:lnTo>
                    <a:pt x="152" y="423"/>
                  </a:lnTo>
                  <a:lnTo>
                    <a:pt x="152" y="447"/>
                  </a:lnTo>
                  <a:lnTo>
                    <a:pt x="152" y="469"/>
                  </a:lnTo>
                  <a:lnTo>
                    <a:pt x="151" y="487"/>
                  </a:lnTo>
                  <a:lnTo>
                    <a:pt x="147" y="510"/>
                  </a:lnTo>
                  <a:lnTo>
                    <a:pt x="147" y="508"/>
                  </a:lnTo>
                  <a:lnTo>
                    <a:pt x="147" y="508"/>
                  </a:lnTo>
                  <a:lnTo>
                    <a:pt x="147" y="508"/>
                  </a:lnTo>
                  <a:lnTo>
                    <a:pt x="146" y="508"/>
                  </a:lnTo>
                  <a:lnTo>
                    <a:pt x="145" y="512"/>
                  </a:lnTo>
                  <a:lnTo>
                    <a:pt x="144" y="517"/>
                  </a:lnTo>
                  <a:lnTo>
                    <a:pt x="142" y="519"/>
                  </a:lnTo>
                  <a:lnTo>
                    <a:pt x="138" y="520"/>
                  </a:lnTo>
                  <a:lnTo>
                    <a:pt x="134" y="515"/>
                  </a:lnTo>
                  <a:lnTo>
                    <a:pt x="130" y="513"/>
                  </a:lnTo>
                  <a:lnTo>
                    <a:pt x="129" y="508"/>
                  </a:lnTo>
                  <a:lnTo>
                    <a:pt x="129" y="503"/>
                  </a:lnTo>
                  <a:lnTo>
                    <a:pt x="138" y="485"/>
                  </a:lnTo>
                  <a:lnTo>
                    <a:pt x="141" y="465"/>
                  </a:lnTo>
                  <a:lnTo>
                    <a:pt x="142" y="443"/>
                  </a:lnTo>
                  <a:lnTo>
                    <a:pt x="144" y="423"/>
                  </a:lnTo>
                  <a:lnTo>
                    <a:pt x="141" y="413"/>
                  </a:lnTo>
                  <a:lnTo>
                    <a:pt x="142" y="416"/>
                  </a:lnTo>
                  <a:lnTo>
                    <a:pt x="142" y="402"/>
                  </a:lnTo>
                  <a:lnTo>
                    <a:pt x="144" y="387"/>
                  </a:lnTo>
                  <a:lnTo>
                    <a:pt x="145" y="371"/>
                  </a:lnTo>
                  <a:lnTo>
                    <a:pt x="145" y="354"/>
                  </a:lnTo>
                  <a:lnTo>
                    <a:pt x="146" y="354"/>
                  </a:lnTo>
                  <a:lnTo>
                    <a:pt x="145" y="348"/>
                  </a:lnTo>
                  <a:lnTo>
                    <a:pt x="146" y="349"/>
                  </a:lnTo>
                  <a:lnTo>
                    <a:pt x="148" y="264"/>
                  </a:lnTo>
                  <a:lnTo>
                    <a:pt x="151" y="265"/>
                  </a:lnTo>
                  <a:lnTo>
                    <a:pt x="152" y="241"/>
                  </a:lnTo>
                  <a:lnTo>
                    <a:pt x="152" y="216"/>
                  </a:lnTo>
                  <a:lnTo>
                    <a:pt x="152" y="189"/>
                  </a:lnTo>
                  <a:lnTo>
                    <a:pt x="153" y="161"/>
                  </a:lnTo>
                  <a:lnTo>
                    <a:pt x="145" y="152"/>
                  </a:lnTo>
                  <a:lnTo>
                    <a:pt x="137" y="144"/>
                  </a:lnTo>
                  <a:lnTo>
                    <a:pt x="128" y="136"/>
                  </a:lnTo>
                  <a:lnTo>
                    <a:pt x="119" y="128"/>
                  </a:lnTo>
                  <a:lnTo>
                    <a:pt x="109" y="121"/>
                  </a:lnTo>
                  <a:lnTo>
                    <a:pt x="100" y="113"/>
                  </a:lnTo>
                  <a:lnTo>
                    <a:pt x="91" y="105"/>
                  </a:lnTo>
                  <a:lnTo>
                    <a:pt x="82" y="96"/>
                  </a:lnTo>
                  <a:lnTo>
                    <a:pt x="71" y="86"/>
                  </a:lnTo>
                  <a:lnTo>
                    <a:pt x="61" y="76"/>
                  </a:lnTo>
                  <a:lnTo>
                    <a:pt x="51" y="65"/>
                  </a:lnTo>
                  <a:lnTo>
                    <a:pt x="42" y="55"/>
                  </a:lnTo>
                  <a:lnTo>
                    <a:pt x="33" y="44"/>
                  </a:lnTo>
                  <a:lnTo>
                    <a:pt x="23" y="33"/>
                  </a:lnTo>
                  <a:lnTo>
                    <a:pt x="12" y="22"/>
                  </a:lnTo>
                  <a:lnTo>
                    <a:pt x="0" y="12"/>
                  </a:lnTo>
                  <a:lnTo>
                    <a:pt x="0" y="8"/>
                  </a:lnTo>
                  <a:lnTo>
                    <a:pt x="0" y="5"/>
                  </a:lnTo>
                  <a:lnTo>
                    <a:pt x="1" y="2"/>
                  </a:lnTo>
                  <a:lnTo>
                    <a:pt x="4" y="0"/>
                  </a:lnTo>
                  <a:lnTo>
                    <a:pt x="13" y="5"/>
                  </a:lnTo>
                  <a:lnTo>
                    <a:pt x="21" y="13"/>
                  </a:lnTo>
                  <a:lnTo>
                    <a:pt x="28" y="23"/>
                  </a:lnTo>
                  <a:lnTo>
                    <a:pt x="35" y="3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7" name="Google Shape;217;p3"/>
            <p:cNvSpPr/>
            <p:nvPr/>
          </p:nvSpPr>
          <p:spPr>
            <a:xfrm>
              <a:off x="4054" y="3250"/>
              <a:ext cx="48" cy="29"/>
            </a:xfrm>
            <a:custGeom>
              <a:rect b="b" l="l" r="r" t="t"/>
              <a:pathLst>
                <a:path extrusionOk="0" h="29" w="48">
                  <a:moveTo>
                    <a:pt x="48" y="21"/>
                  </a:moveTo>
                  <a:lnTo>
                    <a:pt x="46" y="26"/>
                  </a:lnTo>
                  <a:lnTo>
                    <a:pt x="41" y="29"/>
                  </a:lnTo>
                  <a:lnTo>
                    <a:pt x="36" y="29"/>
                  </a:lnTo>
                  <a:lnTo>
                    <a:pt x="30" y="26"/>
                  </a:lnTo>
                  <a:lnTo>
                    <a:pt x="0" y="14"/>
                  </a:lnTo>
                  <a:lnTo>
                    <a:pt x="2" y="9"/>
                  </a:lnTo>
                  <a:lnTo>
                    <a:pt x="5" y="6"/>
                  </a:lnTo>
                  <a:lnTo>
                    <a:pt x="9" y="2"/>
                  </a:lnTo>
                  <a:lnTo>
                    <a:pt x="13" y="0"/>
                  </a:lnTo>
                  <a:lnTo>
                    <a:pt x="18" y="3"/>
                  </a:lnTo>
                  <a:lnTo>
                    <a:pt x="22" y="6"/>
                  </a:lnTo>
                  <a:lnTo>
                    <a:pt x="27" y="8"/>
                  </a:lnTo>
                  <a:lnTo>
                    <a:pt x="31" y="10"/>
                  </a:lnTo>
                  <a:lnTo>
                    <a:pt x="36" y="14"/>
                  </a:lnTo>
                  <a:lnTo>
                    <a:pt x="39" y="16"/>
                  </a:lnTo>
                  <a:lnTo>
                    <a:pt x="44" y="18"/>
                  </a:lnTo>
                  <a:lnTo>
                    <a:pt x="48" y="21"/>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8" name="Google Shape;218;p3"/>
            <p:cNvSpPr/>
            <p:nvPr/>
          </p:nvSpPr>
          <p:spPr>
            <a:xfrm>
              <a:off x="4716" y="3254"/>
              <a:ext cx="28" cy="12"/>
            </a:xfrm>
            <a:custGeom>
              <a:rect b="b" l="l" r="r" t="t"/>
              <a:pathLst>
                <a:path extrusionOk="0" h="12" w="28">
                  <a:moveTo>
                    <a:pt x="28" y="8"/>
                  </a:moveTo>
                  <a:lnTo>
                    <a:pt x="22" y="7"/>
                  </a:lnTo>
                  <a:lnTo>
                    <a:pt x="15" y="10"/>
                  </a:lnTo>
                  <a:lnTo>
                    <a:pt x="8" y="12"/>
                  </a:lnTo>
                  <a:lnTo>
                    <a:pt x="0" y="10"/>
                  </a:lnTo>
                  <a:lnTo>
                    <a:pt x="6" y="4"/>
                  </a:lnTo>
                  <a:lnTo>
                    <a:pt x="15" y="0"/>
                  </a:lnTo>
                  <a:lnTo>
                    <a:pt x="24" y="0"/>
                  </a:lnTo>
                  <a:lnTo>
                    <a:pt x="28" y="8"/>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9" name="Google Shape;219;p3"/>
            <p:cNvSpPr/>
            <p:nvPr/>
          </p:nvSpPr>
          <p:spPr>
            <a:xfrm>
              <a:off x="4453" y="3272"/>
              <a:ext cx="90" cy="79"/>
            </a:xfrm>
            <a:custGeom>
              <a:rect b="b" l="l" r="r" t="t"/>
              <a:pathLst>
                <a:path extrusionOk="0" h="79" w="90">
                  <a:moveTo>
                    <a:pt x="27" y="9"/>
                  </a:moveTo>
                  <a:lnTo>
                    <a:pt x="22" y="16"/>
                  </a:lnTo>
                  <a:lnTo>
                    <a:pt x="17" y="24"/>
                  </a:lnTo>
                  <a:lnTo>
                    <a:pt x="15" y="33"/>
                  </a:lnTo>
                  <a:lnTo>
                    <a:pt x="16" y="44"/>
                  </a:lnTo>
                  <a:lnTo>
                    <a:pt x="24" y="50"/>
                  </a:lnTo>
                  <a:lnTo>
                    <a:pt x="31" y="51"/>
                  </a:lnTo>
                  <a:lnTo>
                    <a:pt x="37" y="50"/>
                  </a:lnTo>
                  <a:lnTo>
                    <a:pt x="44" y="46"/>
                  </a:lnTo>
                  <a:lnTo>
                    <a:pt x="51" y="43"/>
                  </a:lnTo>
                  <a:lnTo>
                    <a:pt x="58" y="38"/>
                  </a:lnTo>
                  <a:lnTo>
                    <a:pt x="64" y="35"/>
                  </a:lnTo>
                  <a:lnTo>
                    <a:pt x="72" y="32"/>
                  </a:lnTo>
                  <a:lnTo>
                    <a:pt x="75" y="29"/>
                  </a:lnTo>
                  <a:lnTo>
                    <a:pt x="80" y="24"/>
                  </a:lnTo>
                  <a:lnTo>
                    <a:pt x="84" y="23"/>
                  </a:lnTo>
                  <a:lnTo>
                    <a:pt x="90" y="25"/>
                  </a:lnTo>
                  <a:lnTo>
                    <a:pt x="87" y="33"/>
                  </a:lnTo>
                  <a:lnTo>
                    <a:pt x="81" y="42"/>
                  </a:lnTo>
                  <a:lnTo>
                    <a:pt x="74" y="49"/>
                  </a:lnTo>
                  <a:lnTo>
                    <a:pt x="67" y="54"/>
                  </a:lnTo>
                  <a:lnTo>
                    <a:pt x="59" y="60"/>
                  </a:lnTo>
                  <a:lnTo>
                    <a:pt x="50" y="65"/>
                  </a:lnTo>
                  <a:lnTo>
                    <a:pt x="42" y="69"/>
                  </a:lnTo>
                  <a:lnTo>
                    <a:pt x="34" y="74"/>
                  </a:lnTo>
                  <a:lnTo>
                    <a:pt x="30" y="78"/>
                  </a:lnTo>
                  <a:lnTo>
                    <a:pt x="23" y="79"/>
                  </a:lnTo>
                  <a:lnTo>
                    <a:pt x="16" y="78"/>
                  </a:lnTo>
                  <a:lnTo>
                    <a:pt x="9" y="76"/>
                  </a:lnTo>
                  <a:lnTo>
                    <a:pt x="5" y="74"/>
                  </a:lnTo>
                  <a:lnTo>
                    <a:pt x="4" y="69"/>
                  </a:lnTo>
                  <a:lnTo>
                    <a:pt x="3" y="65"/>
                  </a:lnTo>
                  <a:lnTo>
                    <a:pt x="0" y="61"/>
                  </a:lnTo>
                  <a:lnTo>
                    <a:pt x="2" y="50"/>
                  </a:lnTo>
                  <a:lnTo>
                    <a:pt x="4" y="37"/>
                  </a:lnTo>
                  <a:lnTo>
                    <a:pt x="7" y="25"/>
                  </a:lnTo>
                  <a:lnTo>
                    <a:pt x="9" y="14"/>
                  </a:lnTo>
                  <a:lnTo>
                    <a:pt x="14" y="8"/>
                  </a:lnTo>
                  <a:lnTo>
                    <a:pt x="21" y="1"/>
                  </a:lnTo>
                  <a:lnTo>
                    <a:pt x="25" y="0"/>
                  </a:lnTo>
                  <a:lnTo>
                    <a:pt x="27" y="9"/>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0" name="Google Shape;220;p3"/>
            <p:cNvSpPr/>
            <p:nvPr/>
          </p:nvSpPr>
          <p:spPr>
            <a:xfrm>
              <a:off x="4036" y="3276"/>
              <a:ext cx="49" cy="51"/>
            </a:xfrm>
            <a:custGeom>
              <a:rect b="b" l="l" r="r" t="t"/>
              <a:pathLst>
                <a:path extrusionOk="0" h="51" w="49">
                  <a:moveTo>
                    <a:pt x="49" y="16"/>
                  </a:moveTo>
                  <a:lnTo>
                    <a:pt x="45" y="27"/>
                  </a:lnTo>
                  <a:lnTo>
                    <a:pt x="38" y="38"/>
                  </a:lnTo>
                  <a:lnTo>
                    <a:pt x="29" y="47"/>
                  </a:lnTo>
                  <a:lnTo>
                    <a:pt x="17" y="51"/>
                  </a:lnTo>
                  <a:lnTo>
                    <a:pt x="12" y="48"/>
                  </a:lnTo>
                  <a:lnTo>
                    <a:pt x="7" y="45"/>
                  </a:lnTo>
                  <a:lnTo>
                    <a:pt x="2" y="40"/>
                  </a:lnTo>
                  <a:lnTo>
                    <a:pt x="0" y="34"/>
                  </a:lnTo>
                  <a:lnTo>
                    <a:pt x="1" y="25"/>
                  </a:lnTo>
                  <a:lnTo>
                    <a:pt x="4" y="17"/>
                  </a:lnTo>
                  <a:lnTo>
                    <a:pt x="9" y="9"/>
                  </a:lnTo>
                  <a:lnTo>
                    <a:pt x="11" y="0"/>
                  </a:lnTo>
                  <a:lnTo>
                    <a:pt x="49" y="16"/>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1" name="Google Shape;221;p3"/>
            <p:cNvSpPr/>
            <p:nvPr/>
          </p:nvSpPr>
          <p:spPr>
            <a:xfrm>
              <a:off x="4485" y="3279"/>
              <a:ext cx="32" cy="28"/>
            </a:xfrm>
            <a:custGeom>
              <a:rect b="b" l="l" r="r" t="t"/>
              <a:pathLst>
                <a:path extrusionOk="0" h="28" w="32">
                  <a:moveTo>
                    <a:pt x="32" y="11"/>
                  </a:moveTo>
                  <a:lnTo>
                    <a:pt x="24" y="15"/>
                  </a:lnTo>
                  <a:lnTo>
                    <a:pt x="17" y="19"/>
                  </a:lnTo>
                  <a:lnTo>
                    <a:pt x="9" y="24"/>
                  </a:lnTo>
                  <a:lnTo>
                    <a:pt x="0" y="28"/>
                  </a:lnTo>
                  <a:lnTo>
                    <a:pt x="1" y="19"/>
                  </a:lnTo>
                  <a:lnTo>
                    <a:pt x="3" y="13"/>
                  </a:lnTo>
                  <a:lnTo>
                    <a:pt x="8" y="7"/>
                  </a:lnTo>
                  <a:lnTo>
                    <a:pt x="12" y="0"/>
                  </a:lnTo>
                  <a:lnTo>
                    <a:pt x="17" y="2"/>
                  </a:lnTo>
                  <a:lnTo>
                    <a:pt x="22" y="3"/>
                  </a:lnTo>
                  <a:lnTo>
                    <a:pt x="28" y="7"/>
                  </a:lnTo>
                  <a:lnTo>
                    <a:pt x="32" y="11"/>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2" name="Google Shape;222;p3"/>
            <p:cNvSpPr/>
            <p:nvPr/>
          </p:nvSpPr>
          <p:spPr>
            <a:xfrm>
              <a:off x="3466" y="3294"/>
              <a:ext cx="435" cy="452"/>
            </a:xfrm>
            <a:custGeom>
              <a:rect b="b" l="l" r="r" t="t"/>
              <a:pathLst>
                <a:path extrusionOk="0" h="452" w="435">
                  <a:moveTo>
                    <a:pt x="435" y="7"/>
                  </a:moveTo>
                  <a:lnTo>
                    <a:pt x="421" y="14"/>
                  </a:lnTo>
                  <a:lnTo>
                    <a:pt x="408" y="20"/>
                  </a:lnTo>
                  <a:lnTo>
                    <a:pt x="393" y="27"/>
                  </a:lnTo>
                  <a:lnTo>
                    <a:pt x="379" y="32"/>
                  </a:lnTo>
                  <a:lnTo>
                    <a:pt x="363" y="38"/>
                  </a:lnTo>
                  <a:lnTo>
                    <a:pt x="348" y="44"/>
                  </a:lnTo>
                  <a:lnTo>
                    <a:pt x="333" y="50"/>
                  </a:lnTo>
                  <a:lnTo>
                    <a:pt x="317" y="54"/>
                  </a:lnTo>
                  <a:lnTo>
                    <a:pt x="301" y="60"/>
                  </a:lnTo>
                  <a:lnTo>
                    <a:pt x="286" y="66"/>
                  </a:lnTo>
                  <a:lnTo>
                    <a:pt x="270" y="72"/>
                  </a:lnTo>
                  <a:lnTo>
                    <a:pt x="253" y="76"/>
                  </a:lnTo>
                  <a:lnTo>
                    <a:pt x="238" y="82"/>
                  </a:lnTo>
                  <a:lnTo>
                    <a:pt x="222" y="88"/>
                  </a:lnTo>
                  <a:lnTo>
                    <a:pt x="206" y="94"/>
                  </a:lnTo>
                  <a:lnTo>
                    <a:pt x="191" y="100"/>
                  </a:lnTo>
                  <a:lnTo>
                    <a:pt x="173" y="108"/>
                  </a:lnTo>
                  <a:lnTo>
                    <a:pt x="154" y="115"/>
                  </a:lnTo>
                  <a:lnTo>
                    <a:pt x="135" y="122"/>
                  </a:lnTo>
                  <a:lnTo>
                    <a:pt x="116" y="127"/>
                  </a:lnTo>
                  <a:lnTo>
                    <a:pt x="95" y="133"/>
                  </a:lnTo>
                  <a:lnTo>
                    <a:pt x="76" y="139"/>
                  </a:lnTo>
                  <a:lnTo>
                    <a:pt x="58" y="146"/>
                  </a:lnTo>
                  <a:lnTo>
                    <a:pt x="41" y="154"/>
                  </a:lnTo>
                  <a:lnTo>
                    <a:pt x="37" y="174"/>
                  </a:lnTo>
                  <a:lnTo>
                    <a:pt x="37" y="196"/>
                  </a:lnTo>
                  <a:lnTo>
                    <a:pt x="36" y="218"/>
                  </a:lnTo>
                  <a:lnTo>
                    <a:pt x="33" y="239"/>
                  </a:lnTo>
                  <a:lnTo>
                    <a:pt x="33" y="264"/>
                  </a:lnTo>
                  <a:lnTo>
                    <a:pt x="32" y="264"/>
                  </a:lnTo>
                  <a:lnTo>
                    <a:pt x="32" y="264"/>
                  </a:lnTo>
                  <a:lnTo>
                    <a:pt x="32" y="264"/>
                  </a:lnTo>
                  <a:lnTo>
                    <a:pt x="30" y="266"/>
                  </a:lnTo>
                  <a:lnTo>
                    <a:pt x="30" y="277"/>
                  </a:lnTo>
                  <a:lnTo>
                    <a:pt x="30" y="291"/>
                  </a:lnTo>
                  <a:lnTo>
                    <a:pt x="29" y="307"/>
                  </a:lnTo>
                  <a:lnTo>
                    <a:pt x="29" y="324"/>
                  </a:lnTo>
                  <a:lnTo>
                    <a:pt x="27" y="334"/>
                  </a:lnTo>
                  <a:lnTo>
                    <a:pt x="26" y="347"/>
                  </a:lnTo>
                  <a:lnTo>
                    <a:pt x="25" y="358"/>
                  </a:lnTo>
                  <a:lnTo>
                    <a:pt x="22" y="369"/>
                  </a:lnTo>
                  <a:lnTo>
                    <a:pt x="19" y="385"/>
                  </a:lnTo>
                  <a:lnTo>
                    <a:pt x="16" y="404"/>
                  </a:lnTo>
                  <a:lnTo>
                    <a:pt x="14" y="425"/>
                  </a:lnTo>
                  <a:lnTo>
                    <a:pt x="11" y="444"/>
                  </a:lnTo>
                  <a:lnTo>
                    <a:pt x="10" y="447"/>
                  </a:lnTo>
                  <a:lnTo>
                    <a:pt x="9" y="451"/>
                  </a:lnTo>
                  <a:lnTo>
                    <a:pt x="6" y="452"/>
                  </a:lnTo>
                  <a:lnTo>
                    <a:pt x="0" y="451"/>
                  </a:lnTo>
                  <a:lnTo>
                    <a:pt x="0" y="432"/>
                  </a:lnTo>
                  <a:lnTo>
                    <a:pt x="4" y="411"/>
                  </a:lnTo>
                  <a:lnTo>
                    <a:pt x="8" y="389"/>
                  </a:lnTo>
                  <a:lnTo>
                    <a:pt x="11" y="367"/>
                  </a:lnTo>
                  <a:lnTo>
                    <a:pt x="15" y="331"/>
                  </a:lnTo>
                  <a:lnTo>
                    <a:pt x="17" y="296"/>
                  </a:lnTo>
                  <a:lnTo>
                    <a:pt x="20" y="261"/>
                  </a:lnTo>
                  <a:lnTo>
                    <a:pt x="23" y="225"/>
                  </a:lnTo>
                  <a:lnTo>
                    <a:pt x="23" y="226"/>
                  </a:lnTo>
                  <a:lnTo>
                    <a:pt x="24" y="226"/>
                  </a:lnTo>
                  <a:lnTo>
                    <a:pt x="24" y="226"/>
                  </a:lnTo>
                  <a:lnTo>
                    <a:pt x="24" y="227"/>
                  </a:lnTo>
                  <a:lnTo>
                    <a:pt x="26" y="208"/>
                  </a:lnTo>
                  <a:lnTo>
                    <a:pt x="27" y="187"/>
                  </a:lnTo>
                  <a:lnTo>
                    <a:pt x="26" y="167"/>
                  </a:lnTo>
                  <a:lnTo>
                    <a:pt x="19" y="154"/>
                  </a:lnTo>
                  <a:lnTo>
                    <a:pt x="36" y="145"/>
                  </a:lnTo>
                  <a:lnTo>
                    <a:pt x="52" y="138"/>
                  </a:lnTo>
                  <a:lnTo>
                    <a:pt x="70" y="131"/>
                  </a:lnTo>
                  <a:lnTo>
                    <a:pt x="86" y="125"/>
                  </a:lnTo>
                  <a:lnTo>
                    <a:pt x="104" y="121"/>
                  </a:lnTo>
                  <a:lnTo>
                    <a:pt x="122" y="115"/>
                  </a:lnTo>
                  <a:lnTo>
                    <a:pt x="140" y="108"/>
                  </a:lnTo>
                  <a:lnTo>
                    <a:pt x="157" y="100"/>
                  </a:lnTo>
                  <a:lnTo>
                    <a:pt x="173" y="94"/>
                  </a:lnTo>
                  <a:lnTo>
                    <a:pt x="188" y="88"/>
                  </a:lnTo>
                  <a:lnTo>
                    <a:pt x="204" y="83"/>
                  </a:lnTo>
                  <a:lnTo>
                    <a:pt x="220" y="78"/>
                  </a:lnTo>
                  <a:lnTo>
                    <a:pt x="235" y="72"/>
                  </a:lnTo>
                  <a:lnTo>
                    <a:pt x="250" y="67"/>
                  </a:lnTo>
                  <a:lnTo>
                    <a:pt x="266" y="61"/>
                  </a:lnTo>
                  <a:lnTo>
                    <a:pt x="280" y="56"/>
                  </a:lnTo>
                  <a:lnTo>
                    <a:pt x="295" y="50"/>
                  </a:lnTo>
                  <a:lnTo>
                    <a:pt x="310" y="45"/>
                  </a:lnTo>
                  <a:lnTo>
                    <a:pt x="325" y="39"/>
                  </a:lnTo>
                  <a:lnTo>
                    <a:pt x="341" y="33"/>
                  </a:lnTo>
                  <a:lnTo>
                    <a:pt x="356" y="28"/>
                  </a:lnTo>
                  <a:lnTo>
                    <a:pt x="372" y="22"/>
                  </a:lnTo>
                  <a:lnTo>
                    <a:pt x="388" y="15"/>
                  </a:lnTo>
                  <a:lnTo>
                    <a:pt x="403" y="9"/>
                  </a:lnTo>
                  <a:lnTo>
                    <a:pt x="412" y="4"/>
                  </a:lnTo>
                  <a:lnTo>
                    <a:pt x="422" y="0"/>
                  </a:lnTo>
                  <a:lnTo>
                    <a:pt x="431" y="0"/>
                  </a:lnTo>
                  <a:lnTo>
                    <a:pt x="435"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3" name="Google Shape;223;p3"/>
            <p:cNvSpPr/>
            <p:nvPr/>
          </p:nvSpPr>
          <p:spPr>
            <a:xfrm>
              <a:off x="3167" y="3300"/>
              <a:ext cx="134" cy="393"/>
            </a:xfrm>
            <a:custGeom>
              <a:rect b="b" l="l" r="r" t="t"/>
              <a:pathLst>
                <a:path extrusionOk="0" h="393" w="134">
                  <a:moveTo>
                    <a:pt x="60" y="46"/>
                  </a:moveTo>
                  <a:lnTo>
                    <a:pt x="69" y="54"/>
                  </a:lnTo>
                  <a:lnTo>
                    <a:pt x="78" y="62"/>
                  </a:lnTo>
                  <a:lnTo>
                    <a:pt x="88" y="72"/>
                  </a:lnTo>
                  <a:lnTo>
                    <a:pt x="97" y="81"/>
                  </a:lnTo>
                  <a:lnTo>
                    <a:pt x="107" y="90"/>
                  </a:lnTo>
                  <a:lnTo>
                    <a:pt x="115" y="99"/>
                  </a:lnTo>
                  <a:lnTo>
                    <a:pt x="124" y="109"/>
                  </a:lnTo>
                  <a:lnTo>
                    <a:pt x="130" y="117"/>
                  </a:lnTo>
                  <a:lnTo>
                    <a:pt x="130" y="147"/>
                  </a:lnTo>
                  <a:lnTo>
                    <a:pt x="131" y="175"/>
                  </a:lnTo>
                  <a:lnTo>
                    <a:pt x="132" y="203"/>
                  </a:lnTo>
                  <a:lnTo>
                    <a:pt x="134" y="232"/>
                  </a:lnTo>
                  <a:lnTo>
                    <a:pt x="132" y="232"/>
                  </a:lnTo>
                  <a:lnTo>
                    <a:pt x="132" y="235"/>
                  </a:lnTo>
                  <a:lnTo>
                    <a:pt x="132" y="239"/>
                  </a:lnTo>
                  <a:lnTo>
                    <a:pt x="134" y="239"/>
                  </a:lnTo>
                  <a:lnTo>
                    <a:pt x="132" y="280"/>
                  </a:lnTo>
                  <a:lnTo>
                    <a:pt x="131" y="321"/>
                  </a:lnTo>
                  <a:lnTo>
                    <a:pt x="128" y="358"/>
                  </a:lnTo>
                  <a:lnTo>
                    <a:pt x="119" y="393"/>
                  </a:lnTo>
                  <a:lnTo>
                    <a:pt x="115" y="392"/>
                  </a:lnTo>
                  <a:lnTo>
                    <a:pt x="113" y="390"/>
                  </a:lnTo>
                  <a:lnTo>
                    <a:pt x="112" y="385"/>
                  </a:lnTo>
                  <a:lnTo>
                    <a:pt x="110" y="383"/>
                  </a:lnTo>
                  <a:lnTo>
                    <a:pt x="110" y="378"/>
                  </a:lnTo>
                  <a:lnTo>
                    <a:pt x="111" y="380"/>
                  </a:lnTo>
                  <a:lnTo>
                    <a:pt x="115" y="373"/>
                  </a:lnTo>
                  <a:lnTo>
                    <a:pt x="117" y="366"/>
                  </a:lnTo>
                  <a:lnTo>
                    <a:pt x="117" y="358"/>
                  </a:lnTo>
                  <a:lnTo>
                    <a:pt x="117" y="350"/>
                  </a:lnTo>
                  <a:lnTo>
                    <a:pt x="118" y="351"/>
                  </a:lnTo>
                  <a:lnTo>
                    <a:pt x="122" y="305"/>
                  </a:lnTo>
                  <a:lnTo>
                    <a:pt x="125" y="257"/>
                  </a:lnTo>
                  <a:lnTo>
                    <a:pt x="125" y="211"/>
                  </a:lnTo>
                  <a:lnTo>
                    <a:pt x="121" y="166"/>
                  </a:lnTo>
                  <a:lnTo>
                    <a:pt x="124" y="160"/>
                  </a:lnTo>
                  <a:lnTo>
                    <a:pt x="122" y="154"/>
                  </a:lnTo>
                  <a:lnTo>
                    <a:pt x="120" y="148"/>
                  </a:lnTo>
                  <a:lnTo>
                    <a:pt x="117" y="144"/>
                  </a:lnTo>
                  <a:lnTo>
                    <a:pt x="120" y="141"/>
                  </a:lnTo>
                  <a:lnTo>
                    <a:pt x="121" y="135"/>
                  </a:lnTo>
                  <a:lnTo>
                    <a:pt x="120" y="130"/>
                  </a:lnTo>
                  <a:lnTo>
                    <a:pt x="119" y="124"/>
                  </a:lnTo>
                  <a:lnTo>
                    <a:pt x="111" y="110"/>
                  </a:lnTo>
                  <a:lnTo>
                    <a:pt x="102" y="98"/>
                  </a:lnTo>
                  <a:lnTo>
                    <a:pt x="91" y="88"/>
                  </a:lnTo>
                  <a:lnTo>
                    <a:pt x="80" y="79"/>
                  </a:lnTo>
                  <a:lnTo>
                    <a:pt x="69" y="69"/>
                  </a:lnTo>
                  <a:lnTo>
                    <a:pt x="57" y="60"/>
                  </a:lnTo>
                  <a:lnTo>
                    <a:pt x="47" y="50"/>
                  </a:lnTo>
                  <a:lnTo>
                    <a:pt x="37" y="39"/>
                  </a:lnTo>
                  <a:lnTo>
                    <a:pt x="32" y="36"/>
                  </a:lnTo>
                  <a:lnTo>
                    <a:pt x="27" y="32"/>
                  </a:lnTo>
                  <a:lnTo>
                    <a:pt x="23" y="29"/>
                  </a:lnTo>
                  <a:lnTo>
                    <a:pt x="18" y="24"/>
                  </a:lnTo>
                  <a:lnTo>
                    <a:pt x="14" y="19"/>
                  </a:lnTo>
                  <a:lnTo>
                    <a:pt x="9" y="15"/>
                  </a:lnTo>
                  <a:lnTo>
                    <a:pt x="6" y="11"/>
                  </a:lnTo>
                  <a:lnTo>
                    <a:pt x="2" y="7"/>
                  </a:lnTo>
                  <a:lnTo>
                    <a:pt x="0" y="7"/>
                  </a:lnTo>
                  <a:lnTo>
                    <a:pt x="0" y="3"/>
                  </a:lnTo>
                  <a:lnTo>
                    <a:pt x="2" y="3"/>
                  </a:lnTo>
                  <a:lnTo>
                    <a:pt x="2" y="4"/>
                  </a:lnTo>
                  <a:lnTo>
                    <a:pt x="4" y="3"/>
                  </a:lnTo>
                  <a:lnTo>
                    <a:pt x="6" y="1"/>
                  </a:lnTo>
                  <a:lnTo>
                    <a:pt x="9" y="0"/>
                  </a:lnTo>
                  <a:lnTo>
                    <a:pt x="12" y="2"/>
                  </a:lnTo>
                  <a:lnTo>
                    <a:pt x="60" y="4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4" name="Google Shape;224;p3"/>
            <p:cNvSpPr/>
            <p:nvPr/>
          </p:nvSpPr>
          <p:spPr>
            <a:xfrm>
              <a:off x="4231" y="3331"/>
              <a:ext cx="27" cy="28"/>
            </a:xfrm>
            <a:custGeom>
              <a:rect b="b" l="l" r="r" t="t"/>
              <a:pathLst>
                <a:path extrusionOk="0" h="28" w="27">
                  <a:moveTo>
                    <a:pt x="27" y="0"/>
                  </a:moveTo>
                  <a:lnTo>
                    <a:pt x="25" y="7"/>
                  </a:lnTo>
                  <a:lnTo>
                    <a:pt x="24" y="14"/>
                  </a:lnTo>
                  <a:lnTo>
                    <a:pt x="21" y="21"/>
                  </a:lnTo>
                  <a:lnTo>
                    <a:pt x="18" y="28"/>
                  </a:lnTo>
                  <a:lnTo>
                    <a:pt x="11" y="24"/>
                  </a:lnTo>
                  <a:lnTo>
                    <a:pt x="5" y="20"/>
                  </a:lnTo>
                  <a:lnTo>
                    <a:pt x="2" y="13"/>
                  </a:lnTo>
                  <a:lnTo>
                    <a:pt x="0" y="6"/>
                  </a:lnTo>
                  <a:lnTo>
                    <a:pt x="6" y="5"/>
                  </a:lnTo>
                  <a:lnTo>
                    <a:pt x="13" y="2"/>
                  </a:lnTo>
                  <a:lnTo>
                    <a:pt x="20" y="1"/>
                  </a:lnTo>
                  <a:lnTo>
                    <a:pt x="27" y="0"/>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5" name="Google Shape;225;p3"/>
            <p:cNvSpPr/>
            <p:nvPr/>
          </p:nvSpPr>
          <p:spPr>
            <a:xfrm>
              <a:off x="4593" y="3331"/>
              <a:ext cx="83" cy="58"/>
            </a:xfrm>
            <a:custGeom>
              <a:rect b="b" l="l" r="r" t="t"/>
              <a:pathLst>
                <a:path extrusionOk="0" h="58" w="83">
                  <a:moveTo>
                    <a:pt x="24" y="0"/>
                  </a:moveTo>
                  <a:lnTo>
                    <a:pt x="24" y="14"/>
                  </a:lnTo>
                  <a:lnTo>
                    <a:pt x="24" y="25"/>
                  </a:lnTo>
                  <a:lnTo>
                    <a:pt x="26" y="36"/>
                  </a:lnTo>
                  <a:lnTo>
                    <a:pt x="37" y="43"/>
                  </a:lnTo>
                  <a:lnTo>
                    <a:pt x="44" y="44"/>
                  </a:lnTo>
                  <a:lnTo>
                    <a:pt x="51" y="43"/>
                  </a:lnTo>
                  <a:lnTo>
                    <a:pt x="56" y="39"/>
                  </a:lnTo>
                  <a:lnTo>
                    <a:pt x="62" y="35"/>
                  </a:lnTo>
                  <a:lnTo>
                    <a:pt x="68" y="31"/>
                  </a:lnTo>
                  <a:lnTo>
                    <a:pt x="72" y="29"/>
                  </a:lnTo>
                  <a:lnTo>
                    <a:pt x="78" y="30"/>
                  </a:lnTo>
                  <a:lnTo>
                    <a:pt x="83" y="36"/>
                  </a:lnTo>
                  <a:lnTo>
                    <a:pt x="74" y="42"/>
                  </a:lnTo>
                  <a:lnTo>
                    <a:pt x="65" y="46"/>
                  </a:lnTo>
                  <a:lnTo>
                    <a:pt x="55" y="51"/>
                  </a:lnTo>
                  <a:lnTo>
                    <a:pt x="45" y="53"/>
                  </a:lnTo>
                  <a:lnTo>
                    <a:pt x="34" y="56"/>
                  </a:lnTo>
                  <a:lnTo>
                    <a:pt x="23" y="57"/>
                  </a:lnTo>
                  <a:lnTo>
                    <a:pt x="12" y="58"/>
                  </a:lnTo>
                  <a:lnTo>
                    <a:pt x="0" y="57"/>
                  </a:lnTo>
                  <a:lnTo>
                    <a:pt x="3" y="42"/>
                  </a:lnTo>
                  <a:lnTo>
                    <a:pt x="6" y="27"/>
                  </a:lnTo>
                  <a:lnTo>
                    <a:pt x="10" y="13"/>
                  </a:lnTo>
                  <a:lnTo>
                    <a:pt x="17" y="0"/>
                  </a:lnTo>
                  <a:lnTo>
                    <a:pt x="24" y="0"/>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6" name="Google Shape;226;p3"/>
            <p:cNvSpPr/>
            <p:nvPr/>
          </p:nvSpPr>
          <p:spPr>
            <a:xfrm>
              <a:off x="3896" y="3334"/>
              <a:ext cx="20" cy="238"/>
            </a:xfrm>
            <a:custGeom>
              <a:rect b="b" l="l" r="r" t="t"/>
              <a:pathLst>
                <a:path extrusionOk="0" h="238" w="20">
                  <a:moveTo>
                    <a:pt x="15" y="5"/>
                  </a:moveTo>
                  <a:lnTo>
                    <a:pt x="16" y="35"/>
                  </a:lnTo>
                  <a:lnTo>
                    <a:pt x="18" y="70"/>
                  </a:lnTo>
                  <a:lnTo>
                    <a:pt x="19" y="99"/>
                  </a:lnTo>
                  <a:lnTo>
                    <a:pt x="20" y="111"/>
                  </a:lnTo>
                  <a:lnTo>
                    <a:pt x="20" y="133"/>
                  </a:lnTo>
                  <a:lnTo>
                    <a:pt x="19" y="172"/>
                  </a:lnTo>
                  <a:lnTo>
                    <a:pt x="16" y="212"/>
                  </a:lnTo>
                  <a:lnTo>
                    <a:pt x="8" y="238"/>
                  </a:lnTo>
                  <a:lnTo>
                    <a:pt x="2" y="234"/>
                  </a:lnTo>
                  <a:lnTo>
                    <a:pt x="0" y="224"/>
                  </a:lnTo>
                  <a:lnTo>
                    <a:pt x="0" y="212"/>
                  </a:lnTo>
                  <a:lnTo>
                    <a:pt x="2" y="201"/>
                  </a:lnTo>
                  <a:lnTo>
                    <a:pt x="6" y="170"/>
                  </a:lnTo>
                  <a:lnTo>
                    <a:pt x="8" y="115"/>
                  </a:lnTo>
                  <a:lnTo>
                    <a:pt x="6" y="60"/>
                  </a:lnTo>
                  <a:lnTo>
                    <a:pt x="2" y="26"/>
                  </a:lnTo>
                  <a:lnTo>
                    <a:pt x="3" y="21"/>
                  </a:lnTo>
                  <a:lnTo>
                    <a:pt x="2" y="14"/>
                  </a:lnTo>
                  <a:lnTo>
                    <a:pt x="2" y="7"/>
                  </a:lnTo>
                  <a:lnTo>
                    <a:pt x="7" y="0"/>
                  </a:lnTo>
                  <a:lnTo>
                    <a:pt x="9" y="0"/>
                  </a:lnTo>
                  <a:lnTo>
                    <a:pt x="11" y="0"/>
                  </a:lnTo>
                  <a:lnTo>
                    <a:pt x="12" y="2"/>
                  </a:lnTo>
                  <a:lnTo>
                    <a:pt x="15"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7" name="Google Shape;227;p3"/>
            <p:cNvSpPr/>
            <p:nvPr/>
          </p:nvSpPr>
          <p:spPr>
            <a:xfrm>
              <a:off x="4212" y="3340"/>
              <a:ext cx="57" cy="57"/>
            </a:xfrm>
            <a:custGeom>
              <a:rect b="b" l="l" r="r" t="t"/>
              <a:pathLst>
                <a:path extrusionOk="0" h="57" w="57">
                  <a:moveTo>
                    <a:pt x="33" y="34"/>
                  </a:moveTo>
                  <a:lnTo>
                    <a:pt x="42" y="32"/>
                  </a:lnTo>
                  <a:lnTo>
                    <a:pt x="48" y="26"/>
                  </a:lnTo>
                  <a:lnTo>
                    <a:pt x="52" y="19"/>
                  </a:lnTo>
                  <a:lnTo>
                    <a:pt x="57" y="13"/>
                  </a:lnTo>
                  <a:lnTo>
                    <a:pt x="55" y="25"/>
                  </a:lnTo>
                  <a:lnTo>
                    <a:pt x="50" y="36"/>
                  </a:lnTo>
                  <a:lnTo>
                    <a:pt x="42" y="48"/>
                  </a:lnTo>
                  <a:lnTo>
                    <a:pt x="32" y="57"/>
                  </a:lnTo>
                  <a:lnTo>
                    <a:pt x="21" y="50"/>
                  </a:lnTo>
                  <a:lnTo>
                    <a:pt x="11" y="41"/>
                  </a:lnTo>
                  <a:lnTo>
                    <a:pt x="5" y="30"/>
                  </a:lnTo>
                  <a:lnTo>
                    <a:pt x="3" y="19"/>
                  </a:lnTo>
                  <a:lnTo>
                    <a:pt x="1" y="14"/>
                  </a:lnTo>
                  <a:lnTo>
                    <a:pt x="0" y="8"/>
                  </a:lnTo>
                  <a:lnTo>
                    <a:pt x="0" y="4"/>
                  </a:lnTo>
                  <a:lnTo>
                    <a:pt x="3" y="0"/>
                  </a:lnTo>
                  <a:lnTo>
                    <a:pt x="10" y="8"/>
                  </a:lnTo>
                  <a:lnTo>
                    <a:pt x="16" y="19"/>
                  </a:lnTo>
                  <a:lnTo>
                    <a:pt x="23" y="28"/>
                  </a:lnTo>
                  <a:lnTo>
                    <a:pt x="33" y="34"/>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8" name="Google Shape;228;p3"/>
            <p:cNvSpPr/>
            <p:nvPr/>
          </p:nvSpPr>
          <p:spPr>
            <a:xfrm>
              <a:off x="4630" y="3341"/>
              <a:ext cx="19" cy="18"/>
            </a:xfrm>
            <a:custGeom>
              <a:rect b="b" l="l" r="r" t="t"/>
              <a:pathLst>
                <a:path extrusionOk="0" h="18" w="19">
                  <a:moveTo>
                    <a:pt x="19" y="11"/>
                  </a:moveTo>
                  <a:lnTo>
                    <a:pt x="15" y="14"/>
                  </a:lnTo>
                  <a:lnTo>
                    <a:pt x="10" y="17"/>
                  </a:lnTo>
                  <a:lnTo>
                    <a:pt x="5" y="18"/>
                  </a:lnTo>
                  <a:lnTo>
                    <a:pt x="0" y="18"/>
                  </a:lnTo>
                  <a:lnTo>
                    <a:pt x="0" y="13"/>
                  </a:lnTo>
                  <a:lnTo>
                    <a:pt x="0" y="9"/>
                  </a:lnTo>
                  <a:lnTo>
                    <a:pt x="0" y="4"/>
                  </a:lnTo>
                  <a:lnTo>
                    <a:pt x="4" y="0"/>
                  </a:lnTo>
                  <a:lnTo>
                    <a:pt x="8" y="3"/>
                  </a:lnTo>
                  <a:lnTo>
                    <a:pt x="14" y="4"/>
                  </a:lnTo>
                  <a:lnTo>
                    <a:pt x="17" y="6"/>
                  </a:lnTo>
                  <a:lnTo>
                    <a:pt x="19" y="11"/>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9" name="Google Shape;229;p3"/>
            <p:cNvSpPr/>
            <p:nvPr/>
          </p:nvSpPr>
          <p:spPr>
            <a:xfrm>
              <a:off x="4302" y="3348"/>
              <a:ext cx="129" cy="108"/>
            </a:xfrm>
            <a:custGeom>
              <a:rect b="b" l="l" r="r" t="t"/>
              <a:pathLst>
                <a:path extrusionOk="0" h="108" w="129">
                  <a:moveTo>
                    <a:pt x="128" y="75"/>
                  </a:moveTo>
                  <a:lnTo>
                    <a:pt x="129" y="85"/>
                  </a:lnTo>
                  <a:lnTo>
                    <a:pt x="126" y="91"/>
                  </a:lnTo>
                  <a:lnTo>
                    <a:pt x="120" y="94"/>
                  </a:lnTo>
                  <a:lnTo>
                    <a:pt x="113" y="96"/>
                  </a:lnTo>
                  <a:lnTo>
                    <a:pt x="104" y="97"/>
                  </a:lnTo>
                  <a:lnTo>
                    <a:pt x="97" y="97"/>
                  </a:lnTo>
                  <a:lnTo>
                    <a:pt x="89" y="98"/>
                  </a:lnTo>
                  <a:lnTo>
                    <a:pt x="83" y="100"/>
                  </a:lnTo>
                  <a:lnTo>
                    <a:pt x="72" y="102"/>
                  </a:lnTo>
                  <a:lnTo>
                    <a:pt x="61" y="105"/>
                  </a:lnTo>
                  <a:lnTo>
                    <a:pt x="50" y="107"/>
                  </a:lnTo>
                  <a:lnTo>
                    <a:pt x="38" y="108"/>
                  </a:lnTo>
                  <a:lnTo>
                    <a:pt x="28" y="108"/>
                  </a:lnTo>
                  <a:lnTo>
                    <a:pt x="18" y="106"/>
                  </a:lnTo>
                  <a:lnTo>
                    <a:pt x="9" y="102"/>
                  </a:lnTo>
                  <a:lnTo>
                    <a:pt x="0" y="97"/>
                  </a:lnTo>
                  <a:lnTo>
                    <a:pt x="3" y="85"/>
                  </a:lnTo>
                  <a:lnTo>
                    <a:pt x="5" y="72"/>
                  </a:lnTo>
                  <a:lnTo>
                    <a:pt x="9" y="61"/>
                  </a:lnTo>
                  <a:lnTo>
                    <a:pt x="15" y="49"/>
                  </a:lnTo>
                  <a:lnTo>
                    <a:pt x="21" y="39"/>
                  </a:lnTo>
                  <a:lnTo>
                    <a:pt x="27" y="27"/>
                  </a:lnTo>
                  <a:lnTo>
                    <a:pt x="34" y="17"/>
                  </a:lnTo>
                  <a:lnTo>
                    <a:pt x="40" y="6"/>
                  </a:lnTo>
                  <a:lnTo>
                    <a:pt x="47" y="0"/>
                  </a:lnTo>
                  <a:lnTo>
                    <a:pt x="62" y="5"/>
                  </a:lnTo>
                  <a:lnTo>
                    <a:pt x="74" y="12"/>
                  </a:lnTo>
                  <a:lnTo>
                    <a:pt x="87" y="20"/>
                  </a:lnTo>
                  <a:lnTo>
                    <a:pt x="97" y="29"/>
                  </a:lnTo>
                  <a:lnTo>
                    <a:pt x="107" y="40"/>
                  </a:lnTo>
                  <a:lnTo>
                    <a:pt x="115" y="51"/>
                  </a:lnTo>
                  <a:lnTo>
                    <a:pt x="121" y="63"/>
                  </a:lnTo>
                  <a:lnTo>
                    <a:pt x="128" y="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0" name="Google Shape;230;p3"/>
            <p:cNvSpPr/>
            <p:nvPr/>
          </p:nvSpPr>
          <p:spPr>
            <a:xfrm>
              <a:off x="4315" y="3363"/>
              <a:ext cx="102" cy="83"/>
            </a:xfrm>
            <a:custGeom>
              <a:rect b="b" l="l" r="r" t="t"/>
              <a:pathLst>
                <a:path extrusionOk="0" h="83" w="102">
                  <a:moveTo>
                    <a:pt x="102" y="64"/>
                  </a:moveTo>
                  <a:lnTo>
                    <a:pt x="88" y="67"/>
                  </a:lnTo>
                  <a:lnTo>
                    <a:pt x="76" y="70"/>
                  </a:lnTo>
                  <a:lnTo>
                    <a:pt x="63" y="74"/>
                  </a:lnTo>
                  <a:lnTo>
                    <a:pt x="51" y="77"/>
                  </a:lnTo>
                  <a:lnTo>
                    <a:pt x="38" y="81"/>
                  </a:lnTo>
                  <a:lnTo>
                    <a:pt x="25" y="83"/>
                  </a:lnTo>
                  <a:lnTo>
                    <a:pt x="13" y="83"/>
                  </a:lnTo>
                  <a:lnTo>
                    <a:pt x="0" y="81"/>
                  </a:lnTo>
                  <a:lnTo>
                    <a:pt x="2" y="69"/>
                  </a:lnTo>
                  <a:lnTo>
                    <a:pt x="5" y="58"/>
                  </a:lnTo>
                  <a:lnTo>
                    <a:pt x="9" y="48"/>
                  </a:lnTo>
                  <a:lnTo>
                    <a:pt x="13" y="38"/>
                  </a:lnTo>
                  <a:lnTo>
                    <a:pt x="19" y="28"/>
                  </a:lnTo>
                  <a:lnTo>
                    <a:pt x="23" y="20"/>
                  </a:lnTo>
                  <a:lnTo>
                    <a:pt x="29" y="11"/>
                  </a:lnTo>
                  <a:lnTo>
                    <a:pt x="33" y="2"/>
                  </a:lnTo>
                  <a:lnTo>
                    <a:pt x="40" y="0"/>
                  </a:lnTo>
                  <a:lnTo>
                    <a:pt x="46" y="2"/>
                  </a:lnTo>
                  <a:lnTo>
                    <a:pt x="51" y="6"/>
                  </a:lnTo>
                  <a:lnTo>
                    <a:pt x="58" y="9"/>
                  </a:lnTo>
                  <a:lnTo>
                    <a:pt x="63" y="13"/>
                  </a:lnTo>
                  <a:lnTo>
                    <a:pt x="70" y="18"/>
                  </a:lnTo>
                  <a:lnTo>
                    <a:pt x="75" y="24"/>
                  </a:lnTo>
                  <a:lnTo>
                    <a:pt x="80" y="29"/>
                  </a:lnTo>
                  <a:lnTo>
                    <a:pt x="85" y="35"/>
                  </a:lnTo>
                  <a:lnTo>
                    <a:pt x="89" y="41"/>
                  </a:lnTo>
                  <a:lnTo>
                    <a:pt x="94" y="47"/>
                  </a:lnTo>
                  <a:lnTo>
                    <a:pt x="98" y="54"/>
                  </a:lnTo>
                  <a:lnTo>
                    <a:pt x="102" y="64"/>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1" name="Google Shape;231;p3"/>
            <p:cNvSpPr/>
            <p:nvPr/>
          </p:nvSpPr>
          <p:spPr>
            <a:xfrm>
              <a:off x="3409" y="3366"/>
              <a:ext cx="44" cy="433"/>
            </a:xfrm>
            <a:custGeom>
              <a:rect b="b" l="l" r="r" t="t"/>
              <a:pathLst>
                <a:path extrusionOk="0" h="433" w="44">
                  <a:moveTo>
                    <a:pt x="44" y="20"/>
                  </a:moveTo>
                  <a:lnTo>
                    <a:pt x="42" y="67"/>
                  </a:lnTo>
                  <a:lnTo>
                    <a:pt x="39" y="119"/>
                  </a:lnTo>
                  <a:lnTo>
                    <a:pt x="36" y="172"/>
                  </a:lnTo>
                  <a:lnTo>
                    <a:pt x="33" y="221"/>
                  </a:lnTo>
                  <a:lnTo>
                    <a:pt x="34" y="225"/>
                  </a:lnTo>
                  <a:lnTo>
                    <a:pt x="34" y="228"/>
                  </a:lnTo>
                  <a:lnTo>
                    <a:pt x="33" y="233"/>
                  </a:lnTo>
                  <a:lnTo>
                    <a:pt x="30" y="237"/>
                  </a:lnTo>
                  <a:lnTo>
                    <a:pt x="30" y="259"/>
                  </a:lnTo>
                  <a:lnTo>
                    <a:pt x="29" y="278"/>
                  </a:lnTo>
                  <a:lnTo>
                    <a:pt x="26" y="298"/>
                  </a:lnTo>
                  <a:lnTo>
                    <a:pt x="25" y="320"/>
                  </a:lnTo>
                  <a:lnTo>
                    <a:pt x="24" y="347"/>
                  </a:lnTo>
                  <a:lnTo>
                    <a:pt x="20" y="372"/>
                  </a:lnTo>
                  <a:lnTo>
                    <a:pt x="17" y="398"/>
                  </a:lnTo>
                  <a:lnTo>
                    <a:pt x="16" y="423"/>
                  </a:lnTo>
                  <a:lnTo>
                    <a:pt x="14" y="421"/>
                  </a:lnTo>
                  <a:lnTo>
                    <a:pt x="12" y="425"/>
                  </a:lnTo>
                  <a:lnTo>
                    <a:pt x="12" y="428"/>
                  </a:lnTo>
                  <a:lnTo>
                    <a:pt x="11" y="431"/>
                  </a:lnTo>
                  <a:lnTo>
                    <a:pt x="8" y="433"/>
                  </a:lnTo>
                  <a:lnTo>
                    <a:pt x="4" y="429"/>
                  </a:lnTo>
                  <a:lnTo>
                    <a:pt x="1" y="425"/>
                  </a:lnTo>
                  <a:lnTo>
                    <a:pt x="0" y="420"/>
                  </a:lnTo>
                  <a:lnTo>
                    <a:pt x="1" y="414"/>
                  </a:lnTo>
                  <a:lnTo>
                    <a:pt x="5" y="408"/>
                  </a:lnTo>
                  <a:lnTo>
                    <a:pt x="6" y="400"/>
                  </a:lnTo>
                  <a:lnTo>
                    <a:pt x="6" y="391"/>
                  </a:lnTo>
                  <a:lnTo>
                    <a:pt x="6" y="383"/>
                  </a:lnTo>
                  <a:lnTo>
                    <a:pt x="6" y="384"/>
                  </a:lnTo>
                  <a:lnTo>
                    <a:pt x="6" y="385"/>
                  </a:lnTo>
                  <a:lnTo>
                    <a:pt x="6" y="386"/>
                  </a:lnTo>
                  <a:lnTo>
                    <a:pt x="7" y="387"/>
                  </a:lnTo>
                  <a:lnTo>
                    <a:pt x="11" y="370"/>
                  </a:lnTo>
                  <a:lnTo>
                    <a:pt x="12" y="353"/>
                  </a:lnTo>
                  <a:lnTo>
                    <a:pt x="12" y="334"/>
                  </a:lnTo>
                  <a:lnTo>
                    <a:pt x="12" y="315"/>
                  </a:lnTo>
                  <a:lnTo>
                    <a:pt x="14" y="317"/>
                  </a:lnTo>
                  <a:lnTo>
                    <a:pt x="17" y="267"/>
                  </a:lnTo>
                  <a:lnTo>
                    <a:pt x="18" y="269"/>
                  </a:lnTo>
                  <a:lnTo>
                    <a:pt x="19" y="256"/>
                  </a:lnTo>
                  <a:lnTo>
                    <a:pt x="20" y="243"/>
                  </a:lnTo>
                  <a:lnTo>
                    <a:pt x="20" y="231"/>
                  </a:lnTo>
                  <a:lnTo>
                    <a:pt x="20" y="218"/>
                  </a:lnTo>
                  <a:lnTo>
                    <a:pt x="20" y="219"/>
                  </a:lnTo>
                  <a:lnTo>
                    <a:pt x="21" y="219"/>
                  </a:lnTo>
                  <a:lnTo>
                    <a:pt x="21" y="219"/>
                  </a:lnTo>
                  <a:lnTo>
                    <a:pt x="21" y="219"/>
                  </a:lnTo>
                  <a:lnTo>
                    <a:pt x="24" y="166"/>
                  </a:lnTo>
                  <a:lnTo>
                    <a:pt x="25" y="167"/>
                  </a:lnTo>
                  <a:lnTo>
                    <a:pt x="28" y="129"/>
                  </a:lnTo>
                  <a:lnTo>
                    <a:pt x="30" y="89"/>
                  </a:lnTo>
                  <a:lnTo>
                    <a:pt x="32" y="47"/>
                  </a:lnTo>
                  <a:lnTo>
                    <a:pt x="32" y="6"/>
                  </a:lnTo>
                  <a:lnTo>
                    <a:pt x="37" y="0"/>
                  </a:lnTo>
                  <a:lnTo>
                    <a:pt x="42" y="2"/>
                  </a:lnTo>
                  <a:lnTo>
                    <a:pt x="43" y="10"/>
                  </a:lnTo>
                  <a:lnTo>
                    <a:pt x="44" y="2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2" name="Google Shape;232;p3"/>
            <p:cNvSpPr/>
            <p:nvPr/>
          </p:nvSpPr>
          <p:spPr>
            <a:xfrm>
              <a:off x="4000" y="3376"/>
              <a:ext cx="30" cy="57"/>
            </a:xfrm>
            <a:custGeom>
              <a:rect b="b" l="l" r="r" t="t"/>
              <a:pathLst>
                <a:path extrusionOk="0" h="57" w="30">
                  <a:moveTo>
                    <a:pt x="30" y="4"/>
                  </a:moveTo>
                  <a:lnTo>
                    <a:pt x="25" y="11"/>
                  </a:lnTo>
                  <a:lnTo>
                    <a:pt x="17" y="15"/>
                  </a:lnTo>
                  <a:lnTo>
                    <a:pt x="10" y="22"/>
                  </a:lnTo>
                  <a:lnTo>
                    <a:pt x="8" y="32"/>
                  </a:lnTo>
                  <a:lnTo>
                    <a:pt x="10" y="39"/>
                  </a:lnTo>
                  <a:lnTo>
                    <a:pt x="12" y="44"/>
                  </a:lnTo>
                  <a:lnTo>
                    <a:pt x="12" y="50"/>
                  </a:lnTo>
                  <a:lnTo>
                    <a:pt x="9" y="55"/>
                  </a:lnTo>
                  <a:lnTo>
                    <a:pt x="9" y="57"/>
                  </a:lnTo>
                  <a:lnTo>
                    <a:pt x="4" y="45"/>
                  </a:lnTo>
                  <a:lnTo>
                    <a:pt x="1" y="34"/>
                  </a:lnTo>
                  <a:lnTo>
                    <a:pt x="0" y="22"/>
                  </a:lnTo>
                  <a:lnTo>
                    <a:pt x="2" y="11"/>
                  </a:lnTo>
                  <a:lnTo>
                    <a:pt x="5" y="3"/>
                  </a:lnTo>
                  <a:lnTo>
                    <a:pt x="12" y="0"/>
                  </a:lnTo>
                  <a:lnTo>
                    <a:pt x="23" y="3"/>
                  </a:lnTo>
                  <a:lnTo>
                    <a:pt x="30" y="4"/>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3" name="Google Shape;233;p3"/>
            <p:cNvSpPr/>
            <p:nvPr/>
          </p:nvSpPr>
          <p:spPr>
            <a:xfrm>
              <a:off x="4337" y="3377"/>
              <a:ext cx="62" cy="54"/>
            </a:xfrm>
            <a:custGeom>
              <a:rect b="b" l="l" r="r" t="t"/>
              <a:pathLst>
                <a:path extrusionOk="0" h="54" w="62">
                  <a:moveTo>
                    <a:pt x="62" y="41"/>
                  </a:moveTo>
                  <a:lnTo>
                    <a:pt x="55" y="43"/>
                  </a:lnTo>
                  <a:lnTo>
                    <a:pt x="47" y="46"/>
                  </a:lnTo>
                  <a:lnTo>
                    <a:pt x="39" y="48"/>
                  </a:lnTo>
                  <a:lnTo>
                    <a:pt x="31" y="50"/>
                  </a:lnTo>
                  <a:lnTo>
                    <a:pt x="22" y="53"/>
                  </a:lnTo>
                  <a:lnTo>
                    <a:pt x="15" y="54"/>
                  </a:lnTo>
                  <a:lnTo>
                    <a:pt x="7" y="54"/>
                  </a:lnTo>
                  <a:lnTo>
                    <a:pt x="0" y="53"/>
                  </a:lnTo>
                  <a:lnTo>
                    <a:pt x="2" y="38"/>
                  </a:lnTo>
                  <a:lnTo>
                    <a:pt x="8" y="24"/>
                  </a:lnTo>
                  <a:lnTo>
                    <a:pt x="17" y="12"/>
                  </a:lnTo>
                  <a:lnTo>
                    <a:pt x="26" y="0"/>
                  </a:lnTo>
                  <a:lnTo>
                    <a:pt x="31" y="3"/>
                  </a:lnTo>
                  <a:lnTo>
                    <a:pt x="38" y="6"/>
                  </a:lnTo>
                  <a:lnTo>
                    <a:pt x="43" y="11"/>
                  </a:lnTo>
                  <a:lnTo>
                    <a:pt x="48" y="15"/>
                  </a:lnTo>
                  <a:lnTo>
                    <a:pt x="53" y="21"/>
                  </a:lnTo>
                  <a:lnTo>
                    <a:pt x="56" y="27"/>
                  </a:lnTo>
                  <a:lnTo>
                    <a:pt x="59" y="34"/>
                  </a:lnTo>
                  <a:lnTo>
                    <a:pt x="62" y="4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4" name="Google Shape;234;p3"/>
            <p:cNvSpPr/>
            <p:nvPr/>
          </p:nvSpPr>
          <p:spPr>
            <a:xfrm>
              <a:off x="4350" y="3392"/>
              <a:ext cx="30" cy="25"/>
            </a:xfrm>
            <a:custGeom>
              <a:rect b="b" l="l" r="r" t="t"/>
              <a:pathLst>
                <a:path extrusionOk="0" h="25" w="30">
                  <a:moveTo>
                    <a:pt x="30" y="19"/>
                  </a:moveTo>
                  <a:lnTo>
                    <a:pt x="22" y="20"/>
                  </a:lnTo>
                  <a:lnTo>
                    <a:pt x="15" y="23"/>
                  </a:lnTo>
                  <a:lnTo>
                    <a:pt x="7" y="25"/>
                  </a:lnTo>
                  <a:lnTo>
                    <a:pt x="0" y="25"/>
                  </a:lnTo>
                  <a:lnTo>
                    <a:pt x="14" y="0"/>
                  </a:lnTo>
                  <a:lnTo>
                    <a:pt x="18" y="4"/>
                  </a:lnTo>
                  <a:lnTo>
                    <a:pt x="23" y="9"/>
                  </a:lnTo>
                  <a:lnTo>
                    <a:pt x="26" y="13"/>
                  </a:lnTo>
                  <a:lnTo>
                    <a:pt x="30" y="19"/>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5" name="Google Shape;235;p3"/>
            <p:cNvSpPr/>
            <p:nvPr/>
          </p:nvSpPr>
          <p:spPr>
            <a:xfrm>
              <a:off x="4457" y="3405"/>
              <a:ext cx="127" cy="94"/>
            </a:xfrm>
            <a:custGeom>
              <a:rect b="b" l="l" r="r" t="t"/>
              <a:pathLst>
                <a:path extrusionOk="0" h="94" w="127">
                  <a:moveTo>
                    <a:pt x="127" y="72"/>
                  </a:moveTo>
                  <a:lnTo>
                    <a:pt x="124" y="76"/>
                  </a:lnTo>
                  <a:lnTo>
                    <a:pt x="120" y="79"/>
                  </a:lnTo>
                  <a:lnTo>
                    <a:pt x="114" y="83"/>
                  </a:lnTo>
                  <a:lnTo>
                    <a:pt x="110" y="85"/>
                  </a:lnTo>
                  <a:lnTo>
                    <a:pt x="96" y="84"/>
                  </a:lnTo>
                  <a:lnTo>
                    <a:pt x="83" y="85"/>
                  </a:lnTo>
                  <a:lnTo>
                    <a:pt x="69" y="87"/>
                  </a:lnTo>
                  <a:lnTo>
                    <a:pt x="56" y="91"/>
                  </a:lnTo>
                  <a:lnTo>
                    <a:pt x="43" y="93"/>
                  </a:lnTo>
                  <a:lnTo>
                    <a:pt x="30" y="94"/>
                  </a:lnTo>
                  <a:lnTo>
                    <a:pt x="17" y="93"/>
                  </a:lnTo>
                  <a:lnTo>
                    <a:pt x="2" y="91"/>
                  </a:lnTo>
                  <a:lnTo>
                    <a:pt x="0" y="83"/>
                  </a:lnTo>
                  <a:lnTo>
                    <a:pt x="3" y="73"/>
                  </a:lnTo>
                  <a:lnTo>
                    <a:pt x="8" y="64"/>
                  </a:lnTo>
                  <a:lnTo>
                    <a:pt x="13" y="54"/>
                  </a:lnTo>
                  <a:lnTo>
                    <a:pt x="19" y="47"/>
                  </a:lnTo>
                  <a:lnTo>
                    <a:pt x="24" y="40"/>
                  </a:lnTo>
                  <a:lnTo>
                    <a:pt x="30" y="34"/>
                  </a:lnTo>
                  <a:lnTo>
                    <a:pt x="36" y="27"/>
                  </a:lnTo>
                  <a:lnTo>
                    <a:pt x="42" y="20"/>
                  </a:lnTo>
                  <a:lnTo>
                    <a:pt x="48" y="14"/>
                  </a:lnTo>
                  <a:lnTo>
                    <a:pt x="55" y="7"/>
                  </a:lnTo>
                  <a:lnTo>
                    <a:pt x="61" y="0"/>
                  </a:lnTo>
                  <a:lnTo>
                    <a:pt x="75" y="4"/>
                  </a:lnTo>
                  <a:lnTo>
                    <a:pt x="87" y="11"/>
                  </a:lnTo>
                  <a:lnTo>
                    <a:pt x="97" y="18"/>
                  </a:lnTo>
                  <a:lnTo>
                    <a:pt x="106" y="27"/>
                  </a:lnTo>
                  <a:lnTo>
                    <a:pt x="114" y="36"/>
                  </a:lnTo>
                  <a:lnTo>
                    <a:pt x="121" y="48"/>
                  </a:lnTo>
                  <a:lnTo>
                    <a:pt x="125" y="59"/>
                  </a:lnTo>
                  <a:lnTo>
                    <a:pt x="127" y="7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6" name="Google Shape;236;p3"/>
            <p:cNvSpPr/>
            <p:nvPr/>
          </p:nvSpPr>
          <p:spPr>
            <a:xfrm>
              <a:off x="4470" y="3419"/>
              <a:ext cx="99" cy="67"/>
            </a:xfrm>
            <a:custGeom>
              <a:rect b="b" l="l" r="r" t="t"/>
              <a:pathLst>
                <a:path extrusionOk="0" h="67" w="99">
                  <a:moveTo>
                    <a:pt x="66" y="12"/>
                  </a:moveTo>
                  <a:lnTo>
                    <a:pt x="58" y="13"/>
                  </a:lnTo>
                  <a:lnTo>
                    <a:pt x="52" y="16"/>
                  </a:lnTo>
                  <a:lnTo>
                    <a:pt x="47" y="20"/>
                  </a:lnTo>
                  <a:lnTo>
                    <a:pt x="43" y="25"/>
                  </a:lnTo>
                  <a:lnTo>
                    <a:pt x="39" y="30"/>
                  </a:lnTo>
                  <a:lnTo>
                    <a:pt x="37" y="37"/>
                  </a:lnTo>
                  <a:lnTo>
                    <a:pt x="35" y="43"/>
                  </a:lnTo>
                  <a:lnTo>
                    <a:pt x="33" y="49"/>
                  </a:lnTo>
                  <a:lnTo>
                    <a:pt x="41" y="50"/>
                  </a:lnTo>
                  <a:lnTo>
                    <a:pt x="48" y="51"/>
                  </a:lnTo>
                  <a:lnTo>
                    <a:pt x="57" y="52"/>
                  </a:lnTo>
                  <a:lnTo>
                    <a:pt x="66" y="52"/>
                  </a:lnTo>
                  <a:lnTo>
                    <a:pt x="74" y="51"/>
                  </a:lnTo>
                  <a:lnTo>
                    <a:pt x="82" y="49"/>
                  </a:lnTo>
                  <a:lnTo>
                    <a:pt x="89" y="45"/>
                  </a:lnTo>
                  <a:lnTo>
                    <a:pt x="93" y="40"/>
                  </a:lnTo>
                  <a:lnTo>
                    <a:pt x="95" y="43"/>
                  </a:lnTo>
                  <a:lnTo>
                    <a:pt x="99" y="47"/>
                  </a:lnTo>
                  <a:lnTo>
                    <a:pt x="99" y="50"/>
                  </a:lnTo>
                  <a:lnTo>
                    <a:pt x="98" y="55"/>
                  </a:lnTo>
                  <a:lnTo>
                    <a:pt x="86" y="57"/>
                  </a:lnTo>
                  <a:lnTo>
                    <a:pt x="76" y="58"/>
                  </a:lnTo>
                  <a:lnTo>
                    <a:pt x="65" y="61"/>
                  </a:lnTo>
                  <a:lnTo>
                    <a:pt x="54" y="62"/>
                  </a:lnTo>
                  <a:lnTo>
                    <a:pt x="43" y="64"/>
                  </a:lnTo>
                  <a:lnTo>
                    <a:pt x="30" y="65"/>
                  </a:lnTo>
                  <a:lnTo>
                    <a:pt x="19" y="66"/>
                  </a:lnTo>
                  <a:lnTo>
                    <a:pt x="8" y="67"/>
                  </a:lnTo>
                  <a:lnTo>
                    <a:pt x="0" y="65"/>
                  </a:lnTo>
                  <a:lnTo>
                    <a:pt x="6" y="55"/>
                  </a:lnTo>
                  <a:lnTo>
                    <a:pt x="11" y="45"/>
                  </a:lnTo>
                  <a:lnTo>
                    <a:pt x="17" y="37"/>
                  </a:lnTo>
                  <a:lnTo>
                    <a:pt x="24" y="30"/>
                  </a:lnTo>
                  <a:lnTo>
                    <a:pt x="30" y="23"/>
                  </a:lnTo>
                  <a:lnTo>
                    <a:pt x="37" y="16"/>
                  </a:lnTo>
                  <a:lnTo>
                    <a:pt x="45" y="9"/>
                  </a:lnTo>
                  <a:lnTo>
                    <a:pt x="53" y="0"/>
                  </a:lnTo>
                  <a:lnTo>
                    <a:pt x="57" y="2"/>
                  </a:lnTo>
                  <a:lnTo>
                    <a:pt x="63" y="4"/>
                  </a:lnTo>
                  <a:lnTo>
                    <a:pt x="66" y="6"/>
                  </a:lnTo>
                  <a:lnTo>
                    <a:pt x="66" y="12"/>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7" name="Google Shape;237;p3"/>
            <p:cNvSpPr/>
            <p:nvPr/>
          </p:nvSpPr>
          <p:spPr>
            <a:xfrm>
              <a:off x="4645" y="3431"/>
              <a:ext cx="38" cy="53"/>
            </a:xfrm>
            <a:custGeom>
              <a:rect b="b" l="l" r="r" t="t"/>
              <a:pathLst>
                <a:path extrusionOk="0" h="53" w="38">
                  <a:moveTo>
                    <a:pt x="14" y="53"/>
                  </a:moveTo>
                  <a:lnTo>
                    <a:pt x="8" y="50"/>
                  </a:lnTo>
                  <a:lnTo>
                    <a:pt x="2" y="44"/>
                  </a:lnTo>
                  <a:lnTo>
                    <a:pt x="0" y="36"/>
                  </a:lnTo>
                  <a:lnTo>
                    <a:pt x="2" y="26"/>
                  </a:lnTo>
                  <a:lnTo>
                    <a:pt x="5" y="23"/>
                  </a:lnTo>
                  <a:lnTo>
                    <a:pt x="9" y="18"/>
                  </a:lnTo>
                  <a:lnTo>
                    <a:pt x="13" y="15"/>
                  </a:lnTo>
                  <a:lnTo>
                    <a:pt x="17" y="10"/>
                  </a:lnTo>
                  <a:lnTo>
                    <a:pt x="21" y="7"/>
                  </a:lnTo>
                  <a:lnTo>
                    <a:pt x="26" y="3"/>
                  </a:lnTo>
                  <a:lnTo>
                    <a:pt x="31" y="1"/>
                  </a:lnTo>
                  <a:lnTo>
                    <a:pt x="38" y="0"/>
                  </a:lnTo>
                  <a:lnTo>
                    <a:pt x="14" y="53"/>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8" name="Google Shape;238;p3"/>
            <p:cNvSpPr/>
            <p:nvPr/>
          </p:nvSpPr>
          <p:spPr>
            <a:xfrm>
              <a:off x="4523" y="3445"/>
              <a:ext cx="24" cy="14"/>
            </a:xfrm>
            <a:custGeom>
              <a:rect b="b" l="l" r="r" t="t"/>
              <a:pathLst>
                <a:path extrusionOk="0" h="14" w="24">
                  <a:moveTo>
                    <a:pt x="24" y="5"/>
                  </a:moveTo>
                  <a:lnTo>
                    <a:pt x="21" y="10"/>
                  </a:lnTo>
                  <a:lnTo>
                    <a:pt x="16" y="11"/>
                  </a:lnTo>
                  <a:lnTo>
                    <a:pt x="9" y="12"/>
                  </a:lnTo>
                  <a:lnTo>
                    <a:pt x="2" y="14"/>
                  </a:lnTo>
                  <a:lnTo>
                    <a:pt x="0" y="11"/>
                  </a:lnTo>
                  <a:lnTo>
                    <a:pt x="5" y="5"/>
                  </a:lnTo>
                  <a:lnTo>
                    <a:pt x="12" y="1"/>
                  </a:lnTo>
                  <a:lnTo>
                    <a:pt x="19" y="0"/>
                  </a:lnTo>
                  <a:lnTo>
                    <a:pt x="24" y="5"/>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9" name="Google Shape;239;p3"/>
            <p:cNvSpPr/>
            <p:nvPr/>
          </p:nvSpPr>
          <p:spPr>
            <a:xfrm>
              <a:off x="3599" y="3452"/>
              <a:ext cx="246" cy="77"/>
            </a:xfrm>
            <a:custGeom>
              <a:rect b="b" l="l" r="r" t="t"/>
              <a:pathLst>
                <a:path extrusionOk="0" h="77" w="246">
                  <a:moveTo>
                    <a:pt x="241" y="3"/>
                  </a:moveTo>
                  <a:lnTo>
                    <a:pt x="242" y="4"/>
                  </a:lnTo>
                  <a:lnTo>
                    <a:pt x="242" y="7"/>
                  </a:lnTo>
                  <a:lnTo>
                    <a:pt x="243" y="9"/>
                  </a:lnTo>
                  <a:lnTo>
                    <a:pt x="246" y="9"/>
                  </a:lnTo>
                  <a:lnTo>
                    <a:pt x="243" y="24"/>
                  </a:lnTo>
                  <a:lnTo>
                    <a:pt x="241" y="37"/>
                  </a:lnTo>
                  <a:lnTo>
                    <a:pt x="237" y="48"/>
                  </a:lnTo>
                  <a:lnTo>
                    <a:pt x="229" y="55"/>
                  </a:lnTo>
                  <a:lnTo>
                    <a:pt x="225" y="55"/>
                  </a:lnTo>
                  <a:lnTo>
                    <a:pt x="222" y="55"/>
                  </a:lnTo>
                  <a:lnTo>
                    <a:pt x="220" y="54"/>
                  </a:lnTo>
                  <a:lnTo>
                    <a:pt x="218" y="52"/>
                  </a:lnTo>
                  <a:lnTo>
                    <a:pt x="220" y="48"/>
                  </a:lnTo>
                  <a:lnTo>
                    <a:pt x="222" y="44"/>
                  </a:lnTo>
                  <a:lnTo>
                    <a:pt x="225" y="40"/>
                  </a:lnTo>
                  <a:lnTo>
                    <a:pt x="229" y="37"/>
                  </a:lnTo>
                  <a:lnTo>
                    <a:pt x="230" y="31"/>
                  </a:lnTo>
                  <a:lnTo>
                    <a:pt x="232" y="25"/>
                  </a:lnTo>
                  <a:lnTo>
                    <a:pt x="232" y="18"/>
                  </a:lnTo>
                  <a:lnTo>
                    <a:pt x="230" y="11"/>
                  </a:lnTo>
                  <a:lnTo>
                    <a:pt x="218" y="12"/>
                  </a:lnTo>
                  <a:lnTo>
                    <a:pt x="206" y="15"/>
                  </a:lnTo>
                  <a:lnTo>
                    <a:pt x="195" y="18"/>
                  </a:lnTo>
                  <a:lnTo>
                    <a:pt x="183" y="22"/>
                  </a:lnTo>
                  <a:lnTo>
                    <a:pt x="172" y="25"/>
                  </a:lnTo>
                  <a:lnTo>
                    <a:pt x="161" y="29"/>
                  </a:lnTo>
                  <a:lnTo>
                    <a:pt x="149" y="33"/>
                  </a:lnTo>
                  <a:lnTo>
                    <a:pt x="138" y="38"/>
                  </a:lnTo>
                  <a:lnTo>
                    <a:pt x="127" y="41"/>
                  </a:lnTo>
                  <a:lnTo>
                    <a:pt x="117" y="46"/>
                  </a:lnTo>
                  <a:lnTo>
                    <a:pt x="106" y="50"/>
                  </a:lnTo>
                  <a:lnTo>
                    <a:pt x="94" y="54"/>
                  </a:lnTo>
                  <a:lnTo>
                    <a:pt x="83" y="58"/>
                  </a:lnTo>
                  <a:lnTo>
                    <a:pt x="72" y="60"/>
                  </a:lnTo>
                  <a:lnTo>
                    <a:pt x="61" y="62"/>
                  </a:lnTo>
                  <a:lnTo>
                    <a:pt x="50" y="65"/>
                  </a:lnTo>
                  <a:lnTo>
                    <a:pt x="44" y="67"/>
                  </a:lnTo>
                  <a:lnTo>
                    <a:pt x="39" y="69"/>
                  </a:lnTo>
                  <a:lnTo>
                    <a:pt x="33" y="72"/>
                  </a:lnTo>
                  <a:lnTo>
                    <a:pt x="27" y="74"/>
                  </a:lnTo>
                  <a:lnTo>
                    <a:pt x="21" y="76"/>
                  </a:lnTo>
                  <a:lnTo>
                    <a:pt x="15" y="77"/>
                  </a:lnTo>
                  <a:lnTo>
                    <a:pt x="8" y="77"/>
                  </a:lnTo>
                  <a:lnTo>
                    <a:pt x="2" y="76"/>
                  </a:lnTo>
                  <a:lnTo>
                    <a:pt x="0" y="74"/>
                  </a:lnTo>
                  <a:lnTo>
                    <a:pt x="19" y="66"/>
                  </a:lnTo>
                  <a:lnTo>
                    <a:pt x="40" y="60"/>
                  </a:lnTo>
                  <a:lnTo>
                    <a:pt x="61" y="53"/>
                  </a:lnTo>
                  <a:lnTo>
                    <a:pt x="82" y="47"/>
                  </a:lnTo>
                  <a:lnTo>
                    <a:pt x="102" y="41"/>
                  </a:lnTo>
                  <a:lnTo>
                    <a:pt x="124" y="34"/>
                  </a:lnTo>
                  <a:lnTo>
                    <a:pt x="143" y="26"/>
                  </a:lnTo>
                  <a:lnTo>
                    <a:pt x="162" y="17"/>
                  </a:lnTo>
                  <a:lnTo>
                    <a:pt x="172" y="14"/>
                  </a:lnTo>
                  <a:lnTo>
                    <a:pt x="181" y="10"/>
                  </a:lnTo>
                  <a:lnTo>
                    <a:pt x="192" y="7"/>
                  </a:lnTo>
                  <a:lnTo>
                    <a:pt x="202" y="3"/>
                  </a:lnTo>
                  <a:lnTo>
                    <a:pt x="212" y="1"/>
                  </a:lnTo>
                  <a:lnTo>
                    <a:pt x="222" y="0"/>
                  </a:lnTo>
                  <a:lnTo>
                    <a:pt x="232" y="1"/>
                  </a:lnTo>
                  <a:lnTo>
                    <a:pt x="241"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0" name="Google Shape;240;p3"/>
            <p:cNvSpPr/>
            <p:nvPr/>
          </p:nvSpPr>
          <p:spPr>
            <a:xfrm>
              <a:off x="4114" y="3455"/>
              <a:ext cx="94" cy="89"/>
            </a:xfrm>
            <a:custGeom>
              <a:rect b="b" l="l" r="r" t="t"/>
              <a:pathLst>
                <a:path extrusionOk="0" h="89" w="94">
                  <a:moveTo>
                    <a:pt x="94" y="31"/>
                  </a:moveTo>
                  <a:lnTo>
                    <a:pt x="91" y="40"/>
                  </a:lnTo>
                  <a:lnTo>
                    <a:pt x="87" y="47"/>
                  </a:lnTo>
                  <a:lnTo>
                    <a:pt x="80" y="52"/>
                  </a:lnTo>
                  <a:lnTo>
                    <a:pt x="73" y="58"/>
                  </a:lnTo>
                  <a:lnTo>
                    <a:pt x="65" y="63"/>
                  </a:lnTo>
                  <a:lnTo>
                    <a:pt x="57" y="67"/>
                  </a:lnTo>
                  <a:lnTo>
                    <a:pt x="50" y="72"/>
                  </a:lnTo>
                  <a:lnTo>
                    <a:pt x="43" y="78"/>
                  </a:lnTo>
                  <a:lnTo>
                    <a:pt x="36" y="81"/>
                  </a:lnTo>
                  <a:lnTo>
                    <a:pt x="29" y="86"/>
                  </a:lnTo>
                  <a:lnTo>
                    <a:pt x="22" y="89"/>
                  </a:lnTo>
                  <a:lnTo>
                    <a:pt x="13" y="88"/>
                  </a:lnTo>
                  <a:lnTo>
                    <a:pt x="9" y="86"/>
                  </a:lnTo>
                  <a:lnTo>
                    <a:pt x="5" y="84"/>
                  </a:lnTo>
                  <a:lnTo>
                    <a:pt x="3" y="81"/>
                  </a:lnTo>
                  <a:lnTo>
                    <a:pt x="0" y="78"/>
                  </a:lnTo>
                  <a:lnTo>
                    <a:pt x="8" y="72"/>
                  </a:lnTo>
                  <a:lnTo>
                    <a:pt x="17" y="67"/>
                  </a:lnTo>
                  <a:lnTo>
                    <a:pt x="26" y="64"/>
                  </a:lnTo>
                  <a:lnTo>
                    <a:pt x="35" y="59"/>
                  </a:lnTo>
                  <a:lnTo>
                    <a:pt x="44" y="55"/>
                  </a:lnTo>
                  <a:lnTo>
                    <a:pt x="52" y="50"/>
                  </a:lnTo>
                  <a:lnTo>
                    <a:pt x="59" y="45"/>
                  </a:lnTo>
                  <a:lnTo>
                    <a:pt x="63" y="38"/>
                  </a:lnTo>
                  <a:lnTo>
                    <a:pt x="61" y="33"/>
                  </a:lnTo>
                  <a:lnTo>
                    <a:pt x="57" y="27"/>
                  </a:lnTo>
                  <a:lnTo>
                    <a:pt x="53" y="22"/>
                  </a:lnTo>
                  <a:lnTo>
                    <a:pt x="47" y="19"/>
                  </a:lnTo>
                  <a:lnTo>
                    <a:pt x="42" y="15"/>
                  </a:lnTo>
                  <a:lnTo>
                    <a:pt x="35" y="13"/>
                  </a:lnTo>
                  <a:lnTo>
                    <a:pt x="28" y="11"/>
                  </a:lnTo>
                  <a:lnTo>
                    <a:pt x="22" y="8"/>
                  </a:lnTo>
                  <a:lnTo>
                    <a:pt x="26" y="0"/>
                  </a:lnTo>
                  <a:lnTo>
                    <a:pt x="35" y="2"/>
                  </a:lnTo>
                  <a:lnTo>
                    <a:pt x="45" y="6"/>
                  </a:lnTo>
                  <a:lnTo>
                    <a:pt x="54" y="8"/>
                  </a:lnTo>
                  <a:lnTo>
                    <a:pt x="63" y="12"/>
                  </a:lnTo>
                  <a:lnTo>
                    <a:pt x="72" y="15"/>
                  </a:lnTo>
                  <a:lnTo>
                    <a:pt x="80" y="20"/>
                  </a:lnTo>
                  <a:lnTo>
                    <a:pt x="88" y="25"/>
                  </a:lnTo>
                  <a:lnTo>
                    <a:pt x="94" y="31"/>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1" name="Google Shape;241;p3"/>
            <p:cNvSpPr/>
            <p:nvPr/>
          </p:nvSpPr>
          <p:spPr>
            <a:xfrm>
              <a:off x="4108" y="3476"/>
              <a:ext cx="52" cy="44"/>
            </a:xfrm>
            <a:custGeom>
              <a:rect b="b" l="l" r="r" t="t"/>
              <a:pathLst>
                <a:path extrusionOk="0" h="44" w="52">
                  <a:moveTo>
                    <a:pt x="52" y="17"/>
                  </a:moveTo>
                  <a:lnTo>
                    <a:pt x="47" y="21"/>
                  </a:lnTo>
                  <a:lnTo>
                    <a:pt x="41" y="26"/>
                  </a:lnTo>
                  <a:lnTo>
                    <a:pt x="34" y="29"/>
                  </a:lnTo>
                  <a:lnTo>
                    <a:pt x="29" y="33"/>
                  </a:lnTo>
                  <a:lnTo>
                    <a:pt x="22" y="36"/>
                  </a:lnTo>
                  <a:lnTo>
                    <a:pt x="15" y="39"/>
                  </a:lnTo>
                  <a:lnTo>
                    <a:pt x="9" y="42"/>
                  </a:lnTo>
                  <a:lnTo>
                    <a:pt x="2" y="44"/>
                  </a:lnTo>
                  <a:lnTo>
                    <a:pt x="0" y="39"/>
                  </a:lnTo>
                  <a:lnTo>
                    <a:pt x="2" y="38"/>
                  </a:lnTo>
                  <a:lnTo>
                    <a:pt x="2" y="37"/>
                  </a:lnTo>
                  <a:lnTo>
                    <a:pt x="2" y="34"/>
                  </a:lnTo>
                  <a:lnTo>
                    <a:pt x="2" y="31"/>
                  </a:lnTo>
                  <a:lnTo>
                    <a:pt x="9" y="24"/>
                  </a:lnTo>
                  <a:lnTo>
                    <a:pt x="12" y="16"/>
                  </a:lnTo>
                  <a:lnTo>
                    <a:pt x="15" y="7"/>
                  </a:lnTo>
                  <a:lnTo>
                    <a:pt x="21" y="0"/>
                  </a:lnTo>
                  <a:lnTo>
                    <a:pt x="31" y="2"/>
                  </a:lnTo>
                  <a:lnTo>
                    <a:pt x="40" y="5"/>
                  </a:lnTo>
                  <a:lnTo>
                    <a:pt x="48" y="10"/>
                  </a:lnTo>
                  <a:lnTo>
                    <a:pt x="52" y="17"/>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2" name="Google Shape;242;p3"/>
            <p:cNvSpPr/>
            <p:nvPr/>
          </p:nvSpPr>
          <p:spPr>
            <a:xfrm>
              <a:off x="3582" y="3491"/>
              <a:ext cx="214" cy="81"/>
            </a:xfrm>
            <a:custGeom>
              <a:rect b="b" l="l" r="r" t="t"/>
              <a:pathLst>
                <a:path extrusionOk="0" h="81" w="214">
                  <a:moveTo>
                    <a:pt x="214" y="9"/>
                  </a:moveTo>
                  <a:lnTo>
                    <a:pt x="210" y="13"/>
                  </a:lnTo>
                  <a:lnTo>
                    <a:pt x="204" y="15"/>
                  </a:lnTo>
                  <a:lnTo>
                    <a:pt x="200" y="18"/>
                  </a:lnTo>
                  <a:lnTo>
                    <a:pt x="194" y="20"/>
                  </a:lnTo>
                  <a:lnTo>
                    <a:pt x="190" y="23"/>
                  </a:lnTo>
                  <a:lnTo>
                    <a:pt x="184" y="26"/>
                  </a:lnTo>
                  <a:lnTo>
                    <a:pt x="179" y="28"/>
                  </a:lnTo>
                  <a:lnTo>
                    <a:pt x="173" y="31"/>
                  </a:lnTo>
                  <a:lnTo>
                    <a:pt x="153" y="40"/>
                  </a:lnTo>
                  <a:lnTo>
                    <a:pt x="133" y="47"/>
                  </a:lnTo>
                  <a:lnTo>
                    <a:pt x="113" y="55"/>
                  </a:lnTo>
                  <a:lnTo>
                    <a:pt x="92" y="60"/>
                  </a:lnTo>
                  <a:lnTo>
                    <a:pt x="71" y="66"/>
                  </a:lnTo>
                  <a:lnTo>
                    <a:pt x="50" y="72"/>
                  </a:lnTo>
                  <a:lnTo>
                    <a:pt x="29" y="77"/>
                  </a:lnTo>
                  <a:lnTo>
                    <a:pt x="6" y="81"/>
                  </a:lnTo>
                  <a:lnTo>
                    <a:pt x="4" y="80"/>
                  </a:lnTo>
                  <a:lnTo>
                    <a:pt x="2" y="79"/>
                  </a:lnTo>
                  <a:lnTo>
                    <a:pt x="1" y="77"/>
                  </a:lnTo>
                  <a:lnTo>
                    <a:pt x="0" y="76"/>
                  </a:lnTo>
                  <a:lnTo>
                    <a:pt x="0" y="70"/>
                  </a:lnTo>
                  <a:lnTo>
                    <a:pt x="15" y="69"/>
                  </a:lnTo>
                  <a:lnTo>
                    <a:pt x="32" y="65"/>
                  </a:lnTo>
                  <a:lnTo>
                    <a:pt x="49" y="62"/>
                  </a:lnTo>
                  <a:lnTo>
                    <a:pt x="66" y="58"/>
                  </a:lnTo>
                  <a:lnTo>
                    <a:pt x="81" y="52"/>
                  </a:lnTo>
                  <a:lnTo>
                    <a:pt x="98" y="48"/>
                  </a:lnTo>
                  <a:lnTo>
                    <a:pt x="115" y="42"/>
                  </a:lnTo>
                  <a:lnTo>
                    <a:pt x="130" y="36"/>
                  </a:lnTo>
                  <a:lnTo>
                    <a:pt x="139" y="31"/>
                  </a:lnTo>
                  <a:lnTo>
                    <a:pt x="150" y="28"/>
                  </a:lnTo>
                  <a:lnTo>
                    <a:pt x="160" y="24"/>
                  </a:lnTo>
                  <a:lnTo>
                    <a:pt x="169" y="20"/>
                  </a:lnTo>
                  <a:lnTo>
                    <a:pt x="179" y="16"/>
                  </a:lnTo>
                  <a:lnTo>
                    <a:pt x="188" y="12"/>
                  </a:lnTo>
                  <a:lnTo>
                    <a:pt x="197" y="6"/>
                  </a:lnTo>
                  <a:lnTo>
                    <a:pt x="204" y="0"/>
                  </a:lnTo>
                  <a:lnTo>
                    <a:pt x="209" y="0"/>
                  </a:lnTo>
                  <a:lnTo>
                    <a:pt x="212" y="0"/>
                  </a:lnTo>
                  <a:lnTo>
                    <a:pt x="214" y="4"/>
                  </a:lnTo>
                  <a:lnTo>
                    <a:pt x="214"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3" name="Google Shape;243;p3"/>
            <p:cNvSpPr/>
            <p:nvPr/>
          </p:nvSpPr>
          <p:spPr>
            <a:xfrm>
              <a:off x="3801" y="3495"/>
              <a:ext cx="58" cy="66"/>
            </a:xfrm>
            <a:custGeom>
              <a:rect b="b" l="l" r="r" t="t"/>
              <a:pathLst>
                <a:path extrusionOk="0" h="66" w="58">
                  <a:moveTo>
                    <a:pt x="51" y="37"/>
                  </a:moveTo>
                  <a:lnTo>
                    <a:pt x="49" y="34"/>
                  </a:lnTo>
                  <a:lnTo>
                    <a:pt x="46" y="41"/>
                  </a:lnTo>
                  <a:lnTo>
                    <a:pt x="40" y="47"/>
                  </a:lnTo>
                  <a:lnTo>
                    <a:pt x="36" y="52"/>
                  </a:lnTo>
                  <a:lnTo>
                    <a:pt x="29" y="56"/>
                  </a:lnTo>
                  <a:lnTo>
                    <a:pt x="22" y="60"/>
                  </a:lnTo>
                  <a:lnTo>
                    <a:pt x="16" y="62"/>
                  </a:lnTo>
                  <a:lnTo>
                    <a:pt x="8" y="65"/>
                  </a:lnTo>
                  <a:lnTo>
                    <a:pt x="0" y="66"/>
                  </a:lnTo>
                  <a:lnTo>
                    <a:pt x="0" y="58"/>
                  </a:lnTo>
                  <a:lnTo>
                    <a:pt x="6" y="55"/>
                  </a:lnTo>
                  <a:lnTo>
                    <a:pt x="12" y="53"/>
                  </a:lnTo>
                  <a:lnTo>
                    <a:pt x="19" y="49"/>
                  </a:lnTo>
                  <a:lnTo>
                    <a:pt x="25" y="47"/>
                  </a:lnTo>
                  <a:lnTo>
                    <a:pt x="30" y="45"/>
                  </a:lnTo>
                  <a:lnTo>
                    <a:pt x="35" y="40"/>
                  </a:lnTo>
                  <a:lnTo>
                    <a:pt x="39" y="36"/>
                  </a:lnTo>
                  <a:lnTo>
                    <a:pt x="41" y="29"/>
                  </a:lnTo>
                  <a:lnTo>
                    <a:pt x="45" y="20"/>
                  </a:lnTo>
                  <a:lnTo>
                    <a:pt x="47" y="12"/>
                  </a:lnTo>
                  <a:lnTo>
                    <a:pt x="49" y="5"/>
                  </a:lnTo>
                  <a:lnTo>
                    <a:pt x="53" y="0"/>
                  </a:lnTo>
                  <a:lnTo>
                    <a:pt x="58" y="7"/>
                  </a:lnTo>
                  <a:lnTo>
                    <a:pt x="57" y="16"/>
                  </a:lnTo>
                  <a:lnTo>
                    <a:pt x="54" y="27"/>
                  </a:lnTo>
                  <a:lnTo>
                    <a:pt x="51"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4" name="Google Shape;244;p3"/>
            <p:cNvSpPr/>
            <p:nvPr/>
          </p:nvSpPr>
          <p:spPr>
            <a:xfrm>
              <a:off x="3538" y="3522"/>
              <a:ext cx="277" cy="92"/>
            </a:xfrm>
            <a:custGeom>
              <a:rect b="b" l="l" r="r" t="t"/>
              <a:pathLst>
                <a:path extrusionOk="0" h="92" w="277">
                  <a:moveTo>
                    <a:pt x="277" y="4"/>
                  </a:moveTo>
                  <a:lnTo>
                    <a:pt x="275" y="9"/>
                  </a:lnTo>
                  <a:lnTo>
                    <a:pt x="272" y="12"/>
                  </a:lnTo>
                  <a:lnTo>
                    <a:pt x="267" y="14"/>
                  </a:lnTo>
                  <a:lnTo>
                    <a:pt x="262" y="17"/>
                  </a:lnTo>
                  <a:lnTo>
                    <a:pt x="251" y="22"/>
                  </a:lnTo>
                  <a:lnTo>
                    <a:pt x="239" y="27"/>
                  </a:lnTo>
                  <a:lnTo>
                    <a:pt x="227" y="32"/>
                  </a:lnTo>
                  <a:lnTo>
                    <a:pt x="216" y="36"/>
                  </a:lnTo>
                  <a:lnTo>
                    <a:pt x="204" y="41"/>
                  </a:lnTo>
                  <a:lnTo>
                    <a:pt x="191" y="45"/>
                  </a:lnTo>
                  <a:lnTo>
                    <a:pt x="179" y="49"/>
                  </a:lnTo>
                  <a:lnTo>
                    <a:pt x="166" y="53"/>
                  </a:lnTo>
                  <a:lnTo>
                    <a:pt x="153" y="56"/>
                  </a:lnTo>
                  <a:lnTo>
                    <a:pt x="140" y="60"/>
                  </a:lnTo>
                  <a:lnTo>
                    <a:pt x="127" y="64"/>
                  </a:lnTo>
                  <a:lnTo>
                    <a:pt x="115" y="68"/>
                  </a:lnTo>
                  <a:lnTo>
                    <a:pt x="102" y="71"/>
                  </a:lnTo>
                  <a:lnTo>
                    <a:pt x="89" y="76"/>
                  </a:lnTo>
                  <a:lnTo>
                    <a:pt x="77" y="79"/>
                  </a:lnTo>
                  <a:lnTo>
                    <a:pt x="65" y="84"/>
                  </a:lnTo>
                  <a:lnTo>
                    <a:pt x="58" y="86"/>
                  </a:lnTo>
                  <a:lnTo>
                    <a:pt x="51" y="87"/>
                  </a:lnTo>
                  <a:lnTo>
                    <a:pt x="45" y="90"/>
                  </a:lnTo>
                  <a:lnTo>
                    <a:pt x="37" y="91"/>
                  </a:lnTo>
                  <a:lnTo>
                    <a:pt x="29" y="92"/>
                  </a:lnTo>
                  <a:lnTo>
                    <a:pt x="22" y="92"/>
                  </a:lnTo>
                  <a:lnTo>
                    <a:pt x="14" y="91"/>
                  </a:lnTo>
                  <a:lnTo>
                    <a:pt x="7" y="90"/>
                  </a:lnTo>
                  <a:lnTo>
                    <a:pt x="3" y="83"/>
                  </a:lnTo>
                  <a:lnTo>
                    <a:pt x="1" y="76"/>
                  </a:lnTo>
                  <a:lnTo>
                    <a:pt x="0" y="68"/>
                  </a:lnTo>
                  <a:lnTo>
                    <a:pt x="0" y="58"/>
                  </a:lnTo>
                  <a:lnTo>
                    <a:pt x="2" y="52"/>
                  </a:lnTo>
                  <a:lnTo>
                    <a:pt x="4" y="45"/>
                  </a:lnTo>
                  <a:lnTo>
                    <a:pt x="7" y="38"/>
                  </a:lnTo>
                  <a:lnTo>
                    <a:pt x="10" y="31"/>
                  </a:lnTo>
                  <a:lnTo>
                    <a:pt x="13" y="25"/>
                  </a:lnTo>
                  <a:lnTo>
                    <a:pt x="19" y="19"/>
                  </a:lnTo>
                  <a:lnTo>
                    <a:pt x="26" y="16"/>
                  </a:lnTo>
                  <a:lnTo>
                    <a:pt x="33" y="13"/>
                  </a:lnTo>
                  <a:lnTo>
                    <a:pt x="38" y="14"/>
                  </a:lnTo>
                  <a:lnTo>
                    <a:pt x="39" y="18"/>
                  </a:lnTo>
                  <a:lnTo>
                    <a:pt x="39" y="24"/>
                  </a:lnTo>
                  <a:lnTo>
                    <a:pt x="39" y="29"/>
                  </a:lnTo>
                  <a:lnTo>
                    <a:pt x="32" y="29"/>
                  </a:lnTo>
                  <a:lnTo>
                    <a:pt x="27" y="29"/>
                  </a:lnTo>
                  <a:lnTo>
                    <a:pt x="22" y="31"/>
                  </a:lnTo>
                  <a:lnTo>
                    <a:pt x="18" y="36"/>
                  </a:lnTo>
                  <a:lnTo>
                    <a:pt x="14" y="46"/>
                  </a:lnTo>
                  <a:lnTo>
                    <a:pt x="11" y="56"/>
                  </a:lnTo>
                  <a:lnTo>
                    <a:pt x="11" y="67"/>
                  </a:lnTo>
                  <a:lnTo>
                    <a:pt x="13" y="77"/>
                  </a:lnTo>
                  <a:lnTo>
                    <a:pt x="28" y="79"/>
                  </a:lnTo>
                  <a:lnTo>
                    <a:pt x="42" y="78"/>
                  </a:lnTo>
                  <a:lnTo>
                    <a:pt x="57" y="76"/>
                  </a:lnTo>
                  <a:lnTo>
                    <a:pt x="72" y="71"/>
                  </a:lnTo>
                  <a:lnTo>
                    <a:pt x="85" y="65"/>
                  </a:lnTo>
                  <a:lnTo>
                    <a:pt x="100" y="60"/>
                  </a:lnTo>
                  <a:lnTo>
                    <a:pt x="114" y="55"/>
                  </a:lnTo>
                  <a:lnTo>
                    <a:pt x="129" y="53"/>
                  </a:lnTo>
                  <a:lnTo>
                    <a:pt x="141" y="48"/>
                  </a:lnTo>
                  <a:lnTo>
                    <a:pt x="153" y="45"/>
                  </a:lnTo>
                  <a:lnTo>
                    <a:pt x="167" y="40"/>
                  </a:lnTo>
                  <a:lnTo>
                    <a:pt x="180" y="36"/>
                  </a:lnTo>
                  <a:lnTo>
                    <a:pt x="192" y="32"/>
                  </a:lnTo>
                  <a:lnTo>
                    <a:pt x="206" y="27"/>
                  </a:lnTo>
                  <a:lnTo>
                    <a:pt x="218" y="22"/>
                  </a:lnTo>
                  <a:lnTo>
                    <a:pt x="230" y="17"/>
                  </a:lnTo>
                  <a:lnTo>
                    <a:pt x="233" y="17"/>
                  </a:lnTo>
                  <a:lnTo>
                    <a:pt x="236" y="16"/>
                  </a:lnTo>
                  <a:lnTo>
                    <a:pt x="238" y="14"/>
                  </a:lnTo>
                  <a:lnTo>
                    <a:pt x="242" y="13"/>
                  </a:lnTo>
                  <a:lnTo>
                    <a:pt x="245" y="11"/>
                  </a:lnTo>
                  <a:lnTo>
                    <a:pt x="251" y="9"/>
                  </a:lnTo>
                  <a:lnTo>
                    <a:pt x="256" y="6"/>
                  </a:lnTo>
                  <a:lnTo>
                    <a:pt x="261" y="4"/>
                  </a:lnTo>
                  <a:lnTo>
                    <a:pt x="264" y="2"/>
                  </a:lnTo>
                  <a:lnTo>
                    <a:pt x="267" y="0"/>
                  </a:lnTo>
                  <a:lnTo>
                    <a:pt x="272" y="0"/>
                  </a:lnTo>
                  <a:lnTo>
                    <a:pt x="274" y="2"/>
                  </a:lnTo>
                  <a:lnTo>
                    <a:pt x="275" y="3"/>
                  </a:lnTo>
                  <a:lnTo>
                    <a:pt x="275" y="3"/>
                  </a:lnTo>
                  <a:lnTo>
                    <a:pt x="276" y="4"/>
                  </a:lnTo>
                  <a:lnTo>
                    <a:pt x="277"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5" name="Google Shape;245;p3"/>
            <p:cNvSpPr/>
            <p:nvPr/>
          </p:nvSpPr>
          <p:spPr>
            <a:xfrm>
              <a:off x="4333" y="3529"/>
              <a:ext cx="85" cy="54"/>
            </a:xfrm>
            <a:custGeom>
              <a:rect b="b" l="l" r="r" t="t"/>
              <a:pathLst>
                <a:path extrusionOk="0" h="54" w="85">
                  <a:moveTo>
                    <a:pt x="85" y="39"/>
                  </a:moveTo>
                  <a:lnTo>
                    <a:pt x="81" y="32"/>
                  </a:lnTo>
                  <a:lnTo>
                    <a:pt x="77" y="26"/>
                  </a:lnTo>
                  <a:lnTo>
                    <a:pt x="72" y="20"/>
                  </a:lnTo>
                  <a:lnTo>
                    <a:pt x="68" y="15"/>
                  </a:lnTo>
                  <a:lnTo>
                    <a:pt x="58" y="19"/>
                  </a:lnTo>
                  <a:lnTo>
                    <a:pt x="50" y="26"/>
                  </a:lnTo>
                  <a:lnTo>
                    <a:pt x="43" y="34"/>
                  </a:lnTo>
                  <a:lnTo>
                    <a:pt x="38" y="42"/>
                  </a:lnTo>
                  <a:lnTo>
                    <a:pt x="31" y="49"/>
                  </a:lnTo>
                  <a:lnTo>
                    <a:pt x="23" y="54"/>
                  </a:lnTo>
                  <a:lnTo>
                    <a:pt x="13" y="54"/>
                  </a:lnTo>
                  <a:lnTo>
                    <a:pt x="0" y="48"/>
                  </a:lnTo>
                  <a:lnTo>
                    <a:pt x="6" y="41"/>
                  </a:lnTo>
                  <a:lnTo>
                    <a:pt x="13" y="34"/>
                  </a:lnTo>
                  <a:lnTo>
                    <a:pt x="21" y="28"/>
                  </a:lnTo>
                  <a:lnTo>
                    <a:pt x="29" y="22"/>
                  </a:lnTo>
                  <a:lnTo>
                    <a:pt x="37" y="17"/>
                  </a:lnTo>
                  <a:lnTo>
                    <a:pt x="44" y="12"/>
                  </a:lnTo>
                  <a:lnTo>
                    <a:pt x="51" y="6"/>
                  </a:lnTo>
                  <a:lnTo>
                    <a:pt x="59" y="0"/>
                  </a:lnTo>
                  <a:lnTo>
                    <a:pt x="70" y="6"/>
                  </a:lnTo>
                  <a:lnTo>
                    <a:pt x="77" y="17"/>
                  </a:lnTo>
                  <a:lnTo>
                    <a:pt x="82" y="28"/>
                  </a:lnTo>
                  <a:lnTo>
                    <a:pt x="85" y="39"/>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6" name="Google Shape;246;p3"/>
            <p:cNvSpPr/>
            <p:nvPr/>
          </p:nvSpPr>
          <p:spPr>
            <a:xfrm>
              <a:off x="3953" y="3534"/>
              <a:ext cx="45" cy="40"/>
            </a:xfrm>
            <a:custGeom>
              <a:rect b="b" l="l" r="r" t="t"/>
              <a:pathLst>
                <a:path extrusionOk="0" h="40" w="45">
                  <a:moveTo>
                    <a:pt x="45" y="10"/>
                  </a:moveTo>
                  <a:lnTo>
                    <a:pt x="45" y="19"/>
                  </a:lnTo>
                  <a:lnTo>
                    <a:pt x="43" y="24"/>
                  </a:lnTo>
                  <a:lnTo>
                    <a:pt x="40" y="30"/>
                  </a:lnTo>
                  <a:lnTo>
                    <a:pt x="40" y="40"/>
                  </a:lnTo>
                  <a:lnTo>
                    <a:pt x="36" y="36"/>
                  </a:lnTo>
                  <a:lnTo>
                    <a:pt x="33" y="34"/>
                  </a:lnTo>
                  <a:lnTo>
                    <a:pt x="28" y="31"/>
                  </a:lnTo>
                  <a:lnTo>
                    <a:pt x="23" y="30"/>
                  </a:lnTo>
                  <a:lnTo>
                    <a:pt x="18" y="29"/>
                  </a:lnTo>
                  <a:lnTo>
                    <a:pt x="12" y="28"/>
                  </a:lnTo>
                  <a:lnTo>
                    <a:pt x="7" y="27"/>
                  </a:lnTo>
                  <a:lnTo>
                    <a:pt x="1" y="26"/>
                  </a:lnTo>
                  <a:lnTo>
                    <a:pt x="1" y="19"/>
                  </a:lnTo>
                  <a:lnTo>
                    <a:pt x="0" y="9"/>
                  </a:lnTo>
                  <a:lnTo>
                    <a:pt x="1" y="2"/>
                  </a:lnTo>
                  <a:lnTo>
                    <a:pt x="8" y="0"/>
                  </a:lnTo>
                  <a:lnTo>
                    <a:pt x="14" y="0"/>
                  </a:lnTo>
                  <a:lnTo>
                    <a:pt x="18" y="0"/>
                  </a:lnTo>
                  <a:lnTo>
                    <a:pt x="24" y="1"/>
                  </a:lnTo>
                  <a:lnTo>
                    <a:pt x="28" y="1"/>
                  </a:lnTo>
                  <a:lnTo>
                    <a:pt x="33" y="4"/>
                  </a:lnTo>
                  <a:lnTo>
                    <a:pt x="37" y="5"/>
                  </a:lnTo>
                  <a:lnTo>
                    <a:pt x="42" y="8"/>
                  </a:lnTo>
                  <a:lnTo>
                    <a:pt x="45" y="10"/>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7" name="Google Shape;247;p3"/>
            <p:cNvSpPr/>
            <p:nvPr/>
          </p:nvSpPr>
          <p:spPr>
            <a:xfrm>
              <a:off x="4263" y="3543"/>
              <a:ext cx="85" cy="31"/>
            </a:xfrm>
            <a:custGeom>
              <a:rect b="b" l="l" r="r" t="t"/>
              <a:pathLst>
                <a:path extrusionOk="0" h="31" w="85">
                  <a:moveTo>
                    <a:pt x="52" y="31"/>
                  </a:moveTo>
                  <a:lnTo>
                    <a:pt x="45" y="29"/>
                  </a:lnTo>
                  <a:lnTo>
                    <a:pt x="38" y="28"/>
                  </a:lnTo>
                  <a:lnTo>
                    <a:pt x="32" y="27"/>
                  </a:lnTo>
                  <a:lnTo>
                    <a:pt x="25" y="26"/>
                  </a:lnTo>
                  <a:lnTo>
                    <a:pt x="18" y="25"/>
                  </a:lnTo>
                  <a:lnTo>
                    <a:pt x="11" y="22"/>
                  </a:lnTo>
                  <a:lnTo>
                    <a:pt x="6" y="20"/>
                  </a:lnTo>
                  <a:lnTo>
                    <a:pt x="0" y="17"/>
                  </a:lnTo>
                  <a:lnTo>
                    <a:pt x="85" y="0"/>
                  </a:lnTo>
                  <a:lnTo>
                    <a:pt x="52" y="31"/>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8" name="Google Shape;248;p3"/>
            <p:cNvSpPr/>
            <p:nvPr/>
          </p:nvSpPr>
          <p:spPr>
            <a:xfrm>
              <a:off x="4493" y="3543"/>
              <a:ext cx="69" cy="48"/>
            </a:xfrm>
            <a:custGeom>
              <a:rect b="b" l="l" r="r" t="t"/>
              <a:pathLst>
                <a:path extrusionOk="0" h="48" w="69">
                  <a:moveTo>
                    <a:pt x="69" y="41"/>
                  </a:moveTo>
                  <a:lnTo>
                    <a:pt x="61" y="42"/>
                  </a:lnTo>
                  <a:lnTo>
                    <a:pt x="54" y="40"/>
                  </a:lnTo>
                  <a:lnTo>
                    <a:pt x="49" y="36"/>
                  </a:lnTo>
                  <a:lnTo>
                    <a:pt x="43" y="32"/>
                  </a:lnTo>
                  <a:lnTo>
                    <a:pt x="38" y="27"/>
                  </a:lnTo>
                  <a:lnTo>
                    <a:pt x="32" y="24"/>
                  </a:lnTo>
                  <a:lnTo>
                    <a:pt x="25" y="22"/>
                  </a:lnTo>
                  <a:lnTo>
                    <a:pt x="19" y="25"/>
                  </a:lnTo>
                  <a:lnTo>
                    <a:pt x="14" y="32"/>
                  </a:lnTo>
                  <a:lnTo>
                    <a:pt x="12" y="40"/>
                  </a:lnTo>
                  <a:lnTo>
                    <a:pt x="7" y="47"/>
                  </a:lnTo>
                  <a:lnTo>
                    <a:pt x="0" y="48"/>
                  </a:lnTo>
                  <a:lnTo>
                    <a:pt x="0" y="34"/>
                  </a:lnTo>
                  <a:lnTo>
                    <a:pt x="2" y="21"/>
                  </a:lnTo>
                  <a:lnTo>
                    <a:pt x="9" y="10"/>
                  </a:lnTo>
                  <a:lnTo>
                    <a:pt x="18" y="0"/>
                  </a:lnTo>
                  <a:lnTo>
                    <a:pt x="25" y="3"/>
                  </a:lnTo>
                  <a:lnTo>
                    <a:pt x="33" y="6"/>
                  </a:lnTo>
                  <a:lnTo>
                    <a:pt x="40" y="11"/>
                  </a:lnTo>
                  <a:lnTo>
                    <a:pt x="47" y="17"/>
                  </a:lnTo>
                  <a:lnTo>
                    <a:pt x="52" y="22"/>
                  </a:lnTo>
                  <a:lnTo>
                    <a:pt x="58" y="28"/>
                  </a:lnTo>
                  <a:lnTo>
                    <a:pt x="63" y="35"/>
                  </a:lnTo>
                  <a:lnTo>
                    <a:pt x="69" y="41"/>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9" name="Google Shape;249;p3"/>
            <p:cNvSpPr/>
            <p:nvPr/>
          </p:nvSpPr>
          <p:spPr>
            <a:xfrm>
              <a:off x="5069" y="3546"/>
              <a:ext cx="36" cy="80"/>
            </a:xfrm>
            <a:custGeom>
              <a:rect b="b" l="l" r="r" t="t"/>
              <a:pathLst>
                <a:path extrusionOk="0" h="80" w="36">
                  <a:moveTo>
                    <a:pt x="33" y="32"/>
                  </a:moveTo>
                  <a:lnTo>
                    <a:pt x="35" y="45"/>
                  </a:lnTo>
                  <a:lnTo>
                    <a:pt x="36" y="54"/>
                  </a:lnTo>
                  <a:lnTo>
                    <a:pt x="35" y="63"/>
                  </a:lnTo>
                  <a:lnTo>
                    <a:pt x="33" y="72"/>
                  </a:lnTo>
                  <a:lnTo>
                    <a:pt x="28" y="79"/>
                  </a:lnTo>
                  <a:lnTo>
                    <a:pt x="21" y="80"/>
                  </a:lnTo>
                  <a:lnTo>
                    <a:pt x="18" y="75"/>
                  </a:lnTo>
                  <a:lnTo>
                    <a:pt x="20" y="65"/>
                  </a:lnTo>
                  <a:lnTo>
                    <a:pt x="24" y="57"/>
                  </a:lnTo>
                  <a:lnTo>
                    <a:pt x="22" y="46"/>
                  </a:lnTo>
                  <a:lnTo>
                    <a:pt x="20" y="36"/>
                  </a:lnTo>
                  <a:lnTo>
                    <a:pt x="18" y="25"/>
                  </a:lnTo>
                  <a:lnTo>
                    <a:pt x="12" y="18"/>
                  </a:lnTo>
                  <a:lnTo>
                    <a:pt x="7" y="12"/>
                  </a:lnTo>
                  <a:lnTo>
                    <a:pt x="2" y="8"/>
                  </a:lnTo>
                  <a:lnTo>
                    <a:pt x="0" y="0"/>
                  </a:lnTo>
                  <a:lnTo>
                    <a:pt x="6" y="1"/>
                  </a:lnTo>
                  <a:lnTo>
                    <a:pt x="11" y="3"/>
                  </a:lnTo>
                  <a:lnTo>
                    <a:pt x="17" y="7"/>
                  </a:lnTo>
                  <a:lnTo>
                    <a:pt x="21" y="10"/>
                  </a:lnTo>
                  <a:lnTo>
                    <a:pt x="26" y="15"/>
                  </a:lnTo>
                  <a:lnTo>
                    <a:pt x="30" y="19"/>
                  </a:lnTo>
                  <a:lnTo>
                    <a:pt x="33" y="25"/>
                  </a:lnTo>
                  <a:lnTo>
                    <a:pt x="33"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0" name="Google Shape;250;p3"/>
            <p:cNvSpPr/>
            <p:nvPr/>
          </p:nvSpPr>
          <p:spPr>
            <a:xfrm>
              <a:off x="4167" y="3556"/>
              <a:ext cx="435" cy="141"/>
            </a:xfrm>
            <a:custGeom>
              <a:rect b="b" l="l" r="r" t="t"/>
              <a:pathLst>
                <a:path extrusionOk="0" h="141" w="435">
                  <a:moveTo>
                    <a:pt x="46" y="9"/>
                  </a:moveTo>
                  <a:lnTo>
                    <a:pt x="63" y="13"/>
                  </a:lnTo>
                  <a:lnTo>
                    <a:pt x="79" y="18"/>
                  </a:lnTo>
                  <a:lnTo>
                    <a:pt x="96" y="21"/>
                  </a:lnTo>
                  <a:lnTo>
                    <a:pt x="114" y="24"/>
                  </a:lnTo>
                  <a:lnTo>
                    <a:pt x="131" y="29"/>
                  </a:lnTo>
                  <a:lnTo>
                    <a:pt x="149" y="33"/>
                  </a:lnTo>
                  <a:lnTo>
                    <a:pt x="166" y="36"/>
                  </a:lnTo>
                  <a:lnTo>
                    <a:pt x="183" y="38"/>
                  </a:lnTo>
                  <a:lnTo>
                    <a:pt x="201" y="42"/>
                  </a:lnTo>
                  <a:lnTo>
                    <a:pt x="219" y="44"/>
                  </a:lnTo>
                  <a:lnTo>
                    <a:pt x="238" y="47"/>
                  </a:lnTo>
                  <a:lnTo>
                    <a:pt x="256" y="48"/>
                  </a:lnTo>
                  <a:lnTo>
                    <a:pt x="274" y="48"/>
                  </a:lnTo>
                  <a:lnTo>
                    <a:pt x="293" y="49"/>
                  </a:lnTo>
                  <a:lnTo>
                    <a:pt x="311" y="48"/>
                  </a:lnTo>
                  <a:lnTo>
                    <a:pt x="330" y="47"/>
                  </a:lnTo>
                  <a:lnTo>
                    <a:pt x="344" y="47"/>
                  </a:lnTo>
                  <a:lnTo>
                    <a:pt x="356" y="45"/>
                  </a:lnTo>
                  <a:lnTo>
                    <a:pt x="369" y="45"/>
                  </a:lnTo>
                  <a:lnTo>
                    <a:pt x="383" y="44"/>
                  </a:lnTo>
                  <a:lnTo>
                    <a:pt x="396" y="43"/>
                  </a:lnTo>
                  <a:lnTo>
                    <a:pt x="410" y="42"/>
                  </a:lnTo>
                  <a:lnTo>
                    <a:pt x="422" y="40"/>
                  </a:lnTo>
                  <a:lnTo>
                    <a:pt x="435" y="37"/>
                  </a:lnTo>
                  <a:lnTo>
                    <a:pt x="432" y="48"/>
                  </a:lnTo>
                  <a:lnTo>
                    <a:pt x="427" y="58"/>
                  </a:lnTo>
                  <a:lnTo>
                    <a:pt x="424" y="69"/>
                  </a:lnTo>
                  <a:lnTo>
                    <a:pt x="420" y="79"/>
                  </a:lnTo>
                  <a:lnTo>
                    <a:pt x="414" y="89"/>
                  </a:lnTo>
                  <a:lnTo>
                    <a:pt x="410" y="100"/>
                  </a:lnTo>
                  <a:lnTo>
                    <a:pt x="404" y="110"/>
                  </a:lnTo>
                  <a:lnTo>
                    <a:pt x="400" y="121"/>
                  </a:lnTo>
                  <a:lnTo>
                    <a:pt x="386" y="129"/>
                  </a:lnTo>
                  <a:lnTo>
                    <a:pt x="372" y="136"/>
                  </a:lnTo>
                  <a:lnTo>
                    <a:pt x="358" y="139"/>
                  </a:lnTo>
                  <a:lnTo>
                    <a:pt x="344" y="141"/>
                  </a:lnTo>
                  <a:lnTo>
                    <a:pt x="330" y="139"/>
                  </a:lnTo>
                  <a:lnTo>
                    <a:pt x="316" y="138"/>
                  </a:lnTo>
                  <a:lnTo>
                    <a:pt x="302" y="135"/>
                  </a:lnTo>
                  <a:lnTo>
                    <a:pt x="288" y="130"/>
                  </a:lnTo>
                  <a:lnTo>
                    <a:pt x="274" y="124"/>
                  </a:lnTo>
                  <a:lnTo>
                    <a:pt x="261" y="118"/>
                  </a:lnTo>
                  <a:lnTo>
                    <a:pt x="247" y="113"/>
                  </a:lnTo>
                  <a:lnTo>
                    <a:pt x="234" y="106"/>
                  </a:lnTo>
                  <a:lnTo>
                    <a:pt x="220" y="100"/>
                  </a:lnTo>
                  <a:lnTo>
                    <a:pt x="207" y="94"/>
                  </a:lnTo>
                  <a:lnTo>
                    <a:pt x="194" y="88"/>
                  </a:lnTo>
                  <a:lnTo>
                    <a:pt x="181" y="85"/>
                  </a:lnTo>
                  <a:lnTo>
                    <a:pt x="170" y="79"/>
                  </a:lnTo>
                  <a:lnTo>
                    <a:pt x="159" y="74"/>
                  </a:lnTo>
                  <a:lnTo>
                    <a:pt x="148" y="69"/>
                  </a:lnTo>
                  <a:lnTo>
                    <a:pt x="136" y="64"/>
                  </a:lnTo>
                  <a:lnTo>
                    <a:pt x="125" y="58"/>
                  </a:lnTo>
                  <a:lnTo>
                    <a:pt x="114" y="53"/>
                  </a:lnTo>
                  <a:lnTo>
                    <a:pt x="102" y="48"/>
                  </a:lnTo>
                  <a:lnTo>
                    <a:pt x="91" y="43"/>
                  </a:lnTo>
                  <a:lnTo>
                    <a:pt x="79" y="38"/>
                  </a:lnTo>
                  <a:lnTo>
                    <a:pt x="68" y="33"/>
                  </a:lnTo>
                  <a:lnTo>
                    <a:pt x="57" y="28"/>
                  </a:lnTo>
                  <a:lnTo>
                    <a:pt x="46" y="23"/>
                  </a:lnTo>
                  <a:lnTo>
                    <a:pt x="35" y="18"/>
                  </a:lnTo>
                  <a:lnTo>
                    <a:pt x="23" y="13"/>
                  </a:lnTo>
                  <a:lnTo>
                    <a:pt x="11" y="8"/>
                  </a:lnTo>
                  <a:lnTo>
                    <a:pt x="0" y="4"/>
                  </a:lnTo>
                  <a:lnTo>
                    <a:pt x="6" y="1"/>
                  </a:lnTo>
                  <a:lnTo>
                    <a:pt x="11" y="0"/>
                  </a:lnTo>
                  <a:lnTo>
                    <a:pt x="18" y="0"/>
                  </a:lnTo>
                  <a:lnTo>
                    <a:pt x="23" y="1"/>
                  </a:lnTo>
                  <a:lnTo>
                    <a:pt x="29" y="4"/>
                  </a:lnTo>
                  <a:lnTo>
                    <a:pt x="35" y="6"/>
                  </a:lnTo>
                  <a:lnTo>
                    <a:pt x="40" y="8"/>
                  </a:lnTo>
                  <a:lnTo>
                    <a:pt x="46" y="9"/>
                  </a:lnTo>
                  <a:close/>
                </a:path>
              </a:pathLst>
            </a:custGeom>
            <a:solidFill>
              <a:srgbClr val="D1D1D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1" name="Google Shape;251;p3"/>
            <p:cNvSpPr/>
            <p:nvPr/>
          </p:nvSpPr>
          <p:spPr>
            <a:xfrm>
              <a:off x="4376" y="3562"/>
              <a:ext cx="47" cy="25"/>
            </a:xfrm>
            <a:custGeom>
              <a:rect b="b" l="l" r="r" t="t"/>
              <a:pathLst>
                <a:path extrusionOk="0" h="25" w="47">
                  <a:moveTo>
                    <a:pt x="43" y="18"/>
                  </a:moveTo>
                  <a:lnTo>
                    <a:pt x="44" y="17"/>
                  </a:lnTo>
                  <a:lnTo>
                    <a:pt x="47" y="20"/>
                  </a:lnTo>
                  <a:lnTo>
                    <a:pt x="47" y="22"/>
                  </a:lnTo>
                  <a:lnTo>
                    <a:pt x="46" y="24"/>
                  </a:lnTo>
                  <a:lnTo>
                    <a:pt x="44" y="25"/>
                  </a:lnTo>
                  <a:lnTo>
                    <a:pt x="38" y="25"/>
                  </a:lnTo>
                  <a:lnTo>
                    <a:pt x="33" y="24"/>
                  </a:lnTo>
                  <a:lnTo>
                    <a:pt x="27" y="24"/>
                  </a:lnTo>
                  <a:lnTo>
                    <a:pt x="23" y="24"/>
                  </a:lnTo>
                  <a:lnTo>
                    <a:pt x="17" y="24"/>
                  </a:lnTo>
                  <a:lnTo>
                    <a:pt x="11" y="23"/>
                  </a:lnTo>
                  <a:lnTo>
                    <a:pt x="6" y="23"/>
                  </a:lnTo>
                  <a:lnTo>
                    <a:pt x="0" y="22"/>
                  </a:lnTo>
                  <a:lnTo>
                    <a:pt x="4" y="15"/>
                  </a:lnTo>
                  <a:lnTo>
                    <a:pt x="8" y="10"/>
                  </a:lnTo>
                  <a:lnTo>
                    <a:pt x="14" y="5"/>
                  </a:lnTo>
                  <a:lnTo>
                    <a:pt x="19" y="0"/>
                  </a:lnTo>
                  <a:lnTo>
                    <a:pt x="25" y="7"/>
                  </a:lnTo>
                  <a:lnTo>
                    <a:pt x="29" y="14"/>
                  </a:lnTo>
                  <a:lnTo>
                    <a:pt x="35" y="18"/>
                  </a:lnTo>
                  <a:lnTo>
                    <a:pt x="43" y="18"/>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2" name="Google Shape;252;p3"/>
            <p:cNvSpPr/>
            <p:nvPr/>
          </p:nvSpPr>
          <p:spPr>
            <a:xfrm>
              <a:off x="4051" y="3569"/>
              <a:ext cx="571" cy="267"/>
            </a:xfrm>
            <a:custGeom>
              <a:rect b="b" l="l" r="r" t="t"/>
              <a:pathLst>
                <a:path extrusionOk="0" h="267" w="571">
                  <a:moveTo>
                    <a:pt x="70" y="35"/>
                  </a:moveTo>
                  <a:lnTo>
                    <a:pt x="94" y="45"/>
                  </a:lnTo>
                  <a:lnTo>
                    <a:pt x="118" y="57"/>
                  </a:lnTo>
                  <a:lnTo>
                    <a:pt x="141" y="67"/>
                  </a:lnTo>
                  <a:lnTo>
                    <a:pt x="164" y="79"/>
                  </a:lnTo>
                  <a:lnTo>
                    <a:pt x="188" y="90"/>
                  </a:lnTo>
                  <a:lnTo>
                    <a:pt x="210" y="101"/>
                  </a:lnTo>
                  <a:lnTo>
                    <a:pt x="232" y="112"/>
                  </a:lnTo>
                  <a:lnTo>
                    <a:pt x="256" y="124"/>
                  </a:lnTo>
                  <a:lnTo>
                    <a:pt x="278" y="136"/>
                  </a:lnTo>
                  <a:lnTo>
                    <a:pt x="301" y="147"/>
                  </a:lnTo>
                  <a:lnTo>
                    <a:pt x="323" y="158"/>
                  </a:lnTo>
                  <a:lnTo>
                    <a:pt x="345" y="169"/>
                  </a:lnTo>
                  <a:lnTo>
                    <a:pt x="368" y="180"/>
                  </a:lnTo>
                  <a:lnTo>
                    <a:pt x="391" y="190"/>
                  </a:lnTo>
                  <a:lnTo>
                    <a:pt x="414" y="201"/>
                  </a:lnTo>
                  <a:lnTo>
                    <a:pt x="437" y="211"/>
                  </a:lnTo>
                  <a:lnTo>
                    <a:pt x="453" y="219"/>
                  </a:lnTo>
                  <a:lnTo>
                    <a:pt x="469" y="226"/>
                  </a:lnTo>
                  <a:lnTo>
                    <a:pt x="485" y="232"/>
                  </a:lnTo>
                  <a:lnTo>
                    <a:pt x="502" y="238"/>
                  </a:lnTo>
                  <a:lnTo>
                    <a:pt x="519" y="244"/>
                  </a:lnTo>
                  <a:lnTo>
                    <a:pt x="536" y="248"/>
                  </a:lnTo>
                  <a:lnTo>
                    <a:pt x="552" y="252"/>
                  </a:lnTo>
                  <a:lnTo>
                    <a:pt x="570" y="255"/>
                  </a:lnTo>
                  <a:lnTo>
                    <a:pt x="571" y="260"/>
                  </a:lnTo>
                  <a:lnTo>
                    <a:pt x="570" y="264"/>
                  </a:lnTo>
                  <a:lnTo>
                    <a:pt x="566" y="267"/>
                  </a:lnTo>
                  <a:lnTo>
                    <a:pt x="561" y="267"/>
                  </a:lnTo>
                  <a:lnTo>
                    <a:pt x="539" y="261"/>
                  </a:lnTo>
                  <a:lnTo>
                    <a:pt x="516" y="254"/>
                  </a:lnTo>
                  <a:lnTo>
                    <a:pt x="494" y="247"/>
                  </a:lnTo>
                  <a:lnTo>
                    <a:pt x="472" y="239"/>
                  </a:lnTo>
                  <a:lnTo>
                    <a:pt x="451" y="231"/>
                  </a:lnTo>
                  <a:lnTo>
                    <a:pt x="429" y="222"/>
                  </a:lnTo>
                  <a:lnTo>
                    <a:pt x="408" y="212"/>
                  </a:lnTo>
                  <a:lnTo>
                    <a:pt x="387" y="202"/>
                  </a:lnTo>
                  <a:lnTo>
                    <a:pt x="366" y="191"/>
                  </a:lnTo>
                  <a:lnTo>
                    <a:pt x="345" y="181"/>
                  </a:lnTo>
                  <a:lnTo>
                    <a:pt x="324" y="170"/>
                  </a:lnTo>
                  <a:lnTo>
                    <a:pt x="303" y="160"/>
                  </a:lnTo>
                  <a:lnTo>
                    <a:pt x="283" y="150"/>
                  </a:lnTo>
                  <a:lnTo>
                    <a:pt x="261" y="139"/>
                  </a:lnTo>
                  <a:lnTo>
                    <a:pt x="240" y="129"/>
                  </a:lnTo>
                  <a:lnTo>
                    <a:pt x="219" y="119"/>
                  </a:lnTo>
                  <a:lnTo>
                    <a:pt x="207" y="112"/>
                  </a:lnTo>
                  <a:lnTo>
                    <a:pt x="193" y="107"/>
                  </a:lnTo>
                  <a:lnTo>
                    <a:pt x="181" y="100"/>
                  </a:lnTo>
                  <a:lnTo>
                    <a:pt x="167" y="93"/>
                  </a:lnTo>
                  <a:lnTo>
                    <a:pt x="154" y="86"/>
                  </a:lnTo>
                  <a:lnTo>
                    <a:pt x="139" y="79"/>
                  </a:lnTo>
                  <a:lnTo>
                    <a:pt x="126" y="72"/>
                  </a:lnTo>
                  <a:lnTo>
                    <a:pt x="113" y="66"/>
                  </a:lnTo>
                  <a:lnTo>
                    <a:pt x="98" y="59"/>
                  </a:lnTo>
                  <a:lnTo>
                    <a:pt x="85" y="52"/>
                  </a:lnTo>
                  <a:lnTo>
                    <a:pt x="70" y="45"/>
                  </a:lnTo>
                  <a:lnTo>
                    <a:pt x="57" y="38"/>
                  </a:lnTo>
                  <a:lnTo>
                    <a:pt x="43" y="32"/>
                  </a:lnTo>
                  <a:lnTo>
                    <a:pt x="30" y="25"/>
                  </a:lnTo>
                  <a:lnTo>
                    <a:pt x="16" y="18"/>
                  </a:lnTo>
                  <a:lnTo>
                    <a:pt x="3" y="13"/>
                  </a:lnTo>
                  <a:lnTo>
                    <a:pt x="2" y="9"/>
                  </a:lnTo>
                  <a:lnTo>
                    <a:pt x="1" y="6"/>
                  </a:lnTo>
                  <a:lnTo>
                    <a:pt x="0" y="2"/>
                  </a:lnTo>
                  <a:lnTo>
                    <a:pt x="2" y="0"/>
                  </a:lnTo>
                  <a:lnTo>
                    <a:pt x="11" y="5"/>
                  </a:lnTo>
                  <a:lnTo>
                    <a:pt x="19" y="9"/>
                  </a:lnTo>
                  <a:lnTo>
                    <a:pt x="28" y="14"/>
                  </a:lnTo>
                  <a:lnTo>
                    <a:pt x="35" y="18"/>
                  </a:lnTo>
                  <a:lnTo>
                    <a:pt x="43" y="23"/>
                  </a:lnTo>
                  <a:lnTo>
                    <a:pt x="51" y="28"/>
                  </a:lnTo>
                  <a:lnTo>
                    <a:pt x="60" y="31"/>
                  </a:lnTo>
                  <a:lnTo>
                    <a:pt x="70"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3" name="Google Shape;253;p3"/>
            <p:cNvSpPr/>
            <p:nvPr/>
          </p:nvSpPr>
          <p:spPr>
            <a:xfrm>
              <a:off x="3950" y="3574"/>
              <a:ext cx="24" cy="32"/>
            </a:xfrm>
            <a:custGeom>
              <a:rect b="b" l="l" r="r" t="t"/>
              <a:pathLst>
                <a:path extrusionOk="0" h="32" w="24">
                  <a:moveTo>
                    <a:pt x="24" y="5"/>
                  </a:moveTo>
                  <a:lnTo>
                    <a:pt x="20" y="13"/>
                  </a:lnTo>
                  <a:lnTo>
                    <a:pt x="14" y="20"/>
                  </a:lnTo>
                  <a:lnTo>
                    <a:pt x="8" y="27"/>
                  </a:lnTo>
                  <a:lnTo>
                    <a:pt x="0" y="32"/>
                  </a:lnTo>
                  <a:lnTo>
                    <a:pt x="0" y="25"/>
                  </a:lnTo>
                  <a:lnTo>
                    <a:pt x="0" y="17"/>
                  </a:lnTo>
                  <a:lnTo>
                    <a:pt x="1" y="8"/>
                  </a:lnTo>
                  <a:lnTo>
                    <a:pt x="4" y="0"/>
                  </a:lnTo>
                  <a:lnTo>
                    <a:pt x="10" y="0"/>
                  </a:lnTo>
                  <a:lnTo>
                    <a:pt x="15" y="1"/>
                  </a:lnTo>
                  <a:lnTo>
                    <a:pt x="21" y="2"/>
                  </a:lnTo>
                  <a:lnTo>
                    <a:pt x="24" y="5"/>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4" name="Google Shape;254;p3"/>
            <p:cNvSpPr/>
            <p:nvPr/>
          </p:nvSpPr>
          <p:spPr>
            <a:xfrm>
              <a:off x="3948" y="3578"/>
              <a:ext cx="51" cy="55"/>
            </a:xfrm>
            <a:custGeom>
              <a:rect b="b" l="l" r="r" t="t"/>
              <a:pathLst>
                <a:path extrusionOk="0" h="55" w="51">
                  <a:moveTo>
                    <a:pt x="50" y="21"/>
                  </a:moveTo>
                  <a:lnTo>
                    <a:pt x="47" y="27"/>
                  </a:lnTo>
                  <a:lnTo>
                    <a:pt x="41" y="31"/>
                  </a:lnTo>
                  <a:lnTo>
                    <a:pt x="35" y="36"/>
                  </a:lnTo>
                  <a:lnTo>
                    <a:pt x="30" y="40"/>
                  </a:lnTo>
                  <a:lnTo>
                    <a:pt x="24" y="43"/>
                  </a:lnTo>
                  <a:lnTo>
                    <a:pt x="17" y="47"/>
                  </a:lnTo>
                  <a:lnTo>
                    <a:pt x="12" y="51"/>
                  </a:lnTo>
                  <a:lnTo>
                    <a:pt x="6" y="55"/>
                  </a:lnTo>
                  <a:lnTo>
                    <a:pt x="0" y="45"/>
                  </a:lnTo>
                  <a:lnTo>
                    <a:pt x="7" y="42"/>
                  </a:lnTo>
                  <a:lnTo>
                    <a:pt x="14" y="37"/>
                  </a:lnTo>
                  <a:lnTo>
                    <a:pt x="21" y="31"/>
                  </a:lnTo>
                  <a:lnTo>
                    <a:pt x="26" y="26"/>
                  </a:lnTo>
                  <a:lnTo>
                    <a:pt x="31" y="20"/>
                  </a:lnTo>
                  <a:lnTo>
                    <a:pt x="36" y="13"/>
                  </a:lnTo>
                  <a:lnTo>
                    <a:pt x="41" y="6"/>
                  </a:lnTo>
                  <a:lnTo>
                    <a:pt x="45" y="0"/>
                  </a:lnTo>
                  <a:lnTo>
                    <a:pt x="49" y="5"/>
                  </a:lnTo>
                  <a:lnTo>
                    <a:pt x="50" y="11"/>
                  </a:lnTo>
                  <a:lnTo>
                    <a:pt x="51" y="16"/>
                  </a:lnTo>
                  <a:lnTo>
                    <a:pt x="50" y="21"/>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5" name="Google Shape;255;p3"/>
            <p:cNvSpPr/>
            <p:nvPr/>
          </p:nvSpPr>
          <p:spPr>
            <a:xfrm>
              <a:off x="3514" y="3585"/>
              <a:ext cx="49" cy="57"/>
            </a:xfrm>
            <a:custGeom>
              <a:rect b="b" l="l" r="r" t="t"/>
              <a:pathLst>
                <a:path extrusionOk="0" h="57" w="49">
                  <a:moveTo>
                    <a:pt x="12" y="33"/>
                  </a:moveTo>
                  <a:lnTo>
                    <a:pt x="15" y="36"/>
                  </a:lnTo>
                  <a:lnTo>
                    <a:pt x="18" y="38"/>
                  </a:lnTo>
                  <a:lnTo>
                    <a:pt x="23" y="42"/>
                  </a:lnTo>
                  <a:lnTo>
                    <a:pt x="27" y="43"/>
                  </a:lnTo>
                  <a:lnTo>
                    <a:pt x="32" y="45"/>
                  </a:lnTo>
                  <a:lnTo>
                    <a:pt x="37" y="47"/>
                  </a:lnTo>
                  <a:lnTo>
                    <a:pt x="43" y="47"/>
                  </a:lnTo>
                  <a:lnTo>
                    <a:pt x="49" y="47"/>
                  </a:lnTo>
                  <a:lnTo>
                    <a:pt x="49" y="53"/>
                  </a:lnTo>
                  <a:lnTo>
                    <a:pt x="45" y="56"/>
                  </a:lnTo>
                  <a:lnTo>
                    <a:pt x="41" y="56"/>
                  </a:lnTo>
                  <a:lnTo>
                    <a:pt x="36" y="57"/>
                  </a:lnTo>
                  <a:lnTo>
                    <a:pt x="31" y="56"/>
                  </a:lnTo>
                  <a:lnTo>
                    <a:pt x="25" y="55"/>
                  </a:lnTo>
                  <a:lnTo>
                    <a:pt x="19" y="52"/>
                  </a:lnTo>
                  <a:lnTo>
                    <a:pt x="14" y="50"/>
                  </a:lnTo>
                  <a:lnTo>
                    <a:pt x="9" y="47"/>
                  </a:lnTo>
                  <a:lnTo>
                    <a:pt x="5" y="43"/>
                  </a:lnTo>
                  <a:lnTo>
                    <a:pt x="3" y="38"/>
                  </a:lnTo>
                  <a:lnTo>
                    <a:pt x="0" y="33"/>
                  </a:lnTo>
                  <a:lnTo>
                    <a:pt x="0" y="24"/>
                  </a:lnTo>
                  <a:lnTo>
                    <a:pt x="0" y="15"/>
                  </a:lnTo>
                  <a:lnTo>
                    <a:pt x="1" y="7"/>
                  </a:lnTo>
                  <a:lnTo>
                    <a:pt x="5" y="0"/>
                  </a:lnTo>
                  <a:lnTo>
                    <a:pt x="10" y="5"/>
                  </a:lnTo>
                  <a:lnTo>
                    <a:pt x="12" y="13"/>
                  </a:lnTo>
                  <a:lnTo>
                    <a:pt x="10" y="23"/>
                  </a:lnTo>
                  <a:lnTo>
                    <a:pt x="12"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6" name="Google Shape;256;p3"/>
            <p:cNvSpPr/>
            <p:nvPr/>
          </p:nvSpPr>
          <p:spPr>
            <a:xfrm>
              <a:off x="3962" y="3600"/>
              <a:ext cx="214" cy="128"/>
            </a:xfrm>
            <a:custGeom>
              <a:rect b="b" l="l" r="r" t="t"/>
              <a:pathLst>
                <a:path extrusionOk="0" h="128" w="214">
                  <a:moveTo>
                    <a:pt x="83" y="15"/>
                  </a:moveTo>
                  <a:lnTo>
                    <a:pt x="84" y="38"/>
                  </a:lnTo>
                  <a:lnTo>
                    <a:pt x="83" y="63"/>
                  </a:lnTo>
                  <a:lnTo>
                    <a:pt x="86" y="85"/>
                  </a:lnTo>
                  <a:lnTo>
                    <a:pt x="100" y="101"/>
                  </a:lnTo>
                  <a:lnTo>
                    <a:pt x="112" y="101"/>
                  </a:lnTo>
                  <a:lnTo>
                    <a:pt x="123" y="98"/>
                  </a:lnTo>
                  <a:lnTo>
                    <a:pt x="133" y="93"/>
                  </a:lnTo>
                  <a:lnTo>
                    <a:pt x="141" y="86"/>
                  </a:lnTo>
                  <a:lnTo>
                    <a:pt x="150" y="79"/>
                  </a:lnTo>
                  <a:lnTo>
                    <a:pt x="158" y="71"/>
                  </a:lnTo>
                  <a:lnTo>
                    <a:pt x="167" y="63"/>
                  </a:lnTo>
                  <a:lnTo>
                    <a:pt x="176" y="56"/>
                  </a:lnTo>
                  <a:lnTo>
                    <a:pt x="183" y="58"/>
                  </a:lnTo>
                  <a:lnTo>
                    <a:pt x="184" y="64"/>
                  </a:lnTo>
                  <a:lnTo>
                    <a:pt x="185" y="71"/>
                  </a:lnTo>
                  <a:lnTo>
                    <a:pt x="191" y="73"/>
                  </a:lnTo>
                  <a:lnTo>
                    <a:pt x="199" y="81"/>
                  </a:lnTo>
                  <a:lnTo>
                    <a:pt x="205" y="91"/>
                  </a:lnTo>
                  <a:lnTo>
                    <a:pt x="209" y="101"/>
                  </a:lnTo>
                  <a:lnTo>
                    <a:pt x="214" y="112"/>
                  </a:lnTo>
                  <a:lnTo>
                    <a:pt x="213" y="116"/>
                  </a:lnTo>
                  <a:lnTo>
                    <a:pt x="209" y="119"/>
                  </a:lnTo>
                  <a:lnTo>
                    <a:pt x="205" y="121"/>
                  </a:lnTo>
                  <a:lnTo>
                    <a:pt x="200" y="122"/>
                  </a:lnTo>
                  <a:lnTo>
                    <a:pt x="195" y="122"/>
                  </a:lnTo>
                  <a:lnTo>
                    <a:pt x="190" y="123"/>
                  </a:lnTo>
                  <a:lnTo>
                    <a:pt x="185" y="124"/>
                  </a:lnTo>
                  <a:lnTo>
                    <a:pt x="180" y="127"/>
                  </a:lnTo>
                  <a:lnTo>
                    <a:pt x="159" y="128"/>
                  </a:lnTo>
                  <a:lnTo>
                    <a:pt x="138" y="126"/>
                  </a:lnTo>
                  <a:lnTo>
                    <a:pt x="118" y="120"/>
                  </a:lnTo>
                  <a:lnTo>
                    <a:pt x="97" y="113"/>
                  </a:lnTo>
                  <a:lnTo>
                    <a:pt x="78" y="103"/>
                  </a:lnTo>
                  <a:lnTo>
                    <a:pt x="61" y="93"/>
                  </a:lnTo>
                  <a:lnTo>
                    <a:pt x="43" y="84"/>
                  </a:lnTo>
                  <a:lnTo>
                    <a:pt x="25" y="74"/>
                  </a:lnTo>
                  <a:lnTo>
                    <a:pt x="19" y="66"/>
                  </a:lnTo>
                  <a:lnTo>
                    <a:pt x="12" y="61"/>
                  </a:lnTo>
                  <a:lnTo>
                    <a:pt x="6" y="55"/>
                  </a:lnTo>
                  <a:lnTo>
                    <a:pt x="0" y="48"/>
                  </a:lnTo>
                  <a:lnTo>
                    <a:pt x="7" y="41"/>
                  </a:lnTo>
                  <a:lnTo>
                    <a:pt x="14" y="35"/>
                  </a:lnTo>
                  <a:lnTo>
                    <a:pt x="20" y="30"/>
                  </a:lnTo>
                  <a:lnTo>
                    <a:pt x="27" y="25"/>
                  </a:lnTo>
                  <a:lnTo>
                    <a:pt x="34" y="20"/>
                  </a:lnTo>
                  <a:lnTo>
                    <a:pt x="40" y="14"/>
                  </a:lnTo>
                  <a:lnTo>
                    <a:pt x="46" y="8"/>
                  </a:lnTo>
                  <a:lnTo>
                    <a:pt x="52" y="0"/>
                  </a:lnTo>
                  <a:lnTo>
                    <a:pt x="61" y="4"/>
                  </a:lnTo>
                  <a:lnTo>
                    <a:pt x="68" y="6"/>
                  </a:lnTo>
                  <a:lnTo>
                    <a:pt x="76" y="11"/>
                  </a:lnTo>
                  <a:lnTo>
                    <a:pt x="83" y="15"/>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7" name="Google Shape;257;p3"/>
            <p:cNvSpPr/>
            <p:nvPr/>
          </p:nvSpPr>
          <p:spPr>
            <a:xfrm>
              <a:off x="3470" y="3607"/>
              <a:ext cx="412" cy="158"/>
            </a:xfrm>
            <a:custGeom>
              <a:rect b="b" l="l" r="r" t="t"/>
              <a:pathLst>
                <a:path extrusionOk="0" h="158" w="412">
                  <a:moveTo>
                    <a:pt x="412" y="2"/>
                  </a:moveTo>
                  <a:lnTo>
                    <a:pt x="409" y="12"/>
                  </a:lnTo>
                  <a:lnTo>
                    <a:pt x="403" y="18"/>
                  </a:lnTo>
                  <a:lnTo>
                    <a:pt x="394" y="22"/>
                  </a:lnTo>
                  <a:lnTo>
                    <a:pt x="386" y="26"/>
                  </a:lnTo>
                  <a:lnTo>
                    <a:pt x="371" y="31"/>
                  </a:lnTo>
                  <a:lnTo>
                    <a:pt x="356" y="38"/>
                  </a:lnTo>
                  <a:lnTo>
                    <a:pt x="341" y="44"/>
                  </a:lnTo>
                  <a:lnTo>
                    <a:pt x="326" y="51"/>
                  </a:lnTo>
                  <a:lnTo>
                    <a:pt x="312" y="58"/>
                  </a:lnTo>
                  <a:lnTo>
                    <a:pt x="297" y="64"/>
                  </a:lnTo>
                  <a:lnTo>
                    <a:pt x="282" y="71"/>
                  </a:lnTo>
                  <a:lnTo>
                    <a:pt x="267" y="77"/>
                  </a:lnTo>
                  <a:lnTo>
                    <a:pt x="253" y="84"/>
                  </a:lnTo>
                  <a:lnTo>
                    <a:pt x="237" y="90"/>
                  </a:lnTo>
                  <a:lnTo>
                    <a:pt x="222" y="95"/>
                  </a:lnTo>
                  <a:lnTo>
                    <a:pt x="207" y="101"/>
                  </a:lnTo>
                  <a:lnTo>
                    <a:pt x="191" y="106"/>
                  </a:lnTo>
                  <a:lnTo>
                    <a:pt x="175" y="110"/>
                  </a:lnTo>
                  <a:lnTo>
                    <a:pt x="160" y="115"/>
                  </a:lnTo>
                  <a:lnTo>
                    <a:pt x="143" y="120"/>
                  </a:lnTo>
                  <a:lnTo>
                    <a:pt x="126" y="123"/>
                  </a:lnTo>
                  <a:lnTo>
                    <a:pt x="109" y="128"/>
                  </a:lnTo>
                  <a:lnTo>
                    <a:pt x="93" y="132"/>
                  </a:lnTo>
                  <a:lnTo>
                    <a:pt x="77" y="137"/>
                  </a:lnTo>
                  <a:lnTo>
                    <a:pt x="60" y="142"/>
                  </a:lnTo>
                  <a:lnTo>
                    <a:pt x="44" y="146"/>
                  </a:lnTo>
                  <a:lnTo>
                    <a:pt x="29" y="152"/>
                  </a:lnTo>
                  <a:lnTo>
                    <a:pt x="13" y="158"/>
                  </a:lnTo>
                  <a:lnTo>
                    <a:pt x="9" y="157"/>
                  </a:lnTo>
                  <a:lnTo>
                    <a:pt x="3" y="156"/>
                  </a:lnTo>
                  <a:lnTo>
                    <a:pt x="0" y="152"/>
                  </a:lnTo>
                  <a:lnTo>
                    <a:pt x="1" y="146"/>
                  </a:lnTo>
                  <a:lnTo>
                    <a:pt x="11" y="145"/>
                  </a:lnTo>
                  <a:lnTo>
                    <a:pt x="20" y="144"/>
                  </a:lnTo>
                  <a:lnTo>
                    <a:pt x="29" y="142"/>
                  </a:lnTo>
                  <a:lnTo>
                    <a:pt x="38" y="138"/>
                  </a:lnTo>
                  <a:lnTo>
                    <a:pt x="47" y="136"/>
                  </a:lnTo>
                  <a:lnTo>
                    <a:pt x="57" y="132"/>
                  </a:lnTo>
                  <a:lnTo>
                    <a:pt x="66" y="129"/>
                  </a:lnTo>
                  <a:lnTo>
                    <a:pt x="77" y="127"/>
                  </a:lnTo>
                  <a:lnTo>
                    <a:pt x="97" y="122"/>
                  </a:lnTo>
                  <a:lnTo>
                    <a:pt x="117" y="116"/>
                  </a:lnTo>
                  <a:lnTo>
                    <a:pt x="137" y="110"/>
                  </a:lnTo>
                  <a:lnTo>
                    <a:pt x="159" y="105"/>
                  </a:lnTo>
                  <a:lnTo>
                    <a:pt x="179" y="98"/>
                  </a:lnTo>
                  <a:lnTo>
                    <a:pt x="199" y="91"/>
                  </a:lnTo>
                  <a:lnTo>
                    <a:pt x="219" y="84"/>
                  </a:lnTo>
                  <a:lnTo>
                    <a:pt x="239" y="76"/>
                  </a:lnTo>
                  <a:lnTo>
                    <a:pt x="259" y="67"/>
                  </a:lnTo>
                  <a:lnTo>
                    <a:pt x="279" y="59"/>
                  </a:lnTo>
                  <a:lnTo>
                    <a:pt x="300" y="50"/>
                  </a:lnTo>
                  <a:lnTo>
                    <a:pt x="319" y="42"/>
                  </a:lnTo>
                  <a:lnTo>
                    <a:pt x="339" y="33"/>
                  </a:lnTo>
                  <a:lnTo>
                    <a:pt x="358" y="23"/>
                  </a:lnTo>
                  <a:lnTo>
                    <a:pt x="377" y="15"/>
                  </a:lnTo>
                  <a:lnTo>
                    <a:pt x="395" y="6"/>
                  </a:lnTo>
                  <a:lnTo>
                    <a:pt x="398" y="4"/>
                  </a:lnTo>
                  <a:lnTo>
                    <a:pt x="403" y="1"/>
                  </a:lnTo>
                  <a:lnTo>
                    <a:pt x="407" y="0"/>
                  </a:lnTo>
                  <a:lnTo>
                    <a:pt x="412"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8" name="Google Shape;258;p3"/>
            <p:cNvSpPr/>
            <p:nvPr/>
          </p:nvSpPr>
          <p:spPr>
            <a:xfrm>
              <a:off x="4678" y="3616"/>
              <a:ext cx="379" cy="201"/>
            </a:xfrm>
            <a:custGeom>
              <a:rect b="b" l="l" r="r" t="t"/>
              <a:pathLst>
                <a:path extrusionOk="0" h="201" w="379">
                  <a:moveTo>
                    <a:pt x="379" y="0"/>
                  </a:moveTo>
                  <a:lnTo>
                    <a:pt x="374" y="13"/>
                  </a:lnTo>
                  <a:lnTo>
                    <a:pt x="366" y="22"/>
                  </a:lnTo>
                  <a:lnTo>
                    <a:pt x="355" y="31"/>
                  </a:lnTo>
                  <a:lnTo>
                    <a:pt x="346" y="39"/>
                  </a:lnTo>
                  <a:lnTo>
                    <a:pt x="332" y="47"/>
                  </a:lnTo>
                  <a:lnTo>
                    <a:pt x="318" y="55"/>
                  </a:lnTo>
                  <a:lnTo>
                    <a:pt x="304" y="63"/>
                  </a:lnTo>
                  <a:lnTo>
                    <a:pt x="290" y="71"/>
                  </a:lnTo>
                  <a:lnTo>
                    <a:pt x="276" y="79"/>
                  </a:lnTo>
                  <a:lnTo>
                    <a:pt x="262" y="86"/>
                  </a:lnTo>
                  <a:lnTo>
                    <a:pt x="248" y="94"/>
                  </a:lnTo>
                  <a:lnTo>
                    <a:pt x="234" y="103"/>
                  </a:lnTo>
                  <a:lnTo>
                    <a:pt x="221" y="110"/>
                  </a:lnTo>
                  <a:lnTo>
                    <a:pt x="206" y="118"/>
                  </a:lnTo>
                  <a:lnTo>
                    <a:pt x="192" y="125"/>
                  </a:lnTo>
                  <a:lnTo>
                    <a:pt x="178" y="133"/>
                  </a:lnTo>
                  <a:lnTo>
                    <a:pt x="164" y="140"/>
                  </a:lnTo>
                  <a:lnTo>
                    <a:pt x="149" y="147"/>
                  </a:lnTo>
                  <a:lnTo>
                    <a:pt x="134" y="154"/>
                  </a:lnTo>
                  <a:lnTo>
                    <a:pt x="119" y="161"/>
                  </a:lnTo>
                  <a:lnTo>
                    <a:pt x="105" y="166"/>
                  </a:lnTo>
                  <a:lnTo>
                    <a:pt x="90" y="172"/>
                  </a:lnTo>
                  <a:lnTo>
                    <a:pt x="77" y="178"/>
                  </a:lnTo>
                  <a:lnTo>
                    <a:pt x="62" y="184"/>
                  </a:lnTo>
                  <a:lnTo>
                    <a:pt x="49" y="188"/>
                  </a:lnTo>
                  <a:lnTo>
                    <a:pt x="34" y="194"/>
                  </a:lnTo>
                  <a:lnTo>
                    <a:pt x="21" y="198"/>
                  </a:lnTo>
                  <a:lnTo>
                    <a:pt x="5" y="201"/>
                  </a:lnTo>
                  <a:lnTo>
                    <a:pt x="4" y="200"/>
                  </a:lnTo>
                  <a:lnTo>
                    <a:pt x="3" y="199"/>
                  </a:lnTo>
                  <a:lnTo>
                    <a:pt x="2" y="199"/>
                  </a:lnTo>
                  <a:lnTo>
                    <a:pt x="0" y="199"/>
                  </a:lnTo>
                  <a:lnTo>
                    <a:pt x="4" y="193"/>
                  </a:lnTo>
                  <a:lnTo>
                    <a:pt x="9" y="191"/>
                  </a:lnTo>
                  <a:lnTo>
                    <a:pt x="16" y="190"/>
                  </a:lnTo>
                  <a:lnTo>
                    <a:pt x="21" y="186"/>
                  </a:lnTo>
                  <a:lnTo>
                    <a:pt x="42" y="178"/>
                  </a:lnTo>
                  <a:lnTo>
                    <a:pt x="64" y="169"/>
                  </a:lnTo>
                  <a:lnTo>
                    <a:pt x="86" y="161"/>
                  </a:lnTo>
                  <a:lnTo>
                    <a:pt x="107" y="151"/>
                  </a:lnTo>
                  <a:lnTo>
                    <a:pt x="128" y="141"/>
                  </a:lnTo>
                  <a:lnTo>
                    <a:pt x="149" y="132"/>
                  </a:lnTo>
                  <a:lnTo>
                    <a:pt x="171" y="121"/>
                  </a:lnTo>
                  <a:lnTo>
                    <a:pt x="192" y="111"/>
                  </a:lnTo>
                  <a:lnTo>
                    <a:pt x="212" y="99"/>
                  </a:lnTo>
                  <a:lnTo>
                    <a:pt x="232" y="89"/>
                  </a:lnTo>
                  <a:lnTo>
                    <a:pt x="252" y="77"/>
                  </a:lnTo>
                  <a:lnTo>
                    <a:pt x="272" y="65"/>
                  </a:lnTo>
                  <a:lnTo>
                    <a:pt x="293" y="55"/>
                  </a:lnTo>
                  <a:lnTo>
                    <a:pt x="312" y="42"/>
                  </a:lnTo>
                  <a:lnTo>
                    <a:pt x="331" y="31"/>
                  </a:lnTo>
                  <a:lnTo>
                    <a:pt x="350" y="19"/>
                  </a:lnTo>
                  <a:lnTo>
                    <a:pt x="356" y="13"/>
                  </a:lnTo>
                  <a:lnTo>
                    <a:pt x="363" y="6"/>
                  </a:lnTo>
                  <a:lnTo>
                    <a:pt x="369" y="0"/>
                  </a:lnTo>
                  <a:lnTo>
                    <a:pt x="37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9" name="Google Shape;259;p3"/>
            <p:cNvSpPr/>
            <p:nvPr/>
          </p:nvSpPr>
          <p:spPr>
            <a:xfrm>
              <a:off x="4055" y="3623"/>
              <a:ext cx="67" cy="67"/>
            </a:xfrm>
            <a:custGeom>
              <a:rect b="b" l="l" r="r" t="t"/>
              <a:pathLst>
                <a:path extrusionOk="0" h="67" w="67">
                  <a:moveTo>
                    <a:pt x="12" y="2"/>
                  </a:moveTo>
                  <a:lnTo>
                    <a:pt x="13" y="12"/>
                  </a:lnTo>
                  <a:lnTo>
                    <a:pt x="12" y="24"/>
                  </a:lnTo>
                  <a:lnTo>
                    <a:pt x="15" y="35"/>
                  </a:lnTo>
                  <a:lnTo>
                    <a:pt x="22" y="42"/>
                  </a:lnTo>
                  <a:lnTo>
                    <a:pt x="29" y="41"/>
                  </a:lnTo>
                  <a:lnTo>
                    <a:pt x="35" y="39"/>
                  </a:lnTo>
                  <a:lnTo>
                    <a:pt x="39" y="34"/>
                  </a:lnTo>
                  <a:lnTo>
                    <a:pt x="44" y="29"/>
                  </a:lnTo>
                  <a:lnTo>
                    <a:pt x="48" y="26"/>
                  </a:lnTo>
                  <a:lnTo>
                    <a:pt x="53" y="24"/>
                  </a:lnTo>
                  <a:lnTo>
                    <a:pt x="59" y="22"/>
                  </a:lnTo>
                  <a:lnTo>
                    <a:pt x="67" y="26"/>
                  </a:lnTo>
                  <a:lnTo>
                    <a:pt x="63" y="33"/>
                  </a:lnTo>
                  <a:lnTo>
                    <a:pt x="57" y="39"/>
                  </a:lnTo>
                  <a:lnTo>
                    <a:pt x="51" y="43"/>
                  </a:lnTo>
                  <a:lnTo>
                    <a:pt x="45" y="48"/>
                  </a:lnTo>
                  <a:lnTo>
                    <a:pt x="39" y="53"/>
                  </a:lnTo>
                  <a:lnTo>
                    <a:pt x="32" y="57"/>
                  </a:lnTo>
                  <a:lnTo>
                    <a:pt x="26" y="62"/>
                  </a:lnTo>
                  <a:lnTo>
                    <a:pt x="19" y="67"/>
                  </a:lnTo>
                  <a:lnTo>
                    <a:pt x="13" y="65"/>
                  </a:lnTo>
                  <a:lnTo>
                    <a:pt x="9" y="64"/>
                  </a:lnTo>
                  <a:lnTo>
                    <a:pt x="6" y="62"/>
                  </a:lnTo>
                  <a:lnTo>
                    <a:pt x="3" y="58"/>
                  </a:lnTo>
                  <a:lnTo>
                    <a:pt x="3" y="53"/>
                  </a:lnTo>
                  <a:lnTo>
                    <a:pt x="3" y="47"/>
                  </a:lnTo>
                  <a:lnTo>
                    <a:pt x="2" y="42"/>
                  </a:lnTo>
                  <a:lnTo>
                    <a:pt x="0" y="38"/>
                  </a:lnTo>
                  <a:lnTo>
                    <a:pt x="2" y="31"/>
                  </a:lnTo>
                  <a:lnTo>
                    <a:pt x="3" y="20"/>
                  </a:lnTo>
                  <a:lnTo>
                    <a:pt x="3" y="11"/>
                  </a:lnTo>
                  <a:lnTo>
                    <a:pt x="4" y="0"/>
                  </a:lnTo>
                  <a:lnTo>
                    <a:pt x="12" y="2"/>
                  </a:lnTo>
                  <a:close/>
                </a:path>
              </a:pathLst>
            </a:custGeom>
            <a:solidFill>
              <a:srgbClr val="7ABA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0" name="Google Shape;260;p3"/>
            <p:cNvSpPr/>
            <p:nvPr/>
          </p:nvSpPr>
          <p:spPr>
            <a:xfrm>
              <a:off x="4657" y="3629"/>
              <a:ext cx="430" cy="238"/>
            </a:xfrm>
            <a:custGeom>
              <a:rect b="b" l="l" r="r" t="t"/>
              <a:pathLst>
                <a:path extrusionOk="0" h="238" w="430">
                  <a:moveTo>
                    <a:pt x="430" y="8"/>
                  </a:moveTo>
                  <a:lnTo>
                    <a:pt x="428" y="11"/>
                  </a:lnTo>
                  <a:lnTo>
                    <a:pt x="421" y="18"/>
                  </a:lnTo>
                  <a:lnTo>
                    <a:pt x="410" y="29"/>
                  </a:lnTo>
                  <a:lnTo>
                    <a:pt x="395" y="42"/>
                  </a:lnTo>
                  <a:lnTo>
                    <a:pt x="375" y="58"/>
                  </a:lnTo>
                  <a:lnTo>
                    <a:pt x="351" y="74"/>
                  </a:lnTo>
                  <a:lnTo>
                    <a:pt x="320" y="92"/>
                  </a:lnTo>
                  <a:lnTo>
                    <a:pt x="287" y="109"/>
                  </a:lnTo>
                  <a:lnTo>
                    <a:pt x="264" y="120"/>
                  </a:lnTo>
                  <a:lnTo>
                    <a:pt x="239" y="133"/>
                  </a:lnTo>
                  <a:lnTo>
                    <a:pt x="212" y="148"/>
                  </a:lnTo>
                  <a:lnTo>
                    <a:pt x="186" y="162"/>
                  </a:lnTo>
                  <a:lnTo>
                    <a:pt x="161" y="175"/>
                  </a:lnTo>
                  <a:lnTo>
                    <a:pt x="140" y="186"/>
                  </a:lnTo>
                  <a:lnTo>
                    <a:pt x="124" y="193"/>
                  </a:lnTo>
                  <a:lnTo>
                    <a:pt x="115" y="195"/>
                  </a:lnTo>
                  <a:lnTo>
                    <a:pt x="102" y="201"/>
                  </a:lnTo>
                  <a:lnTo>
                    <a:pt x="89" y="207"/>
                  </a:lnTo>
                  <a:lnTo>
                    <a:pt x="74" y="214"/>
                  </a:lnTo>
                  <a:lnTo>
                    <a:pt x="59" y="220"/>
                  </a:lnTo>
                  <a:lnTo>
                    <a:pt x="45" y="225"/>
                  </a:lnTo>
                  <a:lnTo>
                    <a:pt x="30" y="231"/>
                  </a:lnTo>
                  <a:lnTo>
                    <a:pt x="16" y="235"/>
                  </a:lnTo>
                  <a:lnTo>
                    <a:pt x="1" y="238"/>
                  </a:lnTo>
                  <a:lnTo>
                    <a:pt x="0" y="231"/>
                  </a:lnTo>
                  <a:lnTo>
                    <a:pt x="2" y="228"/>
                  </a:lnTo>
                  <a:lnTo>
                    <a:pt x="6" y="225"/>
                  </a:lnTo>
                  <a:lnTo>
                    <a:pt x="11" y="224"/>
                  </a:lnTo>
                  <a:lnTo>
                    <a:pt x="18" y="223"/>
                  </a:lnTo>
                  <a:lnTo>
                    <a:pt x="25" y="223"/>
                  </a:lnTo>
                  <a:lnTo>
                    <a:pt x="30" y="222"/>
                  </a:lnTo>
                  <a:lnTo>
                    <a:pt x="35" y="218"/>
                  </a:lnTo>
                  <a:lnTo>
                    <a:pt x="46" y="213"/>
                  </a:lnTo>
                  <a:lnTo>
                    <a:pt x="58" y="208"/>
                  </a:lnTo>
                  <a:lnTo>
                    <a:pt x="71" y="202"/>
                  </a:lnTo>
                  <a:lnTo>
                    <a:pt x="83" y="197"/>
                  </a:lnTo>
                  <a:lnTo>
                    <a:pt x="94" y="192"/>
                  </a:lnTo>
                  <a:lnTo>
                    <a:pt x="107" y="186"/>
                  </a:lnTo>
                  <a:lnTo>
                    <a:pt x="118" y="180"/>
                  </a:lnTo>
                  <a:lnTo>
                    <a:pt x="128" y="173"/>
                  </a:lnTo>
                  <a:lnTo>
                    <a:pt x="141" y="168"/>
                  </a:lnTo>
                  <a:lnTo>
                    <a:pt x="154" y="163"/>
                  </a:lnTo>
                  <a:lnTo>
                    <a:pt x="166" y="157"/>
                  </a:lnTo>
                  <a:lnTo>
                    <a:pt x="178" y="152"/>
                  </a:lnTo>
                  <a:lnTo>
                    <a:pt x="189" y="146"/>
                  </a:lnTo>
                  <a:lnTo>
                    <a:pt x="202" y="141"/>
                  </a:lnTo>
                  <a:lnTo>
                    <a:pt x="213" y="135"/>
                  </a:lnTo>
                  <a:lnTo>
                    <a:pt x="224" y="129"/>
                  </a:lnTo>
                  <a:lnTo>
                    <a:pt x="235" y="122"/>
                  </a:lnTo>
                  <a:lnTo>
                    <a:pt x="246" y="116"/>
                  </a:lnTo>
                  <a:lnTo>
                    <a:pt x="259" y="110"/>
                  </a:lnTo>
                  <a:lnTo>
                    <a:pt x="270" y="103"/>
                  </a:lnTo>
                  <a:lnTo>
                    <a:pt x="281" y="98"/>
                  </a:lnTo>
                  <a:lnTo>
                    <a:pt x="293" y="91"/>
                  </a:lnTo>
                  <a:lnTo>
                    <a:pt x="306" y="85"/>
                  </a:lnTo>
                  <a:lnTo>
                    <a:pt x="318" y="78"/>
                  </a:lnTo>
                  <a:lnTo>
                    <a:pt x="331" y="70"/>
                  </a:lnTo>
                  <a:lnTo>
                    <a:pt x="344" y="61"/>
                  </a:lnTo>
                  <a:lnTo>
                    <a:pt x="358" y="51"/>
                  </a:lnTo>
                  <a:lnTo>
                    <a:pt x="372" y="41"/>
                  </a:lnTo>
                  <a:lnTo>
                    <a:pt x="385" y="32"/>
                  </a:lnTo>
                  <a:lnTo>
                    <a:pt x="399" y="21"/>
                  </a:lnTo>
                  <a:lnTo>
                    <a:pt x="411" y="11"/>
                  </a:lnTo>
                  <a:lnTo>
                    <a:pt x="423" y="0"/>
                  </a:lnTo>
                  <a:lnTo>
                    <a:pt x="426" y="0"/>
                  </a:lnTo>
                  <a:lnTo>
                    <a:pt x="429" y="3"/>
                  </a:lnTo>
                  <a:lnTo>
                    <a:pt x="430" y="5"/>
                  </a:lnTo>
                  <a:lnTo>
                    <a:pt x="430"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1" name="Google Shape;261;p3"/>
            <p:cNvSpPr/>
            <p:nvPr/>
          </p:nvSpPr>
          <p:spPr>
            <a:xfrm>
              <a:off x="4081" y="3632"/>
              <a:ext cx="13" cy="13"/>
            </a:xfrm>
            <a:custGeom>
              <a:rect b="b" l="l" r="r" t="t"/>
              <a:pathLst>
                <a:path extrusionOk="0" h="13" w="13">
                  <a:moveTo>
                    <a:pt x="13" y="4"/>
                  </a:moveTo>
                  <a:lnTo>
                    <a:pt x="12" y="8"/>
                  </a:lnTo>
                  <a:lnTo>
                    <a:pt x="10" y="10"/>
                  </a:lnTo>
                  <a:lnTo>
                    <a:pt x="6" y="11"/>
                  </a:lnTo>
                  <a:lnTo>
                    <a:pt x="3" y="13"/>
                  </a:lnTo>
                  <a:lnTo>
                    <a:pt x="0" y="13"/>
                  </a:lnTo>
                  <a:lnTo>
                    <a:pt x="2" y="0"/>
                  </a:lnTo>
                  <a:lnTo>
                    <a:pt x="5" y="0"/>
                  </a:lnTo>
                  <a:lnTo>
                    <a:pt x="9" y="1"/>
                  </a:lnTo>
                  <a:lnTo>
                    <a:pt x="11" y="2"/>
                  </a:lnTo>
                  <a:lnTo>
                    <a:pt x="13" y="4"/>
                  </a:lnTo>
                  <a:close/>
                </a:path>
              </a:pathLst>
            </a:custGeom>
            <a:solidFill>
              <a:srgbClr val="7CAD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2" name="Google Shape;262;p3"/>
            <p:cNvSpPr/>
            <p:nvPr/>
          </p:nvSpPr>
          <p:spPr>
            <a:xfrm>
              <a:off x="4563" y="3726"/>
              <a:ext cx="77" cy="34"/>
            </a:xfrm>
            <a:custGeom>
              <a:rect b="b" l="l" r="r" t="t"/>
              <a:pathLst>
                <a:path extrusionOk="0" h="34" w="77">
                  <a:moveTo>
                    <a:pt x="73" y="22"/>
                  </a:moveTo>
                  <a:lnTo>
                    <a:pt x="74" y="25"/>
                  </a:lnTo>
                  <a:lnTo>
                    <a:pt x="76" y="29"/>
                  </a:lnTo>
                  <a:lnTo>
                    <a:pt x="77" y="31"/>
                  </a:lnTo>
                  <a:lnTo>
                    <a:pt x="74" y="34"/>
                  </a:lnTo>
                  <a:lnTo>
                    <a:pt x="65" y="34"/>
                  </a:lnTo>
                  <a:lnTo>
                    <a:pt x="54" y="34"/>
                  </a:lnTo>
                  <a:lnTo>
                    <a:pt x="44" y="32"/>
                  </a:lnTo>
                  <a:lnTo>
                    <a:pt x="33" y="30"/>
                  </a:lnTo>
                  <a:lnTo>
                    <a:pt x="23" y="26"/>
                  </a:lnTo>
                  <a:lnTo>
                    <a:pt x="14" y="20"/>
                  </a:lnTo>
                  <a:lnTo>
                    <a:pt x="6" y="13"/>
                  </a:lnTo>
                  <a:lnTo>
                    <a:pt x="0" y="5"/>
                  </a:lnTo>
                  <a:lnTo>
                    <a:pt x="4" y="0"/>
                  </a:lnTo>
                  <a:lnTo>
                    <a:pt x="10" y="5"/>
                  </a:lnTo>
                  <a:lnTo>
                    <a:pt x="18" y="10"/>
                  </a:lnTo>
                  <a:lnTo>
                    <a:pt x="26" y="13"/>
                  </a:lnTo>
                  <a:lnTo>
                    <a:pt x="35" y="17"/>
                  </a:lnTo>
                  <a:lnTo>
                    <a:pt x="44" y="19"/>
                  </a:lnTo>
                  <a:lnTo>
                    <a:pt x="54" y="20"/>
                  </a:lnTo>
                  <a:lnTo>
                    <a:pt x="63" y="22"/>
                  </a:lnTo>
                  <a:lnTo>
                    <a:pt x="73" y="2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3" name="Google Shape;263;p3"/>
            <p:cNvSpPr/>
            <p:nvPr/>
          </p:nvSpPr>
          <p:spPr>
            <a:xfrm>
              <a:off x="4551" y="3742"/>
              <a:ext cx="83" cy="39"/>
            </a:xfrm>
            <a:custGeom>
              <a:rect b="b" l="l" r="r" t="t"/>
              <a:pathLst>
                <a:path extrusionOk="0" h="39" w="83">
                  <a:moveTo>
                    <a:pt x="78" y="28"/>
                  </a:moveTo>
                  <a:lnTo>
                    <a:pt x="78" y="31"/>
                  </a:lnTo>
                  <a:lnTo>
                    <a:pt x="80" y="32"/>
                  </a:lnTo>
                  <a:lnTo>
                    <a:pt x="83" y="32"/>
                  </a:lnTo>
                  <a:lnTo>
                    <a:pt x="83" y="37"/>
                  </a:lnTo>
                  <a:lnTo>
                    <a:pt x="76" y="39"/>
                  </a:lnTo>
                  <a:lnTo>
                    <a:pt x="65" y="38"/>
                  </a:lnTo>
                  <a:lnTo>
                    <a:pt x="54" y="37"/>
                  </a:lnTo>
                  <a:lnTo>
                    <a:pt x="42" y="35"/>
                  </a:lnTo>
                  <a:lnTo>
                    <a:pt x="31" y="32"/>
                  </a:lnTo>
                  <a:lnTo>
                    <a:pt x="21" y="28"/>
                  </a:lnTo>
                  <a:lnTo>
                    <a:pt x="12" y="23"/>
                  </a:lnTo>
                  <a:lnTo>
                    <a:pt x="5" y="17"/>
                  </a:lnTo>
                  <a:lnTo>
                    <a:pt x="0" y="9"/>
                  </a:lnTo>
                  <a:lnTo>
                    <a:pt x="2" y="0"/>
                  </a:lnTo>
                  <a:lnTo>
                    <a:pt x="9" y="7"/>
                  </a:lnTo>
                  <a:lnTo>
                    <a:pt x="17" y="13"/>
                  </a:lnTo>
                  <a:lnTo>
                    <a:pt x="27" y="17"/>
                  </a:lnTo>
                  <a:lnTo>
                    <a:pt x="37" y="20"/>
                  </a:lnTo>
                  <a:lnTo>
                    <a:pt x="48" y="22"/>
                  </a:lnTo>
                  <a:lnTo>
                    <a:pt x="58" y="24"/>
                  </a:lnTo>
                  <a:lnTo>
                    <a:pt x="68" y="25"/>
                  </a:lnTo>
                  <a:lnTo>
                    <a:pt x="78" y="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4" name="Google Shape;264;p3"/>
            <p:cNvSpPr/>
            <p:nvPr/>
          </p:nvSpPr>
          <p:spPr>
            <a:xfrm>
              <a:off x="4222" y="3760"/>
              <a:ext cx="116" cy="20"/>
            </a:xfrm>
            <a:custGeom>
              <a:rect b="b" l="l" r="r" t="t"/>
              <a:pathLst>
                <a:path extrusionOk="0" h="20" w="116">
                  <a:moveTo>
                    <a:pt x="105" y="5"/>
                  </a:moveTo>
                  <a:lnTo>
                    <a:pt x="111" y="7"/>
                  </a:lnTo>
                  <a:lnTo>
                    <a:pt x="113" y="10"/>
                  </a:lnTo>
                  <a:lnTo>
                    <a:pt x="115" y="13"/>
                  </a:lnTo>
                  <a:lnTo>
                    <a:pt x="116" y="17"/>
                  </a:lnTo>
                  <a:lnTo>
                    <a:pt x="114" y="20"/>
                  </a:lnTo>
                  <a:lnTo>
                    <a:pt x="101" y="18"/>
                  </a:lnTo>
                  <a:lnTo>
                    <a:pt x="86" y="18"/>
                  </a:lnTo>
                  <a:lnTo>
                    <a:pt x="71" y="18"/>
                  </a:lnTo>
                  <a:lnTo>
                    <a:pt x="56" y="18"/>
                  </a:lnTo>
                  <a:lnTo>
                    <a:pt x="41" y="18"/>
                  </a:lnTo>
                  <a:lnTo>
                    <a:pt x="28" y="15"/>
                  </a:lnTo>
                  <a:lnTo>
                    <a:pt x="13" y="13"/>
                  </a:lnTo>
                  <a:lnTo>
                    <a:pt x="1" y="7"/>
                  </a:lnTo>
                  <a:lnTo>
                    <a:pt x="0" y="0"/>
                  </a:lnTo>
                  <a:lnTo>
                    <a:pt x="12" y="3"/>
                  </a:lnTo>
                  <a:lnTo>
                    <a:pt x="26" y="5"/>
                  </a:lnTo>
                  <a:lnTo>
                    <a:pt x="39" y="6"/>
                  </a:lnTo>
                  <a:lnTo>
                    <a:pt x="52" y="7"/>
                  </a:lnTo>
                  <a:lnTo>
                    <a:pt x="66" y="8"/>
                  </a:lnTo>
                  <a:lnTo>
                    <a:pt x="79" y="8"/>
                  </a:lnTo>
                  <a:lnTo>
                    <a:pt x="93" y="7"/>
                  </a:lnTo>
                  <a:lnTo>
                    <a:pt x="105"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5" name="Google Shape;265;p3"/>
            <p:cNvSpPr/>
            <p:nvPr/>
          </p:nvSpPr>
          <p:spPr>
            <a:xfrm>
              <a:off x="4767" y="1775"/>
              <a:ext cx="324" cy="623"/>
            </a:xfrm>
            <a:custGeom>
              <a:rect b="b" l="l" r="r" t="t"/>
              <a:pathLst>
                <a:path extrusionOk="0" h="623" w="324">
                  <a:moveTo>
                    <a:pt x="170" y="0"/>
                  </a:moveTo>
                  <a:lnTo>
                    <a:pt x="149" y="18"/>
                  </a:lnTo>
                  <a:lnTo>
                    <a:pt x="142" y="28"/>
                  </a:lnTo>
                  <a:lnTo>
                    <a:pt x="134" y="39"/>
                  </a:lnTo>
                  <a:lnTo>
                    <a:pt x="125" y="53"/>
                  </a:lnTo>
                  <a:lnTo>
                    <a:pt x="116" y="67"/>
                  </a:lnTo>
                  <a:lnTo>
                    <a:pt x="107" y="81"/>
                  </a:lnTo>
                  <a:lnTo>
                    <a:pt x="101" y="94"/>
                  </a:lnTo>
                  <a:lnTo>
                    <a:pt x="95" y="103"/>
                  </a:lnTo>
                  <a:lnTo>
                    <a:pt x="93" y="109"/>
                  </a:lnTo>
                  <a:lnTo>
                    <a:pt x="84" y="125"/>
                  </a:lnTo>
                  <a:lnTo>
                    <a:pt x="75" y="139"/>
                  </a:lnTo>
                  <a:lnTo>
                    <a:pt x="65" y="154"/>
                  </a:lnTo>
                  <a:lnTo>
                    <a:pt x="55" y="167"/>
                  </a:lnTo>
                  <a:lnTo>
                    <a:pt x="42" y="180"/>
                  </a:lnTo>
                  <a:lnTo>
                    <a:pt x="30" y="192"/>
                  </a:lnTo>
                  <a:lnTo>
                    <a:pt x="18" y="205"/>
                  </a:lnTo>
                  <a:lnTo>
                    <a:pt x="3" y="218"/>
                  </a:lnTo>
                  <a:lnTo>
                    <a:pt x="0" y="247"/>
                  </a:lnTo>
                  <a:lnTo>
                    <a:pt x="0" y="277"/>
                  </a:lnTo>
                  <a:lnTo>
                    <a:pt x="4" y="305"/>
                  </a:lnTo>
                  <a:lnTo>
                    <a:pt x="9" y="322"/>
                  </a:lnTo>
                  <a:lnTo>
                    <a:pt x="11" y="329"/>
                  </a:lnTo>
                  <a:lnTo>
                    <a:pt x="16" y="337"/>
                  </a:lnTo>
                  <a:lnTo>
                    <a:pt x="18" y="347"/>
                  </a:lnTo>
                  <a:lnTo>
                    <a:pt x="11" y="357"/>
                  </a:lnTo>
                  <a:lnTo>
                    <a:pt x="9" y="370"/>
                  </a:lnTo>
                  <a:lnTo>
                    <a:pt x="5" y="405"/>
                  </a:lnTo>
                  <a:lnTo>
                    <a:pt x="8" y="460"/>
                  </a:lnTo>
                  <a:lnTo>
                    <a:pt x="23" y="535"/>
                  </a:lnTo>
                  <a:lnTo>
                    <a:pt x="29" y="543"/>
                  </a:lnTo>
                  <a:lnTo>
                    <a:pt x="33" y="551"/>
                  </a:lnTo>
                  <a:lnTo>
                    <a:pt x="39" y="558"/>
                  </a:lnTo>
                  <a:lnTo>
                    <a:pt x="45" y="565"/>
                  </a:lnTo>
                  <a:lnTo>
                    <a:pt x="50" y="571"/>
                  </a:lnTo>
                  <a:lnTo>
                    <a:pt x="56" y="577"/>
                  </a:lnTo>
                  <a:lnTo>
                    <a:pt x="63" y="582"/>
                  </a:lnTo>
                  <a:lnTo>
                    <a:pt x="69" y="588"/>
                  </a:lnTo>
                  <a:lnTo>
                    <a:pt x="85" y="599"/>
                  </a:lnTo>
                  <a:lnTo>
                    <a:pt x="101" y="608"/>
                  </a:lnTo>
                  <a:lnTo>
                    <a:pt x="117" y="615"/>
                  </a:lnTo>
                  <a:lnTo>
                    <a:pt x="134" y="619"/>
                  </a:lnTo>
                  <a:lnTo>
                    <a:pt x="150" y="622"/>
                  </a:lnTo>
                  <a:lnTo>
                    <a:pt x="167" y="623"/>
                  </a:lnTo>
                  <a:lnTo>
                    <a:pt x="181" y="622"/>
                  </a:lnTo>
                  <a:lnTo>
                    <a:pt x="196" y="619"/>
                  </a:lnTo>
                  <a:lnTo>
                    <a:pt x="210" y="608"/>
                  </a:lnTo>
                  <a:lnTo>
                    <a:pt x="226" y="596"/>
                  </a:lnTo>
                  <a:lnTo>
                    <a:pt x="241" y="585"/>
                  </a:lnTo>
                  <a:lnTo>
                    <a:pt x="254" y="571"/>
                  </a:lnTo>
                  <a:lnTo>
                    <a:pt x="267" y="557"/>
                  </a:lnTo>
                  <a:lnTo>
                    <a:pt x="280" y="543"/>
                  </a:lnTo>
                  <a:lnTo>
                    <a:pt x="290" y="527"/>
                  </a:lnTo>
                  <a:lnTo>
                    <a:pt x="299" y="510"/>
                  </a:lnTo>
                  <a:lnTo>
                    <a:pt x="301" y="503"/>
                  </a:lnTo>
                  <a:lnTo>
                    <a:pt x="307" y="486"/>
                  </a:lnTo>
                  <a:lnTo>
                    <a:pt x="313" y="464"/>
                  </a:lnTo>
                  <a:lnTo>
                    <a:pt x="317" y="444"/>
                  </a:lnTo>
                  <a:lnTo>
                    <a:pt x="320" y="426"/>
                  </a:lnTo>
                  <a:lnTo>
                    <a:pt x="319" y="401"/>
                  </a:lnTo>
                  <a:lnTo>
                    <a:pt x="317" y="377"/>
                  </a:lnTo>
                  <a:lnTo>
                    <a:pt x="312" y="357"/>
                  </a:lnTo>
                  <a:lnTo>
                    <a:pt x="316" y="336"/>
                  </a:lnTo>
                  <a:lnTo>
                    <a:pt x="320" y="312"/>
                  </a:lnTo>
                  <a:lnTo>
                    <a:pt x="322" y="288"/>
                  </a:lnTo>
                  <a:lnTo>
                    <a:pt x="321" y="267"/>
                  </a:lnTo>
                  <a:lnTo>
                    <a:pt x="324" y="256"/>
                  </a:lnTo>
                  <a:lnTo>
                    <a:pt x="324" y="245"/>
                  </a:lnTo>
                  <a:lnTo>
                    <a:pt x="324" y="233"/>
                  </a:lnTo>
                  <a:lnTo>
                    <a:pt x="323" y="223"/>
                  </a:lnTo>
                  <a:lnTo>
                    <a:pt x="308" y="210"/>
                  </a:lnTo>
                  <a:lnTo>
                    <a:pt x="295" y="195"/>
                  </a:lnTo>
                  <a:lnTo>
                    <a:pt x="284" y="178"/>
                  </a:lnTo>
                  <a:lnTo>
                    <a:pt x="274" y="161"/>
                  </a:lnTo>
                  <a:lnTo>
                    <a:pt x="263" y="144"/>
                  </a:lnTo>
                  <a:lnTo>
                    <a:pt x="251" y="127"/>
                  </a:lnTo>
                  <a:lnTo>
                    <a:pt x="236" y="112"/>
                  </a:lnTo>
                  <a:lnTo>
                    <a:pt x="217" y="101"/>
                  </a:lnTo>
                  <a:lnTo>
                    <a:pt x="213" y="93"/>
                  </a:lnTo>
                  <a:lnTo>
                    <a:pt x="206" y="81"/>
                  </a:lnTo>
                  <a:lnTo>
                    <a:pt x="197" y="66"/>
                  </a:lnTo>
                  <a:lnTo>
                    <a:pt x="188" y="50"/>
                  </a:lnTo>
                  <a:lnTo>
                    <a:pt x="180" y="33"/>
                  </a:lnTo>
                  <a:lnTo>
                    <a:pt x="173" y="19"/>
                  </a:lnTo>
                  <a:lnTo>
                    <a:pt x="170" y="8"/>
                  </a:lnTo>
                  <a:lnTo>
                    <a:pt x="170" y="0"/>
                  </a:lnTo>
                  <a:close/>
                </a:path>
              </a:pathLst>
            </a:custGeom>
            <a:solidFill>
              <a:srgbClr val="BFA0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6" name="Google Shape;266;p3"/>
            <p:cNvSpPr/>
            <p:nvPr/>
          </p:nvSpPr>
          <p:spPr>
            <a:xfrm>
              <a:off x="4809" y="1951"/>
              <a:ext cx="73" cy="36"/>
            </a:xfrm>
            <a:custGeom>
              <a:rect b="b" l="l" r="r" t="t"/>
              <a:pathLst>
                <a:path extrusionOk="0" h="36" w="73">
                  <a:moveTo>
                    <a:pt x="73" y="21"/>
                  </a:moveTo>
                  <a:lnTo>
                    <a:pt x="69" y="23"/>
                  </a:lnTo>
                  <a:lnTo>
                    <a:pt x="65" y="22"/>
                  </a:lnTo>
                  <a:lnTo>
                    <a:pt x="61" y="21"/>
                  </a:lnTo>
                  <a:lnTo>
                    <a:pt x="57" y="18"/>
                  </a:lnTo>
                  <a:lnTo>
                    <a:pt x="53" y="14"/>
                  </a:lnTo>
                  <a:lnTo>
                    <a:pt x="49" y="13"/>
                  </a:lnTo>
                  <a:lnTo>
                    <a:pt x="43" y="13"/>
                  </a:lnTo>
                  <a:lnTo>
                    <a:pt x="37" y="16"/>
                  </a:lnTo>
                  <a:lnTo>
                    <a:pt x="32" y="19"/>
                  </a:lnTo>
                  <a:lnTo>
                    <a:pt x="26" y="21"/>
                  </a:lnTo>
                  <a:lnTo>
                    <a:pt x="23" y="25"/>
                  </a:lnTo>
                  <a:lnTo>
                    <a:pt x="19" y="28"/>
                  </a:lnTo>
                  <a:lnTo>
                    <a:pt x="16" y="31"/>
                  </a:lnTo>
                  <a:lnTo>
                    <a:pt x="12" y="34"/>
                  </a:lnTo>
                  <a:lnTo>
                    <a:pt x="7" y="36"/>
                  </a:lnTo>
                  <a:lnTo>
                    <a:pt x="0" y="36"/>
                  </a:lnTo>
                  <a:lnTo>
                    <a:pt x="3" y="30"/>
                  </a:lnTo>
                  <a:lnTo>
                    <a:pt x="7" y="25"/>
                  </a:lnTo>
                  <a:lnTo>
                    <a:pt x="12" y="19"/>
                  </a:lnTo>
                  <a:lnTo>
                    <a:pt x="17" y="14"/>
                  </a:lnTo>
                  <a:lnTo>
                    <a:pt x="24" y="9"/>
                  </a:lnTo>
                  <a:lnTo>
                    <a:pt x="30" y="6"/>
                  </a:lnTo>
                  <a:lnTo>
                    <a:pt x="37" y="2"/>
                  </a:lnTo>
                  <a:lnTo>
                    <a:pt x="44" y="0"/>
                  </a:lnTo>
                  <a:lnTo>
                    <a:pt x="53" y="4"/>
                  </a:lnTo>
                  <a:lnTo>
                    <a:pt x="63" y="7"/>
                  </a:lnTo>
                  <a:lnTo>
                    <a:pt x="70" y="13"/>
                  </a:lnTo>
                  <a:lnTo>
                    <a:pt x="73" y="2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7" name="Google Shape;267;p3"/>
            <p:cNvSpPr/>
            <p:nvPr/>
          </p:nvSpPr>
          <p:spPr>
            <a:xfrm>
              <a:off x="4954" y="1951"/>
              <a:ext cx="70" cy="29"/>
            </a:xfrm>
            <a:custGeom>
              <a:rect b="b" l="l" r="r" t="t"/>
              <a:pathLst>
                <a:path extrusionOk="0" h="29" w="70">
                  <a:moveTo>
                    <a:pt x="70" y="18"/>
                  </a:moveTo>
                  <a:lnTo>
                    <a:pt x="70" y="28"/>
                  </a:lnTo>
                  <a:lnTo>
                    <a:pt x="61" y="29"/>
                  </a:lnTo>
                  <a:lnTo>
                    <a:pt x="56" y="25"/>
                  </a:lnTo>
                  <a:lnTo>
                    <a:pt x="50" y="19"/>
                  </a:lnTo>
                  <a:lnTo>
                    <a:pt x="43" y="14"/>
                  </a:lnTo>
                  <a:lnTo>
                    <a:pt x="38" y="13"/>
                  </a:lnTo>
                  <a:lnTo>
                    <a:pt x="32" y="12"/>
                  </a:lnTo>
                  <a:lnTo>
                    <a:pt x="27" y="13"/>
                  </a:lnTo>
                  <a:lnTo>
                    <a:pt x="22" y="14"/>
                  </a:lnTo>
                  <a:lnTo>
                    <a:pt x="18" y="16"/>
                  </a:lnTo>
                  <a:lnTo>
                    <a:pt x="13" y="20"/>
                  </a:lnTo>
                  <a:lnTo>
                    <a:pt x="10" y="23"/>
                  </a:lnTo>
                  <a:lnTo>
                    <a:pt x="5" y="28"/>
                  </a:lnTo>
                  <a:lnTo>
                    <a:pt x="4" y="28"/>
                  </a:lnTo>
                  <a:lnTo>
                    <a:pt x="1" y="27"/>
                  </a:lnTo>
                  <a:lnTo>
                    <a:pt x="0" y="26"/>
                  </a:lnTo>
                  <a:lnTo>
                    <a:pt x="0" y="22"/>
                  </a:lnTo>
                  <a:lnTo>
                    <a:pt x="3" y="15"/>
                  </a:lnTo>
                  <a:lnTo>
                    <a:pt x="9" y="8"/>
                  </a:lnTo>
                  <a:lnTo>
                    <a:pt x="17" y="4"/>
                  </a:lnTo>
                  <a:lnTo>
                    <a:pt x="24" y="1"/>
                  </a:lnTo>
                  <a:lnTo>
                    <a:pt x="31" y="0"/>
                  </a:lnTo>
                  <a:lnTo>
                    <a:pt x="38" y="0"/>
                  </a:lnTo>
                  <a:lnTo>
                    <a:pt x="45" y="1"/>
                  </a:lnTo>
                  <a:lnTo>
                    <a:pt x="51" y="4"/>
                  </a:lnTo>
                  <a:lnTo>
                    <a:pt x="57" y="7"/>
                  </a:lnTo>
                  <a:lnTo>
                    <a:pt x="61" y="9"/>
                  </a:lnTo>
                  <a:lnTo>
                    <a:pt x="67" y="14"/>
                  </a:lnTo>
                  <a:lnTo>
                    <a:pt x="70" y="1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8" name="Google Shape;268;p3"/>
            <p:cNvSpPr/>
            <p:nvPr/>
          </p:nvSpPr>
          <p:spPr>
            <a:xfrm>
              <a:off x="4846" y="2013"/>
              <a:ext cx="23" cy="54"/>
            </a:xfrm>
            <a:custGeom>
              <a:rect b="b" l="l" r="r" t="t"/>
              <a:pathLst>
                <a:path extrusionOk="0" h="54" w="23">
                  <a:moveTo>
                    <a:pt x="23" y="17"/>
                  </a:moveTo>
                  <a:lnTo>
                    <a:pt x="23" y="18"/>
                  </a:lnTo>
                  <a:lnTo>
                    <a:pt x="23" y="24"/>
                  </a:lnTo>
                  <a:lnTo>
                    <a:pt x="23" y="32"/>
                  </a:lnTo>
                  <a:lnTo>
                    <a:pt x="23" y="44"/>
                  </a:lnTo>
                  <a:lnTo>
                    <a:pt x="20" y="52"/>
                  </a:lnTo>
                  <a:lnTo>
                    <a:pt x="14" y="54"/>
                  </a:lnTo>
                  <a:lnTo>
                    <a:pt x="6" y="53"/>
                  </a:lnTo>
                  <a:lnTo>
                    <a:pt x="0" y="51"/>
                  </a:lnTo>
                  <a:lnTo>
                    <a:pt x="0" y="37"/>
                  </a:lnTo>
                  <a:lnTo>
                    <a:pt x="1" y="24"/>
                  </a:lnTo>
                  <a:lnTo>
                    <a:pt x="4" y="11"/>
                  </a:lnTo>
                  <a:lnTo>
                    <a:pt x="7" y="0"/>
                  </a:lnTo>
                  <a:lnTo>
                    <a:pt x="14" y="1"/>
                  </a:lnTo>
                  <a:lnTo>
                    <a:pt x="18" y="8"/>
                  </a:lnTo>
                  <a:lnTo>
                    <a:pt x="22" y="14"/>
                  </a:lnTo>
                  <a:lnTo>
                    <a:pt x="23" y="1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9" name="Google Shape;269;p3"/>
            <p:cNvSpPr/>
            <p:nvPr/>
          </p:nvSpPr>
          <p:spPr>
            <a:xfrm>
              <a:off x="4980" y="2018"/>
              <a:ext cx="25" cy="55"/>
            </a:xfrm>
            <a:custGeom>
              <a:rect b="b" l="l" r="r" t="t"/>
              <a:pathLst>
                <a:path extrusionOk="0" h="55" w="25">
                  <a:moveTo>
                    <a:pt x="25" y="33"/>
                  </a:moveTo>
                  <a:lnTo>
                    <a:pt x="23" y="40"/>
                  </a:lnTo>
                  <a:lnTo>
                    <a:pt x="21" y="47"/>
                  </a:lnTo>
                  <a:lnTo>
                    <a:pt x="17" y="53"/>
                  </a:lnTo>
                  <a:lnTo>
                    <a:pt x="10" y="55"/>
                  </a:lnTo>
                  <a:lnTo>
                    <a:pt x="4" y="53"/>
                  </a:lnTo>
                  <a:lnTo>
                    <a:pt x="2" y="47"/>
                  </a:lnTo>
                  <a:lnTo>
                    <a:pt x="2" y="41"/>
                  </a:lnTo>
                  <a:lnTo>
                    <a:pt x="2" y="39"/>
                  </a:lnTo>
                  <a:lnTo>
                    <a:pt x="1" y="31"/>
                  </a:lnTo>
                  <a:lnTo>
                    <a:pt x="0" y="19"/>
                  </a:lnTo>
                  <a:lnTo>
                    <a:pt x="1" y="7"/>
                  </a:lnTo>
                  <a:lnTo>
                    <a:pt x="7" y="0"/>
                  </a:lnTo>
                  <a:lnTo>
                    <a:pt x="16" y="5"/>
                  </a:lnTo>
                  <a:lnTo>
                    <a:pt x="23" y="12"/>
                  </a:lnTo>
                  <a:lnTo>
                    <a:pt x="25" y="21"/>
                  </a:lnTo>
                  <a:lnTo>
                    <a:pt x="2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0" name="Google Shape;270;p3"/>
            <p:cNvSpPr/>
            <p:nvPr/>
          </p:nvSpPr>
          <p:spPr>
            <a:xfrm>
              <a:off x="4883" y="2132"/>
              <a:ext cx="67" cy="34"/>
            </a:xfrm>
            <a:custGeom>
              <a:rect b="b" l="l" r="r" t="t"/>
              <a:pathLst>
                <a:path extrusionOk="0" h="34" w="67">
                  <a:moveTo>
                    <a:pt x="36" y="20"/>
                  </a:moveTo>
                  <a:lnTo>
                    <a:pt x="44" y="19"/>
                  </a:lnTo>
                  <a:lnTo>
                    <a:pt x="51" y="14"/>
                  </a:lnTo>
                  <a:lnTo>
                    <a:pt x="57" y="9"/>
                  </a:lnTo>
                  <a:lnTo>
                    <a:pt x="66" y="9"/>
                  </a:lnTo>
                  <a:lnTo>
                    <a:pt x="67" y="18"/>
                  </a:lnTo>
                  <a:lnTo>
                    <a:pt x="63" y="23"/>
                  </a:lnTo>
                  <a:lnTo>
                    <a:pt x="57" y="28"/>
                  </a:lnTo>
                  <a:lnTo>
                    <a:pt x="52" y="33"/>
                  </a:lnTo>
                  <a:lnTo>
                    <a:pt x="45" y="34"/>
                  </a:lnTo>
                  <a:lnTo>
                    <a:pt x="39" y="34"/>
                  </a:lnTo>
                  <a:lnTo>
                    <a:pt x="33" y="32"/>
                  </a:lnTo>
                  <a:lnTo>
                    <a:pt x="27" y="29"/>
                  </a:lnTo>
                  <a:lnTo>
                    <a:pt x="22" y="27"/>
                  </a:lnTo>
                  <a:lnTo>
                    <a:pt x="16" y="23"/>
                  </a:lnTo>
                  <a:lnTo>
                    <a:pt x="10" y="20"/>
                  </a:lnTo>
                  <a:lnTo>
                    <a:pt x="5" y="16"/>
                  </a:lnTo>
                  <a:lnTo>
                    <a:pt x="3" y="12"/>
                  </a:lnTo>
                  <a:lnTo>
                    <a:pt x="0" y="8"/>
                  </a:lnTo>
                  <a:lnTo>
                    <a:pt x="0" y="4"/>
                  </a:lnTo>
                  <a:lnTo>
                    <a:pt x="5" y="0"/>
                  </a:lnTo>
                  <a:lnTo>
                    <a:pt x="11" y="6"/>
                  </a:lnTo>
                  <a:lnTo>
                    <a:pt x="19" y="12"/>
                  </a:lnTo>
                  <a:lnTo>
                    <a:pt x="27" y="16"/>
                  </a:lnTo>
                  <a:lnTo>
                    <a:pt x="36" y="2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1" name="Google Shape;271;p3"/>
            <p:cNvSpPr/>
            <p:nvPr/>
          </p:nvSpPr>
          <p:spPr>
            <a:xfrm>
              <a:off x="4846" y="2188"/>
              <a:ext cx="149" cy="45"/>
            </a:xfrm>
            <a:custGeom>
              <a:rect b="b" l="l" r="r" t="t"/>
              <a:pathLst>
                <a:path extrusionOk="0" h="45" w="149">
                  <a:moveTo>
                    <a:pt x="37" y="24"/>
                  </a:moveTo>
                  <a:lnTo>
                    <a:pt x="51" y="28"/>
                  </a:lnTo>
                  <a:lnTo>
                    <a:pt x="64" y="30"/>
                  </a:lnTo>
                  <a:lnTo>
                    <a:pt x="79" y="31"/>
                  </a:lnTo>
                  <a:lnTo>
                    <a:pt x="93" y="31"/>
                  </a:lnTo>
                  <a:lnTo>
                    <a:pt x="107" y="29"/>
                  </a:lnTo>
                  <a:lnTo>
                    <a:pt x="119" y="24"/>
                  </a:lnTo>
                  <a:lnTo>
                    <a:pt x="131" y="18"/>
                  </a:lnTo>
                  <a:lnTo>
                    <a:pt x="141" y="9"/>
                  </a:lnTo>
                  <a:lnTo>
                    <a:pt x="147" y="10"/>
                  </a:lnTo>
                  <a:lnTo>
                    <a:pt x="149" y="14"/>
                  </a:lnTo>
                  <a:lnTo>
                    <a:pt x="149" y="20"/>
                  </a:lnTo>
                  <a:lnTo>
                    <a:pt x="148" y="23"/>
                  </a:lnTo>
                  <a:lnTo>
                    <a:pt x="134" y="32"/>
                  </a:lnTo>
                  <a:lnTo>
                    <a:pt x="117" y="39"/>
                  </a:lnTo>
                  <a:lnTo>
                    <a:pt x="100" y="43"/>
                  </a:lnTo>
                  <a:lnTo>
                    <a:pt x="83" y="45"/>
                  </a:lnTo>
                  <a:lnTo>
                    <a:pt x="65" y="44"/>
                  </a:lnTo>
                  <a:lnTo>
                    <a:pt x="47" y="40"/>
                  </a:lnTo>
                  <a:lnTo>
                    <a:pt x="31" y="35"/>
                  </a:lnTo>
                  <a:lnTo>
                    <a:pt x="15" y="27"/>
                  </a:lnTo>
                  <a:lnTo>
                    <a:pt x="9" y="21"/>
                  </a:lnTo>
                  <a:lnTo>
                    <a:pt x="5" y="15"/>
                  </a:lnTo>
                  <a:lnTo>
                    <a:pt x="1" y="8"/>
                  </a:lnTo>
                  <a:lnTo>
                    <a:pt x="0" y="1"/>
                  </a:lnTo>
                  <a:lnTo>
                    <a:pt x="7" y="0"/>
                  </a:lnTo>
                  <a:lnTo>
                    <a:pt x="10" y="5"/>
                  </a:lnTo>
                  <a:lnTo>
                    <a:pt x="14" y="10"/>
                  </a:lnTo>
                  <a:lnTo>
                    <a:pt x="18" y="14"/>
                  </a:lnTo>
                  <a:lnTo>
                    <a:pt x="37" y="2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2" name="Google Shape;272;p3"/>
            <p:cNvSpPr/>
            <p:nvPr/>
          </p:nvSpPr>
          <p:spPr>
            <a:xfrm>
              <a:off x="4866" y="2234"/>
              <a:ext cx="102" cy="75"/>
            </a:xfrm>
            <a:custGeom>
              <a:rect b="b" l="l" r="r" t="t"/>
              <a:pathLst>
                <a:path extrusionOk="0" h="75" w="102">
                  <a:moveTo>
                    <a:pt x="60" y="17"/>
                  </a:moveTo>
                  <a:lnTo>
                    <a:pt x="65" y="17"/>
                  </a:lnTo>
                  <a:lnTo>
                    <a:pt x="71" y="15"/>
                  </a:lnTo>
                  <a:lnTo>
                    <a:pt x="77" y="13"/>
                  </a:lnTo>
                  <a:lnTo>
                    <a:pt x="81" y="10"/>
                  </a:lnTo>
                  <a:lnTo>
                    <a:pt x="87" y="7"/>
                  </a:lnTo>
                  <a:lnTo>
                    <a:pt x="91" y="5"/>
                  </a:lnTo>
                  <a:lnTo>
                    <a:pt x="97" y="4"/>
                  </a:lnTo>
                  <a:lnTo>
                    <a:pt x="102" y="4"/>
                  </a:lnTo>
                  <a:lnTo>
                    <a:pt x="102" y="28"/>
                  </a:lnTo>
                  <a:lnTo>
                    <a:pt x="100" y="28"/>
                  </a:lnTo>
                  <a:lnTo>
                    <a:pt x="99" y="29"/>
                  </a:lnTo>
                  <a:lnTo>
                    <a:pt x="98" y="32"/>
                  </a:lnTo>
                  <a:lnTo>
                    <a:pt x="98" y="33"/>
                  </a:lnTo>
                  <a:lnTo>
                    <a:pt x="93" y="43"/>
                  </a:lnTo>
                  <a:lnTo>
                    <a:pt x="87" y="54"/>
                  </a:lnTo>
                  <a:lnTo>
                    <a:pt x="78" y="63"/>
                  </a:lnTo>
                  <a:lnTo>
                    <a:pt x="68" y="72"/>
                  </a:lnTo>
                  <a:lnTo>
                    <a:pt x="62" y="73"/>
                  </a:lnTo>
                  <a:lnTo>
                    <a:pt x="55" y="75"/>
                  </a:lnTo>
                  <a:lnTo>
                    <a:pt x="50" y="75"/>
                  </a:lnTo>
                  <a:lnTo>
                    <a:pt x="43" y="73"/>
                  </a:lnTo>
                  <a:lnTo>
                    <a:pt x="37" y="72"/>
                  </a:lnTo>
                  <a:lnTo>
                    <a:pt x="32" y="70"/>
                  </a:lnTo>
                  <a:lnTo>
                    <a:pt x="26" y="66"/>
                  </a:lnTo>
                  <a:lnTo>
                    <a:pt x="22" y="62"/>
                  </a:lnTo>
                  <a:lnTo>
                    <a:pt x="12" y="48"/>
                  </a:lnTo>
                  <a:lnTo>
                    <a:pt x="4" y="32"/>
                  </a:lnTo>
                  <a:lnTo>
                    <a:pt x="0" y="14"/>
                  </a:lnTo>
                  <a:lnTo>
                    <a:pt x="3" y="0"/>
                  </a:lnTo>
                  <a:lnTo>
                    <a:pt x="9" y="4"/>
                  </a:lnTo>
                  <a:lnTo>
                    <a:pt x="15" y="7"/>
                  </a:lnTo>
                  <a:lnTo>
                    <a:pt x="22" y="11"/>
                  </a:lnTo>
                  <a:lnTo>
                    <a:pt x="30" y="13"/>
                  </a:lnTo>
                  <a:lnTo>
                    <a:pt x="36" y="15"/>
                  </a:lnTo>
                  <a:lnTo>
                    <a:pt x="44" y="18"/>
                  </a:lnTo>
                  <a:lnTo>
                    <a:pt x="52" y="18"/>
                  </a:lnTo>
                  <a:lnTo>
                    <a:pt x="60" y="1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3" name="Google Shape;273;p3"/>
            <p:cNvSpPr/>
            <p:nvPr/>
          </p:nvSpPr>
          <p:spPr>
            <a:xfrm>
              <a:off x="4901" y="2338"/>
              <a:ext cx="49" cy="18"/>
            </a:xfrm>
            <a:custGeom>
              <a:rect b="b" l="l" r="r" t="t"/>
              <a:pathLst>
                <a:path extrusionOk="0" h="18" w="49">
                  <a:moveTo>
                    <a:pt x="38" y="18"/>
                  </a:moveTo>
                  <a:lnTo>
                    <a:pt x="42" y="17"/>
                  </a:lnTo>
                  <a:lnTo>
                    <a:pt x="45" y="16"/>
                  </a:lnTo>
                  <a:lnTo>
                    <a:pt x="47" y="14"/>
                  </a:lnTo>
                  <a:lnTo>
                    <a:pt x="49" y="12"/>
                  </a:lnTo>
                  <a:lnTo>
                    <a:pt x="49" y="9"/>
                  </a:lnTo>
                  <a:lnTo>
                    <a:pt x="48" y="7"/>
                  </a:lnTo>
                  <a:lnTo>
                    <a:pt x="45" y="5"/>
                  </a:lnTo>
                  <a:lnTo>
                    <a:pt x="44" y="3"/>
                  </a:lnTo>
                  <a:lnTo>
                    <a:pt x="38" y="2"/>
                  </a:lnTo>
                  <a:lnTo>
                    <a:pt x="34" y="1"/>
                  </a:lnTo>
                  <a:lnTo>
                    <a:pt x="28" y="0"/>
                  </a:lnTo>
                  <a:lnTo>
                    <a:pt x="23" y="0"/>
                  </a:lnTo>
                  <a:lnTo>
                    <a:pt x="17" y="1"/>
                  </a:lnTo>
                  <a:lnTo>
                    <a:pt x="11" y="2"/>
                  </a:lnTo>
                  <a:lnTo>
                    <a:pt x="7" y="4"/>
                  </a:lnTo>
                  <a:lnTo>
                    <a:pt x="1" y="7"/>
                  </a:lnTo>
                  <a:lnTo>
                    <a:pt x="0" y="10"/>
                  </a:lnTo>
                  <a:lnTo>
                    <a:pt x="0" y="14"/>
                  </a:lnTo>
                  <a:lnTo>
                    <a:pt x="1" y="17"/>
                  </a:lnTo>
                  <a:lnTo>
                    <a:pt x="5" y="18"/>
                  </a:lnTo>
                  <a:lnTo>
                    <a:pt x="9" y="17"/>
                  </a:lnTo>
                  <a:lnTo>
                    <a:pt x="14" y="16"/>
                  </a:lnTo>
                  <a:lnTo>
                    <a:pt x="18" y="15"/>
                  </a:lnTo>
                  <a:lnTo>
                    <a:pt x="23" y="14"/>
                  </a:lnTo>
                  <a:lnTo>
                    <a:pt x="27" y="14"/>
                  </a:lnTo>
                  <a:lnTo>
                    <a:pt x="30" y="14"/>
                  </a:lnTo>
                  <a:lnTo>
                    <a:pt x="35" y="16"/>
                  </a:lnTo>
                  <a:lnTo>
                    <a:pt x="38" y="1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Tree>
  </p:cSld>
  <p:clrMapOvr>
    <a:masterClrMapping/>
  </p:clrMapOvr>
  <p:transition spd="slow">
    <p:checker dir="ver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79" name="Shape 279"/>
        <p:cNvGrpSpPr/>
        <p:nvPr/>
      </p:nvGrpSpPr>
      <p:grpSpPr>
        <a:xfrm>
          <a:off x="0" y="0"/>
          <a:ext cx="0" cy="0"/>
          <a:chOff x="0" y="0"/>
          <a:chExt cx="0" cy="0"/>
        </a:xfrm>
      </p:grpSpPr>
      <p:sp>
        <p:nvSpPr>
          <p:cNvPr id="280" name="Google Shape;280;p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281" name="Google Shape;281;p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282" name="Google Shape;282;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83" name="Google Shape;283;p4"/>
          <p:cNvSpPr/>
          <p:nvPr/>
        </p:nvSpPr>
        <p:spPr>
          <a:xfrm>
            <a:off x="457200" y="1905000"/>
            <a:ext cx="8229600" cy="426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4" name="Google Shape;284;p4"/>
          <p:cNvSpPr txBox="1"/>
          <p:nvPr>
            <p:ph type="title"/>
          </p:nvPr>
        </p:nvSpPr>
        <p:spPr>
          <a:xfrm>
            <a:off x="457200" y="381000"/>
            <a:ext cx="8229600" cy="1524000"/>
          </a:xfrm>
          <a:prstGeom prst="rect">
            <a:avLst/>
          </a:prstGeom>
          <a:solidFill>
            <a:srgbClr val="0000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800"/>
              <a:buFont typeface="Tahoma"/>
              <a:buNone/>
            </a:pPr>
            <a:r>
              <a:rPr b="1" i="0" lang="en-US" sz="4800" u="none">
                <a:solidFill>
                  <a:schemeClr val="lt1"/>
                </a:solidFill>
                <a:latin typeface="Tahoma"/>
                <a:ea typeface="Tahoma"/>
                <a:cs typeface="Tahoma"/>
                <a:sym typeface="Tahoma"/>
              </a:rPr>
              <a:t>State Your Request</a:t>
            </a:r>
            <a:endParaRPr/>
          </a:p>
        </p:txBody>
      </p:sp>
      <p:sp>
        <p:nvSpPr>
          <p:cNvPr id="285" name="Google Shape;285;p4"/>
          <p:cNvSpPr txBox="1"/>
          <p:nvPr>
            <p:ph idx="1" type="body"/>
          </p:nvPr>
        </p:nvSpPr>
        <p:spPr>
          <a:xfrm>
            <a:off x="685800" y="1905000"/>
            <a:ext cx="7772400" cy="3962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Use a courteous tone</a:t>
            </a:r>
            <a:endParaRPr/>
          </a:p>
          <a:p>
            <a:pPr indent="-342900" lvl="0" marL="342900" marR="0" rtl="0" algn="l">
              <a:lnSpc>
                <a:spcPct val="150000"/>
              </a:lnSpc>
              <a:spcBef>
                <a:spcPts val="64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Be specific and precise</a:t>
            </a:r>
            <a:endParaRPr/>
          </a:p>
          <a:p>
            <a:pPr indent="-342900" lvl="0" marL="342900" marR="0" rtl="0" algn="l">
              <a:lnSpc>
                <a:spcPct val="150000"/>
              </a:lnSpc>
              <a:spcBef>
                <a:spcPts val="64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Assume reader compliance</a:t>
            </a:r>
            <a:endParaRPr/>
          </a:p>
          <a:p>
            <a:pPr indent="-342900" lvl="0" marL="342900" marR="0" rtl="0" algn="l">
              <a:lnSpc>
                <a:spcPct val="150000"/>
              </a:lnSpc>
              <a:spcBef>
                <a:spcPts val="64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Avoid personal introductions</a:t>
            </a:r>
            <a:endParaRPr/>
          </a:p>
          <a:p>
            <a:pPr indent="-342900" lvl="0" marL="342900" marR="0" rtl="0" algn="l">
              <a:lnSpc>
                <a:spcPct val="150000"/>
              </a:lnSpc>
              <a:spcBef>
                <a:spcPts val="64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Use questions and polite requests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91" name="Shape 291"/>
        <p:cNvGrpSpPr/>
        <p:nvPr/>
      </p:nvGrpSpPr>
      <p:grpSpPr>
        <a:xfrm>
          <a:off x="0" y="0"/>
          <a:ext cx="0" cy="0"/>
          <a:chOff x="0" y="0"/>
          <a:chExt cx="0" cy="0"/>
        </a:xfrm>
      </p:grpSpPr>
      <p:sp>
        <p:nvSpPr>
          <p:cNvPr id="292" name="Google Shape;292;p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293" name="Google Shape;293;p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294" name="Google Shape;294;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95" name="Google Shape;295;p5"/>
          <p:cNvSpPr/>
          <p:nvPr/>
        </p:nvSpPr>
        <p:spPr>
          <a:xfrm>
            <a:off x="457200" y="2057400"/>
            <a:ext cx="8229600" cy="41148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6" name="Google Shape;296;p5"/>
          <p:cNvSpPr txBox="1"/>
          <p:nvPr>
            <p:ph type="title"/>
          </p:nvPr>
        </p:nvSpPr>
        <p:spPr>
          <a:xfrm>
            <a:off x="457200" y="381000"/>
            <a:ext cx="8229600" cy="1676400"/>
          </a:xfrm>
          <a:prstGeom prst="rect">
            <a:avLst/>
          </a:prstGeom>
          <a:solidFill>
            <a:srgbClr val="0000CC"/>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800"/>
              <a:buFont typeface="Tahoma"/>
              <a:buNone/>
            </a:pPr>
            <a:r>
              <a:rPr b="1" i="0" lang="en-US" sz="4800" u="none">
                <a:solidFill>
                  <a:schemeClr val="lt1"/>
                </a:solidFill>
                <a:latin typeface="Tahoma"/>
                <a:ea typeface="Tahoma"/>
                <a:cs typeface="Tahoma"/>
                <a:sym typeface="Tahoma"/>
              </a:rPr>
              <a:t>Justify Your Request</a:t>
            </a:r>
            <a:endParaRPr/>
          </a:p>
        </p:txBody>
      </p:sp>
      <p:sp>
        <p:nvSpPr>
          <p:cNvPr id="297" name="Google Shape;297;p5"/>
          <p:cNvSpPr txBox="1"/>
          <p:nvPr>
            <p:ph idx="1" type="body"/>
          </p:nvPr>
        </p:nvSpPr>
        <p:spPr>
          <a:xfrm>
            <a:off x="533400" y="2133600"/>
            <a:ext cx="7772400" cy="3581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230000"/>
              </a:lnSpc>
              <a:spcBef>
                <a:spcPts val="0"/>
              </a:spcBef>
              <a:spcAft>
                <a:spcPts val="0"/>
              </a:spcAft>
              <a:buClr>
                <a:schemeClr val="dk1"/>
              </a:buClr>
              <a:buSzPts val="3200"/>
              <a:buFont typeface="Tahoma"/>
              <a:buChar char="•"/>
            </a:pPr>
            <a:r>
              <a:rPr b="1" i="0" lang="en-US" sz="3200" u="none" cap="none" strike="noStrike">
                <a:solidFill>
                  <a:schemeClr val="dk1"/>
                </a:solidFill>
                <a:latin typeface="Tahoma"/>
                <a:ea typeface="Tahoma"/>
                <a:cs typeface="Tahoma"/>
                <a:sym typeface="Tahoma"/>
              </a:rPr>
              <a:t>Explain the request</a:t>
            </a:r>
            <a:endParaRPr/>
          </a:p>
          <a:p>
            <a:pPr indent="-342900" lvl="0" marL="342900" marR="0" rtl="0" algn="l">
              <a:lnSpc>
                <a:spcPct val="230000"/>
              </a:lnSpc>
              <a:spcBef>
                <a:spcPts val="640"/>
              </a:spcBef>
              <a:spcAft>
                <a:spcPts val="0"/>
              </a:spcAft>
              <a:buClr>
                <a:schemeClr val="dk1"/>
              </a:buClr>
              <a:buSzPts val="3200"/>
              <a:buFont typeface="Tahoma"/>
              <a:buChar char="•"/>
            </a:pPr>
            <a:r>
              <a:rPr b="1" i="0" lang="en-US" sz="3200" u="none" cap="none" strike="noStrike">
                <a:solidFill>
                  <a:schemeClr val="dk1"/>
                </a:solidFill>
                <a:latin typeface="Tahoma"/>
                <a:ea typeface="Tahoma"/>
                <a:cs typeface="Tahoma"/>
                <a:sym typeface="Tahoma"/>
              </a:rPr>
              <a:t>Offer reader benefits </a:t>
            </a:r>
            <a:endParaRPr/>
          </a:p>
          <a:p>
            <a:pPr indent="-342900" lvl="0" marL="342900" marR="0" rtl="0" algn="l">
              <a:lnSpc>
                <a:spcPct val="230000"/>
              </a:lnSpc>
              <a:spcBef>
                <a:spcPts val="640"/>
              </a:spcBef>
              <a:spcAft>
                <a:spcPts val="0"/>
              </a:spcAft>
              <a:buClr>
                <a:schemeClr val="dk1"/>
              </a:buClr>
              <a:buSzPts val="3200"/>
              <a:buFont typeface="Tahoma"/>
              <a:buChar char="•"/>
            </a:pPr>
            <a:r>
              <a:rPr b="1" i="0" lang="en-US" sz="3200" u="none" cap="none" strike="noStrike">
                <a:solidFill>
                  <a:schemeClr val="dk1"/>
                </a:solidFill>
                <a:latin typeface="Tahoma"/>
                <a:ea typeface="Tahoma"/>
                <a:cs typeface="Tahoma"/>
                <a:sym typeface="Tahoma"/>
              </a:rPr>
              <a:t>Ask questions</a:t>
            </a:r>
            <a:endParaRPr/>
          </a:p>
        </p:txBody>
      </p:sp>
      <p:grpSp>
        <p:nvGrpSpPr>
          <p:cNvPr id="298" name="Google Shape;298;p5"/>
          <p:cNvGrpSpPr/>
          <p:nvPr/>
        </p:nvGrpSpPr>
        <p:grpSpPr>
          <a:xfrm>
            <a:off x="5334000" y="2239962"/>
            <a:ext cx="3287712" cy="3865562"/>
            <a:chOff x="3203" y="1411"/>
            <a:chExt cx="2071" cy="2435"/>
          </a:xfrm>
        </p:grpSpPr>
        <p:sp>
          <p:nvSpPr>
            <p:cNvPr id="299" name="Google Shape;299;p5"/>
            <p:cNvSpPr/>
            <p:nvPr/>
          </p:nvSpPr>
          <p:spPr>
            <a:xfrm>
              <a:off x="3203" y="1411"/>
              <a:ext cx="2071" cy="2435"/>
            </a:xfrm>
            <a:custGeom>
              <a:rect b="b" l="l" r="r" t="t"/>
              <a:pathLst>
                <a:path extrusionOk="0" h="2435" w="2071">
                  <a:moveTo>
                    <a:pt x="888" y="19"/>
                  </a:moveTo>
                  <a:lnTo>
                    <a:pt x="900" y="13"/>
                  </a:lnTo>
                  <a:lnTo>
                    <a:pt x="914" y="8"/>
                  </a:lnTo>
                  <a:lnTo>
                    <a:pt x="928" y="3"/>
                  </a:lnTo>
                  <a:lnTo>
                    <a:pt x="941" y="1"/>
                  </a:lnTo>
                  <a:lnTo>
                    <a:pt x="955" y="0"/>
                  </a:lnTo>
                  <a:lnTo>
                    <a:pt x="969" y="0"/>
                  </a:lnTo>
                  <a:lnTo>
                    <a:pt x="982" y="1"/>
                  </a:lnTo>
                  <a:lnTo>
                    <a:pt x="997" y="2"/>
                  </a:lnTo>
                  <a:lnTo>
                    <a:pt x="1011" y="5"/>
                  </a:lnTo>
                  <a:lnTo>
                    <a:pt x="1024" y="9"/>
                  </a:lnTo>
                  <a:lnTo>
                    <a:pt x="1037" y="13"/>
                  </a:lnTo>
                  <a:lnTo>
                    <a:pt x="1050" y="19"/>
                  </a:lnTo>
                  <a:lnTo>
                    <a:pt x="1063" y="26"/>
                  </a:lnTo>
                  <a:lnTo>
                    <a:pt x="1075" y="33"/>
                  </a:lnTo>
                  <a:lnTo>
                    <a:pt x="1086" y="40"/>
                  </a:lnTo>
                  <a:lnTo>
                    <a:pt x="1097" y="49"/>
                  </a:lnTo>
                  <a:lnTo>
                    <a:pt x="1120" y="47"/>
                  </a:lnTo>
                  <a:lnTo>
                    <a:pt x="1141" y="48"/>
                  </a:lnTo>
                  <a:lnTo>
                    <a:pt x="1162" y="54"/>
                  </a:lnTo>
                  <a:lnTo>
                    <a:pt x="1182" y="64"/>
                  </a:lnTo>
                  <a:lnTo>
                    <a:pt x="1200" y="76"/>
                  </a:lnTo>
                  <a:lnTo>
                    <a:pt x="1219" y="90"/>
                  </a:lnTo>
                  <a:lnTo>
                    <a:pt x="1236" y="105"/>
                  </a:lnTo>
                  <a:lnTo>
                    <a:pt x="1252" y="121"/>
                  </a:lnTo>
                  <a:lnTo>
                    <a:pt x="1287" y="183"/>
                  </a:lnTo>
                  <a:lnTo>
                    <a:pt x="1314" y="252"/>
                  </a:lnTo>
                  <a:lnTo>
                    <a:pt x="1333" y="326"/>
                  </a:lnTo>
                  <a:lnTo>
                    <a:pt x="1343" y="403"/>
                  </a:lnTo>
                  <a:lnTo>
                    <a:pt x="1344" y="480"/>
                  </a:lnTo>
                  <a:lnTo>
                    <a:pt x="1334" y="557"/>
                  </a:lnTo>
                  <a:lnTo>
                    <a:pt x="1313" y="628"/>
                  </a:lnTo>
                  <a:lnTo>
                    <a:pt x="1281" y="695"/>
                  </a:lnTo>
                  <a:lnTo>
                    <a:pt x="1285" y="696"/>
                  </a:lnTo>
                  <a:lnTo>
                    <a:pt x="1278" y="701"/>
                  </a:lnTo>
                  <a:lnTo>
                    <a:pt x="1273" y="708"/>
                  </a:lnTo>
                  <a:lnTo>
                    <a:pt x="1270" y="715"/>
                  </a:lnTo>
                  <a:lnTo>
                    <a:pt x="1268" y="722"/>
                  </a:lnTo>
                  <a:lnTo>
                    <a:pt x="1291" y="736"/>
                  </a:lnTo>
                  <a:lnTo>
                    <a:pt x="1312" y="751"/>
                  </a:lnTo>
                  <a:lnTo>
                    <a:pt x="1334" y="767"/>
                  </a:lnTo>
                  <a:lnTo>
                    <a:pt x="1355" y="783"/>
                  </a:lnTo>
                  <a:lnTo>
                    <a:pt x="1375" y="800"/>
                  </a:lnTo>
                  <a:lnTo>
                    <a:pt x="1395" y="818"/>
                  </a:lnTo>
                  <a:lnTo>
                    <a:pt x="1415" y="836"/>
                  </a:lnTo>
                  <a:lnTo>
                    <a:pt x="1432" y="856"/>
                  </a:lnTo>
                  <a:lnTo>
                    <a:pt x="1464" y="857"/>
                  </a:lnTo>
                  <a:lnTo>
                    <a:pt x="1498" y="861"/>
                  </a:lnTo>
                  <a:lnTo>
                    <a:pt x="1531" y="865"/>
                  </a:lnTo>
                  <a:lnTo>
                    <a:pt x="1563" y="870"/>
                  </a:lnTo>
                  <a:lnTo>
                    <a:pt x="1597" y="876"/>
                  </a:lnTo>
                  <a:lnTo>
                    <a:pt x="1629" y="885"/>
                  </a:lnTo>
                  <a:lnTo>
                    <a:pt x="1661" y="894"/>
                  </a:lnTo>
                  <a:lnTo>
                    <a:pt x="1693" y="906"/>
                  </a:lnTo>
                  <a:lnTo>
                    <a:pt x="1723" y="919"/>
                  </a:lnTo>
                  <a:lnTo>
                    <a:pt x="1752" y="934"/>
                  </a:lnTo>
                  <a:lnTo>
                    <a:pt x="1780" y="951"/>
                  </a:lnTo>
                  <a:lnTo>
                    <a:pt x="1806" y="971"/>
                  </a:lnTo>
                  <a:lnTo>
                    <a:pt x="1830" y="993"/>
                  </a:lnTo>
                  <a:lnTo>
                    <a:pt x="1852" y="1018"/>
                  </a:lnTo>
                  <a:lnTo>
                    <a:pt x="1873" y="1045"/>
                  </a:lnTo>
                  <a:lnTo>
                    <a:pt x="1890" y="1076"/>
                  </a:lnTo>
                  <a:lnTo>
                    <a:pt x="1905" y="1149"/>
                  </a:lnTo>
                  <a:lnTo>
                    <a:pt x="1910" y="1221"/>
                  </a:lnTo>
                  <a:lnTo>
                    <a:pt x="1907" y="1293"/>
                  </a:lnTo>
                  <a:lnTo>
                    <a:pt x="1899" y="1364"/>
                  </a:lnTo>
                  <a:lnTo>
                    <a:pt x="1886" y="1433"/>
                  </a:lnTo>
                  <a:lnTo>
                    <a:pt x="1872" y="1502"/>
                  </a:lnTo>
                  <a:lnTo>
                    <a:pt x="1857" y="1571"/>
                  </a:lnTo>
                  <a:lnTo>
                    <a:pt x="1843" y="1640"/>
                  </a:lnTo>
                  <a:lnTo>
                    <a:pt x="1835" y="1658"/>
                  </a:lnTo>
                  <a:lnTo>
                    <a:pt x="1832" y="1677"/>
                  </a:lnTo>
                  <a:lnTo>
                    <a:pt x="1835" y="1696"/>
                  </a:lnTo>
                  <a:lnTo>
                    <a:pt x="1841" y="1716"/>
                  </a:lnTo>
                  <a:lnTo>
                    <a:pt x="1845" y="1736"/>
                  </a:lnTo>
                  <a:lnTo>
                    <a:pt x="1846" y="1755"/>
                  </a:lnTo>
                  <a:lnTo>
                    <a:pt x="1840" y="1772"/>
                  </a:lnTo>
                  <a:lnTo>
                    <a:pt x="1826" y="1787"/>
                  </a:lnTo>
                  <a:lnTo>
                    <a:pt x="1824" y="1794"/>
                  </a:lnTo>
                  <a:lnTo>
                    <a:pt x="1819" y="1807"/>
                  </a:lnTo>
                  <a:lnTo>
                    <a:pt x="1811" y="1821"/>
                  </a:lnTo>
                  <a:lnTo>
                    <a:pt x="1805" y="1839"/>
                  </a:lnTo>
                  <a:lnTo>
                    <a:pt x="1798" y="1856"/>
                  </a:lnTo>
                  <a:lnTo>
                    <a:pt x="1790" y="1871"/>
                  </a:lnTo>
                  <a:lnTo>
                    <a:pt x="1785" y="1882"/>
                  </a:lnTo>
                  <a:lnTo>
                    <a:pt x="1783" y="1888"/>
                  </a:lnTo>
                  <a:lnTo>
                    <a:pt x="1773" y="1901"/>
                  </a:lnTo>
                  <a:lnTo>
                    <a:pt x="1765" y="1914"/>
                  </a:lnTo>
                  <a:lnTo>
                    <a:pt x="1759" y="1928"/>
                  </a:lnTo>
                  <a:lnTo>
                    <a:pt x="1753" y="1942"/>
                  </a:lnTo>
                  <a:lnTo>
                    <a:pt x="1758" y="1944"/>
                  </a:lnTo>
                  <a:lnTo>
                    <a:pt x="1769" y="1946"/>
                  </a:lnTo>
                  <a:lnTo>
                    <a:pt x="1785" y="1949"/>
                  </a:lnTo>
                  <a:lnTo>
                    <a:pt x="1806" y="1953"/>
                  </a:lnTo>
                  <a:lnTo>
                    <a:pt x="1830" y="1956"/>
                  </a:lnTo>
                  <a:lnTo>
                    <a:pt x="1857" y="1960"/>
                  </a:lnTo>
                  <a:lnTo>
                    <a:pt x="1886" y="1965"/>
                  </a:lnTo>
                  <a:lnTo>
                    <a:pt x="1915" y="1969"/>
                  </a:lnTo>
                  <a:lnTo>
                    <a:pt x="1944" y="1972"/>
                  </a:lnTo>
                  <a:lnTo>
                    <a:pt x="1972" y="1977"/>
                  </a:lnTo>
                  <a:lnTo>
                    <a:pt x="1998" y="1980"/>
                  </a:lnTo>
                  <a:lnTo>
                    <a:pt x="2022" y="1984"/>
                  </a:lnTo>
                  <a:lnTo>
                    <a:pt x="2042" y="1986"/>
                  </a:lnTo>
                  <a:lnTo>
                    <a:pt x="2057" y="1989"/>
                  </a:lnTo>
                  <a:lnTo>
                    <a:pt x="2066" y="1990"/>
                  </a:lnTo>
                  <a:lnTo>
                    <a:pt x="2070" y="1990"/>
                  </a:lnTo>
                  <a:lnTo>
                    <a:pt x="2071" y="2000"/>
                  </a:lnTo>
                  <a:lnTo>
                    <a:pt x="2066" y="2006"/>
                  </a:lnTo>
                  <a:lnTo>
                    <a:pt x="2059" y="2013"/>
                  </a:lnTo>
                  <a:lnTo>
                    <a:pt x="2055" y="2020"/>
                  </a:lnTo>
                  <a:lnTo>
                    <a:pt x="2034" y="2018"/>
                  </a:lnTo>
                  <a:lnTo>
                    <a:pt x="2011" y="2017"/>
                  </a:lnTo>
                  <a:lnTo>
                    <a:pt x="1986" y="2015"/>
                  </a:lnTo>
                  <a:lnTo>
                    <a:pt x="1961" y="2012"/>
                  </a:lnTo>
                  <a:lnTo>
                    <a:pt x="1934" y="2010"/>
                  </a:lnTo>
                  <a:lnTo>
                    <a:pt x="1908" y="2006"/>
                  </a:lnTo>
                  <a:lnTo>
                    <a:pt x="1882" y="2003"/>
                  </a:lnTo>
                  <a:lnTo>
                    <a:pt x="1856" y="2000"/>
                  </a:lnTo>
                  <a:lnTo>
                    <a:pt x="1832" y="1997"/>
                  </a:lnTo>
                  <a:lnTo>
                    <a:pt x="1809" y="1995"/>
                  </a:lnTo>
                  <a:lnTo>
                    <a:pt x="1789" y="1991"/>
                  </a:lnTo>
                  <a:lnTo>
                    <a:pt x="1772" y="1989"/>
                  </a:lnTo>
                  <a:lnTo>
                    <a:pt x="1757" y="1987"/>
                  </a:lnTo>
                  <a:lnTo>
                    <a:pt x="1746" y="1985"/>
                  </a:lnTo>
                  <a:lnTo>
                    <a:pt x="1738" y="1984"/>
                  </a:lnTo>
                  <a:lnTo>
                    <a:pt x="1736" y="1984"/>
                  </a:lnTo>
                  <a:lnTo>
                    <a:pt x="1726" y="1996"/>
                  </a:lnTo>
                  <a:lnTo>
                    <a:pt x="1719" y="2010"/>
                  </a:lnTo>
                  <a:lnTo>
                    <a:pt x="1713" y="2023"/>
                  </a:lnTo>
                  <a:lnTo>
                    <a:pt x="1708" y="2038"/>
                  </a:lnTo>
                  <a:lnTo>
                    <a:pt x="1703" y="2053"/>
                  </a:lnTo>
                  <a:lnTo>
                    <a:pt x="1697" y="2067"/>
                  </a:lnTo>
                  <a:lnTo>
                    <a:pt x="1691" y="2080"/>
                  </a:lnTo>
                  <a:lnTo>
                    <a:pt x="1681" y="2094"/>
                  </a:lnTo>
                  <a:lnTo>
                    <a:pt x="1654" y="2210"/>
                  </a:lnTo>
                  <a:lnTo>
                    <a:pt x="1640" y="2210"/>
                  </a:lnTo>
                  <a:lnTo>
                    <a:pt x="1627" y="2210"/>
                  </a:lnTo>
                  <a:lnTo>
                    <a:pt x="1613" y="2209"/>
                  </a:lnTo>
                  <a:lnTo>
                    <a:pt x="1601" y="2206"/>
                  </a:lnTo>
                  <a:lnTo>
                    <a:pt x="1589" y="2204"/>
                  </a:lnTo>
                  <a:lnTo>
                    <a:pt x="1577" y="2200"/>
                  </a:lnTo>
                  <a:lnTo>
                    <a:pt x="1566" y="2197"/>
                  </a:lnTo>
                  <a:lnTo>
                    <a:pt x="1553" y="2192"/>
                  </a:lnTo>
                  <a:lnTo>
                    <a:pt x="1542" y="2187"/>
                  </a:lnTo>
                  <a:lnTo>
                    <a:pt x="1530" y="2180"/>
                  </a:lnTo>
                  <a:lnTo>
                    <a:pt x="1518" y="2174"/>
                  </a:lnTo>
                  <a:lnTo>
                    <a:pt x="1505" y="2167"/>
                  </a:lnTo>
                  <a:lnTo>
                    <a:pt x="1491" y="2158"/>
                  </a:lnTo>
                  <a:lnTo>
                    <a:pt x="1478" y="2149"/>
                  </a:lnTo>
                  <a:lnTo>
                    <a:pt x="1463" y="2141"/>
                  </a:lnTo>
                  <a:lnTo>
                    <a:pt x="1448" y="2131"/>
                  </a:lnTo>
                  <a:lnTo>
                    <a:pt x="1442" y="2133"/>
                  </a:lnTo>
                  <a:lnTo>
                    <a:pt x="1436" y="2137"/>
                  </a:lnTo>
                  <a:lnTo>
                    <a:pt x="1431" y="2142"/>
                  </a:lnTo>
                  <a:lnTo>
                    <a:pt x="1426" y="2147"/>
                  </a:lnTo>
                  <a:lnTo>
                    <a:pt x="1421" y="2152"/>
                  </a:lnTo>
                  <a:lnTo>
                    <a:pt x="1416" y="2158"/>
                  </a:lnTo>
                  <a:lnTo>
                    <a:pt x="1411" y="2164"/>
                  </a:lnTo>
                  <a:lnTo>
                    <a:pt x="1407" y="2169"/>
                  </a:lnTo>
                  <a:lnTo>
                    <a:pt x="1386" y="2201"/>
                  </a:lnTo>
                  <a:lnTo>
                    <a:pt x="1370" y="2237"/>
                  </a:lnTo>
                  <a:lnTo>
                    <a:pt x="1355" y="2276"/>
                  </a:lnTo>
                  <a:lnTo>
                    <a:pt x="1340" y="2313"/>
                  </a:lnTo>
                  <a:lnTo>
                    <a:pt x="1323" y="2346"/>
                  </a:lnTo>
                  <a:lnTo>
                    <a:pt x="1299" y="2375"/>
                  </a:lnTo>
                  <a:lnTo>
                    <a:pt x="1268" y="2396"/>
                  </a:lnTo>
                  <a:lnTo>
                    <a:pt x="1225" y="2406"/>
                  </a:lnTo>
                  <a:lnTo>
                    <a:pt x="1214" y="2409"/>
                  </a:lnTo>
                  <a:lnTo>
                    <a:pt x="1203" y="2414"/>
                  </a:lnTo>
                  <a:lnTo>
                    <a:pt x="1190" y="2421"/>
                  </a:lnTo>
                  <a:lnTo>
                    <a:pt x="1179" y="2425"/>
                  </a:lnTo>
                  <a:lnTo>
                    <a:pt x="1168" y="2429"/>
                  </a:lnTo>
                  <a:lnTo>
                    <a:pt x="1157" y="2433"/>
                  </a:lnTo>
                  <a:lnTo>
                    <a:pt x="1145" y="2435"/>
                  </a:lnTo>
                  <a:lnTo>
                    <a:pt x="1132" y="2435"/>
                  </a:lnTo>
                  <a:lnTo>
                    <a:pt x="1114" y="2423"/>
                  </a:lnTo>
                  <a:lnTo>
                    <a:pt x="1095" y="2418"/>
                  </a:lnTo>
                  <a:lnTo>
                    <a:pt x="1076" y="2418"/>
                  </a:lnTo>
                  <a:lnTo>
                    <a:pt x="1057" y="2419"/>
                  </a:lnTo>
                  <a:lnTo>
                    <a:pt x="1035" y="2422"/>
                  </a:lnTo>
                  <a:lnTo>
                    <a:pt x="1012" y="2421"/>
                  </a:lnTo>
                  <a:lnTo>
                    <a:pt x="986" y="2414"/>
                  </a:lnTo>
                  <a:lnTo>
                    <a:pt x="957" y="2401"/>
                  </a:lnTo>
                  <a:lnTo>
                    <a:pt x="950" y="2402"/>
                  </a:lnTo>
                  <a:lnTo>
                    <a:pt x="944" y="2399"/>
                  </a:lnTo>
                  <a:lnTo>
                    <a:pt x="938" y="2395"/>
                  </a:lnTo>
                  <a:lnTo>
                    <a:pt x="931" y="2392"/>
                  </a:lnTo>
                  <a:lnTo>
                    <a:pt x="929" y="2386"/>
                  </a:lnTo>
                  <a:lnTo>
                    <a:pt x="930" y="2381"/>
                  </a:lnTo>
                  <a:lnTo>
                    <a:pt x="933" y="2375"/>
                  </a:lnTo>
                  <a:lnTo>
                    <a:pt x="936" y="2370"/>
                  </a:lnTo>
                  <a:lnTo>
                    <a:pt x="931" y="2365"/>
                  </a:lnTo>
                  <a:lnTo>
                    <a:pt x="925" y="2362"/>
                  </a:lnTo>
                  <a:lnTo>
                    <a:pt x="918" y="2364"/>
                  </a:lnTo>
                  <a:lnTo>
                    <a:pt x="909" y="2362"/>
                  </a:lnTo>
                  <a:lnTo>
                    <a:pt x="883" y="2360"/>
                  </a:lnTo>
                  <a:lnTo>
                    <a:pt x="858" y="2360"/>
                  </a:lnTo>
                  <a:lnTo>
                    <a:pt x="834" y="2360"/>
                  </a:lnTo>
                  <a:lnTo>
                    <a:pt x="810" y="2362"/>
                  </a:lnTo>
                  <a:lnTo>
                    <a:pt x="786" y="2366"/>
                  </a:lnTo>
                  <a:lnTo>
                    <a:pt x="762" y="2371"/>
                  </a:lnTo>
                  <a:lnTo>
                    <a:pt x="739" y="2376"/>
                  </a:lnTo>
                  <a:lnTo>
                    <a:pt x="716" y="2381"/>
                  </a:lnTo>
                  <a:lnTo>
                    <a:pt x="692" y="2386"/>
                  </a:lnTo>
                  <a:lnTo>
                    <a:pt x="669" y="2391"/>
                  </a:lnTo>
                  <a:lnTo>
                    <a:pt x="645" y="2396"/>
                  </a:lnTo>
                  <a:lnTo>
                    <a:pt x="620" y="2401"/>
                  </a:lnTo>
                  <a:lnTo>
                    <a:pt x="597" y="2403"/>
                  </a:lnTo>
                  <a:lnTo>
                    <a:pt x="572" y="2406"/>
                  </a:lnTo>
                  <a:lnTo>
                    <a:pt x="546" y="2407"/>
                  </a:lnTo>
                  <a:lnTo>
                    <a:pt x="520" y="2406"/>
                  </a:lnTo>
                  <a:lnTo>
                    <a:pt x="498" y="2403"/>
                  </a:lnTo>
                  <a:lnTo>
                    <a:pt x="475" y="2401"/>
                  </a:lnTo>
                  <a:lnTo>
                    <a:pt x="453" y="2397"/>
                  </a:lnTo>
                  <a:lnTo>
                    <a:pt x="431" y="2395"/>
                  </a:lnTo>
                  <a:lnTo>
                    <a:pt x="410" y="2390"/>
                  </a:lnTo>
                  <a:lnTo>
                    <a:pt x="387" y="2385"/>
                  </a:lnTo>
                  <a:lnTo>
                    <a:pt x="366" y="2378"/>
                  </a:lnTo>
                  <a:lnTo>
                    <a:pt x="347" y="2370"/>
                  </a:lnTo>
                  <a:lnTo>
                    <a:pt x="614" y="2079"/>
                  </a:lnTo>
                  <a:lnTo>
                    <a:pt x="603" y="2074"/>
                  </a:lnTo>
                  <a:lnTo>
                    <a:pt x="591" y="2068"/>
                  </a:lnTo>
                  <a:lnTo>
                    <a:pt x="578" y="2062"/>
                  </a:lnTo>
                  <a:lnTo>
                    <a:pt x="568" y="2054"/>
                  </a:lnTo>
                  <a:lnTo>
                    <a:pt x="558" y="2044"/>
                  </a:lnTo>
                  <a:lnTo>
                    <a:pt x="551" y="2034"/>
                  </a:lnTo>
                  <a:lnTo>
                    <a:pt x="546" y="2022"/>
                  </a:lnTo>
                  <a:lnTo>
                    <a:pt x="545" y="2008"/>
                  </a:lnTo>
                  <a:lnTo>
                    <a:pt x="524" y="2012"/>
                  </a:lnTo>
                  <a:lnTo>
                    <a:pt x="501" y="2015"/>
                  </a:lnTo>
                  <a:lnTo>
                    <a:pt x="478" y="2018"/>
                  </a:lnTo>
                  <a:lnTo>
                    <a:pt x="456" y="2021"/>
                  </a:lnTo>
                  <a:lnTo>
                    <a:pt x="432" y="2023"/>
                  </a:lnTo>
                  <a:lnTo>
                    <a:pt x="408" y="2024"/>
                  </a:lnTo>
                  <a:lnTo>
                    <a:pt x="385" y="2026"/>
                  </a:lnTo>
                  <a:lnTo>
                    <a:pt x="363" y="2027"/>
                  </a:lnTo>
                  <a:lnTo>
                    <a:pt x="339" y="2027"/>
                  </a:lnTo>
                  <a:lnTo>
                    <a:pt x="316" y="2026"/>
                  </a:lnTo>
                  <a:lnTo>
                    <a:pt x="292" y="2024"/>
                  </a:lnTo>
                  <a:lnTo>
                    <a:pt x="270" y="2022"/>
                  </a:lnTo>
                  <a:lnTo>
                    <a:pt x="247" y="2020"/>
                  </a:lnTo>
                  <a:lnTo>
                    <a:pt x="225" y="2016"/>
                  </a:lnTo>
                  <a:lnTo>
                    <a:pt x="204" y="2011"/>
                  </a:lnTo>
                  <a:lnTo>
                    <a:pt x="183" y="2005"/>
                  </a:lnTo>
                  <a:lnTo>
                    <a:pt x="176" y="1998"/>
                  </a:lnTo>
                  <a:lnTo>
                    <a:pt x="167" y="1992"/>
                  </a:lnTo>
                  <a:lnTo>
                    <a:pt x="159" y="1987"/>
                  </a:lnTo>
                  <a:lnTo>
                    <a:pt x="153" y="1981"/>
                  </a:lnTo>
                  <a:lnTo>
                    <a:pt x="147" y="1975"/>
                  </a:lnTo>
                  <a:lnTo>
                    <a:pt x="142" y="1968"/>
                  </a:lnTo>
                  <a:lnTo>
                    <a:pt x="138" y="1959"/>
                  </a:lnTo>
                  <a:lnTo>
                    <a:pt x="137" y="1949"/>
                  </a:lnTo>
                  <a:lnTo>
                    <a:pt x="121" y="1948"/>
                  </a:lnTo>
                  <a:lnTo>
                    <a:pt x="105" y="1946"/>
                  </a:lnTo>
                  <a:lnTo>
                    <a:pt x="88" y="1946"/>
                  </a:lnTo>
                  <a:lnTo>
                    <a:pt x="71" y="1946"/>
                  </a:lnTo>
                  <a:lnTo>
                    <a:pt x="54" y="1946"/>
                  </a:lnTo>
                  <a:lnTo>
                    <a:pt x="37" y="1946"/>
                  </a:lnTo>
                  <a:lnTo>
                    <a:pt x="19" y="1948"/>
                  </a:lnTo>
                  <a:lnTo>
                    <a:pt x="2" y="1949"/>
                  </a:lnTo>
                  <a:lnTo>
                    <a:pt x="0" y="1940"/>
                  </a:lnTo>
                  <a:lnTo>
                    <a:pt x="0" y="1929"/>
                  </a:lnTo>
                  <a:lnTo>
                    <a:pt x="1" y="1918"/>
                  </a:lnTo>
                  <a:lnTo>
                    <a:pt x="1" y="1913"/>
                  </a:lnTo>
                  <a:lnTo>
                    <a:pt x="128" y="1904"/>
                  </a:lnTo>
                  <a:lnTo>
                    <a:pt x="145" y="1831"/>
                  </a:lnTo>
                  <a:lnTo>
                    <a:pt x="255" y="1610"/>
                  </a:lnTo>
                  <a:lnTo>
                    <a:pt x="278" y="1554"/>
                  </a:lnTo>
                  <a:lnTo>
                    <a:pt x="298" y="1498"/>
                  </a:lnTo>
                  <a:lnTo>
                    <a:pt x="317" y="1440"/>
                  </a:lnTo>
                  <a:lnTo>
                    <a:pt x="335" y="1383"/>
                  </a:lnTo>
                  <a:lnTo>
                    <a:pt x="354" y="1326"/>
                  </a:lnTo>
                  <a:lnTo>
                    <a:pt x="374" y="1269"/>
                  </a:lnTo>
                  <a:lnTo>
                    <a:pt x="397" y="1214"/>
                  </a:lnTo>
                  <a:lnTo>
                    <a:pt x="426" y="1161"/>
                  </a:lnTo>
                  <a:lnTo>
                    <a:pt x="458" y="1135"/>
                  </a:lnTo>
                  <a:lnTo>
                    <a:pt x="490" y="1107"/>
                  </a:lnTo>
                  <a:lnTo>
                    <a:pt x="522" y="1080"/>
                  </a:lnTo>
                  <a:lnTo>
                    <a:pt x="556" y="1053"/>
                  </a:lnTo>
                  <a:lnTo>
                    <a:pt x="588" y="1026"/>
                  </a:lnTo>
                  <a:lnTo>
                    <a:pt x="620" y="1000"/>
                  </a:lnTo>
                  <a:lnTo>
                    <a:pt x="650" y="975"/>
                  </a:lnTo>
                  <a:lnTo>
                    <a:pt x="680" y="951"/>
                  </a:lnTo>
                  <a:lnTo>
                    <a:pt x="707" y="929"/>
                  </a:lnTo>
                  <a:lnTo>
                    <a:pt x="732" y="909"/>
                  </a:lnTo>
                  <a:lnTo>
                    <a:pt x="753" y="891"/>
                  </a:lnTo>
                  <a:lnTo>
                    <a:pt x="773" y="876"/>
                  </a:lnTo>
                  <a:lnTo>
                    <a:pt x="788" y="863"/>
                  </a:lnTo>
                  <a:lnTo>
                    <a:pt x="799" y="854"/>
                  </a:lnTo>
                  <a:lnTo>
                    <a:pt x="806" y="849"/>
                  </a:lnTo>
                  <a:lnTo>
                    <a:pt x="809" y="846"/>
                  </a:lnTo>
                  <a:lnTo>
                    <a:pt x="795" y="835"/>
                  </a:lnTo>
                  <a:lnTo>
                    <a:pt x="781" y="823"/>
                  </a:lnTo>
                  <a:lnTo>
                    <a:pt x="768" y="809"/>
                  </a:lnTo>
                  <a:lnTo>
                    <a:pt x="755" y="797"/>
                  </a:lnTo>
                  <a:lnTo>
                    <a:pt x="743" y="783"/>
                  </a:lnTo>
                  <a:lnTo>
                    <a:pt x="731" y="768"/>
                  </a:lnTo>
                  <a:lnTo>
                    <a:pt x="720" y="755"/>
                  </a:lnTo>
                  <a:lnTo>
                    <a:pt x="708" y="740"/>
                  </a:lnTo>
                  <a:lnTo>
                    <a:pt x="690" y="762"/>
                  </a:lnTo>
                  <a:lnTo>
                    <a:pt x="669" y="782"/>
                  </a:lnTo>
                  <a:lnTo>
                    <a:pt x="646" y="799"/>
                  </a:lnTo>
                  <a:lnTo>
                    <a:pt x="623" y="815"/>
                  </a:lnTo>
                  <a:lnTo>
                    <a:pt x="598" y="830"/>
                  </a:lnTo>
                  <a:lnTo>
                    <a:pt x="572" y="842"/>
                  </a:lnTo>
                  <a:lnTo>
                    <a:pt x="546" y="854"/>
                  </a:lnTo>
                  <a:lnTo>
                    <a:pt x="519" y="861"/>
                  </a:lnTo>
                  <a:lnTo>
                    <a:pt x="492" y="868"/>
                  </a:lnTo>
                  <a:lnTo>
                    <a:pt x="463" y="873"/>
                  </a:lnTo>
                  <a:lnTo>
                    <a:pt x="436" y="876"/>
                  </a:lnTo>
                  <a:lnTo>
                    <a:pt x="407" y="877"/>
                  </a:lnTo>
                  <a:lnTo>
                    <a:pt x="379" y="876"/>
                  </a:lnTo>
                  <a:lnTo>
                    <a:pt x="351" y="873"/>
                  </a:lnTo>
                  <a:lnTo>
                    <a:pt x="324" y="868"/>
                  </a:lnTo>
                  <a:lnTo>
                    <a:pt x="297" y="861"/>
                  </a:lnTo>
                  <a:lnTo>
                    <a:pt x="272" y="852"/>
                  </a:lnTo>
                  <a:lnTo>
                    <a:pt x="247" y="842"/>
                  </a:lnTo>
                  <a:lnTo>
                    <a:pt x="224" y="830"/>
                  </a:lnTo>
                  <a:lnTo>
                    <a:pt x="202" y="815"/>
                  </a:lnTo>
                  <a:lnTo>
                    <a:pt x="179" y="800"/>
                  </a:lnTo>
                  <a:lnTo>
                    <a:pt x="159" y="783"/>
                  </a:lnTo>
                  <a:lnTo>
                    <a:pt x="140" y="764"/>
                  </a:lnTo>
                  <a:lnTo>
                    <a:pt x="121" y="745"/>
                  </a:lnTo>
                  <a:lnTo>
                    <a:pt x="104" y="724"/>
                  </a:lnTo>
                  <a:lnTo>
                    <a:pt x="89" y="701"/>
                  </a:lnTo>
                  <a:lnTo>
                    <a:pt x="75" y="679"/>
                  </a:lnTo>
                  <a:lnTo>
                    <a:pt x="63" y="656"/>
                  </a:lnTo>
                  <a:lnTo>
                    <a:pt x="53" y="631"/>
                  </a:lnTo>
                  <a:lnTo>
                    <a:pt x="44" y="606"/>
                  </a:lnTo>
                  <a:lnTo>
                    <a:pt x="38" y="580"/>
                  </a:lnTo>
                  <a:lnTo>
                    <a:pt x="34" y="554"/>
                  </a:lnTo>
                  <a:lnTo>
                    <a:pt x="29" y="500"/>
                  </a:lnTo>
                  <a:lnTo>
                    <a:pt x="33" y="446"/>
                  </a:lnTo>
                  <a:lnTo>
                    <a:pt x="43" y="396"/>
                  </a:lnTo>
                  <a:lnTo>
                    <a:pt x="60" y="346"/>
                  </a:lnTo>
                  <a:lnTo>
                    <a:pt x="83" y="299"/>
                  </a:lnTo>
                  <a:lnTo>
                    <a:pt x="111" y="257"/>
                  </a:lnTo>
                  <a:lnTo>
                    <a:pt x="143" y="217"/>
                  </a:lnTo>
                  <a:lnTo>
                    <a:pt x="179" y="183"/>
                  </a:lnTo>
                  <a:lnTo>
                    <a:pt x="199" y="168"/>
                  </a:lnTo>
                  <a:lnTo>
                    <a:pt x="220" y="154"/>
                  </a:lnTo>
                  <a:lnTo>
                    <a:pt x="244" y="142"/>
                  </a:lnTo>
                  <a:lnTo>
                    <a:pt x="267" y="131"/>
                  </a:lnTo>
                  <a:lnTo>
                    <a:pt x="292" y="122"/>
                  </a:lnTo>
                  <a:lnTo>
                    <a:pt x="318" y="115"/>
                  </a:lnTo>
                  <a:lnTo>
                    <a:pt x="344" y="108"/>
                  </a:lnTo>
                  <a:lnTo>
                    <a:pt x="371" y="105"/>
                  </a:lnTo>
                  <a:lnTo>
                    <a:pt x="397" y="102"/>
                  </a:lnTo>
                  <a:lnTo>
                    <a:pt x="425" y="102"/>
                  </a:lnTo>
                  <a:lnTo>
                    <a:pt x="451" y="104"/>
                  </a:lnTo>
                  <a:lnTo>
                    <a:pt x="477" y="106"/>
                  </a:lnTo>
                  <a:lnTo>
                    <a:pt x="503" y="111"/>
                  </a:lnTo>
                  <a:lnTo>
                    <a:pt x="527" y="118"/>
                  </a:lnTo>
                  <a:lnTo>
                    <a:pt x="551" y="127"/>
                  </a:lnTo>
                  <a:lnTo>
                    <a:pt x="573" y="138"/>
                  </a:lnTo>
                  <a:lnTo>
                    <a:pt x="584" y="121"/>
                  </a:lnTo>
                  <a:lnTo>
                    <a:pt x="596" y="104"/>
                  </a:lnTo>
                  <a:lnTo>
                    <a:pt x="608" y="89"/>
                  </a:lnTo>
                  <a:lnTo>
                    <a:pt x="622" y="75"/>
                  </a:lnTo>
                  <a:lnTo>
                    <a:pt x="636" y="63"/>
                  </a:lnTo>
                  <a:lnTo>
                    <a:pt x="651" y="50"/>
                  </a:lnTo>
                  <a:lnTo>
                    <a:pt x="666" y="40"/>
                  </a:lnTo>
                  <a:lnTo>
                    <a:pt x="684" y="32"/>
                  </a:lnTo>
                  <a:lnTo>
                    <a:pt x="701" y="24"/>
                  </a:lnTo>
                  <a:lnTo>
                    <a:pt x="718" y="18"/>
                  </a:lnTo>
                  <a:lnTo>
                    <a:pt x="737" y="13"/>
                  </a:lnTo>
                  <a:lnTo>
                    <a:pt x="755" y="9"/>
                  </a:lnTo>
                  <a:lnTo>
                    <a:pt x="775" y="8"/>
                  </a:lnTo>
                  <a:lnTo>
                    <a:pt x="795" y="7"/>
                  </a:lnTo>
                  <a:lnTo>
                    <a:pt x="815" y="7"/>
                  </a:lnTo>
                  <a:lnTo>
                    <a:pt x="836" y="9"/>
                  </a:lnTo>
                  <a:lnTo>
                    <a:pt x="842" y="11"/>
                  </a:lnTo>
                  <a:lnTo>
                    <a:pt x="850" y="13"/>
                  </a:lnTo>
                  <a:lnTo>
                    <a:pt x="856" y="14"/>
                  </a:lnTo>
                  <a:lnTo>
                    <a:pt x="863" y="16"/>
                  </a:lnTo>
                  <a:lnTo>
                    <a:pt x="869" y="18"/>
                  </a:lnTo>
                  <a:lnTo>
                    <a:pt x="876" y="19"/>
                  </a:lnTo>
                  <a:lnTo>
                    <a:pt x="882" y="19"/>
                  </a:lnTo>
                  <a:lnTo>
                    <a:pt x="888" y="1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0" name="Google Shape;300;p5"/>
            <p:cNvSpPr/>
            <p:nvPr/>
          </p:nvSpPr>
          <p:spPr>
            <a:xfrm>
              <a:off x="3742" y="1451"/>
              <a:ext cx="772" cy="617"/>
            </a:xfrm>
            <a:custGeom>
              <a:rect b="b" l="l" r="r" t="t"/>
              <a:pathLst>
                <a:path extrusionOk="0" h="617" w="772">
                  <a:moveTo>
                    <a:pt x="428" y="80"/>
                  </a:moveTo>
                  <a:lnTo>
                    <a:pt x="435" y="82"/>
                  </a:lnTo>
                  <a:lnTo>
                    <a:pt x="441" y="86"/>
                  </a:lnTo>
                  <a:lnTo>
                    <a:pt x="448" y="88"/>
                  </a:lnTo>
                  <a:lnTo>
                    <a:pt x="454" y="90"/>
                  </a:lnTo>
                  <a:lnTo>
                    <a:pt x="462" y="91"/>
                  </a:lnTo>
                  <a:lnTo>
                    <a:pt x="469" y="91"/>
                  </a:lnTo>
                  <a:lnTo>
                    <a:pt x="475" y="90"/>
                  </a:lnTo>
                  <a:lnTo>
                    <a:pt x="483" y="87"/>
                  </a:lnTo>
                  <a:lnTo>
                    <a:pt x="492" y="76"/>
                  </a:lnTo>
                  <a:lnTo>
                    <a:pt x="495" y="64"/>
                  </a:lnTo>
                  <a:lnTo>
                    <a:pt x="494" y="51"/>
                  </a:lnTo>
                  <a:lnTo>
                    <a:pt x="492" y="38"/>
                  </a:lnTo>
                  <a:lnTo>
                    <a:pt x="485" y="31"/>
                  </a:lnTo>
                  <a:lnTo>
                    <a:pt x="479" y="28"/>
                  </a:lnTo>
                  <a:lnTo>
                    <a:pt x="472" y="26"/>
                  </a:lnTo>
                  <a:lnTo>
                    <a:pt x="464" y="26"/>
                  </a:lnTo>
                  <a:lnTo>
                    <a:pt x="459" y="30"/>
                  </a:lnTo>
                  <a:lnTo>
                    <a:pt x="458" y="34"/>
                  </a:lnTo>
                  <a:lnTo>
                    <a:pt x="458" y="38"/>
                  </a:lnTo>
                  <a:lnTo>
                    <a:pt x="463" y="41"/>
                  </a:lnTo>
                  <a:lnTo>
                    <a:pt x="469" y="47"/>
                  </a:lnTo>
                  <a:lnTo>
                    <a:pt x="475" y="54"/>
                  </a:lnTo>
                  <a:lnTo>
                    <a:pt x="477" y="60"/>
                  </a:lnTo>
                  <a:lnTo>
                    <a:pt x="473" y="67"/>
                  </a:lnTo>
                  <a:lnTo>
                    <a:pt x="462" y="65"/>
                  </a:lnTo>
                  <a:lnTo>
                    <a:pt x="451" y="59"/>
                  </a:lnTo>
                  <a:lnTo>
                    <a:pt x="441" y="51"/>
                  </a:lnTo>
                  <a:lnTo>
                    <a:pt x="431" y="42"/>
                  </a:lnTo>
                  <a:lnTo>
                    <a:pt x="421" y="34"/>
                  </a:lnTo>
                  <a:lnTo>
                    <a:pt x="412" y="24"/>
                  </a:lnTo>
                  <a:lnTo>
                    <a:pt x="401" y="17"/>
                  </a:lnTo>
                  <a:lnTo>
                    <a:pt x="391" y="10"/>
                  </a:lnTo>
                  <a:lnTo>
                    <a:pt x="416" y="3"/>
                  </a:lnTo>
                  <a:lnTo>
                    <a:pt x="439" y="0"/>
                  </a:lnTo>
                  <a:lnTo>
                    <a:pt x="464" y="3"/>
                  </a:lnTo>
                  <a:lnTo>
                    <a:pt x="488" y="9"/>
                  </a:lnTo>
                  <a:lnTo>
                    <a:pt x="510" y="18"/>
                  </a:lnTo>
                  <a:lnTo>
                    <a:pt x="531" y="30"/>
                  </a:lnTo>
                  <a:lnTo>
                    <a:pt x="552" y="45"/>
                  </a:lnTo>
                  <a:lnTo>
                    <a:pt x="572" y="61"/>
                  </a:lnTo>
                  <a:lnTo>
                    <a:pt x="582" y="59"/>
                  </a:lnTo>
                  <a:lnTo>
                    <a:pt x="592" y="57"/>
                  </a:lnTo>
                  <a:lnTo>
                    <a:pt x="603" y="56"/>
                  </a:lnTo>
                  <a:lnTo>
                    <a:pt x="613" y="57"/>
                  </a:lnTo>
                  <a:lnTo>
                    <a:pt x="624" y="59"/>
                  </a:lnTo>
                  <a:lnTo>
                    <a:pt x="634" y="62"/>
                  </a:lnTo>
                  <a:lnTo>
                    <a:pt x="644" y="67"/>
                  </a:lnTo>
                  <a:lnTo>
                    <a:pt x="653" y="75"/>
                  </a:lnTo>
                  <a:lnTo>
                    <a:pt x="691" y="124"/>
                  </a:lnTo>
                  <a:lnTo>
                    <a:pt x="723" y="181"/>
                  </a:lnTo>
                  <a:lnTo>
                    <a:pt x="747" y="242"/>
                  </a:lnTo>
                  <a:lnTo>
                    <a:pt x="763" y="305"/>
                  </a:lnTo>
                  <a:lnTo>
                    <a:pt x="772" y="370"/>
                  </a:lnTo>
                  <a:lnTo>
                    <a:pt x="770" y="435"/>
                  </a:lnTo>
                  <a:lnTo>
                    <a:pt x="760" y="498"/>
                  </a:lnTo>
                  <a:lnTo>
                    <a:pt x="742" y="557"/>
                  </a:lnTo>
                  <a:lnTo>
                    <a:pt x="738" y="565"/>
                  </a:lnTo>
                  <a:lnTo>
                    <a:pt x="733" y="572"/>
                  </a:lnTo>
                  <a:lnTo>
                    <a:pt x="727" y="580"/>
                  </a:lnTo>
                  <a:lnTo>
                    <a:pt x="720" y="587"/>
                  </a:lnTo>
                  <a:lnTo>
                    <a:pt x="713" y="595"/>
                  </a:lnTo>
                  <a:lnTo>
                    <a:pt x="707" y="602"/>
                  </a:lnTo>
                  <a:lnTo>
                    <a:pt x="702" y="609"/>
                  </a:lnTo>
                  <a:lnTo>
                    <a:pt x="698" y="617"/>
                  </a:lnTo>
                  <a:lnTo>
                    <a:pt x="697" y="593"/>
                  </a:lnTo>
                  <a:lnTo>
                    <a:pt x="702" y="571"/>
                  </a:lnTo>
                  <a:lnTo>
                    <a:pt x="710" y="549"/>
                  </a:lnTo>
                  <a:lnTo>
                    <a:pt x="718" y="526"/>
                  </a:lnTo>
                  <a:lnTo>
                    <a:pt x="727" y="504"/>
                  </a:lnTo>
                  <a:lnTo>
                    <a:pt x="736" y="482"/>
                  </a:lnTo>
                  <a:lnTo>
                    <a:pt x="741" y="458"/>
                  </a:lnTo>
                  <a:lnTo>
                    <a:pt x="741" y="434"/>
                  </a:lnTo>
                  <a:lnTo>
                    <a:pt x="743" y="393"/>
                  </a:lnTo>
                  <a:lnTo>
                    <a:pt x="736" y="354"/>
                  </a:lnTo>
                  <a:lnTo>
                    <a:pt x="722" y="321"/>
                  </a:lnTo>
                  <a:lnTo>
                    <a:pt x="703" y="289"/>
                  </a:lnTo>
                  <a:lnTo>
                    <a:pt x="680" y="258"/>
                  </a:lnTo>
                  <a:lnTo>
                    <a:pt x="655" y="229"/>
                  </a:lnTo>
                  <a:lnTo>
                    <a:pt x="629" y="200"/>
                  </a:lnTo>
                  <a:lnTo>
                    <a:pt x="603" y="171"/>
                  </a:lnTo>
                  <a:lnTo>
                    <a:pt x="599" y="158"/>
                  </a:lnTo>
                  <a:lnTo>
                    <a:pt x="594" y="143"/>
                  </a:lnTo>
                  <a:lnTo>
                    <a:pt x="588" y="125"/>
                  </a:lnTo>
                  <a:lnTo>
                    <a:pt x="582" y="109"/>
                  </a:lnTo>
                  <a:lnTo>
                    <a:pt x="576" y="96"/>
                  </a:lnTo>
                  <a:lnTo>
                    <a:pt x="570" y="85"/>
                  </a:lnTo>
                  <a:lnTo>
                    <a:pt x="566" y="78"/>
                  </a:lnTo>
                  <a:lnTo>
                    <a:pt x="562" y="77"/>
                  </a:lnTo>
                  <a:lnTo>
                    <a:pt x="561" y="101"/>
                  </a:lnTo>
                  <a:lnTo>
                    <a:pt x="562" y="125"/>
                  </a:lnTo>
                  <a:lnTo>
                    <a:pt x="568" y="151"/>
                  </a:lnTo>
                  <a:lnTo>
                    <a:pt x="576" y="175"/>
                  </a:lnTo>
                  <a:lnTo>
                    <a:pt x="589" y="201"/>
                  </a:lnTo>
                  <a:lnTo>
                    <a:pt x="609" y="223"/>
                  </a:lnTo>
                  <a:lnTo>
                    <a:pt x="633" y="245"/>
                  </a:lnTo>
                  <a:lnTo>
                    <a:pt x="656" y="267"/>
                  </a:lnTo>
                  <a:lnTo>
                    <a:pt x="679" y="289"/>
                  </a:lnTo>
                  <a:lnTo>
                    <a:pt x="697" y="312"/>
                  </a:lnTo>
                  <a:lnTo>
                    <a:pt x="711" y="338"/>
                  </a:lnTo>
                  <a:lnTo>
                    <a:pt x="716" y="368"/>
                  </a:lnTo>
                  <a:lnTo>
                    <a:pt x="720" y="390"/>
                  </a:lnTo>
                  <a:lnTo>
                    <a:pt x="721" y="413"/>
                  </a:lnTo>
                  <a:lnTo>
                    <a:pt x="720" y="435"/>
                  </a:lnTo>
                  <a:lnTo>
                    <a:pt x="716" y="456"/>
                  </a:lnTo>
                  <a:lnTo>
                    <a:pt x="711" y="477"/>
                  </a:lnTo>
                  <a:lnTo>
                    <a:pt x="703" y="497"/>
                  </a:lnTo>
                  <a:lnTo>
                    <a:pt x="694" y="517"/>
                  </a:lnTo>
                  <a:lnTo>
                    <a:pt x="684" y="535"/>
                  </a:lnTo>
                  <a:lnTo>
                    <a:pt x="679" y="535"/>
                  </a:lnTo>
                  <a:lnTo>
                    <a:pt x="679" y="512"/>
                  </a:lnTo>
                  <a:lnTo>
                    <a:pt x="682" y="489"/>
                  </a:lnTo>
                  <a:lnTo>
                    <a:pt x="689" y="466"/>
                  </a:lnTo>
                  <a:lnTo>
                    <a:pt x="695" y="444"/>
                  </a:lnTo>
                  <a:lnTo>
                    <a:pt x="700" y="420"/>
                  </a:lnTo>
                  <a:lnTo>
                    <a:pt x="701" y="396"/>
                  </a:lnTo>
                  <a:lnTo>
                    <a:pt x="700" y="373"/>
                  </a:lnTo>
                  <a:lnTo>
                    <a:pt x="691" y="349"/>
                  </a:lnTo>
                  <a:lnTo>
                    <a:pt x="687" y="343"/>
                  </a:lnTo>
                  <a:lnTo>
                    <a:pt x="684" y="337"/>
                  </a:lnTo>
                  <a:lnTo>
                    <a:pt x="679" y="331"/>
                  </a:lnTo>
                  <a:lnTo>
                    <a:pt x="674" y="325"/>
                  </a:lnTo>
                  <a:lnTo>
                    <a:pt x="669" y="320"/>
                  </a:lnTo>
                  <a:lnTo>
                    <a:pt x="663" y="316"/>
                  </a:lnTo>
                  <a:lnTo>
                    <a:pt x="656" y="312"/>
                  </a:lnTo>
                  <a:lnTo>
                    <a:pt x="649" y="311"/>
                  </a:lnTo>
                  <a:lnTo>
                    <a:pt x="644" y="311"/>
                  </a:lnTo>
                  <a:lnTo>
                    <a:pt x="639" y="312"/>
                  </a:lnTo>
                  <a:lnTo>
                    <a:pt x="634" y="311"/>
                  </a:lnTo>
                  <a:lnTo>
                    <a:pt x="629" y="311"/>
                  </a:lnTo>
                  <a:lnTo>
                    <a:pt x="623" y="312"/>
                  </a:lnTo>
                  <a:lnTo>
                    <a:pt x="619" y="314"/>
                  </a:lnTo>
                  <a:lnTo>
                    <a:pt x="615" y="315"/>
                  </a:lnTo>
                  <a:lnTo>
                    <a:pt x="612" y="319"/>
                  </a:lnTo>
                  <a:lnTo>
                    <a:pt x="607" y="302"/>
                  </a:lnTo>
                  <a:lnTo>
                    <a:pt x="598" y="286"/>
                  </a:lnTo>
                  <a:lnTo>
                    <a:pt x="587" y="273"/>
                  </a:lnTo>
                  <a:lnTo>
                    <a:pt x="576" y="259"/>
                  </a:lnTo>
                  <a:lnTo>
                    <a:pt x="565" y="244"/>
                  </a:lnTo>
                  <a:lnTo>
                    <a:pt x="555" y="229"/>
                  </a:lnTo>
                  <a:lnTo>
                    <a:pt x="547" y="213"/>
                  </a:lnTo>
                  <a:lnTo>
                    <a:pt x="544" y="196"/>
                  </a:lnTo>
                  <a:lnTo>
                    <a:pt x="546" y="172"/>
                  </a:lnTo>
                  <a:lnTo>
                    <a:pt x="549" y="146"/>
                  </a:lnTo>
                  <a:lnTo>
                    <a:pt x="546" y="122"/>
                  </a:lnTo>
                  <a:lnTo>
                    <a:pt x="531" y="104"/>
                  </a:lnTo>
                  <a:lnTo>
                    <a:pt x="523" y="107"/>
                  </a:lnTo>
                  <a:lnTo>
                    <a:pt x="520" y="113"/>
                  </a:lnTo>
                  <a:lnTo>
                    <a:pt x="520" y="122"/>
                  </a:lnTo>
                  <a:lnTo>
                    <a:pt x="519" y="129"/>
                  </a:lnTo>
                  <a:lnTo>
                    <a:pt x="520" y="153"/>
                  </a:lnTo>
                  <a:lnTo>
                    <a:pt x="521" y="177"/>
                  </a:lnTo>
                  <a:lnTo>
                    <a:pt x="523" y="202"/>
                  </a:lnTo>
                  <a:lnTo>
                    <a:pt x="527" y="224"/>
                  </a:lnTo>
                  <a:lnTo>
                    <a:pt x="534" y="248"/>
                  </a:lnTo>
                  <a:lnTo>
                    <a:pt x="545" y="268"/>
                  </a:lnTo>
                  <a:lnTo>
                    <a:pt x="560" y="286"/>
                  </a:lnTo>
                  <a:lnTo>
                    <a:pt x="580" y="302"/>
                  </a:lnTo>
                  <a:lnTo>
                    <a:pt x="586" y="312"/>
                  </a:lnTo>
                  <a:lnTo>
                    <a:pt x="588" y="325"/>
                  </a:lnTo>
                  <a:lnTo>
                    <a:pt x="587" y="337"/>
                  </a:lnTo>
                  <a:lnTo>
                    <a:pt x="582" y="347"/>
                  </a:lnTo>
                  <a:lnTo>
                    <a:pt x="577" y="331"/>
                  </a:lnTo>
                  <a:lnTo>
                    <a:pt x="568" y="315"/>
                  </a:lnTo>
                  <a:lnTo>
                    <a:pt x="557" y="300"/>
                  </a:lnTo>
                  <a:lnTo>
                    <a:pt x="545" y="286"/>
                  </a:lnTo>
                  <a:lnTo>
                    <a:pt x="531" y="273"/>
                  </a:lnTo>
                  <a:lnTo>
                    <a:pt x="516" y="259"/>
                  </a:lnTo>
                  <a:lnTo>
                    <a:pt x="503" y="247"/>
                  </a:lnTo>
                  <a:lnTo>
                    <a:pt x="489" y="234"/>
                  </a:lnTo>
                  <a:lnTo>
                    <a:pt x="488" y="222"/>
                  </a:lnTo>
                  <a:lnTo>
                    <a:pt x="489" y="211"/>
                  </a:lnTo>
                  <a:lnTo>
                    <a:pt x="493" y="198"/>
                  </a:lnTo>
                  <a:lnTo>
                    <a:pt x="496" y="186"/>
                  </a:lnTo>
                  <a:lnTo>
                    <a:pt x="499" y="174"/>
                  </a:lnTo>
                  <a:lnTo>
                    <a:pt x="499" y="163"/>
                  </a:lnTo>
                  <a:lnTo>
                    <a:pt x="495" y="151"/>
                  </a:lnTo>
                  <a:lnTo>
                    <a:pt x="487" y="142"/>
                  </a:lnTo>
                  <a:lnTo>
                    <a:pt x="480" y="153"/>
                  </a:lnTo>
                  <a:lnTo>
                    <a:pt x="474" y="165"/>
                  </a:lnTo>
                  <a:lnTo>
                    <a:pt x="467" y="176"/>
                  </a:lnTo>
                  <a:lnTo>
                    <a:pt x="459" y="187"/>
                  </a:lnTo>
                  <a:lnTo>
                    <a:pt x="452" y="198"/>
                  </a:lnTo>
                  <a:lnTo>
                    <a:pt x="444" y="210"/>
                  </a:lnTo>
                  <a:lnTo>
                    <a:pt x="435" y="219"/>
                  </a:lnTo>
                  <a:lnTo>
                    <a:pt x="425" y="229"/>
                  </a:lnTo>
                  <a:lnTo>
                    <a:pt x="411" y="237"/>
                  </a:lnTo>
                  <a:lnTo>
                    <a:pt x="396" y="243"/>
                  </a:lnTo>
                  <a:lnTo>
                    <a:pt x="379" y="247"/>
                  </a:lnTo>
                  <a:lnTo>
                    <a:pt x="361" y="248"/>
                  </a:lnTo>
                  <a:lnTo>
                    <a:pt x="344" y="249"/>
                  </a:lnTo>
                  <a:lnTo>
                    <a:pt x="327" y="247"/>
                  </a:lnTo>
                  <a:lnTo>
                    <a:pt x="309" y="244"/>
                  </a:lnTo>
                  <a:lnTo>
                    <a:pt x="295" y="241"/>
                  </a:lnTo>
                  <a:lnTo>
                    <a:pt x="278" y="247"/>
                  </a:lnTo>
                  <a:lnTo>
                    <a:pt x="264" y="257"/>
                  </a:lnTo>
                  <a:lnTo>
                    <a:pt x="249" y="267"/>
                  </a:lnTo>
                  <a:lnTo>
                    <a:pt x="234" y="278"/>
                  </a:lnTo>
                  <a:lnTo>
                    <a:pt x="220" y="289"/>
                  </a:lnTo>
                  <a:lnTo>
                    <a:pt x="205" y="301"/>
                  </a:lnTo>
                  <a:lnTo>
                    <a:pt x="190" y="311"/>
                  </a:lnTo>
                  <a:lnTo>
                    <a:pt x="176" y="320"/>
                  </a:lnTo>
                  <a:lnTo>
                    <a:pt x="159" y="331"/>
                  </a:lnTo>
                  <a:lnTo>
                    <a:pt x="142" y="341"/>
                  </a:lnTo>
                  <a:lnTo>
                    <a:pt x="125" y="351"/>
                  </a:lnTo>
                  <a:lnTo>
                    <a:pt x="106" y="357"/>
                  </a:lnTo>
                  <a:lnTo>
                    <a:pt x="85" y="361"/>
                  </a:lnTo>
                  <a:lnTo>
                    <a:pt x="63" y="361"/>
                  </a:lnTo>
                  <a:lnTo>
                    <a:pt x="39" y="354"/>
                  </a:lnTo>
                  <a:lnTo>
                    <a:pt x="13" y="342"/>
                  </a:lnTo>
                  <a:lnTo>
                    <a:pt x="5" y="319"/>
                  </a:lnTo>
                  <a:lnTo>
                    <a:pt x="0" y="290"/>
                  </a:lnTo>
                  <a:lnTo>
                    <a:pt x="1" y="263"/>
                  </a:lnTo>
                  <a:lnTo>
                    <a:pt x="11" y="239"/>
                  </a:lnTo>
                  <a:lnTo>
                    <a:pt x="21" y="226"/>
                  </a:lnTo>
                  <a:lnTo>
                    <a:pt x="32" y="216"/>
                  </a:lnTo>
                  <a:lnTo>
                    <a:pt x="43" y="208"/>
                  </a:lnTo>
                  <a:lnTo>
                    <a:pt x="57" y="202"/>
                  </a:lnTo>
                  <a:lnTo>
                    <a:pt x="70" y="198"/>
                  </a:lnTo>
                  <a:lnTo>
                    <a:pt x="85" y="196"/>
                  </a:lnTo>
                  <a:lnTo>
                    <a:pt x="99" y="195"/>
                  </a:lnTo>
                  <a:lnTo>
                    <a:pt x="115" y="193"/>
                  </a:lnTo>
                  <a:lnTo>
                    <a:pt x="130" y="192"/>
                  </a:lnTo>
                  <a:lnTo>
                    <a:pt x="145" y="191"/>
                  </a:lnTo>
                  <a:lnTo>
                    <a:pt x="158" y="190"/>
                  </a:lnTo>
                  <a:lnTo>
                    <a:pt x="173" y="186"/>
                  </a:lnTo>
                  <a:lnTo>
                    <a:pt x="187" y="181"/>
                  </a:lnTo>
                  <a:lnTo>
                    <a:pt x="199" y="175"/>
                  </a:lnTo>
                  <a:lnTo>
                    <a:pt x="210" y="165"/>
                  </a:lnTo>
                  <a:lnTo>
                    <a:pt x="221" y="153"/>
                  </a:lnTo>
                  <a:lnTo>
                    <a:pt x="223" y="142"/>
                  </a:lnTo>
                  <a:lnTo>
                    <a:pt x="221" y="130"/>
                  </a:lnTo>
                  <a:lnTo>
                    <a:pt x="218" y="122"/>
                  </a:lnTo>
                  <a:lnTo>
                    <a:pt x="211" y="113"/>
                  </a:lnTo>
                  <a:lnTo>
                    <a:pt x="207" y="109"/>
                  </a:lnTo>
                  <a:lnTo>
                    <a:pt x="200" y="107"/>
                  </a:lnTo>
                  <a:lnTo>
                    <a:pt x="194" y="106"/>
                  </a:lnTo>
                  <a:lnTo>
                    <a:pt x="188" y="104"/>
                  </a:lnTo>
                  <a:lnTo>
                    <a:pt x="182" y="103"/>
                  </a:lnTo>
                  <a:lnTo>
                    <a:pt x="176" y="104"/>
                  </a:lnTo>
                  <a:lnTo>
                    <a:pt x="171" y="104"/>
                  </a:lnTo>
                  <a:lnTo>
                    <a:pt x="164" y="107"/>
                  </a:lnTo>
                  <a:lnTo>
                    <a:pt x="157" y="114"/>
                  </a:lnTo>
                  <a:lnTo>
                    <a:pt x="151" y="123"/>
                  </a:lnTo>
                  <a:lnTo>
                    <a:pt x="147" y="132"/>
                  </a:lnTo>
                  <a:lnTo>
                    <a:pt x="147" y="142"/>
                  </a:lnTo>
                  <a:lnTo>
                    <a:pt x="157" y="137"/>
                  </a:lnTo>
                  <a:lnTo>
                    <a:pt x="164" y="133"/>
                  </a:lnTo>
                  <a:lnTo>
                    <a:pt x="171" y="129"/>
                  </a:lnTo>
                  <a:lnTo>
                    <a:pt x="174" y="127"/>
                  </a:lnTo>
                  <a:lnTo>
                    <a:pt x="178" y="125"/>
                  </a:lnTo>
                  <a:lnTo>
                    <a:pt x="182" y="125"/>
                  </a:lnTo>
                  <a:lnTo>
                    <a:pt x="185" y="127"/>
                  </a:lnTo>
                  <a:lnTo>
                    <a:pt x="192" y="129"/>
                  </a:lnTo>
                  <a:lnTo>
                    <a:pt x="193" y="134"/>
                  </a:lnTo>
                  <a:lnTo>
                    <a:pt x="193" y="139"/>
                  </a:lnTo>
                  <a:lnTo>
                    <a:pt x="192" y="145"/>
                  </a:lnTo>
                  <a:lnTo>
                    <a:pt x="188" y="150"/>
                  </a:lnTo>
                  <a:lnTo>
                    <a:pt x="177" y="156"/>
                  </a:lnTo>
                  <a:lnTo>
                    <a:pt x="164" y="159"/>
                  </a:lnTo>
                  <a:lnTo>
                    <a:pt x="151" y="160"/>
                  </a:lnTo>
                  <a:lnTo>
                    <a:pt x="137" y="159"/>
                  </a:lnTo>
                  <a:lnTo>
                    <a:pt x="122" y="158"/>
                  </a:lnTo>
                  <a:lnTo>
                    <a:pt x="107" y="155"/>
                  </a:lnTo>
                  <a:lnTo>
                    <a:pt x="93" y="154"/>
                  </a:lnTo>
                  <a:lnTo>
                    <a:pt x="79" y="153"/>
                  </a:lnTo>
                  <a:lnTo>
                    <a:pt x="85" y="134"/>
                  </a:lnTo>
                  <a:lnTo>
                    <a:pt x="95" y="114"/>
                  </a:lnTo>
                  <a:lnTo>
                    <a:pt x="106" y="94"/>
                  </a:lnTo>
                  <a:lnTo>
                    <a:pt x="120" y="76"/>
                  </a:lnTo>
                  <a:lnTo>
                    <a:pt x="136" y="57"/>
                  </a:lnTo>
                  <a:lnTo>
                    <a:pt x="153" y="41"/>
                  </a:lnTo>
                  <a:lnTo>
                    <a:pt x="172" y="28"/>
                  </a:lnTo>
                  <a:lnTo>
                    <a:pt x="192" y="18"/>
                  </a:lnTo>
                  <a:lnTo>
                    <a:pt x="210" y="12"/>
                  </a:lnTo>
                  <a:lnTo>
                    <a:pt x="228" y="8"/>
                  </a:lnTo>
                  <a:lnTo>
                    <a:pt x="245" y="4"/>
                  </a:lnTo>
                  <a:lnTo>
                    <a:pt x="261" y="3"/>
                  </a:lnTo>
                  <a:lnTo>
                    <a:pt x="277" y="3"/>
                  </a:lnTo>
                  <a:lnTo>
                    <a:pt x="293" y="3"/>
                  </a:lnTo>
                  <a:lnTo>
                    <a:pt x="309" y="5"/>
                  </a:lnTo>
                  <a:lnTo>
                    <a:pt x="324" y="9"/>
                  </a:lnTo>
                  <a:lnTo>
                    <a:pt x="338" y="14"/>
                  </a:lnTo>
                  <a:lnTo>
                    <a:pt x="353" y="20"/>
                  </a:lnTo>
                  <a:lnTo>
                    <a:pt x="366" y="28"/>
                  </a:lnTo>
                  <a:lnTo>
                    <a:pt x="380" y="35"/>
                  </a:lnTo>
                  <a:lnTo>
                    <a:pt x="392" y="45"/>
                  </a:lnTo>
                  <a:lnTo>
                    <a:pt x="405" y="55"/>
                  </a:lnTo>
                  <a:lnTo>
                    <a:pt x="417" y="67"/>
                  </a:lnTo>
                  <a:lnTo>
                    <a:pt x="428" y="80"/>
                  </a:lnTo>
                  <a:close/>
                </a:path>
              </a:pathLst>
            </a:custGeom>
            <a:solidFill>
              <a:srgbClr val="7F2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1" name="Google Shape;301;p5"/>
            <p:cNvSpPr/>
            <p:nvPr/>
          </p:nvSpPr>
          <p:spPr>
            <a:xfrm>
              <a:off x="3273" y="1557"/>
              <a:ext cx="617" cy="677"/>
            </a:xfrm>
            <a:custGeom>
              <a:rect b="b" l="l" r="r" t="t"/>
              <a:pathLst>
                <a:path extrusionOk="0" h="677" w="617">
                  <a:moveTo>
                    <a:pt x="490" y="31"/>
                  </a:moveTo>
                  <a:lnTo>
                    <a:pt x="487" y="40"/>
                  </a:lnTo>
                  <a:lnTo>
                    <a:pt x="486" y="50"/>
                  </a:lnTo>
                  <a:lnTo>
                    <a:pt x="486" y="62"/>
                  </a:lnTo>
                  <a:lnTo>
                    <a:pt x="485" y="70"/>
                  </a:lnTo>
                  <a:lnTo>
                    <a:pt x="471" y="78"/>
                  </a:lnTo>
                  <a:lnTo>
                    <a:pt x="459" y="87"/>
                  </a:lnTo>
                  <a:lnTo>
                    <a:pt x="448" y="99"/>
                  </a:lnTo>
                  <a:lnTo>
                    <a:pt x="438" y="111"/>
                  </a:lnTo>
                  <a:lnTo>
                    <a:pt x="430" y="125"/>
                  </a:lnTo>
                  <a:lnTo>
                    <a:pt x="423" y="139"/>
                  </a:lnTo>
                  <a:lnTo>
                    <a:pt x="417" y="153"/>
                  </a:lnTo>
                  <a:lnTo>
                    <a:pt x="413" y="168"/>
                  </a:lnTo>
                  <a:lnTo>
                    <a:pt x="412" y="187"/>
                  </a:lnTo>
                  <a:lnTo>
                    <a:pt x="413" y="204"/>
                  </a:lnTo>
                  <a:lnTo>
                    <a:pt x="417" y="221"/>
                  </a:lnTo>
                  <a:lnTo>
                    <a:pt x="423" y="238"/>
                  </a:lnTo>
                  <a:lnTo>
                    <a:pt x="430" y="253"/>
                  </a:lnTo>
                  <a:lnTo>
                    <a:pt x="441" y="268"/>
                  </a:lnTo>
                  <a:lnTo>
                    <a:pt x="455" y="281"/>
                  </a:lnTo>
                  <a:lnTo>
                    <a:pt x="471" y="292"/>
                  </a:lnTo>
                  <a:lnTo>
                    <a:pt x="480" y="294"/>
                  </a:lnTo>
                  <a:lnTo>
                    <a:pt x="488" y="298"/>
                  </a:lnTo>
                  <a:lnTo>
                    <a:pt x="497" y="300"/>
                  </a:lnTo>
                  <a:lnTo>
                    <a:pt x="506" y="302"/>
                  </a:lnTo>
                  <a:lnTo>
                    <a:pt x="514" y="303"/>
                  </a:lnTo>
                  <a:lnTo>
                    <a:pt x="523" y="304"/>
                  </a:lnTo>
                  <a:lnTo>
                    <a:pt x="532" y="305"/>
                  </a:lnTo>
                  <a:lnTo>
                    <a:pt x="540" y="305"/>
                  </a:lnTo>
                  <a:lnTo>
                    <a:pt x="545" y="325"/>
                  </a:lnTo>
                  <a:lnTo>
                    <a:pt x="550" y="345"/>
                  </a:lnTo>
                  <a:lnTo>
                    <a:pt x="557" y="364"/>
                  </a:lnTo>
                  <a:lnTo>
                    <a:pt x="563" y="382"/>
                  </a:lnTo>
                  <a:lnTo>
                    <a:pt x="571" y="401"/>
                  </a:lnTo>
                  <a:lnTo>
                    <a:pt x="580" y="419"/>
                  </a:lnTo>
                  <a:lnTo>
                    <a:pt x="591" y="435"/>
                  </a:lnTo>
                  <a:lnTo>
                    <a:pt x="604" y="451"/>
                  </a:lnTo>
                  <a:lnTo>
                    <a:pt x="612" y="474"/>
                  </a:lnTo>
                  <a:lnTo>
                    <a:pt x="615" y="498"/>
                  </a:lnTo>
                  <a:lnTo>
                    <a:pt x="615" y="523"/>
                  </a:lnTo>
                  <a:lnTo>
                    <a:pt x="617" y="547"/>
                  </a:lnTo>
                  <a:lnTo>
                    <a:pt x="601" y="568"/>
                  </a:lnTo>
                  <a:lnTo>
                    <a:pt x="585" y="588"/>
                  </a:lnTo>
                  <a:lnTo>
                    <a:pt x="566" y="605"/>
                  </a:lnTo>
                  <a:lnTo>
                    <a:pt x="547" y="620"/>
                  </a:lnTo>
                  <a:lnTo>
                    <a:pt x="524" y="632"/>
                  </a:lnTo>
                  <a:lnTo>
                    <a:pt x="502" y="643"/>
                  </a:lnTo>
                  <a:lnTo>
                    <a:pt x="480" y="653"/>
                  </a:lnTo>
                  <a:lnTo>
                    <a:pt x="455" y="661"/>
                  </a:lnTo>
                  <a:lnTo>
                    <a:pt x="430" y="667"/>
                  </a:lnTo>
                  <a:lnTo>
                    <a:pt x="405" y="672"/>
                  </a:lnTo>
                  <a:lnTo>
                    <a:pt x="381" y="674"/>
                  </a:lnTo>
                  <a:lnTo>
                    <a:pt x="355" y="677"/>
                  </a:lnTo>
                  <a:lnTo>
                    <a:pt x="329" y="677"/>
                  </a:lnTo>
                  <a:lnTo>
                    <a:pt x="303" y="675"/>
                  </a:lnTo>
                  <a:lnTo>
                    <a:pt x="277" y="674"/>
                  </a:lnTo>
                  <a:lnTo>
                    <a:pt x="252" y="670"/>
                  </a:lnTo>
                  <a:lnTo>
                    <a:pt x="231" y="664"/>
                  </a:lnTo>
                  <a:lnTo>
                    <a:pt x="210" y="657"/>
                  </a:lnTo>
                  <a:lnTo>
                    <a:pt x="189" y="648"/>
                  </a:lnTo>
                  <a:lnTo>
                    <a:pt x="169" y="637"/>
                  </a:lnTo>
                  <a:lnTo>
                    <a:pt x="150" y="625"/>
                  </a:lnTo>
                  <a:lnTo>
                    <a:pt x="132" y="610"/>
                  </a:lnTo>
                  <a:lnTo>
                    <a:pt x="113" y="595"/>
                  </a:lnTo>
                  <a:lnTo>
                    <a:pt x="97" y="579"/>
                  </a:lnTo>
                  <a:lnTo>
                    <a:pt x="81" y="562"/>
                  </a:lnTo>
                  <a:lnTo>
                    <a:pt x="66" y="543"/>
                  </a:lnTo>
                  <a:lnTo>
                    <a:pt x="53" y="523"/>
                  </a:lnTo>
                  <a:lnTo>
                    <a:pt x="41" y="505"/>
                  </a:lnTo>
                  <a:lnTo>
                    <a:pt x="30" y="484"/>
                  </a:lnTo>
                  <a:lnTo>
                    <a:pt x="21" y="464"/>
                  </a:lnTo>
                  <a:lnTo>
                    <a:pt x="14" y="443"/>
                  </a:lnTo>
                  <a:lnTo>
                    <a:pt x="8" y="422"/>
                  </a:lnTo>
                  <a:lnTo>
                    <a:pt x="0" y="371"/>
                  </a:lnTo>
                  <a:lnTo>
                    <a:pt x="0" y="320"/>
                  </a:lnTo>
                  <a:lnTo>
                    <a:pt x="6" y="271"/>
                  </a:lnTo>
                  <a:lnTo>
                    <a:pt x="20" y="222"/>
                  </a:lnTo>
                  <a:lnTo>
                    <a:pt x="40" y="178"/>
                  </a:lnTo>
                  <a:lnTo>
                    <a:pt x="67" y="136"/>
                  </a:lnTo>
                  <a:lnTo>
                    <a:pt x="101" y="97"/>
                  </a:lnTo>
                  <a:lnTo>
                    <a:pt x="141" y="64"/>
                  </a:lnTo>
                  <a:lnTo>
                    <a:pt x="160" y="52"/>
                  </a:lnTo>
                  <a:lnTo>
                    <a:pt x="179" y="40"/>
                  </a:lnTo>
                  <a:lnTo>
                    <a:pt x="200" y="31"/>
                  </a:lnTo>
                  <a:lnTo>
                    <a:pt x="221" y="22"/>
                  </a:lnTo>
                  <a:lnTo>
                    <a:pt x="242" y="16"/>
                  </a:lnTo>
                  <a:lnTo>
                    <a:pt x="265" y="10"/>
                  </a:lnTo>
                  <a:lnTo>
                    <a:pt x="288" y="5"/>
                  </a:lnTo>
                  <a:lnTo>
                    <a:pt x="311" y="1"/>
                  </a:lnTo>
                  <a:lnTo>
                    <a:pt x="335" y="0"/>
                  </a:lnTo>
                  <a:lnTo>
                    <a:pt x="358" y="0"/>
                  </a:lnTo>
                  <a:lnTo>
                    <a:pt x="382" y="1"/>
                  </a:lnTo>
                  <a:lnTo>
                    <a:pt x="404" y="3"/>
                  </a:lnTo>
                  <a:lnTo>
                    <a:pt x="426" y="7"/>
                  </a:lnTo>
                  <a:lnTo>
                    <a:pt x="449" y="13"/>
                  </a:lnTo>
                  <a:lnTo>
                    <a:pt x="470" y="21"/>
                  </a:lnTo>
                  <a:lnTo>
                    <a:pt x="490" y="31"/>
                  </a:lnTo>
                  <a:close/>
                </a:path>
              </a:pathLst>
            </a:custGeom>
            <a:solidFill>
              <a:srgbClr val="BA7F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2" name="Google Shape;302;p5"/>
            <p:cNvSpPr/>
            <p:nvPr/>
          </p:nvSpPr>
          <p:spPr>
            <a:xfrm>
              <a:off x="3960" y="1563"/>
              <a:ext cx="193" cy="89"/>
            </a:xfrm>
            <a:custGeom>
              <a:rect b="b" l="l" r="r" t="t"/>
              <a:pathLst>
                <a:path extrusionOk="0" h="89" w="193">
                  <a:moveTo>
                    <a:pt x="193" y="4"/>
                  </a:moveTo>
                  <a:lnTo>
                    <a:pt x="181" y="18"/>
                  </a:lnTo>
                  <a:lnTo>
                    <a:pt x="166" y="30"/>
                  </a:lnTo>
                  <a:lnTo>
                    <a:pt x="150" y="38"/>
                  </a:lnTo>
                  <a:lnTo>
                    <a:pt x="132" y="44"/>
                  </a:lnTo>
                  <a:lnTo>
                    <a:pt x="114" y="49"/>
                  </a:lnTo>
                  <a:lnTo>
                    <a:pt x="95" y="51"/>
                  </a:lnTo>
                  <a:lnTo>
                    <a:pt x="75" y="52"/>
                  </a:lnTo>
                  <a:lnTo>
                    <a:pt x="57" y="52"/>
                  </a:lnTo>
                  <a:lnTo>
                    <a:pt x="48" y="54"/>
                  </a:lnTo>
                  <a:lnTo>
                    <a:pt x="41" y="60"/>
                  </a:lnTo>
                  <a:lnTo>
                    <a:pt x="34" y="69"/>
                  </a:lnTo>
                  <a:lnTo>
                    <a:pt x="29" y="77"/>
                  </a:lnTo>
                  <a:lnTo>
                    <a:pt x="23" y="84"/>
                  </a:lnTo>
                  <a:lnTo>
                    <a:pt x="17" y="89"/>
                  </a:lnTo>
                  <a:lnTo>
                    <a:pt x="10" y="89"/>
                  </a:lnTo>
                  <a:lnTo>
                    <a:pt x="0" y="83"/>
                  </a:lnTo>
                  <a:lnTo>
                    <a:pt x="13" y="57"/>
                  </a:lnTo>
                  <a:lnTo>
                    <a:pt x="34" y="42"/>
                  </a:lnTo>
                  <a:lnTo>
                    <a:pt x="58" y="34"/>
                  </a:lnTo>
                  <a:lnTo>
                    <a:pt x="85" y="32"/>
                  </a:lnTo>
                  <a:lnTo>
                    <a:pt x="112" y="31"/>
                  </a:lnTo>
                  <a:lnTo>
                    <a:pt x="140" y="27"/>
                  </a:lnTo>
                  <a:lnTo>
                    <a:pt x="164" y="18"/>
                  </a:lnTo>
                  <a:lnTo>
                    <a:pt x="184" y="0"/>
                  </a:lnTo>
                  <a:lnTo>
                    <a:pt x="193"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3" name="Google Shape;303;p5"/>
            <p:cNvSpPr/>
            <p:nvPr/>
          </p:nvSpPr>
          <p:spPr>
            <a:xfrm>
              <a:off x="3769" y="1581"/>
              <a:ext cx="432" cy="201"/>
            </a:xfrm>
            <a:custGeom>
              <a:rect b="b" l="l" r="r" t="t"/>
              <a:pathLst>
                <a:path extrusionOk="0" h="201" w="432">
                  <a:moveTo>
                    <a:pt x="432" y="8"/>
                  </a:moveTo>
                  <a:lnTo>
                    <a:pt x="424" y="28"/>
                  </a:lnTo>
                  <a:lnTo>
                    <a:pt x="412" y="42"/>
                  </a:lnTo>
                  <a:lnTo>
                    <a:pt x="399" y="55"/>
                  </a:lnTo>
                  <a:lnTo>
                    <a:pt x="384" y="65"/>
                  </a:lnTo>
                  <a:lnTo>
                    <a:pt x="368" y="71"/>
                  </a:lnTo>
                  <a:lnTo>
                    <a:pt x="352" y="76"/>
                  </a:lnTo>
                  <a:lnTo>
                    <a:pt x="333" y="80"/>
                  </a:lnTo>
                  <a:lnTo>
                    <a:pt x="315" y="82"/>
                  </a:lnTo>
                  <a:lnTo>
                    <a:pt x="296" y="86"/>
                  </a:lnTo>
                  <a:lnTo>
                    <a:pt x="277" y="88"/>
                  </a:lnTo>
                  <a:lnTo>
                    <a:pt x="260" y="92"/>
                  </a:lnTo>
                  <a:lnTo>
                    <a:pt x="241" y="97"/>
                  </a:lnTo>
                  <a:lnTo>
                    <a:pt x="225" y="104"/>
                  </a:lnTo>
                  <a:lnTo>
                    <a:pt x="211" y="114"/>
                  </a:lnTo>
                  <a:lnTo>
                    <a:pt x="197" y="127"/>
                  </a:lnTo>
                  <a:lnTo>
                    <a:pt x="184" y="143"/>
                  </a:lnTo>
                  <a:lnTo>
                    <a:pt x="167" y="155"/>
                  </a:lnTo>
                  <a:lnTo>
                    <a:pt x="150" y="167"/>
                  </a:lnTo>
                  <a:lnTo>
                    <a:pt x="132" y="180"/>
                  </a:lnTo>
                  <a:lnTo>
                    <a:pt x="114" y="190"/>
                  </a:lnTo>
                  <a:lnTo>
                    <a:pt x="94" y="197"/>
                  </a:lnTo>
                  <a:lnTo>
                    <a:pt x="74" y="201"/>
                  </a:lnTo>
                  <a:lnTo>
                    <a:pt x="53" y="201"/>
                  </a:lnTo>
                  <a:lnTo>
                    <a:pt x="30" y="196"/>
                  </a:lnTo>
                  <a:lnTo>
                    <a:pt x="21" y="193"/>
                  </a:lnTo>
                  <a:lnTo>
                    <a:pt x="12" y="187"/>
                  </a:lnTo>
                  <a:lnTo>
                    <a:pt x="5" y="180"/>
                  </a:lnTo>
                  <a:lnTo>
                    <a:pt x="1" y="171"/>
                  </a:lnTo>
                  <a:lnTo>
                    <a:pt x="0" y="163"/>
                  </a:lnTo>
                  <a:lnTo>
                    <a:pt x="1" y="154"/>
                  </a:lnTo>
                  <a:lnTo>
                    <a:pt x="5" y="145"/>
                  </a:lnTo>
                  <a:lnTo>
                    <a:pt x="10" y="138"/>
                  </a:lnTo>
                  <a:lnTo>
                    <a:pt x="13" y="143"/>
                  </a:lnTo>
                  <a:lnTo>
                    <a:pt x="20" y="154"/>
                  </a:lnTo>
                  <a:lnTo>
                    <a:pt x="26" y="167"/>
                  </a:lnTo>
                  <a:lnTo>
                    <a:pt x="36" y="175"/>
                  </a:lnTo>
                  <a:lnTo>
                    <a:pt x="53" y="179"/>
                  </a:lnTo>
                  <a:lnTo>
                    <a:pt x="70" y="179"/>
                  </a:lnTo>
                  <a:lnTo>
                    <a:pt x="87" y="176"/>
                  </a:lnTo>
                  <a:lnTo>
                    <a:pt x="101" y="172"/>
                  </a:lnTo>
                  <a:lnTo>
                    <a:pt x="116" y="167"/>
                  </a:lnTo>
                  <a:lnTo>
                    <a:pt x="130" y="160"/>
                  </a:lnTo>
                  <a:lnTo>
                    <a:pt x="144" y="151"/>
                  </a:lnTo>
                  <a:lnTo>
                    <a:pt x="156" y="141"/>
                  </a:lnTo>
                  <a:lnTo>
                    <a:pt x="170" y="132"/>
                  </a:lnTo>
                  <a:lnTo>
                    <a:pt x="182" y="122"/>
                  </a:lnTo>
                  <a:lnTo>
                    <a:pt x="194" y="111"/>
                  </a:lnTo>
                  <a:lnTo>
                    <a:pt x="208" y="101"/>
                  </a:lnTo>
                  <a:lnTo>
                    <a:pt x="220" y="92"/>
                  </a:lnTo>
                  <a:lnTo>
                    <a:pt x="234" y="83"/>
                  </a:lnTo>
                  <a:lnTo>
                    <a:pt x="248" y="76"/>
                  </a:lnTo>
                  <a:lnTo>
                    <a:pt x="263" y="70"/>
                  </a:lnTo>
                  <a:lnTo>
                    <a:pt x="285" y="68"/>
                  </a:lnTo>
                  <a:lnTo>
                    <a:pt x="308" y="66"/>
                  </a:lnTo>
                  <a:lnTo>
                    <a:pt x="329" y="62"/>
                  </a:lnTo>
                  <a:lnTo>
                    <a:pt x="351" y="56"/>
                  </a:lnTo>
                  <a:lnTo>
                    <a:pt x="370" y="47"/>
                  </a:lnTo>
                  <a:lnTo>
                    <a:pt x="388" y="36"/>
                  </a:lnTo>
                  <a:lnTo>
                    <a:pt x="403" y="20"/>
                  </a:lnTo>
                  <a:lnTo>
                    <a:pt x="415" y="0"/>
                  </a:lnTo>
                  <a:lnTo>
                    <a:pt x="420" y="0"/>
                  </a:lnTo>
                  <a:lnTo>
                    <a:pt x="426" y="0"/>
                  </a:lnTo>
                  <a:lnTo>
                    <a:pt x="430" y="3"/>
                  </a:lnTo>
                  <a:lnTo>
                    <a:pt x="432"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4" name="Google Shape;304;p5"/>
            <p:cNvSpPr/>
            <p:nvPr/>
          </p:nvSpPr>
          <p:spPr>
            <a:xfrm>
              <a:off x="3852" y="1705"/>
              <a:ext cx="612" cy="742"/>
            </a:xfrm>
            <a:custGeom>
              <a:rect b="b" l="l" r="r" t="t"/>
              <a:pathLst>
                <a:path extrusionOk="0" h="742" w="612">
                  <a:moveTo>
                    <a:pt x="349" y="36"/>
                  </a:moveTo>
                  <a:lnTo>
                    <a:pt x="362" y="51"/>
                  </a:lnTo>
                  <a:lnTo>
                    <a:pt x="377" y="62"/>
                  </a:lnTo>
                  <a:lnTo>
                    <a:pt x="391" y="71"/>
                  </a:lnTo>
                  <a:lnTo>
                    <a:pt x="408" y="79"/>
                  </a:lnTo>
                  <a:lnTo>
                    <a:pt x="422" y="89"/>
                  </a:lnTo>
                  <a:lnTo>
                    <a:pt x="436" y="99"/>
                  </a:lnTo>
                  <a:lnTo>
                    <a:pt x="446" y="113"/>
                  </a:lnTo>
                  <a:lnTo>
                    <a:pt x="452" y="130"/>
                  </a:lnTo>
                  <a:lnTo>
                    <a:pt x="456" y="133"/>
                  </a:lnTo>
                  <a:lnTo>
                    <a:pt x="461" y="136"/>
                  </a:lnTo>
                  <a:lnTo>
                    <a:pt x="465" y="140"/>
                  </a:lnTo>
                  <a:lnTo>
                    <a:pt x="470" y="144"/>
                  </a:lnTo>
                  <a:lnTo>
                    <a:pt x="473" y="146"/>
                  </a:lnTo>
                  <a:lnTo>
                    <a:pt x="478" y="147"/>
                  </a:lnTo>
                  <a:lnTo>
                    <a:pt x="483" y="149"/>
                  </a:lnTo>
                  <a:lnTo>
                    <a:pt x="489" y="147"/>
                  </a:lnTo>
                  <a:lnTo>
                    <a:pt x="498" y="135"/>
                  </a:lnTo>
                  <a:lnTo>
                    <a:pt x="499" y="120"/>
                  </a:lnTo>
                  <a:lnTo>
                    <a:pt x="500" y="105"/>
                  </a:lnTo>
                  <a:lnTo>
                    <a:pt x="510" y="95"/>
                  </a:lnTo>
                  <a:lnTo>
                    <a:pt x="517" y="97"/>
                  </a:lnTo>
                  <a:lnTo>
                    <a:pt x="523" y="99"/>
                  </a:lnTo>
                  <a:lnTo>
                    <a:pt x="529" y="102"/>
                  </a:lnTo>
                  <a:lnTo>
                    <a:pt x="534" y="104"/>
                  </a:lnTo>
                  <a:lnTo>
                    <a:pt x="539" y="108"/>
                  </a:lnTo>
                  <a:lnTo>
                    <a:pt x="543" y="112"/>
                  </a:lnTo>
                  <a:lnTo>
                    <a:pt x="545" y="118"/>
                  </a:lnTo>
                  <a:lnTo>
                    <a:pt x="548" y="124"/>
                  </a:lnTo>
                  <a:lnTo>
                    <a:pt x="548" y="146"/>
                  </a:lnTo>
                  <a:lnTo>
                    <a:pt x="546" y="167"/>
                  </a:lnTo>
                  <a:lnTo>
                    <a:pt x="541" y="188"/>
                  </a:lnTo>
                  <a:lnTo>
                    <a:pt x="531" y="207"/>
                  </a:lnTo>
                  <a:lnTo>
                    <a:pt x="522" y="209"/>
                  </a:lnTo>
                  <a:lnTo>
                    <a:pt x="514" y="213"/>
                  </a:lnTo>
                  <a:lnTo>
                    <a:pt x="507" y="218"/>
                  </a:lnTo>
                  <a:lnTo>
                    <a:pt x="500" y="224"/>
                  </a:lnTo>
                  <a:lnTo>
                    <a:pt x="496" y="232"/>
                  </a:lnTo>
                  <a:lnTo>
                    <a:pt x="489" y="239"/>
                  </a:lnTo>
                  <a:lnTo>
                    <a:pt x="484" y="246"/>
                  </a:lnTo>
                  <a:lnTo>
                    <a:pt x="478" y="254"/>
                  </a:lnTo>
                  <a:lnTo>
                    <a:pt x="476" y="264"/>
                  </a:lnTo>
                  <a:lnTo>
                    <a:pt x="477" y="272"/>
                  </a:lnTo>
                  <a:lnTo>
                    <a:pt x="478" y="281"/>
                  </a:lnTo>
                  <a:lnTo>
                    <a:pt x="483" y="289"/>
                  </a:lnTo>
                  <a:lnTo>
                    <a:pt x="488" y="295"/>
                  </a:lnTo>
                  <a:lnTo>
                    <a:pt x="494" y="301"/>
                  </a:lnTo>
                  <a:lnTo>
                    <a:pt x="502" y="307"/>
                  </a:lnTo>
                  <a:lnTo>
                    <a:pt x="509" y="312"/>
                  </a:lnTo>
                  <a:lnTo>
                    <a:pt x="520" y="310"/>
                  </a:lnTo>
                  <a:lnTo>
                    <a:pt x="529" y="310"/>
                  </a:lnTo>
                  <a:lnTo>
                    <a:pt x="535" y="313"/>
                  </a:lnTo>
                  <a:lnTo>
                    <a:pt x="540" y="319"/>
                  </a:lnTo>
                  <a:lnTo>
                    <a:pt x="545" y="327"/>
                  </a:lnTo>
                  <a:lnTo>
                    <a:pt x="548" y="334"/>
                  </a:lnTo>
                  <a:lnTo>
                    <a:pt x="550" y="342"/>
                  </a:lnTo>
                  <a:lnTo>
                    <a:pt x="553" y="349"/>
                  </a:lnTo>
                  <a:lnTo>
                    <a:pt x="554" y="381"/>
                  </a:lnTo>
                  <a:lnTo>
                    <a:pt x="551" y="415"/>
                  </a:lnTo>
                  <a:lnTo>
                    <a:pt x="548" y="448"/>
                  </a:lnTo>
                  <a:lnTo>
                    <a:pt x="544" y="482"/>
                  </a:lnTo>
                  <a:lnTo>
                    <a:pt x="543" y="515"/>
                  </a:lnTo>
                  <a:lnTo>
                    <a:pt x="545" y="546"/>
                  </a:lnTo>
                  <a:lnTo>
                    <a:pt x="553" y="577"/>
                  </a:lnTo>
                  <a:lnTo>
                    <a:pt x="566" y="604"/>
                  </a:lnTo>
                  <a:lnTo>
                    <a:pt x="571" y="563"/>
                  </a:lnTo>
                  <a:lnTo>
                    <a:pt x="575" y="531"/>
                  </a:lnTo>
                  <a:lnTo>
                    <a:pt x="579" y="510"/>
                  </a:lnTo>
                  <a:lnTo>
                    <a:pt x="580" y="499"/>
                  </a:lnTo>
                  <a:lnTo>
                    <a:pt x="596" y="515"/>
                  </a:lnTo>
                  <a:lnTo>
                    <a:pt x="606" y="536"/>
                  </a:lnTo>
                  <a:lnTo>
                    <a:pt x="612" y="560"/>
                  </a:lnTo>
                  <a:lnTo>
                    <a:pt x="612" y="582"/>
                  </a:lnTo>
                  <a:lnTo>
                    <a:pt x="605" y="600"/>
                  </a:lnTo>
                  <a:lnTo>
                    <a:pt x="595" y="618"/>
                  </a:lnTo>
                  <a:lnTo>
                    <a:pt x="584" y="634"/>
                  </a:lnTo>
                  <a:lnTo>
                    <a:pt x="572" y="649"/>
                  </a:lnTo>
                  <a:lnTo>
                    <a:pt x="559" y="662"/>
                  </a:lnTo>
                  <a:lnTo>
                    <a:pt x="545" y="675"/>
                  </a:lnTo>
                  <a:lnTo>
                    <a:pt x="530" y="686"/>
                  </a:lnTo>
                  <a:lnTo>
                    <a:pt x="514" y="697"/>
                  </a:lnTo>
                  <a:lnTo>
                    <a:pt x="498" y="706"/>
                  </a:lnTo>
                  <a:lnTo>
                    <a:pt x="481" y="714"/>
                  </a:lnTo>
                  <a:lnTo>
                    <a:pt x="463" y="720"/>
                  </a:lnTo>
                  <a:lnTo>
                    <a:pt x="445" y="727"/>
                  </a:lnTo>
                  <a:lnTo>
                    <a:pt x="426" y="733"/>
                  </a:lnTo>
                  <a:lnTo>
                    <a:pt x="408" y="737"/>
                  </a:lnTo>
                  <a:lnTo>
                    <a:pt x="388" y="739"/>
                  </a:lnTo>
                  <a:lnTo>
                    <a:pt x="369" y="742"/>
                  </a:lnTo>
                  <a:lnTo>
                    <a:pt x="353" y="740"/>
                  </a:lnTo>
                  <a:lnTo>
                    <a:pt x="337" y="739"/>
                  </a:lnTo>
                  <a:lnTo>
                    <a:pt x="320" y="738"/>
                  </a:lnTo>
                  <a:lnTo>
                    <a:pt x="305" y="735"/>
                  </a:lnTo>
                  <a:lnTo>
                    <a:pt x="289" y="730"/>
                  </a:lnTo>
                  <a:lnTo>
                    <a:pt x="275" y="724"/>
                  </a:lnTo>
                  <a:lnTo>
                    <a:pt x="261" y="716"/>
                  </a:lnTo>
                  <a:lnTo>
                    <a:pt x="250" y="703"/>
                  </a:lnTo>
                  <a:lnTo>
                    <a:pt x="255" y="692"/>
                  </a:lnTo>
                  <a:lnTo>
                    <a:pt x="263" y="680"/>
                  </a:lnTo>
                  <a:lnTo>
                    <a:pt x="270" y="669"/>
                  </a:lnTo>
                  <a:lnTo>
                    <a:pt x="279" y="659"/>
                  </a:lnTo>
                  <a:lnTo>
                    <a:pt x="289" y="649"/>
                  </a:lnTo>
                  <a:lnTo>
                    <a:pt x="299" y="639"/>
                  </a:lnTo>
                  <a:lnTo>
                    <a:pt x="310" y="631"/>
                  </a:lnTo>
                  <a:lnTo>
                    <a:pt x="322" y="625"/>
                  </a:lnTo>
                  <a:lnTo>
                    <a:pt x="326" y="655"/>
                  </a:lnTo>
                  <a:lnTo>
                    <a:pt x="326" y="686"/>
                  </a:lnTo>
                  <a:lnTo>
                    <a:pt x="327" y="711"/>
                  </a:lnTo>
                  <a:lnTo>
                    <a:pt x="329" y="720"/>
                  </a:lnTo>
                  <a:lnTo>
                    <a:pt x="337" y="706"/>
                  </a:lnTo>
                  <a:lnTo>
                    <a:pt x="344" y="691"/>
                  </a:lnTo>
                  <a:lnTo>
                    <a:pt x="352" y="676"/>
                  </a:lnTo>
                  <a:lnTo>
                    <a:pt x="359" y="661"/>
                  </a:lnTo>
                  <a:lnTo>
                    <a:pt x="365" y="645"/>
                  </a:lnTo>
                  <a:lnTo>
                    <a:pt x="369" y="629"/>
                  </a:lnTo>
                  <a:lnTo>
                    <a:pt x="373" y="613"/>
                  </a:lnTo>
                  <a:lnTo>
                    <a:pt x="373" y="595"/>
                  </a:lnTo>
                  <a:lnTo>
                    <a:pt x="393" y="565"/>
                  </a:lnTo>
                  <a:lnTo>
                    <a:pt x="419" y="537"/>
                  </a:lnTo>
                  <a:lnTo>
                    <a:pt x="447" y="511"/>
                  </a:lnTo>
                  <a:lnTo>
                    <a:pt x="477" y="487"/>
                  </a:lnTo>
                  <a:lnTo>
                    <a:pt x="502" y="461"/>
                  </a:lnTo>
                  <a:lnTo>
                    <a:pt x="520" y="432"/>
                  </a:lnTo>
                  <a:lnTo>
                    <a:pt x="529" y="399"/>
                  </a:lnTo>
                  <a:lnTo>
                    <a:pt x="524" y="360"/>
                  </a:lnTo>
                  <a:lnTo>
                    <a:pt x="520" y="355"/>
                  </a:lnTo>
                  <a:lnTo>
                    <a:pt x="514" y="352"/>
                  </a:lnTo>
                  <a:lnTo>
                    <a:pt x="509" y="352"/>
                  </a:lnTo>
                  <a:lnTo>
                    <a:pt x="504" y="355"/>
                  </a:lnTo>
                  <a:lnTo>
                    <a:pt x="503" y="389"/>
                  </a:lnTo>
                  <a:lnTo>
                    <a:pt x="493" y="417"/>
                  </a:lnTo>
                  <a:lnTo>
                    <a:pt x="474" y="441"/>
                  </a:lnTo>
                  <a:lnTo>
                    <a:pt x="452" y="462"/>
                  </a:lnTo>
                  <a:lnTo>
                    <a:pt x="427" y="483"/>
                  </a:lnTo>
                  <a:lnTo>
                    <a:pt x="403" y="504"/>
                  </a:lnTo>
                  <a:lnTo>
                    <a:pt x="380" y="527"/>
                  </a:lnTo>
                  <a:lnTo>
                    <a:pt x="364" y="555"/>
                  </a:lnTo>
                  <a:lnTo>
                    <a:pt x="349" y="569"/>
                  </a:lnTo>
                  <a:lnTo>
                    <a:pt x="331" y="578"/>
                  </a:lnTo>
                  <a:lnTo>
                    <a:pt x="311" y="583"/>
                  </a:lnTo>
                  <a:lnTo>
                    <a:pt x="291" y="583"/>
                  </a:lnTo>
                  <a:lnTo>
                    <a:pt x="270" y="582"/>
                  </a:lnTo>
                  <a:lnTo>
                    <a:pt x="249" y="577"/>
                  </a:lnTo>
                  <a:lnTo>
                    <a:pt x="229" y="572"/>
                  </a:lnTo>
                  <a:lnTo>
                    <a:pt x="212" y="567"/>
                  </a:lnTo>
                  <a:lnTo>
                    <a:pt x="189" y="539"/>
                  </a:lnTo>
                  <a:lnTo>
                    <a:pt x="166" y="510"/>
                  </a:lnTo>
                  <a:lnTo>
                    <a:pt x="142" y="483"/>
                  </a:lnTo>
                  <a:lnTo>
                    <a:pt x="121" y="454"/>
                  </a:lnTo>
                  <a:lnTo>
                    <a:pt x="101" y="425"/>
                  </a:lnTo>
                  <a:lnTo>
                    <a:pt x="88" y="392"/>
                  </a:lnTo>
                  <a:lnTo>
                    <a:pt x="79" y="358"/>
                  </a:lnTo>
                  <a:lnTo>
                    <a:pt x="78" y="318"/>
                  </a:lnTo>
                  <a:lnTo>
                    <a:pt x="87" y="317"/>
                  </a:lnTo>
                  <a:lnTo>
                    <a:pt x="95" y="312"/>
                  </a:lnTo>
                  <a:lnTo>
                    <a:pt x="103" y="306"/>
                  </a:lnTo>
                  <a:lnTo>
                    <a:pt x="109" y="298"/>
                  </a:lnTo>
                  <a:lnTo>
                    <a:pt x="113" y="291"/>
                  </a:lnTo>
                  <a:lnTo>
                    <a:pt x="116" y="282"/>
                  </a:lnTo>
                  <a:lnTo>
                    <a:pt x="118" y="274"/>
                  </a:lnTo>
                  <a:lnTo>
                    <a:pt x="118" y="265"/>
                  </a:lnTo>
                  <a:lnTo>
                    <a:pt x="119" y="261"/>
                  </a:lnTo>
                  <a:lnTo>
                    <a:pt x="119" y="258"/>
                  </a:lnTo>
                  <a:lnTo>
                    <a:pt x="116" y="253"/>
                  </a:lnTo>
                  <a:lnTo>
                    <a:pt x="111" y="250"/>
                  </a:lnTo>
                  <a:lnTo>
                    <a:pt x="105" y="254"/>
                  </a:lnTo>
                  <a:lnTo>
                    <a:pt x="100" y="259"/>
                  </a:lnTo>
                  <a:lnTo>
                    <a:pt x="95" y="265"/>
                  </a:lnTo>
                  <a:lnTo>
                    <a:pt x="92" y="271"/>
                  </a:lnTo>
                  <a:lnTo>
                    <a:pt x="87" y="277"/>
                  </a:lnTo>
                  <a:lnTo>
                    <a:pt x="80" y="282"/>
                  </a:lnTo>
                  <a:lnTo>
                    <a:pt x="74" y="286"/>
                  </a:lnTo>
                  <a:lnTo>
                    <a:pt x="67" y="286"/>
                  </a:lnTo>
                  <a:lnTo>
                    <a:pt x="58" y="279"/>
                  </a:lnTo>
                  <a:lnTo>
                    <a:pt x="47" y="266"/>
                  </a:lnTo>
                  <a:lnTo>
                    <a:pt x="37" y="253"/>
                  </a:lnTo>
                  <a:lnTo>
                    <a:pt x="32" y="243"/>
                  </a:lnTo>
                  <a:lnTo>
                    <a:pt x="40" y="238"/>
                  </a:lnTo>
                  <a:lnTo>
                    <a:pt x="46" y="233"/>
                  </a:lnTo>
                  <a:lnTo>
                    <a:pt x="52" y="228"/>
                  </a:lnTo>
                  <a:lnTo>
                    <a:pt x="59" y="224"/>
                  </a:lnTo>
                  <a:lnTo>
                    <a:pt x="67" y="220"/>
                  </a:lnTo>
                  <a:lnTo>
                    <a:pt x="74" y="218"/>
                  </a:lnTo>
                  <a:lnTo>
                    <a:pt x="83" y="217"/>
                  </a:lnTo>
                  <a:lnTo>
                    <a:pt x="92" y="218"/>
                  </a:lnTo>
                  <a:lnTo>
                    <a:pt x="95" y="214"/>
                  </a:lnTo>
                  <a:lnTo>
                    <a:pt x="95" y="211"/>
                  </a:lnTo>
                  <a:lnTo>
                    <a:pt x="95" y="206"/>
                  </a:lnTo>
                  <a:lnTo>
                    <a:pt x="95" y="201"/>
                  </a:lnTo>
                  <a:lnTo>
                    <a:pt x="87" y="194"/>
                  </a:lnTo>
                  <a:lnTo>
                    <a:pt x="78" y="192"/>
                  </a:lnTo>
                  <a:lnTo>
                    <a:pt x="68" y="192"/>
                  </a:lnTo>
                  <a:lnTo>
                    <a:pt x="59" y="194"/>
                  </a:lnTo>
                  <a:lnTo>
                    <a:pt x="49" y="197"/>
                  </a:lnTo>
                  <a:lnTo>
                    <a:pt x="40" y="202"/>
                  </a:lnTo>
                  <a:lnTo>
                    <a:pt x="31" y="206"/>
                  </a:lnTo>
                  <a:lnTo>
                    <a:pt x="22" y="208"/>
                  </a:lnTo>
                  <a:lnTo>
                    <a:pt x="17" y="214"/>
                  </a:lnTo>
                  <a:lnTo>
                    <a:pt x="10" y="197"/>
                  </a:lnTo>
                  <a:lnTo>
                    <a:pt x="5" y="178"/>
                  </a:lnTo>
                  <a:lnTo>
                    <a:pt x="2" y="160"/>
                  </a:lnTo>
                  <a:lnTo>
                    <a:pt x="0" y="141"/>
                  </a:lnTo>
                  <a:lnTo>
                    <a:pt x="7" y="136"/>
                  </a:lnTo>
                  <a:lnTo>
                    <a:pt x="17" y="133"/>
                  </a:lnTo>
                  <a:lnTo>
                    <a:pt x="26" y="130"/>
                  </a:lnTo>
                  <a:lnTo>
                    <a:pt x="35" y="128"/>
                  </a:lnTo>
                  <a:lnTo>
                    <a:pt x="53" y="120"/>
                  </a:lnTo>
                  <a:lnTo>
                    <a:pt x="71" y="112"/>
                  </a:lnTo>
                  <a:lnTo>
                    <a:pt x="89" y="102"/>
                  </a:lnTo>
                  <a:lnTo>
                    <a:pt x="106" y="92"/>
                  </a:lnTo>
                  <a:lnTo>
                    <a:pt x="123" y="81"/>
                  </a:lnTo>
                  <a:lnTo>
                    <a:pt x="140" y="68"/>
                  </a:lnTo>
                  <a:lnTo>
                    <a:pt x="156" y="55"/>
                  </a:lnTo>
                  <a:lnTo>
                    <a:pt x="172" y="41"/>
                  </a:lnTo>
                  <a:lnTo>
                    <a:pt x="201" y="45"/>
                  </a:lnTo>
                  <a:lnTo>
                    <a:pt x="228" y="46"/>
                  </a:lnTo>
                  <a:lnTo>
                    <a:pt x="251" y="45"/>
                  </a:lnTo>
                  <a:lnTo>
                    <a:pt x="272" y="40"/>
                  </a:lnTo>
                  <a:lnTo>
                    <a:pt x="292" y="32"/>
                  </a:lnTo>
                  <a:lnTo>
                    <a:pt x="311" y="24"/>
                  </a:lnTo>
                  <a:lnTo>
                    <a:pt x="328" y="13"/>
                  </a:lnTo>
                  <a:lnTo>
                    <a:pt x="344" y="0"/>
                  </a:lnTo>
                  <a:lnTo>
                    <a:pt x="348" y="4"/>
                  </a:lnTo>
                  <a:lnTo>
                    <a:pt x="348" y="15"/>
                  </a:lnTo>
                  <a:lnTo>
                    <a:pt x="347" y="27"/>
                  </a:lnTo>
                  <a:lnTo>
                    <a:pt x="349" y="36"/>
                  </a:lnTo>
                  <a:close/>
                </a:path>
              </a:pathLst>
            </a:custGeom>
            <a:solidFill>
              <a:srgbClr val="CC9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5" name="Google Shape;305;p5"/>
            <p:cNvSpPr/>
            <p:nvPr/>
          </p:nvSpPr>
          <p:spPr>
            <a:xfrm>
              <a:off x="4060" y="1828"/>
              <a:ext cx="139" cy="64"/>
            </a:xfrm>
            <a:custGeom>
              <a:rect b="b" l="l" r="r" t="t"/>
              <a:pathLst>
                <a:path extrusionOk="0" h="64" w="139">
                  <a:moveTo>
                    <a:pt x="139" y="10"/>
                  </a:moveTo>
                  <a:lnTo>
                    <a:pt x="136" y="17"/>
                  </a:lnTo>
                  <a:lnTo>
                    <a:pt x="133" y="21"/>
                  </a:lnTo>
                  <a:lnTo>
                    <a:pt x="128" y="22"/>
                  </a:lnTo>
                  <a:lnTo>
                    <a:pt x="120" y="22"/>
                  </a:lnTo>
                  <a:lnTo>
                    <a:pt x="112" y="21"/>
                  </a:lnTo>
                  <a:lnTo>
                    <a:pt x="102" y="21"/>
                  </a:lnTo>
                  <a:lnTo>
                    <a:pt x="92" y="21"/>
                  </a:lnTo>
                  <a:lnTo>
                    <a:pt x="79" y="23"/>
                  </a:lnTo>
                  <a:lnTo>
                    <a:pt x="74" y="24"/>
                  </a:lnTo>
                  <a:lnTo>
                    <a:pt x="71" y="24"/>
                  </a:lnTo>
                  <a:lnTo>
                    <a:pt x="67" y="26"/>
                  </a:lnTo>
                  <a:lnTo>
                    <a:pt x="62" y="27"/>
                  </a:lnTo>
                  <a:lnTo>
                    <a:pt x="57" y="29"/>
                  </a:lnTo>
                  <a:lnTo>
                    <a:pt x="51" y="33"/>
                  </a:lnTo>
                  <a:lnTo>
                    <a:pt x="42" y="38"/>
                  </a:lnTo>
                  <a:lnTo>
                    <a:pt x="31" y="45"/>
                  </a:lnTo>
                  <a:lnTo>
                    <a:pt x="21" y="57"/>
                  </a:lnTo>
                  <a:lnTo>
                    <a:pt x="16" y="63"/>
                  </a:lnTo>
                  <a:lnTo>
                    <a:pt x="11" y="64"/>
                  </a:lnTo>
                  <a:lnTo>
                    <a:pt x="1" y="62"/>
                  </a:lnTo>
                  <a:lnTo>
                    <a:pt x="0" y="49"/>
                  </a:lnTo>
                  <a:lnTo>
                    <a:pt x="5" y="37"/>
                  </a:lnTo>
                  <a:lnTo>
                    <a:pt x="14" y="27"/>
                  </a:lnTo>
                  <a:lnTo>
                    <a:pt x="24" y="18"/>
                  </a:lnTo>
                  <a:lnTo>
                    <a:pt x="36" y="13"/>
                  </a:lnTo>
                  <a:lnTo>
                    <a:pt x="51" y="8"/>
                  </a:lnTo>
                  <a:lnTo>
                    <a:pt x="66" y="5"/>
                  </a:lnTo>
                  <a:lnTo>
                    <a:pt x="82" y="1"/>
                  </a:lnTo>
                  <a:lnTo>
                    <a:pt x="97" y="0"/>
                  </a:lnTo>
                  <a:lnTo>
                    <a:pt x="112" y="1"/>
                  </a:lnTo>
                  <a:lnTo>
                    <a:pt x="126" y="5"/>
                  </a:lnTo>
                  <a:lnTo>
                    <a:pt x="139" y="1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6" name="Google Shape;306;p5"/>
            <p:cNvSpPr/>
            <p:nvPr/>
          </p:nvSpPr>
          <p:spPr>
            <a:xfrm>
              <a:off x="4089" y="1906"/>
              <a:ext cx="116" cy="66"/>
            </a:xfrm>
            <a:custGeom>
              <a:rect b="b" l="l" r="r" t="t"/>
              <a:pathLst>
                <a:path extrusionOk="0" h="66" w="116">
                  <a:moveTo>
                    <a:pt x="116" y="5"/>
                  </a:moveTo>
                  <a:lnTo>
                    <a:pt x="112" y="16"/>
                  </a:lnTo>
                  <a:lnTo>
                    <a:pt x="106" y="26"/>
                  </a:lnTo>
                  <a:lnTo>
                    <a:pt x="97" y="34"/>
                  </a:lnTo>
                  <a:lnTo>
                    <a:pt x="86" y="42"/>
                  </a:lnTo>
                  <a:lnTo>
                    <a:pt x="75" y="48"/>
                  </a:lnTo>
                  <a:lnTo>
                    <a:pt x="63" y="53"/>
                  </a:lnTo>
                  <a:lnTo>
                    <a:pt x="50" y="59"/>
                  </a:lnTo>
                  <a:lnTo>
                    <a:pt x="39" y="64"/>
                  </a:lnTo>
                  <a:lnTo>
                    <a:pt x="32" y="66"/>
                  </a:lnTo>
                  <a:lnTo>
                    <a:pt x="26" y="65"/>
                  </a:lnTo>
                  <a:lnTo>
                    <a:pt x="19" y="63"/>
                  </a:lnTo>
                  <a:lnTo>
                    <a:pt x="14" y="58"/>
                  </a:lnTo>
                  <a:lnTo>
                    <a:pt x="11" y="52"/>
                  </a:lnTo>
                  <a:lnTo>
                    <a:pt x="7" y="47"/>
                  </a:lnTo>
                  <a:lnTo>
                    <a:pt x="5" y="40"/>
                  </a:lnTo>
                  <a:lnTo>
                    <a:pt x="1" y="36"/>
                  </a:lnTo>
                  <a:lnTo>
                    <a:pt x="0" y="28"/>
                  </a:lnTo>
                  <a:lnTo>
                    <a:pt x="5" y="24"/>
                  </a:lnTo>
                  <a:lnTo>
                    <a:pt x="13" y="24"/>
                  </a:lnTo>
                  <a:lnTo>
                    <a:pt x="19" y="22"/>
                  </a:lnTo>
                  <a:lnTo>
                    <a:pt x="29" y="31"/>
                  </a:lnTo>
                  <a:lnTo>
                    <a:pt x="40" y="34"/>
                  </a:lnTo>
                  <a:lnTo>
                    <a:pt x="52" y="33"/>
                  </a:lnTo>
                  <a:lnTo>
                    <a:pt x="64" y="28"/>
                  </a:lnTo>
                  <a:lnTo>
                    <a:pt x="76" y="22"/>
                  </a:lnTo>
                  <a:lnTo>
                    <a:pt x="88" y="13"/>
                  </a:lnTo>
                  <a:lnTo>
                    <a:pt x="99" y="6"/>
                  </a:lnTo>
                  <a:lnTo>
                    <a:pt x="110" y="0"/>
                  </a:lnTo>
                  <a:lnTo>
                    <a:pt x="116"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7" name="Google Shape;307;p5"/>
            <p:cNvSpPr/>
            <p:nvPr/>
          </p:nvSpPr>
          <p:spPr>
            <a:xfrm>
              <a:off x="4365" y="1942"/>
              <a:ext cx="37" cy="44"/>
            </a:xfrm>
            <a:custGeom>
              <a:rect b="b" l="l" r="r" t="t"/>
              <a:pathLst>
                <a:path extrusionOk="0" h="44" w="37">
                  <a:moveTo>
                    <a:pt x="33" y="8"/>
                  </a:moveTo>
                  <a:lnTo>
                    <a:pt x="37" y="18"/>
                  </a:lnTo>
                  <a:lnTo>
                    <a:pt x="37" y="27"/>
                  </a:lnTo>
                  <a:lnTo>
                    <a:pt x="33" y="34"/>
                  </a:lnTo>
                  <a:lnTo>
                    <a:pt x="30" y="39"/>
                  </a:lnTo>
                  <a:lnTo>
                    <a:pt x="25" y="44"/>
                  </a:lnTo>
                  <a:lnTo>
                    <a:pt x="16" y="42"/>
                  </a:lnTo>
                  <a:lnTo>
                    <a:pt x="6" y="37"/>
                  </a:lnTo>
                  <a:lnTo>
                    <a:pt x="0" y="34"/>
                  </a:lnTo>
                  <a:lnTo>
                    <a:pt x="2" y="22"/>
                  </a:lnTo>
                  <a:lnTo>
                    <a:pt x="11" y="7"/>
                  </a:lnTo>
                  <a:lnTo>
                    <a:pt x="22" y="0"/>
                  </a:lnTo>
                  <a:lnTo>
                    <a:pt x="33" y="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8" name="Google Shape;308;p5"/>
            <p:cNvSpPr/>
            <p:nvPr/>
          </p:nvSpPr>
          <p:spPr>
            <a:xfrm>
              <a:off x="3989" y="1975"/>
              <a:ext cx="74" cy="186"/>
            </a:xfrm>
            <a:custGeom>
              <a:rect b="b" l="l" r="r" t="t"/>
              <a:pathLst>
                <a:path extrusionOk="0" h="186" w="74">
                  <a:moveTo>
                    <a:pt x="74" y="172"/>
                  </a:moveTo>
                  <a:lnTo>
                    <a:pt x="52" y="186"/>
                  </a:lnTo>
                  <a:lnTo>
                    <a:pt x="48" y="168"/>
                  </a:lnTo>
                  <a:lnTo>
                    <a:pt x="43" y="150"/>
                  </a:lnTo>
                  <a:lnTo>
                    <a:pt x="38" y="129"/>
                  </a:lnTo>
                  <a:lnTo>
                    <a:pt x="33" y="106"/>
                  </a:lnTo>
                  <a:lnTo>
                    <a:pt x="26" y="83"/>
                  </a:lnTo>
                  <a:lnTo>
                    <a:pt x="19" y="57"/>
                  </a:lnTo>
                  <a:lnTo>
                    <a:pt x="10" y="30"/>
                  </a:lnTo>
                  <a:lnTo>
                    <a:pt x="0" y="0"/>
                  </a:lnTo>
                  <a:lnTo>
                    <a:pt x="15" y="17"/>
                  </a:lnTo>
                  <a:lnTo>
                    <a:pt x="29" y="37"/>
                  </a:lnTo>
                  <a:lnTo>
                    <a:pt x="40" y="57"/>
                  </a:lnTo>
                  <a:lnTo>
                    <a:pt x="50" y="79"/>
                  </a:lnTo>
                  <a:lnTo>
                    <a:pt x="57" y="101"/>
                  </a:lnTo>
                  <a:lnTo>
                    <a:pt x="64" y="125"/>
                  </a:lnTo>
                  <a:lnTo>
                    <a:pt x="70" y="148"/>
                  </a:lnTo>
                  <a:lnTo>
                    <a:pt x="74" y="17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9" name="Google Shape;309;p5"/>
            <p:cNvSpPr/>
            <p:nvPr/>
          </p:nvSpPr>
          <p:spPr>
            <a:xfrm>
              <a:off x="4082" y="2100"/>
              <a:ext cx="57" cy="38"/>
            </a:xfrm>
            <a:custGeom>
              <a:rect b="b" l="l" r="r" t="t"/>
              <a:pathLst>
                <a:path extrusionOk="0" h="38" w="57">
                  <a:moveTo>
                    <a:pt x="57" y="6"/>
                  </a:moveTo>
                  <a:lnTo>
                    <a:pt x="52" y="16"/>
                  </a:lnTo>
                  <a:lnTo>
                    <a:pt x="45" y="26"/>
                  </a:lnTo>
                  <a:lnTo>
                    <a:pt x="35" y="33"/>
                  </a:lnTo>
                  <a:lnTo>
                    <a:pt x="24" y="38"/>
                  </a:lnTo>
                  <a:lnTo>
                    <a:pt x="18" y="36"/>
                  </a:lnTo>
                  <a:lnTo>
                    <a:pt x="10" y="36"/>
                  </a:lnTo>
                  <a:lnTo>
                    <a:pt x="4" y="35"/>
                  </a:lnTo>
                  <a:lnTo>
                    <a:pt x="0" y="28"/>
                  </a:lnTo>
                  <a:lnTo>
                    <a:pt x="5" y="23"/>
                  </a:lnTo>
                  <a:lnTo>
                    <a:pt x="10" y="19"/>
                  </a:lnTo>
                  <a:lnTo>
                    <a:pt x="16" y="15"/>
                  </a:lnTo>
                  <a:lnTo>
                    <a:pt x="23" y="11"/>
                  </a:lnTo>
                  <a:lnTo>
                    <a:pt x="30" y="9"/>
                  </a:lnTo>
                  <a:lnTo>
                    <a:pt x="38" y="5"/>
                  </a:lnTo>
                  <a:lnTo>
                    <a:pt x="44" y="2"/>
                  </a:lnTo>
                  <a:lnTo>
                    <a:pt x="51" y="0"/>
                  </a:lnTo>
                  <a:lnTo>
                    <a:pt x="57"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0" name="Google Shape;310;p5"/>
            <p:cNvSpPr/>
            <p:nvPr/>
          </p:nvSpPr>
          <p:spPr>
            <a:xfrm>
              <a:off x="4060" y="2162"/>
              <a:ext cx="119" cy="68"/>
            </a:xfrm>
            <a:custGeom>
              <a:rect b="b" l="l" r="r" t="t"/>
              <a:pathLst>
                <a:path extrusionOk="0" h="68" w="119">
                  <a:moveTo>
                    <a:pt x="118" y="0"/>
                  </a:moveTo>
                  <a:lnTo>
                    <a:pt x="119" y="9"/>
                  </a:lnTo>
                  <a:lnTo>
                    <a:pt x="117" y="17"/>
                  </a:lnTo>
                  <a:lnTo>
                    <a:pt x="110" y="25"/>
                  </a:lnTo>
                  <a:lnTo>
                    <a:pt x="100" y="30"/>
                  </a:lnTo>
                  <a:lnTo>
                    <a:pt x="97" y="30"/>
                  </a:lnTo>
                  <a:lnTo>
                    <a:pt x="94" y="32"/>
                  </a:lnTo>
                  <a:lnTo>
                    <a:pt x="93" y="36"/>
                  </a:lnTo>
                  <a:lnTo>
                    <a:pt x="91" y="38"/>
                  </a:lnTo>
                  <a:lnTo>
                    <a:pt x="93" y="42"/>
                  </a:lnTo>
                  <a:lnTo>
                    <a:pt x="93" y="47"/>
                  </a:lnTo>
                  <a:lnTo>
                    <a:pt x="94" y="51"/>
                  </a:lnTo>
                  <a:lnTo>
                    <a:pt x="94" y="56"/>
                  </a:lnTo>
                  <a:lnTo>
                    <a:pt x="89" y="59"/>
                  </a:lnTo>
                  <a:lnTo>
                    <a:pt x="84" y="63"/>
                  </a:lnTo>
                  <a:lnTo>
                    <a:pt x="78" y="65"/>
                  </a:lnTo>
                  <a:lnTo>
                    <a:pt x="73" y="67"/>
                  </a:lnTo>
                  <a:lnTo>
                    <a:pt x="67" y="67"/>
                  </a:lnTo>
                  <a:lnTo>
                    <a:pt x="60" y="68"/>
                  </a:lnTo>
                  <a:lnTo>
                    <a:pt x="53" y="68"/>
                  </a:lnTo>
                  <a:lnTo>
                    <a:pt x="47" y="68"/>
                  </a:lnTo>
                  <a:lnTo>
                    <a:pt x="42" y="62"/>
                  </a:lnTo>
                  <a:lnTo>
                    <a:pt x="35" y="59"/>
                  </a:lnTo>
                  <a:lnTo>
                    <a:pt x="27" y="59"/>
                  </a:lnTo>
                  <a:lnTo>
                    <a:pt x="19" y="59"/>
                  </a:lnTo>
                  <a:lnTo>
                    <a:pt x="11" y="61"/>
                  </a:lnTo>
                  <a:lnTo>
                    <a:pt x="5" y="58"/>
                  </a:lnTo>
                  <a:lnTo>
                    <a:pt x="1" y="53"/>
                  </a:lnTo>
                  <a:lnTo>
                    <a:pt x="0" y="43"/>
                  </a:lnTo>
                  <a:lnTo>
                    <a:pt x="14" y="32"/>
                  </a:lnTo>
                  <a:lnTo>
                    <a:pt x="27" y="26"/>
                  </a:lnTo>
                  <a:lnTo>
                    <a:pt x="43" y="21"/>
                  </a:lnTo>
                  <a:lnTo>
                    <a:pt x="58" y="17"/>
                  </a:lnTo>
                  <a:lnTo>
                    <a:pt x="74" y="15"/>
                  </a:lnTo>
                  <a:lnTo>
                    <a:pt x="89" y="11"/>
                  </a:lnTo>
                  <a:lnTo>
                    <a:pt x="104" y="7"/>
                  </a:lnTo>
                  <a:lnTo>
                    <a:pt x="11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1" name="Google Shape;311;p5"/>
            <p:cNvSpPr/>
            <p:nvPr/>
          </p:nvSpPr>
          <p:spPr>
            <a:xfrm>
              <a:off x="4320" y="2168"/>
              <a:ext cx="687" cy="1390"/>
            </a:xfrm>
            <a:custGeom>
              <a:rect b="b" l="l" r="r" t="t"/>
              <a:pathLst>
                <a:path extrusionOk="0" h="1390" w="687">
                  <a:moveTo>
                    <a:pt x="278" y="123"/>
                  </a:moveTo>
                  <a:lnTo>
                    <a:pt x="296" y="140"/>
                  </a:lnTo>
                  <a:lnTo>
                    <a:pt x="317" y="157"/>
                  </a:lnTo>
                  <a:lnTo>
                    <a:pt x="337" y="176"/>
                  </a:lnTo>
                  <a:lnTo>
                    <a:pt x="358" y="194"/>
                  </a:lnTo>
                  <a:lnTo>
                    <a:pt x="378" y="213"/>
                  </a:lnTo>
                  <a:lnTo>
                    <a:pt x="397" y="234"/>
                  </a:lnTo>
                  <a:lnTo>
                    <a:pt x="412" y="255"/>
                  </a:lnTo>
                  <a:lnTo>
                    <a:pt x="423" y="279"/>
                  </a:lnTo>
                  <a:lnTo>
                    <a:pt x="454" y="302"/>
                  </a:lnTo>
                  <a:lnTo>
                    <a:pt x="481" y="327"/>
                  </a:lnTo>
                  <a:lnTo>
                    <a:pt x="506" y="354"/>
                  </a:lnTo>
                  <a:lnTo>
                    <a:pt x="527" y="384"/>
                  </a:lnTo>
                  <a:lnTo>
                    <a:pt x="545" y="413"/>
                  </a:lnTo>
                  <a:lnTo>
                    <a:pt x="562" y="444"/>
                  </a:lnTo>
                  <a:lnTo>
                    <a:pt x="576" y="478"/>
                  </a:lnTo>
                  <a:lnTo>
                    <a:pt x="588" y="511"/>
                  </a:lnTo>
                  <a:lnTo>
                    <a:pt x="598" y="546"/>
                  </a:lnTo>
                  <a:lnTo>
                    <a:pt x="606" y="581"/>
                  </a:lnTo>
                  <a:lnTo>
                    <a:pt x="614" y="618"/>
                  </a:lnTo>
                  <a:lnTo>
                    <a:pt x="620" y="654"/>
                  </a:lnTo>
                  <a:lnTo>
                    <a:pt x="626" y="691"/>
                  </a:lnTo>
                  <a:lnTo>
                    <a:pt x="631" y="728"/>
                  </a:lnTo>
                  <a:lnTo>
                    <a:pt x="635" y="765"/>
                  </a:lnTo>
                  <a:lnTo>
                    <a:pt x="640" y="802"/>
                  </a:lnTo>
                  <a:lnTo>
                    <a:pt x="646" y="822"/>
                  </a:lnTo>
                  <a:lnTo>
                    <a:pt x="651" y="843"/>
                  </a:lnTo>
                  <a:lnTo>
                    <a:pt x="655" y="864"/>
                  </a:lnTo>
                  <a:lnTo>
                    <a:pt x="658" y="886"/>
                  </a:lnTo>
                  <a:lnTo>
                    <a:pt x="663" y="907"/>
                  </a:lnTo>
                  <a:lnTo>
                    <a:pt x="668" y="927"/>
                  </a:lnTo>
                  <a:lnTo>
                    <a:pt x="676" y="948"/>
                  </a:lnTo>
                  <a:lnTo>
                    <a:pt x="684" y="967"/>
                  </a:lnTo>
                  <a:lnTo>
                    <a:pt x="687" y="980"/>
                  </a:lnTo>
                  <a:lnTo>
                    <a:pt x="686" y="994"/>
                  </a:lnTo>
                  <a:lnTo>
                    <a:pt x="682" y="1006"/>
                  </a:lnTo>
                  <a:lnTo>
                    <a:pt x="677" y="1019"/>
                  </a:lnTo>
                  <a:lnTo>
                    <a:pt x="671" y="1031"/>
                  </a:lnTo>
                  <a:lnTo>
                    <a:pt x="663" y="1042"/>
                  </a:lnTo>
                  <a:lnTo>
                    <a:pt x="657" y="1055"/>
                  </a:lnTo>
                  <a:lnTo>
                    <a:pt x="651" y="1066"/>
                  </a:lnTo>
                  <a:lnTo>
                    <a:pt x="631" y="1108"/>
                  </a:lnTo>
                  <a:lnTo>
                    <a:pt x="609" y="1149"/>
                  </a:lnTo>
                  <a:lnTo>
                    <a:pt x="585" y="1188"/>
                  </a:lnTo>
                  <a:lnTo>
                    <a:pt x="562" y="1227"/>
                  </a:lnTo>
                  <a:lnTo>
                    <a:pt x="538" y="1266"/>
                  </a:lnTo>
                  <a:lnTo>
                    <a:pt x="517" y="1306"/>
                  </a:lnTo>
                  <a:lnTo>
                    <a:pt x="498" y="1348"/>
                  </a:lnTo>
                  <a:lnTo>
                    <a:pt x="485" y="1390"/>
                  </a:lnTo>
                  <a:lnTo>
                    <a:pt x="467" y="1384"/>
                  </a:lnTo>
                  <a:lnTo>
                    <a:pt x="451" y="1376"/>
                  </a:lnTo>
                  <a:lnTo>
                    <a:pt x="434" y="1369"/>
                  </a:lnTo>
                  <a:lnTo>
                    <a:pt x="418" y="1360"/>
                  </a:lnTo>
                  <a:lnTo>
                    <a:pt x="402" y="1350"/>
                  </a:lnTo>
                  <a:lnTo>
                    <a:pt x="386" y="1340"/>
                  </a:lnTo>
                  <a:lnTo>
                    <a:pt x="371" y="1329"/>
                  </a:lnTo>
                  <a:lnTo>
                    <a:pt x="355" y="1318"/>
                  </a:lnTo>
                  <a:lnTo>
                    <a:pt x="340" y="1308"/>
                  </a:lnTo>
                  <a:lnTo>
                    <a:pt x="324" y="1297"/>
                  </a:lnTo>
                  <a:lnTo>
                    <a:pt x="308" y="1287"/>
                  </a:lnTo>
                  <a:lnTo>
                    <a:pt x="291" y="1277"/>
                  </a:lnTo>
                  <a:lnTo>
                    <a:pt x="275" y="1267"/>
                  </a:lnTo>
                  <a:lnTo>
                    <a:pt x="259" y="1259"/>
                  </a:lnTo>
                  <a:lnTo>
                    <a:pt x="243" y="1251"/>
                  </a:lnTo>
                  <a:lnTo>
                    <a:pt x="226" y="1244"/>
                  </a:lnTo>
                  <a:lnTo>
                    <a:pt x="234" y="1213"/>
                  </a:lnTo>
                  <a:lnTo>
                    <a:pt x="246" y="1180"/>
                  </a:lnTo>
                  <a:lnTo>
                    <a:pt x="259" y="1147"/>
                  </a:lnTo>
                  <a:lnTo>
                    <a:pt x="277" y="1116"/>
                  </a:lnTo>
                  <a:lnTo>
                    <a:pt x="296" y="1087"/>
                  </a:lnTo>
                  <a:lnTo>
                    <a:pt x="320" y="1060"/>
                  </a:lnTo>
                  <a:lnTo>
                    <a:pt x="347" y="1037"/>
                  </a:lnTo>
                  <a:lnTo>
                    <a:pt x="378" y="1019"/>
                  </a:lnTo>
                  <a:lnTo>
                    <a:pt x="397" y="1015"/>
                  </a:lnTo>
                  <a:lnTo>
                    <a:pt x="415" y="1010"/>
                  </a:lnTo>
                  <a:lnTo>
                    <a:pt x="435" y="1006"/>
                  </a:lnTo>
                  <a:lnTo>
                    <a:pt x="454" y="1004"/>
                  </a:lnTo>
                  <a:lnTo>
                    <a:pt x="472" y="1003"/>
                  </a:lnTo>
                  <a:lnTo>
                    <a:pt x="491" y="1005"/>
                  </a:lnTo>
                  <a:lnTo>
                    <a:pt x="508" y="1011"/>
                  </a:lnTo>
                  <a:lnTo>
                    <a:pt x="526" y="1022"/>
                  </a:lnTo>
                  <a:lnTo>
                    <a:pt x="536" y="1014"/>
                  </a:lnTo>
                  <a:lnTo>
                    <a:pt x="534" y="1004"/>
                  </a:lnTo>
                  <a:lnTo>
                    <a:pt x="528" y="995"/>
                  </a:lnTo>
                  <a:lnTo>
                    <a:pt x="521" y="989"/>
                  </a:lnTo>
                  <a:lnTo>
                    <a:pt x="491" y="975"/>
                  </a:lnTo>
                  <a:lnTo>
                    <a:pt x="462" y="969"/>
                  </a:lnTo>
                  <a:lnTo>
                    <a:pt x="435" y="968"/>
                  </a:lnTo>
                  <a:lnTo>
                    <a:pt x="412" y="967"/>
                  </a:lnTo>
                  <a:lnTo>
                    <a:pt x="392" y="964"/>
                  </a:lnTo>
                  <a:lnTo>
                    <a:pt x="374" y="956"/>
                  </a:lnTo>
                  <a:lnTo>
                    <a:pt x="363" y="939"/>
                  </a:lnTo>
                  <a:lnTo>
                    <a:pt x="358" y="911"/>
                  </a:lnTo>
                  <a:lnTo>
                    <a:pt x="342" y="858"/>
                  </a:lnTo>
                  <a:lnTo>
                    <a:pt x="330" y="793"/>
                  </a:lnTo>
                  <a:lnTo>
                    <a:pt x="322" y="724"/>
                  </a:lnTo>
                  <a:lnTo>
                    <a:pt x="316" y="655"/>
                  </a:lnTo>
                  <a:lnTo>
                    <a:pt x="313" y="592"/>
                  </a:lnTo>
                  <a:lnTo>
                    <a:pt x="310" y="540"/>
                  </a:lnTo>
                  <a:lnTo>
                    <a:pt x="309" y="505"/>
                  </a:lnTo>
                  <a:lnTo>
                    <a:pt x="308" y="493"/>
                  </a:lnTo>
                  <a:lnTo>
                    <a:pt x="288" y="550"/>
                  </a:lnTo>
                  <a:lnTo>
                    <a:pt x="277" y="609"/>
                  </a:lnTo>
                  <a:lnTo>
                    <a:pt x="270" y="671"/>
                  </a:lnTo>
                  <a:lnTo>
                    <a:pt x="270" y="733"/>
                  </a:lnTo>
                  <a:lnTo>
                    <a:pt x="275" y="796"/>
                  </a:lnTo>
                  <a:lnTo>
                    <a:pt x="285" y="859"/>
                  </a:lnTo>
                  <a:lnTo>
                    <a:pt x="296" y="920"/>
                  </a:lnTo>
                  <a:lnTo>
                    <a:pt x="311" y="979"/>
                  </a:lnTo>
                  <a:lnTo>
                    <a:pt x="296" y="996"/>
                  </a:lnTo>
                  <a:lnTo>
                    <a:pt x="280" y="1015"/>
                  </a:lnTo>
                  <a:lnTo>
                    <a:pt x="267" y="1034"/>
                  </a:lnTo>
                  <a:lnTo>
                    <a:pt x="252" y="1053"/>
                  </a:lnTo>
                  <a:lnTo>
                    <a:pt x="239" y="1073"/>
                  </a:lnTo>
                  <a:lnTo>
                    <a:pt x="227" y="1093"/>
                  </a:lnTo>
                  <a:lnTo>
                    <a:pt x="216" y="1114"/>
                  </a:lnTo>
                  <a:lnTo>
                    <a:pt x="206" y="1135"/>
                  </a:lnTo>
                  <a:lnTo>
                    <a:pt x="196" y="1136"/>
                  </a:lnTo>
                  <a:lnTo>
                    <a:pt x="185" y="1136"/>
                  </a:lnTo>
                  <a:lnTo>
                    <a:pt x="174" y="1138"/>
                  </a:lnTo>
                  <a:lnTo>
                    <a:pt x="161" y="1138"/>
                  </a:lnTo>
                  <a:lnTo>
                    <a:pt x="149" y="1139"/>
                  </a:lnTo>
                  <a:lnTo>
                    <a:pt x="135" y="1139"/>
                  </a:lnTo>
                  <a:lnTo>
                    <a:pt x="123" y="1139"/>
                  </a:lnTo>
                  <a:lnTo>
                    <a:pt x="109" y="1139"/>
                  </a:lnTo>
                  <a:lnTo>
                    <a:pt x="96" y="1140"/>
                  </a:lnTo>
                  <a:lnTo>
                    <a:pt x="82" y="1139"/>
                  </a:lnTo>
                  <a:lnTo>
                    <a:pt x="68" y="1139"/>
                  </a:lnTo>
                  <a:lnTo>
                    <a:pt x="55" y="1139"/>
                  </a:lnTo>
                  <a:lnTo>
                    <a:pt x="40" y="1139"/>
                  </a:lnTo>
                  <a:lnTo>
                    <a:pt x="26" y="1138"/>
                  </a:lnTo>
                  <a:lnTo>
                    <a:pt x="14" y="1138"/>
                  </a:lnTo>
                  <a:lnTo>
                    <a:pt x="0" y="1136"/>
                  </a:lnTo>
                  <a:lnTo>
                    <a:pt x="0" y="1084"/>
                  </a:lnTo>
                  <a:lnTo>
                    <a:pt x="6" y="1030"/>
                  </a:lnTo>
                  <a:lnTo>
                    <a:pt x="15" y="974"/>
                  </a:lnTo>
                  <a:lnTo>
                    <a:pt x="25" y="923"/>
                  </a:lnTo>
                  <a:lnTo>
                    <a:pt x="83" y="699"/>
                  </a:lnTo>
                  <a:lnTo>
                    <a:pt x="104" y="629"/>
                  </a:lnTo>
                  <a:lnTo>
                    <a:pt x="127" y="558"/>
                  </a:lnTo>
                  <a:lnTo>
                    <a:pt x="149" y="486"/>
                  </a:lnTo>
                  <a:lnTo>
                    <a:pt x="168" y="415"/>
                  </a:lnTo>
                  <a:lnTo>
                    <a:pt x="184" y="342"/>
                  </a:lnTo>
                  <a:lnTo>
                    <a:pt x="194" y="267"/>
                  </a:lnTo>
                  <a:lnTo>
                    <a:pt x="197" y="191"/>
                  </a:lnTo>
                  <a:lnTo>
                    <a:pt x="192" y="111"/>
                  </a:lnTo>
                  <a:lnTo>
                    <a:pt x="187" y="95"/>
                  </a:lnTo>
                  <a:lnTo>
                    <a:pt x="181" y="79"/>
                  </a:lnTo>
                  <a:lnTo>
                    <a:pt x="174" y="63"/>
                  </a:lnTo>
                  <a:lnTo>
                    <a:pt x="166" y="48"/>
                  </a:lnTo>
                  <a:lnTo>
                    <a:pt x="156" y="33"/>
                  </a:lnTo>
                  <a:lnTo>
                    <a:pt x="145" y="21"/>
                  </a:lnTo>
                  <a:lnTo>
                    <a:pt x="132" y="10"/>
                  </a:lnTo>
                  <a:lnTo>
                    <a:pt x="116" y="1"/>
                  </a:lnTo>
                  <a:lnTo>
                    <a:pt x="124" y="0"/>
                  </a:lnTo>
                  <a:lnTo>
                    <a:pt x="133" y="4"/>
                  </a:lnTo>
                  <a:lnTo>
                    <a:pt x="142" y="9"/>
                  </a:lnTo>
                  <a:lnTo>
                    <a:pt x="151" y="12"/>
                  </a:lnTo>
                  <a:lnTo>
                    <a:pt x="278" y="123"/>
                  </a:lnTo>
                  <a:close/>
                </a:path>
              </a:pathLst>
            </a:custGeom>
            <a:solidFill>
              <a:srgbClr val="FFC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2" name="Google Shape;312;p5"/>
            <p:cNvSpPr/>
            <p:nvPr/>
          </p:nvSpPr>
          <p:spPr>
            <a:xfrm>
              <a:off x="3395" y="2319"/>
              <a:ext cx="691" cy="1068"/>
            </a:xfrm>
            <a:custGeom>
              <a:rect b="b" l="l" r="r" t="t"/>
              <a:pathLst>
                <a:path extrusionOk="0" h="1068" w="691">
                  <a:moveTo>
                    <a:pt x="563" y="650"/>
                  </a:moveTo>
                  <a:lnTo>
                    <a:pt x="561" y="647"/>
                  </a:lnTo>
                  <a:lnTo>
                    <a:pt x="555" y="646"/>
                  </a:lnTo>
                  <a:lnTo>
                    <a:pt x="546" y="647"/>
                  </a:lnTo>
                  <a:lnTo>
                    <a:pt x="536" y="650"/>
                  </a:lnTo>
                  <a:lnTo>
                    <a:pt x="528" y="652"/>
                  </a:lnTo>
                  <a:lnTo>
                    <a:pt x="519" y="656"/>
                  </a:lnTo>
                  <a:lnTo>
                    <a:pt x="513" y="659"/>
                  </a:lnTo>
                  <a:lnTo>
                    <a:pt x="510" y="660"/>
                  </a:lnTo>
                  <a:lnTo>
                    <a:pt x="510" y="675"/>
                  </a:lnTo>
                  <a:lnTo>
                    <a:pt x="511" y="694"/>
                  </a:lnTo>
                  <a:lnTo>
                    <a:pt x="508" y="713"/>
                  </a:lnTo>
                  <a:lnTo>
                    <a:pt x="495" y="722"/>
                  </a:lnTo>
                  <a:lnTo>
                    <a:pt x="493" y="734"/>
                  </a:lnTo>
                  <a:lnTo>
                    <a:pt x="493" y="745"/>
                  </a:lnTo>
                  <a:lnTo>
                    <a:pt x="495" y="758"/>
                  </a:lnTo>
                  <a:lnTo>
                    <a:pt x="500" y="769"/>
                  </a:lnTo>
                  <a:lnTo>
                    <a:pt x="505" y="780"/>
                  </a:lnTo>
                  <a:lnTo>
                    <a:pt x="511" y="790"/>
                  </a:lnTo>
                  <a:lnTo>
                    <a:pt x="519" y="800"/>
                  </a:lnTo>
                  <a:lnTo>
                    <a:pt x="525" y="810"/>
                  </a:lnTo>
                  <a:lnTo>
                    <a:pt x="529" y="810"/>
                  </a:lnTo>
                  <a:lnTo>
                    <a:pt x="532" y="810"/>
                  </a:lnTo>
                  <a:lnTo>
                    <a:pt x="536" y="807"/>
                  </a:lnTo>
                  <a:lnTo>
                    <a:pt x="537" y="803"/>
                  </a:lnTo>
                  <a:lnTo>
                    <a:pt x="528" y="791"/>
                  </a:lnTo>
                  <a:lnTo>
                    <a:pt x="520" y="775"/>
                  </a:lnTo>
                  <a:lnTo>
                    <a:pt x="515" y="756"/>
                  </a:lnTo>
                  <a:lnTo>
                    <a:pt x="516" y="734"/>
                  </a:lnTo>
                  <a:lnTo>
                    <a:pt x="518" y="734"/>
                  </a:lnTo>
                  <a:lnTo>
                    <a:pt x="519" y="734"/>
                  </a:lnTo>
                  <a:lnTo>
                    <a:pt x="519" y="733"/>
                  </a:lnTo>
                  <a:lnTo>
                    <a:pt x="520" y="732"/>
                  </a:lnTo>
                  <a:lnTo>
                    <a:pt x="526" y="745"/>
                  </a:lnTo>
                  <a:lnTo>
                    <a:pt x="532" y="759"/>
                  </a:lnTo>
                  <a:lnTo>
                    <a:pt x="539" y="772"/>
                  </a:lnTo>
                  <a:lnTo>
                    <a:pt x="545" y="786"/>
                  </a:lnTo>
                  <a:lnTo>
                    <a:pt x="550" y="800"/>
                  </a:lnTo>
                  <a:lnTo>
                    <a:pt x="555" y="814"/>
                  </a:lnTo>
                  <a:lnTo>
                    <a:pt x="560" y="828"/>
                  </a:lnTo>
                  <a:lnTo>
                    <a:pt x="565" y="843"/>
                  </a:lnTo>
                  <a:lnTo>
                    <a:pt x="561" y="842"/>
                  </a:lnTo>
                  <a:lnTo>
                    <a:pt x="555" y="838"/>
                  </a:lnTo>
                  <a:lnTo>
                    <a:pt x="549" y="834"/>
                  </a:lnTo>
                  <a:lnTo>
                    <a:pt x="540" y="831"/>
                  </a:lnTo>
                  <a:lnTo>
                    <a:pt x="531" y="827"/>
                  </a:lnTo>
                  <a:lnTo>
                    <a:pt x="523" y="826"/>
                  </a:lnTo>
                  <a:lnTo>
                    <a:pt x="514" y="827"/>
                  </a:lnTo>
                  <a:lnTo>
                    <a:pt x="504" y="831"/>
                  </a:lnTo>
                  <a:lnTo>
                    <a:pt x="500" y="836"/>
                  </a:lnTo>
                  <a:lnTo>
                    <a:pt x="494" y="839"/>
                  </a:lnTo>
                  <a:lnTo>
                    <a:pt x="489" y="843"/>
                  </a:lnTo>
                  <a:lnTo>
                    <a:pt x="483" y="845"/>
                  </a:lnTo>
                  <a:lnTo>
                    <a:pt x="478" y="849"/>
                  </a:lnTo>
                  <a:lnTo>
                    <a:pt x="473" y="853"/>
                  </a:lnTo>
                  <a:lnTo>
                    <a:pt x="468" y="858"/>
                  </a:lnTo>
                  <a:lnTo>
                    <a:pt x="466" y="865"/>
                  </a:lnTo>
                  <a:lnTo>
                    <a:pt x="447" y="859"/>
                  </a:lnTo>
                  <a:lnTo>
                    <a:pt x="435" y="849"/>
                  </a:lnTo>
                  <a:lnTo>
                    <a:pt x="426" y="834"/>
                  </a:lnTo>
                  <a:lnTo>
                    <a:pt x="421" y="817"/>
                  </a:lnTo>
                  <a:lnTo>
                    <a:pt x="418" y="798"/>
                  </a:lnTo>
                  <a:lnTo>
                    <a:pt x="416" y="779"/>
                  </a:lnTo>
                  <a:lnTo>
                    <a:pt x="414" y="760"/>
                  </a:lnTo>
                  <a:lnTo>
                    <a:pt x="409" y="743"/>
                  </a:lnTo>
                  <a:lnTo>
                    <a:pt x="405" y="696"/>
                  </a:lnTo>
                  <a:lnTo>
                    <a:pt x="404" y="650"/>
                  </a:lnTo>
                  <a:lnTo>
                    <a:pt x="405" y="603"/>
                  </a:lnTo>
                  <a:lnTo>
                    <a:pt x="409" y="557"/>
                  </a:lnTo>
                  <a:lnTo>
                    <a:pt x="415" y="512"/>
                  </a:lnTo>
                  <a:lnTo>
                    <a:pt x="422" y="468"/>
                  </a:lnTo>
                  <a:lnTo>
                    <a:pt x="433" y="425"/>
                  </a:lnTo>
                  <a:lnTo>
                    <a:pt x="446" y="383"/>
                  </a:lnTo>
                  <a:lnTo>
                    <a:pt x="443" y="379"/>
                  </a:lnTo>
                  <a:lnTo>
                    <a:pt x="440" y="376"/>
                  </a:lnTo>
                  <a:lnTo>
                    <a:pt x="435" y="375"/>
                  </a:lnTo>
                  <a:lnTo>
                    <a:pt x="430" y="375"/>
                  </a:lnTo>
                  <a:lnTo>
                    <a:pt x="417" y="399"/>
                  </a:lnTo>
                  <a:lnTo>
                    <a:pt x="407" y="422"/>
                  </a:lnTo>
                  <a:lnTo>
                    <a:pt x="397" y="446"/>
                  </a:lnTo>
                  <a:lnTo>
                    <a:pt x="390" y="470"/>
                  </a:lnTo>
                  <a:lnTo>
                    <a:pt x="381" y="494"/>
                  </a:lnTo>
                  <a:lnTo>
                    <a:pt x="374" y="519"/>
                  </a:lnTo>
                  <a:lnTo>
                    <a:pt x="366" y="543"/>
                  </a:lnTo>
                  <a:lnTo>
                    <a:pt x="358" y="567"/>
                  </a:lnTo>
                  <a:lnTo>
                    <a:pt x="350" y="628"/>
                  </a:lnTo>
                  <a:lnTo>
                    <a:pt x="350" y="688"/>
                  </a:lnTo>
                  <a:lnTo>
                    <a:pt x="357" y="749"/>
                  </a:lnTo>
                  <a:lnTo>
                    <a:pt x="366" y="811"/>
                  </a:lnTo>
                  <a:lnTo>
                    <a:pt x="352" y="805"/>
                  </a:lnTo>
                  <a:lnTo>
                    <a:pt x="335" y="798"/>
                  </a:lnTo>
                  <a:lnTo>
                    <a:pt x="319" y="796"/>
                  </a:lnTo>
                  <a:lnTo>
                    <a:pt x="304" y="793"/>
                  </a:lnTo>
                  <a:lnTo>
                    <a:pt x="288" y="793"/>
                  </a:lnTo>
                  <a:lnTo>
                    <a:pt x="272" y="795"/>
                  </a:lnTo>
                  <a:lnTo>
                    <a:pt x="257" y="797"/>
                  </a:lnTo>
                  <a:lnTo>
                    <a:pt x="241" y="800"/>
                  </a:lnTo>
                  <a:lnTo>
                    <a:pt x="226" y="805"/>
                  </a:lnTo>
                  <a:lnTo>
                    <a:pt x="212" y="811"/>
                  </a:lnTo>
                  <a:lnTo>
                    <a:pt x="197" y="817"/>
                  </a:lnTo>
                  <a:lnTo>
                    <a:pt x="182" y="824"/>
                  </a:lnTo>
                  <a:lnTo>
                    <a:pt x="168" y="832"/>
                  </a:lnTo>
                  <a:lnTo>
                    <a:pt x="155" y="840"/>
                  </a:lnTo>
                  <a:lnTo>
                    <a:pt x="141" y="849"/>
                  </a:lnTo>
                  <a:lnTo>
                    <a:pt x="129" y="859"/>
                  </a:lnTo>
                  <a:lnTo>
                    <a:pt x="117" y="871"/>
                  </a:lnTo>
                  <a:lnTo>
                    <a:pt x="107" y="884"/>
                  </a:lnTo>
                  <a:lnTo>
                    <a:pt x="99" y="896"/>
                  </a:lnTo>
                  <a:lnTo>
                    <a:pt x="90" y="910"/>
                  </a:lnTo>
                  <a:lnTo>
                    <a:pt x="84" y="923"/>
                  </a:lnTo>
                  <a:lnTo>
                    <a:pt x="79" y="938"/>
                  </a:lnTo>
                  <a:lnTo>
                    <a:pt x="75" y="953"/>
                  </a:lnTo>
                  <a:lnTo>
                    <a:pt x="74" y="969"/>
                  </a:lnTo>
                  <a:lnTo>
                    <a:pt x="75" y="968"/>
                  </a:lnTo>
                  <a:lnTo>
                    <a:pt x="80" y="964"/>
                  </a:lnTo>
                  <a:lnTo>
                    <a:pt x="89" y="958"/>
                  </a:lnTo>
                  <a:lnTo>
                    <a:pt x="100" y="951"/>
                  </a:lnTo>
                  <a:lnTo>
                    <a:pt x="112" y="942"/>
                  </a:lnTo>
                  <a:lnTo>
                    <a:pt x="127" y="932"/>
                  </a:lnTo>
                  <a:lnTo>
                    <a:pt x="145" y="922"/>
                  </a:lnTo>
                  <a:lnTo>
                    <a:pt x="163" y="912"/>
                  </a:lnTo>
                  <a:lnTo>
                    <a:pt x="183" y="902"/>
                  </a:lnTo>
                  <a:lnTo>
                    <a:pt x="203" y="892"/>
                  </a:lnTo>
                  <a:lnTo>
                    <a:pt x="224" y="884"/>
                  </a:lnTo>
                  <a:lnTo>
                    <a:pt x="245" y="878"/>
                  </a:lnTo>
                  <a:lnTo>
                    <a:pt x="267" y="871"/>
                  </a:lnTo>
                  <a:lnTo>
                    <a:pt x="288" y="869"/>
                  </a:lnTo>
                  <a:lnTo>
                    <a:pt x="308" y="868"/>
                  </a:lnTo>
                  <a:lnTo>
                    <a:pt x="328" y="870"/>
                  </a:lnTo>
                  <a:lnTo>
                    <a:pt x="339" y="871"/>
                  </a:lnTo>
                  <a:lnTo>
                    <a:pt x="350" y="875"/>
                  </a:lnTo>
                  <a:lnTo>
                    <a:pt x="360" y="878"/>
                  </a:lnTo>
                  <a:lnTo>
                    <a:pt x="371" y="881"/>
                  </a:lnTo>
                  <a:lnTo>
                    <a:pt x="381" y="885"/>
                  </a:lnTo>
                  <a:lnTo>
                    <a:pt x="391" y="890"/>
                  </a:lnTo>
                  <a:lnTo>
                    <a:pt x="402" y="894"/>
                  </a:lnTo>
                  <a:lnTo>
                    <a:pt x="412" y="897"/>
                  </a:lnTo>
                  <a:lnTo>
                    <a:pt x="400" y="911"/>
                  </a:lnTo>
                  <a:lnTo>
                    <a:pt x="392" y="925"/>
                  </a:lnTo>
                  <a:lnTo>
                    <a:pt x="387" y="941"/>
                  </a:lnTo>
                  <a:lnTo>
                    <a:pt x="384" y="957"/>
                  </a:lnTo>
                  <a:lnTo>
                    <a:pt x="380" y="973"/>
                  </a:lnTo>
                  <a:lnTo>
                    <a:pt x="375" y="989"/>
                  </a:lnTo>
                  <a:lnTo>
                    <a:pt x="366" y="1004"/>
                  </a:lnTo>
                  <a:lnTo>
                    <a:pt x="354" y="1016"/>
                  </a:lnTo>
                  <a:lnTo>
                    <a:pt x="353" y="1063"/>
                  </a:lnTo>
                  <a:lnTo>
                    <a:pt x="119" y="1068"/>
                  </a:lnTo>
                  <a:lnTo>
                    <a:pt x="104" y="1064"/>
                  </a:lnTo>
                  <a:lnTo>
                    <a:pt x="89" y="1063"/>
                  </a:lnTo>
                  <a:lnTo>
                    <a:pt x="74" y="1061"/>
                  </a:lnTo>
                  <a:lnTo>
                    <a:pt x="60" y="1058"/>
                  </a:lnTo>
                  <a:lnTo>
                    <a:pt x="45" y="1056"/>
                  </a:lnTo>
                  <a:lnTo>
                    <a:pt x="31" y="1052"/>
                  </a:lnTo>
                  <a:lnTo>
                    <a:pt x="17" y="1047"/>
                  </a:lnTo>
                  <a:lnTo>
                    <a:pt x="5" y="1041"/>
                  </a:lnTo>
                  <a:lnTo>
                    <a:pt x="0" y="998"/>
                  </a:lnTo>
                  <a:lnTo>
                    <a:pt x="5" y="956"/>
                  </a:lnTo>
                  <a:lnTo>
                    <a:pt x="16" y="916"/>
                  </a:lnTo>
                  <a:lnTo>
                    <a:pt x="33" y="876"/>
                  </a:lnTo>
                  <a:lnTo>
                    <a:pt x="52" y="838"/>
                  </a:lnTo>
                  <a:lnTo>
                    <a:pt x="70" y="800"/>
                  </a:lnTo>
                  <a:lnTo>
                    <a:pt x="88" y="761"/>
                  </a:lnTo>
                  <a:lnTo>
                    <a:pt x="101" y="722"/>
                  </a:lnTo>
                  <a:lnTo>
                    <a:pt x="124" y="666"/>
                  </a:lnTo>
                  <a:lnTo>
                    <a:pt x="145" y="610"/>
                  </a:lnTo>
                  <a:lnTo>
                    <a:pt x="166" y="553"/>
                  </a:lnTo>
                  <a:lnTo>
                    <a:pt x="186" y="498"/>
                  </a:lnTo>
                  <a:lnTo>
                    <a:pt x="205" y="442"/>
                  </a:lnTo>
                  <a:lnTo>
                    <a:pt x="228" y="386"/>
                  </a:lnTo>
                  <a:lnTo>
                    <a:pt x="250" y="332"/>
                  </a:lnTo>
                  <a:lnTo>
                    <a:pt x="276" y="277"/>
                  </a:lnTo>
                  <a:lnTo>
                    <a:pt x="358" y="208"/>
                  </a:lnTo>
                  <a:lnTo>
                    <a:pt x="557" y="73"/>
                  </a:lnTo>
                  <a:lnTo>
                    <a:pt x="575" y="59"/>
                  </a:lnTo>
                  <a:lnTo>
                    <a:pt x="591" y="45"/>
                  </a:lnTo>
                  <a:lnTo>
                    <a:pt x="606" y="29"/>
                  </a:lnTo>
                  <a:lnTo>
                    <a:pt x="620" y="15"/>
                  </a:lnTo>
                  <a:lnTo>
                    <a:pt x="637" y="5"/>
                  </a:lnTo>
                  <a:lnTo>
                    <a:pt x="653" y="0"/>
                  </a:lnTo>
                  <a:lnTo>
                    <a:pt x="671" y="3"/>
                  </a:lnTo>
                  <a:lnTo>
                    <a:pt x="691" y="14"/>
                  </a:lnTo>
                  <a:lnTo>
                    <a:pt x="669" y="43"/>
                  </a:lnTo>
                  <a:lnTo>
                    <a:pt x="649" y="76"/>
                  </a:lnTo>
                  <a:lnTo>
                    <a:pt x="633" y="108"/>
                  </a:lnTo>
                  <a:lnTo>
                    <a:pt x="618" y="140"/>
                  </a:lnTo>
                  <a:lnTo>
                    <a:pt x="606" y="175"/>
                  </a:lnTo>
                  <a:lnTo>
                    <a:pt x="596" y="208"/>
                  </a:lnTo>
                  <a:lnTo>
                    <a:pt x="586" y="243"/>
                  </a:lnTo>
                  <a:lnTo>
                    <a:pt x="577" y="277"/>
                  </a:lnTo>
                  <a:lnTo>
                    <a:pt x="573" y="358"/>
                  </a:lnTo>
                  <a:lnTo>
                    <a:pt x="581" y="436"/>
                  </a:lnTo>
                  <a:lnTo>
                    <a:pt x="593" y="512"/>
                  </a:lnTo>
                  <a:lnTo>
                    <a:pt x="611" y="589"/>
                  </a:lnTo>
                  <a:lnTo>
                    <a:pt x="629" y="665"/>
                  </a:lnTo>
                  <a:lnTo>
                    <a:pt x="646" y="741"/>
                  </a:lnTo>
                  <a:lnTo>
                    <a:pt x="659" y="818"/>
                  </a:lnTo>
                  <a:lnTo>
                    <a:pt x="664" y="899"/>
                  </a:lnTo>
                  <a:lnTo>
                    <a:pt x="563" y="650"/>
                  </a:lnTo>
                  <a:close/>
                </a:path>
              </a:pathLst>
            </a:custGeom>
            <a:solidFill>
              <a:srgbClr val="FFC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3" name="Google Shape;313;p5"/>
            <p:cNvSpPr/>
            <p:nvPr/>
          </p:nvSpPr>
          <p:spPr>
            <a:xfrm>
              <a:off x="4691" y="2315"/>
              <a:ext cx="380" cy="656"/>
            </a:xfrm>
            <a:custGeom>
              <a:rect b="b" l="l" r="r" t="t"/>
              <a:pathLst>
                <a:path extrusionOk="0" h="656" w="380">
                  <a:moveTo>
                    <a:pt x="176" y="42"/>
                  </a:moveTo>
                  <a:lnTo>
                    <a:pt x="204" y="52"/>
                  </a:lnTo>
                  <a:lnTo>
                    <a:pt x="233" y="65"/>
                  </a:lnTo>
                  <a:lnTo>
                    <a:pt x="260" y="80"/>
                  </a:lnTo>
                  <a:lnTo>
                    <a:pt x="286" y="97"/>
                  </a:lnTo>
                  <a:lnTo>
                    <a:pt x="311" y="118"/>
                  </a:lnTo>
                  <a:lnTo>
                    <a:pt x="332" y="140"/>
                  </a:lnTo>
                  <a:lnTo>
                    <a:pt x="349" y="166"/>
                  </a:lnTo>
                  <a:lnTo>
                    <a:pt x="363" y="193"/>
                  </a:lnTo>
                  <a:lnTo>
                    <a:pt x="372" y="233"/>
                  </a:lnTo>
                  <a:lnTo>
                    <a:pt x="378" y="275"/>
                  </a:lnTo>
                  <a:lnTo>
                    <a:pt x="380" y="318"/>
                  </a:lnTo>
                  <a:lnTo>
                    <a:pt x="378" y="359"/>
                  </a:lnTo>
                  <a:lnTo>
                    <a:pt x="353" y="555"/>
                  </a:lnTo>
                  <a:lnTo>
                    <a:pt x="331" y="656"/>
                  </a:lnTo>
                  <a:lnTo>
                    <a:pt x="328" y="632"/>
                  </a:lnTo>
                  <a:lnTo>
                    <a:pt x="324" y="606"/>
                  </a:lnTo>
                  <a:lnTo>
                    <a:pt x="321" y="578"/>
                  </a:lnTo>
                  <a:lnTo>
                    <a:pt x="316" y="551"/>
                  </a:lnTo>
                  <a:lnTo>
                    <a:pt x="310" y="524"/>
                  </a:lnTo>
                  <a:lnTo>
                    <a:pt x="302" y="495"/>
                  </a:lnTo>
                  <a:lnTo>
                    <a:pt x="293" y="469"/>
                  </a:lnTo>
                  <a:lnTo>
                    <a:pt x="284" y="445"/>
                  </a:lnTo>
                  <a:lnTo>
                    <a:pt x="275" y="401"/>
                  </a:lnTo>
                  <a:lnTo>
                    <a:pt x="264" y="358"/>
                  </a:lnTo>
                  <a:lnTo>
                    <a:pt x="250" y="316"/>
                  </a:lnTo>
                  <a:lnTo>
                    <a:pt x="234" y="276"/>
                  </a:lnTo>
                  <a:lnTo>
                    <a:pt x="213" y="238"/>
                  </a:lnTo>
                  <a:lnTo>
                    <a:pt x="189" y="202"/>
                  </a:lnTo>
                  <a:lnTo>
                    <a:pt x="160" y="169"/>
                  </a:lnTo>
                  <a:lnTo>
                    <a:pt x="126" y="139"/>
                  </a:lnTo>
                  <a:lnTo>
                    <a:pt x="114" y="118"/>
                  </a:lnTo>
                  <a:lnTo>
                    <a:pt x="99" y="99"/>
                  </a:lnTo>
                  <a:lnTo>
                    <a:pt x="83" y="83"/>
                  </a:lnTo>
                  <a:lnTo>
                    <a:pt x="65" y="68"/>
                  </a:lnTo>
                  <a:lnTo>
                    <a:pt x="47" y="54"/>
                  </a:lnTo>
                  <a:lnTo>
                    <a:pt x="30" y="37"/>
                  </a:lnTo>
                  <a:lnTo>
                    <a:pt x="13" y="20"/>
                  </a:lnTo>
                  <a:lnTo>
                    <a:pt x="0" y="0"/>
                  </a:lnTo>
                  <a:lnTo>
                    <a:pt x="22" y="2"/>
                  </a:lnTo>
                  <a:lnTo>
                    <a:pt x="46" y="4"/>
                  </a:lnTo>
                  <a:lnTo>
                    <a:pt x="68" y="7"/>
                  </a:lnTo>
                  <a:lnTo>
                    <a:pt x="90" y="11"/>
                  </a:lnTo>
                  <a:lnTo>
                    <a:pt x="113" y="16"/>
                  </a:lnTo>
                  <a:lnTo>
                    <a:pt x="135" y="24"/>
                  </a:lnTo>
                  <a:lnTo>
                    <a:pt x="156" y="33"/>
                  </a:lnTo>
                  <a:lnTo>
                    <a:pt x="176" y="42"/>
                  </a:lnTo>
                  <a:close/>
                </a:path>
              </a:pathLst>
            </a:custGeom>
            <a:solidFill>
              <a:srgbClr val="0019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4" name="Google Shape;314;p5"/>
            <p:cNvSpPr/>
            <p:nvPr/>
          </p:nvSpPr>
          <p:spPr>
            <a:xfrm>
              <a:off x="4049" y="2362"/>
              <a:ext cx="429" cy="935"/>
            </a:xfrm>
            <a:custGeom>
              <a:rect b="b" l="l" r="r" t="t"/>
              <a:pathLst>
                <a:path extrusionOk="0" h="935" w="429">
                  <a:moveTo>
                    <a:pt x="358" y="322"/>
                  </a:moveTo>
                  <a:lnTo>
                    <a:pt x="297" y="526"/>
                  </a:lnTo>
                  <a:lnTo>
                    <a:pt x="280" y="575"/>
                  </a:lnTo>
                  <a:lnTo>
                    <a:pt x="265" y="624"/>
                  </a:lnTo>
                  <a:lnTo>
                    <a:pt x="251" y="674"/>
                  </a:lnTo>
                  <a:lnTo>
                    <a:pt x="240" y="723"/>
                  </a:lnTo>
                  <a:lnTo>
                    <a:pt x="232" y="775"/>
                  </a:lnTo>
                  <a:lnTo>
                    <a:pt x="224" y="827"/>
                  </a:lnTo>
                  <a:lnTo>
                    <a:pt x="218" y="879"/>
                  </a:lnTo>
                  <a:lnTo>
                    <a:pt x="214" y="932"/>
                  </a:lnTo>
                  <a:lnTo>
                    <a:pt x="201" y="932"/>
                  </a:lnTo>
                  <a:lnTo>
                    <a:pt x="185" y="934"/>
                  </a:lnTo>
                  <a:lnTo>
                    <a:pt x="167" y="935"/>
                  </a:lnTo>
                  <a:lnTo>
                    <a:pt x="151" y="935"/>
                  </a:lnTo>
                  <a:lnTo>
                    <a:pt x="136" y="934"/>
                  </a:lnTo>
                  <a:lnTo>
                    <a:pt x="123" y="929"/>
                  </a:lnTo>
                  <a:lnTo>
                    <a:pt x="111" y="919"/>
                  </a:lnTo>
                  <a:lnTo>
                    <a:pt x="104" y="904"/>
                  </a:lnTo>
                  <a:lnTo>
                    <a:pt x="95" y="895"/>
                  </a:lnTo>
                  <a:lnTo>
                    <a:pt x="85" y="888"/>
                  </a:lnTo>
                  <a:lnTo>
                    <a:pt x="74" y="882"/>
                  </a:lnTo>
                  <a:lnTo>
                    <a:pt x="66" y="875"/>
                  </a:lnTo>
                  <a:lnTo>
                    <a:pt x="58" y="868"/>
                  </a:lnTo>
                  <a:lnTo>
                    <a:pt x="54" y="859"/>
                  </a:lnTo>
                  <a:lnTo>
                    <a:pt x="54" y="849"/>
                  </a:lnTo>
                  <a:lnTo>
                    <a:pt x="61" y="835"/>
                  </a:lnTo>
                  <a:lnTo>
                    <a:pt x="63" y="785"/>
                  </a:lnTo>
                  <a:lnTo>
                    <a:pt x="59" y="734"/>
                  </a:lnTo>
                  <a:lnTo>
                    <a:pt x="54" y="685"/>
                  </a:lnTo>
                  <a:lnTo>
                    <a:pt x="47" y="635"/>
                  </a:lnTo>
                  <a:lnTo>
                    <a:pt x="10" y="445"/>
                  </a:lnTo>
                  <a:lnTo>
                    <a:pt x="4" y="399"/>
                  </a:lnTo>
                  <a:lnTo>
                    <a:pt x="0" y="354"/>
                  </a:lnTo>
                  <a:lnTo>
                    <a:pt x="0" y="311"/>
                  </a:lnTo>
                  <a:lnTo>
                    <a:pt x="2" y="268"/>
                  </a:lnTo>
                  <a:lnTo>
                    <a:pt x="9" y="224"/>
                  </a:lnTo>
                  <a:lnTo>
                    <a:pt x="16" y="184"/>
                  </a:lnTo>
                  <a:lnTo>
                    <a:pt x="27" y="143"/>
                  </a:lnTo>
                  <a:lnTo>
                    <a:pt x="40" y="103"/>
                  </a:lnTo>
                  <a:lnTo>
                    <a:pt x="53" y="112"/>
                  </a:lnTo>
                  <a:lnTo>
                    <a:pt x="68" y="120"/>
                  </a:lnTo>
                  <a:lnTo>
                    <a:pt x="83" y="127"/>
                  </a:lnTo>
                  <a:lnTo>
                    <a:pt x="98" y="133"/>
                  </a:lnTo>
                  <a:lnTo>
                    <a:pt x="114" y="138"/>
                  </a:lnTo>
                  <a:lnTo>
                    <a:pt x="130" y="143"/>
                  </a:lnTo>
                  <a:lnTo>
                    <a:pt x="147" y="145"/>
                  </a:lnTo>
                  <a:lnTo>
                    <a:pt x="163" y="148"/>
                  </a:lnTo>
                  <a:lnTo>
                    <a:pt x="181" y="149"/>
                  </a:lnTo>
                  <a:lnTo>
                    <a:pt x="198" y="149"/>
                  </a:lnTo>
                  <a:lnTo>
                    <a:pt x="214" y="148"/>
                  </a:lnTo>
                  <a:lnTo>
                    <a:pt x="232" y="145"/>
                  </a:lnTo>
                  <a:lnTo>
                    <a:pt x="248" y="141"/>
                  </a:lnTo>
                  <a:lnTo>
                    <a:pt x="264" y="137"/>
                  </a:lnTo>
                  <a:lnTo>
                    <a:pt x="280" y="132"/>
                  </a:lnTo>
                  <a:lnTo>
                    <a:pt x="295" y="124"/>
                  </a:lnTo>
                  <a:lnTo>
                    <a:pt x="316" y="113"/>
                  </a:lnTo>
                  <a:lnTo>
                    <a:pt x="334" y="102"/>
                  </a:lnTo>
                  <a:lnTo>
                    <a:pt x="353" y="87"/>
                  </a:lnTo>
                  <a:lnTo>
                    <a:pt x="369" y="72"/>
                  </a:lnTo>
                  <a:lnTo>
                    <a:pt x="385" y="56"/>
                  </a:lnTo>
                  <a:lnTo>
                    <a:pt x="400" y="39"/>
                  </a:lnTo>
                  <a:lnTo>
                    <a:pt x="414" y="20"/>
                  </a:lnTo>
                  <a:lnTo>
                    <a:pt x="429" y="0"/>
                  </a:lnTo>
                  <a:lnTo>
                    <a:pt x="425" y="42"/>
                  </a:lnTo>
                  <a:lnTo>
                    <a:pt x="420" y="82"/>
                  </a:lnTo>
                  <a:lnTo>
                    <a:pt x="411" y="123"/>
                  </a:lnTo>
                  <a:lnTo>
                    <a:pt x="403" y="163"/>
                  </a:lnTo>
                  <a:lnTo>
                    <a:pt x="391" y="202"/>
                  </a:lnTo>
                  <a:lnTo>
                    <a:pt x="380" y="242"/>
                  </a:lnTo>
                  <a:lnTo>
                    <a:pt x="369" y="281"/>
                  </a:lnTo>
                  <a:lnTo>
                    <a:pt x="358" y="322"/>
                  </a:lnTo>
                  <a:close/>
                </a:path>
              </a:pathLst>
            </a:custGeom>
            <a:solidFill>
              <a:srgbClr val="CC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5" name="Google Shape;315;p5"/>
            <p:cNvSpPr/>
            <p:nvPr/>
          </p:nvSpPr>
          <p:spPr>
            <a:xfrm>
              <a:off x="4164" y="2517"/>
              <a:ext cx="231" cy="73"/>
            </a:xfrm>
            <a:custGeom>
              <a:rect b="b" l="l" r="r" t="t"/>
              <a:pathLst>
                <a:path extrusionOk="0" h="73" w="231">
                  <a:moveTo>
                    <a:pt x="231" y="11"/>
                  </a:moveTo>
                  <a:lnTo>
                    <a:pt x="229" y="14"/>
                  </a:lnTo>
                  <a:lnTo>
                    <a:pt x="226" y="17"/>
                  </a:lnTo>
                  <a:lnTo>
                    <a:pt x="221" y="22"/>
                  </a:lnTo>
                  <a:lnTo>
                    <a:pt x="215" y="29"/>
                  </a:lnTo>
                  <a:lnTo>
                    <a:pt x="207" y="35"/>
                  </a:lnTo>
                  <a:lnTo>
                    <a:pt x="197" y="42"/>
                  </a:lnTo>
                  <a:lnTo>
                    <a:pt x="185" y="48"/>
                  </a:lnTo>
                  <a:lnTo>
                    <a:pt x="172" y="55"/>
                  </a:lnTo>
                  <a:lnTo>
                    <a:pt x="158" y="61"/>
                  </a:lnTo>
                  <a:lnTo>
                    <a:pt x="141" y="67"/>
                  </a:lnTo>
                  <a:lnTo>
                    <a:pt x="124" y="71"/>
                  </a:lnTo>
                  <a:lnTo>
                    <a:pt x="104" y="73"/>
                  </a:lnTo>
                  <a:lnTo>
                    <a:pt x="84" y="73"/>
                  </a:lnTo>
                  <a:lnTo>
                    <a:pt x="62" y="72"/>
                  </a:lnTo>
                  <a:lnTo>
                    <a:pt x="40" y="68"/>
                  </a:lnTo>
                  <a:lnTo>
                    <a:pt x="15" y="62"/>
                  </a:lnTo>
                  <a:lnTo>
                    <a:pt x="8" y="52"/>
                  </a:lnTo>
                  <a:lnTo>
                    <a:pt x="4" y="38"/>
                  </a:lnTo>
                  <a:lnTo>
                    <a:pt x="1" y="27"/>
                  </a:lnTo>
                  <a:lnTo>
                    <a:pt x="0" y="22"/>
                  </a:lnTo>
                  <a:lnTo>
                    <a:pt x="17" y="30"/>
                  </a:lnTo>
                  <a:lnTo>
                    <a:pt x="34" y="37"/>
                  </a:lnTo>
                  <a:lnTo>
                    <a:pt x="48" y="41"/>
                  </a:lnTo>
                  <a:lnTo>
                    <a:pt x="63" y="45"/>
                  </a:lnTo>
                  <a:lnTo>
                    <a:pt x="77" y="47"/>
                  </a:lnTo>
                  <a:lnTo>
                    <a:pt x="91" y="47"/>
                  </a:lnTo>
                  <a:lnTo>
                    <a:pt x="104" y="46"/>
                  </a:lnTo>
                  <a:lnTo>
                    <a:pt x="117" y="45"/>
                  </a:lnTo>
                  <a:lnTo>
                    <a:pt x="129" y="42"/>
                  </a:lnTo>
                  <a:lnTo>
                    <a:pt x="140" y="38"/>
                  </a:lnTo>
                  <a:lnTo>
                    <a:pt x="151" y="33"/>
                  </a:lnTo>
                  <a:lnTo>
                    <a:pt x="162" y="27"/>
                  </a:lnTo>
                  <a:lnTo>
                    <a:pt x="172" y="22"/>
                  </a:lnTo>
                  <a:lnTo>
                    <a:pt x="182" y="15"/>
                  </a:lnTo>
                  <a:lnTo>
                    <a:pt x="192" y="8"/>
                  </a:lnTo>
                  <a:lnTo>
                    <a:pt x="202" y="0"/>
                  </a:lnTo>
                  <a:lnTo>
                    <a:pt x="208" y="3"/>
                  </a:lnTo>
                  <a:lnTo>
                    <a:pt x="217" y="5"/>
                  </a:lnTo>
                  <a:lnTo>
                    <a:pt x="226" y="9"/>
                  </a:lnTo>
                  <a:lnTo>
                    <a:pt x="231" y="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6" name="Google Shape;316;p5"/>
            <p:cNvSpPr/>
            <p:nvPr/>
          </p:nvSpPr>
          <p:spPr>
            <a:xfrm>
              <a:off x="3923" y="3010"/>
              <a:ext cx="125" cy="239"/>
            </a:xfrm>
            <a:custGeom>
              <a:rect b="b" l="l" r="r" t="t"/>
              <a:pathLst>
                <a:path extrusionOk="0" h="239" w="125">
                  <a:moveTo>
                    <a:pt x="0" y="7"/>
                  </a:moveTo>
                  <a:lnTo>
                    <a:pt x="4" y="3"/>
                  </a:lnTo>
                  <a:lnTo>
                    <a:pt x="11" y="1"/>
                  </a:lnTo>
                  <a:lnTo>
                    <a:pt x="19" y="0"/>
                  </a:lnTo>
                  <a:lnTo>
                    <a:pt x="27" y="0"/>
                  </a:lnTo>
                  <a:lnTo>
                    <a:pt x="125" y="239"/>
                  </a:lnTo>
                  <a:lnTo>
                    <a:pt x="116" y="234"/>
                  </a:lnTo>
                  <a:lnTo>
                    <a:pt x="106" y="227"/>
                  </a:lnTo>
                  <a:lnTo>
                    <a:pt x="97" y="221"/>
                  </a:lnTo>
                  <a:lnTo>
                    <a:pt x="90" y="213"/>
                  </a:lnTo>
                  <a:lnTo>
                    <a:pt x="83" y="205"/>
                  </a:lnTo>
                  <a:lnTo>
                    <a:pt x="76" y="195"/>
                  </a:lnTo>
                  <a:lnTo>
                    <a:pt x="73" y="185"/>
                  </a:lnTo>
                  <a:lnTo>
                    <a:pt x="71" y="175"/>
                  </a:lnTo>
                  <a:lnTo>
                    <a:pt x="0" y="7"/>
                  </a:lnTo>
                  <a:close/>
                </a:path>
              </a:pathLst>
            </a:custGeom>
            <a:solidFill>
              <a:srgbClr val="3F3F3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7" name="Google Shape;317;p5"/>
            <p:cNvSpPr/>
            <p:nvPr/>
          </p:nvSpPr>
          <p:spPr>
            <a:xfrm>
              <a:off x="3784" y="3184"/>
              <a:ext cx="307" cy="285"/>
            </a:xfrm>
            <a:custGeom>
              <a:rect b="b" l="l" r="r" t="t"/>
              <a:pathLst>
                <a:path extrusionOk="0" h="285" w="307">
                  <a:moveTo>
                    <a:pt x="239" y="89"/>
                  </a:moveTo>
                  <a:lnTo>
                    <a:pt x="248" y="94"/>
                  </a:lnTo>
                  <a:lnTo>
                    <a:pt x="255" y="99"/>
                  </a:lnTo>
                  <a:lnTo>
                    <a:pt x="260" y="107"/>
                  </a:lnTo>
                  <a:lnTo>
                    <a:pt x="265" y="113"/>
                  </a:lnTo>
                  <a:lnTo>
                    <a:pt x="269" y="122"/>
                  </a:lnTo>
                  <a:lnTo>
                    <a:pt x="272" y="129"/>
                  </a:lnTo>
                  <a:lnTo>
                    <a:pt x="275" y="138"/>
                  </a:lnTo>
                  <a:lnTo>
                    <a:pt x="279" y="145"/>
                  </a:lnTo>
                  <a:lnTo>
                    <a:pt x="260" y="135"/>
                  </a:lnTo>
                  <a:lnTo>
                    <a:pt x="243" y="124"/>
                  </a:lnTo>
                  <a:lnTo>
                    <a:pt x="224" y="114"/>
                  </a:lnTo>
                  <a:lnTo>
                    <a:pt x="207" y="103"/>
                  </a:lnTo>
                  <a:lnTo>
                    <a:pt x="189" y="92"/>
                  </a:lnTo>
                  <a:lnTo>
                    <a:pt x="172" y="79"/>
                  </a:lnTo>
                  <a:lnTo>
                    <a:pt x="155" y="67"/>
                  </a:lnTo>
                  <a:lnTo>
                    <a:pt x="137" y="52"/>
                  </a:lnTo>
                  <a:lnTo>
                    <a:pt x="131" y="52"/>
                  </a:lnTo>
                  <a:lnTo>
                    <a:pt x="126" y="52"/>
                  </a:lnTo>
                  <a:lnTo>
                    <a:pt x="122" y="56"/>
                  </a:lnTo>
                  <a:lnTo>
                    <a:pt x="120" y="61"/>
                  </a:lnTo>
                  <a:lnTo>
                    <a:pt x="121" y="72"/>
                  </a:lnTo>
                  <a:lnTo>
                    <a:pt x="141" y="96"/>
                  </a:lnTo>
                  <a:lnTo>
                    <a:pt x="163" y="115"/>
                  </a:lnTo>
                  <a:lnTo>
                    <a:pt x="188" y="133"/>
                  </a:lnTo>
                  <a:lnTo>
                    <a:pt x="213" y="146"/>
                  </a:lnTo>
                  <a:lnTo>
                    <a:pt x="238" y="161"/>
                  </a:lnTo>
                  <a:lnTo>
                    <a:pt x="262" y="176"/>
                  </a:lnTo>
                  <a:lnTo>
                    <a:pt x="286" y="193"/>
                  </a:lnTo>
                  <a:lnTo>
                    <a:pt x="307" y="214"/>
                  </a:lnTo>
                  <a:lnTo>
                    <a:pt x="300" y="214"/>
                  </a:lnTo>
                  <a:lnTo>
                    <a:pt x="291" y="214"/>
                  </a:lnTo>
                  <a:lnTo>
                    <a:pt x="282" y="212"/>
                  </a:lnTo>
                  <a:lnTo>
                    <a:pt x="274" y="209"/>
                  </a:lnTo>
                  <a:lnTo>
                    <a:pt x="265" y="207"/>
                  </a:lnTo>
                  <a:lnTo>
                    <a:pt x="256" y="204"/>
                  </a:lnTo>
                  <a:lnTo>
                    <a:pt x="246" y="203"/>
                  </a:lnTo>
                  <a:lnTo>
                    <a:pt x="238" y="202"/>
                  </a:lnTo>
                  <a:lnTo>
                    <a:pt x="217" y="195"/>
                  </a:lnTo>
                  <a:lnTo>
                    <a:pt x="196" y="185"/>
                  </a:lnTo>
                  <a:lnTo>
                    <a:pt x="176" y="175"/>
                  </a:lnTo>
                  <a:lnTo>
                    <a:pt x="156" y="165"/>
                  </a:lnTo>
                  <a:lnTo>
                    <a:pt x="135" y="154"/>
                  </a:lnTo>
                  <a:lnTo>
                    <a:pt x="114" y="145"/>
                  </a:lnTo>
                  <a:lnTo>
                    <a:pt x="91" y="136"/>
                  </a:lnTo>
                  <a:lnTo>
                    <a:pt x="69" y="131"/>
                  </a:lnTo>
                  <a:lnTo>
                    <a:pt x="67" y="135"/>
                  </a:lnTo>
                  <a:lnTo>
                    <a:pt x="64" y="138"/>
                  </a:lnTo>
                  <a:lnTo>
                    <a:pt x="62" y="141"/>
                  </a:lnTo>
                  <a:lnTo>
                    <a:pt x="63" y="146"/>
                  </a:lnTo>
                  <a:lnTo>
                    <a:pt x="70" y="152"/>
                  </a:lnTo>
                  <a:lnTo>
                    <a:pt x="80" y="155"/>
                  </a:lnTo>
                  <a:lnTo>
                    <a:pt x="90" y="156"/>
                  </a:lnTo>
                  <a:lnTo>
                    <a:pt x="99" y="160"/>
                  </a:lnTo>
                  <a:lnTo>
                    <a:pt x="117" y="170"/>
                  </a:lnTo>
                  <a:lnTo>
                    <a:pt x="136" y="180"/>
                  </a:lnTo>
                  <a:lnTo>
                    <a:pt x="155" y="191"/>
                  </a:lnTo>
                  <a:lnTo>
                    <a:pt x="173" y="203"/>
                  </a:lnTo>
                  <a:lnTo>
                    <a:pt x="191" y="214"/>
                  </a:lnTo>
                  <a:lnTo>
                    <a:pt x="209" y="224"/>
                  </a:lnTo>
                  <a:lnTo>
                    <a:pt x="228" y="234"/>
                  </a:lnTo>
                  <a:lnTo>
                    <a:pt x="248" y="243"/>
                  </a:lnTo>
                  <a:lnTo>
                    <a:pt x="234" y="248"/>
                  </a:lnTo>
                  <a:lnTo>
                    <a:pt x="220" y="251"/>
                  </a:lnTo>
                  <a:lnTo>
                    <a:pt x="207" y="253"/>
                  </a:lnTo>
                  <a:lnTo>
                    <a:pt x="194" y="251"/>
                  </a:lnTo>
                  <a:lnTo>
                    <a:pt x="182" y="250"/>
                  </a:lnTo>
                  <a:lnTo>
                    <a:pt x="169" y="247"/>
                  </a:lnTo>
                  <a:lnTo>
                    <a:pt x="157" y="242"/>
                  </a:lnTo>
                  <a:lnTo>
                    <a:pt x="145" y="237"/>
                  </a:lnTo>
                  <a:lnTo>
                    <a:pt x="132" y="232"/>
                  </a:lnTo>
                  <a:lnTo>
                    <a:pt x="121" y="225"/>
                  </a:lnTo>
                  <a:lnTo>
                    <a:pt x="109" y="221"/>
                  </a:lnTo>
                  <a:lnTo>
                    <a:pt x="96" y="214"/>
                  </a:lnTo>
                  <a:lnTo>
                    <a:pt x="84" y="211"/>
                  </a:lnTo>
                  <a:lnTo>
                    <a:pt x="72" y="207"/>
                  </a:lnTo>
                  <a:lnTo>
                    <a:pt x="59" y="204"/>
                  </a:lnTo>
                  <a:lnTo>
                    <a:pt x="47" y="203"/>
                  </a:lnTo>
                  <a:lnTo>
                    <a:pt x="42" y="208"/>
                  </a:lnTo>
                  <a:lnTo>
                    <a:pt x="38" y="213"/>
                  </a:lnTo>
                  <a:lnTo>
                    <a:pt x="37" y="219"/>
                  </a:lnTo>
                  <a:lnTo>
                    <a:pt x="39" y="223"/>
                  </a:lnTo>
                  <a:lnTo>
                    <a:pt x="53" y="229"/>
                  </a:lnTo>
                  <a:lnTo>
                    <a:pt x="67" y="237"/>
                  </a:lnTo>
                  <a:lnTo>
                    <a:pt x="82" y="244"/>
                  </a:lnTo>
                  <a:lnTo>
                    <a:pt x="95" y="251"/>
                  </a:lnTo>
                  <a:lnTo>
                    <a:pt x="109" y="259"/>
                  </a:lnTo>
                  <a:lnTo>
                    <a:pt x="122" y="266"/>
                  </a:lnTo>
                  <a:lnTo>
                    <a:pt x="136" y="275"/>
                  </a:lnTo>
                  <a:lnTo>
                    <a:pt x="150" y="284"/>
                  </a:lnTo>
                  <a:lnTo>
                    <a:pt x="132" y="285"/>
                  </a:lnTo>
                  <a:lnTo>
                    <a:pt x="115" y="284"/>
                  </a:lnTo>
                  <a:lnTo>
                    <a:pt x="96" y="282"/>
                  </a:lnTo>
                  <a:lnTo>
                    <a:pt x="77" y="279"/>
                  </a:lnTo>
                  <a:lnTo>
                    <a:pt x="58" y="274"/>
                  </a:lnTo>
                  <a:lnTo>
                    <a:pt x="39" y="268"/>
                  </a:lnTo>
                  <a:lnTo>
                    <a:pt x="22" y="260"/>
                  </a:lnTo>
                  <a:lnTo>
                    <a:pt x="6" y="250"/>
                  </a:lnTo>
                  <a:lnTo>
                    <a:pt x="0" y="242"/>
                  </a:lnTo>
                  <a:lnTo>
                    <a:pt x="0" y="233"/>
                  </a:lnTo>
                  <a:lnTo>
                    <a:pt x="2" y="225"/>
                  </a:lnTo>
                  <a:lnTo>
                    <a:pt x="7" y="217"/>
                  </a:lnTo>
                  <a:lnTo>
                    <a:pt x="12" y="209"/>
                  </a:lnTo>
                  <a:lnTo>
                    <a:pt x="15" y="202"/>
                  </a:lnTo>
                  <a:lnTo>
                    <a:pt x="12" y="193"/>
                  </a:lnTo>
                  <a:lnTo>
                    <a:pt x="5" y="185"/>
                  </a:lnTo>
                  <a:lnTo>
                    <a:pt x="5" y="175"/>
                  </a:lnTo>
                  <a:lnTo>
                    <a:pt x="6" y="166"/>
                  </a:lnTo>
                  <a:lnTo>
                    <a:pt x="10" y="159"/>
                  </a:lnTo>
                  <a:lnTo>
                    <a:pt x="15" y="151"/>
                  </a:lnTo>
                  <a:lnTo>
                    <a:pt x="21" y="145"/>
                  </a:lnTo>
                  <a:lnTo>
                    <a:pt x="28" y="139"/>
                  </a:lnTo>
                  <a:lnTo>
                    <a:pt x="34" y="134"/>
                  </a:lnTo>
                  <a:lnTo>
                    <a:pt x="42" y="128"/>
                  </a:lnTo>
                  <a:lnTo>
                    <a:pt x="42" y="109"/>
                  </a:lnTo>
                  <a:lnTo>
                    <a:pt x="41" y="89"/>
                  </a:lnTo>
                  <a:lnTo>
                    <a:pt x="46" y="71"/>
                  </a:lnTo>
                  <a:lnTo>
                    <a:pt x="60" y="58"/>
                  </a:lnTo>
                  <a:lnTo>
                    <a:pt x="68" y="52"/>
                  </a:lnTo>
                  <a:lnTo>
                    <a:pt x="78" y="48"/>
                  </a:lnTo>
                  <a:lnTo>
                    <a:pt x="89" y="45"/>
                  </a:lnTo>
                  <a:lnTo>
                    <a:pt x="99" y="42"/>
                  </a:lnTo>
                  <a:lnTo>
                    <a:pt x="108" y="37"/>
                  </a:lnTo>
                  <a:lnTo>
                    <a:pt x="114" y="31"/>
                  </a:lnTo>
                  <a:lnTo>
                    <a:pt x="115" y="21"/>
                  </a:lnTo>
                  <a:lnTo>
                    <a:pt x="111" y="6"/>
                  </a:lnTo>
                  <a:lnTo>
                    <a:pt x="117" y="1"/>
                  </a:lnTo>
                  <a:lnTo>
                    <a:pt x="124" y="0"/>
                  </a:lnTo>
                  <a:lnTo>
                    <a:pt x="130" y="0"/>
                  </a:lnTo>
                  <a:lnTo>
                    <a:pt x="135" y="1"/>
                  </a:lnTo>
                  <a:lnTo>
                    <a:pt x="141" y="4"/>
                  </a:lnTo>
                  <a:lnTo>
                    <a:pt x="147" y="6"/>
                  </a:lnTo>
                  <a:lnTo>
                    <a:pt x="152" y="9"/>
                  </a:lnTo>
                  <a:lnTo>
                    <a:pt x="158" y="10"/>
                  </a:lnTo>
                  <a:lnTo>
                    <a:pt x="166" y="21"/>
                  </a:lnTo>
                  <a:lnTo>
                    <a:pt x="174" y="32"/>
                  </a:lnTo>
                  <a:lnTo>
                    <a:pt x="184" y="44"/>
                  </a:lnTo>
                  <a:lnTo>
                    <a:pt x="194" y="53"/>
                  </a:lnTo>
                  <a:lnTo>
                    <a:pt x="204" y="63"/>
                  </a:lnTo>
                  <a:lnTo>
                    <a:pt x="215" y="73"/>
                  </a:lnTo>
                  <a:lnTo>
                    <a:pt x="228" y="82"/>
                  </a:lnTo>
                  <a:lnTo>
                    <a:pt x="239" y="89"/>
                  </a:lnTo>
                  <a:close/>
                </a:path>
              </a:pathLst>
            </a:custGeom>
            <a:solidFill>
              <a:srgbClr val="CC9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8" name="Google Shape;318;p5"/>
            <p:cNvSpPr/>
            <p:nvPr/>
          </p:nvSpPr>
          <p:spPr>
            <a:xfrm>
              <a:off x="4075" y="3255"/>
              <a:ext cx="47" cy="88"/>
            </a:xfrm>
            <a:custGeom>
              <a:rect b="b" l="l" r="r" t="t"/>
              <a:pathLst>
                <a:path extrusionOk="0" h="88" w="47">
                  <a:moveTo>
                    <a:pt x="46" y="38"/>
                  </a:moveTo>
                  <a:lnTo>
                    <a:pt x="46" y="51"/>
                  </a:lnTo>
                  <a:lnTo>
                    <a:pt x="47" y="63"/>
                  </a:lnTo>
                  <a:lnTo>
                    <a:pt x="47" y="75"/>
                  </a:lnTo>
                  <a:lnTo>
                    <a:pt x="40" y="88"/>
                  </a:lnTo>
                  <a:lnTo>
                    <a:pt x="26" y="79"/>
                  </a:lnTo>
                  <a:lnTo>
                    <a:pt x="21" y="72"/>
                  </a:lnTo>
                  <a:lnTo>
                    <a:pt x="19" y="60"/>
                  </a:lnTo>
                  <a:lnTo>
                    <a:pt x="15" y="42"/>
                  </a:lnTo>
                  <a:lnTo>
                    <a:pt x="6" y="15"/>
                  </a:lnTo>
                  <a:lnTo>
                    <a:pt x="0" y="0"/>
                  </a:lnTo>
                  <a:lnTo>
                    <a:pt x="7" y="1"/>
                  </a:lnTo>
                  <a:lnTo>
                    <a:pt x="15" y="5"/>
                  </a:lnTo>
                  <a:lnTo>
                    <a:pt x="22" y="7"/>
                  </a:lnTo>
                  <a:lnTo>
                    <a:pt x="28" y="12"/>
                  </a:lnTo>
                  <a:lnTo>
                    <a:pt x="35" y="17"/>
                  </a:lnTo>
                  <a:lnTo>
                    <a:pt x="40" y="23"/>
                  </a:lnTo>
                  <a:lnTo>
                    <a:pt x="43" y="31"/>
                  </a:lnTo>
                  <a:lnTo>
                    <a:pt x="46" y="38"/>
                  </a:lnTo>
                  <a:close/>
                </a:path>
              </a:pathLst>
            </a:custGeom>
            <a:solidFill>
              <a:srgbClr val="CC9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9" name="Google Shape;319;p5"/>
            <p:cNvSpPr/>
            <p:nvPr/>
          </p:nvSpPr>
          <p:spPr>
            <a:xfrm>
              <a:off x="4120" y="3348"/>
              <a:ext cx="376" cy="157"/>
            </a:xfrm>
            <a:custGeom>
              <a:rect b="b" l="l" r="r" t="t"/>
              <a:pathLst>
                <a:path extrusionOk="0" h="157" w="376">
                  <a:moveTo>
                    <a:pt x="376" y="12"/>
                  </a:moveTo>
                  <a:lnTo>
                    <a:pt x="374" y="27"/>
                  </a:lnTo>
                  <a:lnTo>
                    <a:pt x="369" y="40"/>
                  </a:lnTo>
                  <a:lnTo>
                    <a:pt x="363" y="54"/>
                  </a:lnTo>
                  <a:lnTo>
                    <a:pt x="355" y="69"/>
                  </a:lnTo>
                  <a:lnTo>
                    <a:pt x="346" y="83"/>
                  </a:lnTo>
                  <a:lnTo>
                    <a:pt x="339" y="96"/>
                  </a:lnTo>
                  <a:lnTo>
                    <a:pt x="334" y="111"/>
                  </a:lnTo>
                  <a:lnTo>
                    <a:pt x="330" y="126"/>
                  </a:lnTo>
                  <a:lnTo>
                    <a:pt x="322" y="130"/>
                  </a:lnTo>
                  <a:lnTo>
                    <a:pt x="314" y="134"/>
                  </a:lnTo>
                  <a:lnTo>
                    <a:pt x="307" y="139"/>
                  </a:lnTo>
                  <a:lnTo>
                    <a:pt x="298" y="144"/>
                  </a:lnTo>
                  <a:lnTo>
                    <a:pt x="291" y="148"/>
                  </a:lnTo>
                  <a:lnTo>
                    <a:pt x="282" y="152"/>
                  </a:lnTo>
                  <a:lnTo>
                    <a:pt x="273" y="156"/>
                  </a:lnTo>
                  <a:lnTo>
                    <a:pt x="263" y="157"/>
                  </a:lnTo>
                  <a:lnTo>
                    <a:pt x="267" y="143"/>
                  </a:lnTo>
                  <a:lnTo>
                    <a:pt x="272" y="128"/>
                  </a:lnTo>
                  <a:lnTo>
                    <a:pt x="277" y="115"/>
                  </a:lnTo>
                  <a:lnTo>
                    <a:pt x="283" y="101"/>
                  </a:lnTo>
                  <a:lnTo>
                    <a:pt x="291" y="87"/>
                  </a:lnTo>
                  <a:lnTo>
                    <a:pt x="298" y="76"/>
                  </a:lnTo>
                  <a:lnTo>
                    <a:pt x="308" y="65"/>
                  </a:lnTo>
                  <a:lnTo>
                    <a:pt x="320" y="55"/>
                  </a:lnTo>
                  <a:lnTo>
                    <a:pt x="319" y="50"/>
                  </a:lnTo>
                  <a:lnTo>
                    <a:pt x="318" y="45"/>
                  </a:lnTo>
                  <a:lnTo>
                    <a:pt x="314" y="42"/>
                  </a:lnTo>
                  <a:lnTo>
                    <a:pt x="309" y="39"/>
                  </a:lnTo>
                  <a:lnTo>
                    <a:pt x="289" y="40"/>
                  </a:lnTo>
                  <a:lnTo>
                    <a:pt x="270" y="43"/>
                  </a:lnTo>
                  <a:lnTo>
                    <a:pt x="250" y="45"/>
                  </a:lnTo>
                  <a:lnTo>
                    <a:pt x="229" y="48"/>
                  </a:lnTo>
                  <a:lnTo>
                    <a:pt x="208" y="50"/>
                  </a:lnTo>
                  <a:lnTo>
                    <a:pt x="187" y="53"/>
                  </a:lnTo>
                  <a:lnTo>
                    <a:pt x="166" y="54"/>
                  </a:lnTo>
                  <a:lnTo>
                    <a:pt x="145" y="57"/>
                  </a:lnTo>
                  <a:lnTo>
                    <a:pt x="125" y="58"/>
                  </a:lnTo>
                  <a:lnTo>
                    <a:pt x="105" y="58"/>
                  </a:lnTo>
                  <a:lnTo>
                    <a:pt x="85" y="57"/>
                  </a:lnTo>
                  <a:lnTo>
                    <a:pt x="66" y="55"/>
                  </a:lnTo>
                  <a:lnTo>
                    <a:pt x="49" y="52"/>
                  </a:lnTo>
                  <a:lnTo>
                    <a:pt x="33" y="48"/>
                  </a:lnTo>
                  <a:lnTo>
                    <a:pt x="17" y="42"/>
                  </a:lnTo>
                  <a:lnTo>
                    <a:pt x="3" y="34"/>
                  </a:lnTo>
                  <a:lnTo>
                    <a:pt x="0" y="23"/>
                  </a:lnTo>
                  <a:lnTo>
                    <a:pt x="6" y="23"/>
                  </a:lnTo>
                  <a:lnTo>
                    <a:pt x="12" y="22"/>
                  </a:lnTo>
                  <a:lnTo>
                    <a:pt x="17" y="19"/>
                  </a:lnTo>
                  <a:lnTo>
                    <a:pt x="22" y="17"/>
                  </a:lnTo>
                  <a:lnTo>
                    <a:pt x="27" y="12"/>
                  </a:lnTo>
                  <a:lnTo>
                    <a:pt x="31" y="8"/>
                  </a:lnTo>
                  <a:lnTo>
                    <a:pt x="35" y="3"/>
                  </a:lnTo>
                  <a:lnTo>
                    <a:pt x="39" y="0"/>
                  </a:lnTo>
                  <a:lnTo>
                    <a:pt x="43" y="0"/>
                  </a:lnTo>
                  <a:lnTo>
                    <a:pt x="54" y="0"/>
                  </a:lnTo>
                  <a:lnTo>
                    <a:pt x="70" y="1"/>
                  </a:lnTo>
                  <a:lnTo>
                    <a:pt x="91" y="2"/>
                  </a:lnTo>
                  <a:lnTo>
                    <a:pt x="117" y="2"/>
                  </a:lnTo>
                  <a:lnTo>
                    <a:pt x="146" y="3"/>
                  </a:lnTo>
                  <a:lnTo>
                    <a:pt x="175" y="5"/>
                  </a:lnTo>
                  <a:lnTo>
                    <a:pt x="206" y="6"/>
                  </a:lnTo>
                  <a:lnTo>
                    <a:pt x="239" y="7"/>
                  </a:lnTo>
                  <a:lnTo>
                    <a:pt x="268" y="8"/>
                  </a:lnTo>
                  <a:lnTo>
                    <a:pt x="297" y="9"/>
                  </a:lnTo>
                  <a:lnTo>
                    <a:pt x="323" y="9"/>
                  </a:lnTo>
                  <a:lnTo>
                    <a:pt x="344" y="11"/>
                  </a:lnTo>
                  <a:lnTo>
                    <a:pt x="361" y="12"/>
                  </a:lnTo>
                  <a:lnTo>
                    <a:pt x="373" y="12"/>
                  </a:lnTo>
                  <a:lnTo>
                    <a:pt x="376" y="12"/>
                  </a:lnTo>
                  <a:close/>
                </a:path>
              </a:pathLst>
            </a:custGeom>
            <a:solidFill>
              <a:srgbClr val="FF7C4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0" name="Google Shape;320;p5"/>
            <p:cNvSpPr/>
            <p:nvPr/>
          </p:nvSpPr>
          <p:spPr>
            <a:xfrm>
              <a:off x="3610" y="3421"/>
              <a:ext cx="775" cy="351"/>
            </a:xfrm>
            <a:custGeom>
              <a:rect b="b" l="l" r="r" t="t"/>
              <a:pathLst>
                <a:path extrusionOk="0" h="351" w="775">
                  <a:moveTo>
                    <a:pt x="532" y="5"/>
                  </a:moveTo>
                  <a:lnTo>
                    <a:pt x="547" y="7"/>
                  </a:lnTo>
                  <a:lnTo>
                    <a:pt x="563" y="10"/>
                  </a:lnTo>
                  <a:lnTo>
                    <a:pt x="578" y="11"/>
                  </a:lnTo>
                  <a:lnTo>
                    <a:pt x="593" y="11"/>
                  </a:lnTo>
                  <a:lnTo>
                    <a:pt x="609" y="11"/>
                  </a:lnTo>
                  <a:lnTo>
                    <a:pt x="624" y="11"/>
                  </a:lnTo>
                  <a:lnTo>
                    <a:pt x="640" y="10"/>
                  </a:lnTo>
                  <a:lnTo>
                    <a:pt x="655" y="8"/>
                  </a:lnTo>
                  <a:lnTo>
                    <a:pt x="671" y="7"/>
                  </a:lnTo>
                  <a:lnTo>
                    <a:pt x="685" y="5"/>
                  </a:lnTo>
                  <a:lnTo>
                    <a:pt x="700" y="3"/>
                  </a:lnTo>
                  <a:lnTo>
                    <a:pt x="715" y="2"/>
                  </a:lnTo>
                  <a:lnTo>
                    <a:pt x="730" y="1"/>
                  </a:lnTo>
                  <a:lnTo>
                    <a:pt x="745" y="0"/>
                  </a:lnTo>
                  <a:lnTo>
                    <a:pt x="760" y="0"/>
                  </a:lnTo>
                  <a:lnTo>
                    <a:pt x="775" y="0"/>
                  </a:lnTo>
                  <a:lnTo>
                    <a:pt x="766" y="11"/>
                  </a:lnTo>
                  <a:lnTo>
                    <a:pt x="757" y="22"/>
                  </a:lnTo>
                  <a:lnTo>
                    <a:pt x="750" y="34"/>
                  </a:lnTo>
                  <a:lnTo>
                    <a:pt x="742" y="45"/>
                  </a:lnTo>
                  <a:lnTo>
                    <a:pt x="736" y="58"/>
                  </a:lnTo>
                  <a:lnTo>
                    <a:pt x="730" y="70"/>
                  </a:lnTo>
                  <a:lnTo>
                    <a:pt x="725" y="83"/>
                  </a:lnTo>
                  <a:lnTo>
                    <a:pt x="720" y="95"/>
                  </a:lnTo>
                  <a:lnTo>
                    <a:pt x="703" y="105"/>
                  </a:lnTo>
                  <a:lnTo>
                    <a:pt x="687" y="118"/>
                  </a:lnTo>
                  <a:lnTo>
                    <a:pt x="672" y="133"/>
                  </a:lnTo>
                  <a:lnTo>
                    <a:pt x="657" y="149"/>
                  </a:lnTo>
                  <a:lnTo>
                    <a:pt x="641" y="165"/>
                  </a:lnTo>
                  <a:lnTo>
                    <a:pt x="626" y="180"/>
                  </a:lnTo>
                  <a:lnTo>
                    <a:pt x="610" y="194"/>
                  </a:lnTo>
                  <a:lnTo>
                    <a:pt x="593" y="205"/>
                  </a:lnTo>
                  <a:lnTo>
                    <a:pt x="585" y="215"/>
                  </a:lnTo>
                  <a:lnTo>
                    <a:pt x="581" y="226"/>
                  </a:lnTo>
                  <a:lnTo>
                    <a:pt x="580" y="236"/>
                  </a:lnTo>
                  <a:lnTo>
                    <a:pt x="584" y="247"/>
                  </a:lnTo>
                  <a:lnTo>
                    <a:pt x="598" y="255"/>
                  </a:lnTo>
                  <a:lnTo>
                    <a:pt x="612" y="258"/>
                  </a:lnTo>
                  <a:lnTo>
                    <a:pt x="626" y="260"/>
                  </a:lnTo>
                  <a:lnTo>
                    <a:pt x="641" y="258"/>
                  </a:lnTo>
                  <a:lnTo>
                    <a:pt x="655" y="255"/>
                  </a:lnTo>
                  <a:lnTo>
                    <a:pt x="669" y="250"/>
                  </a:lnTo>
                  <a:lnTo>
                    <a:pt x="683" y="245"/>
                  </a:lnTo>
                  <a:lnTo>
                    <a:pt x="695" y="238"/>
                  </a:lnTo>
                  <a:lnTo>
                    <a:pt x="689" y="250"/>
                  </a:lnTo>
                  <a:lnTo>
                    <a:pt x="682" y="260"/>
                  </a:lnTo>
                  <a:lnTo>
                    <a:pt x="673" y="269"/>
                  </a:lnTo>
                  <a:lnTo>
                    <a:pt x="664" y="277"/>
                  </a:lnTo>
                  <a:lnTo>
                    <a:pt x="656" y="284"/>
                  </a:lnTo>
                  <a:lnTo>
                    <a:pt x="646" y="290"/>
                  </a:lnTo>
                  <a:lnTo>
                    <a:pt x="635" y="294"/>
                  </a:lnTo>
                  <a:lnTo>
                    <a:pt x="622" y="297"/>
                  </a:lnTo>
                  <a:lnTo>
                    <a:pt x="614" y="300"/>
                  </a:lnTo>
                  <a:lnTo>
                    <a:pt x="604" y="304"/>
                  </a:lnTo>
                  <a:lnTo>
                    <a:pt x="595" y="308"/>
                  </a:lnTo>
                  <a:lnTo>
                    <a:pt x="586" y="313"/>
                  </a:lnTo>
                  <a:lnTo>
                    <a:pt x="576" y="318"/>
                  </a:lnTo>
                  <a:lnTo>
                    <a:pt x="568" y="323"/>
                  </a:lnTo>
                  <a:lnTo>
                    <a:pt x="558" y="329"/>
                  </a:lnTo>
                  <a:lnTo>
                    <a:pt x="549" y="334"/>
                  </a:lnTo>
                  <a:lnTo>
                    <a:pt x="440" y="321"/>
                  </a:lnTo>
                  <a:lnTo>
                    <a:pt x="190" y="351"/>
                  </a:lnTo>
                  <a:lnTo>
                    <a:pt x="166" y="351"/>
                  </a:lnTo>
                  <a:lnTo>
                    <a:pt x="143" y="350"/>
                  </a:lnTo>
                  <a:lnTo>
                    <a:pt x="118" y="346"/>
                  </a:lnTo>
                  <a:lnTo>
                    <a:pt x="94" y="342"/>
                  </a:lnTo>
                  <a:lnTo>
                    <a:pt x="71" y="338"/>
                  </a:lnTo>
                  <a:lnTo>
                    <a:pt x="47" y="334"/>
                  </a:lnTo>
                  <a:lnTo>
                    <a:pt x="24" y="331"/>
                  </a:lnTo>
                  <a:lnTo>
                    <a:pt x="0" y="330"/>
                  </a:lnTo>
                  <a:lnTo>
                    <a:pt x="252" y="78"/>
                  </a:lnTo>
                  <a:lnTo>
                    <a:pt x="265" y="76"/>
                  </a:lnTo>
                  <a:lnTo>
                    <a:pt x="280" y="78"/>
                  </a:lnTo>
                  <a:lnTo>
                    <a:pt x="295" y="80"/>
                  </a:lnTo>
                  <a:lnTo>
                    <a:pt x="310" y="81"/>
                  </a:lnTo>
                  <a:lnTo>
                    <a:pt x="324" y="81"/>
                  </a:lnTo>
                  <a:lnTo>
                    <a:pt x="337" y="80"/>
                  </a:lnTo>
                  <a:lnTo>
                    <a:pt x="350" y="74"/>
                  </a:lnTo>
                  <a:lnTo>
                    <a:pt x="360" y="64"/>
                  </a:lnTo>
                  <a:lnTo>
                    <a:pt x="372" y="58"/>
                  </a:lnTo>
                  <a:lnTo>
                    <a:pt x="384" y="53"/>
                  </a:lnTo>
                  <a:lnTo>
                    <a:pt x="398" y="49"/>
                  </a:lnTo>
                  <a:lnTo>
                    <a:pt x="412" y="44"/>
                  </a:lnTo>
                  <a:lnTo>
                    <a:pt x="424" y="39"/>
                  </a:lnTo>
                  <a:lnTo>
                    <a:pt x="435" y="33"/>
                  </a:lnTo>
                  <a:lnTo>
                    <a:pt x="445" y="24"/>
                  </a:lnTo>
                  <a:lnTo>
                    <a:pt x="453" y="12"/>
                  </a:lnTo>
                  <a:lnTo>
                    <a:pt x="466" y="17"/>
                  </a:lnTo>
                  <a:lnTo>
                    <a:pt x="474" y="31"/>
                  </a:lnTo>
                  <a:lnTo>
                    <a:pt x="477" y="45"/>
                  </a:lnTo>
                  <a:lnTo>
                    <a:pt x="485" y="59"/>
                  </a:lnTo>
                  <a:lnTo>
                    <a:pt x="548" y="99"/>
                  </a:lnTo>
                  <a:lnTo>
                    <a:pt x="532" y="5"/>
                  </a:lnTo>
                  <a:close/>
                </a:path>
              </a:pathLst>
            </a:custGeom>
            <a:solidFill>
              <a:srgbClr val="D8E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1" name="Google Shape;321;p5"/>
            <p:cNvSpPr/>
            <p:nvPr/>
          </p:nvSpPr>
          <p:spPr>
            <a:xfrm>
              <a:off x="4101" y="3431"/>
              <a:ext cx="33" cy="47"/>
            </a:xfrm>
            <a:custGeom>
              <a:rect b="b" l="l" r="r" t="t"/>
              <a:pathLst>
                <a:path extrusionOk="0" h="47" w="33">
                  <a:moveTo>
                    <a:pt x="33" y="47"/>
                  </a:moveTo>
                  <a:lnTo>
                    <a:pt x="22" y="43"/>
                  </a:lnTo>
                  <a:lnTo>
                    <a:pt x="11" y="37"/>
                  </a:lnTo>
                  <a:lnTo>
                    <a:pt x="4" y="26"/>
                  </a:lnTo>
                  <a:lnTo>
                    <a:pt x="0" y="9"/>
                  </a:lnTo>
                  <a:lnTo>
                    <a:pt x="6" y="6"/>
                  </a:lnTo>
                  <a:lnTo>
                    <a:pt x="14" y="2"/>
                  </a:lnTo>
                  <a:lnTo>
                    <a:pt x="20" y="0"/>
                  </a:lnTo>
                  <a:lnTo>
                    <a:pt x="25" y="0"/>
                  </a:lnTo>
                  <a:lnTo>
                    <a:pt x="33" y="47"/>
                  </a:lnTo>
                  <a:close/>
                </a:path>
              </a:pathLst>
            </a:custGeom>
            <a:solidFill>
              <a:srgbClr val="D8D8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2" name="Google Shape;322;p5"/>
            <p:cNvSpPr/>
            <p:nvPr/>
          </p:nvSpPr>
          <p:spPr>
            <a:xfrm>
              <a:off x="4184" y="3465"/>
              <a:ext cx="425" cy="344"/>
            </a:xfrm>
            <a:custGeom>
              <a:rect b="b" l="l" r="r" t="t"/>
              <a:pathLst>
                <a:path extrusionOk="0" h="344" w="425">
                  <a:moveTo>
                    <a:pt x="425" y="48"/>
                  </a:moveTo>
                  <a:lnTo>
                    <a:pt x="372" y="124"/>
                  </a:lnTo>
                  <a:lnTo>
                    <a:pt x="289" y="297"/>
                  </a:lnTo>
                  <a:lnTo>
                    <a:pt x="280" y="302"/>
                  </a:lnTo>
                  <a:lnTo>
                    <a:pt x="271" y="307"/>
                  </a:lnTo>
                  <a:lnTo>
                    <a:pt x="261" y="311"/>
                  </a:lnTo>
                  <a:lnTo>
                    <a:pt x="253" y="315"/>
                  </a:lnTo>
                  <a:lnTo>
                    <a:pt x="243" y="318"/>
                  </a:lnTo>
                  <a:lnTo>
                    <a:pt x="234" y="322"/>
                  </a:lnTo>
                  <a:lnTo>
                    <a:pt x="225" y="327"/>
                  </a:lnTo>
                  <a:lnTo>
                    <a:pt x="217" y="332"/>
                  </a:lnTo>
                  <a:lnTo>
                    <a:pt x="208" y="333"/>
                  </a:lnTo>
                  <a:lnTo>
                    <a:pt x="198" y="336"/>
                  </a:lnTo>
                  <a:lnTo>
                    <a:pt x="190" y="339"/>
                  </a:lnTo>
                  <a:lnTo>
                    <a:pt x="182" y="342"/>
                  </a:lnTo>
                  <a:lnTo>
                    <a:pt x="173" y="344"/>
                  </a:lnTo>
                  <a:lnTo>
                    <a:pt x="165" y="344"/>
                  </a:lnTo>
                  <a:lnTo>
                    <a:pt x="155" y="344"/>
                  </a:lnTo>
                  <a:lnTo>
                    <a:pt x="146" y="341"/>
                  </a:lnTo>
                  <a:lnTo>
                    <a:pt x="154" y="333"/>
                  </a:lnTo>
                  <a:lnTo>
                    <a:pt x="164" y="327"/>
                  </a:lnTo>
                  <a:lnTo>
                    <a:pt x="176" y="322"/>
                  </a:lnTo>
                  <a:lnTo>
                    <a:pt x="187" y="315"/>
                  </a:lnTo>
                  <a:lnTo>
                    <a:pt x="196" y="308"/>
                  </a:lnTo>
                  <a:lnTo>
                    <a:pt x="202" y="300"/>
                  </a:lnTo>
                  <a:lnTo>
                    <a:pt x="202" y="289"/>
                  </a:lnTo>
                  <a:lnTo>
                    <a:pt x="197" y="275"/>
                  </a:lnTo>
                  <a:lnTo>
                    <a:pt x="191" y="272"/>
                  </a:lnTo>
                  <a:lnTo>
                    <a:pt x="183" y="272"/>
                  </a:lnTo>
                  <a:lnTo>
                    <a:pt x="177" y="274"/>
                  </a:lnTo>
                  <a:lnTo>
                    <a:pt x="171" y="277"/>
                  </a:lnTo>
                  <a:lnTo>
                    <a:pt x="165" y="281"/>
                  </a:lnTo>
                  <a:lnTo>
                    <a:pt x="159" y="286"/>
                  </a:lnTo>
                  <a:lnTo>
                    <a:pt x="152" y="290"/>
                  </a:lnTo>
                  <a:lnTo>
                    <a:pt x="146" y="295"/>
                  </a:lnTo>
                  <a:lnTo>
                    <a:pt x="131" y="302"/>
                  </a:lnTo>
                  <a:lnTo>
                    <a:pt x="118" y="311"/>
                  </a:lnTo>
                  <a:lnTo>
                    <a:pt x="104" y="319"/>
                  </a:lnTo>
                  <a:lnTo>
                    <a:pt x="89" y="327"/>
                  </a:lnTo>
                  <a:lnTo>
                    <a:pt x="73" y="333"/>
                  </a:lnTo>
                  <a:lnTo>
                    <a:pt x="58" y="337"/>
                  </a:lnTo>
                  <a:lnTo>
                    <a:pt x="41" y="337"/>
                  </a:lnTo>
                  <a:lnTo>
                    <a:pt x="22" y="334"/>
                  </a:lnTo>
                  <a:lnTo>
                    <a:pt x="17" y="334"/>
                  </a:lnTo>
                  <a:lnTo>
                    <a:pt x="7" y="329"/>
                  </a:lnTo>
                  <a:lnTo>
                    <a:pt x="0" y="321"/>
                  </a:lnTo>
                  <a:lnTo>
                    <a:pt x="2" y="313"/>
                  </a:lnTo>
                  <a:lnTo>
                    <a:pt x="15" y="303"/>
                  </a:lnTo>
                  <a:lnTo>
                    <a:pt x="27" y="295"/>
                  </a:lnTo>
                  <a:lnTo>
                    <a:pt x="41" y="287"/>
                  </a:lnTo>
                  <a:lnTo>
                    <a:pt x="56" y="281"/>
                  </a:lnTo>
                  <a:lnTo>
                    <a:pt x="71" y="275"/>
                  </a:lnTo>
                  <a:lnTo>
                    <a:pt x="85" y="269"/>
                  </a:lnTo>
                  <a:lnTo>
                    <a:pt x="100" y="263"/>
                  </a:lnTo>
                  <a:lnTo>
                    <a:pt x="114" y="256"/>
                  </a:lnTo>
                  <a:lnTo>
                    <a:pt x="124" y="245"/>
                  </a:lnTo>
                  <a:lnTo>
                    <a:pt x="134" y="233"/>
                  </a:lnTo>
                  <a:lnTo>
                    <a:pt x="144" y="222"/>
                  </a:lnTo>
                  <a:lnTo>
                    <a:pt x="152" y="208"/>
                  </a:lnTo>
                  <a:lnTo>
                    <a:pt x="161" y="196"/>
                  </a:lnTo>
                  <a:lnTo>
                    <a:pt x="170" y="183"/>
                  </a:lnTo>
                  <a:lnTo>
                    <a:pt x="178" y="170"/>
                  </a:lnTo>
                  <a:lnTo>
                    <a:pt x="187" y="157"/>
                  </a:lnTo>
                  <a:lnTo>
                    <a:pt x="183" y="146"/>
                  </a:lnTo>
                  <a:lnTo>
                    <a:pt x="173" y="144"/>
                  </a:lnTo>
                  <a:lnTo>
                    <a:pt x="161" y="146"/>
                  </a:lnTo>
                  <a:lnTo>
                    <a:pt x="151" y="146"/>
                  </a:lnTo>
                  <a:lnTo>
                    <a:pt x="141" y="157"/>
                  </a:lnTo>
                  <a:lnTo>
                    <a:pt x="129" y="168"/>
                  </a:lnTo>
                  <a:lnTo>
                    <a:pt x="116" y="178"/>
                  </a:lnTo>
                  <a:lnTo>
                    <a:pt x="103" y="186"/>
                  </a:lnTo>
                  <a:lnTo>
                    <a:pt x="89" y="191"/>
                  </a:lnTo>
                  <a:lnTo>
                    <a:pt x="77" y="192"/>
                  </a:lnTo>
                  <a:lnTo>
                    <a:pt x="67" y="187"/>
                  </a:lnTo>
                  <a:lnTo>
                    <a:pt x="61" y="176"/>
                  </a:lnTo>
                  <a:lnTo>
                    <a:pt x="81" y="154"/>
                  </a:lnTo>
                  <a:lnTo>
                    <a:pt x="102" y="134"/>
                  </a:lnTo>
                  <a:lnTo>
                    <a:pt x="124" y="115"/>
                  </a:lnTo>
                  <a:lnTo>
                    <a:pt x="146" y="98"/>
                  </a:lnTo>
                  <a:lnTo>
                    <a:pt x="171" y="83"/>
                  </a:lnTo>
                  <a:lnTo>
                    <a:pt x="196" y="72"/>
                  </a:lnTo>
                  <a:lnTo>
                    <a:pt x="222" y="62"/>
                  </a:lnTo>
                  <a:lnTo>
                    <a:pt x="250" y="56"/>
                  </a:lnTo>
                  <a:lnTo>
                    <a:pt x="265" y="51"/>
                  </a:lnTo>
                  <a:lnTo>
                    <a:pt x="280" y="42"/>
                  </a:lnTo>
                  <a:lnTo>
                    <a:pt x="294" y="31"/>
                  </a:lnTo>
                  <a:lnTo>
                    <a:pt x="307" y="20"/>
                  </a:lnTo>
                  <a:lnTo>
                    <a:pt x="321" y="10"/>
                  </a:lnTo>
                  <a:lnTo>
                    <a:pt x="336" y="3"/>
                  </a:lnTo>
                  <a:lnTo>
                    <a:pt x="351" y="0"/>
                  </a:lnTo>
                  <a:lnTo>
                    <a:pt x="367" y="4"/>
                  </a:lnTo>
                  <a:lnTo>
                    <a:pt x="374" y="8"/>
                  </a:lnTo>
                  <a:lnTo>
                    <a:pt x="382" y="13"/>
                  </a:lnTo>
                  <a:lnTo>
                    <a:pt x="389" y="19"/>
                  </a:lnTo>
                  <a:lnTo>
                    <a:pt x="396" y="24"/>
                  </a:lnTo>
                  <a:lnTo>
                    <a:pt x="404" y="30"/>
                  </a:lnTo>
                  <a:lnTo>
                    <a:pt x="411" y="36"/>
                  </a:lnTo>
                  <a:lnTo>
                    <a:pt x="419" y="42"/>
                  </a:lnTo>
                  <a:lnTo>
                    <a:pt x="425" y="48"/>
                  </a:lnTo>
                  <a:close/>
                </a:path>
              </a:pathLst>
            </a:custGeom>
            <a:solidFill>
              <a:srgbClr val="CC9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3" name="Google Shape;323;p5"/>
            <p:cNvSpPr/>
            <p:nvPr/>
          </p:nvSpPr>
          <p:spPr>
            <a:xfrm>
              <a:off x="4079" y="3518"/>
              <a:ext cx="194" cy="78"/>
            </a:xfrm>
            <a:custGeom>
              <a:rect b="b" l="l" r="r" t="t"/>
              <a:pathLst>
                <a:path extrusionOk="0" h="78" w="194">
                  <a:moveTo>
                    <a:pt x="69" y="25"/>
                  </a:moveTo>
                  <a:lnTo>
                    <a:pt x="75" y="23"/>
                  </a:lnTo>
                  <a:lnTo>
                    <a:pt x="81" y="19"/>
                  </a:lnTo>
                  <a:lnTo>
                    <a:pt x="88" y="16"/>
                  </a:lnTo>
                  <a:lnTo>
                    <a:pt x="94" y="14"/>
                  </a:lnTo>
                  <a:lnTo>
                    <a:pt x="100" y="12"/>
                  </a:lnTo>
                  <a:lnTo>
                    <a:pt x="107" y="10"/>
                  </a:lnTo>
                  <a:lnTo>
                    <a:pt x="114" y="12"/>
                  </a:lnTo>
                  <a:lnTo>
                    <a:pt x="121" y="13"/>
                  </a:lnTo>
                  <a:lnTo>
                    <a:pt x="124" y="18"/>
                  </a:lnTo>
                  <a:lnTo>
                    <a:pt x="126" y="23"/>
                  </a:lnTo>
                  <a:lnTo>
                    <a:pt x="131" y="24"/>
                  </a:lnTo>
                  <a:lnTo>
                    <a:pt x="135" y="21"/>
                  </a:lnTo>
                  <a:lnTo>
                    <a:pt x="141" y="15"/>
                  </a:lnTo>
                  <a:lnTo>
                    <a:pt x="147" y="12"/>
                  </a:lnTo>
                  <a:lnTo>
                    <a:pt x="155" y="8"/>
                  </a:lnTo>
                  <a:lnTo>
                    <a:pt x="162" y="7"/>
                  </a:lnTo>
                  <a:lnTo>
                    <a:pt x="169" y="5"/>
                  </a:lnTo>
                  <a:lnTo>
                    <a:pt x="178" y="4"/>
                  </a:lnTo>
                  <a:lnTo>
                    <a:pt x="187" y="4"/>
                  </a:lnTo>
                  <a:lnTo>
                    <a:pt x="194" y="4"/>
                  </a:lnTo>
                  <a:lnTo>
                    <a:pt x="193" y="10"/>
                  </a:lnTo>
                  <a:lnTo>
                    <a:pt x="189" y="14"/>
                  </a:lnTo>
                  <a:lnTo>
                    <a:pt x="186" y="15"/>
                  </a:lnTo>
                  <a:lnTo>
                    <a:pt x="179" y="16"/>
                  </a:lnTo>
                  <a:lnTo>
                    <a:pt x="173" y="16"/>
                  </a:lnTo>
                  <a:lnTo>
                    <a:pt x="167" y="16"/>
                  </a:lnTo>
                  <a:lnTo>
                    <a:pt x="161" y="18"/>
                  </a:lnTo>
                  <a:lnTo>
                    <a:pt x="156" y="20"/>
                  </a:lnTo>
                  <a:lnTo>
                    <a:pt x="148" y="28"/>
                  </a:lnTo>
                  <a:lnTo>
                    <a:pt x="141" y="35"/>
                  </a:lnTo>
                  <a:lnTo>
                    <a:pt x="133" y="42"/>
                  </a:lnTo>
                  <a:lnTo>
                    <a:pt x="127" y="51"/>
                  </a:lnTo>
                  <a:lnTo>
                    <a:pt x="120" y="59"/>
                  </a:lnTo>
                  <a:lnTo>
                    <a:pt x="112" y="66"/>
                  </a:lnTo>
                  <a:lnTo>
                    <a:pt x="105" y="72"/>
                  </a:lnTo>
                  <a:lnTo>
                    <a:pt x="96" y="78"/>
                  </a:lnTo>
                  <a:lnTo>
                    <a:pt x="93" y="72"/>
                  </a:lnTo>
                  <a:lnTo>
                    <a:pt x="93" y="65"/>
                  </a:lnTo>
                  <a:lnTo>
                    <a:pt x="95" y="59"/>
                  </a:lnTo>
                  <a:lnTo>
                    <a:pt x="100" y="52"/>
                  </a:lnTo>
                  <a:lnTo>
                    <a:pt x="105" y="46"/>
                  </a:lnTo>
                  <a:lnTo>
                    <a:pt x="107" y="40"/>
                  </a:lnTo>
                  <a:lnTo>
                    <a:pt x="109" y="34"/>
                  </a:lnTo>
                  <a:lnTo>
                    <a:pt x="105" y="28"/>
                  </a:lnTo>
                  <a:lnTo>
                    <a:pt x="104" y="29"/>
                  </a:lnTo>
                  <a:lnTo>
                    <a:pt x="99" y="33"/>
                  </a:lnTo>
                  <a:lnTo>
                    <a:pt x="90" y="38"/>
                  </a:lnTo>
                  <a:lnTo>
                    <a:pt x="80" y="41"/>
                  </a:lnTo>
                  <a:lnTo>
                    <a:pt x="70" y="45"/>
                  </a:lnTo>
                  <a:lnTo>
                    <a:pt x="60" y="47"/>
                  </a:lnTo>
                  <a:lnTo>
                    <a:pt x="53" y="45"/>
                  </a:lnTo>
                  <a:lnTo>
                    <a:pt x="48" y="40"/>
                  </a:lnTo>
                  <a:lnTo>
                    <a:pt x="47" y="26"/>
                  </a:lnTo>
                  <a:lnTo>
                    <a:pt x="42" y="28"/>
                  </a:lnTo>
                  <a:lnTo>
                    <a:pt x="36" y="28"/>
                  </a:lnTo>
                  <a:lnTo>
                    <a:pt x="29" y="26"/>
                  </a:lnTo>
                  <a:lnTo>
                    <a:pt x="23" y="25"/>
                  </a:lnTo>
                  <a:lnTo>
                    <a:pt x="17" y="24"/>
                  </a:lnTo>
                  <a:lnTo>
                    <a:pt x="11" y="20"/>
                  </a:lnTo>
                  <a:lnTo>
                    <a:pt x="5" y="16"/>
                  </a:lnTo>
                  <a:lnTo>
                    <a:pt x="0" y="12"/>
                  </a:lnTo>
                  <a:lnTo>
                    <a:pt x="2" y="8"/>
                  </a:lnTo>
                  <a:lnTo>
                    <a:pt x="3" y="5"/>
                  </a:lnTo>
                  <a:lnTo>
                    <a:pt x="7" y="3"/>
                  </a:lnTo>
                  <a:lnTo>
                    <a:pt x="11" y="0"/>
                  </a:lnTo>
                  <a:lnTo>
                    <a:pt x="18" y="5"/>
                  </a:lnTo>
                  <a:lnTo>
                    <a:pt x="26" y="8"/>
                  </a:lnTo>
                  <a:lnTo>
                    <a:pt x="34" y="7"/>
                  </a:lnTo>
                  <a:lnTo>
                    <a:pt x="44" y="5"/>
                  </a:lnTo>
                  <a:lnTo>
                    <a:pt x="52" y="5"/>
                  </a:lnTo>
                  <a:lnTo>
                    <a:pt x="59" y="8"/>
                  </a:lnTo>
                  <a:lnTo>
                    <a:pt x="65" y="14"/>
                  </a:lnTo>
                  <a:lnTo>
                    <a:pt x="69" y="2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4" name="Google Shape;324;p5"/>
            <p:cNvSpPr/>
            <p:nvPr/>
          </p:nvSpPr>
          <p:spPr>
            <a:xfrm>
              <a:off x="3869" y="3527"/>
              <a:ext cx="57" cy="20"/>
            </a:xfrm>
            <a:custGeom>
              <a:rect b="b" l="l" r="r" t="t"/>
              <a:pathLst>
                <a:path extrusionOk="0" h="20" w="57">
                  <a:moveTo>
                    <a:pt x="56" y="5"/>
                  </a:moveTo>
                  <a:lnTo>
                    <a:pt x="57" y="9"/>
                  </a:lnTo>
                  <a:lnTo>
                    <a:pt x="56" y="11"/>
                  </a:lnTo>
                  <a:lnTo>
                    <a:pt x="54" y="14"/>
                  </a:lnTo>
                  <a:lnTo>
                    <a:pt x="51" y="16"/>
                  </a:lnTo>
                  <a:lnTo>
                    <a:pt x="45" y="19"/>
                  </a:lnTo>
                  <a:lnTo>
                    <a:pt x="37" y="20"/>
                  </a:lnTo>
                  <a:lnTo>
                    <a:pt x="31" y="20"/>
                  </a:lnTo>
                  <a:lnTo>
                    <a:pt x="24" y="20"/>
                  </a:lnTo>
                  <a:lnTo>
                    <a:pt x="18" y="19"/>
                  </a:lnTo>
                  <a:lnTo>
                    <a:pt x="10" y="17"/>
                  </a:lnTo>
                  <a:lnTo>
                    <a:pt x="5" y="15"/>
                  </a:lnTo>
                  <a:lnTo>
                    <a:pt x="0" y="11"/>
                  </a:lnTo>
                  <a:lnTo>
                    <a:pt x="1" y="5"/>
                  </a:lnTo>
                  <a:lnTo>
                    <a:pt x="5" y="1"/>
                  </a:lnTo>
                  <a:lnTo>
                    <a:pt x="9" y="0"/>
                  </a:lnTo>
                  <a:lnTo>
                    <a:pt x="15" y="0"/>
                  </a:lnTo>
                  <a:lnTo>
                    <a:pt x="20" y="1"/>
                  </a:lnTo>
                  <a:lnTo>
                    <a:pt x="26" y="3"/>
                  </a:lnTo>
                  <a:lnTo>
                    <a:pt x="32" y="4"/>
                  </a:lnTo>
                  <a:lnTo>
                    <a:pt x="37" y="4"/>
                  </a:lnTo>
                  <a:lnTo>
                    <a:pt x="56"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5" name="Google Shape;325;p5"/>
            <p:cNvSpPr/>
            <p:nvPr/>
          </p:nvSpPr>
          <p:spPr>
            <a:xfrm>
              <a:off x="3822" y="3559"/>
              <a:ext cx="57" cy="20"/>
            </a:xfrm>
            <a:custGeom>
              <a:rect b="b" l="l" r="r" t="t"/>
              <a:pathLst>
                <a:path extrusionOk="0" h="20" w="57">
                  <a:moveTo>
                    <a:pt x="56" y="5"/>
                  </a:moveTo>
                  <a:lnTo>
                    <a:pt x="57" y="9"/>
                  </a:lnTo>
                  <a:lnTo>
                    <a:pt x="56" y="11"/>
                  </a:lnTo>
                  <a:lnTo>
                    <a:pt x="53" y="14"/>
                  </a:lnTo>
                  <a:lnTo>
                    <a:pt x="51" y="16"/>
                  </a:lnTo>
                  <a:lnTo>
                    <a:pt x="45" y="19"/>
                  </a:lnTo>
                  <a:lnTo>
                    <a:pt x="37" y="20"/>
                  </a:lnTo>
                  <a:lnTo>
                    <a:pt x="31" y="20"/>
                  </a:lnTo>
                  <a:lnTo>
                    <a:pt x="24" y="20"/>
                  </a:lnTo>
                  <a:lnTo>
                    <a:pt x="17" y="19"/>
                  </a:lnTo>
                  <a:lnTo>
                    <a:pt x="10" y="18"/>
                  </a:lnTo>
                  <a:lnTo>
                    <a:pt x="5" y="15"/>
                  </a:lnTo>
                  <a:lnTo>
                    <a:pt x="0" y="11"/>
                  </a:lnTo>
                  <a:lnTo>
                    <a:pt x="1" y="5"/>
                  </a:lnTo>
                  <a:lnTo>
                    <a:pt x="4" y="1"/>
                  </a:lnTo>
                  <a:lnTo>
                    <a:pt x="9" y="0"/>
                  </a:lnTo>
                  <a:lnTo>
                    <a:pt x="14" y="0"/>
                  </a:lnTo>
                  <a:lnTo>
                    <a:pt x="20" y="1"/>
                  </a:lnTo>
                  <a:lnTo>
                    <a:pt x="26" y="3"/>
                  </a:lnTo>
                  <a:lnTo>
                    <a:pt x="32" y="4"/>
                  </a:lnTo>
                  <a:lnTo>
                    <a:pt x="37" y="4"/>
                  </a:lnTo>
                  <a:lnTo>
                    <a:pt x="56"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6" name="Google Shape;326;p5"/>
            <p:cNvSpPr/>
            <p:nvPr/>
          </p:nvSpPr>
          <p:spPr>
            <a:xfrm>
              <a:off x="3862" y="3599"/>
              <a:ext cx="310" cy="31"/>
            </a:xfrm>
            <a:custGeom>
              <a:rect b="b" l="l" r="r" t="t"/>
              <a:pathLst>
                <a:path extrusionOk="0" h="31" w="310">
                  <a:moveTo>
                    <a:pt x="276" y="17"/>
                  </a:moveTo>
                  <a:lnTo>
                    <a:pt x="287" y="17"/>
                  </a:lnTo>
                  <a:lnTo>
                    <a:pt x="296" y="17"/>
                  </a:lnTo>
                  <a:lnTo>
                    <a:pt x="303" y="21"/>
                  </a:lnTo>
                  <a:lnTo>
                    <a:pt x="310" y="27"/>
                  </a:lnTo>
                  <a:lnTo>
                    <a:pt x="291" y="31"/>
                  </a:lnTo>
                  <a:lnTo>
                    <a:pt x="272" y="31"/>
                  </a:lnTo>
                  <a:lnTo>
                    <a:pt x="254" y="28"/>
                  </a:lnTo>
                  <a:lnTo>
                    <a:pt x="235" y="25"/>
                  </a:lnTo>
                  <a:lnTo>
                    <a:pt x="217" y="21"/>
                  </a:lnTo>
                  <a:lnTo>
                    <a:pt x="198" y="16"/>
                  </a:lnTo>
                  <a:lnTo>
                    <a:pt x="178" y="13"/>
                  </a:lnTo>
                  <a:lnTo>
                    <a:pt x="158" y="13"/>
                  </a:lnTo>
                  <a:lnTo>
                    <a:pt x="140" y="12"/>
                  </a:lnTo>
                  <a:lnTo>
                    <a:pt x="120" y="11"/>
                  </a:lnTo>
                  <a:lnTo>
                    <a:pt x="100" y="11"/>
                  </a:lnTo>
                  <a:lnTo>
                    <a:pt x="82" y="11"/>
                  </a:lnTo>
                  <a:lnTo>
                    <a:pt x="62" y="13"/>
                  </a:lnTo>
                  <a:lnTo>
                    <a:pt x="43" y="16"/>
                  </a:lnTo>
                  <a:lnTo>
                    <a:pt x="25" y="20"/>
                  </a:lnTo>
                  <a:lnTo>
                    <a:pt x="6" y="25"/>
                  </a:lnTo>
                  <a:lnTo>
                    <a:pt x="4" y="22"/>
                  </a:lnTo>
                  <a:lnTo>
                    <a:pt x="1" y="18"/>
                  </a:lnTo>
                  <a:lnTo>
                    <a:pt x="0" y="15"/>
                  </a:lnTo>
                  <a:lnTo>
                    <a:pt x="0" y="11"/>
                  </a:lnTo>
                  <a:lnTo>
                    <a:pt x="5" y="10"/>
                  </a:lnTo>
                  <a:lnTo>
                    <a:pt x="12" y="7"/>
                  </a:lnTo>
                  <a:lnTo>
                    <a:pt x="23" y="6"/>
                  </a:lnTo>
                  <a:lnTo>
                    <a:pt x="37" y="4"/>
                  </a:lnTo>
                  <a:lnTo>
                    <a:pt x="52" y="2"/>
                  </a:lnTo>
                  <a:lnTo>
                    <a:pt x="70" y="1"/>
                  </a:lnTo>
                  <a:lnTo>
                    <a:pt x="90" y="0"/>
                  </a:lnTo>
                  <a:lnTo>
                    <a:pt x="110" y="0"/>
                  </a:lnTo>
                  <a:lnTo>
                    <a:pt x="132" y="0"/>
                  </a:lnTo>
                  <a:lnTo>
                    <a:pt x="155" y="0"/>
                  </a:lnTo>
                  <a:lnTo>
                    <a:pt x="176" y="1"/>
                  </a:lnTo>
                  <a:lnTo>
                    <a:pt x="198" y="2"/>
                  </a:lnTo>
                  <a:lnTo>
                    <a:pt x="219" y="5"/>
                  </a:lnTo>
                  <a:lnTo>
                    <a:pt x="240" y="9"/>
                  </a:lnTo>
                  <a:lnTo>
                    <a:pt x="259" y="12"/>
                  </a:lnTo>
                  <a:lnTo>
                    <a:pt x="276" y="1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7" name="Google Shape;327;p5"/>
            <p:cNvSpPr/>
            <p:nvPr/>
          </p:nvSpPr>
          <p:spPr>
            <a:xfrm>
              <a:off x="3836" y="3632"/>
              <a:ext cx="317" cy="42"/>
            </a:xfrm>
            <a:custGeom>
              <a:rect b="b" l="l" r="r" t="t"/>
              <a:pathLst>
                <a:path extrusionOk="0" h="42" w="317">
                  <a:moveTo>
                    <a:pt x="316" y="27"/>
                  </a:moveTo>
                  <a:lnTo>
                    <a:pt x="317" y="39"/>
                  </a:lnTo>
                  <a:lnTo>
                    <a:pt x="300" y="36"/>
                  </a:lnTo>
                  <a:lnTo>
                    <a:pt x="284" y="34"/>
                  </a:lnTo>
                  <a:lnTo>
                    <a:pt x="267" y="29"/>
                  </a:lnTo>
                  <a:lnTo>
                    <a:pt x="251" y="24"/>
                  </a:lnTo>
                  <a:lnTo>
                    <a:pt x="234" y="20"/>
                  </a:lnTo>
                  <a:lnTo>
                    <a:pt x="218" y="18"/>
                  </a:lnTo>
                  <a:lnTo>
                    <a:pt x="199" y="16"/>
                  </a:lnTo>
                  <a:lnTo>
                    <a:pt x="181" y="19"/>
                  </a:lnTo>
                  <a:lnTo>
                    <a:pt x="157" y="19"/>
                  </a:lnTo>
                  <a:lnTo>
                    <a:pt x="135" y="20"/>
                  </a:lnTo>
                  <a:lnTo>
                    <a:pt x="114" y="24"/>
                  </a:lnTo>
                  <a:lnTo>
                    <a:pt x="91" y="27"/>
                  </a:lnTo>
                  <a:lnTo>
                    <a:pt x="70" y="32"/>
                  </a:lnTo>
                  <a:lnTo>
                    <a:pt x="49" y="36"/>
                  </a:lnTo>
                  <a:lnTo>
                    <a:pt x="27" y="40"/>
                  </a:lnTo>
                  <a:lnTo>
                    <a:pt x="5" y="42"/>
                  </a:lnTo>
                  <a:lnTo>
                    <a:pt x="1" y="39"/>
                  </a:lnTo>
                  <a:lnTo>
                    <a:pt x="0" y="35"/>
                  </a:lnTo>
                  <a:lnTo>
                    <a:pt x="0" y="31"/>
                  </a:lnTo>
                  <a:lnTo>
                    <a:pt x="0" y="26"/>
                  </a:lnTo>
                  <a:lnTo>
                    <a:pt x="18" y="23"/>
                  </a:lnTo>
                  <a:lnTo>
                    <a:pt x="37" y="19"/>
                  </a:lnTo>
                  <a:lnTo>
                    <a:pt x="57" y="15"/>
                  </a:lnTo>
                  <a:lnTo>
                    <a:pt x="77" y="11"/>
                  </a:lnTo>
                  <a:lnTo>
                    <a:pt x="98" y="9"/>
                  </a:lnTo>
                  <a:lnTo>
                    <a:pt x="117" y="5"/>
                  </a:lnTo>
                  <a:lnTo>
                    <a:pt x="139" y="3"/>
                  </a:lnTo>
                  <a:lnTo>
                    <a:pt x="160" y="1"/>
                  </a:lnTo>
                  <a:lnTo>
                    <a:pt x="181" y="0"/>
                  </a:lnTo>
                  <a:lnTo>
                    <a:pt x="201" y="0"/>
                  </a:lnTo>
                  <a:lnTo>
                    <a:pt x="222" y="1"/>
                  </a:lnTo>
                  <a:lnTo>
                    <a:pt x="241" y="4"/>
                  </a:lnTo>
                  <a:lnTo>
                    <a:pt x="261" y="6"/>
                  </a:lnTo>
                  <a:lnTo>
                    <a:pt x="280" y="13"/>
                  </a:lnTo>
                  <a:lnTo>
                    <a:pt x="298" y="19"/>
                  </a:lnTo>
                  <a:lnTo>
                    <a:pt x="316" y="2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8" name="Google Shape;328;p5"/>
            <p:cNvSpPr/>
            <p:nvPr/>
          </p:nvSpPr>
          <p:spPr>
            <a:xfrm>
              <a:off x="3742" y="3655"/>
              <a:ext cx="68" cy="23"/>
            </a:xfrm>
            <a:custGeom>
              <a:rect b="b" l="l" r="r" t="t"/>
              <a:pathLst>
                <a:path extrusionOk="0" h="23" w="68">
                  <a:moveTo>
                    <a:pt x="68" y="22"/>
                  </a:moveTo>
                  <a:lnTo>
                    <a:pt x="60" y="23"/>
                  </a:lnTo>
                  <a:lnTo>
                    <a:pt x="52" y="23"/>
                  </a:lnTo>
                  <a:lnTo>
                    <a:pt x="43" y="23"/>
                  </a:lnTo>
                  <a:lnTo>
                    <a:pt x="33" y="23"/>
                  </a:lnTo>
                  <a:lnTo>
                    <a:pt x="23" y="21"/>
                  </a:lnTo>
                  <a:lnTo>
                    <a:pt x="14" y="18"/>
                  </a:lnTo>
                  <a:lnTo>
                    <a:pt x="6" y="16"/>
                  </a:lnTo>
                  <a:lnTo>
                    <a:pt x="0" y="11"/>
                  </a:lnTo>
                  <a:lnTo>
                    <a:pt x="3" y="4"/>
                  </a:lnTo>
                  <a:lnTo>
                    <a:pt x="8" y="1"/>
                  </a:lnTo>
                  <a:lnTo>
                    <a:pt x="14" y="0"/>
                  </a:lnTo>
                  <a:lnTo>
                    <a:pt x="22" y="0"/>
                  </a:lnTo>
                  <a:lnTo>
                    <a:pt x="29" y="1"/>
                  </a:lnTo>
                  <a:lnTo>
                    <a:pt x="37" y="2"/>
                  </a:lnTo>
                  <a:lnTo>
                    <a:pt x="44" y="3"/>
                  </a:lnTo>
                  <a:lnTo>
                    <a:pt x="52" y="3"/>
                  </a:lnTo>
                  <a:lnTo>
                    <a:pt x="54" y="7"/>
                  </a:lnTo>
                  <a:lnTo>
                    <a:pt x="60" y="12"/>
                  </a:lnTo>
                  <a:lnTo>
                    <a:pt x="67" y="17"/>
                  </a:lnTo>
                  <a:lnTo>
                    <a:pt x="68" y="2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9" name="Google Shape;329;p5"/>
            <p:cNvSpPr/>
            <p:nvPr/>
          </p:nvSpPr>
          <p:spPr>
            <a:xfrm>
              <a:off x="3825" y="3690"/>
              <a:ext cx="339" cy="43"/>
            </a:xfrm>
            <a:custGeom>
              <a:rect b="b" l="l" r="r" t="t"/>
              <a:pathLst>
                <a:path extrusionOk="0" h="43" w="339">
                  <a:moveTo>
                    <a:pt x="338" y="24"/>
                  </a:moveTo>
                  <a:lnTo>
                    <a:pt x="339" y="31"/>
                  </a:lnTo>
                  <a:lnTo>
                    <a:pt x="319" y="28"/>
                  </a:lnTo>
                  <a:lnTo>
                    <a:pt x="298" y="24"/>
                  </a:lnTo>
                  <a:lnTo>
                    <a:pt x="278" y="21"/>
                  </a:lnTo>
                  <a:lnTo>
                    <a:pt x="257" y="20"/>
                  </a:lnTo>
                  <a:lnTo>
                    <a:pt x="236" y="19"/>
                  </a:lnTo>
                  <a:lnTo>
                    <a:pt x="215" y="18"/>
                  </a:lnTo>
                  <a:lnTo>
                    <a:pt x="194" y="18"/>
                  </a:lnTo>
                  <a:lnTo>
                    <a:pt x="173" y="19"/>
                  </a:lnTo>
                  <a:lnTo>
                    <a:pt x="152" y="20"/>
                  </a:lnTo>
                  <a:lnTo>
                    <a:pt x="130" y="21"/>
                  </a:lnTo>
                  <a:lnTo>
                    <a:pt x="109" y="24"/>
                  </a:lnTo>
                  <a:lnTo>
                    <a:pt x="88" y="26"/>
                  </a:lnTo>
                  <a:lnTo>
                    <a:pt x="67" y="30"/>
                  </a:lnTo>
                  <a:lnTo>
                    <a:pt x="45" y="34"/>
                  </a:lnTo>
                  <a:lnTo>
                    <a:pt x="26" y="38"/>
                  </a:lnTo>
                  <a:lnTo>
                    <a:pt x="5" y="43"/>
                  </a:lnTo>
                  <a:lnTo>
                    <a:pt x="2" y="40"/>
                  </a:lnTo>
                  <a:lnTo>
                    <a:pt x="1" y="36"/>
                  </a:lnTo>
                  <a:lnTo>
                    <a:pt x="0" y="33"/>
                  </a:lnTo>
                  <a:lnTo>
                    <a:pt x="0" y="29"/>
                  </a:lnTo>
                  <a:lnTo>
                    <a:pt x="8" y="26"/>
                  </a:lnTo>
                  <a:lnTo>
                    <a:pt x="17" y="24"/>
                  </a:lnTo>
                  <a:lnTo>
                    <a:pt x="27" y="21"/>
                  </a:lnTo>
                  <a:lnTo>
                    <a:pt x="36" y="20"/>
                  </a:lnTo>
                  <a:lnTo>
                    <a:pt x="45" y="19"/>
                  </a:lnTo>
                  <a:lnTo>
                    <a:pt x="55" y="18"/>
                  </a:lnTo>
                  <a:lnTo>
                    <a:pt x="65" y="15"/>
                  </a:lnTo>
                  <a:lnTo>
                    <a:pt x="75" y="14"/>
                  </a:lnTo>
                  <a:lnTo>
                    <a:pt x="91" y="10"/>
                  </a:lnTo>
                  <a:lnTo>
                    <a:pt x="109" y="8"/>
                  </a:lnTo>
                  <a:lnTo>
                    <a:pt x="125" y="4"/>
                  </a:lnTo>
                  <a:lnTo>
                    <a:pt x="142" y="3"/>
                  </a:lnTo>
                  <a:lnTo>
                    <a:pt x="158" y="2"/>
                  </a:lnTo>
                  <a:lnTo>
                    <a:pt x="176" y="0"/>
                  </a:lnTo>
                  <a:lnTo>
                    <a:pt x="193" y="0"/>
                  </a:lnTo>
                  <a:lnTo>
                    <a:pt x="209" y="0"/>
                  </a:lnTo>
                  <a:lnTo>
                    <a:pt x="226" y="2"/>
                  </a:lnTo>
                  <a:lnTo>
                    <a:pt x="242" y="3"/>
                  </a:lnTo>
                  <a:lnTo>
                    <a:pt x="260" y="5"/>
                  </a:lnTo>
                  <a:lnTo>
                    <a:pt x="276" y="8"/>
                  </a:lnTo>
                  <a:lnTo>
                    <a:pt x="292" y="10"/>
                  </a:lnTo>
                  <a:lnTo>
                    <a:pt x="307" y="14"/>
                  </a:lnTo>
                  <a:lnTo>
                    <a:pt x="323" y="19"/>
                  </a:lnTo>
                  <a:lnTo>
                    <a:pt x="338" y="2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0" name="Google Shape;330;p5"/>
            <p:cNvSpPr/>
            <p:nvPr/>
          </p:nvSpPr>
          <p:spPr>
            <a:xfrm>
              <a:off x="3716" y="3715"/>
              <a:ext cx="65" cy="24"/>
            </a:xfrm>
            <a:custGeom>
              <a:rect b="b" l="l" r="r" t="t"/>
              <a:pathLst>
                <a:path extrusionOk="0" h="24" w="65">
                  <a:moveTo>
                    <a:pt x="65" y="21"/>
                  </a:moveTo>
                  <a:lnTo>
                    <a:pt x="58" y="24"/>
                  </a:lnTo>
                  <a:lnTo>
                    <a:pt x="49" y="24"/>
                  </a:lnTo>
                  <a:lnTo>
                    <a:pt x="40" y="24"/>
                  </a:lnTo>
                  <a:lnTo>
                    <a:pt x="32" y="22"/>
                  </a:lnTo>
                  <a:lnTo>
                    <a:pt x="23" y="20"/>
                  </a:lnTo>
                  <a:lnTo>
                    <a:pt x="14" y="18"/>
                  </a:lnTo>
                  <a:lnTo>
                    <a:pt x="6" y="14"/>
                  </a:lnTo>
                  <a:lnTo>
                    <a:pt x="0" y="10"/>
                  </a:lnTo>
                  <a:lnTo>
                    <a:pt x="3" y="4"/>
                  </a:lnTo>
                  <a:lnTo>
                    <a:pt x="9" y="0"/>
                  </a:lnTo>
                  <a:lnTo>
                    <a:pt x="17" y="0"/>
                  </a:lnTo>
                  <a:lnTo>
                    <a:pt x="24" y="1"/>
                  </a:lnTo>
                  <a:lnTo>
                    <a:pt x="33" y="4"/>
                  </a:lnTo>
                  <a:lnTo>
                    <a:pt x="40" y="6"/>
                  </a:lnTo>
                  <a:lnTo>
                    <a:pt x="49" y="9"/>
                  </a:lnTo>
                  <a:lnTo>
                    <a:pt x="57" y="9"/>
                  </a:lnTo>
                  <a:lnTo>
                    <a:pt x="65" y="2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1" name="Google Shape;331;p5"/>
            <p:cNvSpPr/>
            <p:nvPr/>
          </p:nvSpPr>
          <p:spPr>
            <a:xfrm>
              <a:off x="3780" y="3604"/>
              <a:ext cx="66" cy="23"/>
            </a:xfrm>
            <a:custGeom>
              <a:rect b="b" l="l" r="r" t="t"/>
              <a:pathLst>
                <a:path extrusionOk="0" h="23" w="66">
                  <a:moveTo>
                    <a:pt x="66" y="21"/>
                  </a:moveTo>
                  <a:lnTo>
                    <a:pt x="58" y="22"/>
                  </a:lnTo>
                  <a:lnTo>
                    <a:pt x="50" y="23"/>
                  </a:lnTo>
                  <a:lnTo>
                    <a:pt x="41" y="22"/>
                  </a:lnTo>
                  <a:lnTo>
                    <a:pt x="32" y="21"/>
                  </a:lnTo>
                  <a:lnTo>
                    <a:pt x="24" y="18"/>
                  </a:lnTo>
                  <a:lnTo>
                    <a:pt x="15" y="16"/>
                  </a:lnTo>
                  <a:lnTo>
                    <a:pt x="6" y="13"/>
                  </a:lnTo>
                  <a:lnTo>
                    <a:pt x="0" y="10"/>
                  </a:lnTo>
                  <a:lnTo>
                    <a:pt x="4" y="4"/>
                  </a:lnTo>
                  <a:lnTo>
                    <a:pt x="10" y="0"/>
                  </a:lnTo>
                  <a:lnTo>
                    <a:pt x="17" y="0"/>
                  </a:lnTo>
                  <a:lnTo>
                    <a:pt x="25" y="1"/>
                  </a:lnTo>
                  <a:lnTo>
                    <a:pt x="33" y="4"/>
                  </a:lnTo>
                  <a:lnTo>
                    <a:pt x="41" y="6"/>
                  </a:lnTo>
                  <a:lnTo>
                    <a:pt x="50" y="8"/>
                  </a:lnTo>
                  <a:lnTo>
                    <a:pt x="57" y="8"/>
                  </a:lnTo>
                  <a:lnTo>
                    <a:pt x="66" y="2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2" name="Google Shape;332;p5"/>
            <p:cNvSpPr/>
            <p:nvPr/>
          </p:nvSpPr>
          <p:spPr>
            <a:xfrm>
              <a:off x="3317" y="1606"/>
              <a:ext cx="562" cy="597"/>
            </a:xfrm>
            <a:custGeom>
              <a:rect b="b" l="l" r="r" t="t"/>
              <a:pathLst>
                <a:path extrusionOk="0" h="597" w="562">
                  <a:moveTo>
                    <a:pt x="298" y="597"/>
                  </a:moveTo>
                  <a:lnTo>
                    <a:pt x="319" y="595"/>
                  </a:lnTo>
                  <a:lnTo>
                    <a:pt x="339" y="594"/>
                  </a:lnTo>
                  <a:lnTo>
                    <a:pt x="359" y="591"/>
                  </a:lnTo>
                  <a:lnTo>
                    <a:pt x="378" y="586"/>
                  </a:lnTo>
                  <a:lnTo>
                    <a:pt x="396" y="579"/>
                  </a:lnTo>
                  <a:lnTo>
                    <a:pt x="415" y="573"/>
                  </a:lnTo>
                  <a:lnTo>
                    <a:pt x="432" y="565"/>
                  </a:lnTo>
                  <a:lnTo>
                    <a:pt x="449" y="555"/>
                  </a:lnTo>
                  <a:lnTo>
                    <a:pt x="465" y="545"/>
                  </a:lnTo>
                  <a:lnTo>
                    <a:pt x="482" y="534"/>
                  </a:lnTo>
                  <a:lnTo>
                    <a:pt x="496" y="521"/>
                  </a:lnTo>
                  <a:lnTo>
                    <a:pt x="510" y="508"/>
                  </a:lnTo>
                  <a:lnTo>
                    <a:pt x="524" y="493"/>
                  </a:lnTo>
                  <a:lnTo>
                    <a:pt x="536" y="478"/>
                  </a:lnTo>
                  <a:lnTo>
                    <a:pt x="547" y="462"/>
                  </a:lnTo>
                  <a:lnTo>
                    <a:pt x="557" y="446"/>
                  </a:lnTo>
                  <a:lnTo>
                    <a:pt x="562" y="430"/>
                  </a:lnTo>
                  <a:lnTo>
                    <a:pt x="560" y="415"/>
                  </a:lnTo>
                  <a:lnTo>
                    <a:pt x="552" y="400"/>
                  </a:lnTo>
                  <a:lnTo>
                    <a:pt x="541" y="385"/>
                  </a:lnTo>
                  <a:lnTo>
                    <a:pt x="529" y="370"/>
                  </a:lnTo>
                  <a:lnTo>
                    <a:pt x="518" y="354"/>
                  </a:lnTo>
                  <a:lnTo>
                    <a:pt x="510" y="337"/>
                  </a:lnTo>
                  <a:lnTo>
                    <a:pt x="506" y="318"/>
                  </a:lnTo>
                  <a:lnTo>
                    <a:pt x="504" y="293"/>
                  </a:lnTo>
                  <a:lnTo>
                    <a:pt x="498" y="274"/>
                  </a:lnTo>
                  <a:lnTo>
                    <a:pt x="487" y="260"/>
                  </a:lnTo>
                  <a:lnTo>
                    <a:pt x="473" y="253"/>
                  </a:lnTo>
                  <a:lnTo>
                    <a:pt x="469" y="251"/>
                  </a:lnTo>
                  <a:lnTo>
                    <a:pt x="464" y="251"/>
                  </a:lnTo>
                  <a:lnTo>
                    <a:pt x="459" y="251"/>
                  </a:lnTo>
                  <a:lnTo>
                    <a:pt x="453" y="250"/>
                  </a:lnTo>
                  <a:lnTo>
                    <a:pt x="447" y="250"/>
                  </a:lnTo>
                  <a:lnTo>
                    <a:pt x="441" y="249"/>
                  </a:lnTo>
                  <a:lnTo>
                    <a:pt x="433" y="246"/>
                  </a:lnTo>
                  <a:lnTo>
                    <a:pt x="426" y="244"/>
                  </a:lnTo>
                  <a:lnTo>
                    <a:pt x="415" y="238"/>
                  </a:lnTo>
                  <a:lnTo>
                    <a:pt x="404" y="230"/>
                  </a:lnTo>
                  <a:lnTo>
                    <a:pt x="394" y="222"/>
                  </a:lnTo>
                  <a:lnTo>
                    <a:pt x="384" y="211"/>
                  </a:lnTo>
                  <a:lnTo>
                    <a:pt x="375" y="201"/>
                  </a:lnTo>
                  <a:lnTo>
                    <a:pt x="369" y="189"/>
                  </a:lnTo>
                  <a:lnTo>
                    <a:pt x="364" y="178"/>
                  </a:lnTo>
                  <a:lnTo>
                    <a:pt x="363" y="167"/>
                  </a:lnTo>
                  <a:lnTo>
                    <a:pt x="365" y="126"/>
                  </a:lnTo>
                  <a:lnTo>
                    <a:pt x="373" y="94"/>
                  </a:lnTo>
                  <a:lnTo>
                    <a:pt x="382" y="71"/>
                  </a:lnTo>
                  <a:lnTo>
                    <a:pt x="395" y="52"/>
                  </a:lnTo>
                  <a:lnTo>
                    <a:pt x="405" y="40"/>
                  </a:lnTo>
                  <a:lnTo>
                    <a:pt x="413" y="31"/>
                  </a:lnTo>
                  <a:lnTo>
                    <a:pt x="416" y="24"/>
                  </a:lnTo>
                  <a:lnTo>
                    <a:pt x="412" y="19"/>
                  </a:lnTo>
                  <a:lnTo>
                    <a:pt x="401" y="13"/>
                  </a:lnTo>
                  <a:lnTo>
                    <a:pt x="387" y="8"/>
                  </a:lnTo>
                  <a:lnTo>
                    <a:pt x="373" y="5"/>
                  </a:lnTo>
                  <a:lnTo>
                    <a:pt x="358" y="3"/>
                  </a:lnTo>
                  <a:lnTo>
                    <a:pt x="343" y="1"/>
                  </a:lnTo>
                  <a:lnTo>
                    <a:pt x="327" y="0"/>
                  </a:lnTo>
                  <a:lnTo>
                    <a:pt x="312" y="0"/>
                  </a:lnTo>
                  <a:lnTo>
                    <a:pt x="298" y="0"/>
                  </a:lnTo>
                  <a:lnTo>
                    <a:pt x="267" y="1"/>
                  </a:lnTo>
                  <a:lnTo>
                    <a:pt x="237" y="6"/>
                  </a:lnTo>
                  <a:lnTo>
                    <a:pt x="209" y="14"/>
                  </a:lnTo>
                  <a:lnTo>
                    <a:pt x="182" y="24"/>
                  </a:lnTo>
                  <a:lnTo>
                    <a:pt x="156" y="36"/>
                  </a:lnTo>
                  <a:lnTo>
                    <a:pt x="131" y="51"/>
                  </a:lnTo>
                  <a:lnTo>
                    <a:pt x="109" y="68"/>
                  </a:lnTo>
                  <a:lnTo>
                    <a:pt x="88" y="88"/>
                  </a:lnTo>
                  <a:lnTo>
                    <a:pt x="68" y="109"/>
                  </a:lnTo>
                  <a:lnTo>
                    <a:pt x="50" y="131"/>
                  </a:lnTo>
                  <a:lnTo>
                    <a:pt x="36" y="156"/>
                  </a:lnTo>
                  <a:lnTo>
                    <a:pt x="23" y="182"/>
                  </a:lnTo>
                  <a:lnTo>
                    <a:pt x="13" y="209"/>
                  </a:lnTo>
                  <a:lnTo>
                    <a:pt x="6" y="238"/>
                  </a:lnTo>
                  <a:lnTo>
                    <a:pt x="1" y="267"/>
                  </a:lnTo>
                  <a:lnTo>
                    <a:pt x="0" y="298"/>
                  </a:lnTo>
                  <a:lnTo>
                    <a:pt x="1" y="329"/>
                  </a:lnTo>
                  <a:lnTo>
                    <a:pt x="6" y="359"/>
                  </a:lnTo>
                  <a:lnTo>
                    <a:pt x="13" y="388"/>
                  </a:lnTo>
                  <a:lnTo>
                    <a:pt x="23" y="415"/>
                  </a:lnTo>
                  <a:lnTo>
                    <a:pt x="36" y="441"/>
                  </a:lnTo>
                  <a:lnTo>
                    <a:pt x="50" y="466"/>
                  </a:lnTo>
                  <a:lnTo>
                    <a:pt x="68" y="488"/>
                  </a:lnTo>
                  <a:lnTo>
                    <a:pt x="88" y="509"/>
                  </a:lnTo>
                  <a:lnTo>
                    <a:pt x="109" y="529"/>
                  </a:lnTo>
                  <a:lnTo>
                    <a:pt x="131" y="546"/>
                  </a:lnTo>
                  <a:lnTo>
                    <a:pt x="156" y="561"/>
                  </a:lnTo>
                  <a:lnTo>
                    <a:pt x="182" y="573"/>
                  </a:lnTo>
                  <a:lnTo>
                    <a:pt x="209" y="583"/>
                  </a:lnTo>
                  <a:lnTo>
                    <a:pt x="237" y="591"/>
                  </a:lnTo>
                  <a:lnTo>
                    <a:pt x="267" y="595"/>
                  </a:lnTo>
                  <a:lnTo>
                    <a:pt x="298" y="597"/>
                  </a:lnTo>
                  <a:close/>
                </a:path>
              </a:pathLst>
            </a:custGeom>
            <a:solidFill>
              <a:srgbClr val="FFFF7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3" name="Google Shape;333;p5"/>
            <p:cNvSpPr/>
            <p:nvPr/>
          </p:nvSpPr>
          <p:spPr>
            <a:xfrm>
              <a:off x="3343" y="1632"/>
              <a:ext cx="171" cy="207"/>
            </a:xfrm>
            <a:custGeom>
              <a:rect b="b" l="l" r="r" t="t"/>
              <a:pathLst>
                <a:path extrusionOk="0" h="207" w="171">
                  <a:moveTo>
                    <a:pt x="171" y="5"/>
                  </a:moveTo>
                  <a:lnTo>
                    <a:pt x="167" y="14"/>
                  </a:lnTo>
                  <a:lnTo>
                    <a:pt x="152" y="26"/>
                  </a:lnTo>
                  <a:lnTo>
                    <a:pt x="130" y="43"/>
                  </a:lnTo>
                  <a:lnTo>
                    <a:pt x="104" y="63"/>
                  </a:lnTo>
                  <a:lnTo>
                    <a:pt x="76" y="89"/>
                  </a:lnTo>
                  <a:lnTo>
                    <a:pt x="52" y="121"/>
                  </a:lnTo>
                  <a:lnTo>
                    <a:pt x="31" y="161"/>
                  </a:lnTo>
                  <a:lnTo>
                    <a:pt x="18" y="207"/>
                  </a:lnTo>
                  <a:lnTo>
                    <a:pt x="11" y="206"/>
                  </a:lnTo>
                  <a:lnTo>
                    <a:pt x="5" y="198"/>
                  </a:lnTo>
                  <a:lnTo>
                    <a:pt x="1" y="191"/>
                  </a:lnTo>
                  <a:lnTo>
                    <a:pt x="0" y="187"/>
                  </a:lnTo>
                  <a:lnTo>
                    <a:pt x="7" y="159"/>
                  </a:lnTo>
                  <a:lnTo>
                    <a:pt x="18" y="130"/>
                  </a:lnTo>
                  <a:lnTo>
                    <a:pt x="34" y="103"/>
                  </a:lnTo>
                  <a:lnTo>
                    <a:pt x="54" y="77"/>
                  </a:lnTo>
                  <a:lnTo>
                    <a:pt x="76" y="53"/>
                  </a:lnTo>
                  <a:lnTo>
                    <a:pt x="100" y="34"/>
                  </a:lnTo>
                  <a:lnTo>
                    <a:pt x="126" y="15"/>
                  </a:lnTo>
                  <a:lnTo>
                    <a:pt x="152" y="0"/>
                  </a:lnTo>
                  <a:lnTo>
                    <a:pt x="157" y="0"/>
                  </a:lnTo>
                  <a:lnTo>
                    <a:pt x="163" y="0"/>
                  </a:lnTo>
                  <a:lnTo>
                    <a:pt x="168" y="0"/>
                  </a:lnTo>
                  <a:lnTo>
                    <a:pt x="171" y="5"/>
                  </a:lnTo>
                  <a:close/>
                </a:path>
              </a:pathLst>
            </a:custGeom>
            <a:solidFill>
              <a:srgbClr val="0019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4" name="Google Shape;334;p5"/>
            <p:cNvSpPr/>
            <p:nvPr/>
          </p:nvSpPr>
          <p:spPr>
            <a:xfrm>
              <a:off x="3326" y="1871"/>
              <a:ext cx="77" cy="72"/>
            </a:xfrm>
            <a:custGeom>
              <a:rect b="b" l="l" r="r" t="t"/>
              <a:pathLst>
                <a:path extrusionOk="0" h="72" w="77">
                  <a:moveTo>
                    <a:pt x="76" y="67"/>
                  </a:moveTo>
                  <a:lnTo>
                    <a:pt x="2" y="72"/>
                  </a:lnTo>
                  <a:lnTo>
                    <a:pt x="0" y="53"/>
                  </a:lnTo>
                  <a:lnTo>
                    <a:pt x="0" y="35"/>
                  </a:lnTo>
                  <a:lnTo>
                    <a:pt x="3" y="17"/>
                  </a:lnTo>
                  <a:lnTo>
                    <a:pt x="7" y="0"/>
                  </a:lnTo>
                  <a:lnTo>
                    <a:pt x="77" y="20"/>
                  </a:lnTo>
                  <a:lnTo>
                    <a:pt x="76" y="67"/>
                  </a:lnTo>
                  <a:close/>
                </a:path>
              </a:pathLst>
            </a:custGeom>
            <a:solidFill>
              <a:srgbClr val="0019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5" name="Google Shape;335;p5"/>
            <p:cNvSpPr/>
            <p:nvPr/>
          </p:nvSpPr>
          <p:spPr>
            <a:xfrm>
              <a:off x="3595" y="2117"/>
              <a:ext cx="72" cy="78"/>
            </a:xfrm>
            <a:custGeom>
              <a:rect b="b" l="l" r="r" t="t"/>
              <a:pathLst>
                <a:path extrusionOk="0" h="78" w="72">
                  <a:moveTo>
                    <a:pt x="61" y="0"/>
                  </a:moveTo>
                  <a:lnTo>
                    <a:pt x="72" y="73"/>
                  </a:lnTo>
                  <a:lnTo>
                    <a:pt x="64" y="75"/>
                  </a:lnTo>
                  <a:lnTo>
                    <a:pt x="54" y="76"/>
                  </a:lnTo>
                  <a:lnTo>
                    <a:pt x="45" y="77"/>
                  </a:lnTo>
                  <a:lnTo>
                    <a:pt x="35" y="78"/>
                  </a:lnTo>
                  <a:lnTo>
                    <a:pt x="26" y="78"/>
                  </a:lnTo>
                  <a:lnTo>
                    <a:pt x="18" y="78"/>
                  </a:lnTo>
                  <a:lnTo>
                    <a:pt x="9" y="77"/>
                  </a:lnTo>
                  <a:lnTo>
                    <a:pt x="0" y="76"/>
                  </a:lnTo>
                  <a:lnTo>
                    <a:pt x="14" y="3"/>
                  </a:lnTo>
                  <a:lnTo>
                    <a:pt x="61" y="0"/>
                  </a:lnTo>
                  <a:close/>
                </a:path>
              </a:pathLst>
            </a:custGeom>
            <a:solidFill>
              <a:srgbClr val="0019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6" name="Google Shape;336;p5"/>
            <p:cNvSpPr/>
            <p:nvPr/>
          </p:nvSpPr>
          <p:spPr>
            <a:xfrm>
              <a:off x="3578" y="1609"/>
              <a:ext cx="71" cy="78"/>
            </a:xfrm>
            <a:custGeom>
              <a:rect b="b" l="l" r="r" t="t"/>
              <a:pathLst>
                <a:path extrusionOk="0" h="78" w="71">
                  <a:moveTo>
                    <a:pt x="11" y="78"/>
                  </a:moveTo>
                  <a:lnTo>
                    <a:pt x="0" y="5"/>
                  </a:lnTo>
                  <a:lnTo>
                    <a:pt x="9" y="3"/>
                  </a:lnTo>
                  <a:lnTo>
                    <a:pt x="19" y="2"/>
                  </a:lnTo>
                  <a:lnTo>
                    <a:pt x="27" y="1"/>
                  </a:lnTo>
                  <a:lnTo>
                    <a:pt x="36" y="0"/>
                  </a:lnTo>
                  <a:lnTo>
                    <a:pt x="45" y="0"/>
                  </a:lnTo>
                  <a:lnTo>
                    <a:pt x="53" y="0"/>
                  </a:lnTo>
                  <a:lnTo>
                    <a:pt x="62" y="1"/>
                  </a:lnTo>
                  <a:lnTo>
                    <a:pt x="71" y="2"/>
                  </a:lnTo>
                  <a:lnTo>
                    <a:pt x="57" y="75"/>
                  </a:lnTo>
                  <a:lnTo>
                    <a:pt x="11" y="78"/>
                  </a:lnTo>
                  <a:close/>
                </a:path>
              </a:pathLst>
            </a:custGeom>
            <a:solidFill>
              <a:srgbClr val="0019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7" name="Google Shape;337;p5"/>
            <p:cNvSpPr/>
            <p:nvPr/>
          </p:nvSpPr>
          <p:spPr>
            <a:xfrm>
              <a:off x="3364" y="2006"/>
              <a:ext cx="203" cy="191"/>
            </a:xfrm>
            <a:custGeom>
              <a:rect b="b" l="l" r="r" t="t"/>
              <a:pathLst>
                <a:path extrusionOk="0" h="191" w="203">
                  <a:moveTo>
                    <a:pt x="12" y="0"/>
                  </a:moveTo>
                  <a:lnTo>
                    <a:pt x="24" y="28"/>
                  </a:lnTo>
                  <a:lnTo>
                    <a:pt x="41" y="57"/>
                  </a:lnTo>
                  <a:lnTo>
                    <a:pt x="63" y="83"/>
                  </a:lnTo>
                  <a:lnTo>
                    <a:pt x="86" y="108"/>
                  </a:lnTo>
                  <a:lnTo>
                    <a:pt x="114" y="129"/>
                  </a:lnTo>
                  <a:lnTo>
                    <a:pt x="142" y="147"/>
                  </a:lnTo>
                  <a:lnTo>
                    <a:pt x="172" y="161"/>
                  </a:lnTo>
                  <a:lnTo>
                    <a:pt x="202" y="171"/>
                  </a:lnTo>
                  <a:lnTo>
                    <a:pt x="203" y="191"/>
                  </a:lnTo>
                  <a:lnTo>
                    <a:pt x="173" y="189"/>
                  </a:lnTo>
                  <a:lnTo>
                    <a:pt x="145" y="181"/>
                  </a:lnTo>
                  <a:lnTo>
                    <a:pt x="117" y="167"/>
                  </a:lnTo>
                  <a:lnTo>
                    <a:pt x="93" y="148"/>
                  </a:lnTo>
                  <a:lnTo>
                    <a:pt x="69" y="127"/>
                  </a:lnTo>
                  <a:lnTo>
                    <a:pt x="48" y="103"/>
                  </a:lnTo>
                  <a:lnTo>
                    <a:pt x="28" y="79"/>
                  </a:lnTo>
                  <a:lnTo>
                    <a:pt x="12" y="54"/>
                  </a:lnTo>
                  <a:lnTo>
                    <a:pt x="8" y="40"/>
                  </a:lnTo>
                  <a:lnTo>
                    <a:pt x="1" y="23"/>
                  </a:lnTo>
                  <a:lnTo>
                    <a:pt x="0" y="9"/>
                  </a:lnTo>
                  <a:lnTo>
                    <a:pt x="12" y="0"/>
                  </a:lnTo>
                  <a:close/>
                </a:path>
              </a:pathLst>
            </a:custGeom>
            <a:solidFill>
              <a:srgbClr val="0019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8" name="Google Shape;338;p5"/>
            <p:cNvSpPr/>
            <p:nvPr/>
          </p:nvSpPr>
          <p:spPr>
            <a:xfrm>
              <a:off x="3685" y="2057"/>
              <a:ext cx="164" cy="121"/>
            </a:xfrm>
            <a:custGeom>
              <a:rect b="b" l="l" r="r" t="t"/>
              <a:pathLst>
                <a:path extrusionOk="0" h="121" w="164">
                  <a:moveTo>
                    <a:pt x="164" y="0"/>
                  </a:moveTo>
                  <a:lnTo>
                    <a:pt x="163" y="17"/>
                  </a:lnTo>
                  <a:lnTo>
                    <a:pt x="153" y="37"/>
                  </a:lnTo>
                  <a:lnTo>
                    <a:pt x="137" y="57"/>
                  </a:lnTo>
                  <a:lnTo>
                    <a:pt x="116" y="75"/>
                  </a:lnTo>
                  <a:lnTo>
                    <a:pt x="90" y="92"/>
                  </a:lnTo>
                  <a:lnTo>
                    <a:pt x="63" y="106"/>
                  </a:lnTo>
                  <a:lnTo>
                    <a:pt x="37" y="116"/>
                  </a:lnTo>
                  <a:lnTo>
                    <a:pt x="11" y="121"/>
                  </a:lnTo>
                  <a:lnTo>
                    <a:pt x="7" y="118"/>
                  </a:lnTo>
                  <a:lnTo>
                    <a:pt x="3" y="114"/>
                  </a:lnTo>
                  <a:lnTo>
                    <a:pt x="1" y="109"/>
                  </a:lnTo>
                  <a:lnTo>
                    <a:pt x="0" y="105"/>
                  </a:lnTo>
                  <a:lnTo>
                    <a:pt x="23" y="100"/>
                  </a:lnTo>
                  <a:lnTo>
                    <a:pt x="45" y="92"/>
                  </a:lnTo>
                  <a:lnTo>
                    <a:pt x="67" y="83"/>
                  </a:lnTo>
                  <a:lnTo>
                    <a:pt x="88" y="71"/>
                  </a:lnTo>
                  <a:lnTo>
                    <a:pt x="106" y="58"/>
                  </a:lnTo>
                  <a:lnTo>
                    <a:pt x="124" y="42"/>
                  </a:lnTo>
                  <a:lnTo>
                    <a:pt x="140" y="22"/>
                  </a:lnTo>
                  <a:lnTo>
                    <a:pt x="153" y="1"/>
                  </a:lnTo>
                  <a:lnTo>
                    <a:pt x="164" y="0"/>
                  </a:lnTo>
                  <a:close/>
                </a:path>
              </a:pathLst>
            </a:custGeom>
            <a:solidFill>
              <a:srgbClr val="0019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9" name="Google Shape;339;p5"/>
            <p:cNvSpPr/>
            <p:nvPr/>
          </p:nvSpPr>
          <p:spPr>
            <a:xfrm>
              <a:off x="3563" y="1659"/>
              <a:ext cx="181" cy="363"/>
            </a:xfrm>
            <a:custGeom>
              <a:rect b="b" l="l" r="r" t="t"/>
              <a:pathLst>
                <a:path extrusionOk="0" h="363" w="181">
                  <a:moveTo>
                    <a:pt x="83" y="45"/>
                  </a:moveTo>
                  <a:lnTo>
                    <a:pt x="84" y="50"/>
                  </a:lnTo>
                  <a:lnTo>
                    <a:pt x="84" y="54"/>
                  </a:lnTo>
                  <a:lnTo>
                    <a:pt x="82" y="57"/>
                  </a:lnTo>
                  <a:lnTo>
                    <a:pt x="77" y="59"/>
                  </a:lnTo>
                  <a:lnTo>
                    <a:pt x="72" y="57"/>
                  </a:lnTo>
                  <a:lnTo>
                    <a:pt x="68" y="56"/>
                  </a:lnTo>
                  <a:lnTo>
                    <a:pt x="65" y="54"/>
                  </a:lnTo>
                  <a:lnTo>
                    <a:pt x="61" y="51"/>
                  </a:lnTo>
                  <a:lnTo>
                    <a:pt x="57" y="71"/>
                  </a:lnTo>
                  <a:lnTo>
                    <a:pt x="58" y="93"/>
                  </a:lnTo>
                  <a:lnTo>
                    <a:pt x="60" y="117"/>
                  </a:lnTo>
                  <a:lnTo>
                    <a:pt x="58" y="139"/>
                  </a:lnTo>
                  <a:lnTo>
                    <a:pt x="57" y="158"/>
                  </a:lnTo>
                  <a:lnTo>
                    <a:pt x="57" y="175"/>
                  </a:lnTo>
                  <a:lnTo>
                    <a:pt x="56" y="193"/>
                  </a:lnTo>
                  <a:lnTo>
                    <a:pt x="55" y="211"/>
                  </a:lnTo>
                  <a:lnTo>
                    <a:pt x="67" y="219"/>
                  </a:lnTo>
                  <a:lnTo>
                    <a:pt x="73" y="231"/>
                  </a:lnTo>
                  <a:lnTo>
                    <a:pt x="76" y="244"/>
                  </a:lnTo>
                  <a:lnTo>
                    <a:pt x="76" y="257"/>
                  </a:lnTo>
                  <a:lnTo>
                    <a:pt x="150" y="322"/>
                  </a:lnTo>
                  <a:lnTo>
                    <a:pt x="155" y="313"/>
                  </a:lnTo>
                  <a:lnTo>
                    <a:pt x="154" y="304"/>
                  </a:lnTo>
                  <a:lnTo>
                    <a:pt x="155" y="295"/>
                  </a:lnTo>
                  <a:lnTo>
                    <a:pt x="166" y="291"/>
                  </a:lnTo>
                  <a:lnTo>
                    <a:pt x="171" y="301"/>
                  </a:lnTo>
                  <a:lnTo>
                    <a:pt x="175" y="311"/>
                  </a:lnTo>
                  <a:lnTo>
                    <a:pt x="177" y="322"/>
                  </a:lnTo>
                  <a:lnTo>
                    <a:pt x="180" y="332"/>
                  </a:lnTo>
                  <a:lnTo>
                    <a:pt x="180" y="338"/>
                  </a:lnTo>
                  <a:lnTo>
                    <a:pt x="181" y="347"/>
                  </a:lnTo>
                  <a:lnTo>
                    <a:pt x="180" y="356"/>
                  </a:lnTo>
                  <a:lnTo>
                    <a:pt x="174" y="363"/>
                  </a:lnTo>
                  <a:lnTo>
                    <a:pt x="164" y="357"/>
                  </a:lnTo>
                  <a:lnTo>
                    <a:pt x="153" y="353"/>
                  </a:lnTo>
                  <a:lnTo>
                    <a:pt x="140" y="349"/>
                  </a:lnTo>
                  <a:lnTo>
                    <a:pt x="129" y="347"/>
                  </a:lnTo>
                  <a:lnTo>
                    <a:pt x="118" y="343"/>
                  </a:lnTo>
                  <a:lnTo>
                    <a:pt x="108" y="338"/>
                  </a:lnTo>
                  <a:lnTo>
                    <a:pt x="99" y="332"/>
                  </a:lnTo>
                  <a:lnTo>
                    <a:pt x="93" y="323"/>
                  </a:lnTo>
                  <a:lnTo>
                    <a:pt x="99" y="318"/>
                  </a:lnTo>
                  <a:lnTo>
                    <a:pt x="105" y="318"/>
                  </a:lnTo>
                  <a:lnTo>
                    <a:pt x="113" y="320"/>
                  </a:lnTo>
                  <a:lnTo>
                    <a:pt x="119" y="318"/>
                  </a:lnTo>
                  <a:lnTo>
                    <a:pt x="61" y="262"/>
                  </a:lnTo>
                  <a:lnTo>
                    <a:pt x="56" y="264"/>
                  </a:lnTo>
                  <a:lnTo>
                    <a:pt x="50" y="265"/>
                  </a:lnTo>
                  <a:lnTo>
                    <a:pt x="46" y="265"/>
                  </a:lnTo>
                  <a:lnTo>
                    <a:pt x="41" y="265"/>
                  </a:lnTo>
                  <a:lnTo>
                    <a:pt x="36" y="264"/>
                  </a:lnTo>
                  <a:lnTo>
                    <a:pt x="31" y="262"/>
                  </a:lnTo>
                  <a:lnTo>
                    <a:pt x="26" y="259"/>
                  </a:lnTo>
                  <a:lnTo>
                    <a:pt x="21" y="257"/>
                  </a:lnTo>
                  <a:lnTo>
                    <a:pt x="16" y="250"/>
                  </a:lnTo>
                  <a:lnTo>
                    <a:pt x="15" y="243"/>
                  </a:lnTo>
                  <a:lnTo>
                    <a:pt x="16" y="236"/>
                  </a:lnTo>
                  <a:lnTo>
                    <a:pt x="18" y="229"/>
                  </a:lnTo>
                  <a:lnTo>
                    <a:pt x="36" y="207"/>
                  </a:lnTo>
                  <a:lnTo>
                    <a:pt x="40" y="47"/>
                  </a:lnTo>
                  <a:lnTo>
                    <a:pt x="34" y="46"/>
                  </a:lnTo>
                  <a:lnTo>
                    <a:pt x="27" y="49"/>
                  </a:lnTo>
                  <a:lnTo>
                    <a:pt x="20" y="51"/>
                  </a:lnTo>
                  <a:lnTo>
                    <a:pt x="14" y="55"/>
                  </a:lnTo>
                  <a:lnTo>
                    <a:pt x="8" y="57"/>
                  </a:lnTo>
                  <a:lnTo>
                    <a:pt x="3" y="57"/>
                  </a:lnTo>
                  <a:lnTo>
                    <a:pt x="0" y="52"/>
                  </a:lnTo>
                  <a:lnTo>
                    <a:pt x="0" y="44"/>
                  </a:lnTo>
                  <a:lnTo>
                    <a:pt x="6" y="40"/>
                  </a:lnTo>
                  <a:lnTo>
                    <a:pt x="13" y="36"/>
                  </a:lnTo>
                  <a:lnTo>
                    <a:pt x="19" y="31"/>
                  </a:lnTo>
                  <a:lnTo>
                    <a:pt x="25" y="26"/>
                  </a:lnTo>
                  <a:lnTo>
                    <a:pt x="31" y="20"/>
                  </a:lnTo>
                  <a:lnTo>
                    <a:pt x="36" y="15"/>
                  </a:lnTo>
                  <a:lnTo>
                    <a:pt x="40" y="8"/>
                  </a:lnTo>
                  <a:lnTo>
                    <a:pt x="42" y="0"/>
                  </a:lnTo>
                  <a:lnTo>
                    <a:pt x="51" y="2"/>
                  </a:lnTo>
                  <a:lnTo>
                    <a:pt x="57" y="5"/>
                  </a:lnTo>
                  <a:lnTo>
                    <a:pt x="62" y="10"/>
                  </a:lnTo>
                  <a:lnTo>
                    <a:pt x="65" y="18"/>
                  </a:lnTo>
                  <a:lnTo>
                    <a:pt x="67" y="26"/>
                  </a:lnTo>
                  <a:lnTo>
                    <a:pt x="71" y="34"/>
                  </a:lnTo>
                  <a:lnTo>
                    <a:pt x="76" y="40"/>
                  </a:lnTo>
                  <a:lnTo>
                    <a:pt x="83" y="45"/>
                  </a:lnTo>
                  <a:close/>
                </a:path>
              </a:pathLst>
            </a:custGeom>
            <a:solidFill>
              <a:srgbClr val="BA7F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Tree>
  </p:cSld>
  <p:clrMapOvr>
    <a:masterClrMapping/>
  </p:clrMapOvr>
  <p:transition spd="slow">
    <p:blinds/>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345" name="Shape 345"/>
        <p:cNvGrpSpPr/>
        <p:nvPr/>
      </p:nvGrpSpPr>
      <p:grpSpPr>
        <a:xfrm>
          <a:off x="0" y="0"/>
          <a:ext cx="0" cy="0"/>
          <a:chOff x="0" y="0"/>
          <a:chExt cx="0" cy="0"/>
        </a:xfrm>
      </p:grpSpPr>
      <p:sp>
        <p:nvSpPr>
          <p:cNvPr id="346" name="Google Shape;346;p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347" name="Google Shape;347;p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348" name="Google Shape;348;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49" name="Google Shape;349;p6"/>
          <p:cNvSpPr txBox="1"/>
          <p:nvPr/>
        </p:nvSpPr>
        <p:spPr>
          <a:xfrm>
            <a:off x="457200" y="2362200"/>
            <a:ext cx="4114800" cy="3810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t/>
            </a:r>
            <a:endParaRPr b="1" i="0" sz="32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3200"/>
              <a:buFont typeface="Times New Roman"/>
              <a:buNone/>
            </a:pPr>
            <a:r>
              <a:t/>
            </a:r>
            <a:endParaRPr b="1" i="0" sz="32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3200"/>
              <a:buFont typeface="Times New Roman"/>
              <a:buNone/>
            </a:pPr>
            <a:r>
              <a:t/>
            </a:r>
            <a:endParaRPr b="1" i="0" sz="32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3200"/>
              <a:buFont typeface="Times New Roman"/>
              <a:buNone/>
            </a:pPr>
            <a:r>
              <a:t/>
            </a:r>
            <a:endParaRPr b="1" i="0" sz="32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3200"/>
              <a:buFont typeface="Times New Roman"/>
              <a:buNone/>
            </a:pPr>
            <a:r>
              <a:t/>
            </a:r>
            <a:endParaRPr b="1" i="0" sz="32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3200"/>
              <a:buFont typeface="Times New Roman"/>
              <a:buNone/>
            </a:pPr>
            <a:r>
              <a:t/>
            </a:r>
            <a:endParaRPr b="1" i="0" sz="32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3200"/>
              <a:buFont typeface="Times New Roman"/>
              <a:buNone/>
            </a:pPr>
            <a:r>
              <a:t/>
            </a:r>
            <a:endParaRPr b="1" i="0" sz="32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3200"/>
              <a:buFont typeface="Times New Roman"/>
              <a:buNone/>
            </a:pPr>
            <a:r>
              <a:t/>
            </a:r>
            <a:endParaRPr b="1" i="0" sz="32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None/>
            </a:pPr>
            <a:r>
              <a:t/>
            </a:r>
            <a:endParaRPr b="1" i="0" sz="3200" u="none">
              <a:solidFill>
                <a:schemeClr val="dk1"/>
              </a:solidFill>
              <a:latin typeface="Tahoma"/>
              <a:ea typeface="Tahoma"/>
              <a:cs typeface="Tahoma"/>
              <a:sym typeface="Tahoma"/>
            </a:endParaRPr>
          </a:p>
        </p:txBody>
      </p:sp>
      <p:sp>
        <p:nvSpPr>
          <p:cNvPr id="350" name="Google Shape;350;p6"/>
          <p:cNvSpPr txBox="1"/>
          <p:nvPr>
            <p:ph type="title"/>
          </p:nvPr>
        </p:nvSpPr>
        <p:spPr>
          <a:xfrm>
            <a:off x="457200" y="381000"/>
            <a:ext cx="8229600" cy="1981200"/>
          </a:xfrm>
          <a:prstGeom prst="rect">
            <a:avLst/>
          </a:prstGeom>
          <a:solidFill>
            <a:srgbClr val="CC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800"/>
              <a:buFont typeface="Tahoma"/>
              <a:buNone/>
            </a:pPr>
            <a:r>
              <a:rPr b="1" i="0" lang="en-US" sz="4800" u="none">
                <a:solidFill>
                  <a:schemeClr val="lt1"/>
                </a:solidFill>
                <a:latin typeface="Tahoma"/>
                <a:ea typeface="Tahoma"/>
                <a:cs typeface="Tahoma"/>
                <a:sym typeface="Tahoma"/>
              </a:rPr>
              <a:t>Conclude Your Message</a:t>
            </a:r>
            <a:endParaRPr/>
          </a:p>
        </p:txBody>
      </p:sp>
      <p:grpSp>
        <p:nvGrpSpPr>
          <p:cNvPr id="351" name="Google Shape;351;p6"/>
          <p:cNvGrpSpPr/>
          <p:nvPr/>
        </p:nvGrpSpPr>
        <p:grpSpPr>
          <a:xfrm>
            <a:off x="533400" y="2625725"/>
            <a:ext cx="4002087" cy="3394075"/>
            <a:chOff x="336" y="1654"/>
            <a:chExt cx="2521" cy="2138"/>
          </a:xfrm>
        </p:grpSpPr>
        <p:sp>
          <p:nvSpPr>
            <p:cNvPr id="352" name="Google Shape;352;p6"/>
            <p:cNvSpPr/>
            <p:nvPr/>
          </p:nvSpPr>
          <p:spPr>
            <a:xfrm flipH="1">
              <a:off x="364" y="2443"/>
              <a:ext cx="1584" cy="1317"/>
            </a:xfrm>
            <a:custGeom>
              <a:rect b="b" l="l" r="r" t="t"/>
              <a:pathLst>
                <a:path extrusionOk="0" h="1020" w="2649">
                  <a:moveTo>
                    <a:pt x="1675" y="16"/>
                  </a:moveTo>
                  <a:lnTo>
                    <a:pt x="1676" y="17"/>
                  </a:lnTo>
                  <a:lnTo>
                    <a:pt x="1682" y="20"/>
                  </a:lnTo>
                  <a:lnTo>
                    <a:pt x="1690" y="25"/>
                  </a:lnTo>
                  <a:lnTo>
                    <a:pt x="1700" y="32"/>
                  </a:lnTo>
                  <a:lnTo>
                    <a:pt x="1709" y="41"/>
                  </a:lnTo>
                  <a:lnTo>
                    <a:pt x="1717" y="51"/>
                  </a:lnTo>
                  <a:lnTo>
                    <a:pt x="1725" y="65"/>
                  </a:lnTo>
                  <a:lnTo>
                    <a:pt x="1729" y="80"/>
                  </a:lnTo>
                  <a:lnTo>
                    <a:pt x="1729" y="98"/>
                  </a:lnTo>
                  <a:lnTo>
                    <a:pt x="1725" y="117"/>
                  </a:lnTo>
                  <a:lnTo>
                    <a:pt x="1715" y="140"/>
                  </a:lnTo>
                  <a:lnTo>
                    <a:pt x="1698" y="164"/>
                  </a:lnTo>
                  <a:lnTo>
                    <a:pt x="1673" y="190"/>
                  </a:lnTo>
                  <a:lnTo>
                    <a:pt x="1638" y="220"/>
                  </a:lnTo>
                  <a:lnTo>
                    <a:pt x="1593" y="251"/>
                  </a:lnTo>
                  <a:lnTo>
                    <a:pt x="1538" y="285"/>
                  </a:lnTo>
                  <a:lnTo>
                    <a:pt x="1526" y="292"/>
                  </a:lnTo>
                  <a:lnTo>
                    <a:pt x="1495" y="310"/>
                  </a:lnTo>
                  <a:lnTo>
                    <a:pt x="1453" y="337"/>
                  </a:lnTo>
                  <a:lnTo>
                    <a:pt x="1404" y="371"/>
                  </a:lnTo>
                  <a:lnTo>
                    <a:pt x="1356" y="410"/>
                  </a:lnTo>
                  <a:lnTo>
                    <a:pt x="1318" y="452"/>
                  </a:lnTo>
                  <a:lnTo>
                    <a:pt x="1291" y="493"/>
                  </a:lnTo>
                  <a:lnTo>
                    <a:pt x="1287" y="533"/>
                  </a:lnTo>
                  <a:lnTo>
                    <a:pt x="1279" y="516"/>
                  </a:lnTo>
                  <a:lnTo>
                    <a:pt x="1260" y="472"/>
                  </a:lnTo>
                  <a:lnTo>
                    <a:pt x="1235" y="407"/>
                  </a:lnTo>
                  <a:lnTo>
                    <a:pt x="1210" y="330"/>
                  </a:lnTo>
                  <a:lnTo>
                    <a:pt x="1186" y="253"/>
                  </a:lnTo>
                  <a:lnTo>
                    <a:pt x="1175" y="181"/>
                  </a:lnTo>
                  <a:lnTo>
                    <a:pt x="1179" y="124"/>
                  </a:lnTo>
                  <a:lnTo>
                    <a:pt x="1202" y="91"/>
                  </a:lnTo>
                  <a:lnTo>
                    <a:pt x="1202" y="89"/>
                  </a:lnTo>
                  <a:lnTo>
                    <a:pt x="1202" y="83"/>
                  </a:lnTo>
                  <a:lnTo>
                    <a:pt x="1202" y="75"/>
                  </a:lnTo>
                  <a:lnTo>
                    <a:pt x="1196" y="66"/>
                  </a:lnTo>
                  <a:lnTo>
                    <a:pt x="1188" y="58"/>
                  </a:lnTo>
                  <a:lnTo>
                    <a:pt x="1171" y="53"/>
                  </a:lnTo>
                  <a:lnTo>
                    <a:pt x="1148" y="51"/>
                  </a:lnTo>
                  <a:lnTo>
                    <a:pt x="1115" y="55"/>
                  </a:lnTo>
                  <a:lnTo>
                    <a:pt x="1113" y="56"/>
                  </a:lnTo>
                  <a:lnTo>
                    <a:pt x="1104" y="59"/>
                  </a:lnTo>
                  <a:lnTo>
                    <a:pt x="1090" y="65"/>
                  </a:lnTo>
                  <a:lnTo>
                    <a:pt x="1073" y="72"/>
                  </a:lnTo>
                  <a:lnTo>
                    <a:pt x="1051" y="80"/>
                  </a:lnTo>
                  <a:lnTo>
                    <a:pt x="1028" y="89"/>
                  </a:lnTo>
                  <a:lnTo>
                    <a:pt x="1001" y="99"/>
                  </a:lnTo>
                  <a:lnTo>
                    <a:pt x="970" y="108"/>
                  </a:lnTo>
                  <a:lnTo>
                    <a:pt x="940" y="117"/>
                  </a:lnTo>
                  <a:lnTo>
                    <a:pt x="907" y="127"/>
                  </a:lnTo>
                  <a:lnTo>
                    <a:pt x="874" y="135"/>
                  </a:lnTo>
                  <a:lnTo>
                    <a:pt x="841" y="141"/>
                  </a:lnTo>
                  <a:lnTo>
                    <a:pt x="808" y="146"/>
                  </a:lnTo>
                  <a:lnTo>
                    <a:pt x="776" y="149"/>
                  </a:lnTo>
                  <a:lnTo>
                    <a:pt x="745" y="150"/>
                  </a:lnTo>
                  <a:lnTo>
                    <a:pt x="716" y="148"/>
                  </a:lnTo>
                  <a:lnTo>
                    <a:pt x="712" y="150"/>
                  </a:lnTo>
                  <a:lnTo>
                    <a:pt x="700" y="157"/>
                  </a:lnTo>
                  <a:lnTo>
                    <a:pt x="685" y="168"/>
                  </a:lnTo>
                  <a:lnTo>
                    <a:pt x="662" y="182"/>
                  </a:lnTo>
                  <a:lnTo>
                    <a:pt x="637" y="199"/>
                  </a:lnTo>
                  <a:lnTo>
                    <a:pt x="608" y="219"/>
                  </a:lnTo>
                  <a:lnTo>
                    <a:pt x="577" y="242"/>
                  </a:lnTo>
                  <a:lnTo>
                    <a:pt x="544" y="266"/>
                  </a:lnTo>
                  <a:lnTo>
                    <a:pt x="511" y="291"/>
                  </a:lnTo>
                  <a:lnTo>
                    <a:pt x="480" y="317"/>
                  </a:lnTo>
                  <a:lnTo>
                    <a:pt x="450" y="344"/>
                  </a:lnTo>
                  <a:lnTo>
                    <a:pt x="423" y="370"/>
                  </a:lnTo>
                  <a:lnTo>
                    <a:pt x="397" y="398"/>
                  </a:lnTo>
                  <a:lnTo>
                    <a:pt x="378" y="423"/>
                  </a:lnTo>
                  <a:lnTo>
                    <a:pt x="365" y="448"/>
                  </a:lnTo>
                  <a:lnTo>
                    <a:pt x="357" y="471"/>
                  </a:lnTo>
                  <a:lnTo>
                    <a:pt x="349" y="474"/>
                  </a:lnTo>
                  <a:lnTo>
                    <a:pt x="328" y="482"/>
                  </a:lnTo>
                  <a:lnTo>
                    <a:pt x="297" y="492"/>
                  </a:lnTo>
                  <a:lnTo>
                    <a:pt x="259" y="499"/>
                  </a:lnTo>
                  <a:lnTo>
                    <a:pt x="216" y="500"/>
                  </a:lnTo>
                  <a:lnTo>
                    <a:pt x="176" y="492"/>
                  </a:lnTo>
                  <a:lnTo>
                    <a:pt x="137" y="471"/>
                  </a:lnTo>
                  <a:lnTo>
                    <a:pt x="104" y="433"/>
                  </a:lnTo>
                  <a:lnTo>
                    <a:pt x="100" y="435"/>
                  </a:lnTo>
                  <a:lnTo>
                    <a:pt x="93" y="442"/>
                  </a:lnTo>
                  <a:lnTo>
                    <a:pt x="79" y="455"/>
                  </a:lnTo>
                  <a:lnTo>
                    <a:pt x="64" y="471"/>
                  </a:lnTo>
                  <a:lnTo>
                    <a:pt x="46" y="490"/>
                  </a:lnTo>
                  <a:lnTo>
                    <a:pt x="31" y="514"/>
                  </a:lnTo>
                  <a:lnTo>
                    <a:pt x="16" y="541"/>
                  </a:lnTo>
                  <a:lnTo>
                    <a:pt x="6" y="572"/>
                  </a:lnTo>
                  <a:lnTo>
                    <a:pt x="0" y="606"/>
                  </a:lnTo>
                  <a:lnTo>
                    <a:pt x="0" y="644"/>
                  </a:lnTo>
                  <a:lnTo>
                    <a:pt x="10" y="682"/>
                  </a:lnTo>
                  <a:lnTo>
                    <a:pt x="29" y="725"/>
                  </a:lnTo>
                  <a:lnTo>
                    <a:pt x="58" y="769"/>
                  </a:lnTo>
                  <a:lnTo>
                    <a:pt x="100" y="815"/>
                  </a:lnTo>
                  <a:lnTo>
                    <a:pt x="158" y="864"/>
                  </a:lnTo>
                  <a:lnTo>
                    <a:pt x="230" y="912"/>
                  </a:lnTo>
                  <a:lnTo>
                    <a:pt x="886" y="905"/>
                  </a:lnTo>
                  <a:lnTo>
                    <a:pt x="1516" y="919"/>
                  </a:lnTo>
                  <a:lnTo>
                    <a:pt x="1516" y="924"/>
                  </a:lnTo>
                  <a:lnTo>
                    <a:pt x="1518" y="935"/>
                  </a:lnTo>
                  <a:lnTo>
                    <a:pt x="1524" y="951"/>
                  </a:lnTo>
                  <a:lnTo>
                    <a:pt x="1538" y="968"/>
                  </a:lnTo>
                  <a:lnTo>
                    <a:pt x="1559" y="987"/>
                  </a:lnTo>
                  <a:lnTo>
                    <a:pt x="1593" y="1002"/>
                  </a:lnTo>
                  <a:lnTo>
                    <a:pt x="1642" y="1014"/>
                  </a:lnTo>
                  <a:lnTo>
                    <a:pt x="1707" y="1018"/>
                  </a:lnTo>
                  <a:lnTo>
                    <a:pt x="1717" y="1018"/>
                  </a:lnTo>
                  <a:lnTo>
                    <a:pt x="1748" y="1020"/>
                  </a:lnTo>
                  <a:lnTo>
                    <a:pt x="1792" y="1020"/>
                  </a:lnTo>
                  <a:lnTo>
                    <a:pt x="1852" y="1020"/>
                  </a:lnTo>
                  <a:lnTo>
                    <a:pt x="1921" y="1018"/>
                  </a:lnTo>
                  <a:lnTo>
                    <a:pt x="2001" y="1017"/>
                  </a:lnTo>
                  <a:lnTo>
                    <a:pt x="2083" y="1015"/>
                  </a:lnTo>
                  <a:lnTo>
                    <a:pt x="2168" y="1012"/>
                  </a:lnTo>
                  <a:lnTo>
                    <a:pt x="2253" y="1006"/>
                  </a:lnTo>
                  <a:lnTo>
                    <a:pt x="2336" y="999"/>
                  </a:lnTo>
                  <a:lnTo>
                    <a:pt x="2413" y="990"/>
                  </a:lnTo>
                  <a:lnTo>
                    <a:pt x="2481" y="979"/>
                  </a:lnTo>
                  <a:lnTo>
                    <a:pt x="2539" y="965"/>
                  </a:lnTo>
                  <a:lnTo>
                    <a:pt x="2581" y="949"/>
                  </a:lnTo>
                  <a:lnTo>
                    <a:pt x="2608" y="928"/>
                  </a:lnTo>
                  <a:lnTo>
                    <a:pt x="2614" y="906"/>
                  </a:lnTo>
                  <a:lnTo>
                    <a:pt x="2616" y="903"/>
                  </a:lnTo>
                  <a:lnTo>
                    <a:pt x="2618" y="898"/>
                  </a:lnTo>
                  <a:lnTo>
                    <a:pt x="2622" y="889"/>
                  </a:lnTo>
                  <a:lnTo>
                    <a:pt x="2622" y="876"/>
                  </a:lnTo>
                  <a:lnTo>
                    <a:pt x="2622" y="864"/>
                  </a:lnTo>
                  <a:lnTo>
                    <a:pt x="2614" y="849"/>
                  </a:lnTo>
                  <a:lnTo>
                    <a:pt x="2602" y="834"/>
                  </a:lnTo>
                  <a:lnTo>
                    <a:pt x="2583" y="819"/>
                  </a:lnTo>
                  <a:lnTo>
                    <a:pt x="2581" y="815"/>
                  </a:lnTo>
                  <a:lnTo>
                    <a:pt x="2573" y="801"/>
                  </a:lnTo>
                  <a:lnTo>
                    <a:pt x="2568" y="781"/>
                  </a:lnTo>
                  <a:lnTo>
                    <a:pt x="2560" y="758"/>
                  </a:lnTo>
                  <a:lnTo>
                    <a:pt x="2558" y="731"/>
                  </a:lnTo>
                  <a:lnTo>
                    <a:pt x="2560" y="706"/>
                  </a:lnTo>
                  <a:lnTo>
                    <a:pt x="2572" y="682"/>
                  </a:lnTo>
                  <a:lnTo>
                    <a:pt x="2593" y="664"/>
                  </a:lnTo>
                  <a:lnTo>
                    <a:pt x="2599" y="660"/>
                  </a:lnTo>
                  <a:lnTo>
                    <a:pt x="2610" y="647"/>
                  </a:lnTo>
                  <a:lnTo>
                    <a:pt x="2626" y="630"/>
                  </a:lnTo>
                  <a:lnTo>
                    <a:pt x="2641" y="607"/>
                  </a:lnTo>
                  <a:lnTo>
                    <a:pt x="2649" y="582"/>
                  </a:lnTo>
                  <a:lnTo>
                    <a:pt x="2647" y="556"/>
                  </a:lnTo>
                  <a:lnTo>
                    <a:pt x="2629" y="531"/>
                  </a:lnTo>
                  <a:lnTo>
                    <a:pt x="2593" y="508"/>
                  </a:lnTo>
                  <a:lnTo>
                    <a:pt x="2587" y="505"/>
                  </a:lnTo>
                  <a:lnTo>
                    <a:pt x="2575" y="496"/>
                  </a:lnTo>
                  <a:lnTo>
                    <a:pt x="2558" y="481"/>
                  </a:lnTo>
                  <a:lnTo>
                    <a:pt x="2541" y="460"/>
                  </a:lnTo>
                  <a:lnTo>
                    <a:pt x="2529" y="434"/>
                  </a:lnTo>
                  <a:lnTo>
                    <a:pt x="2525" y="404"/>
                  </a:lnTo>
                  <a:lnTo>
                    <a:pt x="2533" y="371"/>
                  </a:lnTo>
                  <a:lnTo>
                    <a:pt x="2556" y="334"/>
                  </a:lnTo>
                  <a:lnTo>
                    <a:pt x="2558" y="333"/>
                  </a:lnTo>
                  <a:lnTo>
                    <a:pt x="2564" y="328"/>
                  </a:lnTo>
                  <a:lnTo>
                    <a:pt x="2572" y="320"/>
                  </a:lnTo>
                  <a:lnTo>
                    <a:pt x="2581" y="311"/>
                  </a:lnTo>
                  <a:lnTo>
                    <a:pt x="2591" y="299"/>
                  </a:lnTo>
                  <a:lnTo>
                    <a:pt x="2599" y="285"/>
                  </a:lnTo>
                  <a:lnTo>
                    <a:pt x="2602" y="268"/>
                  </a:lnTo>
                  <a:lnTo>
                    <a:pt x="2604" y="251"/>
                  </a:lnTo>
                  <a:lnTo>
                    <a:pt x="2599" y="231"/>
                  </a:lnTo>
                  <a:lnTo>
                    <a:pt x="2587" y="212"/>
                  </a:lnTo>
                  <a:lnTo>
                    <a:pt x="2570" y="190"/>
                  </a:lnTo>
                  <a:lnTo>
                    <a:pt x="2541" y="169"/>
                  </a:lnTo>
                  <a:lnTo>
                    <a:pt x="2502" y="146"/>
                  </a:lnTo>
                  <a:lnTo>
                    <a:pt x="2452" y="123"/>
                  </a:lnTo>
                  <a:lnTo>
                    <a:pt x="2388" y="102"/>
                  </a:lnTo>
                  <a:lnTo>
                    <a:pt x="2311" y="79"/>
                  </a:lnTo>
                  <a:lnTo>
                    <a:pt x="2307" y="78"/>
                  </a:lnTo>
                  <a:lnTo>
                    <a:pt x="2298" y="76"/>
                  </a:lnTo>
                  <a:lnTo>
                    <a:pt x="2282" y="74"/>
                  </a:lnTo>
                  <a:lnTo>
                    <a:pt x="2261" y="73"/>
                  </a:lnTo>
                  <a:lnTo>
                    <a:pt x="2234" y="72"/>
                  </a:lnTo>
                  <a:lnTo>
                    <a:pt x="2203" y="74"/>
                  </a:lnTo>
                  <a:lnTo>
                    <a:pt x="2168" y="78"/>
                  </a:lnTo>
                  <a:lnTo>
                    <a:pt x="2130" y="86"/>
                  </a:lnTo>
                  <a:lnTo>
                    <a:pt x="2128" y="86"/>
                  </a:lnTo>
                  <a:lnTo>
                    <a:pt x="2122" y="87"/>
                  </a:lnTo>
                  <a:lnTo>
                    <a:pt x="2112" y="88"/>
                  </a:lnTo>
                  <a:lnTo>
                    <a:pt x="2099" y="89"/>
                  </a:lnTo>
                  <a:lnTo>
                    <a:pt x="2083" y="90"/>
                  </a:lnTo>
                  <a:lnTo>
                    <a:pt x="2066" y="91"/>
                  </a:lnTo>
                  <a:lnTo>
                    <a:pt x="2045" y="92"/>
                  </a:lnTo>
                  <a:lnTo>
                    <a:pt x="2022" y="92"/>
                  </a:lnTo>
                  <a:lnTo>
                    <a:pt x="1997" y="91"/>
                  </a:lnTo>
                  <a:lnTo>
                    <a:pt x="1972" y="90"/>
                  </a:lnTo>
                  <a:lnTo>
                    <a:pt x="1945" y="87"/>
                  </a:lnTo>
                  <a:lnTo>
                    <a:pt x="1916" y="82"/>
                  </a:lnTo>
                  <a:lnTo>
                    <a:pt x="1887" y="76"/>
                  </a:lnTo>
                  <a:lnTo>
                    <a:pt x="1858" y="70"/>
                  </a:lnTo>
                  <a:lnTo>
                    <a:pt x="1831" y="59"/>
                  </a:lnTo>
                  <a:lnTo>
                    <a:pt x="1802" y="48"/>
                  </a:lnTo>
                  <a:lnTo>
                    <a:pt x="1798" y="45"/>
                  </a:lnTo>
                  <a:lnTo>
                    <a:pt x="1788" y="37"/>
                  </a:lnTo>
                  <a:lnTo>
                    <a:pt x="1773" y="25"/>
                  </a:lnTo>
                  <a:lnTo>
                    <a:pt x="1754" y="14"/>
                  </a:lnTo>
                  <a:lnTo>
                    <a:pt x="1734" y="5"/>
                  </a:lnTo>
                  <a:lnTo>
                    <a:pt x="1713" y="0"/>
                  </a:lnTo>
                  <a:lnTo>
                    <a:pt x="1692" y="4"/>
                  </a:lnTo>
                  <a:lnTo>
                    <a:pt x="1675" y="16"/>
                  </a:lnTo>
                  <a:close/>
                </a:path>
              </a:pathLst>
            </a:custGeom>
            <a:solidFill>
              <a:srgbClr val="CC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3" name="Google Shape;353;p6"/>
            <p:cNvSpPr/>
            <p:nvPr/>
          </p:nvSpPr>
          <p:spPr>
            <a:xfrm flipH="1">
              <a:off x="1410" y="2657"/>
              <a:ext cx="1403" cy="1099"/>
            </a:xfrm>
            <a:custGeom>
              <a:rect b="b" l="l" r="r" t="t"/>
              <a:pathLst>
                <a:path extrusionOk="0" h="851" w="2344">
                  <a:moveTo>
                    <a:pt x="1192" y="0"/>
                  </a:moveTo>
                  <a:lnTo>
                    <a:pt x="1692" y="705"/>
                  </a:lnTo>
                  <a:lnTo>
                    <a:pt x="2344" y="691"/>
                  </a:lnTo>
                  <a:lnTo>
                    <a:pt x="2101" y="772"/>
                  </a:lnTo>
                  <a:lnTo>
                    <a:pt x="1783" y="815"/>
                  </a:lnTo>
                  <a:lnTo>
                    <a:pt x="1781" y="817"/>
                  </a:lnTo>
                  <a:lnTo>
                    <a:pt x="1773" y="825"/>
                  </a:lnTo>
                  <a:lnTo>
                    <a:pt x="1758" y="834"/>
                  </a:lnTo>
                  <a:lnTo>
                    <a:pt x="1736" y="842"/>
                  </a:lnTo>
                  <a:lnTo>
                    <a:pt x="1709" y="849"/>
                  </a:lnTo>
                  <a:lnTo>
                    <a:pt x="1673" y="851"/>
                  </a:lnTo>
                  <a:lnTo>
                    <a:pt x="1626" y="847"/>
                  </a:lnTo>
                  <a:lnTo>
                    <a:pt x="1572" y="833"/>
                  </a:lnTo>
                  <a:lnTo>
                    <a:pt x="392" y="809"/>
                  </a:lnTo>
                  <a:lnTo>
                    <a:pt x="434" y="671"/>
                  </a:lnTo>
                  <a:lnTo>
                    <a:pt x="0" y="56"/>
                  </a:lnTo>
                  <a:lnTo>
                    <a:pt x="149" y="0"/>
                  </a:lnTo>
                  <a:lnTo>
                    <a:pt x="1192" y="0"/>
                  </a:lnTo>
                  <a:close/>
                </a:path>
              </a:pathLst>
            </a:custGeom>
            <a:solidFill>
              <a:srgbClr val="BF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4" name="Google Shape;354;p6"/>
            <p:cNvSpPr/>
            <p:nvPr/>
          </p:nvSpPr>
          <p:spPr>
            <a:xfrm flipH="1">
              <a:off x="957" y="3511"/>
              <a:ext cx="605" cy="254"/>
            </a:xfrm>
            <a:custGeom>
              <a:rect b="b" l="l" r="r" t="t"/>
              <a:pathLst>
                <a:path extrusionOk="0" h="197" w="1011">
                  <a:moveTo>
                    <a:pt x="799" y="10"/>
                  </a:moveTo>
                  <a:lnTo>
                    <a:pt x="809" y="13"/>
                  </a:lnTo>
                  <a:lnTo>
                    <a:pt x="832" y="18"/>
                  </a:lnTo>
                  <a:lnTo>
                    <a:pt x="865" y="27"/>
                  </a:lnTo>
                  <a:lnTo>
                    <a:pt x="903" y="40"/>
                  </a:lnTo>
                  <a:lnTo>
                    <a:pt x="942" y="56"/>
                  </a:lnTo>
                  <a:lnTo>
                    <a:pt x="976" y="74"/>
                  </a:lnTo>
                  <a:lnTo>
                    <a:pt x="1002" y="96"/>
                  </a:lnTo>
                  <a:lnTo>
                    <a:pt x="1011" y="120"/>
                  </a:lnTo>
                  <a:lnTo>
                    <a:pt x="1004" y="120"/>
                  </a:lnTo>
                  <a:lnTo>
                    <a:pt x="982" y="119"/>
                  </a:lnTo>
                  <a:lnTo>
                    <a:pt x="951" y="117"/>
                  </a:lnTo>
                  <a:lnTo>
                    <a:pt x="913" y="116"/>
                  </a:lnTo>
                  <a:lnTo>
                    <a:pt x="868" y="116"/>
                  </a:lnTo>
                  <a:lnTo>
                    <a:pt x="824" y="117"/>
                  </a:lnTo>
                  <a:lnTo>
                    <a:pt x="778" y="120"/>
                  </a:lnTo>
                  <a:lnTo>
                    <a:pt x="735" y="123"/>
                  </a:lnTo>
                  <a:lnTo>
                    <a:pt x="730" y="125"/>
                  </a:lnTo>
                  <a:lnTo>
                    <a:pt x="710" y="131"/>
                  </a:lnTo>
                  <a:lnTo>
                    <a:pt x="683" y="139"/>
                  </a:lnTo>
                  <a:lnTo>
                    <a:pt x="647" y="147"/>
                  </a:lnTo>
                  <a:lnTo>
                    <a:pt x="604" y="154"/>
                  </a:lnTo>
                  <a:lnTo>
                    <a:pt x="558" y="157"/>
                  </a:lnTo>
                  <a:lnTo>
                    <a:pt x="512" y="156"/>
                  </a:lnTo>
                  <a:lnTo>
                    <a:pt x="463" y="148"/>
                  </a:lnTo>
                  <a:lnTo>
                    <a:pt x="456" y="148"/>
                  </a:lnTo>
                  <a:lnTo>
                    <a:pt x="434" y="149"/>
                  </a:lnTo>
                  <a:lnTo>
                    <a:pt x="404" y="152"/>
                  </a:lnTo>
                  <a:lnTo>
                    <a:pt x="365" y="155"/>
                  </a:lnTo>
                  <a:lnTo>
                    <a:pt x="324" y="160"/>
                  </a:lnTo>
                  <a:lnTo>
                    <a:pt x="286" y="166"/>
                  </a:lnTo>
                  <a:lnTo>
                    <a:pt x="249" y="175"/>
                  </a:lnTo>
                  <a:lnTo>
                    <a:pt x="220" y="186"/>
                  </a:lnTo>
                  <a:lnTo>
                    <a:pt x="216" y="186"/>
                  </a:lnTo>
                  <a:lnTo>
                    <a:pt x="207" y="188"/>
                  </a:lnTo>
                  <a:lnTo>
                    <a:pt x="191" y="189"/>
                  </a:lnTo>
                  <a:lnTo>
                    <a:pt x="174" y="191"/>
                  </a:lnTo>
                  <a:lnTo>
                    <a:pt x="151" y="194"/>
                  </a:lnTo>
                  <a:lnTo>
                    <a:pt x="128" y="196"/>
                  </a:lnTo>
                  <a:lnTo>
                    <a:pt x="103" y="197"/>
                  </a:lnTo>
                  <a:lnTo>
                    <a:pt x="79" y="197"/>
                  </a:lnTo>
                  <a:lnTo>
                    <a:pt x="56" y="197"/>
                  </a:lnTo>
                  <a:lnTo>
                    <a:pt x="35" y="196"/>
                  </a:lnTo>
                  <a:lnTo>
                    <a:pt x="20" y="194"/>
                  </a:lnTo>
                  <a:lnTo>
                    <a:pt x="6" y="189"/>
                  </a:lnTo>
                  <a:lnTo>
                    <a:pt x="0" y="182"/>
                  </a:lnTo>
                  <a:lnTo>
                    <a:pt x="2" y="173"/>
                  </a:lnTo>
                  <a:lnTo>
                    <a:pt x="12" y="162"/>
                  </a:lnTo>
                  <a:lnTo>
                    <a:pt x="29" y="148"/>
                  </a:lnTo>
                  <a:lnTo>
                    <a:pt x="188" y="54"/>
                  </a:lnTo>
                  <a:lnTo>
                    <a:pt x="195" y="54"/>
                  </a:lnTo>
                  <a:lnTo>
                    <a:pt x="215" y="56"/>
                  </a:lnTo>
                  <a:lnTo>
                    <a:pt x="242" y="57"/>
                  </a:lnTo>
                  <a:lnTo>
                    <a:pt x="276" y="58"/>
                  </a:lnTo>
                  <a:lnTo>
                    <a:pt x="315" y="58"/>
                  </a:lnTo>
                  <a:lnTo>
                    <a:pt x="353" y="57"/>
                  </a:lnTo>
                  <a:lnTo>
                    <a:pt x="390" y="54"/>
                  </a:lnTo>
                  <a:lnTo>
                    <a:pt x="421" y="48"/>
                  </a:lnTo>
                  <a:lnTo>
                    <a:pt x="423" y="47"/>
                  </a:lnTo>
                  <a:lnTo>
                    <a:pt x="429" y="44"/>
                  </a:lnTo>
                  <a:lnTo>
                    <a:pt x="440" y="41"/>
                  </a:lnTo>
                  <a:lnTo>
                    <a:pt x="454" y="37"/>
                  </a:lnTo>
                  <a:lnTo>
                    <a:pt x="471" y="32"/>
                  </a:lnTo>
                  <a:lnTo>
                    <a:pt x="490" y="26"/>
                  </a:lnTo>
                  <a:lnTo>
                    <a:pt x="514" y="21"/>
                  </a:lnTo>
                  <a:lnTo>
                    <a:pt x="541" y="15"/>
                  </a:lnTo>
                  <a:lnTo>
                    <a:pt x="568" y="10"/>
                  </a:lnTo>
                  <a:lnTo>
                    <a:pt x="596" y="6"/>
                  </a:lnTo>
                  <a:lnTo>
                    <a:pt x="629" y="2"/>
                  </a:lnTo>
                  <a:lnTo>
                    <a:pt x="660" y="1"/>
                  </a:lnTo>
                  <a:lnTo>
                    <a:pt x="695" y="0"/>
                  </a:lnTo>
                  <a:lnTo>
                    <a:pt x="730" y="1"/>
                  </a:lnTo>
                  <a:lnTo>
                    <a:pt x="764" y="5"/>
                  </a:lnTo>
                  <a:lnTo>
                    <a:pt x="799" y="10"/>
                  </a:lnTo>
                  <a:close/>
                </a:path>
              </a:pathLst>
            </a:custGeom>
            <a:solidFill>
              <a:srgbClr val="9E603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5" name="Google Shape;355;p6"/>
            <p:cNvSpPr/>
            <p:nvPr/>
          </p:nvSpPr>
          <p:spPr>
            <a:xfrm flipH="1">
              <a:off x="1410" y="2065"/>
              <a:ext cx="148" cy="460"/>
            </a:xfrm>
            <a:custGeom>
              <a:rect b="b" l="l" r="r" t="t"/>
              <a:pathLst>
                <a:path extrusionOk="0" h="357" w="245">
                  <a:moveTo>
                    <a:pt x="185" y="0"/>
                  </a:moveTo>
                  <a:lnTo>
                    <a:pt x="178" y="0"/>
                  </a:lnTo>
                  <a:lnTo>
                    <a:pt x="156" y="2"/>
                  </a:lnTo>
                  <a:lnTo>
                    <a:pt x="127" y="4"/>
                  </a:lnTo>
                  <a:lnTo>
                    <a:pt x="93" y="7"/>
                  </a:lnTo>
                  <a:lnTo>
                    <a:pt x="58" y="13"/>
                  </a:lnTo>
                  <a:lnTo>
                    <a:pt x="29" y="22"/>
                  </a:lnTo>
                  <a:lnTo>
                    <a:pt x="8" y="33"/>
                  </a:lnTo>
                  <a:lnTo>
                    <a:pt x="0" y="49"/>
                  </a:lnTo>
                  <a:lnTo>
                    <a:pt x="0" y="89"/>
                  </a:lnTo>
                  <a:lnTo>
                    <a:pt x="2" y="183"/>
                  </a:lnTo>
                  <a:lnTo>
                    <a:pt x="14" y="285"/>
                  </a:lnTo>
                  <a:lnTo>
                    <a:pt x="39" y="356"/>
                  </a:lnTo>
                  <a:lnTo>
                    <a:pt x="46" y="356"/>
                  </a:lnTo>
                  <a:lnTo>
                    <a:pt x="68" y="357"/>
                  </a:lnTo>
                  <a:lnTo>
                    <a:pt x="97" y="357"/>
                  </a:lnTo>
                  <a:lnTo>
                    <a:pt x="131" y="356"/>
                  </a:lnTo>
                  <a:lnTo>
                    <a:pt x="166" y="355"/>
                  </a:lnTo>
                  <a:lnTo>
                    <a:pt x="197" y="350"/>
                  </a:lnTo>
                  <a:lnTo>
                    <a:pt x="220" y="343"/>
                  </a:lnTo>
                  <a:lnTo>
                    <a:pt x="234" y="333"/>
                  </a:lnTo>
                  <a:lnTo>
                    <a:pt x="239" y="317"/>
                  </a:lnTo>
                  <a:lnTo>
                    <a:pt x="245" y="276"/>
                  </a:lnTo>
                  <a:lnTo>
                    <a:pt x="241" y="219"/>
                  </a:lnTo>
                  <a:lnTo>
                    <a:pt x="214" y="152"/>
                  </a:lnTo>
                  <a:lnTo>
                    <a:pt x="207" y="133"/>
                  </a:lnTo>
                  <a:lnTo>
                    <a:pt x="189" y="88"/>
                  </a:lnTo>
                  <a:lnTo>
                    <a:pt x="178" y="38"/>
                  </a:lnTo>
                  <a:lnTo>
                    <a:pt x="185" y="0"/>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6" name="Google Shape;356;p6"/>
            <p:cNvSpPr/>
            <p:nvPr/>
          </p:nvSpPr>
          <p:spPr>
            <a:xfrm flipH="1">
              <a:off x="1479" y="2105"/>
              <a:ext cx="398" cy="1001"/>
            </a:xfrm>
            <a:custGeom>
              <a:rect b="b" l="l" r="r" t="t"/>
              <a:pathLst>
                <a:path extrusionOk="0" h="776" w="665">
                  <a:moveTo>
                    <a:pt x="656" y="23"/>
                  </a:moveTo>
                  <a:lnTo>
                    <a:pt x="648" y="26"/>
                  </a:lnTo>
                  <a:lnTo>
                    <a:pt x="625" y="35"/>
                  </a:lnTo>
                  <a:lnTo>
                    <a:pt x="596" y="51"/>
                  </a:lnTo>
                  <a:lnTo>
                    <a:pt x="565" y="73"/>
                  </a:lnTo>
                  <a:lnTo>
                    <a:pt x="536" y="102"/>
                  </a:lnTo>
                  <a:lnTo>
                    <a:pt x="519" y="136"/>
                  </a:lnTo>
                  <a:lnTo>
                    <a:pt x="515" y="177"/>
                  </a:lnTo>
                  <a:lnTo>
                    <a:pt x="530" y="225"/>
                  </a:lnTo>
                  <a:lnTo>
                    <a:pt x="553" y="348"/>
                  </a:lnTo>
                  <a:lnTo>
                    <a:pt x="605" y="345"/>
                  </a:lnTo>
                  <a:lnTo>
                    <a:pt x="602" y="349"/>
                  </a:lnTo>
                  <a:lnTo>
                    <a:pt x="594" y="357"/>
                  </a:lnTo>
                  <a:lnTo>
                    <a:pt x="582" y="369"/>
                  </a:lnTo>
                  <a:lnTo>
                    <a:pt x="565" y="385"/>
                  </a:lnTo>
                  <a:lnTo>
                    <a:pt x="548" y="402"/>
                  </a:lnTo>
                  <a:lnTo>
                    <a:pt x="528" y="420"/>
                  </a:lnTo>
                  <a:lnTo>
                    <a:pt x="509" y="438"/>
                  </a:lnTo>
                  <a:lnTo>
                    <a:pt x="490" y="452"/>
                  </a:lnTo>
                  <a:lnTo>
                    <a:pt x="482" y="460"/>
                  </a:lnTo>
                  <a:lnTo>
                    <a:pt x="465" y="482"/>
                  </a:lnTo>
                  <a:lnTo>
                    <a:pt x="438" y="513"/>
                  </a:lnTo>
                  <a:lnTo>
                    <a:pt x="407" y="551"/>
                  </a:lnTo>
                  <a:lnTo>
                    <a:pt x="374" y="591"/>
                  </a:lnTo>
                  <a:lnTo>
                    <a:pt x="347" y="631"/>
                  </a:lnTo>
                  <a:lnTo>
                    <a:pt x="326" y="668"/>
                  </a:lnTo>
                  <a:lnTo>
                    <a:pt x="316" y="695"/>
                  </a:lnTo>
                  <a:lnTo>
                    <a:pt x="314" y="697"/>
                  </a:lnTo>
                  <a:lnTo>
                    <a:pt x="310" y="702"/>
                  </a:lnTo>
                  <a:lnTo>
                    <a:pt x="305" y="709"/>
                  </a:lnTo>
                  <a:lnTo>
                    <a:pt x="295" y="718"/>
                  </a:lnTo>
                  <a:lnTo>
                    <a:pt x="283" y="727"/>
                  </a:lnTo>
                  <a:lnTo>
                    <a:pt x="268" y="738"/>
                  </a:lnTo>
                  <a:lnTo>
                    <a:pt x="251" y="748"/>
                  </a:lnTo>
                  <a:lnTo>
                    <a:pt x="231" y="758"/>
                  </a:lnTo>
                  <a:lnTo>
                    <a:pt x="210" y="766"/>
                  </a:lnTo>
                  <a:lnTo>
                    <a:pt x="187" y="772"/>
                  </a:lnTo>
                  <a:lnTo>
                    <a:pt x="160" y="776"/>
                  </a:lnTo>
                  <a:lnTo>
                    <a:pt x="133" y="776"/>
                  </a:lnTo>
                  <a:lnTo>
                    <a:pt x="102" y="772"/>
                  </a:lnTo>
                  <a:lnTo>
                    <a:pt x="69" y="764"/>
                  </a:lnTo>
                  <a:lnTo>
                    <a:pt x="36" y="752"/>
                  </a:lnTo>
                  <a:lnTo>
                    <a:pt x="0" y="733"/>
                  </a:lnTo>
                  <a:lnTo>
                    <a:pt x="2" y="731"/>
                  </a:lnTo>
                  <a:lnTo>
                    <a:pt x="4" y="726"/>
                  </a:lnTo>
                  <a:lnTo>
                    <a:pt x="9" y="718"/>
                  </a:lnTo>
                  <a:lnTo>
                    <a:pt x="17" y="707"/>
                  </a:lnTo>
                  <a:lnTo>
                    <a:pt x="27" y="694"/>
                  </a:lnTo>
                  <a:lnTo>
                    <a:pt x="40" y="678"/>
                  </a:lnTo>
                  <a:lnTo>
                    <a:pt x="56" y="660"/>
                  </a:lnTo>
                  <a:lnTo>
                    <a:pt x="75" y="639"/>
                  </a:lnTo>
                  <a:lnTo>
                    <a:pt x="96" y="618"/>
                  </a:lnTo>
                  <a:lnTo>
                    <a:pt x="121" y="594"/>
                  </a:lnTo>
                  <a:lnTo>
                    <a:pt x="148" y="569"/>
                  </a:lnTo>
                  <a:lnTo>
                    <a:pt x="179" y="542"/>
                  </a:lnTo>
                  <a:lnTo>
                    <a:pt x="214" y="515"/>
                  </a:lnTo>
                  <a:lnTo>
                    <a:pt x="252" y="487"/>
                  </a:lnTo>
                  <a:lnTo>
                    <a:pt x="293" y="458"/>
                  </a:lnTo>
                  <a:lnTo>
                    <a:pt x="339" y="430"/>
                  </a:lnTo>
                  <a:lnTo>
                    <a:pt x="341" y="428"/>
                  </a:lnTo>
                  <a:lnTo>
                    <a:pt x="349" y="425"/>
                  </a:lnTo>
                  <a:lnTo>
                    <a:pt x="359" y="418"/>
                  </a:lnTo>
                  <a:lnTo>
                    <a:pt x="368" y="409"/>
                  </a:lnTo>
                  <a:lnTo>
                    <a:pt x="378" y="395"/>
                  </a:lnTo>
                  <a:lnTo>
                    <a:pt x="384" y="378"/>
                  </a:lnTo>
                  <a:lnTo>
                    <a:pt x="386" y="358"/>
                  </a:lnTo>
                  <a:lnTo>
                    <a:pt x="380" y="332"/>
                  </a:lnTo>
                  <a:lnTo>
                    <a:pt x="378" y="325"/>
                  </a:lnTo>
                  <a:lnTo>
                    <a:pt x="374" y="305"/>
                  </a:lnTo>
                  <a:lnTo>
                    <a:pt x="368" y="276"/>
                  </a:lnTo>
                  <a:lnTo>
                    <a:pt x="364" y="239"/>
                  </a:lnTo>
                  <a:lnTo>
                    <a:pt x="364" y="197"/>
                  </a:lnTo>
                  <a:lnTo>
                    <a:pt x="370" y="153"/>
                  </a:lnTo>
                  <a:lnTo>
                    <a:pt x="382" y="107"/>
                  </a:lnTo>
                  <a:lnTo>
                    <a:pt x="403" y="65"/>
                  </a:lnTo>
                  <a:lnTo>
                    <a:pt x="411" y="64"/>
                  </a:lnTo>
                  <a:lnTo>
                    <a:pt x="432" y="61"/>
                  </a:lnTo>
                  <a:lnTo>
                    <a:pt x="463" y="54"/>
                  </a:lnTo>
                  <a:lnTo>
                    <a:pt x="499" y="46"/>
                  </a:lnTo>
                  <a:lnTo>
                    <a:pt x="538" y="37"/>
                  </a:lnTo>
                  <a:lnTo>
                    <a:pt x="575" y="25"/>
                  </a:lnTo>
                  <a:lnTo>
                    <a:pt x="605" y="14"/>
                  </a:lnTo>
                  <a:lnTo>
                    <a:pt x="625" y="0"/>
                  </a:lnTo>
                  <a:lnTo>
                    <a:pt x="627" y="0"/>
                  </a:lnTo>
                  <a:lnTo>
                    <a:pt x="634" y="0"/>
                  </a:lnTo>
                  <a:lnTo>
                    <a:pt x="644" y="0"/>
                  </a:lnTo>
                  <a:lnTo>
                    <a:pt x="652" y="1"/>
                  </a:lnTo>
                  <a:lnTo>
                    <a:pt x="660" y="4"/>
                  </a:lnTo>
                  <a:lnTo>
                    <a:pt x="665" y="8"/>
                  </a:lnTo>
                  <a:lnTo>
                    <a:pt x="663" y="14"/>
                  </a:lnTo>
                  <a:lnTo>
                    <a:pt x="656" y="23"/>
                  </a:lnTo>
                  <a:close/>
                </a:path>
              </a:pathLst>
            </a:custGeom>
            <a:solidFill>
              <a:srgbClr val="9E603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7" name="Google Shape;357;p6"/>
            <p:cNvSpPr/>
            <p:nvPr/>
          </p:nvSpPr>
          <p:spPr>
            <a:xfrm flipH="1">
              <a:off x="894" y="1725"/>
              <a:ext cx="548" cy="1423"/>
            </a:xfrm>
            <a:custGeom>
              <a:rect b="b" l="l" r="r" t="t"/>
              <a:pathLst>
                <a:path extrusionOk="0" h="1102" w="916">
                  <a:moveTo>
                    <a:pt x="743" y="291"/>
                  </a:moveTo>
                  <a:lnTo>
                    <a:pt x="743" y="288"/>
                  </a:lnTo>
                  <a:lnTo>
                    <a:pt x="745" y="283"/>
                  </a:lnTo>
                  <a:lnTo>
                    <a:pt x="748" y="275"/>
                  </a:lnTo>
                  <a:lnTo>
                    <a:pt x="754" y="267"/>
                  </a:lnTo>
                  <a:lnTo>
                    <a:pt x="764" y="259"/>
                  </a:lnTo>
                  <a:lnTo>
                    <a:pt x="777" y="253"/>
                  </a:lnTo>
                  <a:lnTo>
                    <a:pt x="797" y="251"/>
                  </a:lnTo>
                  <a:lnTo>
                    <a:pt x="822" y="254"/>
                  </a:lnTo>
                  <a:lnTo>
                    <a:pt x="824" y="255"/>
                  </a:lnTo>
                  <a:lnTo>
                    <a:pt x="831" y="258"/>
                  </a:lnTo>
                  <a:lnTo>
                    <a:pt x="839" y="262"/>
                  </a:lnTo>
                  <a:lnTo>
                    <a:pt x="847" y="269"/>
                  </a:lnTo>
                  <a:lnTo>
                    <a:pt x="853" y="279"/>
                  </a:lnTo>
                  <a:lnTo>
                    <a:pt x="853" y="293"/>
                  </a:lnTo>
                  <a:lnTo>
                    <a:pt x="849" y="310"/>
                  </a:lnTo>
                  <a:lnTo>
                    <a:pt x="835" y="332"/>
                  </a:lnTo>
                  <a:lnTo>
                    <a:pt x="833" y="334"/>
                  </a:lnTo>
                  <a:lnTo>
                    <a:pt x="830" y="341"/>
                  </a:lnTo>
                  <a:lnTo>
                    <a:pt x="820" y="351"/>
                  </a:lnTo>
                  <a:lnTo>
                    <a:pt x="810" y="363"/>
                  </a:lnTo>
                  <a:lnTo>
                    <a:pt x="799" y="375"/>
                  </a:lnTo>
                  <a:lnTo>
                    <a:pt x="783" y="385"/>
                  </a:lnTo>
                  <a:lnTo>
                    <a:pt x="768" y="393"/>
                  </a:lnTo>
                  <a:lnTo>
                    <a:pt x="752" y="398"/>
                  </a:lnTo>
                  <a:lnTo>
                    <a:pt x="752" y="406"/>
                  </a:lnTo>
                  <a:lnTo>
                    <a:pt x="752" y="427"/>
                  </a:lnTo>
                  <a:lnTo>
                    <a:pt x="756" y="460"/>
                  </a:lnTo>
                  <a:lnTo>
                    <a:pt x="766" y="499"/>
                  </a:lnTo>
                  <a:lnTo>
                    <a:pt x="785" y="542"/>
                  </a:lnTo>
                  <a:lnTo>
                    <a:pt x="814" y="586"/>
                  </a:lnTo>
                  <a:lnTo>
                    <a:pt x="857" y="626"/>
                  </a:lnTo>
                  <a:lnTo>
                    <a:pt x="916" y="659"/>
                  </a:lnTo>
                  <a:lnTo>
                    <a:pt x="912" y="662"/>
                  </a:lnTo>
                  <a:lnTo>
                    <a:pt x="905" y="673"/>
                  </a:lnTo>
                  <a:lnTo>
                    <a:pt x="889" y="689"/>
                  </a:lnTo>
                  <a:lnTo>
                    <a:pt x="870" y="709"/>
                  </a:lnTo>
                  <a:lnTo>
                    <a:pt x="847" y="732"/>
                  </a:lnTo>
                  <a:lnTo>
                    <a:pt x="820" y="754"/>
                  </a:lnTo>
                  <a:lnTo>
                    <a:pt x="791" y="778"/>
                  </a:lnTo>
                  <a:lnTo>
                    <a:pt x="758" y="799"/>
                  </a:lnTo>
                  <a:lnTo>
                    <a:pt x="754" y="801"/>
                  </a:lnTo>
                  <a:lnTo>
                    <a:pt x="745" y="808"/>
                  </a:lnTo>
                  <a:lnTo>
                    <a:pt x="729" y="819"/>
                  </a:lnTo>
                  <a:lnTo>
                    <a:pt x="708" y="834"/>
                  </a:lnTo>
                  <a:lnTo>
                    <a:pt x="685" y="852"/>
                  </a:lnTo>
                  <a:lnTo>
                    <a:pt x="658" y="873"/>
                  </a:lnTo>
                  <a:lnTo>
                    <a:pt x="629" y="896"/>
                  </a:lnTo>
                  <a:lnTo>
                    <a:pt x="600" y="919"/>
                  </a:lnTo>
                  <a:lnTo>
                    <a:pt x="571" y="943"/>
                  </a:lnTo>
                  <a:lnTo>
                    <a:pt x="542" y="970"/>
                  </a:lnTo>
                  <a:lnTo>
                    <a:pt x="515" y="995"/>
                  </a:lnTo>
                  <a:lnTo>
                    <a:pt x="490" y="1020"/>
                  </a:lnTo>
                  <a:lnTo>
                    <a:pt x="469" y="1042"/>
                  </a:lnTo>
                  <a:lnTo>
                    <a:pt x="451" y="1065"/>
                  </a:lnTo>
                  <a:lnTo>
                    <a:pt x="442" y="1085"/>
                  </a:lnTo>
                  <a:lnTo>
                    <a:pt x="436" y="1102"/>
                  </a:lnTo>
                  <a:lnTo>
                    <a:pt x="426" y="1087"/>
                  </a:lnTo>
                  <a:lnTo>
                    <a:pt x="403" y="1048"/>
                  </a:lnTo>
                  <a:lnTo>
                    <a:pt x="374" y="991"/>
                  </a:lnTo>
                  <a:lnTo>
                    <a:pt x="345" y="921"/>
                  </a:lnTo>
                  <a:lnTo>
                    <a:pt x="324" y="845"/>
                  </a:lnTo>
                  <a:lnTo>
                    <a:pt x="318" y="768"/>
                  </a:lnTo>
                  <a:lnTo>
                    <a:pt x="336" y="697"/>
                  </a:lnTo>
                  <a:lnTo>
                    <a:pt x="380" y="638"/>
                  </a:lnTo>
                  <a:lnTo>
                    <a:pt x="382" y="630"/>
                  </a:lnTo>
                  <a:lnTo>
                    <a:pt x="382" y="611"/>
                  </a:lnTo>
                  <a:lnTo>
                    <a:pt x="370" y="591"/>
                  </a:lnTo>
                  <a:lnTo>
                    <a:pt x="341" y="578"/>
                  </a:lnTo>
                  <a:lnTo>
                    <a:pt x="334" y="578"/>
                  </a:lnTo>
                  <a:lnTo>
                    <a:pt x="313" y="576"/>
                  </a:lnTo>
                  <a:lnTo>
                    <a:pt x="284" y="571"/>
                  </a:lnTo>
                  <a:lnTo>
                    <a:pt x="247" y="562"/>
                  </a:lnTo>
                  <a:lnTo>
                    <a:pt x="208" y="548"/>
                  </a:lnTo>
                  <a:lnTo>
                    <a:pt x="170" y="529"/>
                  </a:lnTo>
                  <a:lnTo>
                    <a:pt x="137" y="501"/>
                  </a:lnTo>
                  <a:lnTo>
                    <a:pt x="110" y="465"/>
                  </a:lnTo>
                  <a:lnTo>
                    <a:pt x="104" y="459"/>
                  </a:lnTo>
                  <a:lnTo>
                    <a:pt x="91" y="446"/>
                  </a:lnTo>
                  <a:lnTo>
                    <a:pt x="71" y="424"/>
                  </a:lnTo>
                  <a:lnTo>
                    <a:pt x="54" y="397"/>
                  </a:lnTo>
                  <a:lnTo>
                    <a:pt x="39" y="368"/>
                  </a:lnTo>
                  <a:lnTo>
                    <a:pt x="35" y="337"/>
                  </a:lnTo>
                  <a:lnTo>
                    <a:pt x="42" y="308"/>
                  </a:lnTo>
                  <a:lnTo>
                    <a:pt x="68" y="282"/>
                  </a:lnTo>
                  <a:lnTo>
                    <a:pt x="60" y="275"/>
                  </a:lnTo>
                  <a:lnTo>
                    <a:pt x="42" y="258"/>
                  </a:lnTo>
                  <a:lnTo>
                    <a:pt x="21" y="230"/>
                  </a:lnTo>
                  <a:lnTo>
                    <a:pt x="6" y="197"/>
                  </a:lnTo>
                  <a:lnTo>
                    <a:pt x="0" y="161"/>
                  </a:lnTo>
                  <a:lnTo>
                    <a:pt x="12" y="122"/>
                  </a:lnTo>
                  <a:lnTo>
                    <a:pt x="50" y="85"/>
                  </a:lnTo>
                  <a:lnTo>
                    <a:pt x="120" y="50"/>
                  </a:lnTo>
                  <a:lnTo>
                    <a:pt x="123" y="49"/>
                  </a:lnTo>
                  <a:lnTo>
                    <a:pt x="137" y="46"/>
                  </a:lnTo>
                  <a:lnTo>
                    <a:pt x="156" y="40"/>
                  </a:lnTo>
                  <a:lnTo>
                    <a:pt x="181" y="34"/>
                  </a:lnTo>
                  <a:lnTo>
                    <a:pt x="212" y="27"/>
                  </a:lnTo>
                  <a:lnTo>
                    <a:pt x="245" y="20"/>
                  </a:lnTo>
                  <a:lnTo>
                    <a:pt x="282" y="13"/>
                  </a:lnTo>
                  <a:lnTo>
                    <a:pt x="322" y="7"/>
                  </a:lnTo>
                  <a:lnTo>
                    <a:pt x="361" y="3"/>
                  </a:lnTo>
                  <a:lnTo>
                    <a:pt x="399" y="0"/>
                  </a:lnTo>
                  <a:lnTo>
                    <a:pt x="438" y="0"/>
                  </a:lnTo>
                  <a:lnTo>
                    <a:pt x="473" y="4"/>
                  </a:lnTo>
                  <a:lnTo>
                    <a:pt x="505" y="9"/>
                  </a:lnTo>
                  <a:lnTo>
                    <a:pt x="532" y="21"/>
                  </a:lnTo>
                  <a:lnTo>
                    <a:pt x="554" y="36"/>
                  </a:lnTo>
                  <a:lnTo>
                    <a:pt x="569" y="56"/>
                  </a:lnTo>
                  <a:lnTo>
                    <a:pt x="571" y="61"/>
                  </a:lnTo>
                  <a:lnTo>
                    <a:pt x="575" y="72"/>
                  </a:lnTo>
                  <a:lnTo>
                    <a:pt x="585" y="89"/>
                  </a:lnTo>
                  <a:lnTo>
                    <a:pt x="598" y="110"/>
                  </a:lnTo>
                  <a:lnTo>
                    <a:pt x="615" y="132"/>
                  </a:lnTo>
                  <a:lnTo>
                    <a:pt x="640" y="155"/>
                  </a:lnTo>
                  <a:lnTo>
                    <a:pt x="673" y="177"/>
                  </a:lnTo>
                  <a:lnTo>
                    <a:pt x="712" y="195"/>
                  </a:lnTo>
                  <a:lnTo>
                    <a:pt x="720" y="203"/>
                  </a:lnTo>
                  <a:lnTo>
                    <a:pt x="733" y="226"/>
                  </a:lnTo>
                  <a:lnTo>
                    <a:pt x="745" y="257"/>
                  </a:lnTo>
                  <a:lnTo>
                    <a:pt x="743" y="291"/>
                  </a:lnTo>
                  <a:close/>
                </a:path>
              </a:pathLst>
            </a:custGeom>
            <a:solidFill>
              <a:srgbClr val="9E603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8" name="Google Shape;358;p6"/>
            <p:cNvSpPr/>
            <p:nvPr/>
          </p:nvSpPr>
          <p:spPr>
            <a:xfrm flipH="1">
              <a:off x="1175" y="2275"/>
              <a:ext cx="143" cy="65"/>
            </a:xfrm>
            <a:custGeom>
              <a:rect b="b" l="l" r="r" t="t"/>
              <a:pathLst>
                <a:path extrusionOk="0" h="50" w="242">
                  <a:moveTo>
                    <a:pt x="242" y="11"/>
                  </a:moveTo>
                  <a:lnTo>
                    <a:pt x="234" y="14"/>
                  </a:lnTo>
                  <a:lnTo>
                    <a:pt x="211" y="23"/>
                  </a:lnTo>
                  <a:lnTo>
                    <a:pt x="176" y="33"/>
                  </a:lnTo>
                  <a:lnTo>
                    <a:pt x="137" y="44"/>
                  </a:lnTo>
                  <a:lnTo>
                    <a:pt x="95" y="50"/>
                  </a:lnTo>
                  <a:lnTo>
                    <a:pt x="56" y="50"/>
                  </a:lnTo>
                  <a:lnTo>
                    <a:pt x="24" y="41"/>
                  </a:lnTo>
                  <a:lnTo>
                    <a:pt x="0" y="20"/>
                  </a:lnTo>
                  <a:lnTo>
                    <a:pt x="0" y="19"/>
                  </a:lnTo>
                  <a:lnTo>
                    <a:pt x="0" y="14"/>
                  </a:lnTo>
                  <a:lnTo>
                    <a:pt x="4" y="9"/>
                  </a:lnTo>
                  <a:lnTo>
                    <a:pt x="18" y="5"/>
                  </a:lnTo>
                  <a:lnTo>
                    <a:pt x="45" y="1"/>
                  </a:lnTo>
                  <a:lnTo>
                    <a:pt x="89" y="0"/>
                  </a:lnTo>
                  <a:lnTo>
                    <a:pt x="153" y="3"/>
                  </a:lnTo>
                  <a:lnTo>
                    <a:pt x="242"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9" name="Google Shape;359;p6"/>
            <p:cNvSpPr/>
            <p:nvPr/>
          </p:nvSpPr>
          <p:spPr>
            <a:xfrm flipH="1">
              <a:off x="949" y="1690"/>
              <a:ext cx="119" cy="309"/>
            </a:xfrm>
            <a:custGeom>
              <a:rect b="b" l="l" r="r" t="t"/>
              <a:pathLst>
                <a:path extrusionOk="0" h="239" w="201">
                  <a:moveTo>
                    <a:pt x="189" y="239"/>
                  </a:moveTo>
                  <a:lnTo>
                    <a:pt x="191" y="230"/>
                  </a:lnTo>
                  <a:lnTo>
                    <a:pt x="197" y="207"/>
                  </a:lnTo>
                  <a:lnTo>
                    <a:pt x="201" y="174"/>
                  </a:lnTo>
                  <a:lnTo>
                    <a:pt x="195" y="136"/>
                  </a:lnTo>
                  <a:lnTo>
                    <a:pt x="178" y="95"/>
                  </a:lnTo>
                  <a:lnTo>
                    <a:pt x="143" y="55"/>
                  </a:lnTo>
                  <a:lnTo>
                    <a:pt x="85" y="23"/>
                  </a:lnTo>
                  <a:lnTo>
                    <a:pt x="0" y="0"/>
                  </a:lnTo>
                  <a:lnTo>
                    <a:pt x="10" y="0"/>
                  </a:lnTo>
                  <a:lnTo>
                    <a:pt x="31" y="3"/>
                  </a:lnTo>
                  <a:lnTo>
                    <a:pt x="64" y="13"/>
                  </a:lnTo>
                  <a:lnTo>
                    <a:pt x="100" y="31"/>
                  </a:lnTo>
                  <a:lnTo>
                    <a:pt x="137" y="59"/>
                  </a:lnTo>
                  <a:lnTo>
                    <a:pt x="166" y="101"/>
                  </a:lnTo>
                  <a:lnTo>
                    <a:pt x="185" y="161"/>
                  </a:lnTo>
                  <a:lnTo>
                    <a:pt x="189" y="23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0" name="Google Shape;360;p6"/>
            <p:cNvSpPr/>
            <p:nvPr/>
          </p:nvSpPr>
          <p:spPr>
            <a:xfrm flipH="1">
              <a:off x="1126" y="1654"/>
              <a:ext cx="334" cy="361"/>
            </a:xfrm>
            <a:custGeom>
              <a:rect b="b" l="l" r="r" t="t"/>
              <a:pathLst>
                <a:path extrusionOk="0" h="280" w="558">
                  <a:moveTo>
                    <a:pt x="558" y="7"/>
                  </a:moveTo>
                  <a:lnTo>
                    <a:pt x="550" y="6"/>
                  </a:lnTo>
                  <a:lnTo>
                    <a:pt x="533" y="5"/>
                  </a:lnTo>
                  <a:lnTo>
                    <a:pt x="502" y="4"/>
                  </a:lnTo>
                  <a:lnTo>
                    <a:pt x="463" y="3"/>
                  </a:lnTo>
                  <a:lnTo>
                    <a:pt x="419" y="4"/>
                  </a:lnTo>
                  <a:lnTo>
                    <a:pt x="369" y="6"/>
                  </a:lnTo>
                  <a:lnTo>
                    <a:pt x="316" y="11"/>
                  </a:lnTo>
                  <a:lnTo>
                    <a:pt x="261" y="19"/>
                  </a:lnTo>
                  <a:lnTo>
                    <a:pt x="208" y="31"/>
                  </a:lnTo>
                  <a:lnTo>
                    <a:pt x="156" y="47"/>
                  </a:lnTo>
                  <a:lnTo>
                    <a:pt x="110" y="70"/>
                  </a:lnTo>
                  <a:lnTo>
                    <a:pt x="68" y="97"/>
                  </a:lnTo>
                  <a:lnTo>
                    <a:pt x="35" y="132"/>
                  </a:lnTo>
                  <a:lnTo>
                    <a:pt x="14" y="173"/>
                  </a:lnTo>
                  <a:lnTo>
                    <a:pt x="2" y="222"/>
                  </a:lnTo>
                  <a:lnTo>
                    <a:pt x="4" y="280"/>
                  </a:lnTo>
                  <a:lnTo>
                    <a:pt x="4" y="276"/>
                  </a:lnTo>
                  <a:lnTo>
                    <a:pt x="2" y="265"/>
                  </a:lnTo>
                  <a:lnTo>
                    <a:pt x="0" y="249"/>
                  </a:lnTo>
                  <a:lnTo>
                    <a:pt x="0" y="227"/>
                  </a:lnTo>
                  <a:lnTo>
                    <a:pt x="2" y="202"/>
                  </a:lnTo>
                  <a:lnTo>
                    <a:pt x="8" y="175"/>
                  </a:lnTo>
                  <a:lnTo>
                    <a:pt x="21" y="146"/>
                  </a:lnTo>
                  <a:lnTo>
                    <a:pt x="39" y="118"/>
                  </a:lnTo>
                  <a:lnTo>
                    <a:pt x="64" y="89"/>
                  </a:lnTo>
                  <a:lnTo>
                    <a:pt x="98" y="63"/>
                  </a:lnTo>
                  <a:lnTo>
                    <a:pt x="143" y="39"/>
                  </a:lnTo>
                  <a:lnTo>
                    <a:pt x="199" y="21"/>
                  </a:lnTo>
                  <a:lnTo>
                    <a:pt x="266" y="6"/>
                  </a:lnTo>
                  <a:lnTo>
                    <a:pt x="347" y="0"/>
                  </a:lnTo>
                  <a:lnTo>
                    <a:pt x="446" y="0"/>
                  </a:lnTo>
                  <a:lnTo>
                    <a:pt x="558"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1" name="Google Shape;361;p6"/>
            <p:cNvSpPr/>
            <p:nvPr/>
          </p:nvSpPr>
          <p:spPr>
            <a:xfrm flipH="1">
              <a:off x="1002" y="1824"/>
              <a:ext cx="124" cy="270"/>
            </a:xfrm>
            <a:custGeom>
              <a:rect b="b" l="l" r="r" t="t"/>
              <a:pathLst>
                <a:path extrusionOk="0" h="209" w="206">
                  <a:moveTo>
                    <a:pt x="0" y="0"/>
                  </a:moveTo>
                  <a:lnTo>
                    <a:pt x="2" y="4"/>
                  </a:lnTo>
                  <a:lnTo>
                    <a:pt x="5" y="16"/>
                  </a:lnTo>
                  <a:lnTo>
                    <a:pt x="15" y="33"/>
                  </a:lnTo>
                  <a:lnTo>
                    <a:pt x="29" y="54"/>
                  </a:lnTo>
                  <a:lnTo>
                    <a:pt x="46" y="77"/>
                  </a:lnTo>
                  <a:lnTo>
                    <a:pt x="69" y="100"/>
                  </a:lnTo>
                  <a:lnTo>
                    <a:pt x="98" y="122"/>
                  </a:lnTo>
                  <a:lnTo>
                    <a:pt x="135" y="140"/>
                  </a:lnTo>
                  <a:lnTo>
                    <a:pt x="138" y="141"/>
                  </a:lnTo>
                  <a:lnTo>
                    <a:pt x="148" y="144"/>
                  </a:lnTo>
                  <a:lnTo>
                    <a:pt x="160" y="149"/>
                  </a:lnTo>
                  <a:lnTo>
                    <a:pt x="175" y="157"/>
                  </a:lnTo>
                  <a:lnTo>
                    <a:pt x="187" y="167"/>
                  </a:lnTo>
                  <a:lnTo>
                    <a:pt x="196" y="178"/>
                  </a:lnTo>
                  <a:lnTo>
                    <a:pt x="200" y="193"/>
                  </a:lnTo>
                  <a:lnTo>
                    <a:pt x="196" y="209"/>
                  </a:lnTo>
                  <a:lnTo>
                    <a:pt x="198" y="208"/>
                  </a:lnTo>
                  <a:lnTo>
                    <a:pt x="202" y="202"/>
                  </a:lnTo>
                  <a:lnTo>
                    <a:pt x="206" y="196"/>
                  </a:lnTo>
                  <a:lnTo>
                    <a:pt x="206" y="184"/>
                  </a:lnTo>
                  <a:lnTo>
                    <a:pt x="202" y="172"/>
                  </a:lnTo>
                  <a:lnTo>
                    <a:pt x="191" y="157"/>
                  </a:lnTo>
                  <a:lnTo>
                    <a:pt x="169" y="140"/>
                  </a:lnTo>
                  <a:lnTo>
                    <a:pt x="135" y="122"/>
                  </a:lnTo>
                  <a:lnTo>
                    <a:pt x="131" y="120"/>
                  </a:lnTo>
                  <a:lnTo>
                    <a:pt x="123" y="118"/>
                  </a:lnTo>
                  <a:lnTo>
                    <a:pt x="108" y="112"/>
                  </a:lnTo>
                  <a:lnTo>
                    <a:pt x="90" y="103"/>
                  </a:lnTo>
                  <a:lnTo>
                    <a:pt x="69" y="87"/>
                  </a:lnTo>
                  <a:lnTo>
                    <a:pt x="46" y="66"/>
                  </a:lnTo>
                  <a:lnTo>
                    <a:pt x="23" y="37"/>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2" name="Google Shape;362;p6"/>
            <p:cNvSpPr/>
            <p:nvPr/>
          </p:nvSpPr>
          <p:spPr>
            <a:xfrm flipH="1">
              <a:off x="1377" y="2120"/>
              <a:ext cx="59" cy="204"/>
            </a:xfrm>
            <a:custGeom>
              <a:rect b="b" l="l" r="r" t="t"/>
              <a:pathLst>
                <a:path extrusionOk="0" h="158" w="96">
                  <a:moveTo>
                    <a:pt x="5" y="0"/>
                  </a:moveTo>
                  <a:lnTo>
                    <a:pt x="3" y="4"/>
                  </a:lnTo>
                  <a:lnTo>
                    <a:pt x="2" y="18"/>
                  </a:lnTo>
                  <a:lnTo>
                    <a:pt x="0" y="36"/>
                  </a:lnTo>
                  <a:lnTo>
                    <a:pt x="2" y="60"/>
                  </a:lnTo>
                  <a:lnTo>
                    <a:pt x="9" y="86"/>
                  </a:lnTo>
                  <a:lnTo>
                    <a:pt x="27" y="112"/>
                  </a:lnTo>
                  <a:lnTo>
                    <a:pt x="54" y="136"/>
                  </a:lnTo>
                  <a:lnTo>
                    <a:pt x="96" y="158"/>
                  </a:lnTo>
                  <a:lnTo>
                    <a:pt x="92" y="156"/>
                  </a:lnTo>
                  <a:lnTo>
                    <a:pt x="83" y="150"/>
                  </a:lnTo>
                  <a:lnTo>
                    <a:pt x="67" y="140"/>
                  </a:lnTo>
                  <a:lnTo>
                    <a:pt x="50" y="124"/>
                  </a:lnTo>
                  <a:lnTo>
                    <a:pt x="32" y="103"/>
                  </a:lnTo>
                  <a:lnTo>
                    <a:pt x="19" y="75"/>
                  </a:lnTo>
                  <a:lnTo>
                    <a:pt x="9" y="41"/>
                  </a:lnTo>
                  <a:lnTo>
                    <a:pt x="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3" name="Google Shape;363;p6"/>
            <p:cNvSpPr/>
            <p:nvPr/>
          </p:nvSpPr>
          <p:spPr>
            <a:xfrm flipH="1">
              <a:off x="1018" y="2243"/>
              <a:ext cx="128" cy="199"/>
            </a:xfrm>
            <a:custGeom>
              <a:rect b="b" l="l" r="r" t="t"/>
              <a:pathLst>
                <a:path extrusionOk="0" h="154" w="214">
                  <a:moveTo>
                    <a:pt x="214" y="0"/>
                  </a:moveTo>
                  <a:lnTo>
                    <a:pt x="214" y="5"/>
                  </a:lnTo>
                  <a:lnTo>
                    <a:pt x="210" y="17"/>
                  </a:lnTo>
                  <a:lnTo>
                    <a:pt x="200" y="36"/>
                  </a:lnTo>
                  <a:lnTo>
                    <a:pt x="185" y="58"/>
                  </a:lnTo>
                  <a:lnTo>
                    <a:pt x="160" y="83"/>
                  </a:lnTo>
                  <a:lnTo>
                    <a:pt x="121" y="110"/>
                  </a:lnTo>
                  <a:lnTo>
                    <a:pt x="69" y="134"/>
                  </a:lnTo>
                  <a:lnTo>
                    <a:pt x="0" y="154"/>
                  </a:lnTo>
                  <a:lnTo>
                    <a:pt x="8" y="152"/>
                  </a:lnTo>
                  <a:lnTo>
                    <a:pt x="27" y="146"/>
                  </a:lnTo>
                  <a:lnTo>
                    <a:pt x="56" y="136"/>
                  </a:lnTo>
                  <a:lnTo>
                    <a:pt x="90" y="120"/>
                  </a:lnTo>
                  <a:lnTo>
                    <a:pt x="127" y="99"/>
                  </a:lnTo>
                  <a:lnTo>
                    <a:pt x="162" y="73"/>
                  </a:lnTo>
                  <a:lnTo>
                    <a:pt x="193" y="40"/>
                  </a:lnTo>
                  <a:lnTo>
                    <a:pt x="21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4" name="Google Shape;364;p6"/>
            <p:cNvSpPr/>
            <p:nvPr/>
          </p:nvSpPr>
          <p:spPr>
            <a:xfrm flipH="1">
              <a:off x="1154" y="2448"/>
              <a:ext cx="163" cy="45"/>
            </a:xfrm>
            <a:custGeom>
              <a:rect b="b" l="l" r="r" t="t"/>
              <a:pathLst>
                <a:path extrusionOk="0" h="35" w="272">
                  <a:moveTo>
                    <a:pt x="272" y="0"/>
                  </a:moveTo>
                  <a:lnTo>
                    <a:pt x="263" y="3"/>
                  </a:lnTo>
                  <a:lnTo>
                    <a:pt x="240" y="11"/>
                  </a:lnTo>
                  <a:lnTo>
                    <a:pt x="205" y="21"/>
                  </a:lnTo>
                  <a:lnTo>
                    <a:pt x="162" y="30"/>
                  </a:lnTo>
                  <a:lnTo>
                    <a:pt x="118" y="35"/>
                  </a:lnTo>
                  <a:lnTo>
                    <a:pt x="74" y="34"/>
                  </a:lnTo>
                  <a:lnTo>
                    <a:pt x="33" y="22"/>
                  </a:lnTo>
                  <a:lnTo>
                    <a:pt x="0" y="0"/>
                  </a:lnTo>
                  <a:lnTo>
                    <a:pt x="4" y="2"/>
                  </a:lnTo>
                  <a:lnTo>
                    <a:pt x="14" y="8"/>
                  </a:lnTo>
                  <a:lnTo>
                    <a:pt x="33" y="14"/>
                  </a:lnTo>
                  <a:lnTo>
                    <a:pt x="62" y="21"/>
                  </a:lnTo>
                  <a:lnTo>
                    <a:pt x="99" y="25"/>
                  </a:lnTo>
                  <a:lnTo>
                    <a:pt x="145" y="23"/>
                  </a:lnTo>
                  <a:lnTo>
                    <a:pt x="203" y="16"/>
                  </a:lnTo>
                  <a:lnTo>
                    <a:pt x="27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5" name="Google Shape;365;p6"/>
            <p:cNvSpPr/>
            <p:nvPr/>
          </p:nvSpPr>
          <p:spPr>
            <a:xfrm flipH="1">
              <a:off x="922" y="2249"/>
              <a:ext cx="72" cy="323"/>
            </a:xfrm>
            <a:custGeom>
              <a:rect b="b" l="l" r="r" t="t"/>
              <a:pathLst>
                <a:path extrusionOk="0" h="250" w="120">
                  <a:moveTo>
                    <a:pt x="10" y="0"/>
                  </a:moveTo>
                  <a:lnTo>
                    <a:pt x="8" y="7"/>
                  </a:lnTo>
                  <a:lnTo>
                    <a:pt x="2" y="27"/>
                  </a:lnTo>
                  <a:lnTo>
                    <a:pt x="0" y="56"/>
                  </a:lnTo>
                  <a:lnTo>
                    <a:pt x="0" y="92"/>
                  </a:lnTo>
                  <a:lnTo>
                    <a:pt x="10" y="133"/>
                  </a:lnTo>
                  <a:lnTo>
                    <a:pt x="31" y="174"/>
                  </a:lnTo>
                  <a:lnTo>
                    <a:pt x="66" y="214"/>
                  </a:lnTo>
                  <a:lnTo>
                    <a:pt x="120" y="250"/>
                  </a:lnTo>
                  <a:lnTo>
                    <a:pt x="116" y="248"/>
                  </a:lnTo>
                  <a:lnTo>
                    <a:pt x="105" y="239"/>
                  </a:lnTo>
                  <a:lnTo>
                    <a:pt x="89" y="224"/>
                  </a:lnTo>
                  <a:lnTo>
                    <a:pt x="70" y="200"/>
                  </a:lnTo>
                  <a:lnTo>
                    <a:pt x="51" y="167"/>
                  </a:lnTo>
                  <a:lnTo>
                    <a:pt x="31" y="124"/>
                  </a:lnTo>
                  <a:lnTo>
                    <a:pt x="18" y="68"/>
                  </a:lnTo>
                  <a:lnTo>
                    <a:pt x="1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6" name="Google Shape;366;p6"/>
            <p:cNvSpPr/>
            <p:nvPr/>
          </p:nvSpPr>
          <p:spPr>
            <a:xfrm flipH="1">
              <a:off x="901" y="2465"/>
              <a:ext cx="228" cy="537"/>
            </a:xfrm>
            <a:custGeom>
              <a:rect b="b" l="l" r="r" t="t"/>
              <a:pathLst>
                <a:path extrusionOk="0" h="416" w="382">
                  <a:moveTo>
                    <a:pt x="343" y="0"/>
                  </a:moveTo>
                  <a:lnTo>
                    <a:pt x="349" y="4"/>
                  </a:lnTo>
                  <a:lnTo>
                    <a:pt x="361" y="13"/>
                  </a:lnTo>
                  <a:lnTo>
                    <a:pt x="374" y="29"/>
                  </a:lnTo>
                  <a:lnTo>
                    <a:pt x="382" y="53"/>
                  </a:lnTo>
                  <a:lnTo>
                    <a:pt x="378" y="86"/>
                  </a:lnTo>
                  <a:lnTo>
                    <a:pt x="355" y="127"/>
                  </a:lnTo>
                  <a:lnTo>
                    <a:pt x="310" y="176"/>
                  </a:lnTo>
                  <a:lnTo>
                    <a:pt x="235" y="236"/>
                  </a:lnTo>
                  <a:lnTo>
                    <a:pt x="225" y="242"/>
                  </a:lnTo>
                  <a:lnTo>
                    <a:pt x="200" y="259"/>
                  </a:lnTo>
                  <a:lnTo>
                    <a:pt x="166" y="282"/>
                  </a:lnTo>
                  <a:lnTo>
                    <a:pt x="125" y="310"/>
                  </a:lnTo>
                  <a:lnTo>
                    <a:pt x="83" y="341"/>
                  </a:lnTo>
                  <a:lnTo>
                    <a:pt x="46" y="370"/>
                  </a:lnTo>
                  <a:lnTo>
                    <a:pt x="15" y="397"/>
                  </a:lnTo>
                  <a:lnTo>
                    <a:pt x="0" y="416"/>
                  </a:lnTo>
                  <a:lnTo>
                    <a:pt x="6" y="410"/>
                  </a:lnTo>
                  <a:lnTo>
                    <a:pt x="19" y="394"/>
                  </a:lnTo>
                  <a:lnTo>
                    <a:pt x="42" y="369"/>
                  </a:lnTo>
                  <a:lnTo>
                    <a:pt x="73" y="337"/>
                  </a:lnTo>
                  <a:lnTo>
                    <a:pt x="112" y="302"/>
                  </a:lnTo>
                  <a:lnTo>
                    <a:pt x="156" y="264"/>
                  </a:lnTo>
                  <a:lnTo>
                    <a:pt x="204" y="226"/>
                  </a:lnTo>
                  <a:lnTo>
                    <a:pt x="256" y="188"/>
                  </a:lnTo>
                  <a:lnTo>
                    <a:pt x="264" y="184"/>
                  </a:lnTo>
                  <a:lnTo>
                    <a:pt x="283" y="171"/>
                  </a:lnTo>
                  <a:lnTo>
                    <a:pt x="308" y="152"/>
                  </a:lnTo>
                  <a:lnTo>
                    <a:pt x="335" y="127"/>
                  </a:lnTo>
                  <a:lnTo>
                    <a:pt x="357" y="98"/>
                  </a:lnTo>
                  <a:lnTo>
                    <a:pt x="370" y="66"/>
                  </a:lnTo>
                  <a:lnTo>
                    <a:pt x="366" y="33"/>
                  </a:lnTo>
                  <a:lnTo>
                    <a:pt x="343"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7" name="Google Shape;367;p6"/>
            <p:cNvSpPr/>
            <p:nvPr/>
          </p:nvSpPr>
          <p:spPr>
            <a:xfrm flipH="1">
              <a:off x="928" y="2068"/>
              <a:ext cx="47" cy="151"/>
            </a:xfrm>
            <a:custGeom>
              <a:rect b="b" l="l" r="r" t="t"/>
              <a:pathLst>
                <a:path extrusionOk="0" h="117" w="77">
                  <a:moveTo>
                    <a:pt x="68" y="0"/>
                  </a:moveTo>
                  <a:lnTo>
                    <a:pt x="70" y="3"/>
                  </a:lnTo>
                  <a:lnTo>
                    <a:pt x="74" y="15"/>
                  </a:lnTo>
                  <a:lnTo>
                    <a:pt x="77" y="30"/>
                  </a:lnTo>
                  <a:lnTo>
                    <a:pt x="77" y="49"/>
                  </a:lnTo>
                  <a:lnTo>
                    <a:pt x="72" y="68"/>
                  </a:lnTo>
                  <a:lnTo>
                    <a:pt x="60" y="87"/>
                  </a:lnTo>
                  <a:lnTo>
                    <a:pt x="37" y="104"/>
                  </a:lnTo>
                  <a:lnTo>
                    <a:pt x="0" y="117"/>
                  </a:lnTo>
                  <a:lnTo>
                    <a:pt x="4" y="117"/>
                  </a:lnTo>
                  <a:lnTo>
                    <a:pt x="12" y="115"/>
                  </a:lnTo>
                  <a:lnTo>
                    <a:pt x="25" y="110"/>
                  </a:lnTo>
                  <a:lnTo>
                    <a:pt x="39" y="101"/>
                  </a:lnTo>
                  <a:lnTo>
                    <a:pt x="52" y="86"/>
                  </a:lnTo>
                  <a:lnTo>
                    <a:pt x="62" y="66"/>
                  </a:lnTo>
                  <a:lnTo>
                    <a:pt x="68" y="37"/>
                  </a:lnTo>
                  <a:lnTo>
                    <a:pt x="6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8" name="Google Shape;368;p6"/>
            <p:cNvSpPr/>
            <p:nvPr/>
          </p:nvSpPr>
          <p:spPr>
            <a:xfrm flipH="1">
              <a:off x="941" y="2035"/>
              <a:ext cx="39" cy="18"/>
            </a:xfrm>
            <a:custGeom>
              <a:rect b="b" l="l" r="r" t="t"/>
              <a:pathLst>
                <a:path extrusionOk="0" h="14" w="63">
                  <a:moveTo>
                    <a:pt x="63" y="12"/>
                  </a:moveTo>
                  <a:lnTo>
                    <a:pt x="63" y="11"/>
                  </a:lnTo>
                  <a:lnTo>
                    <a:pt x="59" y="7"/>
                  </a:lnTo>
                  <a:lnTo>
                    <a:pt x="56" y="4"/>
                  </a:lnTo>
                  <a:lnTo>
                    <a:pt x="50" y="1"/>
                  </a:lnTo>
                  <a:lnTo>
                    <a:pt x="40" y="0"/>
                  </a:lnTo>
                  <a:lnTo>
                    <a:pt x="30" y="0"/>
                  </a:lnTo>
                  <a:lnTo>
                    <a:pt x="17" y="5"/>
                  </a:lnTo>
                  <a:lnTo>
                    <a:pt x="0" y="14"/>
                  </a:lnTo>
                  <a:lnTo>
                    <a:pt x="1" y="13"/>
                  </a:lnTo>
                  <a:lnTo>
                    <a:pt x="5" y="11"/>
                  </a:lnTo>
                  <a:lnTo>
                    <a:pt x="13" y="9"/>
                  </a:lnTo>
                  <a:lnTo>
                    <a:pt x="23" y="6"/>
                  </a:lnTo>
                  <a:lnTo>
                    <a:pt x="32" y="5"/>
                  </a:lnTo>
                  <a:lnTo>
                    <a:pt x="44" y="5"/>
                  </a:lnTo>
                  <a:lnTo>
                    <a:pt x="54" y="6"/>
                  </a:lnTo>
                  <a:lnTo>
                    <a:pt x="63"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9" name="Google Shape;369;p6"/>
            <p:cNvSpPr/>
            <p:nvPr/>
          </p:nvSpPr>
          <p:spPr>
            <a:xfrm flipH="1">
              <a:off x="1324" y="1991"/>
              <a:ext cx="112" cy="71"/>
            </a:xfrm>
            <a:custGeom>
              <a:rect b="b" l="l" r="r" t="t"/>
              <a:pathLst>
                <a:path extrusionOk="0" h="55" w="185">
                  <a:moveTo>
                    <a:pt x="185" y="24"/>
                  </a:moveTo>
                  <a:lnTo>
                    <a:pt x="177" y="23"/>
                  </a:lnTo>
                  <a:lnTo>
                    <a:pt x="158" y="21"/>
                  </a:lnTo>
                  <a:lnTo>
                    <a:pt x="131" y="19"/>
                  </a:lnTo>
                  <a:lnTo>
                    <a:pt x="100" y="18"/>
                  </a:lnTo>
                  <a:lnTo>
                    <a:pt x="67" y="19"/>
                  </a:lnTo>
                  <a:lnTo>
                    <a:pt x="36" y="24"/>
                  </a:lnTo>
                  <a:lnTo>
                    <a:pt x="13" y="37"/>
                  </a:lnTo>
                  <a:lnTo>
                    <a:pt x="0" y="55"/>
                  </a:lnTo>
                  <a:lnTo>
                    <a:pt x="0" y="52"/>
                  </a:lnTo>
                  <a:lnTo>
                    <a:pt x="0" y="44"/>
                  </a:lnTo>
                  <a:lnTo>
                    <a:pt x="3" y="34"/>
                  </a:lnTo>
                  <a:lnTo>
                    <a:pt x="15" y="22"/>
                  </a:lnTo>
                  <a:lnTo>
                    <a:pt x="34" y="11"/>
                  </a:lnTo>
                  <a:lnTo>
                    <a:pt x="67" y="3"/>
                  </a:lnTo>
                  <a:lnTo>
                    <a:pt x="113" y="0"/>
                  </a:lnTo>
                  <a:lnTo>
                    <a:pt x="177" y="4"/>
                  </a:lnTo>
                  <a:lnTo>
                    <a:pt x="185" y="2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0" name="Google Shape;370;p6"/>
            <p:cNvSpPr/>
            <p:nvPr/>
          </p:nvSpPr>
          <p:spPr>
            <a:xfrm flipH="1">
              <a:off x="1329" y="2048"/>
              <a:ext cx="87" cy="37"/>
            </a:xfrm>
            <a:custGeom>
              <a:rect b="b" l="l" r="r" t="t"/>
              <a:pathLst>
                <a:path extrusionOk="0" h="29" w="147">
                  <a:moveTo>
                    <a:pt x="147" y="18"/>
                  </a:moveTo>
                  <a:lnTo>
                    <a:pt x="141" y="16"/>
                  </a:lnTo>
                  <a:lnTo>
                    <a:pt x="128" y="11"/>
                  </a:lnTo>
                  <a:lnTo>
                    <a:pt x="107" y="5"/>
                  </a:lnTo>
                  <a:lnTo>
                    <a:pt x="81" y="1"/>
                  </a:lnTo>
                  <a:lnTo>
                    <a:pt x="54" y="0"/>
                  </a:lnTo>
                  <a:lnTo>
                    <a:pt x="31" y="2"/>
                  </a:lnTo>
                  <a:lnTo>
                    <a:pt x="12" y="11"/>
                  </a:lnTo>
                  <a:lnTo>
                    <a:pt x="0" y="29"/>
                  </a:lnTo>
                  <a:lnTo>
                    <a:pt x="0" y="28"/>
                  </a:lnTo>
                  <a:lnTo>
                    <a:pt x="4" y="25"/>
                  </a:lnTo>
                  <a:lnTo>
                    <a:pt x="10" y="20"/>
                  </a:lnTo>
                  <a:lnTo>
                    <a:pt x="22" y="16"/>
                  </a:lnTo>
                  <a:lnTo>
                    <a:pt x="41" y="12"/>
                  </a:lnTo>
                  <a:lnTo>
                    <a:pt x="66" y="11"/>
                  </a:lnTo>
                  <a:lnTo>
                    <a:pt x="101" y="12"/>
                  </a:lnTo>
                  <a:lnTo>
                    <a:pt x="147" y="1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1" name="Google Shape;371;p6"/>
            <p:cNvSpPr/>
            <p:nvPr/>
          </p:nvSpPr>
          <p:spPr>
            <a:xfrm flipH="1">
              <a:off x="1079" y="1957"/>
              <a:ext cx="158" cy="53"/>
            </a:xfrm>
            <a:custGeom>
              <a:rect b="b" l="l" r="r" t="t"/>
              <a:pathLst>
                <a:path extrusionOk="0" h="41" w="265">
                  <a:moveTo>
                    <a:pt x="0" y="41"/>
                  </a:moveTo>
                  <a:lnTo>
                    <a:pt x="6" y="39"/>
                  </a:lnTo>
                  <a:lnTo>
                    <a:pt x="25" y="32"/>
                  </a:lnTo>
                  <a:lnTo>
                    <a:pt x="54" y="24"/>
                  </a:lnTo>
                  <a:lnTo>
                    <a:pt x="89" y="17"/>
                  </a:lnTo>
                  <a:lnTo>
                    <a:pt x="130" y="13"/>
                  </a:lnTo>
                  <a:lnTo>
                    <a:pt x="174" y="14"/>
                  </a:lnTo>
                  <a:lnTo>
                    <a:pt x="220" y="22"/>
                  </a:lnTo>
                  <a:lnTo>
                    <a:pt x="265" y="39"/>
                  </a:lnTo>
                  <a:lnTo>
                    <a:pt x="261" y="37"/>
                  </a:lnTo>
                  <a:lnTo>
                    <a:pt x="251" y="30"/>
                  </a:lnTo>
                  <a:lnTo>
                    <a:pt x="234" y="22"/>
                  </a:lnTo>
                  <a:lnTo>
                    <a:pt x="207" y="13"/>
                  </a:lnTo>
                  <a:lnTo>
                    <a:pt x="172" y="6"/>
                  </a:lnTo>
                  <a:lnTo>
                    <a:pt x="126" y="0"/>
                  </a:lnTo>
                  <a:lnTo>
                    <a:pt x="72" y="0"/>
                  </a:lnTo>
                  <a:lnTo>
                    <a:pt x="4" y="6"/>
                  </a:lnTo>
                  <a:lnTo>
                    <a:pt x="0" y="4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2" name="Google Shape;372;p6"/>
            <p:cNvSpPr/>
            <p:nvPr/>
          </p:nvSpPr>
          <p:spPr>
            <a:xfrm flipH="1">
              <a:off x="1119" y="2014"/>
              <a:ext cx="104" cy="44"/>
            </a:xfrm>
            <a:custGeom>
              <a:rect b="b" l="l" r="r" t="t"/>
              <a:pathLst>
                <a:path extrusionOk="0" h="34" w="173">
                  <a:moveTo>
                    <a:pt x="173" y="25"/>
                  </a:moveTo>
                  <a:lnTo>
                    <a:pt x="169" y="22"/>
                  </a:lnTo>
                  <a:lnTo>
                    <a:pt x="160" y="17"/>
                  </a:lnTo>
                  <a:lnTo>
                    <a:pt x="144" y="9"/>
                  </a:lnTo>
                  <a:lnTo>
                    <a:pt x="125" y="3"/>
                  </a:lnTo>
                  <a:lnTo>
                    <a:pt x="100" y="0"/>
                  </a:lnTo>
                  <a:lnTo>
                    <a:pt x="69" y="3"/>
                  </a:lnTo>
                  <a:lnTo>
                    <a:pt x="36" y="13"/>
                  </a:lnTo>
                  <a:lnTo>
                    <a:pt x="0" y="34"/>
                  </a:lnTo>
                  <a:lnTo>
                    <a:pt x="3" y="33"/>
                  </a:lnTo>
                  <a:lnTo>
                    <a:pt x="13" y="28"/>
                  </a:lnTo>
                  <a:lnTo>
                    <a:pt x="28" y="23"/>
                  </a:lnTo>
                  <a:lnTo>
                    <a:pt x="50" y="19"/>
                  </a:lnTo>
                  <a:lnTo>
                    <a:pt x="75" y="16"/>
                  </a:lnTo>
                  <a:lnTo>
                    <a:pt x="104" y="14"/>
                  </a:lnTo>
                  <a:lnTo>
                    <a:pt x="137" y="17"/>
                  </a:lnTo>
                  <a:lnTo>
                    <a:pt x="173" y="2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3" name="Google Shape;373;p6"/>
            <p:cNvSpPr/>
            <p:nvPr/>
          </p:nvSpPr>
          <p:spPr>
            <a:xfrm flipH="1">
              <a:off x="1151" y="2230"/>
              <a:ext cx="31" cy="94"/>
            </a:xfrm>
            <a:custGeom>
              <a:rect b="b" l="l" r="r" t="t"/>
              <a:pathLst>
                <a:path extrusionOk="0" h="73" w="50">
                  <a:moveTo>
                    <a:pt x="0" y="0"/>
                  </a:moveTo>
                  <a:lnTo>
                    <a:pt x="8" y="7"/>
                  </a:lnTo>
                  <a:lnTo>
                    <a:pt x="21" y="24"/>
                  </a:lnTo>
                  <a:lnTo>
                    <a:pt x="35" y="48"/>
                  </a:lnTo>
                  <a:lnTo>
                    <a:pt x="37" y="73"/>
                  </a:lnTo>
                  <a:lnTo>
                    <a:pt x="39" y="71"/>
                  </a:lnTo>
                  <a:lnTo>
                    <a:pt x="42" y="66"/>
                  </a:lnTo>
                  <a:lnTo>
                    <a:pt x="48" y="58"/>
                  </a:lnTo>
                  <a:lnTo>
                    <a:pt x="50" y="48"/>
                  </a:lnTo>
                  <a:lnTo>
                    <a:pt x="48" y="36"/>
                  </a:lnTo>
                  <a:lnTo>
                    <a:pt x="42" y="24"/>
                  </a:lnTo>
                  <a:lnTo>
                    <a:pt x="25" y="13"/>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4" name="Google Shape;374;p6"/>
            <p:cNvSpPr/>
            <p:nvPr/>
          </p:nvSpPr>
          <p:spPr>
            <a:xfrm flipH="1">
              <a:off x="1165" y="2266"/>
              <a:ext cx="105" cy="15"/>
            </a:xfrm>
            <a:custGeom>
              <a:rect b="b" l="l" r="r" t="t"/>
              <a:pathLst>
                <a:path extrusionOk="0" h="12" w="176">
                  <a:moveTo>
                    <a:pt x="176" y="12"/>
                  </a:moveTo>
                  <a:lnTo>
                    <a:pt x="174" y="12"/>
                  </a:lnTo>
                  <a:lnTo>
                    <a:pt x="168" y="11"/>
                  </a:lnTo>
                  <a:lnTo>
                    <a:pt x="157" y="10"/>
                  </a:lnTo>
                  <a:lnTo>
                    <a:pt x="139" y="8"/>
                  </a:lnTo>
                  <a:lnTo>
                    <a:pt x="116" y="6"/>
                  </a:lnTo>
                  <a:lnTo>
                    <a:pt x="85" y="6"/>
                  </a:lnTo>
                  <a:lnTo>
                    <a:pt x="47" y="5"/>
                  </a:lnTo>
                  <a:lnTo>
                    <a:pt x="0" y="5"/>
                  </a:lnTo>
                  <a:lnTo>
                    <a:pt x="6" y="4"/>
                  </a:lnTo>
                  <a:lnTo>
                    <a:pt x="24" y="3"/>
                  </a:lnTo>
                  <a:lnTo>
                    <a:pt x="49" y="2"/>
                  </a:lnTo>
                  <a:lnTo>
                    <a:pt x="78" y="0"/>
                  </a:lnTo>
                  <a:lnTo>
                    <a:pt x="108" y="0"/>
                  </a:lnTo>
                  <a:lnTo>
                    <a:pt x="137" y="2"/>
                  </a:lnTo>
                  <a:lnTo>
                    <a:pt x="161" y="5"/>
                  </a:lnTo>
                  <a:lnTo>
                    <a:pt x="176"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5" name="Google Shape;375;p6"/>
            <p:cNvSpPr/>
            <p:nvPr/>
          </p:nvSpPr>
          <p:spPr>
            <a:xfrm flipH="1">
              <a:off x="1304" y="2280"/>
              <a:ext cx="29" cy="57"/>
            </a:xfrm>
            <a:custGeom>
              <a:rect b="b" l="l" r="r" t="t"/>
              <a:pathLst>
                <a:path extrusionOk="0" h="44" w="49">
                  <a:moveTo>
                    <a:pt x="45" y="0"/>
                  </a:moveTo>
                  <a:lnTo>
                    <a:pt x="0" y="8"/>
                  </a:lnTo>
                  <a:lnTo>
                    <a:pt x="4" y="12"/>
                  </a:lnTo>
                  <a:lnTo>
                    <a:pt x="14" y="22"/>
                  </a:lnTo>
                  <a:lnTo>
                    <a:pt x="27" y="35"/>
                  </a:lnTo>
                  <a:lnTo>
                    <a:pt x="49" y="44"/>
                  </a:lnTo>
                  <a:lnTo>
                    <a:pt x="41" y="38"/>
                  </a:lnTo>
                  <a:lnTo>
                    <a:pt x="27" y="27"/>
                  </a:lnTo>
                  <a:lnTo>
                    <a:pt x="23" y="12"/>
                  </a:lnTo>
                  <a:lnTo>
                    <a:pt x="4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6" name="Google Shape;376;p6"/>
            <p:cNvSpPr/>
            <p:nvPr/>
          </p:nvSpPr>
          <p:spPr>
            <a:xfrm flipH="1">
              <a:off x="1190" y="2307"/>
              <a:ext cx="103" cy="42"/>
            </a:xfrm>
            <a:custGeom>
              <a:rect b="b" l="l" r="r" t="t"/>
              <a:pathLst>
                <a:path extrusionOk="0" h="32" w="172">
                  <a:moveTo>
                    <a:pt x="172" y="0"/>
                  </a:moveTo>
                  <a:lnTo>
                    <a:pt x="168" y="3"/>
                  </a:lnTo>
                  <a:lnTo>
                    <a:pt x="158" y="7"/>
                  </a:lnTo>
                  <a:lnTo>
                    <a:pt x="145" y="14"/>
                  </a:lnTo>
                  <a:lnTo>
                    <a:pt x="123" y="21"/>
                  </a:lnTo>
                  <a:lnTo>
                    <a:pt x="98" y="28"/>
                  </a:lnTo>
                  <a:lnTo>
                    <a:pt x="69" y="31"/>
                  </a:lnTo>
                  <a:lnTo>
                    <a:pt x="37" y="32"/>
                  </a:lnTo>
                  <a:lnTo>
                    <a:pt x="0" y="29"/>
                  </a:lnTo>
                  <a:lnTo>
                    <a:pt x="4" y="29"/>
                  </a:lnTo>
                  <a:lnTo>
                    <a:pt x="15" y="30"/>
                  </a:lnTo>
                  <a:lnTo>
                    <a:pt x="33" y="30"/>
                  </a:lnTo>
                  <a:lnTo>
                    <a:pt x="54" y="29"/>
                  </a:lnTo>
                  <a:lnTo>
                    <a:pt x="81" y="25"/>
                  </a:lnTo>
                  <a:lnTo>
                    <a:pt x="110" y="21"/>
                  </a:lnTo>
                  <a:lnTo>
                    <a:pt x="141" y="13"/>
                  </a:lnTo>
                  <a:lnTo>
                    <a:pt x="17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7" name="Google Shape;377;p6"/>
            <p:cNvSpPr/>
            <p:nvPr/>
          </p:nvSpPr>
          <p:spPr>
            <a:xfrm flipH="1">
              <a:off x="1209" y="2364"/>
              <a:ext cx="103" cy="32"/>
            </a:xfrm>
            <a:custGeom>
              <a:rect b="b" l="l" r="r" t="t"/>
              <a:pathLst>
                <a:path extrusionOk="0" h="25" w="174">
                  <a:moveTo>
                    <a:pt x="174" y="4"/>
                  </a:moveTo>
                  <a:lnTo>
                    <a:pt x="170" y="5"/>
                  </a:lnTo>
                  <a:lnTo>
                    <a:pt x="156" y="9"/>
                  </a:lnTo>
                  <a:lnTo>
                    <a:pt x="137" y="12"/>
                  </a:lnTo>
                  <a:lnTo>
                    <a:pt x="112" y="14"/>
                  </a:lnTo>
                  <a:lnTo>
                    <a:pt x="85" y="16"/>
                  </a:lnTo>
                  <a:lnTo>
                    <a:pt x="56" y="14"/>
                  </a:lnTo>
                  <a:lnTo>
                    <a:pt x="27" y="10"/>
                  </a:lnTo>
                  <a:lnTo>
                    <a:pt x="0" y="0"/>
                  </a:lnTo>
                  <a:lnTo>
                    <a:pt x="4" y="2"/>
                  </a:lnTo>
                  <a:lnTo>
                    <a:pt x="17" y="8"/>
                  </a:lnTo>
                  <a:lnTo>
                    <a:pt x="35" y="14"/>
                  </a:lnTo>
                  <a:lnTo>
                    <a:pt x="58" y="20"/>
                  </a:lnTo>
                  <a:lnTo>
                    <a:pt x="85" y="25"/>
                  </a:lnTo>
                  <a:lnTo>
                    <a:pt x="114" y="25"/>
                  </a:lnTo>
                  <a:lnTo>
                    <a:pt x="145" y="18"/>
                  </a:lnTo>
                  <a:lnTo>
                    <a:pt x="174"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8" name="Google Shape;378;p6"/>
            <p:cNvSpPr/>
            <p:nvPr/>
          </p:nvSpPr>
          <p:spPr>
            <a:xfrm flipH="1">
              <a:off x="1079" y="2247"/>
              <a:ext cx="24" cy="56"/>
            </a:xfrm>
            <a:custGeom>
              <a:rect b="b" l="l" r="r" t="t"/>
              <a:pathLst>
                <a:path extrusionOk="0" h="44" w="41">
                  <a:moveTo>
                    <a:pt x="0" y="0"/>
                  </a:moveTo>
                  <a:lnTo>
                    <a:pt x="2" y="1"/>
                  </a:lnTo>
                  <a:lnTo>
                    <a:pt x="10" y="3"/>
                  </a:lnTo>
                  <a:lnTo>
                    <a:pt x="19" y="7"/>
                  </a:lnTo>
                  <a:lnTo>
                    <a:pt x="29" y="12"/>
                  </a:lnTo>
                  <a:lnTo>
                    <a:pt x="37" y="19"/>
                  </a:lnTo>
                  <a:lnTo>
                    <a:pt x="41" y="27"/>
                  </a:lnTo>
                  <a:lnTo>
                    <a:pt x="39" y="35"/>
                  </a:lnTo>
                  <a:lnTo>
                    <a:pt x="29" y="44"/>
                  </a:lnTo>
                  <a:lnTo>
                    <a:pt x="33" y="39"/>
                  </a:lnTo>
                  <a:lnTo>
                    <a:pt x="35" y="29"/>
                  </a:lnTo>
                  <a:lnTo>
                    <a:pt x="29" y="14"/>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9" name="Google Shape;379;p6"/>
            <p:cNvSpPr/>
            <p:nvPr/>
          </p:nvSpPr>
          <p:spPr>
            <a:xfrm flipH="1">
              <a:off x="1199" y="2496"/>
              <a:ext cx="30" cy="128"/>
            </a:xfrm>
            <a:custGeom>
              <a:rect b="b" l="l" r="r" t="t"/>
              <a:pathLst>
                <a:path extrusionOk="0" h="99" w="50">
                  <a:moveTo>
                    <a:pt x="0" y="0"/>
                  </a:moveTo>
                  <a:lnTo>
                    <a:pt x="4" y="2"/>
                  </a:lnTo>
                  <a:lnTo>
                    <a:pt x="13" y="10"/>
                  </a:lnTo>
                  <a:lnTo>
                    <a:pt x="25" y="21"/>
                  </a:lnTo>
                  <a:lnTo>
                    <a:pt x="37" y="34"/>
                  </a:lnTo>
                  <a:lnTo>
                    <a:pt x="46" y="50"/>
                  </a:lnTo>
                  <a:lnTo>
                    <a:pt x="50" y="67"/>
                  </a:lnTo>
                  <a:lnTo>
                    <a:pt x="46" y="83"/>
                  </a:lnTo>
                  <a:lnTo>
                    <a:pt x="31" y="99"/>
                  </a:lnTo>
                  <a:lnTo>
                    <a:pt x="27" y="84"/>
                  </a:lnTo>
                  <a:lnTo>
                    <a:pt x="19" y="51"/>
                  </a:lnTo>
                  <a:lnTo>
                    <a:pt x="10" y="17"/>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0" name="Google Shape;380;p6"/>
            <p:cNvSpPr/>
            <p:nvPr/>
          </p:nvSpPr>
          <p:spPr>
            <a:xfrm flipH="1">
              <a:off x="1280" y="2514"/>
              <a:ext cx="120" cy="255"/>
            </a:xfrm>
            <a:custGeom>
              <a:rect b="b" l="l" r="r" t="t"/>
              <a:pathLst>
                <a:path extrusionOk="0" h="198" w="199">
                  <a:moveTo>
                    <a:pt x="199" y="0"/>
                  </a:moveTo>
                  <a:lnTo>
                    <a:pt x="191" y="1"/>
                  </a:lnTo>
                  <a:lnTo>
                    <a:pt x="172" y="4"/>
                  </a:lnTo>
                  <a:lnTo>
                    <a:pt x="145" y="12"/>
                  </a:lnTo>
                  <a:lnTo>
                    <a:pt x="112" y="28"/>
                  </a:lnTo>
                  <a:lnTo>
                    <a:pt x="78" y="52"/>
                  </a:lnTo>
                  <a:lnTo>
                    <a:pt x="45" y="88"/>
                  </a:lnTo>
                  <a:lnTo>
                    <a:pt x="18" y="135"/>
                  </a:lnTo>
                  <a:lnTo>
                    <a:pt x="0" y="198"/>
                  </a:lnTo>
                  <a:lnTo>
                    <a:pt x="2" y="191"/>
                  </a:lnTo>
                  <a:lnTo>
                    <a:pt x="10" y="173"/>
                  </a:lnTo>
                  <a:lnTo>
                    <a:pt x="22" y="146"/>
                  </a:lnTo>
                  <a:lnTo>
                    <a:pt x="41" y="114"/>
                  </a:lnTo>
                  <a:lnTo>
                    <a:pt x="66" y="80"/>
                  </a:lnTo>
                  <a:lnTo>
                    <a:pt x="101" y="48"/>
                  </a:lnTo>
                  <a:lnTo>
                    <a:pt x="145" y="20"/>
                  </a:lnTo>
                  <a:lnTo>
                    <a:pt x="19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1" name="Google Shape;381;p6"/>
            <p:cNvSpPr/>
            <p:nvPr/>
          </p:nvSpPr>
          <p:spPr>
            <a:xfrm flipH="1">
              <a:off x="1215" y="2562"/>
              <a:ext cx="52" cy="428"/>
            </a:xfrm>
            <a:custGeom>
              <a:rect b="b" l="l" r="r" t="t"/>
              <a:pathLst>
                <a:path extrusionOk="0" h="332" w="85">
                  <a:moveTo>
                    <a:pt x="35" y="0"/>
                  </a:moveTo>
                  <a:lnTo>
                    <a:pt x="31" y="3"/>
                  </a:lnTo>
                  <a:lnTo>
                    <a:pt x="21" y="13"/>
                  </a:lnTo>
                  <a:lnTo>
                    <a:pt x="10" y="31"/>
                  </a:lnTo>
                  <a:lnTo>
                    <a:pt x="2" y="61"/>
                  </a:lnTo>
                  <a:lnTo>
                    <a:pt x="0" y="104"/>
                  </a:lnTo>
                  <a:lnTo>
                    <a:pt x="12" y="162"/>
                  </a:lnTo>
                  <a:lnTo>
                    <a:pt x="39" y="237"/>
                  </a:lnTo>
                  <a:lnTo>
                    <a:pt x="85" y="332"/>
                  </a:lnTo>
                  <a:lnTo>
                    <a:pt x="81" y="320"/>
                  </a:lnTo>
                  <a:lnTo>
                    <a:pt x="70" y="290"/>
                  </a:lnTo>
                  <a:lnTo>
                    <a:pt x="54" y="244"/>
                  </a:lnTo>
                  <a:lnTo>
                    <a:pt x="37" y="192"/>
                  </a:lnTo>
                  <a:lnTo>
                    <a:pt x="25" y="135"/>
                  </a:lnTo>
                  <a:lnTo>
                    <a:pt x="18" y="80"/>
                  </a:lnTo>
                  <a:lnTo>
                    <a:pt x="20" y="33"/>
                  </a:lnTo>
                  <a:lnTo>
                    <a:pt x="3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2" name="Google Shape;382;p6"/>
            <p:cNvSpPr/>
            <p:nvPr/>
          </p:nvSpPr>
          <p:spPr>
            <a:xfrm flipH="1">
              <a:off x="1141" y="1739"/>
              <a:ext cx="135" cy="36"/>
            </a:xfrm>
            <a:custGeom>
              <a:rect b="b" l="l" r="r" t="t"/>
              <a:pathLst>
                <a:path extrusionOk="0" h="28" w="226">
                  <a:moveTo>
                    <a:pt x="226" y="28"/>
                  </a:moveTo>
                  <a:lnTo>
                    <a:pt x="224" y="26"/>
                  </a:lnTo>
                  <a:lnTo>
                    <a:pt x="216" y="21"/>
                  </a:lnTo>
                  <a:lnTo>
                    <a:pt x="204" y="14"/>
                  </a:lnTo>
                  <a:lnTo>
                    <a:pt x="183" y="8"/>
                  </a:lnTo>
                  <a:lnTo>
                    <a:pt x="154" y="2"/>
                  </a:lnTo>
                  <a:lnTo>
                    <a:pt x="114" y="0"/>
                  </a:lnTo>
                  <a:lnTo>
                    <a:pt x="63" y="2"/>
                  </a:lnTo>
                  <a:lnTo>
                    <a:pt x="0" y="10"/>
                  </a:lnTo>
                  <a:lnTo>
                    <a:pt x="8" y="9"/>
                  </a:lnTo>
                  <a:lnTo>
                    <a:pt x="29" y="8"/>
                  </a:lnTo>
                  <a:lnTo>
                    <a:pt x="60" y="6"/>
                  </a:lnTo>
                  <a:lnTo>
                    <a:pt x="96" y="5"/>
                  </a:lnTo>
                  <a:lnTo>
                    <a:pt x="135" y="6"/>
                  </a:lnTo>
                  <a:lnTo>
                    <a:pt x="171" y="10"/>
                  </a:lnTo>
                  <a:lnTo>
                    <a:pt x="202" y="17"/>
                  </a:lnTo>
                  <a:lnTo>
                    <a:pt x="226" y="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3" name="Google Shape;383;p6"/>
            <p:cNvSpPr/>
            <p:nvPr/>
          </p:nvSpPr>
          <p:spPr>
            <a:xfrm flipH="1">
              <a:off x="786" y="2176"/>
              <a:ext cx="128" cy="268"/>
            </a:xfrm>
            <a:custGeom>
              <a:rect b="b" l="l" r="r" t="t"/>
              <a:pathLst>
                <a:path extrusionOk="0" h="208" w="214">
                  <a:moveTo>
                    <a:pt x="0" y="1"/>
                  </a:moveTo>
                  <a:lnTo>
                    <a:pt x="3" y="1"/>
                  </a:lnTo>
                  <a:lnTo>
                    <a:pt x="15" y="0"/>
                  </a:lnTo>
                  <a:lnTo>
                    <a:pt x="30" y="0"/>
                  </a:lnTo>
                  <a:lnTo>
                    <a:pt x="52" y="0"/>
                  </a:lnTo>
                  <a:lnTo>
                    <a:pt x="75" y="1"/>
                  </a:lnTo>
                  <a:lnTo>
                    <a:pt x="100" y="3"/>
                  </a:lnTo>
                  <a:lnTo>
                    <a:pt x="125" y="8"/>
                  </a:lnTo>
                  <a:lnTo>
                    <a:pt x="150" y="15"/>
                  </a:lnTo>
                  <a:lnTo>
                    <a:pt x="173" y="24"/>
                  </a:lnTo>
                  <a:lnTo>
                    <a:pt x="192" y="37"/>
                  </a:lnTo>
                  <a:lnTo>
                    <a:pt x="206" y="53"/>
                  </a:lnTo>
                  <a:lnTo>
                    <a:pt x="214" y="75"/>
                  </a:lnTo>
                  <a:lnTo>
                    <a:pt x="214" y="100"/>
                  </a:lnTo>
                  <a:lnTo>
                    <a:pt x="206" y="131"/>
                  </a:lnTo>
                  <a:lnTo>
                    <a:pt x="187" y="166"/>
                  </a:lnTo>
                  <a:lnTo>
                    <a:pt x="158" y="208"/>
                  </a:lnTo>
                  <a:lnTo>
                    <a:pt x="160" y="206"/>
                  </a:lnTo>
                  <a:lnTo>
                    <a:pt x="163" y="199"/>
                  </a:lnTo>
                  <a:lnTo>
                    <a:pt x="169" y="189"/>
                  </a:lnTo>
                  <a:lnTo>
                    <a:pt x="177" y="176"/>
                  </a:lnTo>
                  <a:lnTo>
                    <a:pt x="185" y="160"/>
                  </a:lnTo>
                  <a:lnTo>
                    <a:pt x="191" y="143"/>
                  </a:lnTo>
                  <a:lnTo>
                    <a:pt x="196" y="125"/>
                  </a:lnTo>
                  <a:lnTo>
                    <a:pt x="198" y="106"/>
                  </a:lnTo>
                  <a:lnTo>
                    <a:pt x="194" y="86"/>
                  </a:lnTo>
                  <a:lnTo>
                    <a:pt x="189" y="67"/>
                  </a:lnTo>
                  <a:lnTo>
                    <a:pt x="177" y="50"/>
                  </a:lnTo>
                  <a:lnTo>
                    <a:pt x="158" y="34"/>
                  </a:lnTo>
                  <a:lnTo>
                    <a:pt x="131" y="21"/>
                  </a:lnTo>
                  <a:lnTo>
                    <a:pt x="98" y="10"/>
                  </a:lnTo>
                  <a:lnTo>
                    <a:pt x="54" y="3"/>
                  </a:lnTo>
                  <a:lnTo>
                    <a:pt x="0"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4" name="Google Shape;384;p6"/>
            <p:cNvSpPr/>
            <p:nvPr/>
          </p:nvSpPr>
          <p:spPr>
            <a:xfrm flipH="1">
              <a:off x="1325" y="2811"/>
              <a:ext cx="67" cy="113"/>
            </a:xfrm>
            <a:custGeom>
              <a:rect b="b" l="l" r="r" t="t"/>
              <a:pathLst>
                <a:path extrusionOk="0" h="88" w="112">
                  <a:moveTo>
                    <a:pt x="0" y="0"/>
                  </a:moveTo>
                  <a:lnTo>
                    <a:pt x="10" y="1"/>
                  </a:lnTo>
                  <a:lnTo>
                    <a:pt x="35" y="6"/>
                  </a:lnTo>
                  <a:lnTo>
                    <a:pt x="67" y="11"/>
                  </a:lnTo>
                  <a:lnTo>
                    <a:pt x="94" y="22"/>
                  </a:lnTo>
                  <a:lnTo>
                    <a:pt x="112" y="33"/>
                  </a:lnTo>
                  <a:lnTo>
                    <a:pt x="106" y="49"/>
                  </a:lnTo>
                  <a:lnTo>
                    <a:pt x="73" y="66"/>
                  </a:lnTo>
                  <a:lnTo>
                    <a:pt x="0" y="88"/>
                  </a:lnTo>
                  <a:lnTo>
                    <a:pt x="4" y="84"/>
                  </a:lnTo>
                  <a:lnTo>
                    <a:pt x="13" y="76"/>
                  </a:lnTo>
                  <a:lnTo>
                    <a:pt x="27" y="64"/>
                  </a:lnTo>
                  <a:lnTo>
                    <a:pt x="39" y="50"/>
                  </a:lnTo>
                  <a:lnTo>
                    <a:pt x="44" y="35"/>
                  </a:lnTo>
                  <a:lnTo>
                    <a:pt x="42" y="20"/>
                  </a:lnTo>
                  <a:lnTo>
                    <a:pt x="29" y="8"/>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5" name="Google Shape;385;p6"/>
            <p:cNvSpPr/>
            <p:nvPr/>
          </p:nvSpPr>
          <p:spPr>
            <a:xfrm flipH="1">
              <a:off x="810" y="2454"/>
              <a:ext cx="66" cy="385"/>
            </a:xfrm>
            <a:custGeom>
              <a:rect b="b" l="l" r="r" t="t"/>
              <a:pathLst>
                <a:path extrusionOk="0" h="298" w="110">
                  <a:moveTo>
                    <a:pt x="0" y="0"/>
                  </a:moveTo>
                  <a:lnTo>
                    <a:pt x="10" y="5"/>
                  </a:lnTo>
                  <a:lnTo>
                    <a:pt x="31" y="21"/>
                  </a:lnTo>
                  <a:lnTo>
                    <a:pt x="60" y="45"/>
                  </a:lnTo>
                  <a:lnTo>
                    <a:pt x="87" y="79"/>
                  </a:lnTo>
                  <a:lnTo>
                    <a:pt x="106" y="121"/>
                  </a:lnTo>
                  <a:lnTo>
                    <a:pt x="110" y="172"/>
                  </a:lnTo>
                  <a:lnTo>
                    <a:pt x="95" y="230"/>
                  </a:lnTo>
                  <a:lnTo>
                    <a:pt x="48" y="298"/>
                  </a:lnTo>
                  <a:lnTo>
                    <a:pt x="54" y="290"/>
                  </a:lnTo>
                  <a:lnTo>
                    <a:pt x="66" y="268"/>
                  </a:lnTo>
                  <a:lnTo>
                    <a:pt x="79" y="235"/>
                  </a:lnTo>
                  <a:lnTo>
                    <a:pt x="91" y="194"/>
                  </a:lnTo>
                  <a:lnTo>
                    <a:pt x="93" y="147"/>
                  </a:lnTo>
                  <a:lnTo>
                    <a:pt x="83" y="97"/>
                  </a:lnTo>
                  <a:lnTo>
                    <a:pt x="52" y="47"/>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6" name="Google Shape;386;p6"/>
            <p:cNvSpPr/>
            <p:nvPr/>
          </p:nvSpPr>
          <p:spPr>
            <a:xfrm flipH="1">
              <a:off x="854" y="2851"/>
              <a:ext cx="150" cy="308"/>
            </a:xfrm>
            <a:custGeom>
              <a:rect b="b" l="l" r="r" t="t"/>
              <a:pathLst>
                <a:path extrusionOk="0" h="239" w="251">
                  <a:moveTo>
                    <a:pt x="233" y="0"/>
                  </a:moveTo>
                  <a:lnTo>
                    <a:pt x="228" y="0"/>
                  </a:lnTo>
                  <a:lnTo>
                    <a:pt x="212" y="1"/>
                  </a:lnTo>
                  <a:lnTo>
                    <a:pt x="189" y="2"/>
                  </a:lnTo>
                  <a:lnTo>
                    <a:pt x="162" y="4"/>
                  </a:lnTo>
                  <a:lnTo>
                    <a:pt x="131" y="9"/>
                  </a:lnTo>
                  <a:lnTo>
                    <a:pt x="98" y="14"/>
                  </a:lnTo>
                  <a:lnTo>
                    <a:pt x="66" y="21"/>
                  </a:lnTo>
                  <a:lnTo>
                    <a:pt x="37" y="32"/>
                  </a:lnTo>
                  <a:lnTo>
                    <a:pt x="183" y="108"/>
                  </a:lnTo>
                  <a:lnTo>
                    <a:pt x="0" y="239"/>
                  </a:lnTo>
                  <a:lnTo>
                    <a:pt x="251" y="115"/>
                  </a:lnTo>
                  <a:lnTo>
                    <a:pt x="70" y="36"/>
                  </a:lnTo>
                  <a:lnTo>
                    <a:pt x="75" y="35"/>
                  </a:lnTo>
                  <a:lnTo>
                    <a:pt x="89" y="30"/>
                  </a:lnTo>
                  <a:lnTo>
                    <a:pt x="108" y="25"/>
                  </a:lnTo>
                  <a:lnTo>
                    <a:pt x="133" y="19"/>
                  </a:lnTo>
                  <a:lnTo>
                    <a:pt x="160" y="12"/>
                  </a:lnTo>
                  <a:lnTo>
                    <a:pt x="187" y="6"/>
                  </a:lnTo>
                  <a:lnTo>
                    <a:pt x="212" y="2"/>
                  </a:lnTo>
                  <a:lnTo>
                    <a:pt x="233"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7" name="Google Shape;387;p6"/>
            <p:cNvSpPr/>
            <p:nvPr/>
          </p:nvSpPr>
          <p:spPr>
            <a:xfrm flipH="1">
              <a:off x="621" y="2509"/>
              <a:ext cx="220" cy="56"/>
            </a:xfrm>
            <a:custGeom>
              <a:rect b="b" l="l" r="r" t="t"/>
              <a:pathLst>
                <a:path extrusionOk="0" h="44" w="369">
                  <a:moveTo>
                    <a:pt x="0" y="0"/>
                  </a:moveTo>
                  <a:lnTo>
                    <a:pt x="4" y="0"/>
                  </a:lnTo>
                  <a:lnTo>
                    <a:pt x="12" y="3"/>
                  </a:lnTo>
                  <a:lnTo>
                    <a:pt x="25" y="4"/>
                  </a:lnTo>
                  <a:lnTo>
                    <a:pt x="44" y="6"/>
                  </a:lnTo>
                  <a:lnTo>
                    <a:pt x="66" y="10"/>
                  </a:lnTo>
                  <a:lnTo>
                    <a:pt x="93" y="13"/>
                  </a:lnTo>
                  <a:lnTo>
                    <a:pt x="120" y="15"/>
                  </a:lnTo>
                  <a:lnTo>
                    <a:pt x="149" y="19"/>
                  </a:lnTo>
                  <a:lnTo>
                    <a:pt x="179" y="22"/>
                  </a:lnTo>
                  <a:lnTo>
                    <a:pt x="210" y="24"/>
                  </a:lnTo>
                  <a:lnTo>
                    <a:pt x="241" y="25"/>
                  </a:lnTo>
                  <a:lnTo>
                    <a:pt x="270" y="28"/>
                  </a:lnTo>
                  <a:lnTo>
                    <a:pt x="299" y="28"/>
                  </a:lnTo>
                  <a:lnTo>
                    <a:pt x="326" y="28"/>
                  </a:lnTo>
                  <a:lnTo>
                    <a:pt x="349" y="25"/>
                  </a:lnTo>
                  <a:lnTo>
                    <a:pt x="369" y="23"/>
                  </a:lnTo>
                  <a:lnTo>
                    <a:pt x="367" y="24"/>
                  </a:lnTo>
                  <a:lnTo>
                    <a:pt x="361" y="25"/>
                  </a:lnTo>
                  <a:lnTo>
                    <a:pt x="351" y="28"/>
                  </a:lnTo>
                  <a:lnTo>
                    <a:pt x="340" y="31"/>
                  </a:lnTo>
                  <a:lnTo>
                    <a:pt x="324" y="35"/>
                  </a:lnTo>
                  <a:lnTo>
                    <a:pt x="305" y="37"/>
                  </a:lnTo>
                  <a:lnTo>
                    <a:pt x="284" y="40"/>
                  </a:lnTo>
                  <a:lnTo>
                    <a:pt x="260" y="43"/>
                  </a:lnTo>
                  <a:lnTo>
                    <a:pt x="233" y="44"/>
                  </a:lnTo>
                  <a:lnTo>
                    <a:pt x="205" y="44"/>
                  </a:lnTo>
                  <a:lnTo>
                    <a:pt x="174" y="41"/>
                  </a:lnTo>
                  <a:lnTo>
                    <a:pt x="143" y="38"/>
                  </a:lnTo>
                  <a:lnTo>
                    <a:pt x="108" y="32"/>
                  </a:lnTo>
                  <a:lnTo>
                    <a:pt x="73" y="24"/>
                  </a:lnTo>
                  <a:lnTo>
                    <a:pt x="37" y="14"/>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8" name="Google Shape;388;p6"/>
            <p:cNvSpPr/>
            <p:nvPr/>
          </p:nvSpPr>
          <p:spPr>
            <a:xfrm flipH="1">
              <a:off x="386" y="2541"/>
              <a:ext cx="179" cy="569"/>
            </a:xfrm>
            <a:custGeom>
              <a:rect b="b" l="l" r="r" t="t"/>
              <a:pathLst>
                <a:path extrusionOk="0" h="441" w="299">
                  <a:moveTo>
                    <a:pt x="0" y="3"/>
                  </a:moveTo>
                  <a:lnTo>
                    <a:pt x="6" y="2"/>
                  </a:lnTo>
                  <a:lnTo>
                    <a:pt x="23" y="0"/>
                  </a:lnTo>
                  <a:lnTo>
                    <a:pt x="50" y="2"/>
                  </a:lnTo>
                  <a:lnTo>
                    <a:pt x="83" y="6"/>
                  </a:lnTo>
                  <a:lnTo>
                    <a:pt x="124" y="16"/>
                  </a:lnTo>
                  <a:lnTo>
                    <a:pt x="170" y="35"/>
                  </a:lnTo>
                  <a:lnTo>
                    <a:pt x="218" y="62"/>
                  </a:lnTo>
                  <a:lnTo>
                    <a:pt x="268" y="102"/>
                  </a:lnTo>
                  <a:lnTo>
                    <a:pt x="272" y="106"/>
                  </a:lnTo>
                  <a:lnTo>
                    <a:pt x="280" y="118"/>
                  </a:lnTo>
                  <a:lnTo>
                    <a:pt x="289" y="135"/>
                  </a:lnTo>
                  <a:lnTo>
                    <a:pt x="297" y="158"/>
                  </a:lnTo>
                  <a:lnTo>
                    <a:pt x="299" y="182"/>
                  </a:lnTo>
                  <a:lnTo>
                    <a:pt x="293" y="208"/>
                  </a:lnTo>
                  <a:lnTo>
                    <a:pt x="276" y="234"/>
                  </a:lnTo>
                  <a:lnTo>
                    <a:pt x="245" y="258"/>
                  </a:lnTo>
                  <a:lnTo>
                    <a:pt x="235" y="262"/>
                  </a:lnTo>
                  <a:lnTo>
                    <a:pt x="214" y="276"/>
                  </a:lnTo>
                  <a:lnTo>
                    <a:pt x="181" y="297"/>
                  </a:lnTo>
                  <a:lnTo>
                    <a:pt x="147" y="322"/>
                  </a:lnTo>
                  <a:lnTo>
                    <a:pt x="114" y="350"/>
                  </a:lnTo>
                  <a:lnTo>
                    <a:pt x="87" y="381"/>
                  </a:lnTo>
                  <a:lnTo>
                    <a:pt x="71" y="412"/>
                  </a:lnTo>
                  <a:lnTo>
                    <a:pt x="73" y="441"/>
                  </a:lnTo>
                  <a:lnTo>
                    <a:pt x="71" y="437"/>
                  </a:lnTo>
                  <a:lnTo>
                    <a:pt x="70" y="425"/>
                  </a:lnTo>
                  <a:lnTo>
                    <a:pt x="70" y="407"/>
                  </a:lnTo>
                  <a:lnTo>
                    <a:pt x="75" y="383"/>
                  </a:lnTo>
                  <a:lnTo>
                    <a:pt x="89" y="355"/>
                  </a:lnTo>
                  <a:lnTo>
                    <a:pt x="110" y="322"/>
                  </a:lnTo>
                  <a:lnTo>
                    <a:pt x="147" y="286"/>
                  </a:lnTo>
                  <a:lnTo>
                    <a:pt x="199" y="248"/>
                  </a:lnTo>
                  <a:lnTo>
                    <a:pt x="203" y="246"/>
                  </a:lnTo>
                  <a:lnTo>
                    <a:pt x="214" y="242"/>
                  </a:lnTo>
                  <a:lnTo>
                    <a:pt x="228" y="236"/>
                  </a:lnTo>
                  <a:lnTo>
                    <a:pt x="241" y="226"/>
                  </a:lnTo>
                  <a:lnTo>
                    <a:pt x="253" y="213"/>
                  </a:lnTo>
                  <a:lnTo>
                    <a:pt x="259" y="199"/>
                  </a:lnTo>
                  <a:lnTo>
                    <a:pt x="255" y="179"/>
                  </a:lnTo>
                  <a:lnTo>
                    <a:pt x="241" y="158"/>
                  </a:lnTo>
                  <a:lnTo>
                    <a:pt x="237" y="151"/>
                  </a:lnTo>
                  <a:lnTo>
                    <a:pt x="224" y="134"/>
                  </a:lnTo>
                  <a:lnTo>
                    <a:pt x="205" y="110"/>
                  </a:lnTo>
                  <a:lnTo>
                    <a:pt x="178" y="81"/>
                  </a:lnTo>
                  <a:lnTo>
                    <a:pt x="143" y="53"/>
                  </a:lnTo>
                  <a:lnTo>
                    <a:pt x="100" y="29"/>
                  </a:lnTo>
                  <a:lnTo>
                    <a:pt x="54" y="11"/>
                  </a:lnTo>
                  <a:lnTo>
                    <a:pt x="0"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9" name="Google Shape;389;p6"/>
            <p:cNvSpPr/>
            <p:nvPr/>
          </p:nvSpPr>
          <p:spPr>
            <a:xfrm flipH="1">
              <a:off x="375" y="2888"/>
              <a:ext cx="50" cy="217"/>
            </a:xfrm>
            <a:custGeom>
              <a:rect b="b" l="l" r="r" t="t"/>
              <a:pathLst>
                <a:path extrusionOk="0" h="168" w="81">
                  <a:moveTo>
                    <a:pt x="33" y="0"/>
                  </a:moveTo>
                  <a:lnTo>
                    <a:pt x="33" y="5"/>
                  </a:lnTo>
                  <a:lnTo>
                    <a:pt x="31" y="16"/>
                  </a:lnTo>
                  <a:lnTo>
                    <a:pt x="31" y="33"/>
                  </a:lnTo>
                  <a:lnTo>
                    <a:pt x="33" y="56"/>
                  </a:lnTo>
                  <a:lnTo>
                    <a:pt x="39" y="82"/>
                  </a:lnTo>
                  <a:lnTo>
                    <a:pt x="47" y="111"/>
                  </a:lnTo>
                  <a:lnTo>
                    <a:pt x="60" y="139"/>
                  </a:lnTo>
                  <a:lnTo>
                    <a:pt x="81" y="168"/>
                  </a:lnTo>
                  <a:lnTo>
                    <a:pt x="76" y="165"/>
                  </a:lnTo>
                  <a:lnTo>
                    <a:pt x="60" y="157"/>
                  </a:lnTo>
                  <a:lnTo>
                    <a:pt x="41" y="144"/>
                  </a:lnTo>
                  <a:lnTo>
                    <a:pt x="22" y="126"/>
                  </a:lnTo>
                  <a:lnTo>
                    <a:pt x="6" y="103"/>
                  </a:lnTo>
                  <a:lnTo>
                    <a:pt x="0" y="73"/>
                  </a:lnTo>
                  <a:lnTo>
                    <a:pt x="8" y="39"/>
                  </a:lnTo>
                  <a:lnTo>
                    <a:pt x="33"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0" name="Google Shape;390;p6"/>
            <p:cNvSpPr/>
            <p:nvPr/>
          </p:nvSpPr>
          <p:spPr>
            <a:xfrm flipH="1">
              <a:off x="681" y="2773"/>
              <a:ext cx="65" cy="473"/>
            </a:xfrm>
            <a:custGeom>
              <a:rect b="b" l="l" r="r" t="t"/>
              <a:pathLst>
                <a:path extrusionOk="0" h="366" w="110">
                  <a:moveTo>
                    <a:pt x="110" y="0"/>
                  </a:moveTo>
                  <a:lnTo>
                    <a:pt x="104" y="10"/>
                  </a:lnTo>
                  <a:lnTo>
                    <a:pt x="87" y="35"/>
                  </a:lnTo>
                  <a:lnTo>
                    <a:pt x="66" y="73"/>
                  </a:lnTo>
                  <a:lnTo>
                    <a:pt x="47" y="123"/>
                  </a:lnTo>
                  <a:lnTo>
                    <a:pt x="31" y="179"/>
                  </a:lnTo>
                  <a:lnTo>
                    <a:pt x="25" y="241"/>
                  </a:lnTo>
                  <a:lnTo>
                    <a:pt x="37" y="305"/>
                  </a:lnTo>
                  <a:lnTo>
                    <a:pt x="68" y="366"/>
                  </a:lnTo>
                  <a:lnTo>
                    <a:pt x="60" y="360"/>
                  </a:lnTo>
                  <a:lnTo>
                    <a:pt x="43" y="344"/>
                  </a:lnTo>
                  <a:lnTo>
                    <a:pt x="23" y="317"/>
                  </a:lnTo>
                  <a:lnTo>
                    <a:pt x="6" y="278"/>
                  </a:lnTo>
                  <a:lnTo>
                    <a:pt x="0" y="228"/>
                  </a:lnTo>
                  <a:lnTo>
                    <a:pt x="10" y="164"/>
                  </a:lnTo>
                  <a:lnTo>
                    <a:pt x="45" y="89"/>
                  </a:lnTo>
                  <a:lnTo>
                    <a:pt x="11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1" name="Google Shape;391;p6"/>
            <p:cNvSpPr/>
            <p:nvPr/>
          </p:nvSpPr>
          <p:spPr>
            <a:xfrm flipH="1">
              <a:off x="361" y="3143"/>
              <a:ext cx="29" cy="121"/>
            </a:xfrm>
            <a:custGeom>
              <a:rect b="b" l="l" r="r" t="t"/>
              <a:pathLst>
                <a:path extrusionOk="0" h="94" w="49">
                  <a:moveTo>
                    <a:pt x="22" y="0"/>
                  </a:moveTo>
                  <a:lnTo>
                    <a:pt x="25" y="3"/>
                  </a:lnTo>
                  <a:lnTo>
                    <a:pt x="31" y="8"/>
                  </a:lnTo>
                  <a:lnTo>
                    <a:pt x="41" y="16"/>
                  </a:lnTo>
                  <a:lnTo>
                    <a:pt x="47" y="28"/>
                  </a:lnTo>
                  <a:lnTo>
                    <a:pt x="49" y="42"/>
                  </a:lnTo>
                  <a:lnTo>
                    <a:pt x="45" y="58"/>
                  </a:lnTo>
                  <a:lnTo>
                    <a:pt x="29" y="75"/>
                  </a:lnTo>
                  <a:lnTo>
                    <a:pt x="0" y="94"/>
                  </a:lnTo>
                  <a:lnTo>
                    <a:pt x="8" y="82"/>
                  </a:lnTo>
                  <a:lnTo>
                    <a:pt x="23" y="56"/>
                  </a:lnTo>
                  <a:lnTo>
                    <a:pt x="31" y="25"/>
                  </a:lnTo>
                  <a:lnTo>
                    <a:pt x="2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2" name="Google Shape;392;p6"/>
            <p:cNvSpPr/>
            <p:nvPr/>
          </p:nvSpPr>
          <p:spPr>
            <a:xfrm flipH="1">
              <a:off x="561" y="3352"/>
              <a:ext cx="195" cy="151"/>
            </a:xfrm>
            <a:custGeom>
              <a:rect b="b" l="l" r="r" t="t"/>
              <a:pathLst>
                <a:path extrusionOk="0" h="117" w="326">
                  <a:moveTo>
                    <a:pt x="326" y="117"/>
                  </a:moveTo>
                  <a:lnTo>
                    <a:pt x="324" y="115"/>
                  </a:lnTo>
                  <a:lnTo>
                    <a:pt x="320" y="111"/>
                  </a:lnTo>
                  <a:lnTo>
                    <a:pt x="312" y="103"/>
                  </a:lnTo>
                  <a:lnTo>
                    <a:pt x="303" y="92"/>
                  </a:lnTo>
                  <a:lnTo>
                    <a:pt x="289" y="81"/>
                  </a:lnTo>
                  <a:lnTo>
                    <a:pt x="274" y="68"/>
                  </a:lnTo>
                  <a:lnTo>
                    <a:pt x="254" y="55"/>
                  </a:lnTo>
                  <a:lnTo>
                    <a:pt x="235" y="42"/>
                  </a:lnTo>
                  <a:lnTo>
                    <a:pt x="212" y="30"/>
                  </a:lnTo>
                  <a:lnTo>
                    <a:pt x="187" y="19"/>
                  </a:lnTo>
                  <a:lnTo>
                    <a:pt x="160" y="10"/>
                  </a:lnTo>
                  <a:lnTo>
                    <a:pt x="131" y="3"/>
                  </a:lnTo>
                  <a:lnTo>
                    <a:pt x="100" y="0"/>
                  </a:lnTo>
                  <a:lnTo>
                    <a:pt x="69" y="0"/>
                  </a:lnTo>
                  <a:lnTo>
                    <a:pt x="35" y="5"/>
                  </a:lnTo>
                  <a:lnTo>
                    <a:pt x="0" y="14"/>
                  </a:lnTo>
                  <a:lnTo>
                    <a:pt x="2" y="13"/>
                  </a:lnTo>
                  <a:lnTo>
                    <a:pt x="4" y="11"/>
                  </a:lnTo>
                  <a:lnTo>
                    <a:pt x="9" y="9"/>
                  </a:lnTo>
                  <a:lnTo>
                    <a:pt x="19" y="6"/>
                  </a:lnTo>
                  <a:lnTo>
                    <a:pt x="29" y="3"/>
                  </a:lnTo>
                  <a:lnTo>
                    <a:pt x="42" y="2"/>
                  </a:lnTo>
                  <a:lnTo>
                    <a:pt x="58" y="1"/>
                  </a:lnTo>
                  <a:lnTo>
                    <a:pt x="77" y="2"/>
                  </a:lnTo>
                  <a:lnTo>
                    <a:pt x="96" y="6"/>
                  </a:lnTo>
                  <a:lnTo>
                    <a:pt x="121" y="10"/>
                  </a:lnTo>
                  <a:lnTo>
                    <a:pt x="148" y="18"/>
                  </a:lnTo>
                  <a:lnTo>
                    <a:pt x="177" y="30"/>
                  </a:lnTo>
                  <a:lnTo>
                    <a:pt x="210" y="46"/>
                  </a:lnTo>
                  <a:lnTo>
                    <a:pt x="245" y="65"/>
                  </a:lnTo>
                  <a:lnTo>
                    <a:pt x="283" y="89"/>
                  </a:lnTo>
                  <a:lnTo>
                    <a:pt x="326" y="11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3" name="Google Shape;393;p6"/>
            <p:cNvSpPr/>
            <p:nvPr/>
          </p:nvSpPr>
          <p:spPr>
            <a:xfrm flipH="1">
              <a:off x="336" y="3310"/>
              <a:ext cx="128" cy="430"/>
            </a:xfrm>
            <a:custGeom>
              <a:rect b="b" l="l" r="r" t="t"/>
              <a:pathLst>
                <a:path extrusionOk="0" h="333" w="212">
                  <a:moveTo>
                    <a:pt x="139" y="0"/>
                  </a:moveTo>
                  <a:lnTo>
                    <a:pt x="133" y="4"/>
                  </a:lnTo>
                  <a:lnTo>
                    <a:pt x="121" y="14"/>
                  </a:lnTo>
                  <a:lnTo>
                    <a:pt x="106" y="30"/>
                  </a:lnTo>
                  <a:lnTo>
                    <a:pt x="94" y="50"/>
                  </a:lnTo>
                  <a:lnTo>
                    <a:pt x="87" y="78"/>
                  </a:lnTo>
                  <a:lnTo>
                    <a:pt x="92" y="108"/>
                  </a:lnTo>
                  <a:lnTo>
                    <a:pt x="116" y="144"/>
                  </a:lnTo>
                  <a:lnTo>
                    <a:pt x="158" y="182"/>
                  </a:lnTo>
                  <a:lnTo>
                    <a:pt x="162" y="187"/>
                  </a:lnTo>
                  <a:lnTo>
                    <a:pt x="168" y="198"/>
                  </a:lnTo>
                  <a:lnTo>
                    <a:pt x="172" y="217"/>
                  </a:lnTo>
                  <a:lnTo>
                    <a:pt x="170" y="238"/>
                  </a:lnTo>
                  <a:lnTo>
                    <a:pt x="156" y="263"/>
                  </a:lnTo>
                  <a:lnTo>
                    <a:pt x="127" y="288"/>
                  </a:lnTo>
                  <a:lnTo>
                    <a:pt x="77" y="312"/>
                  </a:lnTo>
                  <a:lnTo>
                    <a:pt x="0" y="333"/>
                  </a:lnTo>
                  <a:lnTo>
                    <a:pt x="11" y="332"/>
                  </a:lnTo>
                  <a:lnTo>
                    <a:pt x="44" y="329"/>
                  </a:lnTo>
                  <a:lnTo>
                    <a:pt x="89" y="321"/>
                  </a:lnTo>
                  <a:lnTo>
                    <a:pt x="135" y="309"/>
                  </a:lnTo>
                  <a:lnTo>
                    <a:pt x="175" y="287"/>
                  </a:lnTo>
                  <a:lnTo>
                    <a:pt x="204" y="256"/>
                  </a:lnTo>
                  <a:lnTo>
                    <a:pt x="212" y="214"/>
                  </a:lnTo>
                  <a:lnTo>
                    <a:pt x="189" y="158"/>
                  </a:lnTo>
                  <a:lnTo>
                    <a:pt x="183" y="156"/>
                  </a:lnTo>
                  <a:lnTo>
                    <a:pt x="170" y="149"/>
                  </a:lnTo>
                  <a:lnTo>
                    <a:pt x="150" y="138"/>
                  </a:lnTo>
                  <a:lnTo>
                    <a:pt x="133" y="121"/>
                  </a:lnTo>
                  <a:lnTo>
                    <a:pt x="118" y="99"/>
                  </a:lnTo>
                  <a:lnTo>
                    <a:pt x="112" y="72"/>
                  </a:lnTo>
                  <a:lnTo>
                    <a:pt x="116" y="39"/>
                  </a:lnTo>
                  <a:lnTo>
                    <a:pt x="13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4" name="Google Shape;394;p6"/>
            <p:cNvSpPr/>
            <p:nvPr/>
          </p:nvSpPr>
          <p:spPr>
            <a:xfrm flipH="1">
              <a:off x="773" y="3407"/>
              <a:ext cx="310" cy="74"/>
            </a:xfrm>
            <a:custGeom>
              <a:rect b="b" l="l" r="r" t="t"/>
              <a:pathLst>
                <a:path extrusionOk="0" h="57" w="517">
                  <a:moveTo>
                    <a:pt x="517" y="0"/>
                  </a:moveTo>
                  <a:lnTo>
                    <a:pt x="515" y="3"/>
                  </a:lnTo>
                  <a:lnTo>
                    <a:pt x="509" y="9"/>
                  </a:lnTo>
                  <a:lnTo>
                    <a:pt x="498" y="20"/>
                  </a:lnTo>
                  <a:lnTo>
                    <a:pt x="480" y="30"/>
                  </a:lnTo>
                  <a:lnTo>
                    <a:pt x="455" y="40"/>
                  </a:lnTo>
                  <a:lnTo>
                    <a:pt x="422" y="48"/>
                  </a:lnTo>
                  <a:lnTo>
                    <a:pt x="380" y="52"/>
                  </a:lnTo>
                  <a:lnTo>
                    <a:pt x="326" y="50"/>
                  </a:lnTo>
                  <a:lnTo>
                    <a:pt x="322" y="50"/>
                  </a:lnTo>
                  <a:lnTo>
                    <a:pt x="314" y="50"/>
                  </a:lnTo>
                  <a:lnTo>
                    <a:pt x="299" y="50"/>
                  </a:lnTo>
                  <a:lnTo>
                    <a:pt x="282" y="49"/>
                  </a:lnTo>
                  <a:lnTo>
                    <a:pt x="258" y="49"/>
                  </a:lnTo>
                  <a:lnTo>
                    <a:pt x="233" y="49"/>
                  </a:lnTo>
                  <a:lnTo>
                    <a:pt x="206" y="49"/>
                  </a:lnTo>
                  <a:lnTo>
                    <a:pt x="177" y="49"/>
                  </a:lnTo>
                  <a:lnTo>
                    <a:pt x="148" y="49"/>
                  </a:lnTo>
                  <a:lnTo>
                    <a:pt x="121" y="49"/>
                  </a:lnTo>
                  <a:lnTo>
                    <a:pt x="94" y="50"/>
                  </a:lnTo>
                  <a:lnTo>
                    <a:pt x="67" y="50"/>
                  </a:lnTo>
                  <a:lnTo>
                    <a:pt x="44" y="52"/>
                  </a:lnTo>
                  <a:lnTo>
                    <a:pt x="25" y="54"/>
                  </a:lnTo>
                  <a:lnTo>
                    <a:pt x="10" y="55"/>
                  </a:lnTo>
                  <a:lnTo>
                    <a:pt x="0" y="57"/>
                  </a:lnTo>
                  <a:lnTo>
                    <a:pt x="2" y="57"/>
                  </a:lnTo>
                  <a:lnTo>
                    <a:pt x="10" y="55"/>
                  </a:lnTo>
                  <a:lnTo>
                    <a:pt x="19" y="54"/>
                  </a:lnTo>
                  <a:lnTo>
                    <a:pt x="35" y="50"/>
                  </a:lnTo>
                  <a:lnTo>
                    <a:pt x="52" y="47"/>
                  </a:lnTo>
                  <a:lnTo>
                    <a:pt x="71" y="45"/>
                  </a:lnTo>
                  <a:lnTo>
                    <a:pt x="94" y="40"/>
                  </a:lnTo>
                  <a:lnTo>
                    <a:pt x="119" y="37"/>
                  </a:lnTo>
                  <a:lnTo>
                    <a:pt x="146" y="33"/>
                  </a:lnTo>
                  <a:lnTo>
                    <a:pt x="175" y="30"/>
                  </a:lnTo>
                  <a:lnTo>
                    <a:pt x="206" y="28"/>
                  </a:lnTo>
                  <a:lnTo>
                    <a:pt x="235" y="25"/>
                  </a:lnTo>
                  <a:lnTo>
                    <a:pt x="266" y="24"/>
                  </a:lnTo>
                  <a:lnTo>
                    <a:pt x="297" y="23"/>
                  </a:lnTo>
                  <a:lnTo>
                    <a:pt x="328" y="24"/>
                  </a:lnTo>
                  <a:lnTo>
                    <a:pt x="359" y="25"/>
                  </a:lnTo>
                  <a:lnTo>
                    <a:pt x="364" y="25"/>
                  </a:lnTo>
                  <a:lnTo>
                    <a:pt x="378" y="27"/>
                  </a:lnTo>
                  <a:lnTo>
                    <a:pt x="397" y="28"/>
                  </a:lnTo>
                  <a:lnTo>
                    <a:pt x="422" y="28"/>
                  </a:lnTo>
                  <a:lnTo>
                    <a:pt x="447" y="25"/>
                  </a:lnTo>
                  <a:lnTo>
                    <a:pt x="474" y="21"/>
                  </a:lnTo>
                  <a:lnTo>
                    <a:pt x="498" y="13"/>
                  </a:lnTo>
                  <a:lnTo>
                    <a:pt x="51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5" name="Google Shape;395;p6"/>
            <p:cNvSpPr/>
            <p:nvPr/>
          </p:nvSpPr>
          <p:spPr>
            <a:xfrm flipH="1">
              <a:off x="536" y="3767"/>
              <a:ext cx="443" cy="25"/>
            </a:xfrm>
            <a:custGeom>
              <a:rect b="b" l="l" r="r" t="t"/>
              <a:pathLst>
                <a:path extrusionOk="0" h="19" w="739">
                  <a:moveTo>
                    <a:pt x="739" y="7"/>
                  </a:moveTo>
                  <a:lnTo>
                    <a:pt x="734" y="7"/>
                  </a:lnTo>
                  <a:lnTo>
                    <a:pt x="718" y="8"/>
                  </a:lnTo>
                  <a:lnTo>
                    <a:pt x="691" y="9"/>
                  </a:lnTo>
                  <a:lnTo>
                    <a:pt x="656" y="12"/>
                  </a:lnTo>
                  <a:lnTo>
                    <a:pt x="616" y="13"/>
                  </a:lnTo>
                  <a:lnTo>
                    <a:pt x="568" y="15"/>
                  </a:lnTo>
                  <a:lnTo>
                    <a:pt x="514" y="16"/>
                  </a:lnTo>
                  <a:lnTo>
                    <a:pt x="458" y="17"/>
                  </a:lnTo>
                  <a:lnTo>
                    <a:pt x="398" y="19"/>
                  </a:lnTo>
                  <a:lnTo>
                    <a:pt x="336" y="19"/>
                  </a:lnTo>
                  <a:lnTo>
                    <a:pt x="274" y="19"/>
                  </a:lnTo>
                  <a:lnTo>
                    <a:pt x="215" y="17"/>
                  </a:lnTo>
                  <a:lnTo>
                    <a:pt x="155" y="15"/>
                  </a:lnTo>
                  <a:lnTo>
                    <a:pt x="99" y="12"/>
                  </a:lnTo>
                  <a:lnTo>
                    <a:pt x="47" y="7"/>
                  </a:lnTo>
                  <a:lnTo>
                    <a:pt x="0" y="0"/>
                  </a:lnTo>
                  <a:lnTo>
                    <a:pt x="8" y="0"/>
                  </a:lnTo>
                  <a:lnTo>
                    <a:pt x="31" y="2"/>
                  </a:lnTo>
                  <a:lnTo>
                    <a:pt x="64" y="2"/>
                  </a:lnTo>
                  <a:lnTo>
                    <a:pt x="110" y="3"/>
                  </a:lnTo>
                  <a:lnTo>
                    <a:pt x="163" y="5"/>
                  </a:lnTo>
                  <a:lnTo>
                    <a:pt x="222" y="6"/>
                  </a:lnTo>
                  <a:lnTo>
                    <a:pt x="288" y="7"/>
                  </a:lnTo>
                  <a:lnTo>
                    <a:pt x="354" y="8"/>
                  </a:lnTo>
                  <a:lnTo>
                    <a:pt x="421" y="9"/>
                  </a:lnTo>
                  <a:lnTo>
                    <a:pt x="487" y="11"/>
                  </a:lnTo>
                  <a:lnTo>
                    <a:pt x="548" y="11"/>
                  </a:lnTo>
                  <a:lnTo>
                    <a:pt x="606" y="12"/>
                  </a:lnTo>
                  <a:lnTo>
                    <a:pt x="654" y="12"/>
                  </a:lnTo>
                  <a:lnTo>
                    <a:pt x="695" y="11"/>
                  </a:lnTo>
                  <a:lnTo>
                    <a:pt x="724" y="9"/>
                  </a:lnTo>
                  <a:lnTo>
                    <a:pt x="739"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6" name="Google Shape;396;p6"/>
            <p:cNvSpPr/>
            <p:nvPr/>
          </p:nvSpPr>
          <p:spPr>
            <a:xfrm flipH="1">
              <a:off x="920" y="3538"/>
              <a:ext cx="112" cy="226"/>
            </a:xfrm>
            <a:custGeom>
              <a:rect b="b" l="l" r="r" t="t"/>
              <a:pathLst>
                <a:path extrusionOk="0" h="175" w="189">
                  <a:moveTo>
                    <a:pt x="23" y="175"/>
                  </a:moveTo>
                  <a:lnTo>
                    <a:pt x="27" y="175"/>
                  </a:lnTo>
                  <a:lnTo>
                    <a:pt x="38" y="174"/>
                  </a:lnTo>
                  <a:lnTo>
                    <a:pt x="56" y="173"/>
                  </a:lnTo>
                  <a:lnTo>
                    <a:pt x="77" y="170"/>
                  </a:lnTo>
                  <a:lnTo>
                    <a:pt x="100" y="167"/>
                  </a:lnTo>
                  <a:lnTo>
                    <a:pt x="125" y="162"/>
                  </a:lnTo>
                  <a:lnTo>
                    <a:pt x="146" y="156"/>
                  </a:lnTo>
                  <a:lnTo>
                    <a:pt x="166" y="148"/>
                  </a:lnTo>
                  <a:lnTo>
                    <a:pt x="181" y="139"/>
                  </a:lnTo>
                  <a:lnTo>
                    <a:pt x="189" y="126"/>
                  </a:lnTo>
                  <a:lnTo>
                    <a:pt x="189" y="112"/>
                  </a:lnTo>
                  <a:lnTo>
                    <a:pt x="177" y="95"/>
                  </a:lnTo>
                  <a:lnTo>
                    <a:pt x="156" y="76"/>
                  </a:lnTo>
                  <a:lnTo>
                    <a:pt x="119" y="53"/>
                  </a:lnTo>
                  <a:lnTo>
                    <a:pt x="67" y="28"/>
                  </a:lnTo>
                  <a:lnTo>
                    <a:pt x="0" y="0"/>
                  </a:lnTo>
                  <a:lnTo>
                    <a:pt x="4" y="1"/>
                  </a:lnTo>
                  <a:lnTo>
                    <a:pt x="13" y="6"/>
                  </a:lnTo>
                  <a:lnTo>
                    <a:pt x="27" y="13"/>
                  </a:lnTo>
                  <a:lnTo>
                    <a:pt x="46" y="23"/>
                  </a:lnTo>
                  <a:lnTo>
                    <a:pt x="65" y="35"/>
                  </a:lnTo>
                  <a:lnTo>
                    <a:pt x="87" y="49"/>
                  </a:lnTo>
                  <a:lnTo>
                    <a:pt x="106" y="63"/>
                  </a:lnTo>
                  <a:lnTo>
                    <a:pt x="125" y="78"/>
                  </a:lnTo>
                  <a:lnTo>
                    <a:pt x="139" y="94"/>
                  </a:lnTo>
                  <a:lnTo>
                    <a:pt x="148" y="109"/>
                  </a:lnTo>
                  <a:lnTo>
                    <a:pt x="150" y="124"/>
                  </a:lnTo>
                  <a:lnTo>
                    <a:pt x="146" y="137"/>
                  </a:lnTo>
                  <a:lnTo>
                    <a:pt x="133" y="150"/>
                  </a:lnTo>
                  <a:lnTo>
                    <a:pt x="108" y="160"/>
                  </a:lnTo>
                  <a:lnTo>
                    <a:pt x="73" y="169"/>
                  </a:lnTo>
                  <a:lnTo>
                    <a:pt x="23" y="1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7" name="Google Shape;397;p6"/>
            <p:cNvSpPr/>
            <p:nvPr/>
          </p:nvSpPr>
          <p:spPr>
            <a:xfrm flipH="1">
              <a:off x="1085" y="3496"/>
              <a:ext cx="310" cy="91"/>
            </a:xfrm>
            <a:custGeom>
              <a:rect b="b" l="l" r="r" t="t"/>
              <a:pathLst>
                <a:path extrusionOk="0" h="70" w="517">
                  <a:moveTo>
                    <a:pt x="517" y="7"/>
                  </a:moveTo>
                  <a:lnTo>
                    <a:pt x="511" y="5"/>
                  </a:lnTo>
                  <a:lnTo>
                    <a:pt x="494" y="4"/>
                  </a:lnTo>
                  <a:lnTo>
                    <a:pt x="467" y="3"/>
                  </a:lnTo>
                  <a:lnTo>
                    <a:pt x="434" y="3"/>
                  </a:lnTo>
                  <a:lnTo>
                    <a:pt x="396" y="5"/>
                  </a:lnTo>
                  <a:lnTo>
                    <a:pt x="355" y="10"/>
                  </a:lnTo>
                  <a:lnTo>
                    <a:pt x="315" y="18"/>
                  </a:lnTo>
                  <a:lnTo>
                    <a:pt x="276" y="30"/>
                  </a:lnTo>
                  <a:lnTo>
                    <a:pt x="268" y="33"/>
                  </a:lnTo>
                  <a:lnTo>
                    <a:pt x="249" y="37"/>
                  </a:lnTo>
                  <a:lnTo>
                    <a:pt x="218" y="44"/>
                  </a:lnTo>
                  <a:lnTo>
                    <a:pt x="181" y="52"/>
                  </a:lnTo>
                  <a:lnTo>
                    <a:pt x="137" y="60"/>
                  </a:lnTo>
                  <a:lnTo>
                    <a:pt x="91" y="66"/>
                  </a:lnTo>
                  <a:lnTo>
                    <a:pt x="44" y="70"/>
                  </a:lnTo>
                  <a:lnTo>
                    <a:pt x="0" y="70"/>
                  </a:lnTo>
                  <a:lnTo>
                    <a:pt x="8" y="69"/>
                  </a:lnTo>
                  <a:lnTo>
                    <a:pt x="31" y="67"/>
                  </a:lnTo>
                  <a:lnTo>
                    <a:pt x="66" y="62"/>
                  </a:lnTo>
                  <a:lnTo>
                    <a:pt x="106" y="57"/>
                  </a:lnTo>
                  <a:lnTo>
                    <a:pt x="153" y="50"/>
                  </a:lnTo>
                  <a:lnTo>
                    <a:pt x="197" y="41"/>
                  </a:lnTo>
                  <a:lnTo>
                    <a:pt x="237" y="30"/>
                  </a:lnTo>
                  <a:lnTo>
                    <a:pt x="270" y="19"/>
                  </a:lnTo>
                  <a:lnTo>
                    <a:pt x="274" y="18"/>
                  </a:lnTo>
                  <a:lnTo>
                    <a:pt x="282" y="14"/>
                  </a:lnTo>
                  <a:lnTo>
                    <a:pt x="299" y="10"/>
                  </a:lnTo>
                  <a:lnTo>
                    <a:pt x="324" y="4"/>
                  </a:lnTo>
                  <a:lnTo>
                    <a:pt x="357" y="1"/>
                  </a:lnTo>
                  <a:lnTo>
                    <a:pt x="399" y="0"/>
                  </a:lnTo>
                  <a:lnTo>
                    <a:pt x="453" y="1"/>
                  </a:lnTo>
                  <a:lnTo>
                    <a:pt x="517"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8" name="Google Shape;398;p6"/>
            <p:cNvSpPr/>
            <p:nvPr/>
          </p:nvSpPr>
          <p:spPr>
            <a:xfrm flipH="1">
              <a:off x="1342" y="3607"/>
              <a:ext cx="135" cy="87"/>
            </a:xfrm>
            <a:custGeom>
              <a:rect b="b" l="l" r="r" t="t"/>
              <a:pathLst>
                <a:path extrusionOk="0" h="67" w="228">
                  <a:moveTo>
                    <a:pt x="228" y="12"/>
                  </a:moveTo>
                  <a:lnTo>
                    <a:pt x="143" y="0"/>
                  </a:lnTo>
                  <a:lnTo>
                    <a:pt x="0" y="67"/>
                  </a:lnTo>
                  <a:lnTo>
                    <a:pt x="143" y="17"/>
                  </a:lnTo>
                  <a:lnTo>
                    <a:pt x="228"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9" name="Google Shape;399;p6"/>
            <p:cNvSpPr/>
            <p:nvPr/>
          </p:nvSpPr>
          <p:spPr>
            <a:xfrm flipH="1">
              <a:off x="1267" y="3620"/>
              <a:ext cx="136" cy="88"/>
            </a:xfrm>
            <a:custGeom>
              <a:rect b="b" l="l" r="r" t="t"/>
              <a:pathLst>
                <a:path extrusionOk="0" h="68" w="227">
                  <a:moveTo>
                    <a:pt x="227" y="12"/>
                  </a:moveTo>
                  <a:lnTo>
                    <a:pt x="142" y="0"/>
                  </a:lnTo>
                  <a:lnTo>
                    <a:pt x="0" y="68"/>
                  </a:lnTo>
                  <a:lnTo>
                    <a:pt x="142" y="16"/>
                  </a:lnTo>
                  <a:lnTo>
                    <a:pt x="227"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0" name="Google Shape;400;p6"/>
            <p:cNvSpPr/>
            <p:nvPr/>
          </p:nvSpPr>
          <p:spPr>
            <a:xfrm flipH="1">
              <a:off x="1418" y="3594"/>
              <a:ext cx="137" cy="88"/>
            </a:xfrm>
            <a:custGeom>
              <a:rect b="b" l="l" r="r" t="t"/>
              <a:pathLst>
                <a:path extrusionOk="0" h="68" w="230">
                  <a:moveTo>
                    <a:pt x="230" y="13"/>
                  </a:moveTo>
                  <a:lnTo>
                    <a:pt x="143" y="0"/>
                  </a:lnTo>
                  <a:lnTo>
                    <a:pt x="0" y="68"/>
                  </a:lnTo>
                  <a:lnTo>
                    <a:pt x="143" y="17"/>
                  </a:lnTo>
                  <a:lnTo>
                    <a:pt x="230" y="1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1" name="Google Shape;401;p6"/>
            <p:cNvSpPr/>
            <p:nvPr/>
          </p:nvSpPr>
          <p:spPr>
            <a:xfrm flipH="1">
              <a:off x="957" y="3658"/>
              <a:ext cx="139" cy="26"/>
            </a:xfrm>
            <a:custGeom>
              <a:rect b="b" l="l" r="r" t="t"/>
              <a:pathLst>
                <a:path extrusionOk="0" h="20" w="231">
                  <a:moveTo>
                    <a:pt x="231" y="20"/>
                  </a:moveTo>
                  <a:lnTo>
                    <a:pt x="225" y="19"/>
                  </a:lnTo>
                  <a:lnTo>
                    <a:pt x="208" y="17"/>
                  </a:lnTo>
                  <a:lnTo>
                    <a:pt x="181" y="14"/>
                  </a:lnTo>
                  <a:lnTo>
                    <a:pt x="150" y="11"/>
                  </a:lnTo>
                  <a:lnTo>
                    <a:pt x="114" y="9"/>
                  </a:lnTo>
                  <a:lnTo>
                    <a:pt x="75" y="8"/>
                  </a:lnTo>
                  <a:lnTo>
                    <a:pt x="36" y="9"/>
                  </a:lnTo>
                  <a:lnTo>
                    <a:pt x="0" y="14"/>
                  </a:lnTo>
                  <a:lnTo>
                    <a:pt x="7" y="12"/>
                  </a:lnTo>
                  <a:lnTo>
                    <a:pt x="25" y="9"/>
                  </a:lnTo>
                  <a:lnTo>
                    <a:pt x="54" y="5"/>
                  </a:lnTo>
                  <a:lnTo>
                    <a:pt x="87" y="1"/>
                  </a:lnTo>
                  <a:lnTo>
                    <a:pt x="125" y="0"/>
                  </a:lnTo>
                  <a:lnTo>
                    <a:pt x="164" y="1"/>
                  </a:lnTo>
                  <a:lnTo>
                    <a:pt x="200" y="8"/>
                  </a:lnTo>
                  <a:lnTo>
                    <a:pt x="231" y="2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2" name="Google Shape;402;p6"/>
            <p:cNvSpPr/>
            <p:nvPr/>
          </p:nvSpPr>
          <p:spPr>
            <a:xfrm flipH="1">
              <a:off x="1109" y="3668"/>
              <a:ext cx="146" cy="63"/>
            </a:xfrm>
            <a:custGeom>
              <a:rect b="b" l="l" r="r" t="t"/>
              <a:pathLst>
                <a:path extrusionOk="0" h="49" w="245">
                  <a:moveTo>
                    <a:pt x="245" y="0"/>
                  </a:moveTo>
                  <a:lnTo>
                    <a:pt x="245" y="2"/>
                  </a:lnTo>
                  <a:lnTo>
                    <a:pt x="241" y="8"/>
                  </a:lnTo>
                  <a:lnTo>
                    <a:pt x="231" y="16"/>
                  </a:lnTo>
                  <a:lnTo>
                    <a:pt x="212" y="24"/>
                  </a:lnTo>
                  <a:lnTo>
                    <a:pt x="183" y="33"/>
                  </a:lnTo>
                  <a:lnTo>
                    <a:pt x="140" y="41"/>
                  </a:lnTo>
                  <a:lnTo>
                    <a:pt x="79" y="47"/>
                  </a:lnTo>
                  <a:lnTo>
                    <a:pt x="0" y="49"/>
                  </a:lnTo>
                  <a:lnTo>
                    <a:pt x="9" y="49"/>
                  </a:lnTo>
                  <a:lnTo>
                    <a:pt x="34" y="47"/>
                  </a:lnTo>
                  <a:lnTo>
                    <a:pt x="69" y="43"/>
                  </a:lnTo>
                  <a:lnTo>
                    <a:pt x="111" y="39"/>
                  </a:lnTo>
                  <a:lnTo>
                    <a:pt x="154" y="32"/>
                  </a:lnTo>
                  <a:lnTo>
                    <a:pt x="192" y="24"/>
                  </a:lnTo>
                  <a:lnTo>
                    <a:pt x="225" y="12"/>
                  </a:lnTo>
                  <a:lnTo>
                    <a:pt x="24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3" name="Google Shape;403;p6"/>
            <p:cNvSpPr/>
            <p:nvPr/>
          </p:nvSpPr>
          <p:spPr>
            <a:xfrm flipH="1">
              <a:off x="1135" y="3017"/>
              <a:ext cx="252" cy="434"/>
            </a:xfrm>
            <a:custGeom>
              <a:rect b="b" l="l" r="r" t="t"/>
              <a:pathLst>
                <a:path extrusionOk="0" h="336" w="420">
                  <a:moveTo>
                    <a:pt x="0" y="0"/>
                  </a:moveTo>
                  <a:lnTo>
                    <a:pt x="0" y="3"/>
                  </a:lnTo>
                  <a:lnTo>
                    <a:pt x="3" y="8"/>
                  </a:lnTo>
                  <a:lnTo>
                    <a:pt x="7" y="19"/>
                  </a:lnTo>
                  <a:lnTo>
                    <a:pt x="15" y="31"/>
                  </a:lnTo>
                  <a:lnTo>
                    <a:pt x="25" y="47"/>
                  </a:lnTo>
                  <a:lnTo>
                    <a:pt x="38" y="65"/>
                  </a:lnTo>
                  <a:lnTo>
                    <a:pt x="56" y="87"/>
                  </a:lnTo>
                  <a:lnTo>
                    <a:pt x="77" y="110"/>
                  </a:lnTo>
                  <a:lnTo>
                    <a:pt x="102" y="136"/>
                  </a:lnTo>
                  <a:lnTo>
                    <a:pt x="131" y="162"/>
                  </a:lnTo>
                  <a:lnTo>
                    <a:pt x="164" y="190"/>
                  </a:lnTo>
                  <a:lnTo>
                    <a:pt x="204" y="219"/>
                  </a:lnTo>
                  <a:lnTo>
                    <a:pt x="248" y="248"/>
                  </a:lnTo>
                  <a:lnTo>
                    <a:pt x="301" y="277"/>
                  </a:lnTo>
                  <a:lnTo>
                    <a:pt x="356" y="307"/>
                  </a:lnTo>
                  <a:lnTo>
                    <a:pt x="420" y="336"/>
                  </a:lnTo>
                  <a:lnTo>
                    <a:pt x="418" y="335"/>
                  </a:lnTo>
                  <a:lnTo>
                    <a:pt x="411" y="332"/>
                  </a:lnTo>
                  <a:lnTo>
                    <a:pt x="399" y="327"/>
                  </a:lnTo>
                  <a:lnTo>
                    <a:pt x="385" y="319"/>
                  </a:lnTo>
                  <a:lnTo>
                    <a:pt x="366" y="309"/>
                  </a:lnTo>
                  <a:lnTo>
                    <a:pt x="345" y="297"/>
                  </a:lnTo>
                  <a:lnTo>
                    <a:pt x="320" y="282"/>
                  </a:lnTo>
                  <a:lnTo>
                    <a:pt x="291" y="264"/>
                  </a:lnTo>
                  <a:lnTo>
                    <a:pt x="260" y="242"/>
                  </a:lnTo>
                  <a:lnTo>
                    <a:pt x="227" y="218"/>
                  </a:lnTo>
                  <a:lnTo>
                    <a:pt x="193" y="191"/>
                  </a:lnTo>
                  <a:lnTo>
                    <a:pt x="156" y="160"/>
                  </a:lnTo>
                  <a:lnTo>
                    <a:pt x="119" y="126"/>
                  </a:lnTo>
                  <a:lnTo>
                    <a:pt x="81" y="87"/>
                  </a:lnTo>
                  <a:lnTo>
                    <a:pt x="40" y="46"/>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4" name="Google Shape;404;p6"/>
            <p:cNvSpPr/>
            <p:nvPr/>
          </p:nvSpPr>
          <p:spPr>
            <a:xfrm flipH="1">
              <a:off x="1104" y="3083"/>
              <a:ext cx="92" cy="344"/>
            </a:xfrm>
            <a:custGeom>
              <a:rect b="b" l="l" r="r" t="t"/>
              <a:pathLst>
                <a:path extrusionOk="0" h="266" w="154">
                  <a:moveTo>
                    <a:pt x="0" y="0"/>
                  </a:moveTo>
                  <a:lnTo>
                    <a:pt x="4" y="9"/>
                  </a:lnTo>
                  <a:lnTo>
                    <a:pt x="15" y="34"/>
                  </a:lnTo>
                  <a:lnTo>
                    <a:pt x="33" y="69"/>
                  </a:lnTo>
                  <a:lnTo>
                    <a:pt x="54" y="112"/>
                  </a:lnTo>
                  <a:lnTo>
                    <a:pt x="79" y="157"/>
                  </a:lnTo>
                  <a:lnTo>
                    <a:pt x="104" y="201"/>
                  </a:lnTo>
                  <a:lnTo>
                    <a:pt x="129" y="239"/>
                  </a:lnTo>
                  <a:lnTo>
                    <a:pt x="154" y="266"/>
                  </a:lnTo>
                  <a:lnTo>
                    <a:pt x="147" y="260"/>
                  </a:lnTo>
                  <a:lnTo>
                    <a:pt x="129" y="243"/>
                  </a:lnTo>
                  <a:lnTo>
                    <a:pt x="102" y="216"/>
                  </a:lnTo>
                  <a:lnTo>
                    <a:pt x="73" y="182"/>
                  </a:lnTo>
                  <a:lnTo>
                    <a:pt x="44" y="142"/>
                  </a:lnTo>
                  <a:lnTo>
                    <a:pt x="19" y="96"/>
                  </a:lnTo>
                  <a:lnTo>
                    <a:pt x="4" y="49"/>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5" name="Google Shape;405;p6"/>
            <p:cNvSpPr/>
            <p:nvPr/>
          </p:nvSpPr>
          <p:spPr>
            <a:xfrm flipH="1">
              <a:off x="1535" y="2219"/>
              <a:ext cx="55" cy="61"/>
            </a:xfrm>
            <a:custGeom>
              <a:rect b="b" l="l" r="r" t="t"/>
              <a:pathLst>
                <a:path extrusionOk="0" h="47" w="93">
                  <a:moveTo>
                    <a:pt x="93" y="0"/>
                  </a:moveTo>
                  <a:lnTo>
                    <a:pt x="91" y="1"/>
                  </a:lnTo>
                  <a:lnTo>
                    <a:pt x="87" y="6"/>
                  </a:lnTo>
                  <a:lnTo>
                    <a:pt x="77" y="11"/>
                  </a:lnTo>
                  <a:lnTo>
                    <a:pt x="68" y="18"/>
                  </a:lnTo>
                  <a:lnTo>
                    <a:pt x="54" y="26"/>
                  </a:lnTo>
                  <a:lnTo>
                    <a:pt x="39" y="34"/>
                  </a:lnTo>
                  <a:lnTo>
                    <a:pt x="19" y="41"/>
                  </a:lnTo>
                  <a:lnTo>
                    <a:pt x="0" y="47"/>
                  </a:lnTo>
                  <a:lnTo>
                    <a:pt x="4" y="46"/>
                  </a:lnTo>
                  <a:lnTo>
                    <a:pt x="14" y="41"/>
                  </a:lnTo>
                  <a:lnTo>
                    <a:pt x="25" y="34"/>
                  </a:lnTo>
                  <a:lnTo>
                    <a:pt x="41" y="26"/>
                  </a:lnTo>
                  <a:lnTo>
                    <a:pt x="58" y="18"/>
                  </a:lnTo>
                  <a:lnTo>
                    <a:pt x="73" y="11"/>
                  </a:lnTo>
                  <a:lnTo>
                    <a:pt x="85" y="5"/>
                  </a:lnTo>
                  <a:lnTo>
                    <a:pt x="93"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6" name="Google Shape;406;p6"/>
            <p:cNvSpPr/>
            <p:nvPr/>
          </p:nvSpPr>
          <p:spPr>
            <a:xfrm flipH="1">
              <a:off x="973" y="2116"/>
              <a:ext cx="15" cy="49"/>
            </a:xfrm>
            <a:custGeom>
              <a:rect b="b" l="l" r="r" t="t"/>
              <a:pathLst>
                <a:path extrusionOk="0" h="38" w="27">
                  <a:moveTo>
                    <a:pt x="0" y="0"/>
                  </a:moveTo>
                  <a:lnTo>
                    <a:pt x="8" y="3"/>
                  </a:lnTo>
                  <a:lnTo>
                    <a:pt x="21" y="11"/>
                  </a:lnTo>
                  <a:lnTo>
                    <a:pt x="27" y="22"/>
                  </a:lnTo>
                  <a:lnTo>
                    <a:pt x="6" y="38"/>
                  </a:lnTo>
                  <a:lnTo>
                    <a:pt x="10" y="34"/>
                  </a:lnTo>
                  <a:lnTo>
                    <a:pt x="16" y="25"/>
                  </a:lnTo>
                  <a:lnTo>
                    <a:pt x="16" y="13"/>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7" name="Google Shape;407;p6"/>
            <p:cNvSpPr/>
            <p:nvPr/>
          </p:nvSpPr>
          <p:spPr>
            <a:xfrm flipH="1">
              <a:off x="1585" y="2292"/>
              <a:ext cx="23" cy="131"/>
            </a:xfrm>
            <a:custGeom>
              <a:rect b="b" l="l" r="r" t="t"/>
              <a:pathLst>
                <a:path extrusionOk="0" h="102" w="39">
                  <a:moveTo>
                    <a:pt x="31" y="0"/>
                  </a:moveTo>
                  <a:lnTo>
                    <a:pt x="31" y="4"/>
                  </a:lnTo>
                  <a:lnTo>
                    <a:pt x="31" y="15"/>
                  </a:lnTo>
                  <a:lnTo>
                    <a:pt x="25" y="27"/>
                  </a:lnTo>
                  <a:lnTo>
                    <a:pt x="12" y="40"/>
                  </a:lnTo>
                  <a:lnTo>
                    <a:pt x="20" y="44"/>
                  </a:lnTo>
                  <a:lnTo>
                    <a:pt x="33" y="57"/>
                  </a:lnTo>
                  <a:lnTo>
                    <a:pt x="39" y="76"/>
                  </a:lnTo>
                  <a:lnTo>
                    <a:pt x="20" y="102"/>
                  </a:lnTo>
                  <a:lnTo>
                    <a:pt x="25" y="96"/>
                  </a:lnTo>
                  <a:lnTo>
                    <a:pt x="31" y="78"/>
                  </a:lnTo>
                  <a:lnTo>
                    <a:pt x="27" y="58"/>
                  </a:lnTo>
                  <a:lnTo>
                    <a:pt x="0" y="42"/>
                  </a:lnTo>
                  <a:lnTo>
                    <a:pt x="6" y="39"/>
                  </a:lnTo>
                  <a:lnTo>
                    <a:pt x="18" y="29"/>
                  </a:lnTo>
                  <a:lnTo>
                    <a:pt x="27" y="16"/>
                  </a:lnTo>
                  <a:lnTo>
                    <a:pt x="3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8" name="Google Shape;408;p6"/>
            <p:cNvSpPr/>
            <p:nvPr/>
          </p:nvSpPr>
          <p:spPr>
            <a:xfrm flipH="1">
              <a:off x="1555" y="2454"/>
              <a:ext cx="41" cy="208"/>
            </a:xfrm>
            <a:custGeom>
              <a:rect b="b" l="l" r="r" t="t"/>
              <a:pathLst>
                <a:path extrusionOk="0" h="161" w="68">
                  <a:moveTo>
                    <a:pt x="4" y="0"/>
                  </a:moveTo>
                  <a:lnTo>
                    <a:pt x="10" y="4"/>
                  </a:lnTo>
                  <a:lnTo>
                    <a:pt x="26" y="14"/>
                  </a:lnTo>
                  <a:lnTo>
                    <a:pt x="43" y="29"/>
                  </a:lnTo>
                  <a:lnTo>
                    <a:pt x="58" y="49"/>
                  </a:lnTo>
                  <a:lnTo>
                    <a:pt x="68" y="73"/>
                  </a:lnTo>
                  <a:lnTo>
                    <a:pt x="64" y="100"/>
                  </a:lnTo>
                  <a:lnTo>
                    <a:pt x="43" y="130"/>
                  </a:lnTo>
                  <a:lnTo>
                    <a:pt x="0" y="161"/>
                  </a:lnTo>
                  <a:lnTo>
                    <a:pt x="4" y="157"/>
                  </a:lnTo>
                  <a:lnTo>
                    <a:pt x="14" y="148"/>
                  </a:lnTo>
                  <a:lnTo>
                    <a:pt x="27" y="135"/>
                  </a:lnTo>
                  <a:lnTo>
                    <a:pt x="37" y="115"/>
                  </a:lnTo>
                  <a:lnTo>
                    <a:pt x="45" y="93"/>
                  </a:lnTo>
                  <a:lnTo>
                    <a:pt x="43" y="65"/>
                  </a:lnTo>
                  <a:lnTo>
                    <a:pt x="31" y="34"/>
                  </a:lnTo>
                  <a:lnTo>
                    <a:pt x="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9" name="Google Shape;409;p6"/>
            <p:cNvSpPr/>
            <p:nvPr/>
          </p:nvSpPr>
          <p:spPr>
            <a:xfrm flipH="1">
              <a:off x="1662" y="2418"/>
              <a:ext cx="21" cy="226"/>
            </a:xfrm>
            <a:custGeom>
              <a:rect b="b" l="l" r="r" t="t"/>
              <a:pathLst>
                <a:path extrusionOk="0" h="175" w="36">
                  <a:moveTo>
                    <a:pt x="0" y="175"/>
                  </a:moveTo>
                  <a:lnTo>
                    <a:pt x="8" y="173"/>
                  </a:lnTo>
                  <a:lnTo>
                    <a:pt x="21" y="165"/>
                  </a:lnTo>
                  <a:lnTo>
                    <a:pt x="35" y="151"/>
                  </a:lnTo>
                  <a:lnTo>
                    <a:pt x="36" y="133"/>
                  </a:lnTo>
                  <a:lnTo>
                    <a:pt x="33" y="118"/>
                  </a:lnTo>
                  <a:lnTo>
                    <a:pt x="23" y="84"/>
                  </a:lnTo>
                  <a:lnTo>
                    <a:pt x="15" y="41"/>
                  </a:lnTo>
                  <a:lnTo>
                    <a:pt x="15" y="0"/>
                  </a:lnTo>
                  <a:lnTo>
                    <a:pt x="13" y="15"/>
                  </a:lnTo>
                  <a:lnTo>
                    <a:pt x="9" y="51"/>
                  </a:lnTo>
                  <a:lnTo>
                    <a:pt x="9" y="94"/>
                  </a:lnTo>
                  <a:lnTo>
                    <a:pt x="19" y="131"/>
                  </a:lnTo>
                  <a:lnTo>
                    <a:pt x="19" y="136"/>
                  </a:lnTo>
                  <a:lnTo>
                    <a:pt x="19" y="149"/>
                  </a:lnTo>
                  <a:lnTo>
                    <a:pt x="13" y="164"/>
                  </a:lnTo>
                  <a:lnTo>
                    <a:pt x="0" y="1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0" name="Google Shape;410;p6"/>
            <p:cNvSpPr/>
            <p:nvPr/>
          </p:nvSpPr>
          <p:spPr>
            <a:xfrm flipH="1">
              <a:off x="1540" y="2167"/>
              <a:ext cx="122" cy="182"/>
            </a:xfrm>
            <a:custGeom>
              <a:rect b="b" l="l" r="r" t="t"/>
              <a:pathLst>
                <a:path extrusionOk="0" h="141" w="205">
                  <a:moveTo>
                    <a:pt x="205" y="0"/>
                  </a:moveTo>
                  <a:lnTo>
                    <a:pt x="201" y="1"/>
                  </a:lnTo>
                  <a:lnTo>
                    <a:pt x="191" y="6"/>
                  </a:lnTo>
                  <a:lnTo>
                    <a:pt x="178" y="11"/>
                  </a:lnTo>
                  <a:lnTo>
                    <a:pt x="161" y="18"/>
                  </a:lnTo>
                  <a:lnTo>
                    <a:pt x="141" y="25"/>
                  </a:lnTo>
                  <a:lnTo>
                    <a:pt x="120" y="33"/>
                  </a:lnTo>
                  <a:lnTo>
                    <a:pt x="101" y="39"/>
                  </a:lnTo>
                  <a:lnTo>
                    <a:pt x="83" y="44"/>
                  </a:lnTo>
                  <a:lnTo>
                    <a:pt x="80" y="51"/>
                  </a:lnTo>
                  <a:lnTo>
                    <a:pt x="68" y="66"/>
                  </a:lnTo>
                  <a:lnTo>
                    <a:pt x="51" y="83"/>
                  </a:lnTo>
                  <a:lnTo>
                    <a:pt x="31" y="96"/>
                  </a:lnTo>
                  <a:lnTo>
                    <a:pt x="26" y="100"/>
                  </a:lnTo>
                  <a:lnTo>
                    <a:pt x="14" y="112"/>
                  </a:lnTo>
                  <a:lnTo>
                    <a:pt x="2" y="126"/>
                  </a:lnTo>
                  <a:lnTo>
                    <a:pt x="0" y="141"/>
                  </a:lnTo>
                  <a:lnTo>
                    <a:pt x="0" y="134"/>
                  </a:lnTo>
                  <a:lnTo>
                    <a:pt x="4" y="117"/>
                  </a:lnTo>
                  <a:lnTo>
                    <a:pt x="14" y="98"/>
                  </a:lnTo>
                  <a:lnTo>
                    <a:pt x="31" y="84"/>
                  </a:lnTo>
                  <a:lnTo>
                    <a:pt x="37" y="80"/>
                  </a:lnTo>
                  <a:lnTo>
                    <a:pt x="53" y="67"/>
                  </a:lnTo>
                  <a:lnTo>
                    <a:pt x="68" y="52"/>
                  </a:lnTo>
                  <a:lnTo>
                    <a:pt x="78" y="38"/>
                  </a:lnTo>
                  <a:lnTo>
                    <a:pt x="82" y="36"/>
                  </a:lnTo>
                  <a:lnTo>
                    <a:pt x="93" y="34"/>
                  </a:lnTo>
                  <a:lnTo>
                    <a:pt x="110" y="30"/>
                  </a:lnTo>
                  <a:lnTo>
                    <a:pt x="130" y="24"/>
                  </a:lnTo>
                  <a:lnTo>
                    <a:pt x="151" y="18"/>
                  </a:lnTo>
                  <a:lnTo>
                    <a:pt x="172" y="13"/>
                  </a:lnTo>
                  <a:lnTo>
                    <a:pt x="191" y="6"/>
                  </a:lnTo>
                  <a:lnTo>
                    <a:pt x="20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1" name="Google Shape;411;p6"/>
            <p:cNvSpPr/>
            <p:nvPr/>
          </p:nvSpPr>
          <p:spPr>
            <a:xfrm flipH="1">
              <a:off x="1489" y="2105"/>
              <a:ext cx="174" cy="214"/>
            </a:xfrm>
            <a:custGeom>
              <a:rect b="b" l="l" r="r" t="t"/>
              <a:pathLst>
                <a:path extrusionOk="0" h="166" w="289">
                  <a:moveTo>
                    <a:pt x="289" y="0"/>
                  </a:moveTo>
                  <a:lnTo>
                    <a:pt x="281" y="2"/>
                  </a:lnTo>
                  <a:lnTo>
                    <a:pt x="260" y="8"/>
                  </a:lnTo>
                  <a:lnTo>
                    <a:pt x="229" y="16"/>
                  </a:lnTo>
                  <a:lnTo>
                    <a:pt x="192" y="25"/>
                  </a:lnTo>
                  <a:lnTo>
                    <a:pt x="152" y="34"/>
                  </a:lnTo>
                  <a:lnTo>
                    <a:pt x="113" y="42"/>
                  </a:lnTo>
                  <a:lnTo>
                    <a:pt x="81" y="48"/>
                  </a:lnTo>
                  <a:lnTo>
                    <a:pt x="56" y="51"/>
                  </a:lnTo>
                  <a:lnTo>
                    <a:pt x="50" y="54"/>
                  </a:lnTo>
                  <a:lnTo>
                    <a:pt x="40" y="61"/>
                  </a:lnTo>
                  <a:lnTo>
                    <a:pt x="29" y="70"/>
                  </a:lnTo>
                  <a:lnTo>
                    <a:pt x="23" y="80"/>
                  </a:lnTo>
                  <a:lnTo>
                    <a:pt x="23" y="90"/>
                  </a:lnTo>
                  <a:lnTo>
                    <a:pt x="21" y="114"/>
                  </a:lnTo>
                  <a:lnTo>
                    <a:pt x="13" y="144"/>
                  </a:lnTo>
                  <a:lnTo>
                    <a:pt x="0" y="166"/>
                  </a:lnTo>
                  <a:lnTo>
                    <a:pt x="3" y="154"/>
                  </a:lnTo>
                  <a:lnTo>
                    <a:pt x="9" y="127"/>
                  </a:lnTo>
                  <a:lnTo>
                    <a:pt x="15" y="97"/>
                  </a:lnTo>
                  <a:lnTo>
                    <a:pt x="11" y="78"/>
                  </a:lnTo>
                  <a:lnTo>
                    <a:pt x="13" y="72"/>
                  </a:lnTo>
                  <a:lnTo>
                    <a:pt x="19" y="61"/>
                  </a:lnTo>
                  <a:lnTo>
                    <a:pt x="32" y="49"/>
                  </a:lnTo>
                  <a:lnTo>
                    <a:pt x="56" y="42"/>
                  </a:lnTo>
                  <a:lnTo>
                    <a:pt x="61" y="42"/>
                  </a:lnTo>
                  <a:lnTo>
                    <a:pt x="79" y="40"/>
                  </a:lnTo>
                  <a:lnTo>
                    <a:pt x="106" y="38"/>
                  </a:lnTo>
                  <a:lnTo>
                    <a:pt x="138" y="33"/>
                  </a:lnTo>
                  <a:lnTo>
                    <a:pt x="175" y="28"/>
                  </a:lnTo>
                  <a:lnTo>
                    <a:pt x="214" y="21"/>
                  </a:lnTo>
                  <a:lnTo>
                    <a:pt x="252" y="12"/>
                  </a:lnTo>
                  <a:lnTo>
                    <a:pt x="28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2" name="Google Shape;412;p6"/>
            <p:cNvSpPr/>
            <p:nvPr/>
          </p:nvSpPr>
          <p:spPr>
            <a:xfrm flipH="1">
              <a:off x="1397" y="2283"/>
              <a:ext cx="128" cy="213"/>
            </a:xfrm>
            <a:custGeom>
              <a:rect b="b" l="l" r="r" t="t"/>
              <a:pathLst>
                <a:path extrusionOk="0" h="165" w="214">
                  <a:moveTo>
                    <a:pt x="0" y="14"/>
                  </a:moveTo>
                  <a:lnTo>
                    <a:pt x="6" y="13"/>
                  </a:lnTo>
                  <a:lnTo>
                    <a:pt x="23" y="9"/>
                  </a:lnTo>
                  <a:lnTo>
                    <a:pt x="50" y="6"/>
                  </a:lnTo>
                  <a:lnTo>
                    <a:pt x="79" y="2"/>
                  </a:lnTo>
                  <a:lnTo>
                    <a:pt x="110" y="0"/>
                  </a:lnTo>
                  <a:lnTo>
                    <a:pt x="141" y="0"/>
                  </a:lnTo>
                  <a:lnTo>
                    <a:pt x="166" y="2"/>
                  </a:lnTo>
                  <a:lnTo>
                    <a:pt x="183" y="9"/>
                  </a:lnTo>
                  <a:lnTo>
                    <a:pt x="191" y="24"/>
                  </a:lnTo>
                  <a:lnTo>
                    <a:pt x="205" y="60"/>
                  </a:lnTo>
                  <a:lnTo>
                    <a:pt x="214" y="110"/>
                  </a:lnTo>
                  <a:lnTo>
                    <a:pt x="207" y="165"/>
                  </a:lnTo>
                  <a:lnTo>
                    <a:pt x="207" y="162"/>
                  </a:lnTo>
                  <a:lnTo>
                    <a:pt x="210" y="151"/>
                  </a:lnTo>
                  <a:lnTo>
                    <a:pt x="210" y="137"/>
                  </a:lnTo>
                  <a:lnTo>
                    <a:pt x="212" y="117"/>
                  </a:lnTo>
                  <a:lnTo>
                    <a:pt x="208" y="95"/>
                  </a:lnTo>
                  <a:lnTo>
                    <a:pt x="203" y="69"/>
                  </a:lnTo>
                  <a:lnTo>
                    <a:pt x="191" y="42"/>
                  </a:lnTo>
                  <a:lnTo>
                    <a:pt x="172" y="16"/>
                  </a:lnTo>
                  <a:lnTo>
                    <a:pt x="170" y="16"/>
                  </a:lnTo>
                  <a:lnTo>
                    <a:pt x="164" y="14"/>
                  </a:lnTo>
                  <a:lnTo>
                    <a:pt x="153" y="13"/>
                  </a:lnTo>
                  <a:lnTo>
                    <a:pt x="135" y="10"/>
                  </a:lnTo>
                  <a:lnTo>
                    <a:pt x="112" y="9"/>
                  </a:lnTo>
                  <a:lnTo>
                    <a:pt x="83" y="9"/>
                  </a:lnTo>
                  <a:lnTo>
                    <a:pt x="44" y="10"/>
                  </a:lnTo>
                  <a:lnTo>
                    <a:pt x="0" y="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3" name="Google Shape;413;p6"/>
            <p:cNvSpPr/>
            <p:nvPr/>
          </p:nvSpPr>
          <p:spPr>
            <a:xfrm flipH="1">
              <a:off x="1432" y="2334"/>
              <a:ext cx="126" cy="220"/>
            </a:xfrm>
            <a:custGeom>
              <a:rect b="b" l="l" r="r" t="t"/>
              <a:pathLst>
                <a:path extrusionOk="0" h="170" w="210">
                  <a:moveTo>
                    <a:pt x="210" y="138"/>
                  </a:moveTo>
                  <a:lnTo>
                    <a:pt x="207" y="139"/>
                  </a:lnTo>
                  <a:lnTo>
                    <a:pt x="195" y="142"/>
                  </a:lnTo>
                  <a:lnTo>
                    <a:pt x="178" y="146"/>
                  </a:lnTo>
                  <a:lnTo>
                    <a:pt x="156" y="150"/>
                  </a:lnTo>
                  <a:lnTo>
                    <a:pt x="131" y="154"/>
                  </a:lnTo>
                  <a:lnTo>
                    <a:pt x="102" y="157"/>
                  </a:lnTo>
                  <a:lnTo>
                    <a:pt x="73" y="158"/>
                  </a:lnTo>
                  <a:lnTo>
                    <a:pt x="44" y="156"/>
                  </a:lnTo>
                  <a:lnTo>
                    <a:pt x="37" y="141"/>
                  </a:lnTo>
                  <a:lnTo>
                    <a:pt x="21" y="104"/>
                  </a:lnTo>
                  <a:lnTo>
                    <a:pt x="6" y="52"/>
                  </a:lnTo>
                  <a:lnTo>
                    <a:pt x="0" y="0"/>
                  </a:lnTo>
                  <a:lnTo>
                    <a:pt x="0" y="22"/>
                  </a:lnTo>
                  <a:lnTo>
                    <a:pt x="0" y="70"/>
                  </a:lnTo>
                  <a:lnTo>
                    <a:pt x="6" y="127"/>
                  </a:lnTo>
                  <a:lnTo>
                    <a:pt x="19" y="170"/>
                  </a:lnTo>
                  <a:lnTo>
                    <a:pt x="27" y="170"/>
                  </a:lnTo>
                  <a:lnTo>
                    <a:pt x="44" y="170"/>
                  </a:lnTo>
                  <a:lnTo>
                    <a:pt x="71" y="168"/>
                  </a:lnTo>
                  <a:lnTo>
                    <a:pt x="104" y="167"/>
                  </a:lnTo>
                  <a:lnTo>
                    <a:pt x="137" y="163"/>
                  </a:lnTo>
                  <a:lnTo>
                    <a:pt x="168" y="157"/>
                  </a:lnTo>
                  <a:lnTo>
                    <a:pt x="193" y="149"/>
                  </a:lnTo>
                  <a:lnTo>
                    <a:pt x="210" y="13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4" name="Google Shape;414;p6"/>
            <p:cNvSpPr/>
            <p:nvPr/>
          </p:nvSpPr>
          <p:spPr>
            <a:xfrm flipH="1">
              <a:off x="1481" y="2057"/>
              <a:ext cx="72" cy="50"/>
            </a:xfrm>
            <a:custGeom>
              <a:rect b="b" l="l" r="r" t="t"/>
              <a:pathLst>
                <a:path extrusionOk="0" h="39" w="119">
                  <a:moveTo>
                    <a:pt x="0" y="39"/>
                  </a:moveTo>
                  <a:lnTo>
                    <a:pt x="0" y="37"/>
                  </a:lnTo>
                  <a:lnTo>
                    <a:pt x="0" y="33"/>
                  </a:lnTo>
                  <a:lnTo>
                    <a:pt x="4" y="26"/>
                  </a:lnTo>
                  <a:lnTo>
                    <a:pt x="11" y="19"/>
                  </a:lnTo>
                  <a:lnTo>
                    <a:pt x="25" y="11"/>
                  </a:lnTo>
                  <a:lnTo>
                    <a:pt x="46" y="5"/>
                  </a:lnTo>
                  <a:lnTo>
                    <a:pt x="77" y="1"/>
                  </a:lnTo>
                  <a:lnTo>
                    <a:pt x="119" y="0"/>
                  </a:lnTo>
                  <a:lnTo>
                    <a:pt x="114" y="1"/>
                  </a:lnTo>
                  <a:lnTo>
                    <a:pt x="100" y="2"/>
                  </a:lnTo>
                  <a:lnTo>
                    <a:pt x="81" y="5"/>
                  </a:lnTo>
                  <a:lnTo>
                    <a:pt x="58" y="10"/>
                  </a:lnTo>
                  <a:lnTo>
                    <a:pt x="36" y="16"/>
                  </a:lnTo>
                  <a:lnTo>
                    <a:pt x="17" y="22"/>
                  </a:lnTo>
                  <a:lnTo>
                    <a:pt x="4" y="30"/>
                  </a:lnTo>
                  <a:lnTo>
                    <a:pt x="0" y="3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5" name="Google Shape;415;p6"/>
            <p:cNvSpPr/>
            <p:nvPr/>
          </p:nvSpPr>
          <p:spPr>
            <a:xfrm flipH="1">
              <a:off x="1474" y="2148"/>
              <a:ext cx="48" cy="51"/>
            </a:xfrm>
            <a:custGeom>
              <a:rect b="b" l="l" r="r" t="t"/>
              <a:pathLst>
                <a:path extrusionOk="0" h="39" w="79">
                  <a:moveTo>
                    <a:pt x="79" y="0"/>
                  </a:moveTo>
                  <a:lnTo>
                    <a:pt x="79" y="1"/>
                  </a:lnTo>
                  <a:lnTo>
                    <a:pt x="77" y="6"/>
                  </a:lnTo>
                  <a:lnTo>
                    <a:pt x="75" y="11"/>
                  </a:lnTo>
                  <a:lnTo>
                    <a:pt x="69" y="17"/>
                  </a:lnTo>
                  <a:lnTo>
                    <a:pt x="60" y="24"/>
                  </a:lnTo>
                  <a:lnTo>
                    <a:pt x="46" y="31"/>
                  </a:lnTo>
                  <a:lnTo>
                    <a:pt x="27" y="36"/>
                  </a:lnTo>
                  <a:lnTo>
                    <a:pt x="0" y="39"/>
                  </a:lnTo>
                  <a:lnTo>
                    <a:pt x="2" y="39"/>
                  </a:lnTo>
                  <a:lnTo>
                    <a:pt x="10" y="37"/>
                  </a:lnTo>
                  <a:lnTo>
                    <a:pt x="21" y="35"/>
                  </a:lnTo>
                  <a:lnTo>
                    <a:pt x="33" y="30"/>
                  </a:lnTo>
                  <a:lnTo>
                    <a:pt x="46" y="25"/>
                  </a:lnTo>
                  <a:lnTo>
                    <a:pt x="60" y="19"/>
                  </a:lnTo>
                  <a:lnTo>
                    <a:pt x="71" y="11"/>
                  </a:lnTo>
                  <a:lnTo>
                    <a:pt x="7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6" name="Google Shape;416;p6"/>
            <p:cNvSpPr/>
            <p:nvPr/>
          </p:nvSpPr>
          <p:spPr>
            <a:xfrm flipH="1">
              <a:off x="990" y="2200"/>
              <a:ext cx="27" cy="43"/>
            </a:xfrm>
            <a:custGeom>
              <a:rect b="b" l="l" r="r" t="t"/>
              <a:pathLst>
                <a:path extrusionOk="0" h="33" w="42">
                  <a:moveTo>
                    <a:pt x="11" y="0"/>
                  </a:moveTo>
                  <a:lnTo>
                    <a:pt x="8" y="6"/>
                  </a:lnTo>
                  <a:lnTo>
                    <a:pt x="6" y="17"/>
                  </a:lnTo>
                  <a:lnTo>
                    <a:pt x="13" y="28"/>
                  </a:lnTo>
                  <a:lnTo>
                    <a:pt x="42" y="29"/>
                  </a:lnTo>
                  <a:lnTo>
                    <a:pt x="38" y="30"/>
                  </a:lnTo>
                  <a:lnTo>
                    <a:pt x="33" y="31"/>
                  </a:lnTo>
                  <a:lnTo>
                    <a:pt x="21" y="33"/>
                  </a:lnTo>
                  <a:lnTo>
                    <a:pt x="11" y="33"/>
                  </a:lnTo>
                  <a:lnTo>
                    <a:pt x="4" y="32"/>
                  </a:lnTo>
                  <a:lnTo>
                    <a:pt x="0" y="26"/>
                  </a:lnTo>
                  <a:lnTo>
                    <a:pt x="2" y="16"/>
                  </a:lnTo>
                  <a:lnTo>
                    <a:pt x="1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7" name="Google Shape;417;p6"/>
            <p:cNvSpPr/>
            <p:nvPr/>
          </p:nvSpPr>
          <p:spPr>
            <a:xfrm flipH="1">
              <a:off x="1515" y="2550"/>
              <a:ext cx="108" cy="280"/>
            </a:xfrm>
            <a:custGeom>
              <a:rect b="b" l="l" r="r" t="t"/>
              <a:pathLst>
                <a:path extrusionOk="0" h="217" w="181">
                  <a:moveTo>
                    <a:pt x="181" y="0"/>
                  </a:moveTo>
                  <a:lnTo>
                    <a:pt x="181" y="1"/>
                  </a:lnTo>
                  <a:lnTo>
                    <a:pt x="180" y="5"/>
                  </a:lnTo>
                  <a:lnTo>
                    <a:pt x="178" y="11"/>
                  </a:lnTo>
                  <a:lnTo>
                    <a:pt x="174" y="19"/>
                  </a:lnTo>
                  <a:lnTo>
                    <a:pt x="166" y="28"/>
                  </a:lnTo>
                  <a:lnTo>
                    <a:pt x="154" y="39"/>
                  </a:lnTo>
                  <a:lnTo>
                    <a:pt x="139" y="50"/>
                  </a:lnTo>
                  <a:lnTo>
                    <a:pt x="118" y="63"/>
                  </a:lnTo>
                  <a:lnTo>
                    <a:pt x="114" y="67"/>
                  </a:lnTo>
                  <a:lnTo>
                    <a:pt x="100" y="79"/>
                  </a:lnTo>
                  <a:lnTo>
                    <a:pt x="83" y="96"/>
                  </a:lnTo>
                  <a:lnTo>
                    <a:pt x="62" y="118"/>
                  </a:lnTo>
                  <a:lnTo>
                    <a:pt x="41" y="143"/>
                  </a:lnTo>
                  <a:lnTo>
                    <a:pt x="21" y="168"/>
                  </a:lnTo>
                  <a:lnTo>
                    <a:pt x="8" y="194"/>
                  </a:lnTo>
                  <a:lnTo>
                    <a:pt x="0" y="217"/>
                  </a:lnTo>
                  <a:lnTo>
                    <a:pt x="4" y="212"/>
                  </a:lnTo>
                  <a:lnTo>
                    <a:pt x="16" y="198"/>
                  </a:lnTo>
                  <a:lnTo>
                    <a:pt x="31" y="178"/>
                  </a:lnTo>
                  <a:lnTo>
                    <a:pt x="52" y="155"/>
                  </a:lnTo>
                  <a:lnTo>
                    <a:pt x="75" y="130"/>
                  </a:lnTo>
                  <a:lnTo>
                    <a:pt x="99" y="107"/>
                  </a:lnTo>
                  <a:lnTo>
                    <a:pt x="122" y="88"/>
                  </a:lnTo>
                  <a:lnTo>
                    <a:pt x="145" y="75"/>
                  </a:lnTo>
                  <a:lnTo>
                    <a:pt x="151" y="69"/>
                  </a:lnTo>
                  <a:lnTo>
                    <a:pt x="164" y="50"/>
                  </a:lnTo>
                  <a:lnTo>
                    <a:pt x="176" y="26"/>
                  </a:lnTo>
                  <a:lnTo>
                    <a:pt x="18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8" name="Google Shape;418;p6"/>
            <p:cNvSpPr/>
            <p:nvPr/>
          </p:nvSpPr>
          <p:spPr>
            <a:xfrm flipH="1">
              <a:off x="1674" y="2660"/>
              <a:ext cx="214" cy="342"/>
            </a:xfrm>
            <a:custGeom>
              <a:rect b="b" l="l" r="r" t="t"/>
              <a:pathLst>
                <a:path extrusionOk="0" h="265" w="357">
                  <a:moveTo>
                    <a:pt x="357" y="0"/>
                  </a:moveTo>
                  <a:lnTo>
                    <a:pt x="355" y="2"/>
                  </a:lnTo>
                  <a:lnTo>
                    <a:pt x="348" y="8"/>
                  </a:lnTo>
                  <a:lnTo>
                    <a:pt x="336" y="18"/>
                  </a:lnTo>
                  <a:lnTo>
                    <a:pt x="323" y="30"/>
                  </a:lnTo>
                  <a:lnTo>
                    <a:pt x="303" y="45"/>
                  </a:lnTo>
                  <a:lnTo>
                    <a:pt x="282" y="63"/>
                  </a:lnTo>
                  <a:lnTo>
                    <a:pt x="259" y="83"/>
                  </a:lnTo>
                  <a:lnTo>
                    <a:pt x="234" y="103"/>
                  </a:lnTo>
                  <a:lnTo>
                    <a:pt x="205" y="125"/>
                  </a:lnTo>
                  <a:lnTo>
                    <a:pt x="176" y="147"/>
                  </a:lnTo>
                  <a:lnTo>
                    <a:pt x="147" y="169"/>
                  </a:lnTo>
                  <a:lnTo>
                    <a:pt x="118" y="191"/>
                  </a:lnTo>
                  <a:lnTo>
                    <a:pt x="87" y="211"/>
                  </a:lnTo>
                  <a:lnTo>
                    <a:pt x="56" y="231"/>
                  </a:lnTo>
                  <a:lnTo>
                    <a:pt x="27" y="249"/>
                  </a:lnTo>
                  <a:lnTo>
                    <a:pt x="0" y="265"/>
                  </a:lnTo>
                  <a:lnTo>
                    <a:pt x="2" y="263"/>
                  </a:lnTo>
                  <a:lnTo>
                    <a:pt x="10" y="257"/>
                  </a:lnTo>
                  <a:lnTo>
                    <a:pt x="20" y="247"/>
                  </a:lnTo>
                  <a:lnTo>
                    <a:pt x="35" y="234"/>
                  </a:lnTo>
                  <a:lnTo>
                    <a:pt x="52" y="218"/>
                  </a:lnTo>
                  <a:lnTo>
                    <a:pt x="72" y="201"/>
                  </a:lnTo>
                  <a:lnTo>
                    <a:pt x="95" y="182"/>
                  </a:lnTo>
                  <a:lnTo>
                    <a:pt x="122" y="161"/>
                  </a:lnTo>
                  <a:lnTo>
                    <a:pt x="149" y="140"/>
                  </a:lnTo>
                  <a:lnTo>
                    <a:pt x="176" y="117"/>
                  </a:lnTo>
                  <a:lnTo>
                    <a:pt x="207" y="95"/>
                  </a:lnTo>
                  <a:lnTo>
                    <a:pt x="236" y="74"/>
                  </a:lnTo>
                  <a:lnTo>
                    <a:pt x="267" y="52"/>
                  </a:lnTo>
                  <a:lnTo>
                    <a:pt x="297" y="33"/>
                  </a:lnTo>
                  <a:lnTo>
                    <a:pt x="328" y="16"/>
                  </a:lnTo>
                  <a:lnTo>
                    <a:pt x="35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9" name="Google Shape;419;p6"/>
            <p:cNvSpPr/>
            <p:nvPr/>
          </p:nvSpPr>
          <p:spPr>
            <a:xfrm flipH="1">
              <a:off x="1853" y="2617"/>
              <a:ext cx="795" cy="764"/>
            </a:xfrm>
            <a:custGeom>
              <a:rect b="b" l="l" r="r" t="t"/>
              <a:pathLst>
                <a:path extrusionOk="0" h="592" w="1329">
                  <a:moveTo>
                    <a:pt x="1329" y="592"/>
                  </a:moveTo>
                  <a:lnTo>
                    <a:pt x="980" y="0"/>
                  </a:lnTo>
                  <a:lnTo>
                    <a:pt x="0" y="0"/>
                  </a:lnTo>
                  <a:lnTo>
                    <a:pt x="942" y="14"/>
                  </a:lnTo>
                  <a:lnTo>
                    <a:pt x="1329" y="59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0" name="Google Shape;420;p6"/>
            <p:cNvSpPr/>
            <p:nvPr/>
          </p:nvSpPr>
          <p:spPr>
            <a:xfrm flipH="1">
              <a:off x="1877" y="2714"/>
              <a:ext cx="710" cy="800"/>
            </a:xfrm>
            <a:custGeom>
              <a:rect b="b" l="l" r="r" t="t"/>
              <a:pathLst>
                <a:path extrusionOk="0" h="620" w="1187">
                  <a:moveTo>
                    <a:pt x="735" y="4"/>
                  </a:moveTo>
                  <a:lnTo>
                    <a:pt x="1187" y="620"/>
                  </a:lnTo>
                  <a:lnTo>
                    <a:pt x="705" y="13"/>
                  </a:lnTo>
                  <a:lnTo>
                    <a:pt x="0" y="0"/>
                  </a:lnTo>
                  <a:lnTo>
                    <a:pt x="735"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1" name="Google Shape;421;p6"/>
            <p:cNvSpPr/>
            <p:nvPr/>
          </p:nvSpPr>
          <p:spPr>
            <a:xfrm flipH="1">
              <a:off x="2577" y="2635"/>
              <a:ext cx="280" cy="833"/>
            </a:xfrm>
            <a:custGeom>
              <a:rect b="b" l="l" r="r" t="t"/>
              <a:pathLst>
                <a:path extrusionOk="0" h="645" w="469">
                  <a:moveTo>
                    <a:pt x="181" y="0"/>
                  </a:moveTo>
                  <a:lnTo>
                    <a:pt x="0" y="39"/>
                  </a:lnTo>
                  <a:lnTo>
                    <a:pt x="469" y="645"/>
                  </a:lnTo>
                  <a:lnTo>
                    <a:pt x="33" y="48"/>
                  </a:lnTo>
                  <a:lnTo>
                    <a:pt x="18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2" name="Google Shape;422;p6"/>
            <p:cNvSpPr/>
            <p:nvPr/>
          </p:nvSpPr>
          <p:spPr>
            <a:xfrm flipH="1">
              <a:off x="1887" y="3496"/>
              <a:ext cx="643" cy="71"/>
            </a:xfrm>
            <a:custGeom>
              <a:rect b="b" l="l" r="r" t="t"/>
              <a:pathLst>
                <a:path extrusionOk="0" h="55" w="1076">
                  <a:moveTo>
                    <a:pt x="1069" y="37"/>
                  </a:moveTo>
                  <a:lnTo>
                    <a:pt x="0" y="0"/>
                  </a:lnTo>
                  <a:lnTo>
                    <a:pt x="1076" y="55"/>
                  </a:lnTo>
                  <a:lnTo>
                    <a:pt x="1069"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3" name="Google Shape;423;p6"/>
            <p:cNvSpPr/>
            <p:nvPr/>
          </p:nvSpPr>
          <p:spPr>
            <a:xfrm flipH="1">
              <a:off x="1927" y="3508"/>
              <a:ext cx="678" cy="259"/>
            </a:xfrm>
            <a:custGeom>
              <a:rect b="b" l="l" r="r" t="t"/>
              <a:pathLst>
                <a:path extrusionOk="0" h="201" w="1133">
                  <a:moveTo>
                    <a:pt x="62" y="0"/>
                  </a:moveTo>
                  <a:lnTo>
                    <a:pt x="0" y="168"/>
                  </a:lnTo>
                  <a:lnTo>
                    <a:pt x="1133" y="201"/>
                  </a:lnTo>
                  <a:lnTo>
                    <a:pt x="31" y="155"/>
                  </a:lnTo>
                  <a:lnTo>
                    <a:pt x="6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4" name="Google Shape;424;p6"/>
            <p:cNvSpPr/>
            <p:nvPr/>
          </p:nvSpPr>
          <p:spPr>
            <a:xfrm flipH="1">
              <a:off x="1768" y="3665"/>
              <a:ext cx="116" cy="124"/>
            </a:xfrm>
            <a:custGeom>
              <a:rect b="b" l="l" r="r" t="t"/>
              <a:pathLst>
                <a:path extrusionOk="0" h="96" w="193">
                  <a:moveTo>
                    <a:pt x="193" y="79"/>
                  </a:moveTo>
                  <a:lnTo>
                    <a:pt x="185" y="81"/>
                  </a:lnTo>
                  <a:lnTo>
                    <a:pt x="162" y="84"/>
                  </a:lnTo>
                  <a:lnTo>
                    <a:pt x="131" y="85"/>
                  </a:lnTo>
                  <a:lnTo>
                    <a:pt x="97" y="84"/>
                  </a:lnTo>
                  <a:lnTo>
                    <a:pt x="60" y="76"/>
                  </a:lnTo>
                  <a:lnTo>
                    <a:pt x="31" y="61"/>
                  </a:lnTo>
                  <a:lnTo>
                    <a:pt x="10" y="37"/>
                  </a:lnTo>
                  <a:lnTo>
                    <a:pt x="4" y="0"/>
                  </a:lnTo>
                  <a:lnTo>
                    <a:pt x="2" y="6"/>
                  </a:lnTo>
                  <a:lnTo>
                    <a:pt x="0" y="22"/>
                  </a:lnTo>
                  <a:lnTo>
                    <a:pt x="2" y="43"/>
                  </a:lnTo>
                  <a:lnTo>
                    <a:pt x="10" y="66"/>
                  </a:lnTo>
                  <a:lnTo>
                    <a:pt x="29" y="85"/>
                  </a:lnTo>
                  <a:lnTo>
                    <a:pt x="64" y="96"/>
                  </a:lnTo>
                  <a:lnTo>
                    <a:pt x="118" y="96"/>
                  </a:lnTo>
                  <a:lnTo>
                    <a:pt x="193" y="7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5" name="Google Shape;425;p6"/>
            <p:cNvSpPr/>
            <p:nvPr/>
          </p:nvSpPr>
          <p:spPr>
            <a:xfrm flipH="1">
              <a:off x="1571" y="3671"/>
              <a:ext cx="140" cy="54"/>
            </a:xfrm>
            <a:custGeom>
              <a:rect b="b" l="l" r="r" t="t"/>
              <a:pathLst>
                <a:path extrusionOk="0" h="42" w="235">
                  <a:moveTo>
                    <a:pt x="0" y="42"/>
                  </a:moveTo>
                  <a:lnTo>
                    <a:pt x="235" y="0"/>
                  </a:lnTo>
                  <a:lnTo>
                    <a:pt x="227" y="0"/>
                  </a:lnTo>
                  <a:lnTo>
                    <a:pt x="204" y="1"/>
                  </a:lnTo>
                  <a:lnTo>
                    <a:pt x="171" y="2"/>
                  </a:lnTo>
                  <a:lnTo>
                    <a:pt x="133" y="6"/>
                  </a:lnTo>
                  <a:lnTo>
                    <a:pt x="90" y="10"/>
                  </a:lnTo>
                  <a:lnTo>
                    <a:pt x="54" y="18"/>
                  </a:lnTo>
                  <a:lnTo>
                    <a:pt x="21" y="29"/>
                  </a:lnTo>
                  <a:lnTo>
                    <a:pt x="0" y="4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6" name="Google Shape;426;p6"/>
            <p:cNvSpPr/>
            <p:nvPr/>
          </p:nvSpPr>
          <p:spPr>
            <a:xfrm flipH="1">
              <a:off x="1644" y="2924"/>
              <a:ext cx="157" cy="234"/>
            </a:xfrm>
            <a:custGeom>
              <a:rect b="b" l="l" r="r" t="t"/>
              <a:pathLst>
                <a:path extrusionOk="0" h="181" w="262">
                  <a:moveTo>
                    <a:pt x="245" y="0"/>
                  </a:moveTo>
                  <a:lnTo>
                    <a:pt x="247" y="3"/>
                  </a:lnTo>
                  <a:lnTo>
                    <a:pt x="249" y="11"/>
                  </a:lnTo>
                  <a:lnTo>
                    <a:pt x="253" y="24"/>
                  </a:lnTo>
                  <a:lnTo>
                    <a:pt x="259" y="39"/>
                  </a:lnTo>
                  <a:lnTo>
                    <a:pt x="261" y="58"/>
                  </a:lnTo>
                  <a:lnTo>
                    <a:pt x="262" y="78"/>
                  </a:lnTo>
                  <a:lnTo>
                    <a:pt x="262" y="99"/>
                  </a:lnTo>
                  <a:lnTo>
                    <a:pt x="259" y="119"/>
                  </a:lnTo>
                  <a:lnTo>
                    <a:pt x="251" y="137"/>
                  </a:lnTo>
                  <a:lnTo>
                    <a:pt x="237" y="155"/>
                  </a:lnTo>
                  <a:lnTo>
                    <a:pt x="218" y="168"/>
                  </a:lnTo>
                  <a:lnTo>
                    <a:pt x="191" y="177"/>
                  </a:lnTo>
                  <a:lnTo>
                    <a:pt x="158" y="181"/>
                  </a:lnTo>
                  <a:lnTo>
                    <a:pt x="114" y="180"/>
                  </a:lnTo>
                  <a:lnTo>
                    <a:pt x="62" y="170"/>
                  </a:lnTo>
                  <a:lnTo>
                    <a:pt x="0" y="153"/>
                  </a:lnTo>
                  <a:lnTo>
                    <a:pt x="8" y="156"/>
                  </a:lnTo>
                  <a:lnTo>
                    <a:pt x="29" y="158"/>
                  </a:lnTo>
                  <a:lnTo>
                    <a:pt x="60" y="159"/>
                  </a:lnTo>
                  <a:lnTo>
                    <a:pt x="98" y="153"/>
                  </a:lnTo>
                  <a:lnTo>
                    <a:pt x="139" y="139"/>
                  </a:lnTo>
                  <a:lnTo>
                    <a:pt x="179" y="110"/>
                  </a:lnTo>
                  <a:lnTo>
                    <a:pt x="216" y="65"/>
                  </a:lnTo>
                  <a:lnTo>
                    <a:pt x="24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7" name="Google Shape;427;p6"/>
            <p:cNvSpPr/>
            <p:nvPr/>
          </p:nvSpPr>
          <p:spPr>
            <a:xfrm flipH="1">
              <a:off x="1632" y="3159"/>
              <a:ext cx="82" cy="265"/>
            </a:xfrm>
            <a:custGeom>
              <a:rect b="b" l="l" r="r" t="t"/>
              <a:pathLst>
                <a:path extrusionOk="0" h="205" w="139">
                  <a:moveTo>
                    <a:pt x="139" y="0"/>
                  </a:moveTo>
                  <a:lnTo>
                    <a:pt x="129" y="6"/>
                  </a:lnTo>
                  <a:lnTo>
                    <a:pt x="108" y="23"/>
                  </a:lnTo>
                  <a:lnTo>
                    <a:pt x="79" y="47"/>
                  </a:lnTo>
                  <a:lnTo>
                    <a:pt x="46" y="76"/>
                  </a:lnTo>
                  <a:lnTo>
                    <a:pt x="19" y="109"/>
                  </a:lnTo>
                  <a:lnTo>
                    <a:pt x="2" y="143"/>
                  </a:lnTo>
                  <a:lnTo>
                    <a:pt x="0" y="176"/>
                  </a:lnTo>
                  <a:lnTo>
                    <a:pt x="21" y="205"/>
                  </a:lnTo>
                  <a:lnTo>
                    <a:pt x="21" y="199"/>
                  </a:lnTo>
                  <a:lnTo>
                    <a:pt x="25" y="183"/>
                  </a:lnTo>
                  <a:lnTo>
                    <a:pt x="29" y="159"/>
                  </a:lnTo>
                  <a:lnTo>
                    <a:pt x="38" y="130"/>
                  </a:lnTo>
                  <a:lnTo>
                    <a:pt x="54" y="98"/>
                  </a:lnTo>
                  <a:lnTo>
                    <a:pt x="73" y="64"/>
                  </a:lnTo>
                  <a:lnTo>
                    <a:pt x="102" y="29"/>
                  </a:lnTo>
                  <a:lnTo>
                    <a:pt x="13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8" name="Google Shape;428;p6"/>
            <p:cNvSpPr/>
            <p:nvPr/>
          </p:nvSpPr>
          <p:spPr>
            <a:xfrm flipH="1">
              <a:off x="1535" y="3225"/>
              <a:ext cx="63" cy="260"/>
            </a:xfrm>
            <a:custGeom>
              <a:rect b="b" l="l" r="r" t="t"/>
              <a:pathLst>
                <a:path extrusionOk="0" h="201" w="106">
                  <a:moveTo>
                    <a:pt x="0" y="0"/>
                  </a:moveTo>
                  <a:lnTo>
                    <a:pt x="9" y="4"/>
                  </a:lnTo>
                  <a:lnTo>
                    <a:pt x="30" y="13"/>
                  </a:lnTo>
                  <a:lnTo>
                    <a:pt x="57" y="30"/>
                  </a:lnTo>
                  <a:lnTo>
                    <a:pt x="84" y="51"/>
                  </a:lnTo>
                  <a:lnTo>
                    <a:pt x="104" y="80"/>
                  </a:lnTo>
                  <a:lnTo>
                    <a:pt x="106" y="114"/>
                  </a:lnTo>
                  <a:lnTo>
                    <a:pt x="86" y="155"/>
                  </a:lnTo>
                  <a:lnTo>
                    <a:pt x="38" y="201"/>
                  </a:lnTo>
                  <a:lnTo>
                    <a:pt x="42" y="195"/>
                  </a:lnTo>
                  <a:lnTo>
                    <a:pt x="52" y="180"/>
                  </a:lnTo>
                  <a:lnTo>
                    <a:pt x="63" y="157"/>
                  </a:lnTo>
                  <a:lnTo>
                    <a:pt x="73" y="129"/>
                  </a:lnTo>
                  <a:lnTo>
                    <a:pt x="75" y="97"/>
                  </a:lnTo>
                  <a:lnTo>
                    <a:pt x="65" y="63"/>
                  </a:lnTo>
                  <a:lnTo>
                    <a:pt x="42" y="31"/>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9" name="Google Shape;429;p6"/>
            <p:cNvSpPr/>
            <p:nvPr/>
          </p:nvSpPr>
          <p:spPr>
            <a:xfrm flipH="1">
              <a:off x="1418" y="2773"/>
              <a:ext cx="86" cy="633"/>
            </a:xfrm>
            <a:custGeom>
              <a:rect b="b" l="l" r="r" t="t"/>
              <a:pathLst>
                <a:path extrusionOk="0" h="490" w="143">
                  <a:moveTo>
                    <a:pt x="56" y="0"/>
                  </a:moveTo>
                  <a:lnTo>
                    <a:pt x="48" y="15"/>
                  </a:lnTo>
                  <a:lnTo>
                    <a:pt x="33" y="54"/>
                  </a:lnTo>
                  <a:lnTo>
                    <a:pt x="13" y="112"/>
                  </a:lnTo>
                  <a:lnTo>
                    <a:pt x="2" y="184"/>
                  </a:lnTo>
                  <a:lnTo>
                    <a:pt x="0" y="264"/>
                  </a:lnTo>
                  <a:lnTo>
                    <a:pt x="19" y="344"/>
                  </a:lnTo>
                  <a:lnTo>
                    <a:pt x="63" y="422"/>
                  </a:lnTo>
                  <a:lnTo>
                    <a:pt x="143" y="490"/>
                  </a:lnTo>
                  <a:lnTo>
                    <a:pt x="135" y="482"/>
                  </a:lnTo>
                  <a:lnTo>
                    <a:pt x="116" y="458"/>
                  </a:lnTo>
                  <a:lnTo>
                    <a:pt x="89" y="418"/>
                  </a:lnTo>
                  <a:lnTo>
                    <a:pt x="62" y="364"/>
                  </a:lnTo>
                  <a:lnTo>
                    <a:pt x="38" y="294"/>
                  </a:lnTo>
                  <a:lnTo>
                    <a:pt x="27" y="210"/>
                  </a:lnTo>
                  <a:lnTo>
                    <a:pt x="31" y="112"/>
                  </a:lnTo>
                  <a:lnTo>
                    <a:pt x="5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0" name="Google Shape;430;p6"/>
            <p:cNvSpPr/>
            <p:nvPr/>
          </p:nvSpPr>
          <p:spPr>
            <a:xfrm flipH="1">
              <a:off x="1390" y="3532"/>
              <a:ext cx="366" cy="19"/>
            </a:xfrm>
            <a:custGeom>
              <a:rect b="b" l="l" r="r" t="t"/>
              <a:pathLst>
                <a:path extrusionOk="0" h="14" w="612">
                  <a:moveTo>
                    <a:pt x="0" y="2"/>
                  </a:moveTo>
                  <a:lnTo>
                    <a:pt x="612" y="0"/>
                  </a:lnTo>
                  <a:lnTo>
                    <a:pt x="8" y="14"/>
                  </a:lnTo>
                  <a:lnTo>
                    <a:pt x="0"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1" name="Google Shape;431;p6"/>
            <p:cNvSpPr/>
            <p:nvPr/>
          </p:nvSpPr>
          <p:spPr>
            <a:xfrm flipH="1">
              <a:off x="1723" y="3567"/>
              <a:ext cx="78" cy="169"/>
            </a:xfrm>
            <a:custGeom>
              <a:rect b="b" l="l" r="r" t="t"/>
              <a:pathLst>
                <a:path extrusionOk="0" h="131" w="131">
                  <a:moveTo>
                    <a:pt x="85" y="131"/>
                  </a:moveTo>
                  <a:lnTo>
                    <a:pt x="89" y="127"/>
                  </a:lnTo>
                  <a:lnTo>
                    <a:pt x="98" y="117"/>
                  </a:lnTo>
                  <a:lnTo>
                    <a:pt x="108" y="100"/>
                  </a:lnTo>
                  <a:lnTo>
                    <a:pt x="114" y="80"/>
                  </a:lnTo>
                  <a:lnTo>
                    <a:pt x="110" y="59"/>
                  </a:lnTo>
                  <a:lnTo>
                    <a:pt x="93" y="37"/>
                  </a:lnTo>
                  <a:lnTo>
                    <a:pt x="58" y="16"/>
                  </a:lnTo>
                  <a:lnTo>
                    <a:pt x="0" y="0"/>
                  </a:lnTo>
                  <a:lnTo>
                    <a:pt x="10" y="0"/>
                  </a:lnTo>
                  <a:lnTo>
                    <a:pt x="33" y="3"/>
                  </a:lnTo>
                  <a:lnTo>
                    <a:pt x="64" y="8"/>
                  </a:lnTo>
                  <a:lnTo>
                    <a:pt x="97" y="19"/>
                  </a:lnTo>
                  <a:lnTo>
                    <a:pt x="122" y="35"/>
                  </a:lnTo>
                  <a:lnTo>
                    <a:pt x="131" y="57"/>
                  </a:lnTo>
                  <a:lnTo>
                    <a:pt x="122" y="89"/>
                  </a:lnTo>
                  <a:lnTo>
                    <a:pt x="85" y="13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2" name="Google Shape;432;p6"/>
            <p:cNvSpPr/>
            <p:nvPr/>
          </p:nvSpPr>
          <p:spPr>
            <a:xfrm flipH="1">
              <a:off x="699" y="2967"/>
              <a:ext cx="101" cy="324"/>
            </a:xfrm>
            <a:custGeom>
              <a:rect b="b" l="l" r="r" t="t"/>
              <a:pathLst>
                <a:path extrusionOk="0" h="251" w="169">
                  <a:moveTo>
                    <a:pt x="169" y="251"/>
                  </a:moveTo>
                  <a:lnTo>
                    <a:pt x="162" y="248"/>
                  </a:lnTo>
                  <a:lnTo>
                    <a:pt x="140" y="235"/>
                  </a:lnTo>
                  <a:lnTo>
                    <a:pt x="111" y="216"/>
                  </a:lnTo>
                  <a:lnTo>
                    <a:pt x="81" y="189"/>
                  </a:lnTo>
                  <a:lnTo>
                    <a:pt x="50" y="153"/>
                  </a:lnTo>
                  <a:lnTo>
                    <a:pt x="29" y="110"/>
                  </a:lnTo>
                  <a:lnTo>
                    <a:pt x="19" y="59"/>
                  </a:lnTo>
                  <a:lnTo>
                    <a:pt x="27" y="0"/>
                  </a:lnTo>
                  <a:lnTo>
                    <a:pt x="23" y="8"/>
                  </a:lnTo>
                  <a:lnTo>
                    <a:pt x="11" y="32"/>
                  </a:lnTo>
                  <a:lnTo>
                    <a:pt x="3" y="65"/>
                  </a:lnTo>
                  <a:lnTo>
                    <a:pt x="0" y="104"/>
                  </a:lnTo>
                  <a:lnTo>
                    <a:pt x="9" y="148"/>
                  </a:lnTo>
                  <a:lnTo>
                    <a:pt x="36" y="189"/>
                  </a:lnTo>
                  <a:lnTo>
                    <a:pt x="88" y="224"/>
                  </a:lnTo>
                  <a:lnTo>
                    <a:pt x="169" y="25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3" name="Google Shape;433;p6"/>
            <p:cNvSpPr/>
            <p:nvPr/>
          </p:nvSpPr>
          <p:spPr>
            <a:xfrm flipH="1">
              <a:off x="1442" y="2142"/>
              <a:ext cx="16" cy="107"/>
            </a:xfrm>
            <a:custGeom>
              <a:rect b="b" l="l" r="r" t="t"/>
              <a:pathLst>
                <a:path extrusionOk="0" h="83" w="29">
                  <a:moveTo>
                    <a:pt x="29" y="83"/>
                  </a:moveTo>
                  <a:lnTo>
                    <a:pt x="27" y="81"/>
                  </a:lnTo>
                  <a:lnTo>
                    <a:pt x="21" y="76"/>
                  </a:lnTo>
                  <a:lnTo>
                    <a:pt x="14" y="67"/>
                  </a:lnTo>
                  <a:lnTo>
                    <a:pt x="6" y="57"/>
                  </a:lnTo>
                  <a:lnTo>
                    <a:pt x="0" y="44"/>
                  </a:lnTo>
                  <a:lnTo>
                    <a:pt x="0" y="30"/>
                  </a:lnTo>
                  <a:lnTo>
                    <a:pt x="6" y="14"/>
                  </a:lnTo>
                  <a:lnTo>
                    <a:pt x="19" y="0"/>
                  </a:lnTo>
                  <a:lnTo>
                    <a:pt x="17" y="10"/>
                  </a:lnTo>
                  <a:lnTo>
                    <a:pt x="15" y="34"/>
                  </a:lnTo>
                  <a:lnTo>
                    <a:pt x="17" y="62"/>
                  </a:lnTo>
                  <a:lnTo>
                    <a:pt x="29" y="8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4" name="Google Shape;434;p6"/>
            <p:cNvSpPr/>
            <p:nvPr/>
          </p:nvSpPr>
          <p:spPr>
            <a:xfrm flipH="1">
              <a:off x="1415" y="2307"/>
              <a:ext cx="122" cy="159"/>
            </a:xfrm>
            <a:custGeom>
              <a:rect b="b" l="l" r="r" t="t"/>
              <a:pathLst>
                <a:path extrusionOk="0" h="123" w="202">
                  <a:moveTo>
                    <a:pt x="199" y="123"/>
                  </a:moveTo>
                  <a:lnTo>
                    <a:pt x="200" y="118"/>
                  </a:lnTo>
                  <a:lnTo>
                    <a:pt x="202" y="101"/>
                  </a:lnTo>
                  <a:lnTo>
                    <a:pt x="202" y="79"/>
                  </a:lnTo>
                  <a:lnTo>
                    <a:pt x="195" y="54"/>
                  </a:lnTo>
                  <a:lnTo>
                    <a:pt x="175" y="30"/>
                  </a:lnTo>
                  <a:lnTo>
                    <a:pt x="139" y="11"/>
                  </a:lnTo>
                  <a:lnTo>
                    <a:pt x="81" y="0"/>
                  </a:lnTo>
                  <a:lnTo>
                    <a:pt x="0" y="1"/>
                  </a:lnTo>
                  <a:lnTo>
                    <a:pt x="8" y="4"/>
                  </a:lnTo>
                  <a:lnTo>
                    <a:pt x="27" y="12"/>
                  </a:lnTo>
                  <a:lnTo>
                    <a:pt x="54" y="23"/>
                  </a:lnTo>
                  <a:lnTo>
                    <a:pt x="89" y="38"/>
                  </a:lnTo>
                  <a:lnTo>
                    <a:pt x="121" y="56"/>
                  </a:lnTo>
                  <a:lnTo>
                    <a:pt x="154" y="77"/>
                  </a:lnTo>
                  <a:lnTo>
                    <a:pt x="181" y="99"/>
                  </a:lnTo>
                  <a:lnTo>
                    <a:pt x="199" y="123"/>
                  </a:lnTo>
                  <a:close/>
                </a:path>
              </a:pathLst>
            </a:custGeom>
            <a:solidFill>
              <a:srgbClr val="3F3F3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5" name="Google Shape;435;p6"/>
            <p:cNvSpPr/>
            <p:nvPr/>
          </p:nvSpPr>
          <p:spPr>
            <a:xfrm flipH="1">
              <a:off x="1311" y="3686"/>
              <a:ext cx="120" cy="69"/>
            </a:xfrm>
            <a:custGeom>
              <a:rect b="b" l="l" r="r" t="t"/>
              <a:pathLst>
                <a:path extrusionOk="0" h="53" w="201">
                  <a:moveTo>
                    <a:pt x="201" y="0"/>
                  </a:moveTo>
                  <a:lnTo>
                    <a:pt x="195" y="3"/>
                  </a:lnTo>
                  <a:lnTo>
                    <a:pt x="182" y="10"/>
                  </a:lnTo>
                  <a:lnTo>
                    <a:pt x="160" y="20"/>
                  </a:lnTo>
                  <a:lnTo>
                    <a:pt x="133" y="31"/>
                  </a:lnTo>
                  <a:lnTo>
                    <a:pt x="101" y="42"/>
                  </a:lnTo>
                  <a:lnTo>
                    <a:pt x="68" y="50"/>
                  </a:lnTo>
                  <a:lnTo>
                    <a:pt x="33" y="53"/>
                  </a:lnTo>
                  <a:lnTo>
                    <a:pt x="0" y="50"/>
                  </a:lnTo>
                  <a:lnTo>
                    <a:pt x="8" y="49"/>
                  </a:lnTo>
                  <a:lnTo>
                    <a:pt x="25" y="46"/>
                  </a:lnTo>
                  <a:lnTo>
                    <a:pt x="52" y="42"/>
                  </a:lnTo>
                  <a:lnTo>
                    <a:pt x="85" y="36"/>
                  </a:lnTo>
                  <a:lnTo>
                    <a:pt x="118" y="29"/>
                  </a:lnTo>
                  <a:lnTo>
                    <a:pt x="151" y="20"/>
                  </a:lnTo>
                  <a:lnTo>
                    <a:pt x="180" y="11"/>
                  </a:lnTo>
                  <a:lnTo>
                    <a:pt x="20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6" name="Google Shape;436;p6"/>
            <p:cNvSpPr/>
            <p:nvPr/>
          </p:nvSpPr>
          <p:spPr>
            <a:xfrm flipH="1">
              <a:off x="1394" y="3698"/>
              <a:ext cx="119" cy="67"/>
            </a:xfrm>
            <a:custGeom>
              <a:rect b="b" l="l" r="r" t="t"/>
              <a:pathLst>
                <a:path extrusionOk="0" h="52" w="201">
                  <a:moveTo>
                    <a:pt x="201" y="0"/>
                  </a:moveTo>
                  <a:lnTo>
                    <a:pt x="195" y="3"/>
                  </a:lnTo>
                  <a:lnTo>
                    <a:pt x="182" y="10"/>
                  </a:lnTo>
                  <a:lnTo>
                    <a:pt x="161" y="20"/>
                  </a:lnTo>
                  <a:lnTo>
                    <a:pt x="134" y="32"/>
                  </a:lnTo>
                  <a:lnTo>
                    <a:pt x="101" y="42"/>
                  </a:lnTo>
                  <a:lnTo>
                    <a:pt x="68" y="49"/>
                  </a:lnTo>
                  <a:lnTo>
                    <a:pt x="33" y="52"/>
                  </a:lnTo>
                  <a:lnTo>
                    <a:pt x="0" y="49"/>
                  </a:lnTo>
                  <a:lnTo>
                    <a:pt x="8" y="48"/>
                  </a:lnTo>
                  <a:lnTo>
                    <a:pt x="25" y="45"/>
                  </a:lnTo>
                  <a:lnTo>
                    <a:pt x="53" y="42"/>
                  </a:lnTo>
                  <a:lnTo>
                    <a:pt x="85" y="36"/>
                  </a:lnTo>
                  <a:lnTo>
                    <a:pt x="118" y="28"/>
                  </a:lnTo>
                  <a:lnTo>
                    <a:pt x="151" y="20"/>
                  </a:lnTo>
                  <a:lnTo>
                    <a:pt x="180" y="11"/>
                  </a:lnTo>
                  <a:lnTo>
                    <a:pt x="20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7" name="Google Shape;437;p6"/>
            <p:cNvSpPr/>
            <p:nvPr/>
          </p:nvSpPr>
          <p:spPr>
            <a:xfrm flipH="1">
              <a:off x="1467" y="3686"/>
              <a:ext cx="119" cy="69"/>
            </a:xfrm>
            <a:custGeom>
              <a:rect b="b" l="l" r="r" t="t"/>
              <a:pathLst>
                <a:path extrusionOk="0" h="53" w="201">
                  <a:moveTo>
                    <a:pt x="201" y="0"/>
                  </a:moveTo>
                  <a:lnTo>
                    <a:pt x="195" y="3"/>
                  </a:lnTo>
                  <a:lnTo>
                    <a:pt x="181" y="10"/>
                  </a:lnTo>
                  <a:lnTo>
                    <a:pt x="160" y="20"/>
                  </a:lnTo>
                  <a:lnTo>
                    <a:pt x="133" y="31"/>
                  </a:lnTo>
                  <a:lnTo>
                    <a:pt x="100" y="42"/>
                  </a:lnTo>
                  <a:lnTo>
                    <a:pt x="67" y="50"/>
                  </a:lnTo>
                  <a:lnTo>
                    <a:pt x="33" y="53"/>
                  </a:lnTo>
                  <a:lnTo>
                    <a:pt x="0" y="50"/>
                  </a:lnTo>
                  <a:lnTo>
                    <a:pt x="8" y="49"/>
                  </a:lnTo>
                  <a:lnTo>
                    <a:pt x="25" y="46"/>
                  </a:lnTo>
                  <a:lnTo>
                    <a:pt x="52" y="42"/>
                  </a:lnTo>
                  <a:lnTo>
                    <a:pt x="85" y="36"/>
                  </a:lnTo>
                  <a:lnTo>
                    <a:pt x="118" y="29"/>
                  </a:lnTo>
                  <a:lnTo>
                    <a:pt x="150" y="20"/>
                  </a:lnTo>
                  <a:lnTo>
                    <a:pt x="179" y="11"/>
                  </a:lnTo>
                  <a:lnTo>
                    <a:pt x="20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8" name="Google Shape;438;p6"/>
            <p:cNvSpPr/>
            <p:nvPr/>
          </p:nvSpPr>
          <p:spPr>
            <a:xfrm flipH="1">
              <a:off x="809" y="2196"/>
              <a:ext cx="167" cy="286"/>
            </a:xfrm>
            <a:custGeom>
              <a:rect b="b" l="l" r="r" t="t"/>
              <a:pathLst>
                <a:path extrusionOk="0" h="221" w="280">
                  <a:moveTo>
                    <a:pt x="83" y="2"/>
                  </a:moveTo>
                  <a:lnTo>
                    <a:pt x="87" y="2"/>
                  </a:lnTo>
                  <a:lnTo>
                    <a:pt x="97" y="1"/>
                  </a:lnTo>
                  <a:lnTo>
                    <a:pt x="112" y="0"/>
                  </a:lnTo>
                  <a:lnTo>
                    <a:pt x="130" y="0"/>
                  </a:lnTo>
                  <a:lnTo>
                    <a:pt x="151" y="1"/>
                  </a:lnTo>
                  <a:lnTo>
                    <a:pt x="174" y="3"/>
                  </a:lnTo>
                  <a:lnTo>
                    <a:pt x="197" y="8"/>
                  </a:lnTo>
                  <a:lnTo>
                    <a:pt x="220" y="16"/>
                  </a:lnTo>
                  <a:lnTo>
                    <a:pt x="241" y="25"/>
                  </a:lnTo>
                  <a:lnTo>
                    <a:pt x="259" y="39"/>
                  </a:lnTo>
                  <a:lnTo>
                    <a:pt x="270" y="57"/>
                  </a:lnTo>
                  <a:lnTo>
                    <a:pt x="278" y="78"/>
                  </a:lnTo>
                  <a:lnTo>
                    <a:pt x="280" y="106"/>
                  </a:lnTo>
                  <a:lnTo>
                    <a:pt x="272" y="138"/>
                  </a:lnTo>
                  <a:lnTo>
                    <a:pt x="257" y="176"/>
                  </a:lnTo>
                  <a:lnTo>
                    <a:pt x="230" y="221"/>
                  </a:lnTo>
                  <a:lnTo>
                    <a:pt x="224" y="218"/>
                  </a:lnTo>
                  <a:lnTo>
                    <a:pt x="209" y="212"/>
                  </a:lnTo>
                  <a:lnTo>
                    <a:pt x="186" y="203"/>
                  </a:lnTo>
                  <a:lnTo>
                    <a:pt x="159" y="193"/>
                  </a:lnTo>
                  <a:lnTo>
                    <a:pt x="126" y="183"/>
                  </a:lnTo>
                  <a:lnTo>
                    <a:pt x="93" y="175"/>
                  </a:lnTo>
                  <a:lnTo>
                    <a:pt x="60" y="171"/>
                  </a:lnTo>
                  <a:lnTo>
                    <a:pt x="29" y="171"/>
                  </a:lnTo>
                  <a:lnTo>
                    <a:pt x="25" y="164"/>
                  </a:lnTo>
                  <a:lnTo>
                    <a:pt x="18" y="146"/>
                  </a:lnTo>
                  <a:lnTo>
                    <a:pt x="8" y="118"/>
                  </a:lnTo>
                  <a:lnTo>
                    <a:pt x="0" y="89"/>
                  </a:lnTo>
                  <a:lnTo>
                    <a:pt x="0" y="58"/>
                  </a:lnTo>
                  <a:lnTo>
                    <a:pt x="12" y="31"/>
                  </a:lnTo>
                  <a:lnTo>
                    <a:pt x="39" y="11"/>
                  </a:lnTo>
                  <a:lnTo>
                    <a:pt x="83"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9" name="Google Shape;439;p6"/>
            <p:cNvSpPr/>
            <p:nvPr/>
          </p:nvSpPr>
          <p:spPr>
            <a:xfrm flipH="1">
              <a:off x="963" y="1663"/>
              <a:ext cx="479" cy="380"/>
            </a:xfrm>
            <a:custGeom>
              <a:rect b="b" l="l" r="r" t="t"/>
              <a:pathLst>
                <a:path extrusionOk="0" h="294" w="801">
                  <a:moveTo>
                    <a:pt x="799" y="272"/>
                  </a:moveTo>
                  <a:lnTo>
                    <a:pt x="799" y="268"/>
                  </a:lnTo>
                  <a:lnTo>
                    <a:pt x="801" y="258"/>
                  </a:lnTo>
                  <a:lnTo>
                    <a:pt x="801" y="243"/>
                  </a:lnTo>
                  <a:lnTo>
                    <a:pt x="799" y="224"/>
                  </a:lnTo>
                  <a:lnTo>
                    <a:pt x="795" y="201"/>
                  </a:lnTo>
                  <a:lnTo>
                    <a:pt x="787" y="176"/>
                  </a:lnTo>
                  <a:lnTo>
                    <a:pt x="775" y="150"/>
                  </a:lnTo>
                  <a:lnTo>
                    <a:pt x="760" y="122"/>
                  </a:lnTo>
                  <a:lnTo>
                    <a:pt x="737" y="95"/>
                  </a:lnTo>
                  <a:lnTo>
                    <a:pt x="708" y="70"/>
                  </a:lnTo>
                  <a:lnTo>
                    <a:pt x="669" y="47"/>
                  </a:lnTo>
                  <a:lnTo>
                    <a:pt x="623" y="29"/>
                  </a:lnTo>
                  <a:lnTo>
                    <a:pt x="567" y="13"/>
                  </a:lnTo>
                  <a:lnTo>
                    <a:pt x="502" y="4"/>
                  </a:lnTo>
                  <a:lnTo>
                    <a:pt x="424" y="0"/>
                  </a:lnTo>
                  <a:lnTo>
                    <a:pt x="334" y="5"/>
                  </a:lnTo>
                  <a:lnTo>
                    <a:pt x="330" y="5"/>
                  </a:lnTo>
                  <a:lnTo>
                    <a:pt x="316" y="6"/>
                  </a:lnTo>
                  <a:lnTo>
                    <a:pt x="297" y="7"/>
                  </a:lnTo>
                  <a:lnTo>
                    <a:pt x="272" y="11"/>
                  </a:lnTo>
                  <a:lnTo>
                    <a:pt x="243" y="15"/>
                  </a:lnTo>
                  <a:lnTo>
                    <a:pt x="212" y="22"/>
                  </a:lnTo>
                  <a:lnTo>
                    <a:pt x="177" y="31"/>
                  </a:lnTo>
                  <a:lnTo>
                    <a:pt x="143" y="44"/>
                  </a:lnTo>
                  <a:lnTo>
                    <a:pt x="110" y="59"/>
                  </a:lnTo>
                  <a:lnTo>
                    <a:pt x="79" y="77"/>
                  </a:lnTo>
                  <a:lnTo>
                    <a:pt x="52" y="98"/>
                  </a:lnTo>
                  <a:lnTo>
                    <a:pt x="29" y="125"/>
                  </a:lnTo>
                  <a:lnTo>
                    <a:pt x="12" y="155"/>
                  </a:lnTo>
                  <a:lnTo>
                    <a:pt x="2" y="192"/>
                  </a:lnTo>
                  <a:lnTo>
                    <a:pt x="0" y="232"/>
                  </a:lnTo>
                  <a:lnTo>
                    <a:pt x="10" y="278"/>
                  </a:lnTo>
                  <a:lnTo>
                    <a:pt x="10" y="276"/>
                  </a:lnTo>
                  <a:lnTo>
                    <a:pt x="6" y="270"/>
                  </a:lnTo>
                  <a:lnTo>
                    <a:pt x="4" y="261"/>
                  </a:lnTo>
                  <a:lnTo>
                    <a:pt x="2" y="249"/>
                  </a:lnTo>
                  <a:lnTo>
                    <a:pt x="0" y="235"/>
                  </a:lnTo>
                  <a:lnTo>
                    <a:pt x="0" y="219"/>
                  </a:lnTo>
                  <a:lnTo>
                    <a:pt x="4" y="202"/>
                  </a:lnTo>
                  <a:lnTo>
                    <a:pt x="10" y="184"/>
                  </a:lnTo>
                  <a:lnTo>
                    <a:pt x="21" y="166"/>
                  </a:lnTo>
                  <a:lnTo>
                    <a:pt x="37" y="147"/>
                  </a:lnTo>
                  <a:lnTo>
                    <a:pt x="60" y="130"/>
                  </a:lnTo>
                  <a:lnTo>
                    <a:pt x="89" y="114"/>
                  </a:lnTo>
                  <a:lnTo>
                    <a:pt x="123" y="100"/>
                  </a:lnTo>
                  <a:lnTo>
                    <a:pt x="168" y="88"/>
                  </a:lnTo>
                  <a:lnTo>
                    <a:pt x="222" y="79"/>
                  </a:lnTo>
                  <a:lnTo>
                    <a:pt x="286" y="73"/>
                  </a:lnTo>
                  <a:lnTo>
                    <a:pt x="287" y="73"/>
                  </a:lnTo>
                  <a:lnTo>
                    <a:pt x="295" y="72"/>
                  </a:lnTo>
                  <a:lnTo>
                    <a:pt x="309" y="71"/>
                  </a:lnTo>
                  <a:lnTo>
                    <a:pt x="324" y="71"/>
                  </a:lnTo>
                  <a:lnTo>
                    <a:pt x="343" y="70"/>
                  </a:lnTo>
                  <a:lnTo>
                    <a:pt x="367" y="71"/>
                  </a:lnTo>
                  <a:lnTo>
                    <a:pt x="390" y="72"/>
                  </a:lnTo>
                  <a:lnTo>
                    <a:pt x="415" y="75"/>
                  </a:lnTo>
                  <a:lnTo>
                    <a:pt x="442" y="79"/>
                  </a:lnTo>
                  <a:lnTo>
                    <a:pt x="467" y="86"/>
                  </a:lnTo>
                  <a:lnTo>
                    <a:pt x="494" y="94"/>
                  </a:lnTo>
                  <a:lnTo>
                    <a:pt x="519" y="104"/>
                  </a:lnTo>
                  <a:lnTo>
                    <a:pt x="542" y="118"/>
                  </a:lnTo>
                  <a:lnTo>
                    <a:pt x="563" y="135"/>
                  </a:lnTo>
                  <a:lnTo>
                    <a:pt x="583" y="154"/>
                  </a:lnTo>
                  <a:lnTo>
                    <a:pt x="598" y="178"/>
                  </a:lnTo>
                  <a:lnTo>
                    <a:pt x="600" y="182"/>
                  </a:lnTo>
                  <a:lnTo>
                    <a:pt x="608" y="190"/>
                  </a:lnTo>
                  <a:lnTo>
                    <a:pt x="619" y="201"/>
                  </a:lnTo>
                  <a:lnTo>
                    <a:pt x="637" y="217"/>
                  </a:lnTo>
                  <a:lnTo>
                    <a:pt x="658" y="235"/>
                  </a:lnTo>
                  <a:lnTo>
                    <a:pt x="685" y="254"/>
                  </a:lnTo>
                  <a:lnTo>
                    <a:pt x="718" y="275"/>
                  </a:lnTo>
                  <a:lnTo>
                    <a:pt x="754" y="294"/>
                  </a:lnTo>
                  <a:lnTo>
                    <a:pt x="799" y="27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0" name="Google Shape;440;p6"/>
            <p:cNvSpPr/>
            <p:nvPr/>
          </p:nvSpPr>
          <p:spPr>
            <a:xfrm flipH="1">
              <a:off x="1852" y="2941"/>
              <a:ext cx="65" cy="142"/>
            </a:xfrm>
            <a:custGeom>
              <a:rect b="b" l="l" r="r" t="t"/>
              <a:pathLst>
                <a:path extrusionOk="0" h="110" w="108">
                  <a:moveTo>
                    <a:pt x="108" y="110"/>
                  </a:moveTo>
                  <a:lnTo>
                    <a:pt x="99" y="106"/>
                  </a:lnTo>
                  <a:lnTo>
                    <a:pt x="77" y="98"/>
                  </a:lnTo>
                  <a:lnTo>
                    <a:pt x="48" y="85"/>
                  </a:lnTo>
                  <a:lnTo>
                    <a:pt x="21" y="69"/>
                  </a:lnTo>
                  <a:lnTo>
                    <a:pt x="2" y="52"/>
                  </a:lnTo>
                  <a:lnTo>
                    <a:pt x="0" y="33"/>
                  </a:lnTo>
                  <a:lnTo>
                    <a:pt x="23" y="16"/>
                  </a:lnTo>
                  <a:lnTo>
                    <a:pt x="75" y="0"/>
                  </a:lnTo>
                  <a:lnTo>
                    <a:pt x="73" y="4"/>
                  </a:lnTo>
                  <a:lnTo>
                    <a:pt x="70" y="12"/>
                  </a:lnTo>
                  <a:lnTo>
                    <a:pt x="64" y="23"/>
                  </a:lnTo>
                  <a:lnTo>
                    <a:pt x="62" y="38"/>
                  </a:lnTo>
                  <a:lnTo>
                    <a:pt x="62" y="55"/>
                  </a:lnTo>
                  <a:lnTo>
                    <a:pt x="70" y="74"/>
                  </a:lnTo>
                  <a:lnTo>
                    <a:pt x="83" y="93"/>
                  </a:lnTo>
                  <a:lnTo>
                    <a:pt x="108" y="11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1" name="Google Shape;441;p6"/>
            <p:cNvSpPr/>
            <p:nvPr/>
          </p:nvSpPr>
          <p:spPr>
            <a:xfrm flipH="1">
              <a:off x="1853" y="2657"/>
              <a:ext cx="279" cy="923"/>
            </a:xfrm>
            <a:custGeom>
              <a:rect b="b" l="l" r="r" t="t"/>
              <a:pathLst>
                <a:path extrusionOk="0" h="715" w="467">
                  <a:moveTo>
                    <a:pt x="54" y="0"/>
                  </a:moveTo>
                  <a:lnTo>
                    <a:pt x="0" y="44"/>
                  </a:lnTo>
                  <a:lnTo>
                    <a:pt x="467" y="715"/>
                  </a:lnTo>
                  <a:lnTo>
                    <a:pt x="54" y="0"/>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2" name="Google Shape;442;p6"/>
            <p:cNvSpPr/>
            <p:nvPr/>
          </p:nvSpPr>
          <p:spPr>
            <a:xfrm flipH="1">
              <a:off x="1456" y="3562"/>
              <a:ext cx="255" cy="140"/>
            </a:xfrm>
            <a:custGeom>
              <a:rect b="b" l="l" r="r" t="t"/>
              <a:pathLst>
                <a:path extrusionOk="0" h="108" w="426">
                  <a:moveTo>
                    <a:pt x="38" y="33"/>
                  </a:moveTo>
                  <a:lnTo>
                    <a:pt x="426" y="0"/>
                  </a:lnTo>
                  <a:lnTo>
                    <a:pt x="0" y="108"/>
                  </a:lnTo>
                  <a:lnTo>
                    <a:pt x="38" y="33"/>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3" name="Google Shape;443;p6"/>
            <p:cNvSpPr/>
            <p:nvPr/>
          </p:nvSpPr>
          <p:spPr>
            <a:xfrm flipH="1">
              <a:off x="1887" y="3523"/>
              <a:ext cx="666" cy="88"/>
            </a:xfrm>
            <a:custGeom>
              <a:rect b="b" l="l" r="r" t="t"/>
              <a:pathLst>
                <a:path extrusionOk="0" h="68" w="1115">
                  <a:moveTo>
                    <a:pt x="1092" y="68"/>
                  </a:moveTo>
                  <a:lnTo>
                    <a:pt x="0" y="0"/>
                  </a:lnTo>
                  <a:lnTo>
                    <a:pt x="1115" y="54"/>
                  </a:lnTo>
                  <a:lnTo>
                    <a:pt x="1092" y="68"/>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4" name="Google Shape;444;p6"/>
            <p:cNvSpPr/>
            <p:nvPr/>
          </p:nvSpPr>
          <p:spPr>
            <a:xfrm flipH="1">
              <a:off x="1376" y="2576"/>
              <a:ext cx="123" cy="75"/>
            </a:xfrm>
            <a:custGeom>
              <a:rect b="b" l="l" r="r" t="t"/>
              <a:pathLst>
                <a:path extrusionOk="0" h="58" w="207">
                  <a:moveTo>
                    <a:pt x="207" y="0"/>
                  </a:moveTo>
                  <a:lnTo>
                    <a:pt x="203" y="2"/>
                  </a:lnTo>
                  <a:lnTo>
                    <a:pt x="193" y="8"/>
                  </a:lnTo>
                  <a:lnTo>
                    <a:pt x="178" y="16"/>
                  </a:lnTo>
                  <a:lnTo>
                    <a:pt x="155" y="25"/>
                  </a:lnTo>
                  <a:lnTo>
                    <a:pt x="126" y="34"/>
                  </a:lnTo>
                  <a:lnTo>
                    <a:pt x="89" y="41"/>
                  </a:lnTo>
                  <a:lnTo>
                    <a:pt x="49" y="45"/>
                  </a:lnTo>
                  <a:lnTo>
                    <a:pt x="0" y="46"/>
                  </a:lnTo>
                  <a:lnTo>
                    <a:pt x="4" y="49"/>
                  </a:lnTo>
                  <a:lnTo>
                    <a:pt x="14" y="52"/>
                  </a:lnTo>
                  <a:lnTo>
                    <a:pt x="31" y="57"/>
                  </a:lnTo>
                  <a:lnTo>
                    <a:pt x="56" y="58"/>
                  </a:lnTo>
                  <a:lnTo>
                    <a:pt x="85" y="55"/>
                  </a:lnTo>
                  <a:lnTo>
                    <a:pt x="120" y="46"/>
                  </a:lnTo>
                  <a:lnTo>
                    <a:pt x="161" y="28"/>
                  </a:lnTo>
                  <a:lnTo>
                    <a:pt x="20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5" name="Google Shape;445;p6"/>
            <p:cNvSpPr/>
            <p:nvPr/>
          </p:nvSpPr>
          <p:spPr>
            <a:xfrm flipH="1">
              <a:off x="1241" y="2179"/>
              <a:ext cx="40" cy="26"/>
            </a:xfrm>
            <a:custGeom>
              <a:rect b="b" l="l" r="r" t="t"/>
              <a:pathLst>
                <a:path extrusionOk="0" h="20" w="70">
                  <a:moveTo>
                    <a:pt x="0" y="15"/>
                  </a:moveTo>
                  <a:lnTo>
                    <a:pt x="2" y="14"/>
                  </a:lnTo>
                  <a:lnTo>
                    <a:pt x="8" y="11"/>
                  </a:lnTo>
                  <a:lnTo>
                    <a:pt x="18" y="6"/>
                  </a:lnTo>
                  <a:lnTo>
                    <a:pt x="27" y="3"/>
                  </a:lnTo>
                  <a:lnTo>
                    <a:pt x="39" y="0"/>
                  </a:lnTo>
                  <a:lnTo>
                    <a:pt x="50" y="0"/>
                  </a:lnTo>
                  <a:lnTo>
                    <a:pt x="62" y="5"/>
                  </a:lnTo>
                  <a:lnTo>
                    <a:pt x="70" y="15"/>
                  </a:lnTo>
                  <a:lnTo>
                    <a:pt x="68" y="16"/>
                  </a:lnTo>
                  <a:lnTo>
                    <a:pt x="64" y="18"/>
                  </a:lnTo>
                  <a:lnTo>
                    <a:pt x="52" y="20"/>
                  </a:lnTo>
                  <a:lnTo>
                    <a:pt x="31" y="18"/>
                  </a:lnTo>
                  <a:lnTo>
                    <a:pt x="29" y="18"/>
                  </a:lnTo>
                  <a:lnTo>
                    <a:pt x="25" y="16"/>
                  </a:lnTo>
                  <a:lnTo>
                    <a:pt x="16" y="15"/>
                  </a:lnTo>
                  <a:lnTo>
                    <a:pt x="0" y="1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6" name="Google Shape;446;p6"/>
            <p:cNvSpPr/>
            <p:nvPr/>
          </p:nvSpPr>
          <p:spPr>
            <a:xfrm flipH="1">
              <a:off x="1285" y="2174"/>
              <a:ext cx="32" cy="42"/>
            </a:xfrm>
            <a:custGeom>
              <a:rect b="b" l="l" r="r" t="t"/>
              <a:pathLst>
                <a:path extrusionOk="0" h="32" w="54">
                  <a:moveTo>
                    <a:pt x="54" y="30"/>
                  </a:moveTo>
                  <a:lnTo>
                    <a:pt x="47" y="32"/>
                  </a:lnTo>
                  <a:lnTo>
                    <a:pt x="29" y="30"/>
                  </a:lnTo>
                  <a:lnTo>
                    <a:pt x="10" y="22"/>
                  </a:lnTo>
                  <a:lnTo>
                    <a:pt x="0" y="0"/>
                  </a:lnTo>
                  <a:lnTo>
                    <a:pt x="4" y="4"/>
                  </a:lnTo>
                  <a:lnTo>
                    <a:pt x="18" y="13"/>
                  </a:lnTo>
                  <a:lnTo>
                    <a:pt x="35" y="24"/>
                  </a:lnTo>
                  <a:lnTo>
                    <a:pt x="54" y="3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447" name="Google Shape;447;p6"/>
          <p:cNvGrpSpPr/>
          <p:nvPr/>
        </p:nvGrpSpPr>
        <p:grpSpPr>
          <a:xfrm>
            <a:off x="4572000" y="2362200"/>
            <a:ext cx="4114800" cy="3810000"/>
            <a:chOff x="2880" y="1488"/>
            <a:chExt cx="2592" cy="2592"/>
          </a:xfrm>
        </p:grpSpPr>
        <p:sp>
          <p:nvSpPr>
            <p:cNvPr id="448" name="Google Shape;448;p6"/>
            <p:cNvSpPr txBox="1"/>
            <p:nvPr/>
          </p:nvSpPr>
          <p:spPr>
            <a:xfrm>
              <a:off x="2880" y="1488"/>
              <a:ext cx="2592" cy="86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Request </a:t>
              </a:r>
              <a:endParaRPr/>
            </a:p>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Specific Action</a:t>
              </a:r>
              <a:endParaRPr/>
            </a:p>
          </p:txBody>
        </p:sp>
        <p:sp>
          <p:nvSpPr>
            <p:cNvPr id="449" name="Google Shape;449;p6"/>
            <p:cNvSpPr txBox="1"/>
            <p:nvPr/>
          </p:nvSpPr>
          <p:spPr>
            <a:xfrm>
              <a:off x="2880" y="2352"/>
              <a:ext cx="2592" cy="86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Provide</a:t>
              </a:r>
              <a:endParaRPr/>
            </a:p>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Contact Information</a:t>
              </a:r>
              <a:endParaRPr/>
            </a:p>
          </p:txBody>
        </p:sp>
        <p:sp>
          <p:nvSpPr>
            <p:cNvPr id="450" name="Google Shape;450;p6"/>
            <p:cNvSpPr txBox="1"/>
            <p:nvPr/>
          </p:nvSpPr>
          <p:spPr>
            <a:xfrm>
              <a:off x="2880" y="3216"/>
              <a:ext cx="2592" cy="86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Promote Goodwill</a:t>
              </a:r>
              <a:endParaRPr/>
            </a:p>
          </p:txBody>
        </p:sp>
      </p:grpSp>
    </p:spTree>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456" name="Shape 456"/>
        <p:cNvGrpSpPr/>
        <p:nvPr/>
      </p:nvGrpSpPr>
      <p:grpSpPr>
        <a:xfrm>
          <a:off x="0" y="0"/>
          <a:ext cx="0" cy="0"/>
          <a:chOff x="0" y="0"/>
          <a:chExt cx="0" cy="0"/>
        </a:xfrm>
      </p:grpSpPr>
      <p:sp>
        <p:nvSpPr>
          <p:cNvPr id="457" name="Google Shape;457;p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458" name="Google Shape;458;p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459" name="Google Shape;459;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60" name="Google Shape;460;p7"/>
          <p:cNvSpPr/>
          <p:nvPr/>
        </p:nvSpPr>
        <p:spPr>
          <a:xfrm>
            <a:off x="457200" y="2286000"/>
            <a:ext cx="8229600" cy="3886200"/>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61" name="Google Shape;461;p7"/>
          <p:cNvSpPr txBox="1"/>
          <p:nvPr>
            <p:ph type="title"/>
          </p:nvPr>
        </p:nvSpPr>
        <p:spPr>
          <a:xfrm>
            <a:off x="457200" y="381000"/>
            <a:ext cx="8229600" cy="19050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Types of Routine Requests</a:t>
            </a:r>
            <a:endParaRPr/>
          </a:p>
        </p:txBody>
      </p:sp>
      <p:grpSp>
        <p:nvGrpSpPr>
          <p:cNvPr id="462" name="Google Shape;462;p7"/>
          <p:cNvGrpSpPr/>
          <p:nvPr/>
        </p:nvGrpSpPr>
        <p:grpSpPr>
          <a:xfrm>
            <a:off x="685800" y="2590800"/>
            <a:ext cx="7772400" cy="3352800"/>
            <a:chOff x="816" y="1296"/>
            <a:chExt cx="4128" cy="2160"/>
          </a:xfrm>
        </p:grpSpPr>
        <p:sp>
          <p:nvSpPr>
            <p:cNvPr id="463" name="Google Shape;463;p7"/>
            <p:cNvSpPr txBox="1"/>
            <p:nvPr/>
          </p:nvSpPr>
          <p:spPr>
            <a:xfrm>
              <a:off x="816" y="1296"/>
              <a:ext cx="2016" cy="988"/>
            </a:xfrm>
            <a:prstGeom prst="rect">
              <a:avLst/>
            </a:prstGeom>
            <a:solidFill>
              <a:srgbClr val="F8F8F8"/>
            </a:solidFill>
            <a:ln cap="flat" cmpd="sng" w="9525">
              <a:solidFill>
                <a:schemeClr val="dk1"/>
              </a:solidFill>
              <a:prstDash val="solid"/>
              <a:miter lim="800000"/>
              <a:headEnd len="sm" w="sm" type="none"/>
              <a:tailEnd len="sm" w="sm" type="none"/>
            </a:ln>
            <a:effectLst>
              <a:outerShdw blurRad="63500" dir="2700000" dist="107763">
                <a:srgbClr val="80808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Business Orders</a:t>
              </a:r>
              <a:endParaRPr/>
            </a:p>
          </p:txBody>
        </p:sp>
        <p:sp>
          <p:nvSpPr>
            <p:cNvPr id="464" name="Google Shape;464;p7"/>
            <p:cNvSpPr txBox="1"/>
            <p:nvPr/>
          </p:nvSpPr>
          <p:spPr>
            <a:xfrm>
              <a:off x="816" y="2468"/>
              <a:ext cx="2016" cy="988"/>
            </a:xfrm>
            <a:prstGeom prst="rect">
              <a:avLst/>
            </a:prstGeom>
            <a:solidFill>
              <a:srgbClr val="F8F8F8"/>
            </a:solidFill>
            <a:ln cap="flat" cmpd="sng" w="9525">
              <a:solidFill>
                <a:schemeClr val="dk1"/>
              </a:solidFill>
              <a:prstDash val="solid"/>
              <a:miter lim="800000"/>
              <a:headEnd len="sm" w="sm" type="none"/>
              <a:tailEnd len="sm" w="sm" type="none"/>
            </a:ln>
            <a:effectLst>
              <a:outerShdw blurRad="63500" dir="2700000" dist="107763">
                <a:srgbClr val="80808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Claims and</a:t>
              </a:r>
              <a:endParaRPr/>
            </a:p>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Adjustments</a:t>
              </a:r>
              <a:endParaRPr/>
            </a:p>
          </p:txBody>
        </p:sp>
        <p:sp>
          <p:nvSpPr>
            <p:cNvPr id="465" name="Google Shape;465;p7"/>
            <p:cNvSpPr txBox="1"/>
            <p:nvPr/>
          </p:nvSpPr>
          <p:spPr>
            <a:xfrm>
              <a:off x="2928" y="1296"/>
              <a:ext cx="2016" cy="988"/>
            </a:xfrm>
            <a:prstGeom prst="rect">
              <a:avLst/>
            </a:prstGeom>
            <a:solidFill>
              <a:srgbClr val="F8F8F8"/>
            </a:solidFill>
            <a:ln cap="flat" cmpd="sng" w="9525">
              <a:solidFill>
                <a:schemeClr val="dk1"/>
              </a:solidFill>
              <a:prstDash val="solid"/>
              <a:miter lim="800000"/>
              <a:headEnd len="sm" w="sm" type="none"/>
              <a:tailEnd len="sm" w="sm" type="none"/>
            </a:ln>
            <a:effectLst>
              <a:outerShdw blurRad="63500" dir="2700000" dist="107763">
                <a:srgbClr val="80808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Information</a:t>
              </a:r>
              <a:endParaRPr/>
            </a:p>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and Action</a:t>
              </a:r>
              <a:endParaRPr/>
            </a:p>
          </p:txBody>
        </p:sp>
        <p:sp>
          <p:nvSpPr>
            <p:cNvPr id="466" name="Google Shape;466;p7"/>
            <p:cNvSpPr txBox="1"/>
            <p:nvPr/>
          </p:nvSpPr>
          <p:spPr>
            <a:xfrm>
              <a:off x="2928" y="2468"/>
              <a:ext cx="2016" cy="988"/>
            </a:xfrm>
            <a:prstGeom prst="rect">
              <a:avLst/>
            </a:prstGeom>
            <a:solidFill>
              <a:srgbClr val="F8F8F8"/>
            </a:solidFill>
            <a:ln cap="flat" cmpd="sng" w="9525">
              <a:solidFill>
                <a:schemeClr val="dk1"/>
              </a:solidFill>
              <a:prstDash val="solid"/>
              <a:miter lim="800000"/>
              <a:headEnd len="sm" w="sm" type="none"/>
              <a:tailEnd len="sm" w="sm" type="none"/>
            </a:ln>
            <a:effectLst>
              <a:outerShdw blurRad="63500" dir="2700000" dist="107763">
                <a:srgbClr val="80808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References and</a:t>
              </a:r>
              <a:endParaRPr/>
            </a:p>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Recommendations</a:t>
              </a:r>
              <a:endParaRPr/>
            </a:p>
          </p:txBody>
        </p:sp>
      </p:grpSp>
    </p:spTree>
  </p:cSld>
  <p:clrMapOvr>
    <a:masterClrMapping/>
  </p:clrMapOvr>
  <p:transition spd="slow">
    <p:checke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472" name="Shape 472"/>
        <p:cNvGrpSpPr/>
        <p:nvPr/>
      </p:nvGrpSpPr>
      <p:grpSpPr>
        <a:xfrm>
          <a:off x="0" y="0"/>
          <a:ext cx="0" cy="0"/>
          <a:chOff x="0" y="0"/>
          <a:chExt cx="0" cy="0"/>
        </a:xfrm>
      </p:grpSpPr>
      <p:sp>
        <p:nvSpPr>
          <p:cNvPr id="473" name="Google Shape;473;p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474" name="Google Shape;474;p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475" name="Google Shape;475;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76" name="Google Shape;476;p8"/>
          <p:cNvSpPr/>
          <p:nvPr/>
        </p:nvSpPr>
        <p:spPr>
          <a:xfrm>
            <a:off x="457200" y="2057400"/>
            <a:ext cx="8229600" cy="4114800"/>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7" name="Google Shape;477;p8"/>
          <p:cNvSpPr txBox="1"/>
          <p:nvPr>
            <p:ph type="title"/>
          </p:nvPr>
        </p:nvSpPr>
        <p:spPr>
          <a:xfrm>
            <a:off x="457200" y="381000"/>
            <a:ext cx="8229600" cy="1676400"/>
          </a:xfrm>
          <a:prstGeom prst="rect">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5400"/>
              <a:buFont typeface="Tahoma"/>
              <a:buNone/>
            </a:pPr>
            <a:r>
              <a:rPr b="1" i="0" lang="en-US" sz="5400" u="none">
                <a:solidFill>
                  <a:schemeClr val="lt1"/>
                </a:solidFill>
                <a:latin typeface="Tahoma"/>
                <a:ea typeface="Tahoma"/>
                <a:cs typeface="Tahoma"/>
                <a:sym typeface="Tahoma"/>
              </a:rPr>
              <a:t>Business Orders</a:t>
            </a:r>
            <a:endParaRPr/>
          </a:p>
        </p:txBody>
      </p:sp>
      <p:pic>
        <p:nvPicPr>
          <p:cNvPr id="478" name="Google Shape;478;p8"/>
          <p:cNvPicPr preferRelativeResize="0"/>
          <p:nvPr/>
        </p:nvPicPr>
        <p:blipFill rotWithShape="1">
          <a:blip r:embed="rId4">
            <a:alphaModFix/>
          </a:blip>
          <a:srcRect b="0" l="0" r="0" t="0"/>
          <a:stretch/>
        </p:blipFill>
        <p:spPr>
          <a:xfrm>
            <a:off x="4724400" y="2247900"/>
            <a:ext cx="3378200" cy="3924300"/>
          </a:xfrm>
          <a:prstGeom prst="rect">
            <a:avLst/>
          </a:prstGeom>
          <a:noFill/>
          <a:ln>
            <a:noFill/>
          </a:ln>
        </p:spPr>
      </p:pic>
      <p:sp>
        <p:nvSpPr>
          <p:cNvPr id="479" name="Google Shape;479;p8"/>
          <p:cNvSpPr txBox="1"/>
          <p:nvPr/>
        </p:nvSpPr>
        <p:spPr>
          <a:xfrm>
            <a:off x="457200" y="2057400"/>
            <a:ext cx="4114800" cy="1384300"/>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State Your Request</a:t>
            </a:r>
            <a:endParaRPr/>
          </a:p>
        </p:txBody>
      </p:sp>
      <p:sp>
        <p:nvSpPr>
          <p:cNvPr id="480" name="Google Shape;480;p8"/>
          <p:cNvSpPr txBox="1"/>
          <p:nvPr/>
        </p:nvSpPr>
        <p:spPr>
          <a:xfrm>
            <a:off x="457200" y="3422650"/>
            <a:ext cx="4114800" cy="1385887"/>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Clarify the Order</a:t>
            </a:r>
            <a:endParaRPr/>
          </a:p>
        </p:txBody>
      </p:sp>
      <p:sp>
        <p:nvSpPr>
          <p:cNvPr id="481" name="Google Shape;481;p8"/>
          <p:cNvSpPr txBox="1"/>
          <p:nvPr/>
        </p:nvSpPr>
        <p:spPr>
          <a:xfrm>
            <a:off x="457200" y="4787900"/>
            <a:ext cx="4114800" cy="1384300"/>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Provide Shipping </a:t>
            </a:r>
            <a:endParaRPr/>
          </a:p>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Information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487" name="Shape 487"/>
        <p:cNvGrpSpPr/>
        <p:nvPr/>
      </p:nvGrpSpPr>
      <p:grpSpPr>
        <a:xfrm>
          <a:off x="0" y="0"/>
          <a:ext cx="0" cy="0"/>
          <a:chOff x="0" y="0"/>
          <a:chExt cx="0" cy="0"/>
        </a:xfrm>
      </p:grpSpPr>
      <p:sp>
        <p:nvSpPr>
          <p:cNvPr id="488" name="Google Shape;488;p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489" name="Google Shape;489;p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490" name="Google Shape;490;p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91" name="Google Shape;491;p9"/>
          <p:cNvSpPr/>
          <p:nvPr/>
        </p:nvSpPr>
        <p:spPr>
          <a:xfrm>
            <a:off x="457200" y="2133600"/>
            <a:ext cx="4267200" cy="4038600"/>
          </a:xfrm>
          <a:prstGeom prst="rect">
            <a:avLst/>
          </a:prstGeom>
          <a:solidFill>
            <a:srgbClr val="F8F8F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92" name="Google Shape;492;p9"/>
          <p:cNvSpPr txBox="1"/>
          <p:nvPr>
            <p:ph type="title"/>
          </p:nvPr>
        </p:nvSpPr>
        <p:spPr>
          <a:xfrm>
            <a:off x="457200" y="381000"/>
            <a:ext cx="8229600" cy="17526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20000"/>
              </a:lnSpc>
              <a:spcBef>
                <a:spcPts val="0"/>
              </a:spcBef>
              <a:spcAft>
                <a:spcPts val="0"/>
              </a:spcAft>
              <a:buClr>
                <a:schemeClr val="lt1"/>
              </a:buClr>
              <a:buSzPts val="4800"/>
              <a:buFont typeface="Tahoma"/>
              <a:buNone/>
            </a:pPr>
            <a:r>
              <a:rPr b="1" i="0" lang="en-US" sz="4800" u="none">
                <a:solidFill>
                  <a:schemeClr val="lt1"/>
                </a:solidFill>
                <a:latin typeface="Tahoma"/>
                <a:ea typeface="Tahoma"/>
                <a:cs typeface="Tahoma"/>
                <a:sym typeface="Tahoma"/>
              </a:rPr>
              <a:t>Action and Information</a:t>
            </a:r>
            <a:endParaRPr/>
          </a:p>
        </p:txBody>
      </p:sp>
      <p:pic>
        <p:nvPicPr>
          <p:cNvPr id="493" name="Google Shape;493;p9"/>
          <p:cNvPicPr preferRelativeResize="0"/>
          <p:nvPr/>
        </p:nvPicPr>
        <p:blipFill rotWithShape="1">
          <a:blip r:embed="rId3">
            <a:alphaModFix/>
          </a:blip>
          <a:srcRect b="0" l="0" r="0" t="0"/>
          <a:stretch/>
        </p:blipFill>
        <p:spPr>
          <a:xfrm>
            <a:off x="511175" y="2609850"/>
            <a:ext cx="4213225" cy="3365500"/>
          </a:xfrm>
          <a:prstGeom prst="rect">
            <a:avLst/>
          </a:prstGeom>
          <a:noFill/>
          <a:ln>
            <a:noFill/>
          </a:ln>
        </p:spPr>
      </p:pic>
      <p:grpSp>
        <p:nvGrpSpPr>
          <p:cNvPr id="494" name="Google Shape;494;p9"/>
          <p:cNvGrpSpPr/>
          <p:nvPr/>
        </p:nvGrpSpPr>
        <p:grpSpPr>
          <a:xfrm>
            <a:off x="4572000" y="2133600"/>
            <a:ext cx="4114800" cy="4038600"/>
            <a:chOff x="2976" y="1344"/>
            <a:chExt cx="2496" cy="2304"/>
          </a:xfrm>
        </p:grpSpPr>
        <p:sp>
          <p:nvSpPr>
            <p:cNvPr id="495" name="Google Shape;495;p9"/>
            <p:cNvSpPr txBox="1"/>
            <p:nvPr/>
          </p:nvSpPr>
          <p:spPr>
            <a:xfrm>
              <a:off x="2976" y="1344"/>
              <a:ext cx="2496" cy="768"/>
            </a:xfrm>
            <a:prstGeom prst="rect">
              <a:avLst/>
            </a:prstGeom>
            <a:solidFill>
              <a:srgbClr val="F8F8F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State Why </a:t>
              </a:r>
              <a:endParaRPr/>
            </a:p>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You Are Writing</a:t>
              </a:r>
              <a:endParaRPr/>
            </a:p>
          </p:txBody>
        </p:sp>
        <p:sp>
          <p:nvSpPr>
            <p:cNvPr id="496" name="Google Shape;496;p9"/>
            <p:cNvSpPr txBox="1"/>
            <p:nvPr/>
          </p:nvSpPr>
          <p:spPr>
            <a:xfrm>
              <a:off x="2976" y="2112"/>
              <a:ext cx="2496" cy="768"/>
            </a:xfrm>
            <a:prstGeom prst="rect">
              <a:avLst/>
            </a:prstGeom>
            <a:solidFill>
              <a:srgbClr val="F8F8F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Explain the Request</a:t>
              </a:r>
              <a:endParaRPr/>
            </a:p>
          </p:txBody>
        </p:sp>
        <p:sp>
          <p:nvSpPr>
            <p:cNvPr id="497" name="Google Shape;497;p9"/>
            <p:cNvSpPr txBox="1"/>
            <p:nvPr/>
          </p:nvSpPr>
          <p:spPr>
            <a:xfrm>
              <a:off x="2976" y="2880"/>
              <a:ext cx="2496" cy="768"/>
            </a:xfrm>
            <a:prstGeom prst="rect">
              <a:avLst/>
            </a:prstGeom>
            <a:solidFill>
              <a:srgbClr val="F8F8F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Ask For </a:t>
              </a:r>
              <a:endParaRPr/>
            </a:p>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Specific Action</a:t>
              </a:r>
              <a:endParaRPr/>
            </a:p>
          </p:txBody>
        </p:sp>
      </p:grpSp>
    </p:spTree>
  </p:cSld>
  <p:clrMapOvr>
    <a:masterClrMapping/>
  </p:clrMapOvr>
  <p:transition spd="slow">
    <p:wipe dir="r"/>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2002-06-07T19:31:40Z</dcterms:created>
  <dc:creator>Myles A. Hassell</dc:creator>
</cp:coreProperties>
</file>