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6.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7.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8.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9.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10.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notesSlides/notesSlide13.xml" ContentType="application/vnd.openxmlformats-officedocument.presentationml.notesSlide+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notesSlides/notesSlide14.xml" ContentType="application/vnd.openxmlformats-officedocument.presentationml.notesSlide+xml"/>
  <Override PartName="/ppt/ink/ink243.xml" ContentType="application/inkml+xml"/>
  <Override PartName="/ppt/ink/ink244.xml" ContentType="application/inkml+xml"/>
  <Override PartName="/ppt/ink/ink245.xml" ContentType="application/inkml+xml"/>
  <Override PartName="/ppt/notesSlides/notesSlide15.xml" ContentType="application/vnd.openxmlformats-officedocument.presentationml.notesSlide+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notesSlides/notesSlide16.xml" ContentType="application/vnd.openxmlformats-officedocument.presentationml.notesSlide+xml"/>
  <Override PartName="/ppt/ink/ink254.xml" ContentType="application/inkml+xml"/>
  <Override PartName="/ppt/ink/ink255.xml" ContentType="application/inkml+xml"/>
  <Override PartName="/ppt/notesSlides/notesSlide17.xml" ContentType="application/vnd.openxmlformats-officedocument.presentationml.notesSlide+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notesSlides/notesSlide18.xml" ContentType="application/vnd.openxmlformats-officedocument.presentationml.notesSlide+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notesSlides/notesSlide22.xml" ContentType="application/vnd.openxmlformats-officedocument.presentationml.notesSlide+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notesSlides/notesSlide23.xml" ContentType="application/vnd.openxmlformats-officedocument.presentationml.notesSlide+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notesSlides/notesSlide24.xml" ContentType="application/vnd.openxmlformats-officedocument.presentationml.notesSlide+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3"/>
  </p:notesMasterIdLst>
  <p:handoutMasterIdLst>
    <p:handoutMasterId r:id="rId44"/>
  </p:handoutMasterIdLst>
  <p:sldIdLst>
    <p:sldId id="318" r:id="rId2"/>
    <p:sldId id="256" r:id="rId3"/>
    <p:sldId id="353" r:id="rId4"/>
    <p:sldId id="257" r:id="rId5"/>
    <p:sldId id="383" r:id="rId6"/>
    <p:sldId id="258" r:id="rId7"/>
    <p:sldId id="337" r:id="rId8"/>
    <p:sldId id="260" r:id="rId9"/>
    <p:sldId id="261" r:id="rId10"/>
    <p:sldId id="384" r:id="rId11"/>
    <p:sldId id="387" r:id="rId12"/>
    <p:sldId id="262" r:id="rId13"/>
    <p:sldId id="263" r:id="rId14"/>
    <p:sldId id="372" r:id="rId15"/>
    <p:sldId id="373" r:id="rId16"/>
    <p:sldId id="374" r:id="rId17"/>
    <p:sldId id="266" r:id="rId18"/>
    <p:sldId id="360" r:id="rId19"/>
    <p:sldId id="385" r:id="rId20"/>
    <p:sldId id="386" r:id="rId21"/>
    <p:sldId id="380" r:id="rId22"/>
    <p:sldId id="394" r:id="rId23"/>
    <p:sldId id="382" r:id="rId24"/>
    <p:sldId id="381" r:id="rId25"/>
    <p:sldId id="269" r:id="rId26"/>
    <p:sldId id="361" r:id="rId27"/>
    <p:sldId id="388" r:id="rId28"/>
    <p:sldId id="390" r:id="rId29"/>
    <p:sldId id="270" r:id="rId30"/>
    <p:sldId id="281" r:id="rId31"/>
    <p:sldId id="392" r:id="rId32"/>
    <p:sldId id="271" r:id="rId33"/>
    <p:sldId id="389" r:id="rId34"/>
    <p:sldId id="391" r:id="rId35"/>
    <p:sldId id="282" r:id="rId36"/>
    <p:sldId id="272" r:id="rId37"/>
    <p:sldId id="283" r:id="rId38"/>
    <p:sldId id="377" r:id="rId39"/>
    <p:sldId id="274" r:id="rId40"/>
    <p:sldId id="292" r:id="rId41"/>
    <p:sldId id="375" r:id="rId42"/>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17">
          <p15:clr>
            <a:srgbClr val="A4A3A4"/>
          </p15:clr>
        </p15:guide>
        <p15:guide id="2" pos="1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140" y="108"/>
      </p:cViewPr>
      <p:guideLst>
        <p:guide orient="horz" pos="1517"/>
        <p:guide pos="19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oy Saha" userId="ce9b98277322625b" providerId="LiveId" clId="{4C68A59F-3EEE-4B65-A096-DDDA36940294}"/>
    <pc:docChg chg="undo custSel modSld">
      <pc:chgData name="Udoy Saha" userId="ce9b98277322625b" providerId="LiveId" clId="{4C68A59F-3EEE-4B65-A096-DDDA36940294}" dt="2023-11-09T08:37:34.083" v="319" actId="9405"/>
      <pc:docMkLst>
        <pc:docMk/>
      </pc:docMkLst>
      <pc:sldChg chg="addSp delSp modSp mod">
        <pc:chgData name="Udoy Saha" userId="ce9b98277322625b" providerId="LiveId" clId="{4C68A59F-3EEE-4B65-A096-DDDA36940294}" dt="2023-10-30T01:27:20.973" v="312"/>
        <pc:sldMkLst>
          <pc:docMk/>
          <pc:sldMk cId="0" sldId="271"/>
        </pc:sldMkLst>
        <pc:grpChg chg="del mod">
          <ac:chgData name="Udoy Saha" userId="ce9b98277322625b" providerId="LiveId" clId="{4C68A59F-3EEE-4B65-A096-DDDA36940294}" dt="2023-10-30T01:25:24.795" v="256"/>
          <ac:grpSpMkLst>
            <pc:docMk/>
            <pc:sldMk cId="0" sldId="271"/>
            <ac:grpSpMk id="6" creationId="{99B8B3DE-0772-1AEF-8D75-258FA810733D}"/>
          </ac:grpSpMkLst>
        </pc:grpChg>
        <pc:grpChg chg="del mod">
          <ac:chgData name="Udoy Saha" userId="ce9b98277322625b" providerId="LiveId" clId="{4C68A59F-3EEE-4B65-A096-DDDA36940294}" dt="2023-10-30T01:25:11.845" v="249"/>
          <ac:grpSpMkLst>
            <pc:docMk/>
            <pc:sldMk cId="0" sldId="271"/>
            <ac:grpSpMk id="12" creationId="{13696ADB-9C20-728C-AE46-F26446CD400D}"/>
          </ac:grpSpMkLst>
        </pc:grpChg>
        <pc:grpChg chg="del mod">
          <ac:chgData name="Udoy Saha" userId="ce9b98277322625b" providerId="LiveId" clId="{4C68A59F-3EEE-4B65-A096-DDDA36940294}" dt="2023-10-30T01:25:19.530" v="252"/>
          <ac:grpSpMkLst>
            <pc:docMk/>
            <pc:sldMk cId="0" sldId="271"/>
            <ac:grpSpMk id="14" creationId="{F58BEE93-ACDA-96B6-666F-E348ED13C79E}"/>
          </ac:grpSpMkLst>
        </pc:grpChg>
        <pc:grpChg chg="del mod">
          <ac:chgData name="Udoy Saha" userId="ce9b98277322625b" providerId="LiveId" clId="{4C68A59F-3EEE-4B65-A096-DDDA36940294}" dt="2023-10-30T01:25:55.254" v="278"/>
          <ac:grpSpMkLst>
            <pc:docMk/>
            <pc:sldMk cId="0" sldId="271"/>
            <ac:grpSpMk id="17" creationId="{E46EE953-EB8B-B7F8-2266-A7FA004C755D}"/>
          </ac:grpSpMkLst>
        </pc:grpChg>
        <pc:grpChg chg="del mod">
          <ac:chgData name="Udoy Saha" userId="ce9b98277322625b" providerId="LiveId" clId="{4C68A59F-3EEE-4B65-A096-DDDA36940294}" dt="2023-10-30T01:26:19.915" v="297"/>
          <ac:grpSpMkLst>
            <pc:docMk/>
            <pc:sldMk cId="0" sldId="271"/>
            <ac:grpSpMk id="21" creationId="{A2FDB2FC-D71D-460B-DC8F-3F06661503EE}"/>
          </ac:grpSpMkLst>
        </pc:grpChg>
        <pc:grpChg chg="del mod">
          <ac:chgData name="Udoy Saha" userId="ce9b98277322625b" providerId="LiveId" clId="{4C68A59F-3EEE-4B65-A096-DDDA36940294}" dt="2023-10-30T01:26:19.915" v="297"/>
          <ac:grpSpMkLst>
            <pc:docMk/>
            <pc:sldMk cId="0" sldId="271"/>
            <ac:grpSpMk id="24" creationId="{1C10895D-86D3-3133-E54E-C0EADEF98909}"/>
          </ac:grpSpMkLst>
        </pc:grpChg>
        <pc:grpChg chg="del mod">
          <ac:chgData name="Udoy Saha" userId="ce9b98277322625b" providerId="LiveId" clId="{4C68A59F-3EEE-4B65-A096-DDDA36940294}" dt="2023-10-30T01:25:46.861" v="274"/>
          <ac:grpSpMkLst>
            <pc:docMk/>
            <pc:sldMk cId="0" sldId="271"/>
            <ac:grpSpMk id="33" creationId="{CC62CE1C-413F-5C8C-A40E-4E2DA77346B9}"/>
          </ac:grpSpMkLst>
        </pc:grpChg>
        <pc:grpChg chg="del mod">
          <ac:chgData name="Udoy Saha" userId="ce9b98277322625b" providerId="LiveId" clId="{4C68A59F-3EEE-4B65-A096-DDDA36940294}" dt="2023-10-30T01:25:51.227" v="276"/>
          <ac:grpSpMkLst>
            <pc:docMk/>
            <pc:sldMk cId="0" sldId="271"/>
            <ac:grpSpMk id="39" creationId="{C9CDE2FE-26E5-2212-78A6-0E3B38ABAB9D}"/>
          </ac:grpSpMkLst>
        </pc:grpChg>
        <pc:grpChg chg="del mod">
          <ac:chgData name="Udoy Saha" userId="ce9b98277322625b" providerId="LiveId" clId="{4C68A59F-3EEE-4B65-A096-DDDA36940294}" dt="2023-10-30T01:26:12.419" v="290"/>
          <ac:grpSpMkLst>
            <pc:docMk/>
            <pc:sldMk cId="0" sldId="271"/>
            <ac:grpSpMk id="41" creationId="{D7487EC1-5E82-F49F-80DD-E87A4E9836CE}"/>
          </ac:grpSpMkLst>
        </pc:grpChg>
        <pc:grpChg chg="mod">
          <ac:chgData name="Udoy Saha" userId="ce9b98277322625b" providerId="LiveId" clId="{4C68A59F-3EEE-4B65-A096-DDDA36940294}" dt="2023-10-30T01:25:55.254" v="278"/>
          <ac:grpSpMkLst>
            <pc:docMk/>
            <pc:sldMk cId="0" sldId="271"/>
            <ac:grpSpMk id="43" creationId="{5521CBC5-1CFC-A1BA-33D8-AFEDC28D6768}"/>
          </ac:grpSpMkLst>
        </pc:grpChg>
        <pc:grpChg chg="del mod">
          <ac:chgData name="Udoy Saha" userId="ce9b98277322625b" providerId="LiveId" clId="{4C68A59F-3EEE-4B65-A096-DDDA36940294}" dt="2023-10-30T01:26:06.564" v="286"/>
          <ac:grpSpMkLst>
            <pc:docMk/>
            <pc:sldMk cId="0" sldId="271"/>
            <ac:grpSpMk id="48" creationId="{1FDDB04B-35A7-A1D4-CC8C-729C9F682821}"/>
          </ac:grpSpMkLst>
        </pc:grpChg>
        <pc:grpChg chg="del mod">
          <ac:chgData name="Udoy Saha" userId="ce9b98277322625b" providerId="LiveId" clId="{4C68A59F-3EEE-4B65-A096-DDDA36940294}" dt="2023-10-30T01:26:08.971" v="288"/>
          <ac:grpSpMkLst>
            <pc:docMk/>
            <pc:sldMk cId="0" sldId="271"/>
            <ac:grpSpMk id="51" creationId="{D03085E0-B60B-4C56-B0B0-F4962DD86F3D}"/>
          </ac:grpSpMkLst>
        </pc:grpChg>
        <pc:grpChg chg="mod">
          <ac:chgData name="Udoy Saha" userId="ce9b98277322625b" providerId="LiveId" clId="{4C68A59F-3EEE-4B65-A096-DDDA36940294}" dt="2023-10-30T01:26:08.971" v="288"/>
          <ac:grpSpMkLst>
            <pc:docMk/>
            <pc:sldMk cId="0" sldId="271"/>
            <ac:grpSpMk id="53" creationId="{60418A4A-0C2A-8067-7AD2-2BE920C76039}"/>
          </ac:grpSpMkLst>
        </pc:grpChg>
        <pc:grpChg chg="del mod">
          <ac:chgData name="Udoy Saha" userId="ce9b98277322625b" providerId="LiveId" clId="{4C68A59F-3EEE-4B65-A096-DDDA36940294}" dt="2023-10-30T01:26:23.503" v="299"/>
          <ac:grpSpMkLst>
            <pc:docMk/>
            <pc:sldMk cId="0" sldId="271"/>
            <ac:grpSpMk id="55" creationId="{1F3FD313-1D4D-F795-6FEA-26FC19C142FF}"/>
          </ac:grpSpMkLst>
        </pc:grpChg>
        <pc:grpChg chg="del mod">
          <ac:chgData name="Udoy Saha" userId="ce9b98277322625b" providerId="LiveId" clId="{4C68A59F-3EEE-4B65-A096-DDDA36940294}" dt="2023-10-30T01:27:00.251" v="303"/>
          <ac:grpSpMkLst>
            <pc:docMk/>
            <pc:sldMk cId="0" sldId="271"/>
            <ac:grpSpMk id="62" creationId="{BB6BD9B9-979C-1C2B-2AD4-613F19B87399}"/>
          </ac:grpSpMkLst>
        </pc:grpChg>
        <pc:grpChg chg="mod">
          <ac:chgData name="Udoy Saha" userId="ce9b98277322625b" providerId="LiveId" clId="{4C68A59F-3EEE-4B65-A096-DDDA36940294}" dt="2023-10-30T01:26:23.503" v="299"/>
          <ac:grpSpMkLst>
            <pc:docMk/>
            <pc:sldMk cId="0" sldId="271"/>
            <ac:grpSpMk id="58368" creationId="{661B8985-BA82-FEA1-4E2F-E173DD3504B5}"/>
          </ac:grpSpMkLst>
        </pc:grpChg>
        <pc:grpChg chg="del mod">
          <ac:chgData name="Udoy Saha" userId="ce9b98277322625b" providerId="LiveId" clId="{4C68A59F-3EEE-4B65-A096-DDDA36940294}" dt="2023-10-30T01:27:02.440" v="306"/>
          <ac:grpSpMkLst>
            <pc:docMk/>
            <pc:sldMk cId="0" sldId="271"/>
            <ac:grpSpMk id="58393" creationId="{337444E6-6CF4-1779-2329-DDB25B231D39}"/>
          </ac:grpSpMkLst>
        </pc:grpChg>
        <pc:grpChg chg="mod">
          <ac:chgData name="Udoy Saha" userId="ce9b98277322625b" providerId="LiveId" clId="{4C68A59F-3EEE-4B65-A096-DDDA36940294}" dt="2023-10-30T01:27:02.440" v="306"/>
          <ac:grpSpMkLst>
            <pc:docMk/>
            <pc:sldMk cId="0" sldId="271"/>
            <ac:grpSpMk id="58396" creationId="{1503DBE4-5C9B-4E35-C780-8205A5CB2D75}"/>
          </ac:grpSpMkLst>
        </pc:grpChg>
        <pc:grpChg chg="mod">
          <ac:chgData name="Udoy Saha" userId="ce9b98277322625b" providerId="LiveId" clId="{4C68A59F-3EEE-4B65-A096-DDDA36940294}" dt="2023-10-30T01:27:20.973" v="312"/>
          <ac:grpSpMkLst>
            <pc:docMk/>
            <pc:sldMk cId="0" sldId="271"/>
            <ac:grpSpMk id="58402" creationId="{109EFDD1-F457-7B1D-31EA-CBECACFBA71D}"/>
          </ac:grpSpMkLst>
        </pc:grpChg>
        <pc:inkChg chg="add">
          <ac:chgData name="Udoy Saha" userId="ce9b98277322625b" providerId="LiveId" clId="{4C68A59F-3EEE-4B65-A096-DDDA36940294}" dt="2023-10-30T01:24:28.989" v="237" actId="9405"/>
          <ac:inkMkLst>
            <pc:docMk/>
            <pc:sldMk cId="0" sldId="271"/>
            <ac:inkMk id="2" creationId="{B991F10F-3F8A-4FAB-3C18-36F2A9992072}"/>
          </ac:inkMkLst>
        </pc:inkChg>
        <pc:inkChg chg="add">
          <ac:chgData name="Udoy Saha" userId="ce9b98277322625b" providerId="LiveId" clId="{4C68A59F-3EEE-4B65-A096-DDDA36940294}" dt="2023-10-30T01:24:34.481" v="238" actId="9405"/>
          <ac:inkMkLst>
            <pc:docMk/>
            <pc:sldMk cId="0" sldId="271"/>
            <ac:inkMk id="3" creationId="{932281D2-857E-2DAF-FB54-13E8798EE1D2}"/>
          </ac:inkMkLst>
        </pc:inkChg>
        <pc:inkChg chg="add mod">
          <ac:chgData name="Udoy Saha" userId="ce9b98277322625b" providerId="LiveId" clId="{4C68A59F-3EEE-4B65-A096-DDDA36940294}" dt="2023-10-30T01:27:02.440" v="306"/>
          <ac:inkMkLst>
            <pc:docMk/>
            <pc:sldMk cId="0" sldId="271"/>
            <ac:inkMk id="4" creationId="{EBCE78D3-8B94-5D15-6CDC-84CB51057B4A}"/>
          </ac:inkMkLst>
        </pc:inkChg>
        <pc:inkChg chg="add mod">
          <ac:chgData name="Udoy Saha" userId="ce9b98277322625b" providerId="LiveId" clId="{4C68A59F-3EEE-4B65-A096-DDDA36940294}" dt="2023-10-30T01:27:02.440" v="306"/>
          <ac:inkMkLst>
            <pc:docMk/>
            <pc:sldMk cId="0" sldId="271"/>
            <ac:inkMk id="5" creationId="{43485B00-4ED2-BFD3-4724-84627959A39D}"/>
          </ac:inkMkLst>
        </pc:inkChg>
        <pc:inkChg chg="add">
          <ac:chgData name="Udoy Saha" userId="ce9b98277322625b" providerId="LiveId" clId="{4C68A59F-3EEE-4B65-A096-DDDA36940294}" dt="2023-10-30T01:24:47.743" v="242" actId="9405"/>
          <ac:inkMkLst>
            <pc:docMk/>
            <pc:sldMk cId="0" sldId="271"/>
            <ac:inkMk id="7" creationId="{DA0D144F-AE6A-BD60-B13C-05EAF5D82F24}"/>
          </ac:inkMkLst>
        </pc:inkChg>
        <pc:inkChg chg="add mod">
          <ac:chgData name="Udoy Saha" userId="ce9b98277322625b" providerId="LiveId" clId="{4C68A59F-3EEE-4B65-A096-DDDA36940294}" dt="2023-10-30T01:25:55.254" v="278"/>
          <ac:inkMkLst>
            <pc:docMk/>
            <pc:sldMk cId="0" sldId="271"/>
            <ac:inkMk id="8" creationId="{AB20ABF5-2D86-B662-ED0D-E37B8178B248}"/>
          </ac:inkMkLst>
        </pc:inkChg>
        <pc:inkChg chg="add mod">
          <ac:chgData name="Udoy Saha" userId="ce9b98277322625b" providerId="LiveId" clId="{4C68A59F-3EEE-4B65-A096-DDDA36940294}" dt="2023-10-30T01:25:55.254" v="278"/>
          <ac:inkMkLst>
            <pc:docMk/>
            <pc:sldMk cId="0" sldId="271"/>
            <ac:inkMk id="9" creationId="{FC60F3F1-4B02-C2D2-AC56-E6EEA709373B}"/>
          </ac:inkMkLst>
        </pc:inkChg>
        <pc:inkChg chg="add mod">
          <ac:chgData name="Udoy Saha" userId="ce9b98277322625b" providerId="LiveId" clId="{4C68A59F-3EEE-4B65-A096-DDDA36940294}" dt="2023-10-30T01:25:55.254" v="278"/>
          <ac:inkMkLst>
            <pc:docMk/>
            <pc:sldMk cId="0" sldId="271"/>
            <ac:inkMk id="10" creationId="{73307AA8-9FA6-3A82-4E2A-932B8BA82191}"/>
          </ac:inkMkLst>
        </pc:inkChg>
        <pc:inkChg chg="add mod">
          <ac:chgData name="Udoy Saha" userId="ce9b98277322625b" providerId="LiveId" clId="{4C68A59F-3EEE-4B65-A096-DDDA36940294}" dt="2023-10-30T01:25:55.254" v="278"/>
          <ac:inkMkLst>
            <pc:docMk/>
            <pc:sldMk cId="0" sldId="271"/>
            <ac:inkMk id="11" creationId="{2AF8B699-2F2B-7A39-3EF5-6029AF626E44}"/>
          </ac:inkMkLst>
        </pc:inkChg>
        <pc:inkChg chg="add mod">
          <ac:chgData name="Udoy Saha" userId="ce9b98277322625b" providerId="LiveId" clId="{4C68A59F-3EEE-4B65-A096-DDDA36940294}" dt="2023-10-30T01:25:55.254" v="278"/>
          <ac:inkMkLst>
            <pc:docMk/>
            <pc:sldMk cId="0" sldId="271"/>
            <ac:inkMk id="13" creationId="{2FD0A23B-728A-0000-71E2-22778BA8353C}"/>
          </ac:inkMkLst>
        </pc:inkChg>
        <pc:inkChg chg="add mod">
          <ac:chgData name="Udoy Saha" userId="ce9b98277322625b" providerId="LiveId" clId="{4C68A59F-3EEE-4B65-A096-DDDA36940294}" dt="2023-10-30T01:25:55.254" v="278"/>
          <ac:inkMkLst>
            <pc:docMk/>
            <pc:sldMk cId="0" sldId="271"/>
            <ac:inkMk id="15" creationId="{D3E628C7-D8F6-E1D9-5698-9591D4B0B379}"/>
          </ac:inkMkLst>
        </pc:inkChg>
        <pc:inkChg chg="add mod">
          <ac:chgData name="Udoy Saha" userId="ce9b98277322625b" providerId="LiveId" clId="{4C68A59F-3EEE-4B65-A096-DDDA36940294}" dt="2023-10-30T01:25:55.254" v="278"/>
          <ac:inkMkLst>
            <pc:docMk/>
            <pc:sldMk cId="0" sldId="271"/>
            <ac:inkMk id="16" creationId="{82B70A29-E83F-AB05-B917-8554E9596CCB}"/>
          </ac:inkMkLst>
        </pc:inkChg>
        <pc:inkChg chg="add mod">
          <ac:chgData name="Udoy Saha" userId="ce9b98277322625b" providerId="LiveId" clId="{4C68A59F-3EEE-4B65-A096-DDDA36940294}" dt="2023-10-30T01:27:02.440" v="306"/>
          <ac:inkMkLst>
            <pc:docMk/>
            <pc:sldMk cId="0" sldId="271"/>
            <ac:inkMk id="18" creationId="{2419B434-4C53-AC92-B609-12118DE56FF9}"/>
          </ac:inkMkLst>
        </pc:inkChg>
        <pc:inkChg chg="add mod">
          <ac:chgData name="Udoy Saha" userId="ce9b98277322625b" providerId="LiveId" clId="{4C68A59F-3EEE-4B65-A096-DDDA36940294}" dt="2023-10-30T01:27:02.440" v="306"/>
          <ac:inkMkLst>
            <pc:docMk/>
            <pc:sldMk cId="0" sldId="271"/>
            <ac:inkMk id="19" creationId="{628F5239-1A2B-0D0F-642B-F9F551178A1C}"/>
          </ac:inkMkLst>
        </pc:inkChg>
        <pc:inkChg chg="add mod">
          <ac:chgData name="Udoy Saha" userId="ce9b98277322625b" providerId="LiveId" clId="{4C68A59F-3EEE-4B65-A096-DDDA36940294}" dt="2023-10-30T01:27:02.440" v="306"/>
          <ac:inkMkLst>
            <pc:docMk/>
            <pc:sldMk cId="0" sldId="271"/>
            <ac:inkMk id="20" creationId="{E6582C6E-376D-8426-4384-6F6F2B1EFDE5}"/>
          </ac:inkMkLst>
        </pc:inkChg>
        <pc:inkChg chg="add mod">
          <ac:chgData name="Udoy Saha" userId="ce9b98277322625b" providerId="LiveId" clId="{4C68A59F-3EEE-4B65-A096-DDDA36940294}" dt="2023-10-30T01:27:02.440" v="306"/>
          <ac:inkMkLst>
            <pc:docMk/>
            <pc:sldMk cId="0" sldId="271"/>
            <ac:inkMk id="22" creationId="{0A166C09-3D15-50A8-97A3-615943B06C41}"/>
          </ac:inkMkLst>
        </pc:inkChg>
        <pc:inkChg chg="add mod">
          <ac:chgData name="Udoy Saha" userId="ce9b98277322625b" providerId="LiveId" clId="{4C68A59F-3EEE-4B65-A096-DDDA36940294}" dt="2023-10-30T01:27:02.440" v="306"/>
          <ac:inkMkLst>
            <pc:docMk/>
            <pc:sldMk cId="0" sldId="271"/>
            <ac:inkMk id="23" creationId="{AC39569D-F519-A333-FFA6-89B9A09298AF}"/>
          </ac:inkMkLst>
        </pc:inkChg>
        <pc:inkChg chg="add">
          <ac:chgData name="Udoy Saha" userId="ce9b98277322625b" providerId="LiveId" clId="{4C68A59F-3EEE-4B65-A096-DDDA36940294}" dt="2023-10-30T01:25:32.661" v="260" actId="9405"/>
          <ac:inkMkLst>
            <pc:docMk/>
            <pc:sldMk cId="0" sldId="271"/>
            <ac:inkMk id="25" creationId="{ACA90FD6-6F99-BCF0-1F68-A17EC377661C}"/>
          </ac:inkMkLst>
        </pc:inkChg>
        <pc:inkChg chg="add mod">
          <ac:chgData name="Udoy Saha" userId="ce9b98277322625b" providerId="LiveId" clId="{4C68A59F-3EEE-4B65-A096-DDDA36940294}" dt="2023-10-30T01:26:23.503" v="299"/>
          <ac:inkMkLst>
            <pc:docMk/>
            <pc:sldMk cId="0" sldId="271"/>
            <ac:inkMk id="26" creationId="{E6C96F1A-214F-B0CF-672F-5108C18B33EE}"/>
          </ac:inkMkLst>
        </pc:inkChg>
        <pc:inkChg chg="add mod">
          <ac:chgData name="Udoy Saha" userId="ce9b98277322625b" providerId="LiveId" clId="{4C68A59F-3EEE-4B65-A096-DDDA36940294}" dt="2023-10-30T01:26:23.503" v="299"/>
          <ac:inkMkLst>
            <pc:docMk/>
            <pc:sldMk cId="0" sldId="271"/>
            <ac:inkMk id="27" creationId="{79B6A3CA-8663-A722-4547-1C1FDA5BFF2D}"/>
          </ac:inkMkLst>
        </pc:inkChg>
        <pc:inkChg chg="add mod">
          <ac:chgData name="Udoy Saha" userId="ce9b98277322625b" providerId="LiveId" clId="{4C68A59F-3EEE-4B65-A096-DDDA36940294}" dt="2023-10-30T01:26:23.503" v="299"/>
          <ac:inkMkLst>
            <pc:docMk/>
            <pc:sldMk cId="0" sldId="271"/>
            <ac:inkMk id="28" creationId="{2CB8D313-6A04-1934-E8AD-D7C90B71FCC9}"/>
          </ac:inkMkLst>
        </pc:inkChg>
        <pc:inkChg chg="add mod">
          <ac:chgData name="Udoy Saha" userId="ce9b98277322625b" providerId="LiveId" clId="{4C68A59F-3EEE-4B65-A096-DDDA36940294}" dt="2023-10-30T01:26:23.503" v="299"/>
          <ac:inkMkLst>
            <pc:docMk/>
            <pc:sldMk cId="0" sldId="271"/>
            <ac:inkMk id="29" creationId="{89A94B7F-3806-2326-E6CE-1747EFB911E8}"/>
          </ac:inkMkLst>
        </pc:inkChg>
        <pc:inkChg chg="add mod">
          <ac:chgData name="Udoy Saha" userId="ce9b98277322625b" providerId="LiveId" clId="{4C68A59F-3EEE-4B65-A096-DDDA36940294}" dt="2023-10-30T01:26:23.503" v="299"/>
          <ac:inkMkLst>
            <pc:docMk/>
            <pc:sldMk cId="0" sldId="271"/>
            <ac:inkMk id="30" creationId="{6E2D53B2-2A9A-A5DD-4F95-A0D6B3F36D87}"/>
          </ac:inkMkLst>
        </pc:inkChg>
        <pc:inkChg chg="add mod">
          <ac:chgData name="Udoy Saha" userId="ce9b98277322625b" providerId="LiveId" clId="{4C68A59F-3EEE-4B65-A096-DDDA36940294}" dt="2023-10-30T01:26:23.503" v="299"/>
          <ac:inkMkLst>
            <pc:docMk/>
            <pc:sldMk cId="0" sldId="271"/>
            <ac:inkMk id="31" creationId="{74BB4281-98EB-68F3-7679-868C5BD08502}"/>
          </ac:inkMkLst>
        </pc:inkChg>
        <pc:inkChg chg="add mod">
          <ac:chgData name="Udoy Saha" userId="ce9b98277322625b" providerId="LiveId" clId="{4C68A59F-3EEE-4B65-A096-DDDA36940294}" dt="2023-10-30T01:26:23.503" v="299"/>
          <ac:inkMkLst>
            <pc:docMk/>
            <pc:sldMk cId="0" sldId="271"/>
            <ac:inkMk id="32" creationId="{4E3DEBBA-DB59-8151-517D-7EAA75FE24FD}"/>
          </ac:inkMkLst>
        </pc:inkChg>
        <pc:inkChg chg="add mod">
          <ac:chgData name="Udoy Saha" userId="ce9b98277322625b" providerId="LiveId" clId="{4C68A59F-3EEE-4B65-A096-DDDA36940294}" dt="2023-10-30T01:26:23.503" v="299"/>
          <ac:inkMkLst>
            <pc:docMk/>
            <pc:sldMk cId="0" sldId="271"/>
            <ac:inkMk id="34" creationId="{BC449D5C-073C-3A55-3D18-D8547B38BA1D}"/>
          </ac:inkMkLst>
        </pc:inkChg>
        <pc:inkChg chg="add mod">
          <ac:chgData name="Udoy Saha" userId="ce9b98277322625b" providerId="LiveId" clId="{4C68A59F-3EEE-4B65-A096-DDDA36940294}" dt="2023-10-30T01:26:23.503" v="299"/>
          <ac:inkMkLst>
            <pc:docMk/>
            <pc:sldMk cId="0" sldId="271"/>
            <ac:inkMk id="35" creationId="{2AE0E80B-6D7A-4317-33BF-91EA280CFFE5}"/>
          </ac:inkMkLst>
        </pc:inkChg>
        <pc:inkChg chg="add mod">
          <ac:chgData name="Udoy Saha" userId="ce9b98277322625b" providerId="LiveId" clId="{4C68A59F-3EEE-4B65-A096-DDDA36940294}" dt="2023-10-30T01:26:23.503" v="299"/>
          <ac:inkMkLst>
            <pc:docMk/>
            <pc:sldMk cId="0" sldId="271"/>
            <ac:inkMk id="36" creationId="{86369611-17EB-6A25-67E8-6E2B5ECC6911}"/>
          </ac:inkMkLst>
        </pc:inkChg>
        <pc:inkChg chg="add mod">
          <ac:chgData name="Udoy Saha" userId="ce9b98277322625b" providerId="LiveId" clId="{4C68A59F-3EEE-4B65-A096-DDDA36940294}" dt="2023-10-30T01:26:23.503" v="299"/>
          <ac:inkMkLst>
            <pc:docMk/>
            <pc:sldMk cId="0" sldId="271"/>
            <ac:inkMk id="37" creationId="{83AACBC0-C03F-2E09-7494-616BB43BCC07}"/>
          </ac:inkMkLst>
        </pc:inkChg>
        <pc:inkChg chg="add mod">
          <ac:chgData name="Udoy Saha" userId="ce9b98277322625b" providerId="LiveId" clId="{4C68A59F-3EEE-4B65-A096-DDDA36940294}" dt="2023-10-30T01:26:23.503" v="299"/>
          <ac:inkMkLst>
            <pc:docMk/>
            <pc:sldMk cId="0" sldId="271"/>
            <ac:inkMk id="38" creationId="{939A8328-5E07-4B8D-5F91-86CB8226A560}"/>
          </ac:inkMkLst>
        </pc:inkChg>
        <pc:inkChg chg="add mod">
          <ac:chgData name="Udoy Saha" userId="ce9b98277322625b" providerId="LiveId" clId="{4C68A59F-3EEE-4B65-A096-DDDA36940294}" dt="2023-10-30T01:26:12.419" v="290"/>
          <ac:inkMkLst>
            <pc:docMk/>
            <pc:sldMk cId="0" sldId="271"/>
            <ac:inkMk id="40" creationId="{930F0156-59FA-15B1-9274-EE2809F31CB8}"/>
          </ac:inkMkLst>
        </pc:inkChg>
        <pc:inkChg chg="add mod">
          <ac:chgData name="Udoy Saha" userId="ce9b98277322625b" providerId="LiveId" clId="{4C68A59F-3EEE-4B65-A096-DDDA36940294}" dt="2023-10-30T01:25:55.254" v="278"/>
          <ac:inkMkLst>
            <pc:docMk/>
            <pc:sldMk cId="0" sldId="271"/>
            <ac:inkMk id="42" creationId="{D35E27E4-418D-18E8-57E8-FE34C6AF738B}"/>
          </ac:inkMkLst>
        </pc:inkChg>
        <pc:inkChg chg="add mod">
          <ac:chgData name="Udoy Saha" userId="ce9b98277322625b" providerId="LiveId" clId="{4C68A59F-3EEE-4B65-A096-DDDA36940294}" dt="2023-10-30T01:26:08.971" v="288"/>
          <ac:inkMkLst>
            <pc:docMk/>
            <pc:sldMk cId="0" sldId="271"/>
            <ac:inkMk id="44" creationId="{3D0E068B-13D6-8B02-F48E-D2AC6C157232}"/>
          </ac:inkMkLst>
        </pc:inkChg>
        <pc:inkChg chg="add mod">
          <ac:chgData name="Udoy Saha" userId="ce9b98277322625b" providerId="LiveId" clId="{4C68A59F-3EEE-4B65-A096-DDDA36940294}" dt="2023-10-30T01:26:08.971" v="288"/>
          <ac:inkMkLst>
            <pc:docMk/>
            <pc:sldMk cId="0" sldId="271"/>
            <ac:inkMk id="45" creationId="{AE891002-F34B-AA92-6703-BDFF77E02E16}"/>
          </ac:inkMkLst>
        </pc:inkChg>
        <pc:inkChg chg="add mod">
          <ac:chgData name="Udoy Saha" userId="ce9b98277322625b" providerId="LiveId" clId="{4C68A59F-3EEE-4B65-A096-DDDA36940294}" dt="2023-10-30T01:26:08.971" v="288"/>
          <ac:inkMkLst>
            <pc:docMk/>
            <pc:sldMk cId="0" sldId="271"/>
            <ac:inkMk id="46" creationId="{ECEB7A24-A4D0-191B-1E37-DB1C422621F9}"/>
          </ac:inkMkLst>
        </pc:inkChg>
        <pc:inkChg chg="add mod">
          <ac:chgData name="Udoy Saha" userId="ce9b98277322625b" providerId="LiveId" clId="{4C68A59F-3EEE-4B65-A096-DDDA36940294}" dt="2023-10-30T01:26:08.971" v="288"/>
          <ac:inkMkLst>
            <pc:docMk/>
            <pc:sldMk cId="0" sldId="271"/>
            <ac:inkMk id="47" creationId="{B815ECD3-B064-21A7-1C64-B7AE9E714655}"/>
          </ac:inkMkLst>
        </pc:inkChg>
        <pc:inkChg chg="add mod">
          <ac:chgData name="Udoy Saha" userId="ce9b98277322625b" providerId="LiveId" clId="{4C68A59F-3EEE-4B65-A096-DDDA36940294}" dt="2023-10-30T01:26:08.971" v="288"/>
          <ac:inkMkLst>
            <pc:docMk/>
            <pc:sldMk cId="0" sldId="271"/>
            <ac:inkMk id="49" creationId="{30B95367-DD21-2688-CBC4-4E4FDA449DF5}"/>
          </ac:inkMkLst>
        </pc:inkChg>
        <pc:inkChg chg="add mod">
          <ac:chgData name="Udoy Saha" userId="ce9b98277322625b" providerId="LiveId" clId="{4C68A59F-3EEE-4B65-A096-DDDA36940294}" dt="2023-10-30T01:26:08.971" v="288"/>
          <ac:inkMkLst>
            <pc:docMk/>
            <pc:sldMk cId="0" sldId="271"/>
            <ac:inkMk id="50" creationId="{69AEF44A-250F-2015-D329-CF9BA6DB8A31}"/>
          </ac:inkMkLst>
        </pc:inkChg>
        <pc:inkChg chg="add mod">
          <ac:chgData name="Udoy Saha" userId="ce9b98277322625b" providerId="LiveId" clId="{4C68A59F-3EEE-4B65-A096-DDDA36940294}" dt="2023-10-30T01:26:08.971" v="288"/>
          <ac:inkMkLst>
            <pc:docMk/>
            <pc:sldMk cId="0" sldId="271"/>
            <ac:inkMk id="52" creationId="{7EA11221-C0A4-2598-9A7E-77D75358115E}"/>
          </ac:inkMkLst>
        </pc:inkChg>
        <pc:inkChg chg="add mod">
          <ac:chgData name="Udoy Saha" userId="ce9b98277322625b" providerId="LiveId" clId="{4C68A59F-3EEE-4B65-A096-DDDA36940294}" dt="2023-10-30T01:26:23.503" v="299"/>
          <ac:inkMkLst>
            <pc:docMk/>
            <pc:sldMk cId="0" sldId="271"/>
            <ac:inkMk id="54" creationId="{9588BA44-5034-2C18-5353-5911954D7396}"/>
          </ac:inkMkLst>
        </pc:inkChg>
        <pc:inkChg chg="add mod">
          <ac:chgData name="Udoy Saha" userId="ce9b98277322625b" providerId="LiveId" clId="{4C68A59F-3EEE-4B65-A096-DDDA36940294}" dt="2023-10-30T01:27:02.440" v="306"/>
          <ac:inkMkLst>
            <pc:docMk/>
            <pc:sldMk cId="0" sldId="271"/>
            <ac:inkMk id="56" creationId="{B13ACA99-34F2-EE52-D1A9-AC263074F9C5}"/>
          </ac:inkMkLst>
        </pc:inkChg>
        <pc:inkChg chg="add mod">
          <ac:chgData name="Udoy Saha" userId="ce9b98277322625b" providerId="LiveId" clId="{4C68A59F-3EEE-4B65-A096-DDDA36940294}" dt="2023-10-30T01:27:02.440" v="306"/>
          <ac:inkMkLst>
            <pc:docMk/>
            <pc:sldMk cId="0" sldId="271"/>
            <ac:inkMk id="57" creationId="{0EC6249C-536B-3311-017A-A2A69676672B}"/>
          </ac:inkMkLst>
        </pc:inkChg>
        <pc:inkChg chg="add mod">
          <ac:chgData name="Udoy Saha" userId="ce9b98277322625b" providerId="LiveId" clId="{4C68A59F-3EEE-4B65-A096-DDDA36940294}" dt="2023-10-30T01:27:02.440" v="306"/>
          <ac:inkMkLst>
            <pc:docMk/>
            <pc:sldMk cId="0" sldId="271"/>
            <ac:inkMk id="58" creationId="{58D9D061-4E58-991E-21F6-F43215296271}"/>
          </ac:inkMkLst>
        </pc:inkChg>
        <pc:inkChg chg="add mod">
          <ac:chgData name="Udoy Saha" userId="ce9b98277322625b" providerId="LiveId" clId="{4C68A59F-3EEE-4B65-A096-DDDA36940294}" dt="2023-10-30T01:27:02.440" v="306"/>
          <ac:inkMkLst>
            <pc:docMk/>
            <pc:sldMk cId="0" sldId="271"/>
            <ac:inkMk id="59" creationId="{32F5923A-433B-30F9-39BB-81D05E4D73EF}"/>
          </ac:inkMkLst>
        </pc:inkChg>
        <pc:inkChg chg="add mod">
          <ac:chgData name="Udoy Saha" userId="ce9b98277322625b" providerId="LiveId" clId="{4C68A59F-3EEE-4B65-A096-DDDA36940294}" dt="2023-10-30T01:27:02.440" v="306"/>
          <ac:inkMkLst>
            <pc:docMk/>
            <pc:sldMk cId="0" sldId="271"/>
            <ac:inkMk id="60" creationId="{810596F9-A6E7-E8F2-A87F-CAB16E70C66F}"/>
          </ac:inkMkLst>
        </pc:inkChg>
        <pc:inkChg chg="add mod">
          <ac:chgData name="Udoy Saha" userId="ce9b98277322625b" providerId="LiveId" clId="{4C68A59F-3EEE-4B65-A096-DDDA36940294}" dt="2023-10-30T01:27:02.440" v="306"/>
          <ac:inkMkLst>
            <pc:docMk/>
            <pc:sldMk cId="0" sldId="271"/>
            <ac:inkMk id="61" creationId="{6E89EB09-BF3B-455B-7BB3-BD87E3EF1D57}"/>
          </ac:inkMkLst>
        </pc:inkChg>
        <pc:inkChg chg="add mod">
          <ac:chgData name="Udoy Saha" userId="ce9b98277322625b" providerId="LiveId" clId="{4C68A59F-3EEE-4B65-A096-DDDA36940294}" dt="2023-10-30T01:26:23.503" v="299"/>
          <ac:inkMkLst>
            <pc:docMk/>
            <pc:sldMk cId="0" sldId="271"/>
            <ac:inkMk id="63" creationId="{D5A6BDFB-44BF-A349-9B5E-95DB10975110}"/>
          </ac:inkMkLst>
        </pc:inkChg>
        <pc:inkChg chg="add mod">
          <ac:chgData name="Udoy Saha" userId="ce9b98277322625b" providerId="LiveId" clId="{4C68A59F-3EEE-4B65-A096-DDDA36940294}" dt="2023-10-30T01:27:02.440" v="306"/>
          <ac:inkMkLst>
            <pc:docMk/>
            <pc:sldMk cId="0" sldId="271"/>
            <ac:inkMk id="58369" creationId="{994462DD-2FD1-5072-828A-C336B333FB80}"/>
          </ac:inkMkLst>
        </pc:inkChg>
        <pc:inkChg chg="add mod">
          <ac:chgData name="Udoy Saha" userId="ce9b98277322625b" providerId="LiveId" clId="{4C68A59F-3EEE-4B65-A096-DDDA36940294}" dt="2023-10-30T01:27:02.440" v="306"/>
          <ac:inkMkLst>
            <pc:docMk/>
            <pc:sldMk cId="0" sldId="271"/>
            <ac:inkMk id="58391" creationId="{A648C5E8-8683-9B91-95D3-808423973337}"/>
          </ac:inkMkLst>
        </pc:inkChg>
        <pc:inkChg chg="add mod">
          <ac:chgData name="Udoy Saha" userId="ce9b98277322625b" providerId="LiveId" clId="{4C68A59F-3EEE-4B65-A096-DDDA36940294}" dt="2023-10-30T01:27:02.440" v="306"/>
          <ac:inkMkLst>
            <pc:docMk/>
            <pc:sldMk cId="0" sldId="271"/>
            <ac:inkMk id="58392" creationId="{FC736E2E-A23E-F442-FF38-3D8B0F4D085C}"/>
          </ac:inkMkLst>
        </pc:inkChg>
        <pc:inkChg chg="add mod">
          <ac:chgData name="Udoy Saha" userId="ce9b98277322625b" providerId="LiveId" clId="{4C68A59F-3EEE-4B65-A096-DDDA36940294}" dt="2023-10-30T01:27:02.440" v="306"/>
          <ac:inkMkLst>
            <pc:docMk/>
            <pc:sldMk cId="0" sldId="271"/>
            <ac:inkMk id="58394" creationId="{76EEB3BF-2FC2-3E3B-36E5-BA960602B98C}"/>
          </ac:inkMkLst>
        </pc:inkChg>
        <pc:inkChg chg="add mod">
          <ac:chgData name="Udoy Saha" userId="ce9b98277322625b" providerId="LiveId" clId="{4C68A59F-3EEE-4B65-A096-DDDA36940294}" dt="2023-10-30T01:27:02.440" v="306"/>
          <ac:inkMkLst>
            <pc:docMk/>
            <pc:sldMk cId="0" sldId="271"/>
            <ac:inkMk id="58395" creationId="{EC618099-925C-BBE4-E632-8C9CB265851C}"/>
          </ac:inkMkLst>
        </pc:inkChg>
        <pc:inkChg chg="add mod">
          <ac:chgData name="Udoy Saha" userId="ce9b98277322625b" providerId="LiveId" clId="{4C68A59F-3EEE-4B65-A096-DDDA36940294}" dt="2023-10-30T01:27:20.973" v="312"/>
          <ac:inkMkLst>
            <pc:docMk/>
            <pc:sldMk cId="0" sldId="271"/>
            <ac:inkMk id="58397" creationId="{7617461A-40BF-BB6A-3D6A-1C85A2BDEFA2}"/>
          </ac:inkMkLst>
        </pc:inkChg>
        <pc:inkChg chg="add">
          <ac:chgData name="Udoy Saha" userId="ce9b98277322625b" providerId="LiveId" clId="{4C68A59F-3EEE-4B65-A096-DDDA36940294}" dt="2023-10-30T01:27:18.130" v="308" actId="9405"/>
          <ac:inkMkLst>
            <pc:docMk/>
            <pc:sldMk cId="0" sldId="271"/>
            <ac:inkMk id="58398" creationId="{C7C20E7A-192B-71A2-6F73-EB7742B7369B}"/>
          </ac:inkMkLst>
        </pc:inkChg>
        <pc:inkChg chg="add">
          <ac:chgData name="Udoy Saha" userId="ce9b98277322625b" providerId="LiveId" clId="{4C68A59F-3EEE-4B65-A096-DDDA36940294}" dt="2023-10-30T01:27:18.476" v="309" actId="9405"/>
          <ac:inkMkLst>
            <pc:docMk/>
            <pc:sldMk cId="0" sldId="271"/>
            <ac:inkMk id="58399" creationId="{B160B16D-50CD-B13A-986A-FB08878D0411}"/>
          </ac:inkMkLst>
        </pc:inkChg>
        <pc:inkChg chg="add">
          <ac:chgData name="Udoy Saha" userId="ce9b98277322625b" providerId="LiveId" clId="{4C68A59F-3EEE-4B65-A096-DDDA36940294}" dt="2023-10-30T01:27:18.819" v="310" actId="9405"/>
          <ac:inkMkLst>
            <pc:docMk/>
            <pc:sldMk cId="0" sldId="271"/>
            <ac:inkMk id="58400" creationId="{FFA476AB-7E75-BA7C-B537-5D37817F97A8}"/>
          </ac:inkMkLst>
        </pc:inkChg>
        <pc:inkChg chg="add mod">
          <ac:chgData name="Udoy Saha" userId="ce9b98277322625b" providerId="LiveId" clId="{4C68A59F-3EEE-4B65-A096-DDDA36940294}" dt="2023-10-30T01:27:20.973" v="312"/>
          <ac:inkMkLst>
            <pc:docMk/>
            <pc:sldMk cId="0" sldId="271"/>
            <ac:inkMk id="58401" creationId="{8CD71C1A-2A52-A8C1-6464-6E1DB264B29E}"/>
          </ac:inkMkLst>
        </pc:inkChg>
      </pc:sldChg>
      <pc:sldChg chg="addSp delSp modSp mod">
        <pc:chgData name="Udoy Saha" userId="ce9b98277322625b" providerId="LiveId" clId="{4C68A59F-3EEE-4B65-A096-DDDA36940294}" dt="2023-10-30T01:06:08.655" v="144"/>
        <pc:sldMkLst>
          <pc:docMk/>
          <pc:sldMk cId="1080481470" sldId="385"/>
        </pc:sldMkLst>
        <pc:grpChg chg="mod">
          <ac:chgData name="Udoy Saha" userId="ce9b98277322625b" providerId="LiveId" clId="{4C68A59F-3EEE-4B65-A096-DDDA36940294}" dt="2023-10-30T01:01:10.535" v="8"/>
          <ac:grpSpMkLst>
            <pc:docMk/>
            <pc:sldMk cId="1080481470" sldId="385"/>
            <ac:grpSpMk id="13" creationId="{0BC8E3F8-58DE-419A-FF8F-94D836DED625}"/>
          </ac:grpSpMkLst>
        </pc:grpChg>
        <pc:grpChg chg="mod">
          <ac:chgData name="Udoy Saha" userId="ce9b98277322625b" providerId="LiveId" clId="{4C68A59F-3EEE-4B65-A096-DDDA36940294}" dt="2023-10-30T01:02:07.344" v="16"/>
          <ac:grpSpMkLst>
            <pc:docMk/>
            <pc:sldMk cId="1080481470" sldId="385"/>
            <ac:grpSpMk id="21" creationId="{DAF8EC13-B372-0527-DB69-C060F764D5E9}"/>
          </ac:grpSpMkLst>
        </pc:grpChg>
        <pc:grpChg chg="mod">
          <ac:chgData name="Udoy Saha" userId="ce9b98277322625b" providerId="LiveId" clId="{4C68A59F-3EEE-4B65-A096-DDDA36940294}" dt="2023-10-30T01:02:13.531" v="19"/>
          <ac:grpSpMkLst>
            <pc:docMk/>
            <pc:sldMk cId="1080481470" sldId="385"/>
            <ac:grpSpMk id="24" creationId="{A9F5230E-C2F8-201F-3F0A-C64CE9FFBF92}"/>
          </ac:grpSpMkLst>
        </pc:grpChg>
        <pc:grpChg chg="del mod">
          <ac:chgData name="Udoy Saha" userId="ce9b98277322625b" providerId="LiveId" clId="{4C68A59F-3EEE-4B65-A096-DDDA36940294}" dt="2023-10-30T01:04:46.283" v="103"/>
          <ac:grpSpMkLst>
            <pc:docMk/>
            <pc:sldMk cId="1080481470" sldId="385"/>
            <ac:grpSpMk id="29" creationId="{4A77DFB4-1C3B-406A-DBBF-1E85C0A75E99}"/>
          </ac:grpSpMkLst>
        </pc:grpChg>
        <pc:grpChg chg="mod">
          <ac:chgData name="Udoy Saha" userId="ce9b98277322625b" providerId="LiveId" clId="{4C68A59F-3EEE-4B65-A096-DDDA36940294}" dt="2023-10-30T01:02:27.783" v="29"/>
          <ac:grpSpMkLst>
            <pc:docMk/>
            <pc:sldMk cId="1080481470" sldId="385"/>
            <ac:grpSpMk id="34" creationId="{3A1C3F85-8C1D-CA92-AB63-7BDC8128EE9D}"/>
          </ac:grpSpMkLst>
        </pc:grpChg>
        <pc:grpChg chg="del mod">
          <ac:chgData name="Udoy Saha" userId="ce9b98277322625b" providerId="LiveId" clId="{4C68A59F-3EEE-4B65-A096-DDDA36940294}" dt="2023-10-30T01:03:04.820" v="46"/>
          <ac:grpSpMkLst>
            <pc:docMk/>
            <pc:sldMk cId="1080481470" sldId="385"/>
            <ac:grpSpMk id="39" creationId="{5BA2A656-A4B7-1B9C-6CDB-DFB986E30A24}"/>
          </ac:grpSpMkLst>
        </pc:grpChg>
        <pc:grpChg chg="del mod">
          <ac:chgData name="Udoy Saha" userId="ce9b98277322625b" providerId="LiveId" clId="{4C68A59F-3EEE-4B65-A096-DDDA36940294}" dt="2023-10-30T01:02:45.155" v="40"/>
          <ac:grpSpMkLst>
            <pc:docMk/>
            <pc:sldMk cId="1080481470" sldId="385"/>
            <ac:grpSpMk id="42" creationId="{1D2EDA1B-445B-815B-9C49-A9E87C53E86B}"/>
          </ac:grpSpMkLst>
        </pc:grpChg>
        <pc:grpChg chg="mod">
          <ac:chgData name="Udoy Saha" userId="ce9b98277322625b" providerId="LiveId" clId="{4C68A59F-3EEE-4B65-A096-DDDA36940294}" dt="2023-10-30T01:02:45.155" v="40"/>
          <ac:grpSpMkLst>
            <pc:docMk/>
            <pc:sldMk cId="1080481470" sldId="385"/>
            <ac:grpSpMk id="45" creationId="{ECF89F2A-EA32-6925-D662-356EF8FF0092}"/>
          </ac:grpSpMkLst>
        </pc:grpChg>
        <pc:grpChg chg="del mod">
          <ac:chgData name="Udoy Saha" userId="ce9b98277322625b" providerId="LiveId" clId="{4C68A59F-3EEE-4B65-A096-DDDA36940294}" dt="2023-10-30T01:03:19.906" v="56"/>
          <ac:grpSpMkLst>
            <pc:docMk/>
            <pc:sldMk cId="1080481470" sldId="385"/>
            <ac:grpSpMk id="51" creationId="{0A542ADD-87B6-71A1-6CCE-01FA7D8970C6}"/>
          </ac:grpSpMkLst>
        </pc:grpChg>
        <pc:grpChg chg="del mod">
          <ac:chgData name="Udoy Saha" userId="ce9b98277322625b" providerId="LiveId" clId="{4C68A59F-3EEE-4B65-A096-DDDA36940294}" dt="2023-10-30T01:03:15.272" v="54"/>
          <ac:grpSpMkLst>
            <pc:docMk/>
            <pc:sldMk cId="1080481470" sldId="385"/>
            <ac:grpSpMk id="56" creationId="{15976626-EF30-F4A6-6786-8B3897ED0680}"/>
          </ac:grpSpMkLst>
        </pc:grpChg>
        <pc:grpChg chg="mod">
          <ac:chgData name="Udoy Saha" userId="ce9b98277322625b" providerId="LiveId" clId="{4C68A59F-3EEE-4B65-A096-DDDA36940294}" dt="2023-10-30T01:03:15.272" v="54"/>
          <ac:grpSpMkLst>
            <pc:docMk/>
            <pc:sldMk cId="1080481470" sldId="385"/>
            <ac:grpSpMk id="59" creationId="{224DF9EA-EA4B-27C8-157C-9F476F296515}"/>
          </ac:grpSpMkLst>
        </pc:grpChg>
        <pc:grpChg chg="del mod">
          <ac:chgData name="Udoy Saha" userId="ce9b98277322625b" providerId="LiveId" clId="{4C68A59F-3EEE-4B65-A096-DDDA36940294}" dt="2023-10-30T01:04:46.283" v="103"/>
          <ac:grpSpMkLst>
            <pc:docMk/>
            <pc:sldMk cId="1080481470" sldId="385"/>
            <ac:grpSpMk id="61" creationId="{A850B6C7-1579-69EA-B741-4A33B82C114D}"/>
          </ac:grpSpMkLst>
        </pc:grpChg>
        <pc:grpChg chg="mod">
          <ac:chgData name="Udoy Saha" userId="ce9b98277322625b" providerId="LiveId" clId="{4C68A59F-3EEE-4B65-A096-DDDA36940294}" dt="2023-10-30T01:03:56.576" v="63"/>
          <ac:grpSpMkLst>
            <pc:docMk/>
            <pc:sldMk cId="1080481470" sldId="385"/>
            <ac:grpSpMk id="68" creationId="{21A845A2-9974-A724-6D39-1C5B25D55698}"/>
          </ac:grpSpMkLst>
        </pc:grpChg>
        <pc:grpChg chg="del mod">
          <ac:chgData name="Udoy Saha" userId="ce9b98277322625b" providerId="LiveId" clId="{4C68A59F-3EEE-4B65-A096-DDDA36940294}" dt="2023-10-30T01:04:13.295" v="78"/>
          <ac:grpSpMkLst>
            <pc:docMk/>
            <pc:sldMk cId="1080481470" sldId="385"/>
            <ac:grpSpMk id="72" creationId="{3E46EBDC-2623-E004-07B5-8D959613EF35}"/>
          </ac:grpSpMkLst>
        </pc:grpChg>
        <pc:grpChg chg="del mod">
          <ac:chgData name="Udoy Saha" userId="ce9b98277322625b" providerId="LiveId" clId="{4C68A59F-3EEE-4B65-A096-DDDA36940294}" dt="2023-10-30T01:04:46.283" v="103"/>
          <ac:grpSpMkLst>
            <pc:docMk/>
            <pc:sldMk cId="1080481470" sldId="385"/>
            <ac:grpSpMk id="76" creationId="{B04AD0B0-0E6B-45D6-AA4B-8E825D9610D1}"/>
          </ac:grpSpMkLst>
        </pc:grpChg>
        <pc:grpChg chg="del mod">
          <ac:chgData name="Udoy Saha" userId="ce9b98277322625b" providerId="LiveId" clId="{4C68A59F-3EEE-4B65-A096-DDDA36940294}" dt="2023-10-30T01:04:28.351" v="90"/>
          <ac:grpSpMkLst>
            <pc:docMk/>
            <pc:sldMk cId="1080481470" sldId="385"/>
            <ac:grpSpMk id="83" creationId="{3DA1D00C-6E7B-7DC8-10A4-80D4C7A7D30D}"/>
          </ac:grpSpMkLst>
        </pc:grpChg>
        <pc:grpChg chg="del mod">
          <ac:chgData name="Udoy Saha" userId="ce9b98277322625b" providerId="LiveId" clId="{4C68A59F-3EEE-4B65-A096-DDDA36940294}" dt="2023-10-30T01:04:32.084" v="93"/>
          <ac:grpSpMkLst>
            <pc:docMk/>
            <pc:sldMk cId="1080481470" sldId="385"/>
            <ac:grpSpMk id="88" creationId="{25109185-D80B-AAD8-D719-5257F5C866A1}"/>
          </ac:grpSpMkLst>
        </pc:grpChg>
        <pc:grpChg chg="del mod">
          <ac:chgData name="Udoy Saha" userId="ce9b98277322625b" providerId="LiveId" clId="{4C68A59F-3EEE-4B65-A096-DDDA36940294}" dt="2023-10-30T01:04:42.706" v="100"/>
          <ac:grpSpMkLst>
            <pc:docMk/>
            <pc:sldMk cId="1080481470" sldId="385"/>
            <ac:grpSpMk id="95" creationId="{F9572B14-D5D3-E905-852A-3131D42B7477}"/>
          </ac:grpSpMkLst>
        </pc:grpChg>
        <pc:grpChg chg="mod">
          <ac:chgData name="Udoy Saha" userId="ce9b98277322625b" providerId="LiveId" clId="{4C68A59F-3EEE-4B65-A096-DDDA36940294}" dt="2023-10-30T01:04:32.084" v="93"/>
          <ac:grpSpMkLst>
            <pc:docMk/>
            <pc:sldMk cId="1080481470" sldId="385"/>
            <ac:grpSpMk id="98" creationId="{5DC4D71F-9E03-5111-5A3E-7E55EF10A5DE}"/>
          </ac:grpSpMkLst>
        </pc:grpChg>
        <pc:grpChg chg="del mod">
          <ac:chgData name="Udoy Saha" userId="ce9b98277322625b" providerId="LiveId" clId="{4C68A59F-3EEE-4B65-A096-DDDA36940294}" dt="2023-10-30T01:05:06.034" v="113"/>
          <ac:grpSpMkLst>
            <pc:docMk/>
            <pc:sldMk cId="1080481470" sldId="385"/>
            <ac:grpSpMk id="105" creationId="{327814BA-2E80-02B5-D8A7-1116579BDD53}"/>
          </ac:grpSpMkLst>
        </pc:grpChg>
        <pc:grpChg chg="mod">
          <ac:chgData name="Udoy Saha" userId="ce9b98277322625b" providerId="LiveId" clId="{4C68A59F-3EEE-4B65-A096-DDDA36940294}" dt="2023-10-30T01:04:46.283" v="103"/>
          <ac:grpSpMkLst>
            <pc:docMk/>
            <pc:sldMk cId="1080481470" sldId="385"/>
            <ac:grpSpMk id="108" creationId="{F94A45DC-603E-6759-C4DA-C2863CCD12E9}"/>
          </ac:grpSpMkLst>
        </pc:grpChg>
        <pc:grpChg chg="del mod">
          <ac:chgData name="Udoy Saha" userId="ce9b98277322625b" providerId="LiveId" clId="{4C68A59F-3EEE-4B65-A096-DDDA36940294}" dt="2023-10-30T01:05:06.034" v="113"/>
          <ac:grpSpMkLst>
            <pc:docMk/>
            <pc:sldMk cId="1080481470" sldId="385"/>
            <ac:grpSpMk id="115" creationId="{A69B57C5-C847-761B-1D5C-3E2F742BA189}"/>
          </ac:grpSpMkLst>
        </pc:grpChg>
        <pc:grpChg chg="del mod">
          <ac:chgData name="Udoy Saha" userId="ce9b98277322625b" providerId="LiveId" clId="{4C68A59F-3EEE-4B65-A096-DDDA36940294}" dt="2023-10-30T01:05:06.034" v="113"/>
          <ac:grpSpMkLst>
            <pc:docMk/>
            <pc:sldMk cId="1080481470" sldId="385"/>
            <ac:grpSpMk id="116" creationId="{850A4E47-1BC0-6D2A-CC5B-42A7F9132CA0}"/>
          </ac:grpSpMkLst>
        </pc:grpChg>
        <pc:grpChg chg="del mod">
          <ac:chgData name="Udoy Saha" userId="ce9b98277322625b" providerId="LiveId" clId="{4C68A59F-3EEE-4B65-A096-DDDA36940294}" dt="2023-10-30T01:05:08.075" v="115"/>
          <ac:grpSpMkLst>
            <pc:docMk/>
            <pc:sldMk cId="1080481470" sldId="385"/>
            <ac:grpSpMk id="119" creationId="{36F1A5B7-6E6D-1B4F-AEEB-70B4509798B2}"/>
          </ac:grpSpMkLst>
        </pc:grpChg>
        <pc:grpChg chg="del mod">
          <ac:chgData name="Udoy Saha" userId="ce9b98277322625b" providerId="LiveId" clId="{4C68A59F-3EEE-4B65-A096-DDDA36940294}" dt="2023-10-30T01:05:16.900" v="120"/>
          <ac:grpSpMkLst>
            <pc:docMk/>
            <pc:sldMk cId="1080481470" sldId="385"/>
            <ac:grpSpMk id="121" creationId="{C90FE7CA-94FC-A464-14DC-982B27FFCDD7}"/>
          </ac:grpSpMkLst>
        </pc:grpChg>
        <pc:grpChg chg="del mod">
          <ac:chgData name="Udoy Saha" userId="ce9b98277322625b" providerId="LiveId" clId="{4C68A59F-3EEE-4B65-A096-DDDA36940294}" dt="2023-10-30T01:05:44.729" v="135"/>
          <ac:grpSpMkLst>
            <pc:docMk/>
            <pc:sldMk cId="1080481470" sldId="385"/>
            <ac:grpSpMk id="126" creationId="{AAE487CE-7135-3DCA-68C8-59FED7EF454C}"/>
          </ac:grpSpMkLst>
        </pc:grpChg>
        <pc:grpChg chg="del mod">
          <ac:chgData name="Udoy Saha" userId="ce9b98277322625b" providerId="LiveId" clId="{4C68A59F-3EEE-4B65-A096-DDDA36940294}" dt="2023-10-30T01:05:44.729" v="135"/>
          <ac:grpSpMkLst>
            <pc:docMk/>
            <pc:sldMk cId="1080481470" sldId="385"/>
            <ac:grpSpMk id="131" creationId="{91B704DF-BEB1-E38A-335C-AD36B912007D}"/>
          </ac:grpSpMkLst>
        </pc:grpChg>
        <pc:grpChg chg="del mod">
          <ac:chgData name="Udoy Saha" userId="ce9b98277322625b" providerId="LiveId" clId="{4C68A59F-3EEE-4B65-A096-DDDA36940294}" dt="2023-10-30T01:05:44.729" v="135"/>
          <ac:grpSpMkLst>
            <pc:docMk/>
            <pc:sldMk cId="1080481470" sldId="385"/>
            <ac:grpSpMk id="136" creationId="{15C08BB9-ECDD-7098-0FBD-C868451065C1}"/>
          </ac:grpSpMkLst>
        </pc:grpChg>
        <pc:grpChg chg="del mod">
          <ac:chgData name="Udoy Saha" userId="ce9b98277322625b" providerId="LiveId" clId="{4C68A59F-3EEE-4B65-A096-DDDA36940294}" dt="2023-10-30T01:05:44.729" v="135"/>
          <ac:grpSpMkLst>
            <pc:docMk/>
            <pc:sldMk cId="1080481470" sldId="385"/>
            <ac:grpSpMk id="139" creationId="{2266C5E1-3CA7-7876-8D4E-63996EF253AB}"/>
          </ac:grpSpMkLst>
        </pc:grpChg>
        <pc:grpChg chg="del mod">
          <ac:chgData name="Udoy Saha" userId="ce9b98277322625b" providerId="LiveId" clId="{4C68A59F-3EEE-4B65-A096-DDDA36940294}" dt="2023-10-30T01:06:08.655" v="144"/>
          <ac:grpSpMkLst>
            <pc:docMk/>
            <pc:sldMk cId="1080481470" sldId="385"/>
            <ac:grpSpMk id="141" creationId="{A905F404-6BBC-A558-F9C2-53AE61680210}"/>
          </ac:grpSpMkLst>
        </pc:grpChg>
        <pc:grpChg chg="del mod">
          <ac:chgData name="Udoy Saha" userId="ce9b98277322625b" providerId="LiveId" clId="{4C68A59F-3EEE-4B65-A096-DDDA36940294}" dt="2023-10-30T01:06:08.655" v="144"/>
          <ac:grpSpMkLst>
            <pc:docMk/>
            <pc:sldMk cId="1080481470" sldId="385"/>
            <ac:grpSpMk id="150" creationId="{1CECFF38-DE38-7CE9-A19E-33C86CC0944F}"/>
          </ac:grpSpMkLst>
        </pc:grpChg>
        <pc:grpChg chg="mod">
          <ac:chgData name="Udoy Saha" userId="ce9b98277322625b" providerId="LiveId" clId="{4C68A59F-3EEE-4B65-A096-DDDA36940294}" dt="2023-10-30T01:06:08.655" v="144"/>
          <ac:grpSpMkLst>
            <pc:docMk/>
            <pc:sldMk cId="1080481470" sldId="385"/>
            <ac:grpSpMk id="151" creationId="{A8C36CFA-AA1A-C640-C45D-05B0EAB62350}"/>
          </ac:grpSpMkLst>
        </pc:grpChg>
        <pc:inkChg chg="add">
          <ac:chgData name="Udoy Saha" userId="ce9b98277322625b" providerId="LiveId" clId="{4C68A59F-3EEE-4B65-A096-DDDA36940294}" dt="2023-10-30T01:00:52.508" v="0" actId="9405"/>
          <ac:inkMkLst>
            <pc:docMk/>
            <pc:sldMk cId="1080481470" sldId="385"/>
            <ac:inkMk id="5" creationId="{2E1BF166-31EF-4889-DFE0-7BA4AA517755}"/>
          </ac:inkMkLst>
        </pc:inkChg>
        <pc:inkChg chg="add">
          <ac:chgData name="Udoy Saha" userId="ce9b98277322625b" providerId="LiveId" clId="{4C68A59F-3EEE-4B65-A096-DDDA36940294}" dt="2023-10-30T01:00:56.996" v="1" actId="9405"/>
          <ac:inkMkLst>
            <pc:docMk/>
            <pc:sldMk cId="1080481470" sldId="385"/>
            <ac:inkMk id="6" creationId="{A7421F05-6F75-F9CF-586A-C1FD167A22DA}"/>
          </ac:inkMkLst>
        </pc:inkChg>
        <pc:inkChg chg="add mod">
          <ac:chgData name="Udoy Saha" userId="ce9b98277322625b" providerId="LiveId" clId="{4C68A59F-3EEE-4B65-A096-DDDA36940294}" dt="2023-10-30T01:01:10.535" v="8"/>
          <ac:inkMkLst>
            <pc:docMk/>
            <pc:sldMk cId="1080481470" sldId="385"/>
            <ac:inkMk id="7" creationId="{55B81EA4-1D41-3FBF-C34E-4B7B19518373}"/>
          </ac:inkMkLst>
        </pc:inkChg>
        <pc:inkChg chg="add mod">
          <ac:chgData name="Udoy Saha" userId="ce9b98277322625b" providerId="LiveId" clId="{4C68A59F-3EEE-4B65-A096-DDDA36940294}" dt="2023-10-30T01:01:10.535" v="8"/>
          <ac:inkMkLst>
            <pc:docMk/>
            <pc:sldMk cId="1080481470" sldId="385"/>
            <ac:inkMk id="8" creationId="{55FCDAD6-84CC-8778-5B4C-70F0BAA0E51B}"/>
          </ac:inkMkLst>
        </pc:inkChg>
        <pc:inkChg chg="add mod">
          <ac:chgData name="Udoy Saha" userId="ce9b98277322625b" providerId="LiveId" clId="{4C68A59F-3EEE-4B65-A096-DDDA36940294}" dt="2023-10-30T01:01:10.535" v="8"/>
          <ac:inkMkLst>
            <pc:docMk/>
            <pc:sldMk cId="1080481470" sldId="385"/>
            <ac:inkMk id="9" creationId="{C63203F1-318E-C379-6CFB-FD688EBFACA5}"/>
          </ac:inkMkLst>
        </pc:inkChg>
        <pc:inkChg chg="add mod">
          <ac:chgData name="Udoy Saha" userId="ce9b98277322625b" providerId="LiveId" clId="{4C68A59F-3EEE-4B65-A096-DDDA36940294}" dt="2023-10-30T01:01:10.535" v="8"/>
          <ac:inkMkLst>
            <pc:docMk/>
            <pc:sldMk cId="1080481470" sldId="385"/>
            <ac:inkMk id="10" creationId="{DEC7B9AE-F97D-2BA0-185A-8780524EDA29}"/>
          </ac:inkMkLst>
        </pc:inkChg>
        <pc:inkChg chg="add mod">
          <ac:chgData name="Udoy Saha" userId="ce9b98277322625b" providerId="LiveId" clId="{4C68A59F-3EEE-4B65-A096-DDDA36940294}" dt="2023-10-30T01:01:10.535" v="8"/>
          <ac:inkMkLst>
            <pc:docMk/>
            <pc:sldMk cId="1080481470" sldId="385"/>
            <ac:inkMk id="11" creationId="{3AFCD00C-2F26-BD25-CE6C-2BB92447F0D2}"/>
          </ac:inkMkLst>
        </pc:inkChg>
        <pc:inkChg chg="add mod">
          <ac:chgData name="Udoy Saha" userId="ce9b98277322625b" providerId="LiveId" clId="{4C68A59F-3EEE-4B65-A096-DDDA36940294}" dt="2023-10-30T01:01:10.535" v="8"/>
          <ac:inkMkLst>
            <pc:docMk/>
            <pc:sldMk cId="1080481470" sldId="385"/>
            <ac:inkMk id="12" creationId="{C6E997E3-12ED-CFDA-24DF-34D5AF7ED776}"/>
          </ac:inkMkLst>
        </pc:inkChg>
        <pc:inkChg chg="add">
          <ac:chgData name="Udoy Saha" userId="ce9b98277322625b" providerId="LiveId" clId="{4C68A59F-3EEE-4B65-A096-DDDA36940294}" dt="2023-10-30T01:01:11.357" v="9" actId="9405"/>
          <ac:inkMkLst>
            <pc:docMk/>
            <pc:sldMk cId="1080481470" sldId="385"/>
            <ac:inkMk id="14" creationId="{56833F9E-6996-96D1-939B-CA4554DCD40D}"/>
          </ac:inkMkLst>
        </pc:inkChg>
        <pc:inkChg chg="add">
          <ac:chgData name="Udoy Saha" userId="ce9b98277322625b" providerId="LiveId" clId="{4C68A59F-3EEE-4B65-A096-DDDA36940294}" dt="2023-10-30T01:02:00.437" v="10" actId="9405"/>
          <ac:inkMkLst>
            <pc:docMk/>
            <pc:sldMk cId="1080481470" sldId="385"/>
            <ac:inkMk id="15" creationId="{9CF4FCEB-FD19-D7A6-9565-5E081766CE92}"/>
          </ac:inkMkLst>
        </pc:inkChg>
        <pc:inkChg chg="add mod">
          <ac:chgData name="Udoy Saha" userId="ce9b98277322625b" providerId="LiveId" clId="{4C68A59F-3EEE-4B65-A096-DDDA36940294}" dt="2023-10-30T01:02:07.344" v="16"/>
          <ac:inkMkLst>
            <pc:docMk/>
            <pc:sldMk cId="1080481470" sldId="385"/>
            <ac:inkMk id="16" creationId="{13E98FAD-A062-111D-8A42-D39ACABBC754}"/>
          </ac:inkMkLst>
        </pc:inkChg>
        <pc:inkChg chg="add mod">
          <ac:chgData name="Udoy Saha" userId="ce9b98277322625b" providerId="LiveId" clId="{4C68A59F-3EEE-4B65-A096-DDDA36940294}" dt="2023-10-30T01:02:07.344" v="16"/>
          <ac:inkMkLst>
            <pc:docMk/>
            <pc:sldMk cId="1080481470" sldId="385"/>
            <ac:inkMk id="17" creationId="{588D2253-00FA-7AE3-6268-2C518E034436}"/>
          </ac:inkMkLst>
        </pc:inkChg>
        <pc:inkChg chg="add mod">
          <ac:chgData name="Udoy Saha" userId="ce9b98277322625b" providerId="LiveId" clId="{4C68A59F-3EEE-4B65-A096-DDDA36940294}" dt="2023-10-30T01:02:07.344" v="16"/>
          <ac:inkMkLst>
            <pc:docMk/>
            <pc:sldMk cId="1080481470" sldId="385"/>
            <ac:inkMk id="18" creationId="{5982DE3A-6577-EFC7-EDB3-B60197D556E1}"/>
          </ac:inkMkLst>
        </pc:inkChg>
        <pc:inkChg chg="add mod">
          <ac:chgData name="Udoy Saha" userId="ce9b98277322625b" providerId="LiveId" clId="{4C68A59F-3EEE-4B65-A096-DDDA36940294}" dt="2023-10-30T01:02:07.344" v="16"/>
          <ac:inkMkLst>
            <pc:docMk/>
            <pc:sldMk cId="1080481470" sldId="385"/>
            <ac:inkMk id="19" creationId="{4B7D5DEF-B8C1-F909-96EF-C3C8020DFA18}"/>
          </ac:inkMkLst>
        </pc:inkChg>
        <pc:inkChg chg="add mod">
          <ac:chgData name="Udoy Saha" userId="ce9b98277322625b" providerId="LiveId" clId="{4C68A59F-3EEE-4B65-A096-DDDA36940294}" dt="2023-10-30T01:02:07.344" v="16"/>
          <ac:inkMkLst>
            <pc:docMk/>
            <pc:sldMk cId="1080481470" sldId="385"/>
            <ac:inkMk id="20" creationId="{D84F45A8-070A-0866-5994-146917742BA9}"/>
          </ac:inkMkLst>
        </pc:inkChg>
        <pc:inkChg chg="add mod">
          <ac:chgData name="Udoy Saha" userId="ce9b98277322625b" providerId="LiveId" clId="{4C68A59F-3EEE-4B65-A096-DDDA36940294}" dt="2023-10-30T01:02:13.531" v="19"/>
          <ac:inkMkLst>
            <pc:docMk/>
            <pc:sldMk cId="1080481470" sldId="385"/>
            <ac:inkMk id="22" creationId="{B070C790-DE1B-0564-5197-E0D8754482FD}"/>
          </ac:inkMkLst>
        </pc:inkChg>
        <pc:inkChg chg="add mod">
          <ac:chgData name="Udoy Saha" userId="ce9b98277322625b" providerId="LiveId" clId="{4C68A59F-3EEE-4B65-A096-DDDA36940294}" dt="2023-10-30T01:02:13.531" v="19"/>
          <ac:inkMkLst>
            <pc:docMk/>
            <pc:sldMk cId="1080481470" sldId="385"/>
            <ac:inkMk id="23" creationId="{E0B6D148-C902-1E12-23ED-E9E1E1FD1FC8}"/>
          </ac:inkMkLst>
        </pc:inkChg>
        <pc:inkChg chg="add mod">
          <ac:chgData name="Udoy Saha" userId="ce9b98277322625b" providerId="LiveId" clId="{4C68A59F-3EEE-4B65-A096-DDDA36940294}" dt="2023-10-30T01:04:46.283" v="103"/>
          <ac:inkMkLst>
            <pc:docMk/>
            <pc:sldMk cId="1080481470" sldId="385"/>
            <ac:inkMk id="25" creationId="{35B1C263-AFF5-E1C1-595D-5F40E1F04444}"/>
          </ac:inkMkLst>
        </pc:inkChg>
        <pc:inkChg chg="add mod">
          <ac:chgData name="Udoy Saha" userId="ce9b98277322625b" providerId="LiveId" clId="{4C68A59F-3EEE-4B65-A096-DDDA36940294}" dt="2023-10-30T01:04:46.283" v="103"/>
          <ac:inkMkLst>
            <pc:docMk/>
            <pc:sldMk cId="1080481470" sldId="385"/>
            <ac:inkMk id="26" creationId="{F36F8DDF-8D11-103C-CEA0-125F0C93752E}"/>
          </ac:inkMkLst>
        </pc:inkChg>
        <pc:inkChg chg="add mod">
          <ac:chgData name="Udoy Saha" userId="ce9b98277322625b" providerId="LiveId" clId="{4C68A59F-3EEE-4B65-A096-DDDA36940294}" dt="2023-10-30T01:04:46.283" v="103"/>
          <ac:inkMkLst>
            <pc:docMk/>
            <pc:sldMk cId="1080481470" sldId="385"/>
            <ac:inkMk id="27" creationId="{2ABFE516-E881-28CF-3F11-74DE294649FD}"/>
          </ac:inkMkLst>
        </pc:inkChg>
        <pc:inkChg chg="add mod">
          <ac:chgData name="Udoy Saha" userId="ce9b98277322625b" providerId="LiveId" clId="{4C68A59F-3EEE-4B65-A096-DDDA36940294}" dt="2023-10-30T01:04:46.283" v="103"/>
          <ac:inkMkLst>
            <pc:docMk/>
            <pc:sldMk cId="1080481470" sldId="385"/>
            <ac:inkMk id="28" creationId="{8E205F23-AAB6-0E74-6700-634A731F0CF3}"/>
          </ac:inkMkLst>
        </pc:inkChg>
        <pc:inkChg chg="add mod">
          <ac:chgData name="Udoy Saha" userId="ce9b98277322625b" providerId="LiveId" clId="{4C68A59F-3EEE-4B65-A096-DDDA36940294}" dt="2023-10-30T01:02:27.783" v="29"/>
          <ac:inkMkLst>
            <pc:docMk/>
            <pc:sldMk cId="1080481470" sldId="385"/>
            <ac:inkMk id="30" creationId="{86A27D98-49C4-8E1D-24F9-B69F56405AB5}"/>
          </ac:inkMkLst>
        </pc:inkChg>
        <pc:inkChg chg="add mod">
          <ac:chgData name="Udoy Saha" userId="ce9b98277322625b" providerId="LiveId" clId="{4C68A59F-3EEE-4B65-A096-DDDA36940294}" dt="2023-10-30T01:02:27.783" v="29"/>
          <ac:inkMkLst>
            <pc:docMk/>
            <pc:sldMk cId="1080481470" sldId="385"/>
            <ac:inkMk id="31" creationId="{4F222AA6-F99B-DB42-F05F-A751C1A21C1A}"/>
          </ac:inkMkLst>
        </pc:inkChg>
        <pc:inkChg chg="add mod">
          <ac:chgData name="Udoy Saha" userId="ce9b98277322625b" providerId="LiveId" clId="{4C68A59F-3EEE-4B65-A096-DDDA36940294}" dt="2023-10-30T01:02:27.783" v="29"/>
          <ac:inkMkLst>
            <pc:docMk/>
            <pc:sldMk cId="1080481470" sldId="385"/>
            <ac:inkMk id="32" creationId="{255B2AEF-640E-001E-17C7-4EB5DBBAFF3D}"/>
          </ac:inkMkLst>
        </pc:inkChg>
        <pc:inkChg chg="add mod">
          <ac:chgData name="Udoy Saha" userId="ce9b98277322625b" providerId="LiveId" clId="{4C68A59F-3EEE-4B65-A096-DDDA36940294}" dt="2023-10-30T01:02:27.783" v="29"/>
          <ac:inkMkLst>
            <pc:docMk/>
            <pc:sldMk cId="1080481470" sldId="385"/>
            <ac:inkMk id="33" creationId="{F1FFC938-5B2F-3552-0548-C1CE8406F54A}"/>
          </ac:inkMkLst>
        </pc:inkChg>
        <pc:inkChg chg="add">
          <ac:chgData name="Udoy Saha" userId="ce9b98277322625b" providerId="LiveId" clId="{4C68A59F-3EEE-4B65-A096-DDDA36940294}" dt="2023-10-30T01:02:31.820" v="30" actId="9405"/>
          <ac:inkMkLst>
            <pc:docMk/>
            <pc:sldMk cId="1080481470" sldId="385"/>
            <ac:inkMk id="35" creationId="{852B7645-9BF2-2CEA-9E1B-FFF8E32C8EF8}"/>
          </ac:inkMkLst>
        </pc:inkChg>
        <pc:inkChg chg="add mod">
          <ac:chgData name="Udoy Saha" userId="ce9b98277322625b" providerId="LiveId" clId="{4C68A59F-3EEE-4B65-A096-DDDA36940294}" dt="2023-10-30T01:04:46.283" v="103"/>
          <ac:inkMkLst>
            <pc:docMk/>
            <pc:sldMk cId="1080481470" sldId="385"/>
            <ac:inkMk id="36" creationId="{12DCA1B7-8CF2-E904-9C77-FD89588FAA23}"/>
          </ac:inkMkLst>
        </pc:inkChg>
        <pc:inkChg chg="add mod">
          <ac:chgData name="Udoy Saha" userId="ce9b98277322625b" providerId="LiveId" clId="{4C68A59F-3EEE-4B65-A096-DDDA36940294}" dt="2023-10-30T01:04:46.283" v="103"/>
          <ac:inkMkLst>
            <pc:docMk/>
            <pc:sldMk cId="1080481470" sldId="385"/>
            <ac:inkMk id="37" creationId="{48137A64-F9B0-A829-29D2-5846B832802D}"/>
          </ac:inkMkLst>
        </pc:inkChg>
        <pc:inkChg chg="add mod">
          <ac:chgData name="Udoy Saha" userId="ce9b98277322625b" providerId="LiveId" clId="{4C68A59F-3EEE-4B65-A096-DDDA36940294}" dt="2023-10-30T01:04:46.283" v="103"/>
          <ac:inkMkLst>
            <pc:docMk/>
            <pc:sldMk cId="1080481470" sldId="385"/>
            <ac:inkMk id="38" creationId="{78BD46E3-EF0D-B6D5-5D91-EFC2F70D9396}"/>
          </ac:inkMkLst>
        </pc:inkChg>
        <pc:inkChg chg="add mod">
          <ac:chgData name="Udoy Saha" userId="ce9b98277322625b" providerId="LiveId" clId="{4C68A59F-3EEE-4B65-A096-DDDA36940294}" dt="2023-10-30T01:02:45.155" v="40"/>
          <ac:inkMkLst>
            <pc:docMk/>
            <pc:sldMk cId="1080481470" sldId="385"/>
            <ac:inkMk id="40" creationId="{2AE58CFE-1539-E813-F6BC-F9FDCB1B375E}"/>
          </ac:inkMkLst>
        </pc:inkChg>
        <pc:inkChg chg="add mod">
          <ac:chgData name="Udoy Saha" userId="ce9b98277322625b" providerId="LiveId" clId="{4C68A59F-3EEE-4B65-A096-DDDA36940294}" dt="2023-10-30T01:02:45.155" v="40"/>
          <ac:inkMkLst>
            <pc:docMk/>
            <pc:sldMk cId="1080481470" sldId="385"/>
            <ac:inkMk id="41" creationId="{3D8F6B06-6B64-2A77-C383-1792AFD9F840}"/>
          </ac:inkMkLst>
        </pc:inkChg>
        <pc:inkChg chg="add mod">
          <ac:chgData name="Udoy Saha" userId="ce9b98277322625b" providerId="LiveId" clId="{4C68A59F-3EEE-4B65-A096-DDDA36940294}" dt="2023-10-30T01:02:45.155" v="40"/>
          <ac:inkMkLst>
            <pc:docMk/>
            <pc:sldMk cId="1080481470" sldId="385"/>
            <ac:inkMk id="43" creationId="{B832569A-91A1-74BE-7C5D-B2BFB82DF854}"/>
          </ac:inkMkLst>
        </pc:inkChg>
        <pc:inkChg chg="add mod">
          <ac:chgData name="Udoy Saha" userId="ce9b98277322625b" providerId="LiveId" clId="{4C68A59F-3EEE-4B65-A096-DDDA36940294}" dt="2023-10-30T01:02:45.155" v="40"/>
          <ac:inkMkLst>
            <pc:docMk/>
            <pc:sldMk cId="1080481470" sldId="385"/>
            <ac:inkMk id="44" creationId="{948271F4-D33C-7C59-57B2-4E55B1B2DD23}"/>
          </ac:inkMkLst>
        </pc:inkChg>
        <pc:inkChg chg="add">
          <ac:chgData name="Udoy Saha" userId="ce9b98277322625b" providerId="LiveId" clId="{4C68A59F-3EEE-4B65-A096-DDDA36940294}" dt="2023-10-30T01:02:48.188" v="41" actId="9405"/>
          <ac:inkMkLst>
            <pc:docMk/>
            <pc:sldMk cId="1080481470" sldId="385"/>
            <ac:inkMk id="46" creationId="{351C0AAF-8D8C-F5A0-CD5F-58BCBBBB7279}"/>
          </ac:inkMkLst>
        </pc:inkChg>
        <pc:inkChg chg="add">
          <ac:chgData name="Udoy Saha" userId="ce9b98277322625b" providerId="LiveId" clId="{4C68A59F-3EEE-4B65-A096-DDDA36940294}" dt="2023-10-30T01:02:53.591" v="42" actId="9405"/>
          <ac:inkMkLst>
            <pc:docMk/>
            <pc:sldMk cId="1080481470" sldId="385"/>
            <ac:inkMk id="47" creationId="{2037FE63-A1F5-701C-F1F9-A550BA7BB0C2}"/>
          </ac:inkMkLst>
        </pc:inkChg>
        <pc:inkChg chg="add">
          <ac:chgData name="Udoy Saha" userId="ce9b98277322625b" providerId="LiveId" clId="{4C68A59F-3EEE-4B65-A096-DDDA36940294}" dt="2023-10-30T01:02:55.400" v="43" actId="9405"/>
          <ac:inkMkLst>
            <pc:docMk/>
            <pc:sldMk cId="1080481470" sldId="385"/>
            <ac:inkMk id="48" creationId="{7911FA5A-C235-B88B-8975-0D6A01D9F290}"/>
          </ac:inkMkLst>
        </pc:inkChg>
        <pc:inkChg chg="add mod">
          <ac:chgData name="Udoy Saha" userId="ce9b98277322625b" providerId="LiveId" clId="{4C68A59F-3EEE-4B65-A096-DDDA36940294}" dt="2023-10-30T01:04:46.283" v="103"/>
          <ac:inkMkLst>
            <pc:docMk/>
            <pc:sldMk cId="1080481470" sldId="385"/>
            <ac:inkMk id="49" creationId="{3FD26259-7836-079F-27B8-92A818D124A9}"/>
          </ac:inkMkLst>
        </pc:inkChg>
        <pc:inkChg chg="add mod">
          <ac:chgData name="Udoy Saha" userId="ce9b98277322625b" providerId="LiveId" clId="{4C68A59F-3EEE-4B65-A096-DDDA36940294}" dt="2023-10-30T01:04:46.283" v="103"/>
          <ac:inkMkLst>
            <pc:docMk/>
            <pc:sldMk cId="1080481470" sldId="385"/>
            <ac:inkMk id="50" creationId="{392AA516-B380-DA41-D19F-468C45874CBA}"/>
          </ac:inkMkLst>
        </pc:inkChg>
        <pc:inkChg chg="add mod">
          <ac:chgData name="Udoy Saha" userId="ce9b98277322625b" providerId="LiveId" clId="{4C68A59F-3EEE-4B65-A096-DDDA36940294}" dt="2023-10-30T01:03:15.272" v="54"/>
          <ac:inkMkLst>
            <pc:docMk/>
            <pc:sldMk cId="1080481470" sldId="385"/>
            <ac:inkMk id="52" creationId="{B6ECEF92-6582-68FF-CCEE-238889289689}"/>
          </ac:inkMkLst>
        </pc:inkChg>
        <pc:inkChg chg="add mod">
          <ac:chgData name="Udoy Saha" userId="ce9b98277322625b" providerId="LiveId" clId="{4C68A59F-3EEE-4B65-A096-DDDA36940294}" dt="2023-10-30T01:03:15.272" v="54"/>
          <ac:inkMkLst>
            <pc:docMk/>
            <pc:sldMk cId="1080481470" sldId="385"/>
            <ac:inkMk id="53" creationId="{29A57E26-C8C1-5BFC-A127-596BE0381DD3}"/>
          </ac:inkMkLst>
        </pc:inkChg>
        <pc:inkChg chg="add mod">
          <ac:chgData name="Udoy Saha" userId="ce9b98277322625b" providerId="LiveId" clId="{4C68A59F-3EEE-4B65-A096-DDDA36940294}" dt="2023-10-30T01:03:15.272" v="54"/>
          <ac:inkMkLst>
            <pc:docMk/>
            <pc:sldMk cId="1080481470" sldId="385"/>
            <ac:inkMk id="54" creationId="{E34AFEB5-3B0E-686D-BD3D-0E27E7D2B915}"/>
          </ac:inkMkLst>
        </pc:inkChg>
        <pc:inkChg chg="add mod">
          <ac:chgData name="Udoy Saha" userId="ce9b98277322625b" providerId="LiveId" clId="{4C68A59F-3EEE-4B65-A096-DDDA36940294}" dt="2023-10-30T01:03:15.272" v="54"/>
          <ac:inkMkLst>
            <pc:docMk/>
            <pc:sldMk cId="1080481470" sldId="385"/>
            <ac:inkMk id="55" creationId="{A2B62D08-ACA1-CF01-6D42-BF4670E45C1A}"/>
          </ac:inkMkLst>
        </pc:inkChg>
        <pc:inkChg chg="add mod">
          <ac:chgData name="Udoy Saha" userId="ce9b98277322625b" providerId="LiveId" clId="{4C68A59F-3EEE-4B65-A096-DDDA36940294}" dt="2023-10-30T01:03:15.272" v="54"/>
          <ac:inkMkLst>
            <pc:docMk/>
            <pc:sldMk cId="1080481470" sldId="385"/>
            <ac:inkMk id="57" creationId="{F2A9FC22-DA86-7210-9B69-EBEA0F44E20D}"/>
          </ac:inkMkLst>
        </pc:inkChg>
        <pc:inkChg chg="add mod">
          <ac:chgData name="Udoy Saha" userId="ce9b98277322625b" providerId="LiveId" clId="{4C68A59F-3EEE-4B65-A096-DDDA36940294}" dt="2023-10-30T01:03:15.272" v="54"/>
          <ac:inkMkLst>
            <pc:docMk/>
            <pc:sldMk cId="1080481470" sldId="385"/>
            <ac:inkMk id="58" creationId="{5FB2992E-6CA9-75EC-7C20-9079EF752504}"/>
          </ac:inkMkLst>
        </pc:inkChg>
        <pc:inkChg chg="add mod">
          <ac:chgData name="Udoy Saha" userId="ce9b98277322625b" providerId="LiveId" clId="{4C68A59F-3EEE-4B65-A096-DDDA36940294}" dt="2023-10-30T01:04:46.283" v="103"/>
          <ac:inkMkLst>
            <pc:docMk/>
            <pc:sldMk cId="1080481470" sldId="385"/>
            <ac:inkMk id="60" creationId="{400DA13F-E15D-1A8B-22D5-B45CAC88C547}"/>
          </ac:inkMkLst>
        </pc:inkChg>
        <pc:inkChg chg="add">
          <ac:chgData name="Udoy Saha" userId="ce9b98277322625b" providerId="LiveId" clId="{4C68A59F-3EEE-4B65-A096-DDDA36940294}" dt="2023-10-30T01:03:46.529" v="57" actId="9405"/>
          <ac:inkMkLst>
            <pc:docMk/>
            <pc:sldMk cId="1080481470" sldId="385"/>
            <ac:inkMk id="62" creationId="{201F708B-567B-CAE5-B7AC-7ABB6BCA6A25}"/>
          </ac:inkMkLst>
        </pc:inkChg>
        <pc:inkChg chg="add mod">
          <ac:chgData name="Udoy Saha" userId="ce9b98277322625b" providerId="LiveId" clId="{4C68A59F-3EEE-4B65-A096-DDDA36940294}" dt="2023-10-30T01:03:56.576" v="63"/>
          <ac:inkMkLst>
            <pc:docMk/>
            <pc:sldMk cId="1080481470" sldId="385"/>
            <ac:inkMk id="63" creationId="{00146B97-0E59-B940-9D03-049717B61910}"/>
          </ac:inkMkLst>
        </pc:inkChg>
        <pc:inkChg chg="add mod">
          <ac:chgData name="Udoy Saha" userId="ce9b98277322625b" providerId="LiveId" clId="{4C68A59F-3EEE-4B65-A096-DDDA36940294}" dt="2023-10-30T01:03:56.576" v="63"/>
          <ac:inkMkLst>
            <pc:docMk/>
            <pc:sldMk cId="1080481470" sldId="385"/>
            <ac:inkMk id="64" creationId="{334A0A0E-A10B-A4FB-B741-A06DF73EA658}"/>
          </ac:inkMkLst>
        </pc:inkChg>
        <pc:inkChg chg="add mod">
          <ac:chgData name="Udoy Saha" userId="ce9b98277322625b" providerId="LiveId" clId="{4C68A59F-3EEE-4B65-A096-DDDA36940294}" dt="2023-10-30T01:03:56.576" v="63"/>
          <ac:inkMkLst>
            <pc:docMk/>
            <pc:sldMk cId="1080481470" sldId="385"/>
            <ac:inkMk id="65" creationId="{4A1755C5-C764-1B51-18CC-5EAECEA02090}"/>
          </ac:inkMkLst>
        </pc:inkChg>
        <pc:inkChg chg="add mod">
          <ac:chgData name="Udoy Saha" userId="ce9b98277322625b" providerId="LiveId" clId="{4C68A59F-3EEE-4B65-A096-DDDA36940294}" dt="2023-10-30T01:03:56.576" v="63"/>
          <ac:inkMkLst>
            <pc:docMk/>
            <pc:sldMk cId="1080481470" sldId="385"/>
            <ac:inkMk id="66" creationId="{AC676C06-72BD-5B62-4D2D-C29859329CC0}"/>
          </ac:inkMkLst>
        </pc:inkChg>
        <pc:inkChg chg="add mod">
          <ac:chgData name="Udoy Saha" userId="ce9b98277322625b" providerId="LiveId" clId="{4C68A59F-3EEE-4B65-A096-DDDA36940294}" dt="2023-10-30T01:03:56.576" v="63"/>
          <ac:inkMkLst>
            <pc:docMk/>
            <pc:sldMk cId="1080481470" sldId="385"/>
            <ac:inkMk id="67" creationId="{2247AA79-877A-7F90-5064-5090B4AF7306}"/>
          </ac:inkMkLst>
        </pc:inkChg>
        <pc:inkChg chg="add">
          <ac:chgData name="Udoy Saha" userId="ce9b98277322625b" providerId="LiveId" clId="{4C68A59F-3EEE-4B65-A096-DDDA36940294}" dt="2023-10-30T01:03:58.623" v="64" actId="9405"/>
          <ac:inkMkLst>
            <pc:docMk/>
            <pc:sldMk cId="1080481470" sldId="385"/>
            <ac:inkMk id="69" creationId="{BD2B3B0D-13C5-1644-C86D-4A6010AE0C44}"/>
          </ac:inkMkLst>
        </pc:inkChg>
        <pc:inkChg chg="add mod">
          <ac:chgData name="Udoy Saha" userId="ce9b98277322625b" providerId="LiveId" clId="{4C68A59F-3EEE-4B65-A096-DDDA36940294}" dt="2023-10-30T01:06:08.655" v="144"/>
          <ac:inkMkLst>
            <pc:docMk/>
            <pc:sldMk cId="1080481470" sldId="385"/>
            <ac:inkMk id="70" creationId="{0BC7BFC3-3783-AF81-C418-B76366FBC9DF}"/>
          </ac:inkMkLst>
        </pc:inkChg>
        <pc:inkChg chg="add mod">
          <ac:chgData name="Udoy Saha" userId="ce9b98277322625b" providerId="LiveId" clId="{4C68A59F-3EEE-4B65-A096-DDDA36940294}" dt="2023-10-30T01:06:08.655" v="144"/>
          <ac:inkMkLst>
            <pc:docMk/>
            <pc:sldMk cId="1080481470" sldId="385"/>
            <ac:inkMk id="71" creationId="{D8C5A146-EAEE-A067-644F-F20B370278EB}"/>
          </ac:inkMkLst>
        </pc:inkChg>
        <pc:inkChg chg="add mod">
          <ac:chgData name="Udoy Saha" userId="ce9b98277322625b" providerId="LiveId" clId="{4C68A59F-3EEE-4B65-A096-DDDA36940294}" dt="2023-10-30T01:04:46.283" v="103"/>
          <ac:inkMkLst>
            <pc:docMk/>
            <pc:sldMk cId="1080481470" sldId="385"/>
            <ac:inkMk id="73" creationId="{35EC5BA5-D76F-5BBB-BE41-FDD45F98FB75}"/>
          </ac:inkMkLst>
        </pc:inkChg>
        <pc:inkChg chg="add mod">
          <ac:chgData name="Udoy Saha" userId="ce9b98277322625b" providerId="LiveId" clId="{4C68A59F-3EEE-4B65-A096-DDDA36940294}" dt="2023-10-30T01:04:46.283" v="103"/>
          <ac:inkMkLst>
            <pc:docMk/>
            <pc:sldMk cId="1080481470" sldId="385"/>
            <ac:inkMk id="74" creationId="{A7E390F4-A4C2-30BA-C122-B50AD1A804A7}"/>
          </ac:inkMkLst>
        </pc:inkChg>
        <pc:inkChg chg="add mod">
          <ac:chgData name="Udoy Saha" userId="ce9b98277322625b" providerId="LiveId" clId="{4C68A59F-3EEE-4B65-A096-DDDA36940294}" dt="2023-10-30T01:04:46.283" v="103"/>
          <ac:inkMkLst>
            <pc:docMk/>
            <pc:sldMk cId="1080481470" sldId="385"/>
            <ac:inkMk id="75" creationId="{4469FB86-004C-3D2C-0825-8CE7C7CB4AE4}"/>
          </ac:inkMkLst>
        </pc:inkChg>
        <pc:inkChg chg="add mod">
          <ac:chgData name="Udoy Saha" userId="ce9b98277322625b" providerId="LiveId" clId="{4C68A59F-3EEE-4B65-A096-DDDA36940294}" dt="2023-10-30T01:06:08.655" v="144"/>
          <ac:inkMkLst>
            <pc:docMk/>
            <pc:sldMk cId="1080481470" sldId="385"/>
            <ac:inkMk id="77" creationId="{E0B7B02A-3B79-626B-83D5-6DFBD0F5F2F5}"/>
          </ac:inkMkLst>
        </pc:inkChg>
        <pc:inkChg chg="add mod">
          <ac:chgData name="Udoy Saha" userId="ce9b98277322625b" providerId="LiveId" clId="{4C68A59F-3EEE-4B65-A096-DDDA36940294}" dt="2023-10-30T01:06:08.655" v="144"/>
          <ac:inkMkLst>
            <pc:docMk/>
            <pc:sldMk cId="1080481470" sldId="385"/>
            <ac:inkMk id="78" creationId="{8EC0AE9B-442B-6729-E150-3299F7689774}"/>
          </ac:inkMkLst>
        </pc:inkChg>
        <pc:inkChg chg="add mod">
          <ac:chgData name="Udoy Saha" userId="ce9b98277322625b" providerId="LiveId" clId="{4C68A59F-3EEE-4B65-A096-DDDA36940294}" dt="2023-10-30T01:06:08.655" v="144"/>
          <ac:inkMkLst>
            <pc:docMk/>
            <pc:sldMk cId="1080481470" sldId="385"/>
            <ac:inkMk id="79" creationId="{59C49F97-D9F5-0046-21A4-1CBAE38BADC9}"/>
          </ac:inkMkLst>
        </pc:inkChg>
        <pc:inkChg chg="add mod">
          <ac:chgData name="Udoy Saha" userId="ce9b98277322625b" providerId="LiveId" clId="{4C68A59F-3EEE-4B65-A096-DDDA36940294}" dt="2023-10-30T01:06:08.655" v="144"/>
          <ac:inkMkLst>
            <pc:docMk/>
            <pc:sldMk cId="1080481470" sldId="385"/>
            <ac:inkMk id="80" creationId="{86783751-9CBC-C06D-DB4F-390F40C9E960}"/>
          </ac:inkMkLst>
        </pc:inkChg>
        <pc:inkChg chg="add mod">
          <ac:chgData name="Udoy Saha" userId="ce9b98277322625b" providerId="LiveId" clId="{4C68A59F-3EEE-4B65-A096-DDDA36940294}" dt="2023-10-30T01:06:08.655" v="144"/>
          <ac:inkMkLst>
            <pc:docMk/>
            <pc:sldMk cId="1080481470" sldId="385"/>
            <ac:inkMk id="81" creationId="{885C65C2-26E8-9CA7-F949-5A81A6668197}"/>
          </ac:inkMkLst>
        </pc:inkChg>
        <pc:inkChg chg="add mod">
          <ac:chgData name="Udoy Saha" userId="ce9b98277322625b" providerId="LiveId" clId="{4C68A59F-3EEE-4B65-A096-DDDA36940294}" dt="2023-10-30T01:06:08.655" v="144"/>
          <ac:inkMkLst>
            <pc:docMk/>
            <pc:sldMk cId="1080481470" sldId="385"/>
            <ac:inkMk id="82" creationId="{8AF78FF3-7065-397D-32DC-F96603F73298}"/>
          </ac:inkMkLst>
        </pc:inkChg>
        <pc:inkChg chg="add">
          <ac:chgData name="Udoy Saha" userId="ce9b98277322625b" providerId="LiveId" clId="{4C68A59F-3EEE-4B65-A096-DDDA36940294}" dt="2023-10-30T01:04:14.088" v="79" actId="9405"/>
          <ac:inkMkLst>
            <pc:docMk/>
            <pc:sldMk cId="1080481470" sldId="385"/>
            <ac:inkMk id="84" creationId="{3044BAA8-8CDB-8A7D-C1E5-0A1A10D7151B}"/>
          </ac:inkMkLst>
        </pc:inkChg>
        <pc:inkChg chg="add mod">
          <ac:chgData name="Udoy Saha" userId="ce9b98277322625b" providerId="LiveId" clId="{4C68A59F-3EEE-4B65-A096-DDDA36940294}" dt="2023-10-30T01:04:32.084" v="93"/>
          <ac:inkMkLst>
            <pc:docMk/>
            <pc:sldMk cId="1080481470" sldId="385"/>
            <ac:inkMk id="85" creationId="{442BC096-E496-7B89-E65A-F9350E9E1E25}"/>
          </ac:inkMkLst>
        </pc:inkChg>
        <pc:inkChg chg="add mod">
          <ac:chgData name="Udoy Saha" userId="ce9b98277322625b" providerId="LiveId" clId="{4C68A59F-3EEE-4B65-A096-DDDA36940294}" dt="2023-10-30T01:04:32.084" v="93"/>
          <ac:inkMkLst>
            <pc:docMk/>
            <pc:sldMk cId="1080481470" sldId="385"/>
            <ac:inkMk id="86" creationId="{59DD7728-5B33-BEBC-CC1C-15B04258AC8F}"/>
          </ac:inkMkLst>
        </pc:inkChg>
        <pc:inkChg chg="add mod">
          <ac:chgData name="Udoy Saha" userId="ce9b98277322625b" providerId="LiveId" clId="{4C68A59F-3EEE-4B65-A096-DDDA36940294}" dt="2023-10-30T01:04:32.084" v="93"/>
          <ac:inkMkLst>
            <pc:docMk/>
            <pc:sldMk cId="1080481470" sldId="385"/>
            <ac:inkMk id="87" creationId="{31FB56D8-AB5A-900D-A7A5-121E15FC775A}"/>
          </ac:inkMkLst>
        </pc:inkChg>
        <pc:inkChg chg="add mod">
          <ac:chgData name="Udoy Saha" userId="ce9b98277322625b" providerId="LiveId" clId="{4C68A59F-3EEE-4B65-A096-DDDA36940294}" dt="2023-10-30T01:06:08.655" v="144"/>
          <ac:inkMkLst>
            <pc:docMk/>
            <pc:sldMk cId="1080481470" sldId="385"/>
            <ac:inkMk id="89" creationId="{C096F855-65A8-7FDA-89EC-02CB913031AE}"/>
          </ac:inkMkLst>
        </pc:inkChg>
        <pc:inkChg chg="add mod">
          <ac:chgData name="Udoy Saha" userId="ce9b98277322625b" providerId="LiveId" clId="{4C68A59F-3EEE-4B65-A096-DDDA36940294}" dt="2023-10-30T01:06:08.655" v="144"/>
          <ac:inkMkLst>
            <pc:docMk/>
            <pc:sldMk cId="1080481470" sldId="385"/>
            <ac:inkMk id="90" creationId="{1A2319DA-D2B5-C4CA-A44F-E1D3A89B3D27}"/>
          </ac:inkMkLst>
        </pc:inkChg>
        <pc:inkChg chg="add mod">
          <ac:chgData name="Udoy Saha" userId="ce9b98277322625b" providerId="LiveId" clId="{4C68A59F-3EEE-4B65-A096-DDDA36940294}" dt="2023-10-30T01:06:08.655" v="144"/>
          <ac:inkMkLst>
            <pc:docMk/>
            <pc:sldMk cId="1080481470" sldId="385"/>
            <ac:inkMk id="91" creationId="{AC464FAC-5E6B-8FFC-2C81-6F2D1F3B72BC}"/>
          </ac:inkMkLst>
        </pc:inkChg>
        <pc:inkChg chg="add mod">
          <ac:chgData name="Udoy Saha" userId="ce9b98277322625b" providerId="LiveId" clId="{4C68A59F-3EEE-4B65-A096-DDDA36940294}" dt="2023-10-30T01:06:08.655" v="144"/>
          <ac:inkMkLst>
            <pc:docMk/>
            <pc:sldMk cId="1080481470" sldId="385"/>
            <ac:inkMk id="92" creationId="{3B2452FE-87C0-20D4-3F2A-ABFB80694C04}"/>
          </ac:inkMkLst>
        </pc:inkChg>
        <pc:inkChg chg="add mod">
          <ac:chgData name="Udoy Saha" userId="ce9b98277322625b" providerId="LiveId" clId="{4C68A59F-3EEE-4B65-A096-DDDA36940294}" dt="2023-10-30T01:06:08.655" v="144"/>
          <ac:inkMkLst>
            <pc:docMk/>
            <pc:sldMk cId="1080481470" sldId="385"/>
            <ac:inkMk id="93" creationId="{1FAD2228-EA77-A92B-4C3D-C3C47FE4485E}"/>
          </ac:inkMkLst>
        </pc:inkChg>
        <pc:inkChg chg="add mod">
          <ac:chgData name="Udoy Saha" userId="ce9b98277322625b" providerId="LiveId" clId="{4C68A59F-3EEE-4B65-A096-DDDA36940294}" dt="2023-10-30T01:06:08.655" v="144"/>
          <ac:inkMkLst>
            <pc:docMk/>
            <pc:sldMk cId="1080481470" sldId="385"/>
            <ac:inkMk id="94" creationId="{500D6267-3A44-F134-54DE-5EE32B3D60BD}"/>
          </ac:inkMkLst>
        </pc:inkChg>
        <pc:inkChg chg="add mod">
          <ac:chgData name="Udoy Saha" userId="ce9b98277322625b" providerId="LiveId" clId="{4C68A59F-3EEE-4B65-A096-DDDA36940294}" dt="2023-10-30T01:04:32.084" v="93"/>
          <ac:inkMkLst>
            <pc:docMk/>
            <pc:sldMk cId="1080481470" sldId="385"/>
            <ac:inkMk id="96" creationId="{46E17255-5645-6561-5EF8-2B7506224E50}"/>
          </ac:inkMkLst>
        </pc:inkChg>
        <pc:inkChg chg="add mod">
          <ac:chgData name="Udoy Saha" userId="ce9b98277322625b" providerId="LiveId" clId="{4C68A59F-3EEE-4B65-A096-DDDA36940294}" dt="2023-10-30T01:04:32.084" v="93"/>
          <ac:inkMkLst>
            <pc:docMk/>
            <pc:sldMk cId="1080481470" sldId="385"/>
            <ac:inkMk id="97" creationId="{D2808046-0913-A13C-021A-825846B806EB}"/>
          </ac:inkMkLst>
        </pc:inkChg>
        <pc:inkChg chg="add mod">
          <ac:chgData name="Udoy Saha" userId="ce9b98277322625b" providerId="LiveId" clId="{4C68A59F-3EEE-4B65-A096-DDDA36940294}" dt="2023-10-30T01:06:08.655" v="144"/>
          <ac:inkMkLst>
            <pc:docMk/>
            <pc:sldMk cId="1080481470" sldId="385"/>
            <ac:inkMk id="99" creationId="{ADC5F76D-A4EC-B1DC-C81E-6925E8391E61}"/>
          </ac:inkMkLst>
        </pc:inkChg>
        <pc:inkChg chg="add mod">
          <ac:chgData name="Udoy Saha" userId="ce9b98277322625b" providerId="LiveId" clId="{4C68A59F-3EEE-4B65-A096-DDDA36940294}" dt="2023-10-30T01:06:08.655" v="144"/>
          <ac:inkMkLst>
            <pc:docMk/>
            <pc:sldMk cId="1080481470" sldId="385"/>
            <ac:inkMk id="100" creationId="{0A2E1376-E276-D05D-C3E8-14C347AC5529}"/>
          </ac:inkMkLst>
        </pc:inkChg>
        <pc:inkChg chg="add mod">
          <ac:chgData name="Udoy Saha" userId="ce9b98277322625b" providerId="LiveId" clId="{4C68A59F-3EEE-4B65-A096-DDDA36940294}" dt="2023-10-30T01:06:08.655" v="144"/>
          <ac:inkMkLst>
            <pc:docMk/>
            <pc:sldMk cId="1080481470" sldId="385"/>
            <ac:inkMk id="101" creationId="{58A2C360-B940-9562-9954-2B4360C8D464}"/>
          </ac:inkMkLst>
        </pc:inkChg>
        <pc:inkChg chg="add mod">
          <ac:chgData name="Udoy Saha" userId="ce9b98277322625b" providerId="LiveId" clId="{4C68A59F-3EEE-4B65-A096-DDDA36940294}" dt="2023-10-30T01:06:08.655" v="144"/>
          <ac:inkMkLst>
            <pc:docMk/>
            <pc:sldMk cId="1080481470" sldId="385"/>
            <ac:inkMk id="102" creationId="{F4A48A87-BEE7-5BD1-FB0E-0B7507429896}"/>
          </ac:inkMkLst>
        </pc:inkChg>
        <pc:inkChg chg="add mod">
          <ac:chgData name="Udoy Saha" userId="ce9b98277322625b" providerId="LiveId" clId="{4C68A59F-3EEE-4B65-A096-DDDA36940294}" dt="2023-10-30T01:06:08.655" v="144"/>
          <ac:inkMkLst>
            <pc:docMk/>
            <pc:sldMk cId="1080481470" sldId="385"/>
            <ac:inkMk id="103" creationId="{291E7DE7-00AF-03FA-5262-CCC30086BDC9}"/>
          </ac:inkMkLst>
        </pc:inkChg>
        <pc:inkChg chg="add mod">
          <ac:chgData name="Udoy Saha" userId="ce9b98277322625b" providerId="LiveId" clId="{4C68A59F-3EEE-4B65-A096-DDDA36940294}" dt="2023-10-30T01:06:08.655" v="144"/>
          <ac:inkMkLst>
            <pc:docMk/>
            <pc:sldMk cId="1080481470" sldId="385"/>
            <ac:inkMk id="104" creationId="{173D7A61-9766-C10D-97F6-7327F4D9C847}"/>
          </ac:inkMkLst>
        </pc:inkChg>
        <pc:inkChg chg="add mod">
          <ac:chgData name="Udoy Saha" userId="ce9b98277322625b" providerId="LiveId" clId="{4C68A59F-3EEE-4B65-A096-DDDA36940294}" dt="2023-10-30T01:04:46.283" v="103"/>
          <ac:inkMkLst>
            <pc:docMk/>
            <pc:sldMk cId="1080481470" sldId="385"/>
            <ac:inkMk id="106" creationId="{5D7C2568-98CD-CD94-BCDD-2ACA346ECB91}"/>
          </ac:inkMkLst>
        </pc:inkChg>
        <pc:inkChg chg="add mod">
          <ac:chgData name="Udoy Saha" userId="ce9b98277322625b" providerId="LiveId" clId="{4C68A59F-3EEE-4B65-A096-DDDA36940294}" dt="2023-10-30T01:04:46.283" v="103"/>
          <ac:inkMkLst>
            <pc:docMk/>
            <pc:sldMk cId="1080481470" sldId="385"/>
            <ac:inkMk id="107" creationId="{2AE97A98-9BDC-16FE-1D35-7FE80F9BAB5D}"/>
          </ac:inkMkLst>
        </pc:inkChg>
        <pc:inkChg chg="add mod">
          <ac:chgData name="Udoy Saha" userId="ce9b98277322625b" providerId="LiveId" clId="{4C68A59F-3EEE-4B65-A096-DDDA36940294}" dt="2023-10-30T01:06:08.655" v="144"/>
          <ac:inkMkLst>
            <pc:docMk/>
            <pc:sldMk cId="1080481470" sldId="385"/>
            <ac:inkMk id="109" creationId="{363900C2-E504-C260-8837-C9587F2FA21C}"/>
          </ac:inkMkLst>
        </pc:inkChg>
        <pc:inkChg chg="add mod">
          <ac:chgData name="Udoy Saha" userId="ce9b98277322625b" providerId="LiveId" clId="{4C68A59F-3EEE-4B65-A096-DDDA36940294}" dt="2023-10-30T01:06:08.655" v="144"/>
          <ac:inkMkLst>
            <pc:docMk/>
            <pc:sldMk cId="1080481470" sldId="385"/>
            <ac:inkMk id="110" creationId="{49A4150C-9C0E-71A6-3E75-AA6B4B3E5181}"/>
          </ac:inkMkLst>
        </pc:inkChg>
        <pc:inkChg chg="add mod">
          <ac:chgData name="Udoy Saha" userId="ce9b98277322625b" providerId="LiveId" clId="{4C68A59F-3EEE-4B65-A096-DDDA36940294}" dt="2023-10-30T01:06:08.655" v="144"/>
          <ac:inkMkLst>
            <pc:docMk/>
            <pc:sldMk cId="1080481470" sldId="385"/>
            <ac:inkMk id="111" creationId="{9C16076E-A2C0-61FE-3A69-C0A60FE33A32}"/>
          </ac:inkMkLst>
        </pc:inkChg>
        <pc:inkChg chg="add mod">
          <ac:chgData name="Udoy Saha" userId="ce9b98277322625b" providerId="LiveId" clId="{4C68A59F-3EEE-4B65-A096-DDDA36940294}" dt="2023-10-30T01:06:08.655" v="144"/>
          <ac:inkMkLst>
            <pc:docMk/>
            <pc:sldMk cId="1080481470" sldId="385"/>
            <ac:inkMk id="112" creationId="{00018CDF-AC5D-E769-82C7-EADED18DA623}"/>
          </ac:inkMkLst>
        </pc:inkChg>
        <pc:inkChg chg="add mod">
          <ac:chgData name="Udoy Saha" userId="ce9b98277322625b" providerId="LiveId" clId="{4C68A59F-3EEE-4B65-A096-DDDA36940294}" dt="2023-10-30T01:06:08.655" v="144"/>
          <ac:inkMkLst>
            <pc:docMk/>
            <pc:sldMk cId="1080481470" sldId="385"/>
            <ac:inkMk id="113" creationId="{93175147-9C15-0725-7FFD-F2CDB654A048}"/>
          </ac:inkMkLst>
        </pc:inkChg>
        <pc:inkChg chg="add mod">
          <ac:chgData name="Udoy Saha" userId="ce9b98277322625b" providerId="LiveId" clId="{4C68A59F-3EEE-4B65-A096-DDDA36940294}" dt="2023-10-30T01:06:08.655" v="144"/>
          <ac:inkMkLst>
            <pc:docMk/>
            <pc:sldMk cId="1080481470" sldId="385"/>
            <ac:inkMk id="114" creationId="{CFF323FD-43B6-EF45-6F20-6FC2CA59E29A}"/>
          </ac:inkMkLst>
        </pc:inkChg>
        <pc:inkChg chg="add">
          <ac:chgData name="Udoy Saha" userId="ce9b98277322625b" providerId="LiveId" clId="{4C68A59F-3EEE-4B65-A096-DDDA36940294}" dt="2023-10-30T01:05:03.574" v="111" actId="9405"/>
          <ac:inkMkLst>
            <pc:docMk/>
            <pc:sldMk cId="1080481470" sldId="385"/>
            <ac:inkMk id="117" creationId="{F79C7FF7-49F4-40B1-DA10-D450752F9B57}"/>
          </ac:inkMkLst>
        </pc:inkChg>
        <pc:inkChg chg="add mod">
          <ac:chgData name="Udoy Saha" userId="ce9b98277322625b" providerId="LiveId" clId="{4C68A59F-3EEE-4B65-A096-DDDA36940294}" dt="2023-10-30T01:06:08.655" v="144"/>
          <ac:inkMkLst>
            <pc:docMk/>
            <pc:sldMk cId="1080481470" sldId="385"/>
            <ac:inkMk id="118" creationId="{21AA26DB-A81A-9854-8DB8-3304626D52A4}"/>
          </ac:inkMkLst>
        </pc:inkChg>
        <pc:inkChg chg="add mod">
          <ac:chgData name="Udoy Saha" userId="ce9b98277322625b" providerId="LiveId" clId="{4C68A59F-3EEE-4B65-A096-DDDA36940294}" dt="2023-10-30T01:06:08.655" v="144"/>
          <ac:inkMkLst>
            <pc:docMk/>
            <pc:sldMk cId="1080481470" sldId="385"/>
            <ac:inkMk id="120" creationId="{0A40EECB-08B3-792A-128F-B4CC6719A2E6}"/>
          </ac:inkMkLst>
        </pc:inkChg>
        <pc:inkChg chg="add mod">
          <ac:chgData name="Udoy Saha" userId="ce9b98277322625b" providerId="LiveId" clId="{4C68A59F-3EEE-4B65-A096-DDDA36940294}" dt="2023-10-30T01:06:08.655" v="144"/>
          <ac:inkMkLst>
            <pc:docMk/>
            <pc:sldMk cId="1080481470" sldId="385"/>
            <ac:inkMk id="122" creationId="{CA1093F7-F76B-346B-87D3-9BB8FC3CF29E}"/>
          </ac:inkMkLst>
        </pc:inkChg>
        <pc:inkChg chg="add mod">
          <ac:chgData name="Udoy Saha" userId="ce9b98277322625b" providerId="LiveId" clId="{4C68A59F-3EEE-4B65-A096-DDDA36940294}" dt="2023-10-30T01:06:08.655" v="144"/>
          <ac:inkMkLst>
            <pc:docMk/>
            <pc:sldMk cId="1080481470" sldId="385"/>
            <ac:inkMk id="123" creationId="{8C071BBA-F826-1B2F-99FC-3ECD1F756ECB}"/>
          </ac:inkMkLst>
        </pc:inkChg>
        <pc:inkChg chg="add mod">
          <ac:chgData name="Udoy Saha" userId="ce9b98277322625b" providerId="LiveId" clId="{4C68A59F-3EEE-4B65-A096-DDDA36940294}" dt="2023-10-30T01:06:08.655" v="144"/>
          <ac:inkMkLst>
            <pc:docMk/>
            <pc:sldMk cId="1080481470" sldId="385"/>
            <ac:inkMk id="124" creationId="{6466612B-8053-4522-FF3E-A73245DEF751}"/>
          </ac:inkMkLst>
        </pc:inkChg>
        <pc:inkChg chg="add mod">
          <ac:chgData name="Udoy Saha" userId="ce9b98277322625b" providerId="LiveId" clId="{4C68A59F-3EEE-4B65-A096-DDDA36940294}" dt="2023-10-30T01:06:08.655" v="144"/>
          <ac:inkMkLst>
            <pc:docMk/>
            <pc:sldMk cId="1080481470" sldId="385"/>
            <ac:inkMk id="125" creationId="{E1654196-CEFC-890F-AB41-3107ADAA89D6}"/>
          </ac:inkMkLst>
        </pc:inkChg>
        <pc:inkChg chg="add mod">
          <ac:chgData name="Udoy Saha" userId="ce9b98277322625b" providerId="LiveId" clId="{4C68A59F-3EEE-4B65-A096-DDDA36940294}" dt="2023-10-30T01:06:08.655" v="144"/>
          <ac:inkMkLst>
            <pc:docMk/>
            <pc:sldMk cId="1080481470" sldId="385"/>
            <ac:inkMk id="127" creationId="{1F34180E-FFD9-BB1A-6C06-63317FD70D35}"/>
          </ac:inkMkLst>
        </pc:inkChg>
        <pc:inkChg chg="add mod">
          <ac:chgData name="Udoy Saha" userId="ce9b98277322625b" providerId="LiveId" clId="{4C68A59F-3EEE-4B65-A096-DDDA36940294}" dt="2023-10-30T01:06:08.655" v="144"/>
          <ac:inkMkLst>
            <pc:docMk/>
            <pc:sldMk cId="1080481470" sldId="385"/>
            <ac:inkMk id="128" creationId="{A724F5A6-E8EB-9693-6372-ABC60EB5A411}"/>
          </ac:inkMkLst>
        </pc:inkChg>
        <pc:inkChg chg="add mod">
          <ac:chgData name="Udoy Saha" userId="ce9b98277322625b" providerId="LiveId" clId="{4C68A59F-3EEE-4B65-A096-DDDA36940294}" dt="2023-10-30T01:06:08.655" v="144"/>
          <ac:inkMkLst>
            <pc:docMk/>
            <pc:sldMk cId="1080481470" sldId="385"/>
            <ac:inkMk id="129" creationId="{9597CDE8-8013-8D7F-680D-647D4305BC4F}"/>
          </ac:inkMkLst>
        </pc:inkChg>
        <pc:inkChg chg="add mod">
          <ac:chgData name="Udoy Saha" userId="ce9b98277322625b" providerId="LiveId" clId="{4C68A59F-3EEE-4B65-A096-DDDA36940294}" dt="2023-10-30T01:06:08.655" v="144"/>
          <ac:inkMkLst>
            <pc:docMk/>
            <pc:sldMk cId="1080481470" sldId="385"/>
            <ac:inkMk id="130" creationId="{8D35EB05-68F4-4F7C-4802-7F7269DB2A2B}"/>
          </ac:inkMkLst>
        </pc:inkChg>
        <pc:inkChg chg="add">
          <ac:chgData name="Udoy Saha" userId="ce9b98277322625b" providerId="LiveId" clId="{4C68A59F-3EEE-4B65-A096-DDDA36940294}" dt="2023-10-30T01:05:28.726" v="126" actId="9405"/>
          <ac:inkMkLst>
            <pc:docMk/>
            <pc:sldMk cId="1080481470" sldId="385"/>
            <ac:inkMk id="132" creationId="{06679B1D-FC67-9EFB-7044-3D8EAF9593DD}"/>
          </ac:inkMkLst>
        </pc:inkChg>
        <pc:inkChg chg="add">
          <ac:chgData name="Udoy Saha" userId="ce9b98277322625b" providerId="LiveId" clId="{4C68A59F-3EEE-4B65-A096-DDDA36940294}" dt="2023-10-30T01:05:37.452" v="127" actId="9405"/>
          <ac:inkMkLst>
            <pc:docMk/>
            <pc:sldMk cId="1080481470" sldId="385"/>
            <ac:inkMk id="133" creationId="{988E4C06-A255-5E55-6F4C-AECD98F279F9}"/>
          </ac:inkMkLst>
        </pc:inkChg>
        <pc:inkChg chg="add mod">
          <ac:chgData name="Udoy Saha" userId="ce9b98277322625b" providerId="LiveId" clId="{4C68A59F-3EEE-4B65-A096-DDDA36940294}" dt="2023-10-30T01:06:08.655" v="144"/>
          <ac:inkMkLst>
            <pc:docMk/>
            <pc:sldMk cId="1080481470" sldId="385"/>
            <ac:inkMk id="134" creationId="{4C0AB7ED-59A5-564D-4BA2-317C8C2F92B2}"/>
          </ac:inkMkLst>
        </pc:inkChg>
        <pc:inkChg chg="add mod">
          <ac:chgData name="Udoy Saha" userId="ce9b98277322625b" providerId="LiveId" clId="{4C68A59F-3EEE-4B65-A096-DDDA36940294}" dt="2023-10-30T01:06:08.655" v="144"/>
          <ac:inkMkLst>
            <pc:docMk/>
            <pc:sldMk cId="1080481470" sldId="385"/>
            <ac:inkMk id="135" creationId="{93833E2A-D307-9BA2-A584-FC5BF65BE9E5}"/>
          </ac:inkMkLst>
        </pc:inkChg>
        <pc:inkChg chg="add mod">
          <ac:chgData name="Udoy Saha" userId="ce9b98277322625b" providerId="LiveId" clId="{4C68A59F-3EEE-4B65-A096-DDDA36940294}" dt="2023-10-30T01:06:08.655" v="144"/>
          <ac:inkMkLst>
            <pc:docMk/>
            <pc:sldMk cId="1080481470" sldId="385"/>
            <ac:inkMk id="137" creationId="{D1BC26DA-96AC-1231-9485-049ED74D20CE}"/>
          </ac:inkMkLst>
        </pc:inkChg>
        <pc:inkChg chg="add mod">
          <ac:chgData name="Udoy Saha" userId="ce9b98277322625b" providerId="LiveId" clId="{4C68A59F-3EEE-4B65-A096-DDDA36940294}" dt="2023-10-30T01:06:08.655" v="144"/>
          <ac:inkMkLst>
            <pc:docMk/>
            <pc:sldMk cId="1080481470" sldId="385"/>
            <ac:inkMk id="138" creationId="{83105BF4-7500-CCD1-F853-446109F80B50}"/>
          </ac:inkMkLst>
        </pc:inkChg>
        <pc:inkChg chg="add mod">
          <ac:chgData name="Udoy Saha" userId="ce9b98277322625b" providerId="LiveId" clId="{4C68A59F-3EEE-4B65-A096-DDDA36940294}" dt="2023-10-30T01:06:08.655" v="144"/>
          <ac:inkMkLst>
            <pc:docMk/>
            <pc:sldMk cId="1080481470" sldId="385"/>
            <ac:inkMk id="140" creationId="{6065B86A-5231-A2E7-297A-7BE7FCA5F2DD}"/>
          </ac:inkMkLst>
        </pc:inkChg>
        <pc:inkChg chg="add">
          <ac:chgData name="Udoy Saha" userId="ce9b98277322625b" providerId="LiveId" clId="{4C68A59F-3EEE-4B65-A096-DDDA36940294}" dt="2023-10-30T01:05:47.493" v="136" actId="9405"/>
          <ac:inkMkLst>
            <pc:docMk/>
            <pc:sldMk cId="1080481470" sldId="385"/>
            <ac:inkMk id="142" creationId="{96318505-A0DF-3968-E1CE-B297EB6D8D6B}"/>
          </ac:inkMkLst>
        </pc:inkChg>
        <pc:inkChg chg="add mod">
          <ac:chgData name="Udoy Saha" userId="ce9b98277322625b" providerId="LiveId" clId="{4C68A59F-3EEE-4B65-A096-DDDA36940294}" dt="2023-10-30T01:06:08.655" v="144"/>
          <ac:inkMkLst>
            <pc:docMk/>
            <pc:sldMk cId="1080481470" sldId="385"/>
            <ac:inkMk id="143" creationId="{11BA9928-0BEC-3A8D-CAEA-850D6EB66FD9}"/>
          </ac:inkMkLst>
        </pc:inkChg>
        <pc:inkChg chg="add mod">
          <ac:chgData name="Udoy Saha" userId="ce9b98277322625b" providerId="LiveId" clId="{4C68A59F-3EEE-4B65-A096-DDDA36940294}" dt="2023-10-30T01:06:08.655" v="144"/>
          <ac:inkMkLst>
            <pc:docMk/>
            <pc:sldMk cId="1080481470" sldId="385"/>
            <ac:inkMk id="144" creationId="{81905758-8B35-5F0C-6C47-BFAC88E7EF51}"/>
          </ac:inkMkLst>
        </pc:inkChg>
        <pc:inkChg chg="add mod">
          <ac:chgData name="Udoy Saha" userId="ce9b98277322625b" providerId="LiveId" clId="{4C68A59F-3EEE-4B65-A096-DDDA36940294}" dt="2023-10-30T01:06:08.655" v="144"/>
          <ac:inkMkLst>
            <pc:docMk/>
            <pc:sldMk cId="1080481470" sldId="385"/>
            <ac:inkMk id="145" creationId="{19C1DDF4-139C-A9E6-E9DC-F7088D3566D9}"/>
          </ac:inkMkLst>
        </pc:inkChg>
        <pc:inkChg chg="add mod">
          <ac:chgData name="Udoy Saha" userId="ce9b98277322625b" providerId="LiveId" clId="{4C68A59F-3EEE-4B65-A096-DDDA36940294}" dt="2023-10-30T01:06:08.655" v="144"/>
          <ac:inkMkLst>
            <pc:docMk/>
            <pc:sldMk cId="1080481470" sldId="385"/>
            <ac:inkMk id="146" creationId="{F4979371-FA96-4DEB-A218-B45D27AEAF07}"/>
          </ac:inkMkLst>
        </pc:inkChg>
        <pc:inkChg chg="add mod">
          <ac:chgData name="Udoy Saha" userId="ce9b98277322625b" providerId="LiveId" clId="{4C68A59F-3EEE-4B65-A096-DDDA36940294}" dt="2023-10-30T01:06:08.655" v="144"/>
          <ac:inkMkLst>
            <pc:docMk/>
            <pc:sldMk cId="1080481470" sldId="385"/>
            <ac:inkMk id="147" creationId="{4B7447A9-F41D-5145-EE8C-2F739D1ED1CF}"/>
          </ac:inkMkLst>
        </pc:inkChg>
        <pc:inkChg chg="add mod">
          <ac:chgData name="Udoy Saha" userId="ce9b98277322625b" providerId="LiveId" clId="{4C68A59F-3EEE-4B65-A096-DDDA36940294}" dt="2023-10-30T01:06:08.655" v="144"/>
          <ac:inkMkLst>
            <pc:docMk/>
            <pc:sldMk cId="1080481470" sldId="385"/>
            <ac:inkMk id="148" creationId="{0A1C81D4-772D-9D78-D8A3-44E130F5ECE5}"/>
          </ac:inkMkLst>
        </pc:inkChg>
        <pc:inkChg chg="add mod">
          <ac:chgData name="Udoy Saha" userId="ce9b98277322625b" providerId="LiveId" clId="{4C68A59F-3EEE-4B65-A096-DDDA36940294}" dt="2023-10-30T01:06:08.655" v="144"/>
          <ac:inkMkLst>
            <pc:docMk/>
            <pc:sldMk cId="1080481470" sldId="385"/>
            <ac:inkMk id="149" creationId="{6CB7C884-A0AD-F608-86E1-C94F6A9480AD}"/>
          </ac:inkMkLst>
        </pc:inkChg>
      </pc:sldChg>
      <pc:sldChg chg="addSp delSp modSp mod">
        <pc:chgData name="Udoy Saha" userId="ce9b98277322625b" providerId="LiveId" clId="{4C68A59F-3EEE-4B65-A096-DDDA36940294}" dt="2023-10-30T01:18:49.311" v="236"/>
        <pc:sldMkLst>
          <pc:docMk/>
          <pc:sldMk cId="3320232265" sldId="390"/>
        </pc:sldMkLst>
        <pc:grpChg chg="mod">
          <ac:chgData name="Udoy Saha" userId="ce9b98277322625b" providerId="LiveId" clId="{4C68A59F-3EEE-4B65-A096-DDDA36940294}" dt="2023-10-30T01:15:53.203" v="148"/>
          <ac:grpSpMkLst>
            <pc:docMk/>
            <pc:sldMk cId="3320232265" sldId="390"/>
            <ac:grpSpMk id="6" creationId="{8D16095A-84CE-A8D3-84B1-C9EF830221E1}"/>
          </ac:grpSpMkLst>
        </pc:grpChg>
        <pc:grpChg chg="mod">
          <ac:chgData name="Udoy Saha" userId="ce9b98277322625b" providerId="LiveId" clId="{4C68A59F-3EEE-4B65-A096-DDDA36940294}" dt="2023-10-30T01:16:03.780" v="154"/>
          <ac:grpSpMkLst>
            <pc:docMk/>
            <pc:sldMk cId="3320232265" sldId="390"/>
            <ac:grpSpMk id="12" creationId="{D0376FAF-167D-502B-FD92-81438F061B59}"/>
          </ac:grpSpMkLst>
        </pc:grpChg>
        <pc:grpChg chg="del mod">
          <ac:chgData name="Udoy Saha" userId="ce9b98277322625b" providerId="LiveId" clId="{4C68A59F-3EEE-4B65-A096-DDDA36940294}" dt="2023-10-30T01:18:20.961" v="221"/>
          <ac:grpSpMkLst>
            <pc:docMk/>
            <pc:sldMk cId="3320232265" sldId="390"/>
            <ac:grpSpMk id="17" creationId="{125E573D-49A9-0F2C-0DE1-B988982E1DF5}"/>
          </ac:grpSpMkLst>
        </pc:grpChg>
        <pc:grpChg chg="mod">
          <ac:chgData name="Udoy Saha" userId="ce9b98277322625b" providerId="LiveId" clId="{4C68A59F-3EEE-4B65-A096-DDDA36940294}" dt="2023-10-30T01:16:33.442" v="164"/>
          <ac:grpSpMkLst>
            <pc:docMk/>
            <pc:sldMk cId="3320232265" sldId="390"/>
            <ac:grpSpMk id="22" creationId="{4157A6A5-D645-7B6D-6147-ED6D49335909}"/>
          </ac:grpSpMkLst>
        </pc:grpChg>
        <pc:grpChg chg="mod">
          <ac:chgData name="Udoy Saha" userId="ce9b98277322625b" providerId="LiveId" clId="{4C68A59F-3EEE-4B65-A096-DDDA36940294}" dt="2023-10-30T01:16:41.208" v="168"/>
          <ac:grpSpMkLst>
            <pc:docMk/>
            <pc:sldMk cId="3320232265" sldId="390"/>
            <ac:grpSpMk id="26" creationId="{8C6DE55D-FF77-9810-A83E-DE10E29A0D74}"/>
          </ac:grpSpMkLst>
        </pc:grpChg>
        <pc:grpChg chg="del mod">
          <ac:chgData name="Udoy Saha" userId="ce9b98277322625b" providerId="LiveId" clId="{4C68A59F-3EEE-4B65-A096-DDDA36940294}" dt="2023-10-30T01:18:08.363" v="212"/>
          <ac:grpSpMkLst>
            <pc:docMk/>
            <pc:sldMk cId="3320232265" sldId="390"/>
            <ac:grpSpMk id="30" creationId="{31C0AB60-F9A7-5CDB-7FF9-F2E44DE78AA7}"/>
          </ac:grpSpMkLst>
        </pc:grpChg>
        <pc:grpChg chg="mod">
          <ac:chgData name="Udoy Saha" userId="ce9b98277322625b" providerId="LiveId" clId="{4C68A59F-3EEE-4B65-A096-DDDA36940294}" dt="2023-10-30T01:16:59.579" v="176"/>
          <ac:grpSpMkLst>
            <pc:docMk/>
            <pc:sldMk cId="3320232265" sldId="390"/>
            <ac:grpSpMk id="34" creationId="{9E5B8519-F372-EF68-8C44-235A40671155}"/>
          </ac:grpSpMkLst>
        </pc:grpChg>
        <pc:grpChg chg="del mod">
          <ac:chgData name="Udoy Saha" userId="ce9b98277322625b" providerId="LiveId" clId="{4C68A59F-3EEE-4B65-A096-DDDA36940294}" dt="2023-10-30T01:17:39.797" v="194"/>
          <ac:grpSpMkLst>
            <pc:docMk/>
            <pc:sldMk cId="3320232265" sldId="390"/>
            <ac:grpSpMk id="39" creationId="{6158C377-D68C-1AE7-6EEB-8F94036802E6}"/>
          </ac:grpSpMkLst>
        </pc:grpChg>
        <pc:grpChg chg="mod">
          <ac:chgData name="Udoy Saha" userId="ce9b98277322625b" providerId="LiveId" clId="{4C68A59F-3EEE-4B65-A096-DDDA36940294}" dt="2023-10-30T01:17:30.128" v="186"/>
          <ac:grpSpMkLst>
            <pc:docMk/>
            <pc:sldMk cId="3320232265" sldId="390"/>
            <ac:grpSpMk id="44" creationId="{64DD7CC8-320A-1573-CA9E-D8A70FFE70EE}"/>
          </ac:grpSpMkLst>
        </pc:grpChg>
        <pc:grpChg chg="mod">
          <ac:chgData name="Udoy Saha" userId="ce9b98277322625b" providerId="LiveId" clId="{4C68A59F-3EEE-4B65-A096-DDDA36940294}" dt="2023-10-30T01:17:36.180" v="190"/>
          <ac:grpSpMkLst>
            <pc:docMk/>
            <pc:sldMk cId="3320232265" sldId="390"/>
            <ac:grpSpMk id="48" creationId="{B1DB60D7-7A04-D06E-0437-9E3C753C607D}"/>
          </ac:grpSpMkLst>
        </pc:grpChg>
        <pc:grpChg chg="del mod">
          <ac:chgData name="Udoy Saha" userId="ce9b98277322625b" providerId="LiveId" clId="{4C68A59F-3EEE-4B65-A096-DDDA36940294}" dt="2023-10-30T01:17:59.612" v="203"/>
          <ac:grpSpMkLst>
            <pc:docMk/>
            <pc:sldMk cId="3320232265" sldId="390"/>
            <ac:grpSpMk id="52" creationId="{4A48F002-059F-8188-B8A5-814F65D15C00}"/>
          </ac:grpSpMkLst>
        </pc:grpChg>
        <pc:grpChg chg="mod">
          <ac:chgData name="Udoy Saha" userId="ce9b98277322625b" providerId="LiveId" clId="{4C68A59F-3EEE-4B65-A096-DDDA36940294}" dt="2023-10-30T01:17:47.480" v="198"/>
          <ac:grpSpMkLst>
            <pc:docMk/>
            <pc:sldMk cId="3320232265" sldId="390"/>
            <ac:grpSpMk id="56" creationId="{1409C412-4EC9-37D2-39C6-B11F2B61D41C}"/>
          </ac:grpSpMkLst>
        </pc:grpChg>
        <pc:grpChg chg="mod">
          <ac:chgData name="Udoy Saha" userId="ce9b98277322625b" providerId="LiveId" clId="{4C68A59F-3EEE-4B65-A096-DDDA36940294}" dt="2023-10-30T01:17:56.754" v="201"/>
          <ac:grpSpMkLst>
            <pc:docMk/>
            <pc:sldMk cId="3320232265" sldId="390"/>
            <ac:grpSpMk id="59" creationId="{1157A5A8-9958-2489-BFFF-9E27E3C08D40}"/>
          </ac:grpSpMkLst>
        </pc:grpChg>
        <pc:grpChg chg="mod">
          <ac:chgData name="Udoy Saha" userId="ce9b98277322625b" providerId="LiveId" clId="{4C68A59F-3EEE-4B65-A096-DDDA36940294}" dt="2023-10-30T01:17:59.612" v="203"/>
          <ac:grpSpMkLst>
            <pc:docMk/>
            <pc:sldMk cId="3320232265" sldId="390"/>
            <ac:grpSpMk id="61" creationId="{8085BAB0-EF48-AEC8-36EB-676029B4BFFB}"/>
          </ac:grpSpMkLst>
        </pc:grpChg>
        <pc:grpChg chg="mod">
          <ac:chgData name="Udoy Saha" userId="ce9b98277322625b" providerId="LiveId" clId="{4C68A59F-3EEE-4B65-A096-DDDA36940294}" dt="2023-10-30T01:18:05.579" v="208"/>
          <ac:grpSpMkLst>
            <pc:docMk/>
            <pc:sldMk cId="3320232265" sldId="390"/>
            <ac:grpSpMk id="66" creationId="{4F146B4A-F457-A036-85F1-301A7667375D}"/>
          </ac:grpSpMkLst>
        </pc:grpChg>
        <pc:grpChg chg="mod">
          <ac:chgData name="Udoy Saha" userId="ce9b98277322625b" providerId="LiveId" clId="{4C68A59F-3EEE-4B65-A096-DDDA36940294}" dt="2023-10-30T01:18:06.142" v="210"/>
          <ac:grpSpMkLst>
            <pc:docMk/>
            <pc:sldMk cId="3320232265" sldId="390"/>
            <ac:grpSpMk id="68" creationId="{31A13DD2-7C29-69F0-F722-A97D15C1D3D3}"/>
          </ac:grpSpMkLst>
        </pc:grpChg>
        <pc:grpChg chg="mod">
          <ac:chgData name="Udoy Saha" userId="ce9b98277322625b" providerId="LiveId" clId="{4C68A59F-3EEE-4B65-A096-DDDA36940294}" dt="2023-10-30T01:18:08.363" v="212"/>
          <ac:grpSpMkLst>
            <pc:docMk/>
            <pc:sldMk cId="3320232265" sldId="390"/>
            <ac:grpSpMk id="70" creationId="{33039936-09D5-8561-6DE7-F456694BE932}"/>
          </ac:grpSpMkLst>
        </pc:grpChg>
        <pc:grpChg chg="del mod">
          <ac:chgData name="Udoy Saha" userId="ce9b98277322625b" providerId="LiveId" clId="{4C68A59F-3EEE-4B65-A096-DDDA36940294}" dt="2023-10-30T01:18:29.083" v="227"/>
          <ac:grpSpMkLst>
            <pc:docMk/>
            <pc:sldMk cId="3320232265" sldId="390"/>
            <ac:grpSpMk id="74" creationId="{D28C646B-C9EC-EF31-8EF8-98DA4C13C041}"/>
          </ac:grpSpMkLst>
        </pc:grpChg>
        <pc:grpChg chg="del mod">
          <ac:chgData name="Udoy Saha" userId="ce9b98277322625b" providerId="LiveId" clId="{4C68A59F-3EEE-4B65-A096-DDDA36940294}" dt="2023-10-30T01:18:29.083" v="227"/>
          <ac:grpSpMkLst>
            <pc:docMk/>
            <pc:sldMk cId="3320232265" sldId="390"/>
            <ac:grpSpMk id="77" creationId="{648D394A-6858-CAAA-1ADF-CF94EEA7967C}"/>
          </ac:grpSpMkLst>
        </pc:grpChg>
        <pc:grpChg chg="mod">
          <ac:chgData name="Udoy Saha" userId="ce9b98277322625b" providerId="LiveId" clId="{4C68A59F-3EEE-4B65-A096-DDDA36940294}" dt="2023-10-30T01:18:20.961" v="221"/>
          <ac:grpSpMkLst>
            <pc:docMk/>
            <pc:sldMk cId="3320232265" sldId="390"/>
            <ac:grpSpMk id="79" creationId="{3C943CBC-D916-EAD3-BC61-7F04435E41E8}"/>
          </ac:grpSpMkLst>
        </pc:grpChg>
        <pc:grpChg chg="del mod">
          <ac:chgData name="Udoy Saha" userId="ce9b98277322625b" providerId="LiveId" clId="{4C68A59F-3EEE-4B65-A096-DDDA36940294}" dt="2023-10-30T01:18:29.083" v="227"/>
          <ac:grpSpMkLst>
            <pc:docMk/>
            <pc:sldMk cId="3320232265" sldId="390"/>
            <ac:grpSpMk id="85" creationId="{05032866-2F56-8E99-E9C8-E48C002A943E}"/>
          </ac:grpSpMkLst>
        </pc:grpChg>
        <pc:grpChg chg="mod">
          <ac:chgData name="Udoy Saha" userId="ce9b98277322625b" providerId="LiveId" clId="{4C68A59F-3EEE-4B65-A096-DDDA36940294}" dt="2023-10-30T01:18:29.083" v="227"/>
          <ac:grpSpMkLst>
            <pc:docMk/>
            <pc:sldMk cId="3320232265" sldId="390"/>
            <ac:grpSpMk id="86" creationId="{223110C3-F9A8-E19F-9594-11E745115C2E}"/>
          </ac:grpSpMkLst>
        </pc:grpChg>
        <pc:grpChg chg="mod">
          <ac:chgData name="Udoy Saha" userId="ce9b98277322625b" providerId="LiveId" clId="{4C68A59F-3EEE-4B65-A096-DDDA36940294}" dt="2023-10-30T01:18:35.892" v="232"/>
          <ac:grpSpMkLst>
            <pc:docMk/>
            <pc:sldMk cId="3320232265" sldId="390"/>
            <ac:grpSpMk id="91" creationId="{67FF3329-2D70-2229-9B61-82872313FA82}"/>
          </ac:grpSpMkLst>
        </pc:grpChg>
        <pc:grpChg chg="mod">
          <ac:chgData name="Udoy Saha" userId="ce9b98277322625b" providerId="LiveId" clId="{4C68A59F-3EEE-4B65-A096-DDDA36940294}" dt="2023-10-30T01:18:49.311" v="236"/>
          <ac:grpSpMkLst>
            <pc:docMk/>
            <pc:sldMk cId="3320232265" sldId="390"/>
            <ac:grpSpMk id="95" creationId="{A5C19AEC-DDE5-E169-24D5-E784E1AF2B4C}"/>
          </ac:grpSpMkLst>
        </pc:grpChg>
        <pc:inkChg chg="add">
          <ac:chgData name="Udoy Saha" userId="ce9b98277322625b" providerId="LiveId" clId="{4C68A59F-3EEE-4B65-A096-DDDA36940294}" dt="2023-10-30T01:15:45.636" v="145" actId="9405"/>
          <ac:inkMkLst>
            <pc:docMk/>
            <pc:sldMk cId="3320232265" sldId="390"/>
            <ac:inkMk id="2" creationId="{C58171B4-428A-D8C3-BAD5-1DAE681BC5E1}"/>
          </ac:inkMkLst>
        </pc:inkChg>
        <pc:inkChg chg="add mod">
          <ac:chgData name="Udoy Saha" userId="ce9b98277322625b" providerId="LiveId" clId="{4C68A59F-3EEE-4B65-A096-DDDA36940294}" dt="2023-10-30T01:15:53.203" v="148"/>
          <ac:inkMkLst>
            <pc:docMk/>
            <pc:sldMk cId="3320232265" sldId="390"/>
            <ac:inkMk id="3" creationId="{62471D04-3847-1EAB-6EA3-EF3897808798}"/>
          </ac:inkMkLst>
        </pc:inkChg>
        <pc:inkChg chg="add mod">
          <ac:chgData name="Udoy Saha" userId="ce9b98277322625b" providerId="LiveId" clId="{4C68A59F-3EEE-4B65-A096-DDDA36940294}" dt="2023-10-30T01:15:53.203" v="148"/>
          <ac:inkMkLst>
            <pc:docMk/>
            <pc:sldMk cId="3320232265" sldId="390"/>
            <ac:inkMk id="5" creationId="{AE0C1217-794B-75A3-9DD6-F5E76CFDABA6}"/>
          </ac:inkMkLst>
        </pc:inkChg>
        <pc:inkChg chg="add">
          <ac:chgData name="Udoy Saha" userId="ce9b98277322625b" providerId="LiveId" clId="{4C68A59F-3EEE-4B65-A096-DDDA36940294}" dt="2023-10-30T01:15:58.763" v="149" actId="9405"/>
          <ac:inkMkLst>
            <pc:docMk/>
            <pc:sldMk cId="3320232265" sldId="390"/>
            <ac:inkMk id="7" creationId="{4CBFE400-6CFA-BC73-12F1-AED409C6ED6B}"/>
          </ac:inkMkLst>
        </pc:inkChg>
        <pc:inkChg chg="add mod">
          <ac:chgData name="Udoy Saha" userId="ce9b98277322625b" providerId="LiveId" clId="{4C68A59F-3EEE-4B65-A096-DDDA36940294}" dt="2023-10-30T01:16:03.780" v="154"/>
          <ac:inkMkLst>
            <pc:docMk/>
            <pc:sldMk cId="3320232265" sldId="390"/>
            <ac:inkMk id="8" creationId="{7C6697F9-3D25-6C39-38D9-47E224D54263}"/>
          </ac:inkMkLst>
        </pc:inkChg>
        <pc:inkChg chg="add mod">
          <ac:chgData name="Udoy Saha" userId="ce9b98277322625b" providerId="LiveId" clId="{4C68A59F-3EEE-4B65-A096-DDDA36940294}" dt="2023-10-30T01:16:03.780" v="154"/>
          <ac:inkMkLst>
            <pc:docMk/>
            <pc:sldMk cId="3320232265" sldId="390"/>
            <ac:inkMk id="9" creationId="{A0C3AB1B-0D43-70E8-69F2-92CD67C1482A}"/>
          </ac:inkMkLst>
        </pc:inkChg>
        <pc:inkChg chg="add">
          <ac:chgData name="Udoy Saha" userId="ce9b98277322625b" providerId="LiveId" clId="{4C68A59F-3EEE-4B65-A096-DDDA36940294}" dt="2023-10-30T01:16:01.617" v="152" actId="9405"/>
          <ac:inkMkLst>
            <pc:docMk/>
            <pc:sldMk cId="3320232265" sldId="390"/>
            <ac:inkMk id="10" creationId="{C842861A-0D74-62DE-4F6C-6359542D4974}"/>
          </ac:inkMkLst>
        </pc:inkChg>
        <pc:inkChg chg="add">
          <ac:chgData name="Udoy Saha" userId="ce9b98277322625b" providerId="LiveId" clId="{4C68A59F-3EEE-4B65-A096-DDDA36940294}" dt="2023-10-30T01:16:02.898" v="153" actId="9405"/>
          <ac:inkMkLst>
            <pc:docMk/>
            <pc:sldMk cId="3320232265" sldId="390"/>
            <ac:inkMk id="11" creationId="{AED213CE-E956-A98D-B095-22231248527D}"/>
          </ac:inkMkLst>
        </pc:inkChg>
        <pc:inkChg chg="add">
          <ac:chgData name="Udoy Saha" userId="ce9b98277322625b" providerId="LiveId" clId="{4C68A59F-3EEE-4B65-A096-DDDA36940294}" dt="2023-10-30T01:16:07.730" v="155" actId="9405"/>
          <ac:inkMkLst>
            <pc:docMk/>
            <pc:sldMk cId="3320232265" sldId="390"/>
            <ac:inkMk id="13" creationId="{DA110C90-CF36-3C39-FB4D-BF1F92BD05DE}"/>
          </ac:inkMkLst>
        </pc:inkChg>
        <pc:inkChg chg="add">
          <ac:chgData name="Udoy Saha" userId="ce9b98277322625b" providerId="LiveId" clId="{4C68A59F-3EEE-4B65-A096-DDDA36940294}" dt="2023-10-30T01:16:11.662" v="156" actId="9405"/>
          <ac:inkMkLst>
            <pc:docMk/>
            <pc:sldMk cId="3320232265" sldId="390"/>
            <ac:inkMk id="14" creationId="{AB5FCB85-5BA2-87C1-B2C5-8203A2BC66DA}"/>
          </ac:inkMkLst>
        </pc:inkChg>
        <pc:inkChg chg="add mod">
          <ac:chgData name="Udoy Saha" userId="ce9b98277322625b" providerId="LiveId" clId="{4C68A59F-3EEE-4B65-A096-DDDA36940294}" dt="2023-10-30T01:18:20.961" v="221"/>
          <ac:inkMkLst>
            <pc:docMk/>
            <pc:sldMk cId="3320232265" sldId="390"/>
            <ac:inkMk id="15" creationId="{3521EC75-96E5-910D-B73E-41D117E381AB}"/>
          </ac:inkMkLst>
        </pc:inkChg>
        <pc:inkChg chg="add mod">
          <ac:chgData name="Udoy Saha" userId="ce9b98277322625b" providerId="LiveId" clId="{4C68A59F-3EEE-4B65-A096-DDDA36940294}" dt="2023-10-30T01:18:20.961" v="221"/>
          <ac:inkMkLst>
            <pc:docMk/>
            <pc:sldMk cId="3320232265" sldId="390"/>
            <ac:inkMk id="16" creationId="{652702A5-F5BC-CDDF-2730-DEBC04FC9D47}"/>
          </ac:inkMkLst>
        </pc:inkChg>
        <pc:inkChg chg="add mod">
          <ac:chgData name="Udoy Saha" userId="ce9b98277322625b" providerId="LiveId" clId="{4C68A59F-3EEE-4B65-A096-DDDA36940294}" dt="2023-10-30T01:16:33.442" v="164"/>
          <ac:inkMkLst>
            <pc:docMk/>
            <pc:sldMk cId="3320232265" sldId="390"/>
            <ac:inkMk id="18" creationId="{58497314-D170-CB8E-8774-DB08BEB6D091}"/>
          </ac:inkMkLst>
        </pc:inkChg>
        <pc:inkChg chg="add mod">
          <ac:chgData name="Udoy Saha" userId="ce9b98277322625b" providerId="LiveId" clId="{4C68A59F-3EEE-4B65-A096-DDDA36940294}" dt="2023-10-30T01:16:33.442" v="164"/>
          <ac:inkMkLst>
            <pc:docMk/>
            <pc:sldMk cId="3320232265" sldId="390"/>
            <ac:inkMk id="19" creationId="{5E63209F-1B77-3EF9-F538-F4E3EEC38C6C}"/>
          </ac:inkMkLst>
        </pc:inkChg>
        <pc:inkChg chg="add mod">
          <ac:chgData name="Udoy Saha" userId="ce9b98277322625b" providerId="LiveId" clId="{4C68A59F-3EEE-4B65-A096-DDDA36940294}" dt="2023-10-30T01:16:33.442" v="164"/>
          <ac:inkMkLst>
            <pc:docMk/>
            <pc:sldMk cId="3320232265" sldId="390"/>
            <ac:inkMk id="20" creationId="{A1EF0C0E-673B-039D-6A4D-D83D39C5227D}"/>
          </ac:inkMkLst>
        </pc:inkChg>
        <pc:inkChg chg="add mod">
          <ac:chgData name="Udoy Saha" userId="ce9b98277322625b" providerId="LiveId" clId="{4C68A59F-3EEE-4B65-A096-DDDA36940294}" dt="2023-10-30T01:16:33.442" v="164"/>
          <ac:inkMkLst>
            <pc:docMk/>
            <pc:sldMk cId="3320232265" sldId="390"/>
            <ac:inkMk id="21" creationId="{E305F007-BF6E-853F-5AA1-DE01241AE775}"/>
          </ac:inkMkLst>
        </pc:inkChg>
        <pc:inkChg chg="add">
          <ac:chgData name="Udoy Saha" userId="ce9b98277322625b" providerId="LiveId" clId="{4C68A59F-3EEE-4B65-A096-DDDA36940294}" dt="2023-10-30T01:16:35.141" v="165" actId="9405"/>
          <ac:inkMkLst>
            <pc:docMk/>
            <pc:sldMk cId="3320232265" sldId="390"/>
            <ac:inkMk id="23" creationId="{7F22C52A-3544-4548-EFE0-0A70767B751A}"/>
          </ac:inkMkLst>
        </pc:inkChg>
        <pc:inkChg chg="add mod">
          <ac:chgData name="Udoy Saha" userId="ce9b98277322625b" providerId="LiveId" clId="{4C68A59F-3EEE-4B65-A096-DDDA36940294}" dt="2023-10-30T01:16:41.208" v="168"/>
          <ac:inkMkLst>
            <pc:docMk/>
            <pc:sldMk cId="3320232265" sldId="390"/>
            <ac:inkMk id="24" creationId="{E6092AB4-F31D-43AE-321D-83EF09F072FE}"/>
          </ac:inkMkLst>
        </pc:inkChg>
        <pc:inkChg chg="add mod">
          <ac:chgData name="Udoy Saha" userId="ce9b98277322625b" providerId="LiveId" clId="{4C68A59F-3EEE-4B65-A096-DDDA36940294}" dt="2023-10-30T01:16:41.208" v="168"/>
          <ac:inkMkLst>
            <pc:docMk/>
            <pc:sldMk cId="3320232265" sldId="390"/>
            <ac:inkMk id="25" creationId="{8680D0FA-F952-F0F2-0ABF-CDBF1807C9A9}"/>
          </ac:inkMkLst>
        </pc:inkChg>
        <pc:inkChg chg="add mod">
          <ac:chgData name="Udoy Saha" userId="ce9b98277322625b" providerId="LiveId" clId="{4C68A59F-3EEE-4B65-A096-DDDA36940294}" dt="2023-10-30T01:18:08.363" v="212"/>
          <ac:inkMkLst>
            <pc:docMk/>
            <pc:sldMk cId="3320232265" sldId="390"/>
            <ac:inkMk id="27" creationId="{8D75DFF2-EA10-E02C-D814-1EE2C4D6312C}"/>
          </ac:inkMkLst>
        </pc:inkChg>
        <pc:inkChg chg="add mod">
          <ac:chgData name="Udoy Saha" userId="ce9b98277322625b" providerId="LiveId" clId="{4C68A59F-3EEE-4B65-A096-DDDA36940294}" dt="2023-10-30T01:18:08.363" v="212"/>
          <ac:inkMkLst>
            <pc:docMk/>
            <pc:sldMk cId="3320232265" sldId="390"/>
            <ac:inkMk id="28" creationId="{56D4617D-5636-D90B-1052-4F7328ABCF81}"/>
          </ac:inkMkLst>
        </pc:inkChg>
        <pc:inkChg chg="add mod">
          <ac:chgData name="Udoy Saha" userId="ce9b98277322625b" providerId="LiveId" clId="{4C68A59F-3EEE-4B65-A096-DDDA36940294}" dt="2023-10-30T01:18:08.363" v="212"/>
          <ac:inkMkLst>
            <pc:docMk/>
            <pc:sldMk cId="3320232265" sldId="390"/>
            <ac:inkMk id="29" creationId="{EA2496D9-499F-EC44-E824-47FCCE4091D6}"/>
          </ac:inkMkLst>
        </pc:inkChg>
        <pc:inkChg chg="add mod">
          <ac:chgData name="Udoy Saha" userId="ce9b98277322625b" providerId="LiveId" clId="{4C68A59F-3EEE-4B65-A096-DDDA36940294}" dt="2023-10-30T01:16:59.579" v="176"/>
          <ac:inkMkLst>
            <pc:docMk/>
            <pc:sldMk cId="3320232265" sldId="390"/>
            <ac:inkMk id="31" creationId="{5E5944AA-6B74-53BF-6E9C-CB5622CEA71D}"/>
          </ac:inkMkLst>
        </pc:inkChg>
        <pc:inkChg chg="add mod">
          <ac:chgData name="Udoy Saha" userId="ce9b98277322625b" providerId="LiveId" clId="{4C68A59F-3EEE-4B65-A096-DDDA36940294}" dt="2023-10-30T01:16:59.579" v="176"/>
          <ac:inkMkLst>
            <pc:docMk/>
            <pc:sldMk cId="3320232265" sldId="390"/>
            <ac:inkMk id="32" creationId="{141E3D5D-E320-D152-AA6A-050306ECAC29}"/>
          </ac:inkMkLst>
        </pc:inkChg>
        <pc:inkChg chg="add mod">
          <ac:chgData name="Udoy Saha" userId="ce9b98277322625b" providerId="LiveId" clId="{4C68A59F-3EEE-4B65-A096-DDDA36940294}" dt="2023-10-30T01:16:59.579" v="176"/>
          <ac:inkMkLst>
            <pc:docMk/>
            <pc:sldMk cId="3320232265" sldId="390"/>
            <ac:inkMk id="33" creationId="{E6BCA87E-417C-958A-6427-1C8E693EB584}"/>
          </ac:inkMkLst>
        </pc:inkChg>
        <pc:inkChg chg="add">
          <ac:chgData name="Udoy Saha" userId="ce9b98277322625b" providerId="LiveId" clId="{4C68A59F-3EEE-4B65-A096-DDDA36940294}" dt="2023-10-30T01:17:04.316" v="177" actId="9405"/>
          <ac:inkMkLst>
            <pc:docMk/>
            <pc:sldMk cId="3320232265" sldId="390"/>
            <ac:inkMk id="35" creationId="{254ABC03-D739-C882-C7B2-EDE171944134}"/>
          </ac:inkMkLst>
        </pc:inkChg>
        <pc:inkChg chg="add mod">
          <ac:chgData name="Udoy Saha" userId="ce9b98277322625b" providerId="LiveId" clId="{4C68A59F-3EEE-4B65-A096-DDDA36940294}" dt="2023-10-30T01:17:59.612" v="203"/>
          <ac:inkMkLst>
            <pc:docMk/>
            <pc:sldMk cId="3320232265" sldId="390"/>
            <ac:inkMk id="36" creationId="{6D6C2AD7-554E-BF73-BB9F-72B17C281B04}"/>
          </ac:inkMkLst>
        </pc:inkChg>
        <pc:inkChg chg="add mod">
          <ac:chgData name="Udoy Saha" userId="ce9b98277322625b" providerId="LiveId" clId="{4C68A59F-3EEE-4B65-A096-DDDA36940294}" dt="2023-10-30T01:17:59.612" v="203"/>
          <ac:inkMkLst>
            <pc:docMk/>
            <pc:sldMk cId="3320232265" sldId="390"/>
            <ac:inkMk id="37" creationId="{6F89EE49-08A2-1409-7F15-54DBD544AB25}"/>
          </ac:inkMkLst>
        </pc:inkChg>
        <pc:inkChg chg="add mod">
          <ac:chgData name="Udoy Saha" userId="ce9b98277322625b" providerId="LiveId" clId="{4C68A59F-3EEE-4B65-A096-DDDA36940294}" dt="2023-10-30T01:17:59.612" v="203"/>
          <ac:inkMkLst>
            <pc:docMk/>
            <pc:sldMk cId="3320232265" sldId="390"/>
            <ac:inkMk id="38" creationId="{9045B359-CDEB-4001-8701-7C1F278D1EFF}"/>
          </ac:inkMkLst>
        </pc:inkChg>
        <pc:inkChg chg="add">
          <ac:chgData name="Udoy Saha" userId="ce9b98277322625b" providerId="LiveId" clId="{4C68A59F-3EEE-4B65-A096-DDDA36940294}" dt="2023-10-30T01:17:16.884" v="182" actId="9405"/>
          <ac:inkMkLst>
            <pc:docMk/>
            <pc:sldMk cId="3320232265" sldId="390"/>
            <ac:inkMk id="40" creationId="{D68FDFEF-F770-22E9-428C-732FCE845CCA}"/>
          </ac:inkMkLst>
        </pc:inkChg>
        <pc:inkChg chg="add mod">
          <ac:chgData name="Udoy Saha" userId="ce9b98277322625b" providerId="LiveId" clId="{4C68A59F-3EEE-4B65-A096-DDDA36940294}" dt="2023-10-30T01:17:30.128" v="186"/>
          <ac:inkMkLst>
            <pc:docMk/>
            <pc:sldMk cId="3320232265" sldId="390"/>
            <ac:inkMk id="41" creationId="{0B9CABD6-ADFB-6438-AA15-65E33F9A8E03}"/>
          </ac:inkMkLst>
        </pc:inkChg>
        <pc:inkChg chg="add mod">
          <ac:chgData name="Udoy Saha" userId="ce9b98277322625b" providerId="LiveId" clId="{4C68A59F-3EEE-4B65-A096-DDDA36940294}" dt="2023-10-30T01:17:30.128" v="186"/>
          <ac:inkMkLst>
            <pc:docMk/>
            <pc:sldMk cId="3320232265" sldId="390"/>
            <ac:inkMk id="42" creationId="{E346D574-7D11-E4DA-C6AE-0C7EC221E70E}"/>
          </ac:inkMkLst>
        </pc:inkChg>
        <pc:inkChg chg="add mod">
          <ac:chgData name="Udoy Saha" userId="ce9b98277322625b" providerId="LiveId" clId="{4C68A59F-3EEE-4B65-A096-DDDA36940294}" dt="2023-10-30T01:17:30.128" v="186"/>
          <ac:inkMkLst>
            <pc:docMk/>
            <pc:sldMk cId="3320232265" sldId="390"/>
            <ac:inkMk id="43" creationId="{FE154B09-A098-1F0C-A34B-9C3824F619B1}"/>
          </ac:inkMkLst>
        </pc:inkChg>
        <pc:inkChg chg="add">
          <ac:chgData name="Udoy Saha" userId="ce9b98277322625b" providerId="LiveId" clId="{4C68A59F-3EEE-4B65-A096-DDDA36940294}" dt="2023-10-30T01:17:33.304" v="187" actId="9405"/>
          <ac:inkMkLst>
            <pc:docMk/>
            <pc:sldMk cId="3320232265" sldId="390"/>
            <ac:inkMk id="45" creationId="{A7A027CE-3F40-1A49-D3CD-4CC11323293B}"/>
          </ac:inkMkLst>
        </pc:inkChg>
        <pc:inkChg chg="add mod">
          <ac:chgData name="Udoy Saha" userId="ce9b98277322625b" providerId="LiveId" clId="{4C68A59F-3EEE-4B65-A096-DDDA36940294}" dt="2023-10-30T01:17:36.180" v="190"/>
          <ac:inkMkLst>
            <pc:docMk/>
            <pc:sldMk cId="3320232265" sldId="390"/>
            <ac:inkMk id="46" creationId="{5578C901-C4F0-D6B5-4DF8-8E66DE46602E}"/>
          </ac:inkMkLst>
        </pc:inkChg>
        <pc:inkChg chg="add mod">
          <ac:chgData name="Udoy Saha" userId="ce9b98277322625b" providerId="LiveId" clId="{4C68A59F-3EEE-4B65-A096-DDDA36940294}" dt="2023-10-30T01:17:36.180" v="190"/>
          <ac:inkMkLst>
            <pc:docMk/>
            <pc:sldMk cId="3320232265" sldId="390"/>
            <ac:inkMk id="47" creationId="{9A1CB599-95F9-B35B-E101-9A728FD4A7E4}"/>
          </ac:inkMkLst>
        </pc:inkChg>
        <pc:inkChg chg="add mod">
          <ac:chgData name="Udoy Saha" userId="ce9b98277322625b" providerId="LiveId" clId="{4C68A59F-3EEE-4B65-A096-DDDA36940294}" dt="2023-10-30T01:17:59.612" v="203"/>
          <ac:inkMkLst>
            <pc:docMk/>
            <pc:sldMk cId="3320232265" sldId="390"/>
            <ac:inkMk id="49" creationId="{BB6D2599-3B92-E0A9-2E46-FE6EF0A88C56}"/>
          </ac:inkMkLst>
        </pc:inkChg>
        <pc:inkChg chg="add mod">
          <ac:chgData name="Udoy Saha" userId="ce9b98277322625b" providerId="LiveId" clId="{4C68A59F-3EEE-4B65-A096-DDDA36940294}" dt="2023-10-30T01:17:59.612" v="203"/>
          <ac:inkMkLst>
            <pc:docMk/>
            <pc:sldMk cId="3320232265" sldId="390"/>
            <ac:inkMk id="50" creationId="{FCC2F9B6-9B00-1C38-6317-AB4DE56EA5F9}"/>
          </ac:inkMkLst>
        </pc:inkChg>
        <pc:inkChg chg="add mod">
          <ac:chgData name="Udoy Saha" userId="ce9b98277322625b" providerId="LiveId" clId="{4C68A59F-3EEE-4B65-A096-DDDA36940294}" dt="2023-10-30T01:17:59.612" v="203"/>
          <ac:inkMkLst>
            <pc:docMk/>
            <pc:sldMk cId="3320232265" sldId="390"/>
            <ac:inkMk id="51" creationId="{FC90A65F-612A-6F3B-7BC1-01442385B5C4}"/>
          </ac:inkMkLst>
        </pc:inkChg>
        <pc:inkChg chg="add mod">
          <ac:chgData name="Udoy Saha" userId="ce9b98277322625b" providerId="LiveId" clId="{4C68A59F-3EEE-4B65-A096-DDDA36940294}" dt="2023-10-30T01:17:47.480" v="198"/>
          <ac:inkMkLst>
            <pc:docMk/>
            <pc:sldMk cId="3320232265" sldId="390"/>
            <ac:inkMk id="53" creationId="{8DDA91E3-C220-45F4-A492-F1B77D7F297C}"/>
          </ac:inkMkLst>
        </pc:inkChg>
        <pc:inkChg chg="add mod">
          <ac:chgData name="Udoy Saha" userId="ce9b98277322625b" providerId="LiveId" clId="{4C68A59F-3EEE-4B65-A096-DDDA36940294}" dt="2023-10-30T01:17:47.480" v="198"/>
          <ac:inkMkLst>
            <pc:docMk/>
            <pc:sldMk cId="3320232265" sldId="390"/>
            <ac:inkMk id="54" creationId="{3C3A8EEC-F360-09C9-D301-72B318798B56}"/>
          </ac:inkMkLst>
        </pc:inkChg>
        <pc:inkChg chg="add mod">
          <ac:chgData name="Udoy Saha" userId="ce9b98277322625b" providerId="LiveId" clId="{4C68A59F-3EEE-4B65-A096-DDDA36940294}" dt="2023-10-30T01:17:47.480" v="198"/>
          <ac:inkMkLst>
            <pc:docMk/>
            <pc:sldMk cId="3320232265" sldId="390"/>
            <ac:inkMk id="55" creationId="{2168ABD0-CFC8-5D60-64F6-181D893F32D6}"/>
          </ac:inkMkLst>
        </pc:inkChg>
        <pc:inkChg chg="add mod">
          <ac:chgData name="Udoy Saha" userId="ce9b98277322625b" providerId="LiveId" clId="{4C68A59F-3EEE-4B65-A096-DDDA36940294}" dt="2023-10-30T01:17:56.754" v="201"/>
          <ac:inkMkLst>
            <pc:docMk/>
            <pc:sldMk cId="3320232265" sldId="390"/>
            <ac:inkMk id="57" creationId="{F7DBA892-F341-FDEF-3160-232D0F97E098}"/>
          </ac:inkMkLst>
        </pc:inkChg>
        <pc:inkChg chg="add mod">
          <ac:chgData name="Udoy Saha" userId="ce9b98277322625b" providerId="LiveId" clId="{4C68A59F-3EEE-4B65-A096-DDDA36940294}" dt="2023-10-30T01:17:56.754" v="201"/>
          <ac:inkMkLst>
            <pc:docMk/>
            <pc:sldMk cId="3320232265" sldId="390"/>
            <ac:inkMk id="58" creationId="{4E16117E-FCE4-AB29-685C-083B2C2A1D3A}"/>
          </ac:inkMkLst>
        </pc:inkChg>
        <pc:inkChg chg="add mod">
          <ac:chgData name="Udoy Saha" userId="ce9b98277322625b" providerId="LiveId" clId="{4C68A59F-3EEE-4B65-A096-DDDA36940294}" dt="2023-10-30T01:17:59.612" v="203"/>
          <ac:inkMkLst>
            <pc:docMk/>
            <pc:sldMk cId="3320232265" sldId="390"/>
            <ac:inkMk id="60" creationId="{6C982164-E526-20FF-4B3B-40D1E1D0F77F}"/>
          </ac:inkMkLst>
        </pc:inkChg>
        <pc:inkChg chg="add mod">
          <ac:chgData name="Udoy Saha" userId="ce9b98277322625b" providerId="LiveId" clId="{4C68A59F-3EEE-4B65-A096-DDDA36940294}" dt="2023-10-30T01:18:05.579" v="208"/>
          <ac:inkMkLst>
            <pc:docMk/>
            <pc:sldMk cId="3320232265" sldId="390"/>
            <ac:inkMk id="62" creationId="{43F5E391-5494-4112-6139-6C7283650A5B}"/>
          </ac:inkMkLst>
        </pc:inkChg>
        <pc:inkChg chg="add mod">
          <ac:chgData name="Udoy Saha" userId="ce9b98277322625b" providerId="LiveId" clId="{4C68A59F-3EEE-4B65-A096-DDDA36940294}" dt="2023-10-30T01:18:05.579" v="208"/>
          <ac:inkMkLst>
            <pc:docMk/>
            <pc:sldMk cId="3320232265" sldId="390"/>
            <ac:inkMk id="63" creationId="{F6BD0122-9116-89EE-E503-5BC953906140}"/>
          </ac:inkMkLst>
        </pc:inkChg>
        <pc:inkChg chg="add mod">
          <ac:chgData name="Udoy Saha" userId="ce9b98277322625b" providerId="LiveId" clId="{4C68A59F-3EEE-4B65-A096-DDDA36940294}" dt="2023-10-30T01:18:05.579" v="208"/>
          <ac:inkMkLst>
            <pc:docMk/>
            <pc:sldMk cId="3320232265" sldId="390"/>
            <ac:inkMk id="64" creationId="{7594F7ED-B00D-EEBD-A32D-8B3B1D502822}"/>
          </ac:inkMkLst>
        </pc:inkChg>
        <pc:inkChg chg="add mod">
          <ac:chgData name="Udoy Saha" userId="ce9b98277322625b" providerId="LiveId" clId="{4C68A59F-3EEE-4B65-A096-DDDA36940294}" dt="2023-10-30T01:18:06.142" v="210"/>
          <ac:inkMkLst>
            <pc:docMk/>
            <pc:sldMk cId="3320232265" sldId="390"/>
            <ac:inkMk id="65" creationId="{CB5A7C53-E7AC-B7CE-D4B9-7226F3860054}"/>
          </ac:inkMkLst>
        </pc:inkChg>
        <pc:inkChg chg="add mod">
          <ac:chgData name="Udoy Saha" userId="ce9b98277322625b" providerId="LiveId" clId="{4C68A59F-3EEE-4B65-A096-DDDA36940294}" dt="2023-10-30T01:18:06.142" v="210"/>
          <ac:inkMkLst>
            <pc:docMk/>
            <pc:sldMk cId="3320232265" sldId="390"/>
            <ac:inkMk id="67" creationId="{F6B18429-4F76-120D-0DDE-EAC6DE479874}"/>
          </ac:inkMkLst>
        </pc:inkChg>
        <pc:inkChg chg="add mod">
          <ac:chgData name="Udoy Saha" userId="ce9b98277322625b" providerId="LiveId" clId="{4C68A59F-3EEE-4B65-A096-DDDA36940294}" dt="2023-10-30T01:18:08.363" v="212"/>
          <ac:inkMkLst>
            <pc:docMk/>
            <pc:sldMk cId="3320232265" sldId="390"/>
            <ac:inkMk id="69" creationId="{032714EE-B8D7-6AA9-E331-15D5D9B715D1}"/>
          </ac:inkMkLst>
        </pc:inkChg>
        <pc:inkChg chg="add mod">
          <ac:chgData name="Udoy Saha" userId="ce9b98277322625b" providerId="LiveId" clId="{4C68A59F-3EEE-4B65-A096-DDDA36940294}" dt="2023-10-30T01:18:29.083" v="227"/>
          <ac:inkMkLst>
            <pc:docMk/>
            <pc:sldMk cId="3320232265" sldId="390"/>
            <ac:inkMk id="71" creationId="{C05221BD-31C4-0FE6-F55A-70E1CF8A2F85}"/>
          </ac:inkMkLst>
        </pc:inkChg>
        <pc:inkChg chg="add mod">
          <ac:chgData name="Udoy Saha" userId="ce9b98277322625b" providerId="LiveId" clId="{4C68A59F-3EEE-4B65-A096-DDDA36940294}" dt="2023-10-30T01:18:29.083" v="227"/>
          <ac:inkMkLst>
            <pc:docMk/>
            <pc:sldMk cId="3320232265" sldId="390"/>
            <ac:inkMk id="72" creationId="{702D6317-D8B5-6A2B-AD0D-78BCF21563F9}"/>
          </ac:inkMkLst>
        </pc:inkChg>
        <pc:inkChg chg="add mod">
          <ac:chgData name="Udoy Saha" userId="ce9b98277322625b" providerId="LiveId" clId="{4C68A59F-3EEE-4B65-A096-DDDA36940294}" dt="2023-10-30T01:18:29.083" v="227"/>
          <ac:inkMkLst>
            <pc:docMk/>
            <pc:sldMk cId="3320232265" sldId="390"/>
            <ac:inkMk id="73" creationId="{B5DFDED7-E285-7BFE-4B1A-CC3DDE7EBB2E}"/>
          </ac:inkMkLst>
        </pc:inkChg>
        <pc:inkChg chg="add mod">
          <ac:chgData name="Udoy Saha" userId="ce9b98277322625b" providerId="LiveId" clId="{4C68A59F-3EEE-4B65-A096-DDDA36940294}" dt="2023-10-30T01:18:29.083" v="227"/>
          <ac:inkMkLst>
            <pc:docMk/>
            <pc:sldMk cId="3320232265" sldId="390"/>
            <ac:inkMk id="75" creationId="{05F35418-9147-9D30-A8B8-EE604AE3B1B7}"/>
          </ac:inkMkLst>
        </pc:inkChg>
        <pc:inkChg chg="add mod">
          <ac:chgData name="Udoy Saha" userId="ce9b98277322625b" providerId="LiveId" clId="{4C68A59F-3EEE-4B65-A096-DDDA36940294}" dt="2023-10-30T01:18:29.083" v="227"/>
          <ac:inkMkLst>
            <pc:docMk/>
            <pc:sldMk cId="3320232265" sldId="390"/>
            <ac:inkMk id="76" creationId="{37635210-5F10-CFAA-0A1D-D0C255B7D5AF}"/>
          </ac:inkMkLst>
        </pc:inkChg>
        <pc:inkChg chg="add mod">
          <ac:chgData name="Udoy Saha" userId="ce9b98277322625b" providerId="LiveId" clId="{4C68A59F-3EEE-4B65-A096-DDDA36940294}" dt="2023-10-30T01:18:20.961" v="221"/>
          <ac:inkMkLst>
            <pc:docMk/>
            <pc:sldMk cId="3320232265" sldId="390"/>
            <ac:inkMk id="78" creationId="{AA7A7D7C-4AE1-E2FC-7A7A-0303E04A2BFD}"/>
          </ac:inkMkLst>
        </pc:inkChg>
        <pc:inkChg chg="add mod">
          <ac:chgData name="Udoy Saha" userId="ce9b98277322625b" providerId="LiveId" clId="{4C68A59F-3EEE-4B65-A096-DDDA36940294}" dt="2023-10-30T01:18:29.083" v="227"/>
          <ac:inkMkLst>
            <pc:docMk/>
            <pc:sldMk cId="3320232265" sldId="390"/>
            <ac:inkMk id="80" creationId="{0E393090-34EE-6849-3B62-A6FD37C5CF98}"/>
          </ac:inkMkLst>
        </pc:inkChg>
        <pc:inkChg chg="add mod">
          <ac:chgData name="Udoy Saha" userId="ce9b98277322625b" providerId="LiveId" clId="{4C68A59F-3EEE-4B65-A096-DDDA36940294}" dt="2023-10-30T01:18:29.083" v="227"/>
          <ac:inkMkLst>
            <pc:docMk/>
            <pc:sldMk cId="3320232265" sldId="390"/>
            <ac:inkMk id="81" creationId="{2C3E76BD-FAF1-6E52-FB57-0680FBA31187}"/>
          </ac:inkMkLst>
        </pc:inkChg>
        <pc:inkChg chg="add mod">
          <ac:chgData name="Udoy Saha" userId="ce9b98277322625b" providerId="LiveId" clId="{4C68A59F-3EEE-4B65-A096-DDDA36940294}" dt="2023-10-30T01:18:29.083" v="227"/>
          <ac:inkMkLst>
            <pc:docMk/>
            <pc:sldMk cId="3320232265" sldId="390"/>
            <ac:inkMk id="82" creationId="{627C91BC-587F-5641-19E3-2C35FEF77087}"/>
          </ac:inkMkLst>
        </pc:inkChg>
        <pc:inkChg chg="add mod">
          <ac:chgData name="Udoy Saha" userId="ce9b98277322625b" providerId="LiveId" clId="{4C68A59F-3EEE-4B65-A096-DDDA36940294}" dt="2023-10-30T01:18:29.083" v="227"/>
          <ac:inkMkLst>
            <pc:docMk/>
            <pc:sldMk cId="3320232265" sldId="390"/>
            <ac:inkMk id="83" creationId="{9D492A5E-E5D4-06B1-3B9B-54451E454888}"/>
          </ac:inkMkLst>
        </pc:inkChg>
        <pc:inkChg chg="add mod">
          <ac:chgData name="Udoy Saha" userId="ce9b98277322625b" providerId="LiveId" clId="{4C68A59F-3EEE-4B65-A096-DDDA36940294}" dt="2023-10-30T01:18:29.083" v="227"/>
          <ac:inkMkLst>
            <pc:docMk/>
            <pc:sldMk cId="3320232265" sldId="390"/>
            <ac:inkMk id="84" creationId="{28B9A0F7-79EF-40BC-C5C0-4C255BA0017C}"/>
          </ac:inkMkLst>
        </pc:inkChg>
        <pc:inkChg chg="add">
          <ac:chgData name="Udoy Saha" userId="ce9b98277322625b" providerId="LiveId" clId="{4C68A59F-3EEE-4B65-A096-DDDA36940294}" dt="2023-10-30T01:18:30.686" v="228" actId="9405"/>
          <ac:inkMkLst>
            <pc:docMk/>
            <pc:sldMk cId="3320232265" sldId="390"/>
            <ac:inkMk id="87" creationId="{F6342786-95D2-64D8-839E-27E6123DBA97}"/>
          </ac:inkMkLst>
        </pc:inkChg>
        <pc:inkChg chg="add mod">
          <ac:chgData name="Udoy Saha" userId="ce9b98277322625b" providerId="LiveId" clId="{4C68A59F-3EEE-4B65-A096-DDDA36940294}" dt="2023-10-30T01:18:35.892" v="232"/>
          <ac:inkMkLst>
            <pc:docMk/>
            <pc:sldMk cId="3320232265" sldId="390"/>
            <ac:inkMk id="88" creationId="{57675F68-2C59-FBE8-954B-B39410464406}"/>
          </ac:inkMkLst>
        </pc:inkChg>
        <pc:inkChg chg="add mod">
          <ac:chgData name="Udoy Saha" userId="ce9b98277322625b" providerId="LiveId" clId="{4C68A59F-3EEE-4B65-A096-DDDA36940294}" dt="2023-10-30T01:18:35.892" v="232"/>
          <ac:inkMkLst>
            <pc:docMk/>
            <pc:sldMk cId="3320232265" sldId="390"/>
            <ac:inkMk id="89" creationId="{5C257DE5-41C7-D05D-F71A-9CB417C12433}"/>
          </ac:inkMkLst>
        </pc:inkChg>
        <pc:inkChg chg="add mod">
          <ac:chgData name="Udoy Saha" userId="ce9b98277322625b" providerId="LiveId" clId="{4C68A59F-3EEE-4B65-A096-DDDA36940294}" dt="2023-10-30T01:18:35.892" v="232"/>
          <ac:inkMkLst>
            <pc:docMk/>
            <pc:sldMk cId="3320232265" sldId="390"/>
            <ac:inkMk id="90" creationId="{E02ADAA1-5844-37C4-1583-2F805FC1AC70}"/>
          </ac:inkMkLst>
        </pc:inkChg>
        <pc:inkChg chg="add mod">
          <ac:chgData name="Udoy Saha" userId="ce9b98277322625b" providerId="LiveId" clId="{4C68A59F-3EEE-4B65-A096-DDDA36940294}" dt="2023-10-30T01:18:49.311" v="236"/>
          <ac:inkMkLst>
            <pc:docMk/>
            <pc:sldMk cId="3320232265" sldId="390"/>
            <ac:inkMk id="92" creationId="{B4207149-F3D3-9AC7-F6A4-ECC47E376B59}"/>
          </ac:inkMkLst>
        </pc:inkChg>
        <pc:inkChg chg="add mod">
          <ac:chgData name="Udoy Saha" userId="ce9b98277322625b" providerId="LiveId" clId="{4C68A59F-3EEE-4B65-A096-DDDA36940294}" dt="2023-10-30T01:18:49.311" v="236"/>
          <ac:inkMkLst>
            <pc:docMk/>
            <pc:sldMk cId="3320232265" sldId="390"/>
            <ac:inkMk id="93" creationId="{5A4B2D3A-1F12-B500-BE0A-3269F09F79C1}"/>
          </ac:inkMkLst>
        </pc:inkChg>
        <pc:inkChg chg="add mod">
          <ac:chgData name="Udoy Saha" userId="ce9b98277322625b" providerId="LiveId" clId="{4C68A59F-3EEE-4B65-A096-DDDA36940294}" dt="2023-10-30T01:18:49.311" v="236"/>
          <ac:inkMkLst>
            <pc:docMk/>
            <pc:sldMk cId="3320232265" sldId="390"/>
            <ac:inkMk id="94" creationId="{888E99CD-96ED-528F-BC78-9614BEAD0864}"/>
          </ac:inkMkLst>
        </pc:inkChg>
      </pc:sldChg>
      <pc:sldChg chg="addSp delSp mod">
        <pc:chgData name="Udoy Saha" userId="ce9b98277322625b" providerId="LiveId" clId="{4C68A59F-3EEE-4B65-A096-DDDA36940294}" dt="2023-11-09T08:37:34.083" v="319" actId="9405"/>
        <pc:sldMkLst>
          <pc:docMk/>
          <pc:sldMk cId="2627334067" sldId="391"/>
        </pc:sldMkLst>
        <pc:inkChg chg="add del">
          <ac:chgData name="Udoy Saha" userId="ce9b98277322625b" providerId="LiveId" clId="{4C68A59F-3EEE-4B65-A096-DDDA36940294}" dt="2023-11-09T08:37:34.083" v="319" actId="9405"/>
          <ac:inkMkLst>
            <pc:docMk/>
            <pc:sldMk cId="2627334067" sldId="391"/>
            <ac:inkMk id="5" creationId="{81ECF2CC-503F-54F1-1D64-6D020594D5E8}"/>
          </ac:inkMkLst>
        </pc:inkChg>
        <pc:inkChg chg="add del">
          <ac:chgData name="Udoy Saha" userId="ce9b98277322625b" providerId="LiveId" clId="{4C68A59F-3EEE-4B65-A096-DDDA36940294}" dt="2023-11-09T08:37:33.667" v="318" actId="9405"/>
          <ac:inkMkLst>
            <pc:docMk/>
            <pc:sldMk cId="2627334067" sldId="391"/>
            <ac:inkMk id="6" creationId="{68A64AF0-4421-B586-6387-282524370C7D}"/>
          </ac:inkMkLst>
        </pc:inkChg>
        <pc:inkChg chg="add del">
          <ac:chgData name="Udoy Saha" userId="ce9b98277322625b" providerId="LiveId" clId="{4C68A59F-3EEE-4B65-A096-DDDA36940294}" dt="2023-11-09T08:37:33.323" v="317" actId="9405"/>
          <ac:inkMkLst>
            <pc:docMk/>
            <pc:sldMk cId="2627334067" sldId="391"/>
            <ac:inkMk id="7" creationId="{203F640D-E505-C46A-2901-8ED64D00F308}"/>
          </ac:inkMkLst>
        </pc:inkChg>
      </pc:sldChg>
      <pc:sldChg chg="addSp mod">
        <pc:chgData name="Udoy Saha" userId="ce9b98277322625b" providerId="LiveId" clId="{4C68A59F-3EEE-4B65-A096-DDDA36940294}" dt="2023-11-09T08:14:09.058" v="313" actId="9405"/>
        <pc:sldMkLst>
          <pc:docMk/>
          <pc:sldMk cId="2362516391" sldId="394"/>
        </pc:sldMkLst>
        <pc:inkChg chg="add">
          <ac:chgData name="Udoy Saha" userId="ce9b98277322625b" providerId="LiveId" clId="{4C68A59F-3EEE-4B65-A096-DDDA36940294}" dt="2023-11-09T08:14:09.058" v="313" actId="9405"/>
          <ac:inkMkLst>
            <pc:docMk/>
            <pc:sldMk cId="2362516391" sldId="394"/>
            <ac:inkMk id="3" creationId="{DDC13F63-E971-15F5-1E5D-A8688155707F}"/>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charset="0"/>
                <a:cs typeface="ＭＳ Ｐゴシック" charset="-128"/>
              </a:defRPr>
            </a:lvl1pPr>
          </a:lstStyle>
          <a:p>
            <a:pPr>
              <a:defRPr/>
            </a:pPr>
            <a:endParaRPr lang="en-US"/>
          </a:p>
        </p:txBody>
      </p:sp>
      <p:sp>
        <p:nvSpPr>
          <p:cNvPr id="74755"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charset="0"/>
                <a:cs typeface="ＭＳ Ｐゴシック" charset="-128"/>
              </a:defRPr>
            </a:lvl1pPr>
          </a:lstStyle>
          <a:p>
            <a:pPr>
              <a:defRPr/>
            </a:pPr>
            <a:endParaRPr lang="en-US"/>
          </a:p>
        </p:txBody>
      </p:sp>
      <p:sp>
        <p:nvSpPr>
          <p:cNvPr id="74756"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charset="0"/>
                <a:cs typeface="ＭＳ Ｐゴシック" charset="-128"/>
              </a:defRPr>
            </a:lvl1pPr>
          </a:lstStyle>
          <a:p>
            <a:pPr>
              <a:defRPr/>
            </a:pPr>
            <a:endParaRPr lang="en-US"/>
          </a:p>
        </p:txBody>
      </p:sp>
      <p:sp>
        <p:nvSpPr>
          <p:cNvPr id="74757"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charset="0"/>
              </a:defRPr>
            </a:lvl1pPr>
          </a:lstStyle>
          <a:p>
            <a:fld id="{54492EB3-0312-4C94-ACA2-C5355F3C7664}" type="slidenum">
              <a:rPr lang="en-US"/>
              <a:pPr/>
              <a:t>‹#›</a:t>
            </a:fld>
            <a:endParaRPr lang="en-US"/>
          </a:p>
        </p:txBody>
      </p:sp>
    </p:spTree>
    <p:extLst>
      <p:ext uri="{BB962C8B-B14F-4D97-AF65-F5344CB8AC3E}">
        <p14:creationId xmlns:p14="http://schemas.microsoft.com/office/powerpoint/2010/main" val="17130146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4:11.775"/>
    </inkml:context>
    <inkml:brush xml:id="br0">
      <inkml:brushProperty name="width" value="0.05" units="cm"/>
      <inkml:brushProperty name="height" value="0.05" units="cm"/>
    </inkml:brush>
  </inkml:definitions>
  <inkml:trace contextRef="#ctx0" brushRef="#br0">6816 20 12159,'213'19'12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6:51:28.124"/>
    </inkml:context>
    <inkml:brush xml:id="br0">
      <inkml:brushProperty name="width" value="0.05" units="cm"/>
      <inkml:brushProperty name="height" value="0.05" units="cm"/>
    </inkml:brush>
  </inkml:definitions>
  <inkml:trace contextRef="#ctx0" brushRef="#br0">1 0 136,'3'0'84,"1"0"-48,-1 0-28,1 0-44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8:46.696"/>
    </inkml:context>
    <inkml:brush xml:id="br0">
      <inkml:brushProperty name="width" value="0.05" units="cm"/>
      <inkml:brushProperty name="height" value="0.05" units="cm"/>
    </inkml:brush>
  </inkml:definitions>
  <inkml:trace contextRef="#ctx0" brushRef="#br0">1 1 148,'0'0'1229,"22"7"-352,-23 4-1064,0 1 1,-2-1 0,1 0-1,-6 15 1,1-9-596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6:34.082"/>
    </inkml:context>
    <inkml:brush xml:id="br0">
      <inkml:brushProperty name="width" value="0.05" units="cm"/>
      <inkml:brushProperty name="height" value="0.05" units="cm"/>
    </inkml:brush>
  </inkml:definitions>
  <inkml:trace contextRef="#ctx0" brushRef="#br0">38 32 64,'-33'-14'1505,"32"14"-1327,0-11-890,-2 5-19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8:52.713"/>
    </inkml:context>
    <inkml:brush xml:id="br0">
      <inkml:brushProperty name="width" value="0.05" units="cm"/>
      <inkml:brushProperty name="height" value="0.05" units="cm"/>
    </inkml:brush>
  </inkml:definitions>
  <inkml:trace contextRef="#ctx0" brushRef="#br0">1 34 196,'0'0'189,"23"-33"1751,-6 49-2087,-8-6-796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8:54.047"/>
    </inkml:context>
    <inkml:brush xml:id="br0">
      <inkml:brushProperty name="width" value="0.05" units="cm"/>
      <inkml:brushProperty name="height" value="0.05" units="cm"/>
    </inkml:brush>
  </inkml:definitions>
  <inkml:trace contextRef="#ctx0" brushRef="#br0">1 14 28,'44'-2'885,"-25"-3"-1235,-6-1-45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9:55.144"/>
    </inkml:context>
    <inkml:brush xml:id="br0">
      <inkml:brushProperty name="width" value="0.05" units="cm"/>
      <inkml:brushProperty name="height" value="0.05" units="cm"/>
    </inkml:brush>
  </inkml:definitions>
  <inkml:trace contextRef="#ctx0" brushRef="#br0">1 76 128,'0'0'1636,"65"-36"-1106,-28 12-1359,-16 9 48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2:25.447"/>
    </inkml:context>
    <inkml:brush xml:id="br0">
      <inkml:brushProperty name="width" value="0.05" units="cm"/>
      <inkml:brushProperty name="height" value="0.05" units="cm"/>
    </inkml:brush>
  </inkml:definitions>
  <inkml:trace contextRef="#ctx0" brushRef="#br0">55 1 128,'-3'2'348,"-1"4"1822,7 5-1490,-10 31-238,7-41-433,-4 3 293,11-5 955,-7 1-790,8-13 2187,-2 12-2645,-6 0-4,1 1-1,-1 0 1,0 0 0,1-1 0,-1 1 0,0 0 0,1 0 0,-1 0 0,0-1 0,1 1 0,-1 0-1,0 0 1,1 0 0,-1 0 0,1 0 0,-1 0 0,0 0 0,1 0 0,-1 0 0,1 0-1,-1 0 1,0 0 0,1 0 0,-1 0 0,1 0 0,-1 1 0,0-1 0,1 0 0,-1 0-1,0 0 1,1 1 0,-1-1 0,0 0 0,1 0 0,-1 1 0,0-1 0,0 0 0,1 0 0,-1 1-1,0-1 1,0 0 0,0 1 0,1-1 0,-1 0 0,0 1 0,0-1 0,0 1 0,0-1-1,0 0 1,0 1 0,0-1 0,1 1 0,-1-1 0,-1 1 0,1 0 25,-1-2-233,0 0 0,0 1 0,0-1-1,-1 1 1,1 0 0,0-1 0,0 1-1,-1 0 1,1 0 0,0 0 0,-1 0 0,1 0-1,0 0 1,-1 0 0,1 0 0,0 0-1,0 1 1,-1-1 0,1 1 0,0-1-1,0 1 1,-1-1 0,1 1 0,0 0-1,0-1 1,-1 2 0,-16 4-446,-6 1-652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2:27.199"/>
    </inkml:context>
    <inkml:brush xml:id="br0">
      <inkml:brushProperty name="width" value="0.05" units="cm"/>
      <inkml:brushProperty name="height" value="0.05" units="cm"/>
    </inkml:brush>
  </inkml:definitions>
  <inkml:trace contextRef="#ctx0" brushRef="#br0">2 0 152,'8'46'2840,"-8"-46"-2792,-1 0 11,1 0 1,-1 1 0,0-1 0,1 0-1,-1 0 1,1 1 0,0-1 0,-1 0-1,1 1 1,-1-1 0,1 0-1,-1 1 1,1-1 0,0 1 0,-1-1-1,1 1 1,0-1 0,-1 1 0,1-1-1,0 1 1,0-1 0,0 1 0,-1-1-1,1 1 1,0-1 0,0 1 0,0-1-1,0 1 1,0 0 0,0-1-1,0 1 1,0-1 0,0 1 0,0-1-1,0 1 1,1-1 0,-1 1 0,0-1-1,0 1 1,1 0 0,-1 4-133,5-7 381,-5 2-305,0-1 0,0 1 1,0 0-1,0 0 0,0-1 1,0 1-1,1 0 0,-1 0 1,0 0-1,0 0 0,0-1 1,0 1-1,0 0 0,0 0 0,1 0 1,-1 0-1,0-1 0,0 1 1,0 0-1,0 0 0,1 0 1,-1 0-1,0 0 0,0 0 1,0 0-1,1 0 0,-1 0 1,0 0-1,0-1 0,0 1 1,1 0-1,-1 0 0,0 0 0,0 0 1,1 0-1,-1 1 0,0-1 1,0 0-1,0 0 0,1 0 1,-1 0-1,0 0 0,0 0 1,0 0-1,1 0 0,-1 0 1,0 0-1,0 1 0,0-1 1,0 0-1,1 0 0,-1 0 0,0 0 1,0 1-1,0-1 0,0 0 1,0 0-1,0 0 0,0 0 1,1 1-1,-1-1 0,0 0 1,0 0-1,0 1 0,0-1 1,0 0-1,0 0 0,0 5 7,0-5-4,0 1-1,0-1 1,0 1 0,0-1 0,0 1-1,0-1 1,0 1 0,0-1 0,0 1-1,0-1 1,1 1 0,-1-1 0,0 1-1,0-1 1,0 0 0,1 1 0,-1-1-1,0 1 1,1-1 0,-1 0 0,0 1-1,1-1 1,-1 0 0,1 1 0,-1-1-1,0 0 1,2 1 0,-1 3 54,0-1 1,1 1-1,-1 0 1,0 0-1,-1 0 0,1 0 1,-1 5-1,4 11-197,-4-7-4365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2:28.098"/>
    </inkml:context>
    <inkml:brush xml:id="br0">
      <inkml:brushProperty name="width" value="0.05" units="cm"/>
      <inkml:brushProperty name="height" value="0.05" units="cm"/>
    </inkml:brush>
  </inkml:definitions>
  <inkml:trace contextRef="#ctx0" brushRef="#br0">3 1 584,'0'1'126,"0"-1"0,0 1 0,0 0 1,0 0-1,1 0 0,-1-1 0,0 1 0,0 0 0,0 0 0,1 0 0,-1-1 1,0 1-1,1 0 0,-1-1 0,1 1 0,-1 0 0,1-1 0,-1 1 0,1 0 1,-1-1-1,1 1 0,0-1 0,-1 1 0,1-1 0,0 1 0,-1-1 0,1 0 0,0 1 1,1-1-1,-15 5 529,10-3-120,13-6-1075,2-3-2415,-6 2 1980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0:39.715"/>
    </inkml:context>
    <inkml:brush xml:id="br0">
      <inkml:brushProperty name="width" value="0.05" units="cm"/>
      <inkml:brushProperty name="height" value="0.05" units="cm"/>
    </inkml:brush>
  </inkml:definitions>
  <inkml:trace contextRef="#ctx0" brushRef="#br0">335 14 312,'0'0'13,"0"0"-1,0 1 1,1-1 0,-1 0 0,0 0-1,0 0 1,0 0 0,0 0 0,1 0-1,-1 0 1,0 1 0,0-1 0,1 0-1,-1 0 1,0 0 0,0 0-1,0 0 1,1 0 0,-1 0 0,0 0-1,0 0 1,1 0 0,-1 0 0,0 0-1,0 0 1,0 0 0,1-1-1,-1 1 1,0 0 0,0 0 0,0 0-1,1 0 1,-1 0 0,0 0 0,0 0-1,0-1 1,1 1 0,-1 0 0,0 0-1,0 0 1,0 0 0,0-1-1,0 1 1,0 0 0,1 0 0,-1 0-1,0-1 1,0 1 0,0 0 0,0 0-1,0-1 1,0 1 0,0 0 0,0 0-1,0 0 1,0-1 0,0 1-1,0 0 1,0-1 0,2-7 631,-46 11-625,-82 26-143,-17 4-798,111-29 493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2:35.482"/>
    </inkml:context>
    <inkml:brush xml:id="br0">
      <inkml:brushProperty name="width" value="0.05" units="cm"/>
      <inkml:brushProperty name="height" value="0.05" units="cm"/>
    </inkml:brush>
  </inkml:definitions>
  <inkml:trace contextRef="#ctx0" brushRef="#br0">0 1 136,'0'0'1107,"4"13"-1700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3:43.574"/>
    </inkml:context>
    <inkml:brush xml:id="br0">
      <inkml:brushProperty name="width" value="0.05" units="cm"/>
      <inkml:brushProperty name="height" value="0.05" units="cm"/>
    </inkml:brush>
  </inkml:definitions>
  <inkml:trace contextRef="#ctx0" brushRef="#br0">8117 118 4241,'78'-5'6,"218"-18"43,-71 4 49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2:33.473"/>
    </inkml:context>
    <inkml:brush xml:id="br0">
      <inkml:brushProperty name="width" value="0.05" units="cm"/>
      <inkml:brushProperty name="height" value="0.05" units="cm"/>
    </inkml:brush>
  </inkml:definitions>
  <inkml:trace contextRef="#ctx0" brushRef="#br0">0 79 344,'0'0'1011,"8"-29"624,-7 26-1748,0 1-1,-1 0 0,1-1 0,0 1 1,-1 0-1,0-1 0,1 1 0,-1-1 1,0 1-1,0-1 0,-1 1 0,1 0 1,0-1-1,-2-3 0,-4-3-750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7:34.346"/>
    </inkml:context>
    <inkml:brush xml:id="br0">
      <inkml:brushProperty name="width" value="0.05" units="cm"/>
      <inkml:brushProperty name="height" value="0.05" units="cm"/>
    </inkml:brush>
  </inkml:definitions>
  <inkml:trace contextRef="#ctx0" brushRef="#br0">4 10 636,'-4'0'728,"8"-3"-1092,3-3-368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7:51.062"/>
    </inkml:context>
    <inkml:brush xml:id="br0">
      <inkml:brushProperty name="width" value="0.05" units="cm"/>
      <inkml:brushProperty name="height" value="0.05" units="cm"/>
    </inkml:brush>
  </inkml:definitions>
  <inkml:trace contextRef="#ctx0" brushRef="#br0">0 8 40,'22'0'24,"-4"-4"-16,4 1-4,0 3-4,-1 0-20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8:04.708"/>
    </inkml:context>
    <inkml:brush xml:id="br0">
      <inkml:brushProperty name="width" value="0.05" units="cm"/>
      <inkml:brushProperty name="height" value="0.05" units="cm"/>
    </inkml:brush>
  </inkml:definitions>
  <inkml:trace contextRef="#ctx0" brushRef="#br0">1 20 232,'4'-9'192,"-4"2"-92,3 4-24,1 6-64,-1 0-12,5 4 0,-5-1-8,5 1 8,-1-1 0,4 4-4,3 3 0,1 0-12,7 0-100,-1 4-340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8:05.227"/>
    </inkml:context>
    <inkml:brush xml:id="br0">
      <inkml:brushProperty name="width" value="0.05" units="cm"/>
      <inkml:brushProperty name="height" value="0.05" units="cm"/>
    </inkml:brush>
  </inkml:definitions>
  <inkml:trace contextRef="#ctx0" brushRef="#br0">0 0 328,'4'23'260,"-4"-3"-212,0 3-224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8:07.165"/>
    </inkml:context>
    <inkml:brush xml:id="br0">
      <inkml:brushProperty name="width" value="0.05" units="cm"/>
      <inkml:brushProperty name="height" value="0.05" units="cm"/>
    </inkml:brush>
  </inkml:definitions>
  <inkml:trace contextRef="#ctx0" brushRef="#br0">0 1 96,'4'3'492,"3"4"-228,-3-1-124,3 1-100,4-1-108,-4 1-124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8:50.891"/>
    </inkml:context>
    <inkml:brush xml:id="br0">
      <inkml:brushProperty name="width" value="0.05" units="cm"/>
      <inkml:brushProperty name="height" value="0.05" units="cm"/>
    </inkml:brush>
  </inkml:definitions>
  <inkml:trace contextRef="#ctx0" brushRef="#br0">1 1 144,'3'0'1076,"1"9"-664,-4 8-520,0 6-492,-4 9-308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0:52.492"/>
    </inkml:context>
    <inkml:brush xml:id="br0">
      <inkml:brushProperty name="width" value="0.035" units="cm"/>
      <inkml:brushProperty name="height" value="0.035" units="cm"/>
      <inkml:brushProperty name="color" value="#E71224"/>
    </inkml:brush>
  </inkml:definitions>
  <inkml:trace contextRef="#ctx0" brushRef="#br0">0 1 24575,'643'27'0,"-231"-5"0,1358-7 0,-1101-18 0,281 1 0,1102 5 0,-1112 58 0,-140-3 0,760-50 0,-842-12 0,10011 4 0,-9558-59 0,-347 21 0,0 38 0,-423 3 0,3580-2-1365,-3915-1-5461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0:56.996"/>
    </inkml:context>
    <inkml:brush xml:id="br0">
      <inkml:brushProperty name="width" value="0.035" units="cm"/>
      <inkml:brushProperty name="height" value="0.035" units="cm"/>
      <inkml:brushProperty name="color" value="#E71224"/>
    </inkml:brush>
  </inkml:definitions>
  <inkml:trace contextRef="#ctx0" brushRef="#br0">2 1 24575,'-2'147'0,"5"163"0,12-169 0,1 37 0,-15-90 0,15 112 0,34 23 0,-37-168 0,9 108 0,-11-69 0,-1 28 0,-8 191 0,-5-146 0,2-123 0,-1-31 0,2 0 0,-1 1 0,2-1 0,-1 0 0,2 1 0,0-1 0,5 17 0,-5-26 0,0-1 0,1 0 0,-1 1 0,1-1 0,-1-1 0,1 1 0,0 0 0,0-1 0,1 1 0,-1-1 0,0 0 0,1 0 0,-1 0 0,1-1 0,0 1 0,0-1 0,-1 0 0,1 0 0,0 0 0,5 0 0,15 3 0,0-2 0,29 0 0,-33-2 0,584-1 0,-211-4 0,2348 5 0,-2516 11 0,329 57 0,-372-41 0,154 22 0,838 106 0,-880-118 0,36 4 0,155 20 0,148 10 0,562-59 0,-669-17 0,2951 5 0,-3018-26 0,-1-32 0,-335 42 0,146-11 0,80-12 0,-76-12 0,90-16 0,-88 25 0,292-7 0,-374 45 0,354-55 0,-306 12 0,317-22 0,434 61 0,-593 12 0,6634-2 58,-3695-3-1481,-3306 1-5403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1:04.388"/>
    </inkml:context>
    <inkml:brush xml:id="br0">
      <inkml:brushProperty name="width" value="0.035" units="cm"/>
      <inkml:brushProperty name="height" value="0.035" units="cm"/>
      <inkml:brushProperty name="color" value="#E71224"/>
    </inkml:brush>
  </inkml:definitions>
  <inkml:trace contextRef="#ctx0" brushRef="#br0">155 164 24575,'-7'0'0,"0"-1"0,0 0 0,0 0 0,1-1 0,-1 0 0,0 0 0,-9-5 0,-25-7 0,40 14 0,0 0 0,0 0 0,0 0 0,0 1 0,0-1 0,0 0 0,0 1 0,0-1 0,0 0 0,0 1 0,0-1 0,0 1 0,0 0 0,1-1 0,-1 1 0,0 0 0,0-1 0,1 1 0,-1 0 0,0 0 0,1 0 0,-1 0 0,1-1 0,-1 1 0,1 0 0,-1 0 0,1 0 0,0 0 0,-1 0 0,1 0 0,0 0 0,0 0 0,0 0 0,0 0 0,0 0 0,0 1 0,0 0 0,-1 48 0,1-42 0,0 36 0,-1-26 0,1 0 0,0 0 0,1 0 0,6 26 0,-5-40 0,0 1 0,1-1 0,-1 0 0,1-1 0,0 1 0,0 0 0,1-1 0,-1 1 0,1-1 0,-1 0 0,1 0 0,0-1 0,0 1 0,0-1 0,1 0 0,-1 0 0,0 0 0,1 0 0,-1-1 0,1 0 0,8 2 0,-5-2 0,0 1 0,-1-1 0,1 0 0,0-1 0,0 0 0,0 0 0,-1-1 0,1 0 0,0 0 0,-1 0 0,1-1 0,13-6 0,-13 3 0,0-1 0,-1 1 0,0-2 0,0 1 0,0-1 0,-1 0 0,0-1 0,0 1 0,-1-1 0,0 0 0,0-1 0,-1 1 0,0-1 0,0 0 0,-1 0 0,3-15 0,-1 1 0,-1 0 0,-1 0 0,-1-1 0,-1 1 0,-3-39 0,2 57 0,-1 0 0,1-1 0,-1 1 0,0 0 0,-1 1 0,1-1 0,-1 0 0,0 0 0,0 1 0,0-1 0,-1 1 0,1-1 0,-1 1 0,0 0 0,-1 0 0,1 0 0,-1 1 0,-4-5 0,2 5 0,0 0 0,0 0 0,0 0 0,0 0 0,0 1 0,-1 0 0,0 1 0,1-1 0,-1 1 0,1 0 0,-1 1 0,0 0 0,-9 0 0,9 1 8,-1 0-1,1 0 1,-1 0-1,1 1 1,-1 0-1,1 0 1,0 1-1,0 0 1,0 0-1,0 1 1,1 0-1,-1 0 1,1 1-1,0-1 1,-11 12-1,8-5-193,0 0 1,1 0-1,0 1 0,0 0 1,2 1-1,-1-1 1,-7 24-1,3 0-6640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57.071"/>
    </inkml:context>
    <inkml:brush xml:id="br0">
      <inkml:brushProperty name="width" value="0.05" units="cm"/>
      <inkml:brushProperty name="height" value="0.05" units="cm"/>
    </inkml:brush>
  </inkml:definitions>
  <inkml:trace contextRef="#ctx0" brushRef="#br0">1080 216 4127,'5'9'28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1:06.120"/>
    </inkml:context>
    <inkml:brush xml:id="br0">
      <inkml:brushProperty name="width" value="0.035" units="cm"/>
      <inkml:brushProperty name="height" value="0.035" units="cm"/>
      <inkml:brushProperty name="color" value="#E71224"/>
    </inkml:brush>
  </inkml:definitions>
  <inkml:trace contextRef="#ctx0" brushRef="#br0">0 1 24575,'5'174'0,"7"0"0,40 202 0,-38-294 0,-5-22 0,24 82 0,-17-93 0,-2 0 0,-3 1 0,-2 0 0,-1 1 0,0 70 0,-13 462 0,2-508 0,-25 135 0,14-133 0,-4 111 0,12-129-1365,0-39-5461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1:07.074"/>
    </inkml:context>
    <inkml:brush xml:id="br0">
      <inkml:brushProperty name="width" value="0.035" units="cm"/>
      <inkml:brushProperty name="height" value="0.035" units="cm"/>
      <inkml:brushProperty name="color" value="#E71224"/>
    </inkml:brush>
  </inkml:definitions>
  <inkml:trace contextRef="#ctx0" brushRef="#br0">779 1 24575,'-7'1'0,"1"0"0,0 0 0,-1 1 0,1-1 0,0 2 0,0-1 0,0 1 0,1-1 0,-1 2 0,1-1 0,-1 1 0,1-1 0,0 1 0,0 1 0,-7 8 0,-9 10 0,-34 50 0,46-59 0,-26 42 0,3 1 0,-36 89 0,2-3 0,-33 55 0,-133 253 0,219-429-341,2 1 0,0 0-1,-10 33 1,14-27-6485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1:08.149"/>
    </inkml:context>
    <inkml:brush xml:id="br0">
      <inkml:brushProperty name="width" value="0.035" units="cm"/>
      <inkml:brushProperty name="height" value="0.035" units="cm"/>
      <inkml:brushProperty name="color" value="#E71224"/>
    </inkml:brush>
  </inkml:definitions>
  <inkml:trace contextRef="#ctx0" brushRef="#br0">734 0 24575,'-1'12'0,"-1"-1"0,0 1 0,0-1 0,-1 0 0,-1 0 0,0 0 0,-10 18 0,-2 8 0,-6 9 0,-1-1 0,-3-1 0,-2-1 0,-58 70 0,-22 32 0,42-48 0,17-28 0,-60 117 0,45-18 0,-29 35-1365,82-177-5461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1:08.960"/>
    </inkml:context>
    <inkml:brush xml:id="br0">
      <inkml:brushProperty name="width" value="0.035" units="cm"/>
      <inkml:brushProperty name="height" value="0.035" units="cm"/>
      <inkml:brushProperty name="color" value="#E71224"/>
    </inkml:brush>
  </inkml:definitions>
  <inkml:trace contextRef="#ctx0" brushRef="#br0">1 31 24575,'4'-3'0,"1"0"0,-1-1 0,1 1 0,0 1 0,0-1 0,0 1 0,0 0 0,1 0 0,-1 0 0,1 1 0,-1 0 0,1 0 0,-1 0 0,1 1 0,0 0 0,-1 0 0,1 0 0,7 2 0,8 0 0,0 2 0,0 1 0,29 10 0,3 5 0,0 2 0,-2 2 0,-1 2 0,-1 3 0,-1 2 0,-1 1 0,51 49 0,-64-49 0,0 2 0,-2 1 0,-2 2 0,-1 1 0,-2 1 0,-2 1 0,-1 1 0,-2 2 0,17 47 0,80 225-1365,-103-274-5461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1:09.865"/>
    </inkml:context>
    <inkml:brush xml:id="br0">
      <inkml:brushProperty name="width" value="0.035" units="cm"/>
      <inkml:brushProperty name="height" value="0.035" units="cm"/>
      <inkml:brushProperty name="color" value="#E71224"/>
    </inkml:brush>
  </inkml:definitions>
  <inkml:trace contextRef="#ctx0" brushRef="#br0">7 1 24575,'0'0'0,"0"0"0,-1 0 0,1 0 0,0 0 0,0 0 0,-1 0 0,1 0 0,0 0 0,0 0 0,-1 0 0,1 0 0,0 0 0,0 1 0,-1-1 0,1 0 0,0 0 0,0 0 0,0 0 0,-1 1 0,1-1 0,0 0 0,0 0 0,0 0 0,0 1 0,-1-1 0,1 0 0,0 0 0,0 1 0,0-1 0,0 0 0,0 0 0,0 1 0,0-1 0,0 0 0,0 1 0,0-1 0,0 0 0,0 0 0,0 1 0,4 16 0,16 16 0,-1-14 0,1 0 0,2-2 0,39 26 0,84 41 0,-67-40 0,5 7 0,142 117 0,54 85 0,-239-216 0,21 17-1365,-34-31-5461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1:11.356"/>
    </inkml:context>
    <inkml:brush xml:id="br0">
      <inkml:brushProperty name="width" value="0.035" units="cm"/>
      <inkml:brushProperty name="height" value="0.035" units="cm"/>
      <inkml:brushProperty name="color" value="#E71224"/>
    </inkml:brush>
  </inkml:definitions>
  <inkml:trace contextRef="#ctx0" brushRef="#br0">49 18 24575,'0'-1'0,"0"0"0,1 0 0,-1 0 0,0 1 0,1-1 0,-1 0 0,1 0 0,-1 0 0,1 1 0,0-1 0,-1 0 0,1 1 0,0-1 0,-1 1 0,1-1 0,0 0 0,0 1 0,0 0 0,-1-1 0,1 1 0,0-1 0,0 1 0,0 0 0,0 0 0,0-1 0,0 1 0,1 0 0,29-1 0,-26 2 0,1 0 0,-1 1 0,0 0 0,0 0 0,0 0 0,0 1 0,0-1 0,-1 1 0,1 1 0,-1-1 0,0 0 0,1 1 0,-2 0 0,1 0 0,0 0 0,-1 1 0,0-1 0,0 1 0,0 0 0,-1-1 0,1 1 0,-1 0 0,0 1 0,-1-1 0,1 0 0,-1 1 0,0-1 0,-1 0 0,1 1 0,-1-1 0,0 7 0,0-5 0,0 0 0,0 0 0,-1 0 0,0 0 0,0 0 0,-1 0 0,0 0 0,0 0 0,0 0 0,-1 0 0,0-1 0,0 0 0,-1 1 0,0-1 0,0 0 0,0-1 0,-1 1 0,0-1 0,0 0 0,0 0 0,-1-1 0,0 1 0,-9 5 0,5-6 0,-1-1 0,1 0 0,0 0 0,-1-1 0,0 0 0,1-1 0,-1-1 0,0 1 0,-11-2 0,23 1 0,13 0 0,0 1 0,0 1 0,25 7 0,4 9 8,-1 1-1,-1 3 1,51 34-1,0 0-1402,-64-40-5431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00.437"/>
    </inkml:context>
    <inkml:brush xml:id="br0">
      <inkml:brushProperty name="width" value="0.035" units="cm"/>
      <inkml:brushProperty name="height" value="0.035" units="cm"/>
      <inkml:brushProperty name="color" value="#E71224"/>
    </inkml:brush>
  </inkml:definitions>
  <inkml:trace contextRef="#ctx0" brushRef="#br0">1 280 24575,'0'4'0,"1"0"0,0 1 0,0-1 0,0 0 0,1 0 0,0 0 0,0 0 0,0 0 0,0 0 0,0-1 0,1 1 0,-1-1 0,1 1 0,3 2 0,47 42 0,-51-46 0,8 6 0,1 0 0,-1 0 0,1-1 0,1-1 0,-1 0 0,1 0 0,0-1 0,1-1 0,-1 0 0,1-1 0,-1 0 0,1 0 0,22 0 0,-23-4 0,1 0 0,-1 0 0,0-1 0,0-1 0,-1 0 0,1-1 0,0 0 0,-1 0 0,0-2 0,0 1 0,0-1 0,-1-1 0,0 0 0,17-15 0,75-75 0,-70 64 0,1 1 0,2 1 0,1 2 0,57-35 0,-57 44-115,-11 5-135,2 0 0,-1 2 0,2 1 0,34-10 0,-36 16-6576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01.829"/>
    </inkml:context>
    <inkml:brush xml:id="br0">
      <inkml:brushProperty name="width" value="0.035" units="cm"/>
      <inkml:brushProperty name="height" value="0.035" units="cm"/>
      <inkml:brushProperty name="color" value="#E71224"/>
    </inkml:brush>
  </inkml:definitions>
  <inkml:trace contextRef="#ctx0" brushRef="#br0">1 0 24575,'0'776'0,"0"-752"-455,2-1 0,8 40 0,-3-31-6371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02.798"/>
    </inkml:context>
    <inkml:brush xml:id="br0">
      <inkml:brushProperty name="width" value="0.035" units="cm"/>
      <inkml:brushProperty name="height" value="0.035" units="cm"/>
      <inkml:brushProperty name="color" value="#E71224"/>
    </inkml:brush>
  </inkml:definitions>
  <inkml:trace contextRef="#ctx0" brushRef="#br0">1 161 24575,'0'-12'0,"0"0"0,0 0 0,1 0 0,1 1 0,0-1 0,6-17 0,-7 26 0,1-1 0,0 0 0,0 1 0,0 0 0,0 0 0,1-1 0,-1 1 0,1 1 0,0-1 0,0 0 0,0 1 0,0-1 0,1 1 0,-1 0 0,0 0 0,1 0 0,0 1 0,-1-1 0,1 1 0,0 0 0,0 0 0,0 0 0,5 0 0,8-1 0,0 0 0,0 2 0,0 0 0,0 1 0,0 0 0,-1 2 0,1 0 0,-1 1 0,1 0 0,-1 1 0,19 10 0,-26-11 0,-1 0 0,0 0 0,0 1 0,0 0 0,-1 1 0,1-1 0,-1 1 0,0 1 0,-1 0 0,0 0 0,0 0 0,0 0 0,-1 1 0,0 0 0,-1 0 0,1 1 0,-2-1 0,1 1 0,-1 0 0,-1 0 0,4 16 0,-4-6 0,0 0 0,-1 0 0,-1 0 0,-5 36 0,4-49 0,0 0 0,-1-1 0,1 1 0,-1 0 0,0-1 0,-1 1 0,1-1 0,-1 0 0,-1 0 0,1 0 0,0 0 0,-1 0 0,0-1 0,0 0 0,-1 0 0,1 0 0,-1 0 0,0 0 0,1-1 0,-7 3 0,-6 1 14,0-1-1,0 0 1,0-1-1,0-1 0,-1-1 1,-28 2-1,-111-3-852,128-3 219,-3 0-6206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04.519"/>
    </inkml:context>
    <inkml:brush xml:id="br0">
      <inkml:brushProperty name="width" value="0.035" units="cm"/>
      <inkml:brushProperty name="height" value="0.035" units="cm"/>
      <inkml:brushProperty name="color" value="#E71224"/>
    </inkml:brush>
  </inkml:definitions>
  <inkml:trace contextRef="#ctx0" brushRef="#br0">0 165 24575,'0'-6'0,"1"0"0,-1 0 0,1-1 0,1 1 0,-1 0 0,1 0 0,0 1 0,0-1 0,1 0 0,0 1 0,0-1 0,0 1 0,0 0 0,1 0 0,0 0 0,0 0 0,5-3 0,-1 1 0,0 0 0,1 1 0,0 0 0,0 1 0,0 0 0,1 0 0,-1 1 0,1 0 0,13-3 0,-21 6 0,1 0 0,0 0 0,0 1 0,0-1 0,0 1 0,0-1 0,-1 1 0,1 0 0,0 0 0,0 1 0,0-1 0,0 0 0,0 1 0,0 0 0,0 0 0,-1 0 0,1 0 0,0 0 0,-1 0 0,1 1 0,0-1 0,-1 1 0,0 0 0,1 0 0,-1 0 0,0 0 0,0 0 0,0 0 0,0 0 0,-1 1 0,3 4 0,2 5 0,-1 1 0,-1 0 0,0 0 0,0 0 0,2 24 0,0 0 0,21 68-53,-14-62-210,-3 0 1,-1 1 0,-2 0-1,1 49 1,-8-59-6564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57.066"/>
    </inkml:context>
    <inkml:brush xml:id="br0">
      <inkml:brushProperty name="width" value="0.05" units="cm"/>
      <inkml:brushProperty name="height" value="0.05" units="cm"/>
    </inkml:brush>
  </inkml:definitions>
  <inkml:trace contextRef="#ctx0" brushRef="#br0">74 3 572,'-2'-2'8,"-5"7"32,6-4-35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05.081"/>
    </inkml:context>
    <inkml:brush xml:id="br0">
      <inkml:brushProperty name="width" value="0.035" units="cm"/>
      <inkml:brushProperty name="height" value="0.035" units="cm"/>
      <inkml:brushProperty name="color" value="#E71224"/>
    </inkml:brush>
  </inkml:definitions>
  <inkml:trace contextRef="#ctx0" brushRef="#br0">5 32 24575,'-5'0'0,"14"0"0,16 0 0,9 0 0,4 0 0,0 0 0,5 0 0,6 0 0,4 0 0,0 0 0,-5 0 0,-6 0 0,-3 0 0,-4-5 0,-3-8 0,-6 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06.453"/>
    </inkml:context>
    <inkml:brush xml:id="br0">
      <inkml:brushProperty name="width" value="0.035" units="cm"/>
      <inkml:brushProperty name="height" value="0.035" units="cm"/>
      <inkml:brushProperty name="color" value="#E71224"/>
    </inkml:brush>
  </inkml:definitions>
  <inkml:trace contextRef="#ctx0" brushRef="#br0">0 1 24575,'3'3'0,"-1"1"0,0 0 0,0-1 0,-1 1 0,1 0 0,-1 0 0,0 0 0,0 0 0,0 0 0,0 0 0,-1 1 0,0 4 0,2 3 0,10 134 0,-10 223 0,-4-176 0,2 885 0,2-1025 0,11 62 0,3 29 0,-15-29-63,-3-71-198,2 0 1,3 0 0,1 0-1,19 84 1,-12-96-6566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11.548"/>
    </inkml:context>
    <inkml:brush xml:id="br0">
      <inkml:brushProperty name="width" value="0.035" units="cm"/>
      <inkml:brushProperty name="height" value="0.035" units="cm"/>
      <inkml:brushProperty name="color" value="#E71224"/>
    </inkml:brush>
  </inkml:definitions>
  <inkml:trace contextRef="#ctx0" brushRef="#br0">1 0 24575,'0'6'0,"0"6"0,0 7 0,0 11 0,0 5 0,0 8 0,0 6 0,0 1 0,0-3 0,0 1 0,0-3 0,0-3 0,0 1 0,0 5 0,0-1 0,0 1 0,0-6-8191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12.532"/>
    </inkml:context>
    <inkml:brush xml:id="br0">
      <inkml:brushProperty name="width" value="0.035" units="cm"/>
      <inkml:brushProperty name="height" value="0.035" units="cm"/>
      <inkml:brushProperty name="color" value="#E71224"/>
    </inkml:brush>
  </inkml:definitions>
  <inkml:trace contextRef="#ctx0" brushRef="#br0">517 22 24575,'-4'-2'0,"0"-1"0,0 1 0,0-1 0,0 1 0,0 0 0,-1 1 0,1-1 0,-1 1 0,1 0 0,-1 0 0,0 0 0,1 0 0,-1 1 0,0 0 0,1 0 0,-1 0 0,0 1 0,-8 2 0,-4 0 0,1 1 0,-1 1 0,-29 13 0,18-5 0,0 2 0,0 1 0,2 2 0,0 0 0,1 1 0,1 2 0,1 0 0,0 2 0,2 0 0,-31 46 0,49-64 0,0 0 0,0 0 0,0 0 0,1 1 0,0-1 0,0 1 0,1 0 0,-1-1 0,0 12 0,2-15 0,0 0 0,0 0 0,1 0 0,-1 0 0,0-1 0,1 1 0,0 0 0,-1 0 0,1 0 0,0-1 0,0 1 0,0 0 0,0-1 0,0 1 0,0-1 0,1 1 0,-1-1 0,1 0 0,-1 1 0,1-1 0,-1 0 0,1 0 0,-1 0 0,1 0 0,0 0 0,0-1 0,-1 1 0,1 0 0,0-1 0,0 1 0,0-1 0,0 0 0,0 0 0,2 1 0,36 2 0,0 0 0,0-3 0,48-5 0,16 0 0,-64 3 67,62-12 0,11-1-1566,-87 13-5327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24.330"/>
    </inkml:context>
    <inkml:brush xml:id="br0">
      <inkml:brushProperty name="width" value="0.035" units="cm"/>
      <inkml:brushProperty name="height" value="0.035" units="cm"/>
      <inkml:brushProperty name="color" value="#E71224"/>
    </inkml:brush>
  </inkml:definitions>
  <inkml:trace contextRef="#ctx0" brushRef="#br0">0 1 24575,'0'5'0,"0"13"0,0 13 0,0 13 0,5 8 0,2 2 0,0 1 0,-2 3 0,4-4 0,1-6 0,-2-6 0,-2-4 0,-2-4 0,-2 3 0,-1 1 0,-1-2 0,0-6-8191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25.058"/>
    </inkml:context>
    <inkml:brush xml:id="br0">
      <inkml:brushProperty name="width" value="0.035" units="cm"/>
      <inkml:brushProperty name="height" value="0.035" units="cm"/>
      <inkml:brushProperty name="color" value="#E71224"/>
    </inkml:brush>
  </inkml:definitions>
  <inkml:trace contextRef="#ctx0" brushRef="#br0">0 98 24575,'1'-2'0,"0"0"0,0-1 0,-1 1 0,1 0 0,1 0 0,-1 0 0,0 0 0,1 0 0,-1 0 0,1 0 0,-1 0 0,1 1 0,0-1 0,-1 1 0,1-1 0,4-1 0,34-21 0,-24 16 0,0 2 0,1 0 0,0 1 0,0 1 0,0 0 0,0 1 0,0 1 0,1 1 0,-1 0 0,1 1 0,-1 1 0,1 1 0,23 5 0,-35-4 0,1 0 0,-1 0 0,0 0 0,0 1 0,0 0 0,-1 0 0,0 0 0,1 1 0,-1 0 0,-1 0 0,1 0 0,-1 1 0,0-1 0,0 1 0,-1 0 0,1 0 0,-1 1 0,-1-1 0,1 1 0,-1-1 0,0 1 0,-1 0 0,2 7 0,1 19 0,-1-1 0,-1 1 0,-5 53 0,2-51 0,1-29 0,-1 0 0,1 0 0,-1-1 0,0 1 0,0 0 0,-1-1 0,1 1 0,-1-1 0,0 1 0,-1-1 0,0 0 0,0 0 0,0 0 0,0 0 0,-6 6 0,3-5 0,0-1 0,-1-1 0,1 1 0,-1-1 0,0-1 0,0 1 0,0-1 0,0 0 0,-1-1 0,1 1 0,-10 0 0,-8 2-273,0-2 0,-1-1 0,0-1 0,-27-3 0,24 0-6553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25.889"/>
    </inkml:context>
    <inkml:brush xml:id="br0">
      <inkml:brushProperty name="width" value="0.035" units="cm"/>
      <inkml:brushProperty name="height" value="0.035" units="cm"/>
      <inkml:brushProperty name="color" value="#E71224"/>
    </inkml:brush>
  </inkml:definitions>
  <inkml:trace contextRef="#ctx0" brushRef="#br0">1 161 24575,'2'-1'0,"1"1"0,-1-1 0,0 0 0,1 0 0,-1 0 0,1 0 0,-1 0 0,0 0 0,0-1 0,0 1 0,0-1 0,0 0 0,0 0 0,0 1 0,2-4 0,24-32 0,-28 36 0,16-24 0,-12 17 0,1-1 0,1 1 0,0 0 0,0 0 0,14-13 0,-19 20 0,1 0 0,0-1 0,1 1 0,-1 0 0,0 0 0,0 0 0,0 0 0,1 0 0,-1 0 0,0 1 0,1-1 0,-1 1 0,1 0 0,-1 0 0,0 0 0,1 0 0,-1 0 0,1 0 0,-1 0 0,0 1 0,1 0 0,-1-1 0,0 1 0,1 0 0,-1 0 0,0 0 0,0 0 0,0 0 0,3 3 0,2 1 0,1 1 0,-1 1 0,-1-1 0,1 1 0,-1 1 0,-1-1 0,1 1 0,-1 0 0,0 0 0,-1 0 0,0 1 0,5 16 0,0 1 0,-2 1 0,-1-1 0,3 34 0,-8-46 0,0 0 0,-1 0 0,-1 0 0,0 1 0,-1-1 0,-1 0 0,0 0 0,-1-1 0,-1 1 0,0-1 0,0 0 0,-1 0 0,-12 18 0,15-27 0,0 1 0,1 0 0,0 0 0,0 1 0,0-1 0,0 0 0,1 1 0,0-1 0,-1 8 0,2-12 0,0 1 0,1 0 0,-1-1 0,1 1 0,-1 0 0,1-1 0,0 1 0,-1-1 0,1 1 0,0-1 0,0 1 0,0-1 0,0 0 0,0 1 0,1-1 0,-1 0 0,0 0 0,0 0 0,1 0 0,-1 0 0,1 0 0,-1 0 0,1-1 0,-1 1 0,1 0 0,0-1 0,-1 1 0,1-1 0,0 0 0,-1 1 0,1-1 0,0 0 0,-1 0 0,3 0 0,51 4 0,0-3 0,62-6 0,-4 1 0,-54-2-1365,-39-1-5461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27.218"/>
    </inkml:context>
    <inkml:brush xml:id="br0">
      <inkml:brushProperty name="width" value="0.035" units="cm"/>
      <inkml:brushProperty name="height" value="0.035" units="cm"/>
      <inkml:brushProperty name="color" value="#E71224"/>
    </inkml:brush>
  </inkml:definitions>
  <inkml:trace contextRef="#ctx0" brushRef="#br0">0 0 24575,'0'1297'0,"5"-1218"0,4 0 0,3 0 0,37 131 0,-9-44 0,-12-55 0,-15-65 0,-2 2 0,-2-1 0,4 71 0,-8-38 0,3 0 0,19 80 0,-18-111 0,-2 1 0,-3-1 0,-1 1 0,-6 59 0,-2-78-1365,-2-8-5461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31.820"/>
    </inkml:context>
    <inkml:brush xml:id="br0">
      <inkml:brushProperty name="width" value="0.035" units="cm"/>
      <inkml:brushProperty name="height" value="0.035" units="cm"/>
      <inkml:brushProperty name="color" value="#E71224"/>
    </inkml:brush>
  </inkml:definitions>
  <inkml:trace contextRef="#ctx0" brushRef="#br0">131 15 24575,'0'-1'0,"0"1"0,0-1 0,0 1 0,0-1 0,0 0 0,-1 1 0,1-1 0,0 0 0,0 1 0,-1-1 0,1 1 0,0-1 0,-1 0 0,1 1 0,0-1 0,-1 1 0,1-1 0,-1 1 0,1 0 0,-1-1 0,1 1 0,-1-1 0,1 1 0,-1 0 0,0-1 0,1 1 0,-1 0 0,1 0 0,-1 0 0,0-1 0,1 1 0,-1 0 0,0 0 0,1 0 0,-1 0 0,0 0 0,1 0 0,-1 0 0,1 0 0,-1 0 0,0 1 0,1-1 0,-1 0 0,0 0 0,1 0 0,-1 1 0,1-1 0,-1 0 0,1 1 0,-1-1 0,0 1 0,1-1 0,0 0 0,-1 1 0,-33 22 0,27-15 0,0 0 0,0 1 0,1 0 0,0 0 0,1 1 0,0 0 0,1-1 0,0 2 0,0-1 0,1 0 0,0 1 0,1 0 0,-1 13 0,0 18 0,1 1 0,5 46 0,-1-25 0,-2 11 0,3 74 0,-2-143 0,0-1 0,0 1 0,0 0 0,1-1 0,0 1 0,0-1 0,1 0 0,-1 1 0,1-1 0,0 0 0,1-1 0,-1 1 0,1-1 0,0 1 0,0-1 0,0 0 0,0 0 0,1-1 0,0 0 0,0 1 0,0-1 0,0-1 0,0 1 0,0-1 0,1 0 0,-1 0 0,7 1 0,3 1 0,1-1 0,0-1 0,0 0 0,0-1 0,0-1 0,0 0 0,-1-1 0,29-5 0,-40 5 0,-1 1 0,0-1 0,0 0 0,0 0 0,0-1 0,-1 1 0,1 0 0,0-1 0,0 0 0,-1 0 0,1 1 0,-1-1 0,0-1 0,1 1 0,-1 0 0,0-1 0,0 1 0,-1-1 0,1 1 0,1-5 0,-1 2 0,0 0 0,0 0 0,-1-1 0,0 1 0,0-1 0,-1 1 0,1-1 0,-1 1 0,0-1 0,-2-10 0,0 5 0,0 1 0,0-1 0,-2 1 0,1-1 0,-1 1 0,0 0 0,-1 0 0,-1 1 0,1-1 0,-1 1 0,-10-11 0,10 15-44,0 1 0,0-1 0,0 1 0,0 0 0,0 1 0,-1 0 0,1 0 0,-1 0 0,0 1 0,0 0 0,0 0 0,-1 1 0,1-1 0,0 2 0,0-1 0,-1 1 0,1 0 0,0 1-1,0 0 1,-1 0 0,1 0 0,0 1 0,0 0 0,0 0 0,0 1 0,1 0 0,-1 0 0,1 1 0,-1-1 0,-7 8 0,-14 10-6782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38.482"/>
    </inkml:context>
    <inkml:brush xml:id="br0">
      <inkml:brushProperty name="width" value="0.035" units="cm"/>
      <inkml:brushProperty name="height" value="0.035" units="cm"/>
      <inkml:brushProperty name="color" value="#E71224"/>
    </inkml:brush>
  </inkml:definitions>
  <inkml:trace contextRef="#ctx0" brushRef="#br0">1 1 24575,'2'55'0,"3"1"0,3-1 0,21 80 0,6-30 0,-25-80 0,-2 0 0,0 1 0,-1-1 0,4 39 0,-5 29 9,9 74-1383,-10-135-5452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57.064"/>
    </inkml:context>
    <inkml:brush xml:id="br0">
      <inkml:brushProperty name="width" value="0.05" units="cm"/>
      <inkml:brushProperty name="height" value="0.05" units="cm"/>
    </inkml:brush>
  </inkml:definitions>
  <inkml:trace contextRef="#ctx0" brushRef="#br0">6 2 252,'10'1'142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39.246"/>
    </inkml:context>
    <inkml:brush xml:id="br0">
      <inkml:brushProperty name="width" value="0.035" units="cm"/>
      <inkml:brushProperty name="height" value="0.035" units="cm"/>
      <inkml:brushProperty name="color" value="#E71224"/>
    </inkml:brush>
  </inkml:definitions>
  <inkml:trace contextRef="#ctx0" brushRef="#br0">1 47 24575,'5'-1'0,"0"0"0,0 0 0,0 0 0,0 0 0,0-1 0,0 0 0,0 0 0,0 0 0,-1 0 0,9-6 0,-10 5 0,1 0 0,0 1 0,0-1 0,0 1 0,1 0 0,-1 1 0,0-1 0,1 1 0,-1 0 0,1 0 0,-1 0 0,1 0 0,0 1 0,-1 0 0,1 0 0,5 1 0,-5 0 0,1 0 0,-1 1 0,0 0 0,0 0 0,0 1 0,0-1 0,0 1 0,0 0 0,0 1 0,-1-1 0,0 1 0,0 0 0,0 0 0,0 0 0,0 0 0,-1 1 0,0-1 0,0 1 0,0 0 0,-1 0 0,1 0 0,-1 0 0,0 1 0,-1-1 0,1 1 0,0 5 0,2 16 0,0 0 0,-2 0 0,-1 0 0,-3 29 0,1-38 0,-5 36 120,5-52-203,0 1 1,0-1-1,0 1 1,0-1-1,-1 0 1,1 1-1,-1-1 1,1 0-1,-1 0 1,0 0-1,0 0 1,0 0-1,0-1 1,0 1-1,0 0 1,0-1-1,-4 2 1,-14 5-6744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42.735"/>
    </inkml:context>
    <inkml:brush xml:id="br0">
      <inkml:brushProperty name="width" value="0.035" units="cm"/>
      <inkml:brushProperty name="height" value="0.035" units="cm"/>
      <inkml:brushProperty name="color" value="#E71224"/>
    </inkml:brush>
  </inkml:definitions>
  <inkml:trace contextRef="#ctx0" brushRef="#br0">1 0 24575,'21'1'0,"1"0"0,0 1 0,-1 1 0,0 1 0,0 1 0,0 1 0,33 14 0,-43-15 0,0 1 0,0 0 0,0 0 0,-1 1 0,0 0 0,-1 1 0,1 0 0,-1 1 0,-1 0 0,0 0 0,0 1 0,-1 0 0,0 0 0,10 21 0,-16-27 0,1-1 0,-1 0 0,0 0 0,0 0 0,-1 0 0,1 1 0,-1-1 0,1 0 0,-1 1 0,0-1 0,0 0 0,-1 1 0,1-1 0,-1 0 0,1 0 0,-3 5 0,0-1 0,0 0 0,-1 0 0,-1 0 0,1-1 0,-6 7 0,5-7 0,0 0 0,1 0 0,0 0 0,0 1 0,0 0 0,1-1 0,-3 9 0,6-13 0,-1-1 0,1 0 0,0 0 0,0 1 0,0-1 0,0 0 0,0 1 0,0-1 0,0 0 0,0 1 0,0-1 0,0 0 0,1 1 0,-1-1 0,1 0 0,-1 0 0,1 0 0,-1 1 0,1-1 0,0 0 0,-1 0 0,1 0 0,2 2 0,-1-1 0,1 0 0,-1 0 0,1-1 0,0 1 0,0 0 0,0-1 0,0 0 0,0 0 0,6 1 0,7 2 0,1-2 0,-1 0 0,19-1 0,-24-1 0,150 0-1365,-117-1-5461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44.203"/>
    </inkml:context>
    <inkml:brush xml:id="br0">
      <inkml:brushProperty name="width" value="0.035" units="cm"/>
      <inkml:brushProperty name="height" value="0.035" units="cm"/>
      <inkml:brushProperty name="color" value="#E71224"/>
    </inkml:brush>
  </inkml:definitions>
  <inkml:trace contextRef="#ctx0" brushRef="#br0">2 1 24575,'0'52'0,"-1"74"0,25 209 0,13-133 0,-12-76 0,-6 2 0,5 167 0,-29-21 0,7 231 0,2-449 0,2-2 0,3 1 0,2-1 0,19 58 0,-20-89 28,0-1-1,1-1 1,16 24-1,-15-27-322,-1 0 0,-1 0 0,-1 2 0,9 24 0,-12-18-6531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48.187"/>
    </inkml:context>
    <inkml:brush xml:id="br0">
      <inkml:brushProperty name="width" value="0.035" units="cm"/>
      <inkml:brushProperty name="height" value="0.035" units="cm"/>
      <inkml:brushProperty name="color" value="#E71224"/>
    </inkml:brush>
  </inkml:definitions>
  <inkml:trace contextRef="#ctx0" brushRef="#br0">1 281 24575,'130'2'0,"145"-5"0,-262 1 0,0 0 0,-1-1 0,0 0 0,1-1 0,-2 0 0,1-1 0,0-1 0,-1 0 0,0 0 0,11-9 0,17-15 0,47-46 0,-24 20 0,-20 23-1365,-4 5-5461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53.590"/>
    </inkml:context>
    <inkml:brush xml:id="br0">
      <inkml:brushProperty name="width" value="0.035" units="cm"/>
      <inkml:brushProperty name="height" value="0.035" units="cm"/>
      <inkml:brushProperty name="color" value="#E71224"/>
    </inkml:brush>
  </inkml:definitions>
  <inkml:trace contextRef="#ctx0" brushRef="#br0">0 0 24575,'13'1'0,"-1"0"0,1 1 0,-1 1 0,1 0 0,-1 0 0,15 7 0,68 35 0,-90-43 0,18 9 0,1-1 0,0-2 0,1 0 0,0-2 0,0 0 0,0-2 0,32 1 0,182-8 0,-214 1-124,-1-2 0,1 0 0,-1-1 0,0-2 0,0 0 0,-1-2-1,0-1 1,0 0 0,-1-2 0,26-17 0,-29 16-6702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55.400"/>
    </inkml:context>
    <inkml:brush xml:id="br0">
      <inkml:brushProperty name="width" value="0.035" units="cm"/>
      <inkml:brushProperty name="height" value="0.035" units="cm"/>
      <inkml:brushProperty name="color" value="#E71224"/>
    </inkml:brush>
  </inkml:definitions>
  <inkml:trace contextRef="#ctx0" brushRef="#br0">685 416 24575,'2'0'0,"0"0"0,0-1 0,0 1 0,0-1 0,0 0 0,-1 0 0,1 0 0,0 0 0,-1 0 0,1 0 0,0 0 0,-1 0 0,0 0 0,1-1 0,-1 1 0,0-1 0,1 1 0,-1-1 0,0 0 0,0 1 0,0-1 0,-1 0 0,1 0 0,0 1 0,0-3 0,14-51 0,-14 51 0,1-11 0,0 0 0,0 0 0,-1 0 0,-1 0 0,0 0 0,-2 0 0,1 0 0,-2 1 0,0-1 0,-6-19 0,6 26 0,-1 1 0,1-1 0,-1 0 0,0 1 0,-1 0 0,0 0 0,0 0 0,0 1 0,-1-1 0,0 1 0,0 1 0,-1-1 0,0 1 0,0 0 0,0 1 0,0-1 0,-1 2 0,1-1 0,-17-5 0,-5 3 0,-1 2 0,0 0 0,1 2 0,-1 2 0,-60 5 0,11 0 0,41-5 0,13-1 0,1 1 0,0 1 0,-1 2 0,-44 9 0,65-11 0,0 0 0,0 0 0,0 1 0,1-1 0,-1 1 0,0 0 0,1 0 0,0 0 0,-1 0 0,1 1 0,0-1 0,0 1 0,0 0 0,0 0 0,1 0 0,-1 0 0,1 0 0,0 1 0,0-1 0,0 1 0,0 0 0,1-1 0,-1 1 0,1 0 0,0 0 0,0 0 0,0 0 0,1 0 0,-1 0 0,1 0 0,0 0 0,0 0 0,1 0 0,-1 0 0,1 0 0,1 4 0,0 1 0,1-1 0,0 0 0,0 0 0,1-1 0,0 1 0,0-1 0,1 0 0,0 0 0,0 0 0,12 11 0,7 5 0,39 29 0,-46-40 0,-6-3 0,1-2 0,0 1 0,1-2 0,0 0 0,0 0 0,0-1 0,0-1 0,1 0 0,14 2 0,16 0 0,68 1 0,-72-6 0,-1 2 0,57 11 0,-84-12 0,0 1 0,0 1 0,-1 0 0,1 0 0,-1 1 0,0 1 0,0 0 0,-1 0 0,15 13 0,-19-14 0,-1 0 0,-1 1 0,1 0 0,-1 0 0,0 0 0,0 0 0,-1 1 0,1-1 0,-2 1 0,1 0 0,-1 0 0,0 0 0,0 0 0,-1 0 0,0 1 0,0-1 0,-1 8 0,1-6 0,-1 0 0,0-1 0,-1 1 0,0 0 0,0-1 0,-1 0 0,0 1 0,-1-1 0,-3 9 0,5-15 0,-1 1 0,1-1 0,-1 0 0,0 1 0,1-1 0,-1 0 0,0 0 0,0 0 0,-1-1 0,1 1 0,0 0 0,0-1 0,-1 0 0,1 1 0,-1-1 0,0 0 0,1 0 0,-1 0 0,0-1 0,1 1 0,-1-1 0,0 1 0,0-1 0,0 0 0,1 0 0,-1 0 0,0 0 0,0-1 0,1 1 0,-1-1 0,-5-1 0,1 0 0,0 0 0,0-1 0,0 1 0,0-2 0,1 1 0,-1 0 0,1-1 0,0-1 0,0 1 0,0-1 0,1 0 0,-10-11 0,7 7 0,2-1 0,-1 0 0,1 0 0,1 0 0,0-1 0,0 0 0,-4-17 0,3-1 0,0 1 0,2-2 0,1 1 0,1 0 0,4-51 0,-1 71 14,0 1-1,0-1 0,1 0 0,0 0 1,1 1-1,-1-1 0,2 1 1,7-16-1,-8 20-91,0 0 0,-1 0 0,2 1-1,-1-1 1,0 1 0,0-1 0,1 1 0,0 0 0,0 0-1,0 1 1,0-1 0,0 1 0,0 0 0,1 0 0,-1 0-1,1 1 1,-1 0 0,6-1 0,20-2-6748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07.339"/>
    </inkml:context>
    <inkml:brush xml:id="br0">
      <inkml:brushProperty name="width" value="0.035" units="cm"/>
      <inkml:brushProperty name="height" value="0.035" units="cm"/>
      <inkml:brushProperty name="color" value="#E71224"/>
    </inkml:brush>
  </inkml:definitions>
  <inkml:trace contextRef="#ctx0" brushRef="#br0">0 1 24575,'6'10'0,"6"20"0,2 21 0,3 11 0,-1 12 0,-3 3 0,-4-1 0,-4-2 0,-2-9 0,-2-5 0,-1-7 0,0-2 0,-1-5 0,0-10-8191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07.980"/>
    </inkml:context>
    <inkml:brush xml:id="br0">
      <inkml:brushProperty name="width" value="0.035" units="cm"/>
      <inkml:brushProperty name="height" value="0.035" units="cm"/>
      <inkml:brushProperty name="color" value="#E71224"/>
    </inkml:brush>
  </inkml:definitions>
  <inkml:trace contextRef="#ctx0" brushRef="#br0">1 5 24575,'58'-2'0,"-35"1"0,0 0 0,0 1 0,0 1 0,40 8 0,-59-8 0,-1 0 0,0 1 0,1-1 0,-1 1 0,0 0 0,0 0 0,0 0 0,0 0 0,0 0 0,-1 0 0,1 1 0,-1-1 0,1 1 0,-1 0 0,4 5 0,-3-1 0,1 0 0,-1 0 0,-1 0 0,1 0 0,-1 1 0,-1-1 0,2 9 0,-1 11 0,0 0 0,-2 0 0,-4 30 0,4-55 0,-1 4 0,1 1 0,-1 0 0,-1-1 0,1 1 0,-1-1 0,0 1 0,0-1 0,-1 0 0,0 0 0,0 0 0,0 0 0,-9 10 0,8-12 0,0 0 0,0-1 0,0 0 0,-1 0 0,1 0 0,-1 0 0,0-1 0,0 1 0,0-1 0,0-1 0,0 1 0,0-1 0,0 0 0,-1 0 0,1 0 0,-9 0 0,-17-1-1365,3-2-5461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08.712"/>
    </inkml:context>
    <inkml:brush xml:id="br0">
      <inkml:brushProperty name="width" value="0.035" units="cm"/>
      <inkml:brushProperty name="height" value="0.035" units="cm"/>
      <inkml:brushProperty name="color" value="#E71224"/>
    </inkml:brush>
  </inkml:definitions>
  <inkml:trace contextRef="#ctx0" brushRef="#br0">1 1 24575,'11'0'0,"0"0"0,0 2 0,0-1 0,0 1 0,0 1 0,-1 0 0,1 0 0,-1 1 0,1 1 0,-1 0 0,15 10 0,-19-11 0,0 1 0,0-1 0,0 2 0,-1-1 0,1 0 0,-1 1 0,-1 0 0,1 1 0,-1-1 0,0 0 0,-1 1 0,0 0 0,0 0 0,0 0 0,-1 0 0,0 1 0,2 11 0,-3-8 0,1 1 0,0-1 0,0 0 0,1 0 0,1 0 0,5 12 0,-6-19 0,-1 0 0,1 0 0,0 0 0,0 0 0,0-1 0,0 0 0,1 0 0,-1 0 0,1 0 0,0 0 0,0 0 0,0-1 0,0 0 0,0 0 0,1 0 0,-1-1 0,0 1 0,7 0 0,13 2-341,0-1 0,-1-1-1,39-2 1,-19-2-6485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09.945"/>
    </inkml:context>
    <inkml:brush xml:id="br0">
      <inkml:brushProperty name="width" value="0.035" units="cm"/>
      <inkml:brushProperty name="height" value="0.035" units="cm"/>
      <inkml:brushProperty name="color" value="#E71224"/>
    </inkml:brush>
  </inkml:definitions>
  <inkml:trace contextRef="#ctx0" brushRef="#br0">1 0 24575,'1'1'0,"0"0"0,1 0 0,-1-1 0,0 1 0,1 0 0,-1 0 0,0 0 0,0 0 0,0 1 0,0-1 0,0 0 0,0 0 0,0 1 0,-1-1 0,1 0 0,0 1 0,-1-1 0,1 1 0,-1-1 0,1 2 0,2 3 0,11 28 0,-2 1 0,-1 0 0,-2 1 0,6 42 0,10 152 0,-23-206 0,11 670 0,-12-250 0,14-220 0,0 45 0,-17-155 0,4 116 0,1-207 0,2 0 0,0-1 0,13 33 0,7 33 0,-16-47-1365,1-4-5461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57.061"/>
    </inkml:context>
    <inkml:brush xml:id="br0">
      <inkml:brushProperty name="width" value="0.05" units="cm"/>
      <inkml:brushProperty name="height" value="0.05" units="cm"/>
    </inkml:brush>
  </inkml:definitions>
  <inkml:trace contextRef="#ctx0" brushRef="#br0">3740 18 4741,'7'2'5,"3"0"3,11 5-1,16 8 47,1-2 0,0-1 0,0-2 0,1-1 0,0-3 0,1-1 0,57 0 0,22-8-100,137-22 0,-220 21 29,15-2-43,88-24 0,-133 30 42,-1-1 1,0 1 0,1 0-1,-1 0 1,1 0-1,-1 1 1,1 0-1,-1 0 1,0 0 0,8 3-1,36 5-10,315-15-352,-220 22 214,-93-6-16,-51-10 189,0 1-1,0-1 1,0 1-1,0-1 1,0 0-1,0 1 1,-1-1-1,1 1 1,0-1-1,0 1 0,0-1 1,-1 0-1,1 1 1,0-1-1,-1 0 1,1 1-1,0-1 1,-1 0-1,1 1 1,0-1-1,-1 0 1,1 0-1,0 0 1,-1 1-1,1-1 0,-1 0 1,1 0-1,0 0 1,-1 0-1,1 0 1,-1 1-1,0-1 1,76-17 171,-73 17-182,1 1 1,-1-1-1,1 0 0,-1 1 0,1-1 0,-1 1 0,1 0 0,-1 0 0,0 0 0,0 0 0,5 3 0,8 32-959,-12-11-1400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12.743"/>
    </inkml:context>
    <inkml:brush xml:id="br0">
      <inkml:brushProperty name="width" value="0.035" units="cm"/>
      <inkml:brushProperty name="height" value="0.035" units="cm"/>
      <inkml:brushProperty name="color" value="#E71224"/>
    </inkml:brush>
  </inkml:definitions>
  <inkml:trace contextRef="#ctx0" brushRef="#br0">18 1 24575,'-1'0'0,"0"1"0,0-1 0,0 1 0,0-1 0,0 1 0,0 0 0,0-1 0,0 1 0,1 0 0,-1 0 0,0 0 0,0-1 0,1 1 0,-1 0 0,0 0 0,1 0 0,-1 0 0,1 0 0,-1 1 0,1-1 0,-1 0 0,1 0 0,0 0 0,0 0 0,0 0 0,-1 0 0,1 1 0,0-1 0,1 2 0,-2 37 0,12 16 0,1-1 0,3 0 0,2-1 0,34 71 0,-22-57 0,33 126 0,-51-122-1365,-9-44-5461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14.272"/>
    </inkml:context>
    <inkml:brush xml:id="br0">
      <inkml:brushProperty name="width" value="0.035" units="cm"/>
      <inkml:brushProperty name="height" value="0.035" units="cm"/>
      <inkml:brushProperty name="color" value="#E71224"/>
    </inkml:brush>
  </inkml:definitions>
  <inkml:trace contextRef="#ctx0" brushRef="#br0">162 37 24575,'-2'-2'0,"0"-1"0,0 1 0,-1 0 0,1 1 0,-1-1 0,1 0 0,-1 1 0,1-1 0,-1 1 0,0 0 0,0 0 0,1 0 0,-1 0 0,0 1 0,0-1 0,0 1 0,0-1 0,0 1 0,0 0 0,0 0 0,0 1 0,0-1 0,0 0 0,0 1 0,0 0 0,0 0 0,0 0 0,1 0 0,-1 0 0,-5 4 0,3-2 0,0 1 0,1 0 0,-1 0 0,1 0 0,0 1 0,0-1 0,0 1 0,1 0 0,0 0 0,0 1 0,0-1 0,0 1 0,1-1 0,-2 8 0,-2 14 0,2 1 0,1 0 0,1 0 0,2 0 0,3 37 0,-1-22 0,-2-39 0,0 0 0,0 0 0,1 0 0,0 0 0,0 0 0,0 0 0,0 0 0,1-1 0,-1 1 0,1 0 0,0-1 0,0 0 0,0 1 0,1-1 0,-1 0 0,1 0 0,-1 0 0,1 0 0,0-1 0,1 1 0,-1-1 0,0 1 0,0-1 0,1 0 0,0-1 0,-1 1 0,6 1 0,-2-1 0,-1-1 0,1 1 0,-1-1 0,1-1 0,-1 1 0,1-1 0,0 0 0,-1-1 0,1 1 0,-1-1 0,1-1 0,-1 1 0,0-1 0,1 0 0,-1-1 0,8-4 0,-8 3 0,0-1 0,-1 1 0,1-1 0,-1-1 0,-1 1 0,1-1 0,-1 0 0,0 0 0,0 0 0,0 0 0,-1-1 0,0 0 0,0 1 0,-1-1 0,0 0 0,0 0 0,-1-1 0,0 1 0,1-13 0,0-11 0,-1 0 0,-2 0 0,-6-39 0,7 63 0,-1 0 0,0 0 0,-1 0 0,1 0 0,-2 0 0,1 0 0,-1 1 0,1-1 0,-2 1 0,1 0 0,-9-11 0,8 13 0,0 1 0,0-1 0,0 1 0,0 0 0,-1 0 0,1 1 0,-1 0 0,0-1 0,0 1 0,0 1 0,0-1 0,0 1 0,0 0 0,0 0 0,0 0 0,-10 1 0,-46 0-1365,33 1-5461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18.953"/>
    </inkml:context>
    <inkml:brush xml:id="br0">
      <inkml:brushProperty name="width" value="0.035" units="cm"/>
      <inkml:brushProperty name="height" value="0.035" units="cm"/>
      <inkml:brushProperty name="color" value="#E71224"/>
    </inkml:brush>
  </inkml:definitions>
  <inkml:trace contextRef="#ctx0" brushRef="#br0">1 250 24575,'2056'0'0,"-1458"-30"0,-1-37 0,-237 25 0,-48 3 0,461-31 0,681 68 0,-700 5 0,1836-3 0,-2223 16 0,-5 0 0,-56-18 0,471 15 0,466 8 0,-838-23 0,-304 6 0,127 23 0,82 5 0,197-34-1365,-481 2-5461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46.529"/>
    </inkml:context>
    <inkml:brush xml:id="br0">
      <inkml:brushProperty name="width" value="0.035" units="cm"/>
      <inkml:brushProperty name="height" value="0.035" units="cm"/>
      <inkml:brushProperty name="color" value="#E71224"/>
    </inkml:brush>
  </inkml:definitions>
  <inkml:trace contextRef="#ctx0" brushRef="#br0">0 120 24575,'0'0'0,"0"-1"0,1 0 0,-1 0 0,0 0 0,1 0 0,-1 0 0,0 0 0,1 1 0,-1-1 0,1 0 0,0 0 0,-1 1 0,1-1 0,-1 0 0,1 1 0,0-1 0,0 0 0,-1 1 0,1-1 0,0 1 0,0-1 0,0 1 0,0 0 0,-1-1 0,1 1 0,0 0 0,1-1 0,30-4 0,-26 4 0,36-1 0,0 1 0,0 3 0,0 1 0,0 2 0,42 10 0,31 12 0,-73-15 0,0-3 0,0-1 0,81 4 0,-81-12 0,72-9 0,-99 6 0,0 0 0,-1-1 0,1 0 0,-1-1 0,0-1 0,0-1 0,-1 0 0,16-10 0,1-5-682,37-36-1,-25 18-6143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52.621"/>
    </inkml:context>
    <inkml:brush xml:id="br0">
      <inkml:brushProperty name="width" value="0.035" units="cm"/>
      <inkml:brushProperty name="height" value="0.035" units="cm"/>
      <inkml:brushProperty name="color" value="#E71224"/>
    </inkml:brush>
  </inkml:definitions>
  <inkml:trace contextRef="#ctx0" brushRef="#br0">24 1 24575,'-1'0'0,"-1"1"0,1-1 0,0 0 0,0 1 0,0-1 0,-1 1 0,1 0 0,0-1 0,0 1 0,0 0 0,0 0 0,0-1 0,0 1 0,0 0 0,1 0 0,-1 0 0,0 0 0,0 0 0,1 1 0,-1-1 0,1 0 0,-1 0 0,1 0 0,-1 0 0,1 1 0,0-1 0,0 0 0,-1 0 0,1 1 0,0-1 0,0 0 0,0 1 0,0-1 0,1 2 0,4 50 0,-5-50 0,50 209 0,2 16 0,-26-82 0,17 142 0,-41-256-1365,-1-5-5461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53.386"/>
    </inkml:context>
    <inkml:brush xml:id="br0">
      <inkml:brushProperty name="width" value="0.035" units="cm"/>
      <inkml:brushProperty name="height" value="0.035" units="cm"/>
      <inkml:brushProperty name="color" value="#E71224"/>
    </inkml:brush>
  </inkml:definitions>
  <inkml:trace contextRef="#ctx0" brushRef="#br0">64 96 24575,'0'-3'0,"0"-1"0,-1 1 0,2-1 0,-1 1 0,0 0 0,1-1 0,-1 1 0,1 0 0,0 0 0,0-1 0,0 1 0,0 0 0,1 0 0,-1 0 0,1 0 0,0 0 0,0 1 0,0-1 0,0 0 0,0 1 0,1 0 0,-1-1 0,1 1 0,0 0 0,-1 0 0,1 0 0,0 1 0,0-1 0,0 1 0,0 0 0,1-1 0,-1 2 0,0-1 0,0 0 0,1 0 0,4 1 0,1-3 0,0 2 0,1-1 0,-1 1 0,0 1 0,1-1 0,-1 2 0,1-1 0,-1 1 0,12 3 0,-17-2 0,0-1 0,0 1 0,-1 0 0,1 0 0,0 0 0,-1 1 0,0-1 0,1 1 0,-1 0 0,0 0 0,0 0 0,-1 0 0,1 1 0,-1-1 0,1 1 0,-1-1 0,0 1 0,0 0 0,-1 0 0,1 0 0,-1 0 0,1 7 0,1-1 5,-1-1 1,-1 1-1,0 0 0,0 0 0,-1-1 0,0 1 1,0 0-1,-1 0 0,-1 0 0,0-1 1,0 1-1,-1-1 0,0 1 0,-1-1 0,0 0 1,0 0-1,-1 0 0,0-1 0,0 0 0,-1 0 1,0 0-1,-7 7 0,2-5-111,-1 1 0,0-1 0,0-1 0,-1 0 0,0-1 0,-1-1-1,1 0 1,-1 0 0,-1-2 0,1 1 0,-1-2 0,0 0 0,-21 2 0,-4-1-6720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54.168"/>
    </inkml:context>
    <inkml:brush xml:id="br0">
      <inkml:brushProperty name="width" value="0.035" units="cm"/>
      <inkml:brushProperty name="height" value="0.035" units="cm"/>
      <inkml:brushProperty name="color" value="#E71224"/>
    </inkml:brush>
  </inkml:definitions>
  <inkml:trace contextRef="#ctx0" brushRef="#br0">1 55 24575,'0'-2'0,"0"-1"0,1 1 0,0 0 0,-1 0 0,1 0 0,0 0 0,0 0 0,0 0 0,0 0 0,1 0 0,-1 0 0,0 0 0,1 0 0,0 1 0,-1-1 0,1 1 0,0-1 0,0 1 0,0 0 0,-1 0 0,1-1 0,1 1 0,-1 1 0,0-1 0,3-1 0,1 0 0,0 0 0,1 0 0,-1 0 0,0 1 0,1 0 0,0 1 0,9-1 0,-10 2 0,-1-1 0,1 1 0,-1 0 0,1 1 0,-1-1 0,0 1 0,1 0 0,-1 0 0,0 1 0,-1 0 0,1 0 0,0 0 0,-1 0 0,1 0 0,7 9 0,-6-4 0,-1-1 0,1 1 0,-1 1 0,0-1 0,-1 1 0,0 0 0,-1 0 0,5 14 0,-1 13 0,-1 0 0,-2 0 0,0 66 0,-4-100 0,-5 160 0,2 65 0,8-193-1365,1-5-5461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54.591"/>
    </inkml:context>
    <inkml:brush xml:id="br0">
      <inkml:brushProperty name="width" value="0.035" units="cm"/>
      <inkml:brushProperty name="height" value="0.035" units="cm"/>
      <inkml:brushProperty name="color" value="#E71224"/>
    </inkml:brush>
  </inkml:definitions>
  <inkml:trace contextRef="#ctx0" brushRef="#br0">1 82 24575,'10'0'0,"9"0"0,7 0 0,9-6 0,9-1 0,14 1 0,6 0 0,-2-3 0,-5 0 0,-4 1 0,-9-3 0,3 0 0,-7 2-8191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55.622"/>
    </inkml:context>
    <inkml:brush xml:id="br0">
      <inkml:brushProperty name="width" value="0.035" units="cm"/>
      <inkml:brushProperty name="height" value="0.035" units="cm"/>
      <inkml:brushProperty name="color" value="#E71224"/>
    </inkml:brush>
  </inkml:definitions>
  <inkml:trace contextRef="#ctx0" brushRef="#br0">1 0 24575,'3'0'0,"0"0"0,1 0 0,-1 0 0,0 1 0,0-1 0,1 1 0,-1 0 0,0 0 0,0 0 0,0 0 0,0 0 0,0 1 0,0-1 0,0 1 0,0 0 0,-1 0 0,1 0 0,-1 0 0,4 3 0,-1 3 0,0 0 0,-1 0 0,0 0 0,0 0 0,-1 1 0,3 10 0,18 62 0,-3 1 0,-4 0 0,-4 2 0,4 90 0,-13 349 0,-8-293 0,4-142 0,5 217 0,-1-251 0,2-1 0,3 0 0,25 86 0,-4-31 0,27 188 0,-40-194 0,1-20 43,34 97 0,-31-116-406,-2 1 1,-3 2-1,7 68 0,-21-107-6463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58.622"/>
    </inkml:context>
    <inkml:brush xml:id="br0">
      <inkml:brushProperty name="width" value="0.035" units="cm"/>
      <inkml:brushProperty name="height" value="0.035" units="cm"/>
      <inkml:brushProperty name="color" value="#E71224"/>
    </inkml:brush>
  </inkml:definitions>
  <inkml:trace contextRef="#ctx0" brushRef="#br0">0 177 24575,'403'0'0,"-389"-1"1,1 0 1,0-1-1,-1-1 0,1 0 0,-1-1 0,0 0 0,23-11 0,92-57-5,-27 14-1366,-74 45-5456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57.056"/>
    </inkml:context>
    <inkml:brush xml:id="br0">
      <inkml:brushProperty name="width" value="0.05" units="cm"/>
      <inkml:brushProperty name="height" value="0.05" units="cm"/>
    </inkml:brush>
  </inkml:definitions>
  <inkml:trace contextRef="#ctx0" brushRef="#br0">71 5032 7110,'1'10'-23,"-3"2"-2044,-7-24-130,5 3 1053,4 8 1041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14.088"/>
    </inkml:context>
    <inkml:brush xml:id="br0">
      <inkml:brushProperty name="width" value="0.035" units="cm"/>
      <inkml:brushProperty name="height" value="0.035" units="cm"/>
      <inkml:brushProperty name="color" value="#E71224"/>
    </inkml:brush>
  </inkml:definitions>
  <inkml:trace contextRef="#ctx0" brushRef="#br0">0 0 24575,'16'0'0,"16"0"0,18 0 0,5 0 0,0 0 0,-5 0 0,-6 0 0,-9 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15.640"/>
    </inkml:context>
    <inkml:brush xml:id="br0">
      <inkml:brushProperty name="width" value="0.035" units="cm"/>
      <inkml:brushProperty name="height" value="0.035" units="cm"/>
      <inkml:brushProperty name="color" value="#E71224"/>
    </inkml:brush>
  </inkml:definitions>
  <inkml:trace contextRef="#ctx0" brushRef="#br0">1790 1 24575,'-5'3'0,"0"0"0,-1 0 0,1 0 0,-1 0 0,1-1 0,-1 0 0,0 0 0,1-1 0,-1 1 0,-11 0 0,-3 2 0,-120 34 0,-171 73 0,66-21 0,-672 267 0,867-335-1365,16-4-5461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18.311"/>
    </inkml:context>
    <inkml:brush xml:id="br0">
      <inkml:brushProperty name="width" value="0.035" units="cm"/>
      <inkml:brushProperty name="height" value="0.035" units="cm"/>
      <inkml:brushProperty name="color" value="#E71224"/>
    </inkml:brush>
  </inkml:definitions>
  <inkml:trace contextRef="#ctx0" brushRef="#br0">1 88 24575,'7'-1'0,"0"-1"0,0 0 0,0 0 0,0 0 0,0-1 0,-1 0 0,1 0 0,-1-1 0,1 1 0,-1-1 0,10-10 0,-7 7 0,-1 1 0,1 1 0,0-1 0,1 1 0,13-5 0,-19 8 0,-1 1 0,1 1 0,0-1 0,-1 0 0,1 1 0,0 0 0,-1-1 0,1 2 0,0-1 0,-1 0 0,1 1 0,0-1 0,-1 1 0,1 0 0,-1 0 0,1 1 0,-1-1 0,0 1 0,4 2 0,-2-1 0,-1 1 0,0 0 0,0 0 0,0 1 0,0-1 0,-1 1 0,0-1 0,0 1 0,0 0 0,0 0 0,2 7 0,2 12 0,0 0 0,-1 0 0,-2 0 0,3 40 0,-4 50 80,-4-72-802,8 62-1,-1-74-6103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18.875"/>
    </inkml:context>
    <inkml:brush xml:id="br0">
      <inkml:brushProperty name="width" value="0.035" units="cm"/>
      <inkml:brushProperty name="height" value="0.035" units="cm"/>
      <inkml:brushProperty name="color" value="#E71224"/>
    </inkml:brush>
  </inkml:definitions>
  <inkml:trace contextRef="#ctx0" brushRef="#br0">1 24 24575,'10'0'0,"15"0"0,18 0 0,13 0 0,1 0 0,3 0 0,-4 0 0,-7 0 0,-1 0 0,-3-5 0,-4-2 0,1 1 0,-6 1-8191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30.614"/>
    </inkml:context>
    <inkml:brush xml:id="br0">
      <inkml:brushProperty name="width" value="0.035" units="cm"/>
      <inkml:brushProperty name="height" value="0.035" units="cm"/>
      <inkml:brushProperty name="color" value="#E71224"/>
    </inkml:brush>
  </inkml:definitions>
  <inkml:trace contextRef="#ctx0" brushRef="#br0">0 345 24575,'4454'0'0,"-4278"-7"0,-1-7 0,173-38 0,35-28 0,38 19 0,-362 54 0,236-44 0,36-5 0,503 39 0,-549 21 0,4502-2 61,-2495-4-1487,-2253 2-5400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31.440"/>
    </inkml:context>
    <inkml:brush xml:id="br0">
      <inkml:brushProperty name="width" value="0.035" units="cm"/>
      <inkml:brushProperty name="height" value="0.035" units="cm"/>
      <inkml:brushProperty name="color" value="#E71224"/>
    </inkml:brush>
  </inkml:definitions>
  <inkml:trace contextRef="#ctx0" brushRef="#br0">563 0 24575,'-30'30'0,"-21"19"0,1 3 0,4 1 0,-61 89 0,-102 184 0,199-310-151,1 0-1,0 1 0,1 0 0,1 0 1,1 0-1,1 1 0,0 0 1,-4 31-1,8-21-6674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14.528"/>
    </inkml:context>
    <inkml:brush xml:id="br0">
      <inkml:brushProperty name="width" value="0.035" units="cm"/>
      <inkml:brushProperty name="height" value="0.035" units="cm"/>
      <inkml:brushProperty name="color" value="#E71224"/>
    </inkml:brush>
  </inkml:definitions>
  <inkml:trace contextRef="#ctx0" brushRef="#br0">1 429 24575,'42'2'0,"0"2"0,0 2 0,0 2 0,71 23 0,-104-28 0,5 1 0,1 0 0,-1-1 0,0-1 0,1 0 0,-1-1 0,30-1 0,-35-1 0,0-1 0,-1 0 0,1 0 0,0-1 0,-1 0 0,0-1 0,0 1 0,0-2 0,0 1 0,-1-1 0,0 0 0,13-12 0,100-106 0,24-21 0,-107 112 0,-17 14 0,0 0 0,1 1 0,1 2 0,1 0 0,47-23 0,-36 25-1365,-5 3-5461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16.442"/>
    </inkml:context>
    <inkml:brush xml:id="br0">
      <inkml:brushProperty name="width" value="0.035" units="cm"/>
      <inkml:brushProperty name="height" value="0.035" units="cm"/>
      <inkml:brushProperty name="color" value="#E71224"/>
    </inkml:brush>
  </inkml:definitions>
  <inkml:trace contextRef="#ctx0" brushRef="#br0">1535 2 24575,'-63'0'0,"-65"-2"0,0 6 0,-199 32 0,204-12 0,2 5 0,-218 84 0,317-102 0,0 0 0,1 2 0,1 0 0,1 1 0,-26 24 0,-78 91 0,104-104-1365,4 0-5461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17.929"/>
    </inkml:context>
    <inkml:brush xml:id="br0">
      <inkml:brushProperty name="width" value="0.035" units="cm"/>
      <inkml:brushProperty name="height" value="0.035" units="cm"/>
      <inkml:brushProperty name="color" value="#E71224"/>
    </inkml:brush>
  </inkml:definitions>
  <inkml:trace contextRef="#ctx0" brushRef="#br0">130 350 24575,'12'-11'0,"1"1"0,0 0 0,21-10 0,-27 17 0,1-1 0,0 0 0,-1-1 0,0 0 0,0 0 0,0 0 0,-1-1 0,0 0 0,0 0 0,0-1 0,-1 0 0,0 0 0,0 0 0,-1 0 0,0-1 0,4-10 0,-5 10 0,-1-1 0,0 1 0,0-1 0,-1 1 0,0-1 0,-1 0 0,0 1 0,0-1 0,-1 0 0,-2-10 0,2 15 0,0 0 0,-1 0 0,1 1 0,-1-1 0,0 0 0,0 0 0,0 1 0,-1-1 0,1 1 0,-1 0 0,0 0 0,0 0 0,0 0 0,0 0 0,0 1 0,-1-1 0,1 1 0,-1 0 0,0 0 0,0 0 0,1 1 0,-1-1 0,-5 0 0,-2-2 0,1 2 0,-1-1 0,0 1 0,0 1 0,0 0 0,0 1 0,0 0 0,0 0 0,0 1 0,0 1 0,-19 5 0,25-5 0,-1 0 0,1 0 0,0 1 0,0 0 0,0 0 0,0 1 0,1-1 0,-1 1 0,1 0 0,0 0 0,0 0 0,0 1 0,1-1 0,-1 1 0,1 0 0,0 0 0,1 0 0,-1 1 0,1-1 0,0 1 0,0-1 0,1 1 0,0 0 0,-1 6 0,0-1 0,1 0 0,0 0 0,0 0 0,2 0 0,-1 1 0,1-1 0,1 0 0,0 0 0,0 0 0,1-1 0,1 1 0,8 17 0,-8-20 0,1 0 0,0 0 0,1 0 0,0-1 0,0 0 0,0 0 0,1-1 0,0 0 0,0 0 0,1 0 0,0-1 0,0 0 0,0-1 0,0 0 0,15 5 0,80 20 0,-70-22 0,0 3 0,36 14 0,-41-13 0,-11-4 0,1 1 0,-1 1 0,29 19 0,-41-25 0,-1 1 0,1 0 0,-1 0 0,0 0 0,-1 1 0,1-1 0,-1 1 0,1 0 0,-1 0 0,-1 0 0,1 0 0,-1 1 0,0-1 0,0 1 0,-1-1 0,3 12 0,-3-11 0,-1 1 0,1-1 0,-1 0 0,0 0 0,0 0 0,-1 0 0,0 1 0,0-1 0,0 0 0,-1 0 0,1 0 0,-2 0 0,1-1 0,-5 8 0,4-9 0,0 0 0,0 0 0,-1-1 0,0 1 0,1-1 0,-1 0 0,0 0 0,-1-1 0,1 1 0,0-1 0,-1 0 0,1 0 0,-1 0 0,0-1 0,0 0 0,0 0 0,1 0 0,-10 0 0,-8 2 0,0-1 0,-1-2 0,1 0 0,-27-4 0,44 4 0,0-1 0,0 0 0,1 0 0,-1 0 0,0-1 0,0 0 0,1 0 0,-1 0 0,1 0 0,0-1 0,0 1 0,0-1 0,0 0 0,0-1 0,0 1 0,1-1 0,0 1 0,0-1 0,0 0 0,0 0 0,0 0 0,1-1 0,0 1 0,-1-1 0,0-5 0,0-4-80,0-1 0,1 1-1,1-1 1,0 0 0,1 1-1,1-1 1,0 0 0,1 1-1,1-1 1,0 1 0,1 0 0,0 0-1,1 0 1,1 0 0,0 1-1,11-17 1,1 6-6746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19.005"/>
    </inkml:context>
    <inkml:brush xml:id="br0">
      <inkml:brushProperty name="width" value="0.035" units="cm"/>
      <inkml:brushProperty name="height" value="0.035" units="cm"/>
      <inkml:brushProperty name="color" value="#E71224"/>
    </inkml:brush>
  </inkml:definitions>
  <inkml:trace contextRef="#ctx0" brushRef="#br0">0 634 24575,'1'-8'0,"-1"0"0,2-1 0,-1 1 0,1 0 0,0 0 0,1 0 0,0 0 0,0 1 0,1-1 0,0 1 0,6-10 0,8-7 0,37-40 0,-31 37 0,8-4 0,1 0 0,2 2 0,1 2 0,60-35 0,-47 31 0,87-71 0,-126 94 0,0 0 0,0 0 0,1 1 0,1 0 0,-1 1 0,1 0 0,0 1 0,0 1 0,13-4 0,11 0 0,68-6 0,-85 12 0,11-3-1365,-8-1-5461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57.054"/>
    </inkml:context>
    <inkml:brush xml:id="br0">
      <inkml:brushProperty name="width" value="0.05" units="cm"/>
      <inkml:brushProperty name="height" value="0.05" units="cm"/>
    </inkml:brush>
  </inkml:definitions>
  <inkml:trace contextRef="#ctx0" brushRef="#br0">319 186 3939,'36'-5'112,"-1"1"-6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34.895"/>
    </inkml:context>
    <inkml:brush xml:id="br0">
      <inkml:brushProperty name="width" value="0.035" units="cm"/>
      <inkml:brushProperty name="height" value="0.035" units="cm"/>
      <inkml:brushProperty name="color" value="#E71224"/>
    </inkml:brush>
  </inkml:definitions>
  <inkml:trace contextRef="#ctx0" brushRef="#br0">818 0 24575,'-16'1'0,"0"1"0,0 0 0,0 1 0,0 0 0,0 2 0,1-1 0,-20 10 0,-102 59 0,70-35 0,24-15-104,-173 100 341,181-100-611,1 1-1,2 2 1,-57 58-1,70-64-6451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35.841"/>
    </inkml:context>
    <inkml:brush xml:id="br0">
      <inkml:brushProperty name="width" value="0.035" units="cm"/>
      <inkml:brushProperty name="height" value="0.035" units="cm"/>
      <inkml:brushProperty name="color" value="#E71224"/>
    </inkml:brush>
  </inkml:definitions>
  <inkml:trace contextRef="#ctx0" brushRef="#br0">0 0 24575,'0'16'0,"0"16"0,0 7 0,0 8 0,0 7 0,0 4 0,0 3 0,0-4 0,0-5 0,0-8 0,0-5 0,0-4 0,0-3 0,0-2 0,0 0 0,0 5 0,6-4 0,1-6-8191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2:36.681"/>
    </inkml:context>
    <inkml:brush xml:id="br0">
      <inkml:brushProperty name="width" value="0.035" units="cm"/>
      <inkml:brushProperty name="height" value="0.035" units="cm"/>
      <inkml:brushProperty name="color" value="#E71224"/>
    </inkml:brush>
  </inkml:definitions>
  <inkml:trace contextRef="#ctx0" brushRef="#br0">427 15 24575,'-1'-1'0,"1"1"0,0-1 0,-1 0 0,1 0 0,-1 0 0,1 1 0,-1-1 0,1 0 0,-1 1 0,1-1 0,-1 0 0,0 1 0,1-1 0,-1 1 0,0-1 0,1 1 0,-1-1 0,0 1 0,0-1 0,1 1 0,-1 0 0,0 0 0,0-1 0,0 1 0,0 0 0,0 0 0,1 0 0,-1 0 0,0 0 0,0 0 0,0 0 0,0 0 0,0 0 0,0 0 0,1 1 0,-2-1 0,-35 7 0,13 1 0,1 1 0,0 1 0,1 0 0,0 2 0,-24 17 0,-96 80 0,136-104 0,0 0 0,1 1 0,-1-1 0,2 1 0,-1 0 0,1 1 0,-1-1 0,2 1 0,-1 0 0,1 0 0,-4 11 0,7-16 0,-1 1 0,1-1 0,-1 1 0,1-1 0,0 1 0,0-1 0,0 0 0,0 1 0,0-1 0,0 1 0,1-1 0,-1 1 0,1-1 0,0 0 0,0 0 0,0 1 0,0-1 0,0 0 0,0 0 0,1 0 0,-1 0 0,1 0 0,-1 0 0,1 0 0,0-1 0,-1 1 0,1 0 0,0-1 0,0 0 0,0 1 0,1-1 0,-1 0 0,0 0 0,0 0 0,1 0 0,-1-1 0,0 1 0,1-1 0,2 1 0,23 4 0,-1-2 0,1-1 0,0-1 0,50-5 0,-9 1 0,663 1-1365,-699 2-5461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02.787"/>
    </inkml:context>
    <inkml:brush xml:id="br0">
      <inkml:brushProperty name="width" value="0.035" units="cm"/>
      <inkml:brushProperty name="height" value="0.035" units="cm"/>
      <inkml:brushProperty name="color" value="#E71224"/>
    </inkml:brush>
  </inkml:definitions>
  <inkml:trace contextRef="#ctx0" brushRef="#br0">992 20 24575,'0'-1'0,"0"1"0,0-1 0,0 0 0,0 0 0,0 0 0,-1 0 0,1 1 0,0-1 0,0 0 0,-1 0 0,1 0 0,-1 1 0,1-1 0,-1 0 0,1 1 0,-1-1 0,1 0 0,-1 1 0,0-1 0,1 1 0,-1-1 0,0 1 0,0-1 0,1 1 0,-1 0 0,0-1 0,0 1 0,1 0 0,-1 0 0,0-1 0,0 1 0,0 0 0,0 0 0,1 0 0,-1 0 0,0 0 0,0 0 0,0 0 0,0 0 0,0 0 0,1 1 0,-1-1 0,-1 1 0,-37 12 0,-1 10 0,1 2 0,1 1 0,-53 49 0,50-36 0,-41 51 0,60-63 0,-1-1 0,-1-1 0,-2-1 0,0-1 0,-1-2 0,-36 22 0,-31 0 0,72-34 0,-1 1 0,1 0 0,1 2 0,-34 23 0,-71 54-1365,106-72-5461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03.931"/>
    </inkml:context>
    <inkml:brush xml:id="br0">
      <inkml:brushProperty name="width" value="0.035" units="cm"/>
      <inkml:brushProperty name="height" value="0.035" units="cm"/>
      <inkml:brushProperty name="color" value="#E71224"/>
    </inkml:brush>
  </inkml:definitions>
  <inkml:trace contextRef="#ctx0" brushRef="#br0">0 17 24575,'0'-1'0,"1"0"0,-1 1 0,0-1 0,1 0 0,-1 0 0,1 0 0,-1 0 0,1 1 0,0-1 0,-1 0 0,1 1 0,0-1 0,-1 0 0,1 1 0,0-1 0,0 1 0,0-1 0,-1 1 0,1-1 0,0 1 0,0 0 0,0-1 0,0 1 0,0 0 0,0 0 0,0 0 0,1-1 0,27 1 0,-27 1 0,1 1 0,0 0 0,-1 0 0,1 0 0,-1 0 0,1 1 0,-1-1 0,0 1 0,0-1 0,0 1 0,-1 0 0,1 0 0,-1-1 0,1 1 0,-1 0 0,0 0 0,0 1 0,0-1 0,-1 0 0,1 0 0,-1 0 0,1 1 0,-1 4 0,0 10 0,0-1 0,0 0 0,-4 18 0,0-10 0,2-17 0,0 0 0,1 0 0,0 0 0,1 1 0,0-1 0,1 9 0,-1-15 0,1 1 0,0-1 0,0 1 0,0-1 0,0 0 0,0 1 0,0-1 0,1 0 0,-1 0 0,1 0 0,-1 0 0,1 0 0,0 0 0,0 0 0,0-1 0,0 1 0,0-1 0,0 1 0,0-1 0,0 0 0,1 0 0,-1 0 0,0 0 0,3 1 0,39 9 0,0-1 0,1-2 0,0-2 0,61-1 0,6 3 0,21 3-1365,-83-7-5461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02.315"/>
    </inkml:context>
    <inkml:brush xml:id="br0">
      <inkml:brushProperty name="width" value="0.035" units="cm"/>
      <inkml:brushProperty name="height" value="0.035" units="cm"/>
      <inkml:brushProperty name="color" value="#E71224"/>
    </inkml:brush>
  </inkml:definitions>
  <inkml:trace contextRef="#ctx0" brushRef="#br0">703 0 24575,'2'2'0,"-1"0"0,1 0 0,-1 1 0,1-1 0,-1 0 0,0 1 0,0-1 0,0 0 0,0 1 0,0-1 0,-1 1 0,1 0 0,-1-1 0,0 1 0,1-1 0,-1 1 0,0 0 0,-1-1 0,1 1 0,0 0 0,-1-1 0,0 1 0,1-1 0,-3 5 0,1-2 0,0 0 0,0 0 0,-1 0 0,0 0 0,0 0 0,0 0 0,-1-1 0,1 1 0,-1-1 0,-8 6 0,-140 96 0,-56 44 0,8 29 0,177-156-682,-39 49-1,35-38-6143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03.543"/>
    </inkml:context>
    <inkml:brush xml:id="br0">
      <inkml:brushProperty name="width" value="0.035" units="cm"/>
      <inkml:brushProperty name="height" value="0.035" units="cm"/>
      <inkml:brushProperty name="color" value="#E71224"/>
    </inkml:brush>
  </inkml:definitions>
  <inkml:trace contextRef="#ctx0" brushRef="#br0">0 1 24575,'3'34'0,"1"0"0,1 0 0,2 0 0,2 0 0,1-1 0,1-1 0,2 0 0,1 0 0,26 41 0,-29-56 0,0 0 0,2-1 0,0 0 0,1-1 0,0-1 0,1 0 0,0-1 0,2 0 0,24 14 0,-26-18 0,0-1 0,0-1 0,1 0 0,0-1 0,0-1 0,0 0 0,1-1 0,0-1 0,0-1 0,0 0 0,30-2 0,-43 0 0,0-1 0,1 0 0,-1 0 0,0 0 0,0 0 0,0-1 0,0 0 0,0 1 0,0-2 0,0 1 0,-1 0 0,1-1 0,-1 0 0,0 1 0,1-1 0,-1-1 0,0 1 0,-1 0 0,1-1 0,3-6 0,-5 7 0,1 1 0,-1-1 0,0 1 0,-1-1 0,1 1 0,0-1 0,-1 0 0,0 1 0,1-1 0,-1 0 0,0 0 0,0 1 0,-1-1 0,1 0 0,-1 1 0,1-1 0,-1 0 0,0 1 0,0-1 0,0 1 0,0-1 0,0 1 0,-1 0 0,1-1 0,-1 1 0,1 0 0,-1 0 0,0 0 0,0 0 0,0 0 0,0 0 0,0 1 0,0-1 0,-4-1 0,-2-1 8,0 0-1,0 0 1,-1 0-1,1 1 1,-1 1-1,0 0 1,0 0-1,0 0 1,-12 1-1,-88 1-555,78 2-344,-2-1-5934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04.183"/>
    </inkml:context>
    <inkml:brush xml:id="br0">
      <inkml:brushProperty name="width" value="0.035" units="cm"/>
      <inkml:brushProperty name="height" value="0.035" units="cm"/>
      <inkml:brushProperty name="color" value="#E71224"/>
    </inkml:brush>
  </inkml:definitions>
  <inkml:trace contextRef="#ctx0" brushRef="#br0">1 160 24575,'0'-6'0,"0"-6"0,0-7 0,5 0 0,13-3 0,2-1 0,5 2 0,1 5 0,3 5 0,2 4 0,0 4 0,1 2 0,-1 2 0,1 0 0,-1 0 0,1 0 0,-1-1 0,-6 1-8191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44.684"/>
    </inkml:context>
    <inkml:brush xml:id="br0">
      <inkml:brushProperty name="width" value="0.035" units="cm"/>
      <inkml:brushProperty name="height" value="0.035" units="cm"/>
      <inkml:brushProperty name="color" value="#E71224"/>
    </inkml:brush>
  </inkml:definitions>
  <inkml:trace contextRef="#ctx0" brushRef="#br0">0 1 24575,'64'22'0,"-51"-18"0,0 0 0,0 0 0,14 8 0,1 1 0,1-2 0,1 0 0,0-2 0,54 8 0,-16-2 0,56 9 0,1-4 0,163 3 0,257-22 0,-284-4 0,6514-1 0,-3487 7 0,-2934-5 0,400 5 0,-380 12 0,209 2 0,-179-34 0,-31 0 0,289 18 0,-596 5-1365,-34 1-5461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45.355"/>
    </inkml:context>
    <inkml:brush xml:id="br0">
      <inkml:brushProperty name="width" value="0.035" units="cm"/>
      <inkml:brushProperty name="height" value="0.035" units="cm"/>
      <inkml:brushProperty name="color" value="#E71224"/>
    </inkml:brush>
  </inkml:definitions>
  <inkml:trace contextRef="#ctx0" brushRef="#br0">1213 13 24575,'-5'-5'0,"-7"-2"0,-28 16 0,-33 28 0,-26 33 0,-22 32 0,-17 25 0,-16 11 0,1-1 0,18-9 0,25-20 0,27-24 0,27-20 0,23-22-8191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57.047"/>
    </inkml:context>
    <inkml:brush xml:id="br0">
      <inkml:brushProperty name="width" value="0.05" units="cm"/>
      <inkml:brushProperty name="height" value="0.05" units="cm"/>
    </inkml:brush>
  </inkml:definitions>
  <inkml:trace contextRef="#ctx0" brushRef="#br0">517 991 3058,'117'-187'-65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03.573"/>
    </inkml:context>
    <inkml:brush xml:id="br0">
      <inkml:brushProperty name="width" value="0.035" units="cm"/>
      <inkml:brushProperty name="height" value="0.035" units="cm"/>
      <inkml:brushProperty name="color" value="#E71224"/>
    </inkml:brush>
  </inkml:definitions>
  <inkml:trace contextRef="#ctx0" brushRef="#br0">0 160 24575,'829'141'0,"-3"-36"0,-731-93 0,307 24 0,440-17 0,-328-7 0,-152 0 0,808-8 0,-793-4 0,-311-4 0,0-3 0,0-2 0,64-19 0,86-13 0,583 6 0,1199 37 0,-1081-3 0,-860-1 0,0-3 0,0-2 0,0-2 0,72-23 0,217-88 0,-8 2 0,-233 92 10,1 5 0,0 4 0,124-2 0,327 18-209,-242 6-1007,-272-5-5620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28.726"/>
    </inkml:context>
    <inkml:brush xml:id="br0">
      <inkml:brushProperty name="width" value="0.035" units="cm"/>
      <inkml:brushProperty name="height" value="0.035" units="cm"/>
      <inkml:brushProperty name="color" value="#E71224"/>
    </inkml:brush>
  </inkml:definitions>
  <inkml:trace contextRef="#ctx0" brushRef="#br0">0 250 24575,'182'2'0,"-45"2"0,0-6 0,181-26 0,-77-20 0,236-30 0,-205 44 0,-6 0 0,393 2 0,1608 34 0,-2152 4 0,197 35 0,60 5 0,336-43 0,-362-6 0,1063 3 0,-1055 31 0,-73-3 0,-104-18 0,247 45 0,-335-40 0,152 5 0,92-21 0,-158-1 0,1338 1 0,-1356 9 0,268 47 0,26 3 0,-227-49 0,73 5 0,-151-5 0,-66-5 0,142 25 0,114 28-1365,-271-51-5461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37.451"/>
    </inkml:context>
    <inkml:brush xml:id="br0">
      <inkml:brushProperty name="width" value="0.035" units="cm"/>
      <inkml:brushProperty name="height" value="0.035" units="cm"/>
      <inkml:brushProperty name="color" value="#E71224"/>
    </inkml:brush>
  </inkml:definitions>
  <inkml:trace contextRef="#ctx0" brushRef="#br0">0 1 24575,'7935'0'-2191,"-7067"15"2191,-9 63 0,-586-34 175,308 38-1350,-517-77-3825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47.492"/>
    </inkml:context>
    <inkml:brush xml:id="br0">
      <inkml:brushProperty name="width" value="0.035" units="cm"/>
      <inkml:brushProperty name="height" value="0.035" units="cm"/>
      <inkml:brushProperty name="color" value="#E71224"/>
    </inkml:brush>
  </inkml:definitions>
  <inkml:trace contextRef="#ctx0" brushRef="#br0">0 33 24575,'9508'0'0,"-9286"-15"0,-28 0 0,706 13 66,-460 4-1497,-406-2-5395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3:59.981"/>
    </inkml:context>
    <inkml:brush xml:id="br0">
      <inkml:brushProperty name="width" value="0.035" units="cm"/>
      <inkml:brushProperty name="height" value="0.035" units="cm"/>
      <inkml:brushProperty name="color" value="#E71224"/>
    </inkml:brush>
  </inkml:definitions>
  <inkml:trace contextRef="#ctx0" brushRef="#br0">32 0 24575,'-5'0'0,"-3"6"0,2 11 0,0 9 0,2 5 0,2 8 0,6 13 0,8 3 0,7 8 0,0-2 0,-3-6 0,7-1 0,-1 0 0,1-3 0,2-6 0,-4-5 0,-4-9-8191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00.658"/>
    </inkml:context>
    <inkml:brush xml:id="br0">
      <inkml:brushProperty name="width" value="0.035" units="cm"/>
      <inkml:brushProperty name="height" value="0.035" units="cm"/>
      <inkml:brushProperty name="color" value="#E71224"/>
    </inkml:brush>
  </inkml:definitions>
  <inkml:trace contextRef="#ctx0" brushRef="#br0">0 156 24575,'0'-7'0,"1"0"0,0 0 0,0-1 0,1 1 0,0 1 0,0-1 0,0 0 0,1 0 0,0 1 0,1 0 0,-1-1 0,1 1 0,0 0 0,1 1 0,-1-1 0,1 1 0,0 0 0,8-6 0,-9 8 0,0 0 0,0 0 0,1 0 0,-1 0 0,1 1 0,0 0 0,0 0 0,0 0 0,0 0 0,0 1 0,0 0 0,0 0 0,1 0 0,-1 1 0,0 0 0,1 0 0,-1 0 0,0 1 0,0-1 0,1 1 0,-1 1 0,0-1 0,0 1 0,9 3 0,-11-2 0,1-1 0,-1 1 0,1 0 0,-1 0 0,0 0 0,0 0 0,0 0 0,0 1 0,-1-1 0,1 1 0,-1 0 0,0 0 0,0 0 0,-1 0 0,1 0 0,-1 0 0,0 0 0,1 5 0,2 11 0,-2 0 0,1 34 0,-2-38 0,-5 425 0,4-438 0,0 1 0,1 0 0,-1 0 0,1 0 0,0-1 0,0 1 0,0 0 0,0-1 0,1 1 0,-1-1 0,1 0 0,0 1 0,0-1 0,0 0 0,0 0 0,1 0 0,-1 0 0,1-1 0,0 1 0,0-1 0,0 1 0,0-1 0,0 0 0,0 0 0,1 0 0,-1-1 0,0 1 0,1-1 0,0 0 0,-1 0 0,8 1 0,10 1 0,-1-2 0,1 0 0,0-1 0,37-5 0,-15 1 0,87-1-1365,-96 4-5461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08.848"/>
    </inkml:context>
    <inkml:brush xml:id="br0">
      <inkml:brushProperty name="width" value="0.035" units="cm"/>
      <inkml:brushProperty name="height" value="0.035" units="cm"/>
      <inkml:brushProperty name="color" value="#E71224"/>
    </inkml:brush>
  </inkml:definitions>
  <inkml:trace contextRef="#ctx0" brushRef="#br0">62 351 24575,'32'75'0,"-3"3"0,25 103 0,4 12 0,-55-185 0,11 40 0,-13-47 0,-1 0 0,0-1 0,1 1 0,-1 0 0,0 0 0,0 0 0,1-1 0,-1 1 0,0 0 0,0 0 0,0 0 0,0 0 0,0 0 0,0-1 0,0 1 0,-1 0 0,1 0 0,0 0 0,0-1 0,0 1 0,-1 0 0,1 0 0,-1 0 0,1-1 0,0 1 0,-1 0 0,1-1 0,-1 1 0,0 0 0,1-1 0,-1 1 0,0-1 0,1 1 0,-1-1 0,0 1 0,1-1 0,-1 0 0,0 1 0,0-1 0,1 0 0,-1 1 0,0-1 0,0 0 0,-1 0 0,0 0 0,-1-1 0,1 1 0,0-1 0,0 0 0,0 0 0,0 0 0,-1 0 0,1 0 0,0-1 0,1 1 0,-1-1 0,0 1 0,0-1 0,1 0 0,-1 1 0,1-1 0,-2-3 0,-24-39 0,21 35 0,-12-32 0,0-1 0,3 0 0,2-1 0,1 0 0,-6-54 0,-23-79 0,33 150 0,1 0 0,1 0 0,2-1 0,0 1 0,2-1 0,1-36 0,1 56 0,1 0 0,-1-1 0,2 1 0,-1 0 0,1 0 0,0 0 0,1 0 0,-1 0 0,1 1 0,1-1 0,-1 1 0,1-1 0,0 1 0,1 1 0,-1-1 0,1 0 0,0 1 0,1 0 0,-1 0 0,1 1 0,0 0 0,0 0 0,0 0 0,1 1 0,-1-1 0,1 1 0,13-3 0,13-1 0,1 2 0,-1 1 0,1 2 0,-1 1 0,52 5 0,-12-1 0,-59-3 0,-1 1 0,1 0 0,-1 1 0,0 1 0,1 0 0,-1 0 0,0 1 0,18 9 0,-23-8 0,0 0 0,0 0 0,-1 0 0,0 1 0,0 0 0,-1 0 0,1 1 0,-1 0 0,-1 0 0,1 0 0,-1 1 0,0 0 0,5 13 0,-4-8 0,-1 0 0,0 0 0,-1 0 0,0 1 0,-1 0 0,-1-1 0,0 1 0,-1 0 0,-1 0 0,-2 24 0,1-29 0,0-1 0,-1 0 0,0 0 0,-1 0 0,1 0 0,-2-1 0,1 1 0,-1-1 0,0 0 0,-1 1 0,0-2 0,0 1 0,0-1 0,-1 0 0,1 0 0,-2 0 0,1-1 0,-14 9 0,4-5-124,-1-1 0,1 0 0,-2-2 0,1 0 0,-1-1 0,0 0-1,0-2 1,0 0 0,0-1 0,-29 0 0,16-3-6702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09.863"/>
    </inkml:context>
    <inkml:brush xml:id="br0">
      <inkml:brushProperty name="width" value="0.035" units="cm"/>
      <inkml:brushProperty name="height" value="0.035" units="cm"/>
      <inkml:brushProperty name="color" value="#E71224"/>
    </inkml:brush>
  </inkml:definitions>
  <inkml:trace contextRef="#ctx0" brushRef="#br0">133 23 24575,'0'-1'0,"-1"0"0,1 0 0,-1 0 0,1 0 0,-1 0 0,1 0 0,-1 0 0,1 0 0,-1 0 0,0 0 0,0 0 0,1 0 0,-1 0 0,0 0 0,0 1 0,0-1 0,0 0 0,0 1 0,0-1 0,0 0 0,0 1 0,0 0 0,-1-1 0,1 1 0,0 0 0,0-1 0,0 1 0,0 0 0,-1 0 0,0 0 0,-2-1 0,0 1 0,-1 0 0,1-1 0,0 2 0,0-1 0,0 0 0,-7 2 0,8 0 0,0 0 0,-1 0 0,1 0 0,0 1 0,0-1 0,0 1 0,0 0 0,0-1 0,1 1 0,-1 1 0,1-1 0,0 0 0,0 0 0,0 1 0,1 0 0,-1-1 0,1 1 0,0 0 0,-1-1 0,0 9 0,-2 9 0,1 0 0,0 33 0,3-48 0,-1 8 0,-2 50 0,2 0 0,15 122 0,-11-176 0,0 1 0,0-1 0,1 1 0,1-1 0,0 0 0,0-1 0,1 1 0,0-1 0,0 0 0,1 0 0,1-1 0,-1 0 0,14 10 0,1 0 0,2-1 0,0-1 0,50 24 0,-62-34 0,1 0 0,0-1 0,1-1 0,-1 0 0,25 3 0,-35-6 0,0 0 0,0-1 0,1 0 0,-1 0 0,0 1 0,0-2 0,1 1 0,-1 0 0,0-1 0,0 1 0,0-1 0,1 0 0,-1 0 0,0-1 0,0 1 0,0 0 0,-1-1 0,1 0 0,0 0 0,-1 0 0,1 0 0,-1 0 0,1 0 0,-1 0 0,0-1 0,0 0 0,0 1 0,0-1 0,2-5 0,0-3 0,-1 1 0,0 0 0,-1 0 0,0-1 0,-1 0 0,0 1 0,-1-1 0,0 0 0,0 1 0,-1-1 0,-3-12 0,3 18 0,0 0 0,-1 0 0,0-1 0,0 1 0,0 0 0,0 1 0,-1-1 0,0 0 0,0 1 0,0 0 0,-1-1 0,1 1 0,-1 0 0,0 1 0,0-1 0,0 1 0,-1 0 0,1 0 0,-1 0 0,1 0 0,-1 1 0,0 0 0,-10-3 0,6 2-62,-1 0 0,0 1 0,0 1 0,0-1 0,0 2 0,-1-1 0,1 1 0,0 1 0,0 0 0,0 0 0,0 1 0,0 0-1,0 1 1,0 0 0,1 1 0,-1 0 0,1 0 0,0 1 0,0 0 0,1 1 0,-15 11 0,0 10-6764</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10.725"/>
    </inkml:context>
    <inkml:brush xml:id="br0">
      <inkml:brushProperty name="width" value="0.035" units="cm"/>
      <inkml:brushProperty name="height" value="0.035" units="cm"/>
      <inkml:brushProperty name="color" value="#E71224"/>
    </inkml:brush>
  </inkml:definitions>
  <inkml:trace contextRef="#ctx0" brushRef="#br0">0 0 24575,'5'1'0,"1"-1"0,-1 1 0,0 0 0,0 0 0,0 1 0,0-1 0,0 1 0,0 0 0,-1 0 0,1 1 0,0 0 0,-1 0 0,0 0 0,0 0 0,0 0 0,0 1 0,0 0 0,-1-1 0,4 7 0,6 7 0,-1 2 0,-1 0 0,11 26 0,-15-31 0,15 37 0,-3 1 0,-1 1 0,-3 1 0,-3 0 0,11 95 0,-8 282 0,-13-314 0,5-1 0,41 221 0,17 70 0,-62-392-3,1 1-1,1-1 0,0 0 0,1 0 1,13 23-1,1 3-1339,-10-17-5483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11.459"/>
    </inkml:context>
    <inkml:brush xml:id="br0">
      <inkml:brushProperty name="width" value="0.035" units="cm"/>
      <inkml:brushProperty name="height" value="0.035" units="cm"/>
      <inkml:brushProperty name="color" value="#E71224"/>
    </inkml:brush>
  </inkml:definitions>
  <inkml:trace contextRef="#ctx0" brushRef="#br0">1 0 24575,'0'6'0,"0"17"0,5 26 0,2 20 0,0 9 0,-2 2 0,-1 3 0,-1-2 0,3-4 0,2-10 0,-2-6 0,-1-3 0,-1-6 0,-2-6 0,-1-11-8191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57.010"/>
    </inkml:context>
    <inkml:brush xml:id="br0">
      <inkml:brushProperty name="width" value="0.05" units="cm"/>
      <inkml:brushProperty name="height" value="0.05" units="cm"/>
    </inkml:brush>
  </inkml:definitions>
  <inkml:trace contextRef="#ctx0" brushRef="#br0">443 36 52,'0'0'83,"0"-1"0,-1 1-1,1 0 1,-1-1 0,1 1 0,-1 0 0,1-1-1,-1 1 1,1 0 0,-1 0 0,1-1 0,-1 1 0,1 0-1,-1 0 1,1 0 0,-1 0 0,0 0 0,1 0-1,-1 0 1,1 0 0,-1 0 0,1 0 0,-1 0-1,0 0 1,1 0 0,-1 0 0,1 0 0,-1 1 0,1-1-1,-1 0 1,1 0 0,-1 1 0,1-1 0,-1 0-1,1 1 1,-1-1 0,1 0 0,0 1 0,-1-1-1,1 1 1,0-1 0,-1 1 0,0 0 0,1 0 93,11 19 185,-2-12-290,1-1 1,1 1-1,-1-2 0,1 1 1,0-1-1,0-1 0</inkml:trace>
  <inkml:trace contextRef="#ctx0" brushRef="#br0" timeOffset="1">23 273 5856,'-23'2'5,"43"-4"8,-17 2-12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11.991"/>
    </inkml:context>
    <inkml:brush xml:id="br0">
      <inkml:brushProperty name="width" value="0.035" units="cm"/>
      <inkml:brushProperty name="height" value="0.035" units="cm"/>
      <inkml:brushProperty name="color" value="#E71224"/>
    </inkml:brush>
  </inkml:definitions>
  <inkml:trace contextRef="#ctx0" brushRef="#br0">0 0 24575,'5'0'0,"2"6"0,0 6 0,-2 12 0,-1 8 0,3 13 0,1 5 0,-1 4 0,-1-1 0,-3 0 0,-1 7 0,-1 5 0,0-5 0,-2-1 0,6-11 0,2-3 0,5-10 0,0-10-8191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12.742"/>
    </inkml:context>
    <inkml:brush xml:id="br0">
      <inkml:brushProperty name="width" value="0.035" units="cm"/>
      <inkml:brushProperty name="height" value="0.035" units="cm"/>
      <inkml:brushProperty name="color" value="#E71224"/>
    </inkml:brush>
  </inkml:definitions>
  <inkml:trace contextRef="#ctx0" brushRef="#br0">314 1 24575,'-2'11'0,"0"1"0,-1-1 0,0 0 0,0 0 0,-1 0 0,0-1 0,-1 1 0,-8 11 0,-4 14 0,-1 4 0,-2 0 0,-1-2 0,-2 0 0,-1-1 0,-49 55 0,64-82 0,1 0 0,0 0 0,1 1 0,0 0 0,1 0 0,0 1 0,0 0 0,2 0 0,-1 0 0,2 0 0,-5 25 0,7-32 0,1 0 0,0-1 0,0 1 0,0 0 0,1 0 0,0-1 0,-1 1 0,2 0 0,-1-1 0,0 1 0,1-1 0,0 1 0,0-1 0,5 7 0,-4-7 0,1 0 0,0 0 0,0-1 0,0 1 0,0-1 0,0 0 0,1 0 0,-1-1 0,1 1 0,0-1 0,0 0 0,0 0 0,0-1 0,0 1 0,0-1 0,6 0 0,43 5 0,0-3 0,90-6 0,-52 0 0,-79 3-91,0 0 0,0-1 0,0-1 0,-1 0 0,1 0 0,0-1 0,-1-1 0,1 0 0,-1-1 0,0 0 0,0-1 0,-1 0 0,0-1 0,11-8 0,3-8-6735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23.883"/>
    </inkml:context>
    <inkml:brush xml:id="br0">
      <inkml:brushProperty name="width" value="0.035" units="cm"/>
      <inkml:brushProperty name="height" value="0.035" units="cm"/>
      <inkml:brushProperty name="color" value="#E71224"/>
    </inkml:brush>
  </inkml:definitions>
  <inkml:trace contextRef="#ctx0" brushRef="#br0">38 161 24575,'3'1'0,"1"0"0,-1 0 0,0 0 0,0 0 0,-1 0 0,1 1 0,0 0 0,0-1 0,-1 1 0,1 0 0,-1 0 0,1 0 0,-1 1 0,0-1 0,0 0 0,0 1 0,0 0 0,2 4 0,28 53 0,-21-32 0,-2 2 0,-1-1 0,-2 1 0,-1 1 0,-1-1 0,0 54 0,-2-39 0,2 0 0,10 49 0,-8-73 0,-2-6 0,0 0 0,-1 0 0,2 24 0,-4-36 0,-1-1 0,0 0 0,0 0 0,0 0 0,0 1 0,0-1 0,-1 0 0,1 0 0,0 0 0,-1 0 0,0 0 0,1 0 0,-1 1 0,0-2 0,0 1 0,0 0 0,-1 0 0,1 0 0,0 0 0,-1-1 0,1 1 0,-1 0 0,1-1 0,-1 0 0,0 1 0,0-1 0,0 0 0,0 0 0,1 0 0,-2 0 0,-2 1 0,2-1 0,0-1 0,0 0 0,0 0 0,0 0 0,0 0 0,1-1 0,-1 1 0,0-1 0,0 0 0,0 0 0,1 0 0,-1 0 0,0 0 0,1 0 0,-1-1 0,1 1 0,0-1 0,-1 0 0,1 1 0,0-1 0,0 0 0,0 0 0,0-1 0,0 1 0,1 0 0,-1-1 0,1 1 0,0-1 0,-1 1 0,0-5 0,-6-11 0,1 0 0,1 0 0,-5-26 0,10 41 0,-13-53 0,-32-167 0,42 194 0,1-1 0,2 0 0,1 0 0,1 0 0,8-46 0,-6 63 0,0 0 0,1 0 0,0 0 0,1 1 0,1 0 0,0 0 0,0 0 0,1 1 0,16-20 0,-17 24 0,0 1 0,1-1 0,0 1 0,0 1 0,0-1 0,1 1 0,0 0 0,0 1 0,0 0 0,1 0 0,-1 1 0,1 0 0,0 1 0,17-4 0,-13 5 0,1-1 0,-1 2 0,0-1 0,0 2 0,1 0 0,-1 0 0,0 1 0,0 1 0,15 5 0,-21-5 0,-1 0 0,1 0 0,-1 1 0,0 0 0,0 0 0,0 0 0,-1 1 0,1 0 0,-1 0 0,-1 0 0,1 1 0,0 0 0,-1-1 0,0 1 0,-1 1 0,0-1 0,0 1 0,4 9 0,-2-1 0,0 0 0,-1 1 0,-1-1 0,0 1 0,-2 0 0,1-1 0,-2 1 0,0 0 0,-1 0 0,0 0 0,-2 0 0,1-1 0,-8 21 0,7-26 0,-1 0 0,-1 0 0,0 0 0,0-1 0,-1 0 0,0 0 0,-1 0 0,0-1 0,0 1 0,0-2 0,-1 1 0,-1-1 0,1-1 0,-1 1 0,0-1 0,-1-1 0,1 0 0,-1 0 0,0-1 0,-12 4 0,3-3-455,0-1 0,-35 4 0,12-6-6371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24.775"/>
    </inkml:context>
    <inkml:brush xml:id="br0">
      <inkml:brushProperty name="width" value="0.035" units="cm"/>
      <inkml:brushProperty name="height" value="0.035" units="cm"/>
      <inkml:brushProperty name="color" value="#E71224"/>
    </inkml:brush>
  </inkml:definitions>
  <inkml:trace contextRef="#ctx0" brushRef="#br0">286 1 24575,'-13'0'0,"-4"0"0,-1 0 0,1 1 0,0 0 0,-23 6 0,34-5 0,0 0 0,-1 1 0,1 0 0,1 0 0,-1 0 0,0 0 0,1 1 0,0 0 0,0 0 0,0 1 0,0-1 0,1 1 0,0 0 0,-8 11 0,2 2 0,0 1 0,0 0 0,2 1 0,1 0 0,0 0 0,1 1 0,2-1 0,-5 35 0,5-8 0,2 0 0,7 85 0,-3-123 0,0-1 0,0 0 0,0 0 0,1 0 0,0 0 0,1 0 0,-1 0 0,2-1 0,-1 1 0,1-1 0,0 0 0,0-1 0,1 1 0,0-1 0,0 0 0,1-1 0,0 0 0,-1 0 0,2 0 0,-1 0 0,0-1 0,1-1 0,0 1 0,0-1 0,0-1 0,0 1 0,1-1 0,-1-1 0,1 1 0,-1-2 0,1 1 0,-1-1 0,1 0 0,-1-1 0,12-2 0,-18 3 0,1-1 0,-1 1 0,0-1 0,1 0 0,-1 0 0,1 0 0,-1 0 0,0 0 0,0 0 0,0-1 0,0 1 0,0-1 0,0 0 0,0 0 0,0 1 0,0-1 0,-1 0 0,1 0 0,-1-1 0,0 1 0,1 0 0,-1 0 0,0-1 0,0 1 0,-1-1 0,1 1 0,0 0 0,-1-1 0,1 0 0,-1 1 0,0-1 0,0 1 0,0-1 0,0 1 0,-1-1 0,0-3 0,0 1 0,0-1 0,0 1 0,-1-1 0,0 1 0,0-1 0,-1 1 0,1 0 0,-1 0 0,0 0 0,0 1 0,-1-1 0,1 1 0,-1 0 0,0-1 0,-7-3 0,3 3-124,-1 0 0,1 1 0,-1 1 0,0 0 0,0 0 0,-1 0-1,1 1 1,-1 1 0,1 0 0,-11-1 0,-17 1-6702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25.569"/>
    </inkml:context>
    <inkml:brush xml:id="br0">
      <inkml:brushProperty name="width" value="0.035" units="cm"/>
      <inkml:brushProperty name="height" value="0.035" units="cm"/>
      <inkml:brushProperty name="color" value="#E71224"/>
    </inkml:brush>
  </inkml:definitions>
  <inkml:trace contextRef="#ctx0" brushRef="#br0">1 1 24575,'4'0'0,"0"1"0,1-1 0,-1 1 0,0 0 0,0 0 0,0 1 0,0-1 0,0 1 0,0 0 0,-1 0 0,1 0 0,0 1 0,-1-1 0,0 1 0,1 0 0,-1 0 0,0 0 0,-1 0 0,1 0 0,0 1 0,-1-1 0,0 1 0,0-1 0,2 7 0,5 9 0,-2 1 0,0 0 0,6 34 0,-12-51 0,13 73 0,-3 0 0,2 86 0,-12 158 0,-3-183 0,18 471 0,-3-452 0,64 289 0,-56-348 0,11 41 0,-2-70-1365,-20-48-5461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26.099"/>
    </inkml:context>
    <inkml:brush xml:id="br0">
      <inkml:brushProperty name="width" value="0.035" units="cm"/>
      <inkml:brushProperty name="height" value="0.035" units="cm"/>
      <inkml:brushProperty name="color" value="#E71224"/>
    </inkml:brush>
  </inkml:definitions>
  <inkml:trace contextRef="#ctx0" brushRef="#br0">32 1 24575,'0'643'0,"0"-639"-61,1 1-32,-1 1 0,0-1 0,0 0 0,-1 1 0,1-1-1,-1 0 1,0 1 0,-1-1 0,1 0 0,-1 0-1,0 0 1,0 0 0,-5 7 0,-6 2-6733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26.927"/>
    </inkml:context>
    <inkml:brush xml:id="br0">
      <inkml:brushProperty name="width" value="0.035" units="cm"/>
      <inkml:brushProperty name="height" value="0.035" units="cm"/>
      <inkml:brushProperty name="color" value="#E71224"/>
    </inkml:brush>
  </inkml:definitions>
  <inkml:trace contextRef="#ctx0" brushRef="#br0">0 96 24575,'5'-5'0,"8"-7"0,6-7 0,5 0 0,4 3 0,8 5 0,2 3 0,7 4 0,-1 2 0,-6 2-8191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27.786"/>
    </inkml:context>
    <inkml:brush xml:id="br0">
      <inkml:brushProperty name="width" value="0.035" units="cm"/>
      <inkml:brushProperty name="height" value="0.035" units="cm"/>
      <inkml:brushProperty name="color" value="#E71224"/>
    </inkml:brush>
  </inkml:definitions>
  <inkml:trace contextRef="#ctx0" brushRef="#br0">1 1 24575,'4'84'0,"20"120"0,-20-182 0,-4-19 0,0-1 0,0 1 0,0 0 0,1-1 0,-1 1 0,1 0 0,0-1 0,-1 1 0,1-1 0,1 1 0,-1-1 0,0 0 0,1 1 0,-1-1 0,1 0 0,-1 0 0,1 0 0,0 0 0,0 0 0,0 0 0,0-1 0,0 1 0,1-1 0,-1 1 0,5 1 0,0-2 0,-1 0 0,1-1 0,0 0 0,-1 0 0,1-1 0,0 0 0,-1 0 0,1 0 0,8-3 0,4-2 0,2 2 0,-1 0 0,1 1 0,-1 1 0,28 1 0,-44 1 0,1 1 0,0-1 0,0 1 0,0 0 0,-1 0 0,1 0 0,-1 1 0,1 0 0,-1 0 0,1 0 0,-1 0 0,0 1 0,0-1 0,0 1 0,0 0 0,-1 0 0,1 1 0,-1-1 0,0 1 0,0 0 0,0-1 0,0 1 0,-1 1 0,1-1 0,-1 0 0,0 1 0,-1-1 0,3 8 0,-2-7 0,-1 1 0,0-1 0,0 1 0,0 0 0,-1-1 0,0 1 0,0 0 0,0-1 0,-1 1 0,1 0 0,-1-1 0,-1 1 0,1-1 0,-1 0 0,0 1 0,0-1 0,-1 0 0,1 0 0,-6 8 0,1-5 0,-1 0 0,1-1 0,-2 0 0,1 0 0,0-1 0,-1 0 0,0 0 0,-1-1 0,-15 7 0,-17 4-1365,5-4-5461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38.762"/>
    </inkml:context>
    <inkml:brush xml:id="br0">
      <inkml:brushProperty name="width" value="0.035" units="cm"/>
      <inkml:brushProperty name="height" value="0.035" units="cm"/>
      <inkml:brushProperty name="color" value="#E71224"/>
    </inkml:brush>
  </inkml:definitions>
  <inkml:trace contextRef="#ctx0" brushRef="#br0">0 126 24575,'16'60'0,"-2"0"0,-4 1 0,7 119 0,-6-36 0,-6-94 0,2-1 0,2-1 0,18 56 0,-14-81 0,-13-22 0,1-1 0,-1 0 0,0 0 0,0 0 0,1 0 0,-1 0 0,0 0 0,0 0 0,1 1 0,-1-1 0,0 0 0,1 0 0,-1 0 0,0 0 0,0 0 0,1 0 0,-1-1 0,0 1 0,1 0 0,-1 0 0,0 0 0,0 0 0,1 0 0,-1 0 0,0 0 0,0 0 0,1-1 0,-1 1 0,0 0 0,0 0 0,0 0 0,1-1 0,-1 1 0,0 0 0,0 0 0,0-1 0,1 1 0,-1 0 0,0 0 0,0-1 0,2-4 0,0 0 0,0 0 0,-1 0 0,1 0 0,-1 0 0,0-8 0,6-93 0,-9-153 0,2-52 0,1 303 0,0 0 0,0 1 0,0-1 0,1 1 0,0 0 0,1 0 0,0-1 0,0 1 0,0 1 0,1-1 0,0 1 0,0-1 0,1 1 0,-1 0 0,8-6 0,-5 5 0,1 1 0,0 0 0,1 1 0,-1 0 0,1 0 0,0 0 0,0 1 0,0 1 0,1 0 0,-1 0 0,13-2 0,-8 2 0,0 1 0,1 0 0,-1 1 0,1 0 0,18 2 0,-29 0 0,-1-1 0,0 1 0,0-1 0,0 1 0,0 0 0,1 0 0,-1 0 0,0 1 0,-1-1 0,1 1 0,0 0 0,0 0 0,-1 0 0,1 0 0,-1 0 0,0 0 0,1 1 0,-1-1 0,0 1 0,0-1 0,-1 1 0,1 0 0,0 0 0,-1 0 0,0 0 0,0 0 0,0 0 0,0 0 0,1 5 0,-1 1 0,1 0 0,-1 1 0,-1-1 0,1 0 0,-2 0 0,1 1 0,-1-1 0,0 0 0,-1 0 0,0 0 0,-1 0 0,0 0 0,0-1 0,-1 1 0,0-1 0,-1 0 0,1 0 0,-8 8 0,2-4 0,-1-1 0,-1 0 0,0-1 0,0 0 0,-1-1 0,0 0 0,0-1 0,-1-1 0,-28 11 0,-140 50-1365,150-57-5461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39.481"/>
    </inkml:context>
    <inkml:brush xml:id="br0">
      <inkml:brushProperty name="width" value="0.035" units="cm"/>
      <inkml:brushProperty name="height" value="0.035" units="cm"/>
      <inkml:brushProperty name="color" value="#E71224"/>
    </inkml:brush>
  </inkml:definitions>
  <inkml:trace contextRef="#ctx0" brushRef="#br0">2 184 24575,'0'-29'0,"-1"13"0,0 0 0,2 0 0,0 0 0,1 1 0,0-1 0,7-20 0,-9 35 0,1-1 0,-1 1 0,1-1 0,0 1 0,-1-1 0,1 1 0,0 0 0,0-1 0,0 1 0,0 0 0,0 0 0,0 0 0,0-1 0,0 1 0,3-1 0,-3 2 0,-1-1 0,1 1 0,0 0 0,0 0 0,-1 0 0,1 0 0,0 0 0,0 0 0,-1 0 0,1 0 0,0 0 0,0 0 0,-1 0 0,1 1 0,0-1 0,-1 0 0,1 0 0,0 1 0,-1-1 0,1 0 0,0 1 0,-1-1 0,2 2 0,1 0 0,-1 1 0,1 0 0,-1 1 0,1-1 0,-1 0 0,0 1 0,0-1 0,0 1 0,-1 0 0,3 6 0,11 48 20,-3 0 0,-2 1 0,3 81 0,-10 184-636,-4-233-213,0-50-5997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3:43.589"/>
    </inkml:context>
    <inkml:brush xml:id="br0">
      <inkml:brushProperty name="width" value="0.05" units="cm"/>
      <inkml:brushProperty name="height" value="0.05" units="cm"/>
    </inkml:brush>
  </inkml:definitions>
  <inkml:trace contextRef="#ctx0" brushRef="#br0">1 40 68,'697'-22'662,"-94"4"-275,230 18-336,-354 7-244,619 8-231,2-1 420,-93-19 260,-118 6-134</inkml:trace>
  <inkml:trace contextRef="#ctx0" brushRef="#br0" timeOffset="1">11618 53 813,'60'0'-2,"735"11"265,-1 1-222,-70-25 1,-1 0-218,980 26-68,-921 2 66,408-8 130,-411-24 112,183-8-524,-900 22 365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06:11.022"/>
    </inkml:context>
    <inkml:brush xml:id="br0">
      <inkml:brushProperty name="width" value="0.05" units="cm"/>
      <inkml:brushProperty name="height" value="0.05" units="cm"/>
    </inkml:brush>
  </inkml:definitions>
  <inkml:trace contextRef="#ctx0" brushRef="#br0">0 1 200,'4'0'332,"-1"0"-248,1 0 0,0 3-44,3-3-44,-3 3-20,-1 1-28,8-4-324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39.826"/>
    </inkml:context>
    <inkml:brush xml:id="br0">
      <inkml:brushProperty name="width" value="0.035" units="cm"/>
      <inkml:brushProperty name="height" value="0.035" units="cm"/>
      <inkml:brushProperty name="color" value="#E71224"/>
    </inkml:brush>
  </inkml:definitions>
  <inkml:trace contextRef="#ctx0" brushRef="#br0">0 0 24575,'6'0'0,"11"0"0,9 0 0,16 0 0,11 0 0,7 0 0,9 0 0,-2 0 0,-1 0 0,-8 0 0,-7 0 0,-8 0 0,-6 0 0,-8 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40.750"/>
    </inkml:context>
    <inkml:brush xml:id="br0">
      <inkml:brushProperty name="width" value="0.035" units="cm"/>
      <inkml:brushProperty name="height" value="0.035" units="cm"/>
      <inkml:brushProperty name="color" value="#E71224"/>
    </inkml:brush>
  </inkml:definitions>
  <inkml:trace contextRef="#ctx0" brushRef="#br0">0 1 24575,'3'0'0,"-1"1"0,0 0 0,1-1 0,-1 1 0,0 0 0,0 0 0,1 0 0,-1 0 0,0 1 0,0-1 0,0 1 0,-1-1 0,1 1 0,0 0 0,0-1 0,-1 1 0,1 0 0,-1 0 0,0 0 0,1 0 0,1 4 0,21 54 0,-22-54 0,37 122 0,-6 2 0,28 236 0,-44-104 0,-14-167 0,4 1 0,24 116 0,-13-131 0,-4 0 0,-4 1 0,0 130 0,-10-177 0,-2-8 0,2 1 0,0 0 0,2-1 0,2 0 0,0 1 0,9 29 0,-1-20-1365,-1-1-5461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41.606"/>
    </inkml:context>
    <inkml:brush xml:id="br0">
      <inkml:brushProperty name="width" value="0.035" units="cm"/>
      <inkml:brushProperty name="height" value="0.035" units="cm"/>
      <inkml:brushProperty name="color" value="#E71224"/>
    </inkml:brush>
  </inkml:definitions>
  <inkml:trace contextRef="#ctx0" brushRef="#br0">1 27 24575,'0'-1'0,"1"0"0,-1 0 0,0 0 0,1 0 0,-1 0 0,1 0 0,0 1 0,-1-1 0,1 0 0,0 0 0,-1 1 0,1-1 0,0 0 0,0 1 0,0-1 0,-1 1 0,1-1 0,0 1 0,0-1 0,0 1 0,0 0 0,0-1 0,0 1 0,2 0 0,29-7 0,-29 6 0,1 0 0,-1 1 0,0-1 0,1 1 0,-1-1 0,1 1 0,-1 0 0,0 0 0,1 1 0,-1-1 0,1 1 0,-1-1 0,0 1 0,0 0 0,1 0 0,-1 1 0,0-1 0,0 1 0,0-1 0,0 1 0,0 0 0,-1 0 0,4 4 0,-2-1 0,-1 0 0,0 0 0,0 0 0,-1 1 0,0-1 0,0 1 0,0 0 0,0 0 0,-1 0 0,0-1 0,0 1 0,-1 8 0,2 23 0,-3 0 0,0-1 0,-3 1 0,-1-1 0,-2 0 0,-1 0 0,-1-1 0,-22 51 0,28-79 0,0 0 0,1 1 0,0-1 0,0 0 0,0 1 0,0 12 0,2-18 0,1 0 0,-1 1 0,0-1 0,1 0 0,0 0 0,-1 0 0,1 1 0,0-1 0,0 0 0,0 0 0,0 0 0,1 0 0,-1-1 0,1 1 0,-1 0 0,1-1 0,-1 1 0,1 0 0,0-1 0,0 0 0,0 1 0,0-1 0,0 0 0,0 0 0,0 0 0,2 0 0,42 15 0,0-1 0,78 12 0,-86-19 0,65 9-1365,-62-12-5461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42.077"/>
    </inkml:context>
    <inkml:brush xml:id="br0">
      <inkml:brushProperty name="width" value="0.035" units="cm"/>
      <inkml:brushProperty name="height" value="0.035" units="cm"/>
      <inkml:brushProperty name="color" value="#E71224"/>
    </inkml:brush>
  </inkml:definitions>
  <inkml:trace contextRef="#ctx0" brushRef="#br0">1 0 24575,'5'0'0,"2"6"0,0 16 0,4 11 0,5 21 0,-1 11 0,4 0 0,-2 10 0,-4 3 0,1-1 0,-2-4 0,-3-8 0,-3 0 0,3-5 0,0-9 0,3-6 0,6-7 0,-1-9-8191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53.498"/>
    </inkml:context>
    <inkml:brush xml:id="br0">
      <inkml:brushProperty name="width" value="0.035" units="cm"/>
      <inkml:brushProperty name="height" value="0.035" units="cm"/>
      <inkml:brushProperty name="color" value="#E71224"/>
    </inkml:brush>
  </inkml:definitions>
  <inkml:trace contextRef="#ctx0" brushRef="#br0">1 62 24575,'2'-5'0,"1"1"0,0 0 0,1-1 0,-1 1 0,1 1 0,0-1 0,0 0 0,0 1 0,0 0 0,0 0 0,1 0 0,0 1 0,-1-1 0,1 1 0,0 0 0,0 0 0,0 1 0,0 0 0,1 0 0,-1 0 0,0 0 0,0 1 0,1 0 0,-1 0 0,8 1 0,-5-1 0,0 1 0,-1 0 0,1 1 0,0 0 0,-1 0 0,1 0 0,-1 1 0,0 0 0,0 0 0,0 1 0,0 0 0,-1 0 0,1 1 0,-1 0 0,0 0 0,9 10 0,-10-7 0,-1 0 0,0 0 0,0 0 0,0 1 0,-1 0 0,0-1 0,-1 1 0,0 0 0,-1 0 0,2 17 0,-2 11 0,-4 50 0,0-35 0,0-3 0,1-22 0,1-1 0,5 48 0,-3-67 0,1 1 0,-1-1 0,1 1 0,1-1 0,-1 1 0,1-1 0,1 0 0,-1-1 0,1 1 0,0 0 0,1-1 0,0 0 0,0 0 0,5 5 0,26 19 67,49 31-1,6 4-1564,-65-43-5328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54.326"/>
    </inkml:context>
    <inkml:brush xml:id="br0">
      <inkml:brushProperty name="width" value="0.035" units="cm"/>
      <inkml:brushProperty name="height" value="0.035" units="cm"/>
      <inkml:brushProperty name="color" value="#E71224"/>
    </inkml:brush>
  </inkml:definitions>
  <inkml:trace contextRef="#ctx0" brushRef="#br0">0 303 24575,'5'0'0,"2"-5"0,0-7 0,3-8 0,7-9 0,-1-6 0,-3-8 0,2-1 0,-2 1 0,-2 3 0,-5 8-8191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55.977"/>
    </inkml:context>
    <inkml:brush xml:id="br0">
      <inkml:brushProperty name="width" value="0.035" units="cm"/>
      <inkml:brushProperty name="height" value="0.035" units="cm"/>
      <inkml:brushProperty name="color" value="#E71224"/>
    </inkml:brush>
  </inkml:definitions>
  <inkml:trace contextRef="#ctx0" brushRef="#br0">38 0 24575,'5'98'0,"26"147"0,-5-64 0,-24-152 0,2-1 0,1 1 0,1-1 0,1-1 0,2 1 0,14 30 0,4 1 0,-15-31 0,2-1 0,21 34 0,-29-54 0,-1 0 0,-1 1 0,1 0 0,-1-1 0,-1 2 0,0-1 0,0 0 0,0 1 0,-1-1 0,2 12 0,-4-19 0,0 0 0,0 0 0,0-1 0,0 1 0,0 0 0,0 0 0,0-1 0,0 1 0,0 0 0,0 0 0,0-1 0,0 1 0,-1 0 0,1 0 0,0-1 0,-1 1 0,1 0 0,0-1 0,-1 1 0,1 0 0,-1-1 0,1 1 0,-1-1 0,1 1 0,-1-1 0,1 1 0,-1-1 0,1 1 0,-1-1 0,0 0 0,1 1 0,-1-1 0,0 0 0,1 1 0,-2-1 0,0 0 0,0 0 0,1 0 0,-1 0 0,1-1 0,-1 1 0,1-1 0,-1 1 0,1-1 0,-1 0 0,1 1 0,0-1 0,-1 0 0,1 0 0,0 0 0,0 0 0,-1 0 0,-1-2 0,-6-10 0,0 0 0,0-1 0,1 0 0,1 0 0,0 0 0,1-1 0,1 0 0,-5-19 0,-1-3 0,-114-438 0,109 417 0,11 43 0,0-1 0,1-1 0,1 1 0,0 0 0,0-32 0,3 44 0,1 0 0,0 0 0,-1 0 0,1-1 0,1 1 0,-1 0 0,1 0 0,-1 1 0,1-1 0,0 0 0,0 1 0,1-1 0,-1 1 0,1-1 0,0 1 0,0 0 0,0 0 0,0 0 0,0 1 0,1-1 0,-1 1 0,1 0 0,-1 0 0,1 0 0,0 0 0,0 1 0,0-1 0,5 0 0,13-5 0,-1 0 0,2 2 0,-1 0 0,0 1 0,30 0 0,-46 4 0,0 0 0,1 1 0,-1 0 0,0 0 0,0 0 0,0 1 0,0 0 0,0 0 0,0 0 0,-1 1 0,1 0 0,-1 0 0,0 0 0,0 1 0,0 0 0,0 0 0,0 0 0,-1 1 0,0-1 0,0 1 0,0 0 0,-1 0 0,1 0 0,3 9 0,6 12 0,-2 0 0,0 1 0,-2 0 0,-1 1 0,-1 0 0,-2 0 0,0 1 0,-2-1 0,-1 1 0,-4 50 0,2-73 9,-1 0-1,0 1 1,0-1-1,-1 0 1,0-1 0,0 1-1,0 0 1,-1 0-1,1-1 1,-2 1-1,1-1 1,0 0-1,-6 6 1,6-8-80,0 0 1,0 0-1,-1-1 0,1 0 0,-1 1 1,1-1-1,-1 0 0,0 0 1,0-1-1,0 1 0,0-1 0,0 0 1,0 0-1,0 0 0,0-1 1,0 1-1,0-1 0,-1 0 0,1 0 1,-6-2-1,-17-3-6755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57.417"/>
    </inkml:context>
    <inkml:brush xml:id="br0">
      <inkml:brushProperty name="width" value="0.035" units="cm"/>
      <inkml:brushProperty name="height" value="0.035" units="cm"/>
      <inkml:brushProperty name="color" value="#E71224"/>
    </inkml:brush>
  </inkml:definitions>
  <inkml:trace contextRef="#ctx0" brushRef="#br0">1 0 24575,'1'33'0,"2"-1"0,2 1 0,9 33 0,5 36 0,69 490 0,-73-481 0,0 134 0,-17 113 0,-2-116 0,3-201-227,1-1-1,2 1 1,2-1-1,2 0 1,20 72-1,-16-80-6598</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58.479"/>
    </inkml:context>
    <inkml:brush xml:id="br0">
      <inkml:brushProperty name="width" value="0.035" units="cm"/>
      <inkml:brushProperty name="height" value="0.035" units="cm"/>
      <inkml:brushProperty name="color" value="#E71224"/>
    </inkml:brush>
  </inkml:definitions>
  <inkml:trace contextRef="#ctx0" brushRef="#br0">1 1 24575,'6'5'0,"0"-1"0,0 0 0,1 0 0,0-1 0,0 1 0,0-1 0,0-1 0,11 3 0,18 8 0,-23-7 0,1 0 0,-1 1 0,0 1 0,0 0 0,-1 1 0,0 0 0,-1 0 0,14 16 0,-19-17 0,0 0 0,0 0 0,-1 1 0,0 0 0,-1 0 0,0 0 0,0 1 0,-1-1 0,0 1 0,-1 0 0,0 0 0,-1 0 0,1 15 0,0 6 0,-1 0 0,-2 1 0,-1-1 0,-1 0 0,-13 53 0,15-82 0,0 1 0,0 0 0,1-1 0,-1 1 0,1 0 0,-1 0 0,1 0 0,0-1 0,0 1 0,0 0 0,1 0 0,-1 0 0,1 0 0,-1-1 0,1 1 0,0 0 0,0-1 0,0 1 0,3 4 0,1-2 0,0 1 0,0-1 0,0 0 0,1-1 0,0 1 0,8 4 0,-6-4 0,213 126-1365,-203-120-5461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4:59.370"/>
    </inkml:context>
    <inkml:brush xml:id="br0">
      <inkml:brushProperty name="width" value="0.035" units="cm"/>
      <inkml:brushProperty name="height" value="0.035" units="cm"/>
      <inkml:brushProperty name="color" value="#E71224"/>
    </inkml:brush>
  </inkml:definitions>
  <inkml:trace contextRef="#ctx0" brushRef="#br0">120 906 24575,'1'-4'0,"0"0"0,0 0 0,0 1 0,1-1 0,-1 0 0,1 0 0,0 1 0,0-1 0,0 1 0,3-4 0,12-22 0,-4-9 0,-1 0 0,-3 0 0,-1-1 0,6-72 0,-11-162 0,-4 176 0,1 84 0,0 1 0,-1 0 0,-1 0 0,0-1 0,0 1 0,-1 1 0,0-1 0,-1 0 0,-10-19 0,11 27 0,0-1 0,0 1 0,0 0 0,-1 0 0,0 0 0,1 1 0,-1-1 0,-1 1 0,1 0 0,0 0 0,-1 0 0,1 1 0,-1 0 0,0 0 0,0 0 0,0 0 0,0 1 0,0 0 0,0 0 0,-1 0 0,1 0 0,0 1 0,0 0 0,-11 1 0,14-1 0,-1 0 0,1 1 0,-1-1 0,1 1 0,-1-1 0,1 1 0,0 0 0,-1 0 0,1 0 0,0 0 0,-1 0 0,1 1 0,0-1 0,0 0 0,0 1 0,0 0 0,1-1 0,-1 1 0,0 0 0,1 0 0,-3 4 0,1-1 0,1 1 0,0-1 0,1 0 0,-1 0 0,1 1 0,0-1 0,0 1 0,1-1 0,-1 10 0,3 6 0,0 0 0,1-1 0,0 1 0,10 25 0,-8-28 0,1-1 0,0-1 0,1 1 0,1-1 0,15 23 0,-19-34 0,0 1 0,1-1 0,0 0 0,0 0 0,0 0 0,0-1 0,1 0 0,0 0 0,-1 0 0,1 0 0,1-1 0,-1 0 0,1-1 0,-1 1 0,1-1 0,0-1 0,7 2 0,22 0-1365,-2-2-5461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06:12.453"/>
    </inkml:context>
    <inkml:brush xml:id="br0">
      <inkml:brushProperty name="width" value="0.05" units="cm"/>
      <inkml:brushProperty name="height" value="0.05" units="cm"/>
    </inkml:brush>
  </inkml:definitions>
  <inkml:trace contextRef="#ctx0" brushRef="#br0">1 0 136,'0'0'184,"40"3"779,6 4-1000,-1 6-504,-31-13 60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05.491"/>
    </inkml:context>
    <inkml:brush xml:id="br0">
      <inkml:brushProperty name="width" value="0.035" units="cm"/>
      <inkml:brushProperty name="height" value="0.035" units="cm"/>
      <inkml:brushProperty name="color" value="#E71224"/>
    </inkml:brush>
  </inkml:definitions>
  <inkml:trace contextRef="#ctx0" brushRef="#br0">35 0 24575,'-1'0'0,"0"1"0,0-1 0,0 0 0,1 0 0,-1 0 0,0 1 0,0-1 0,0 1 0,0-1 0,1 0 0,-1 1 0,0-1 0,0 1 0,1 0 0,-1-1 0,1 1 0,-1 0 0,0-1 0,1 1 0,-1 0 0,1-1 0,-1 1 0,1 0 0,0 0 0,-1 0 0,1 0 0,-1 1 0,-4 27 0,4-24 0,-9 141 0,10 181 0,3-132 0,-3-55-1365,0-97-5461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07.069"/>
    </inkml:context>
    <inkml:brush xml:id="br0">
      <inkml:brushProperty name="width" value="0.035" units="cm"/>
      <inkml:brushProperty name="height" value="0.035" units="cm"/>
      <inkml:brushProperty name="color" value="#E71224"/>
    </inkml:brush>
  </inkml:definitions>
  <inkml:trace contextRef="#ctx0" brushRef="#br0">335 4 24575,'0'0'0,"0"0"0,0 0 0,0 0 0,0 0 0,0 0 0,0-1 0,0 1 0,0 0 0,0 0 0,0 0 0,0 0 0,0 0 0,0 0 0,0-1 0,0 1 0,0 0 0,-1 0 0,1 0 0,0 0 0,0 0 0,0 0 0,0 0 0,0-1 0,0 1 0,0 0 0,-1 0 0,1 0 0,0 0 0,0 0 0,0 0 0,0 0 0,0 0 0,-1 0 0,1 0 0,0 0 0,0 0 0,0 0 0,0 0 0,0 0 0,-1 0 0,1 0 0,0 0 0,0 0 0,0 0 0,0 0 0,0 0 0,0 0 0,-1 0 0,1 0 0,0 0 0,0 1 0,0-1 0,0 0 0,0 0 0,0 0 0,-1 0 0,1 0 0,0 0 0,0 0 0,0 1 0,0-1 0,0 0 0,-14 12 0,-13 18 0,-216 322 0,236-340 0,0-1 0,1 1 0,1 1 0,0-1 0,0 1 0,-3 19 0,7-30 0,1 0 0,0 1 0,-1-1 0,1 1 0,0-1 0,0 0 0,1 1 0,-1-1 0,0 1 0,1-1 0,0 0 0,-1 1 0,1-1 0,0 0 0,0 0 0,0 0 0,3 4 0,-2-4 0,0-1 0,0 1 0,1-1 0,-1 1 0,0-1 0,1 0 0,-1 0 0,1 0 0,-1-1 0,1 1 0,-1 0 0,1-1 0,0 0 0,-1 0 0,1 0 0,-1 0 0,1 0 0,0 0 0,-1 0 0,5-2 0,19-4 0,0-1 0,0-2 0,0 0 0,43-24 0,4-1 0,34-14 0,-55 23 0,2 2 0,70-20 0,-7 13-1365,-87 24-5461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13.805"/>
    </inkml:context>
    <inkml:brush xml:id="br0">
      <inkml:brushProperty name="width" value="0.035" units="cm"/>
      <inkml:brushProperty name="height" value="0.035" units="cm"/>
      <inkml:brushProperty name="color" value="#E71224"/>
    </inkml:brush>
  </inkml:definitions>
  <inkml:trace contextRef="#ctx0" brushRef="#br0">219 293 24575,'2'-3'0,"1"1"0,-1 0 0,1 0 0,-1 0 0,1 1 0,0-1 0,-1 0 0,1 1 0,0 0 0,0 0 0,0 0 0,0 0 0,0 0 0,0 0 0,0 1 0,1 0 0,-1-1 0,0 1 0,0 0 0,0 1 0,0-1 0,1 0 0,-1 1 0,0 0 0,0 0 0,0 0 0,0 0 0,0 0 0,-1 1 0,1-1 0,0 1 0,0 0 0,-1 0 0,1 0 0,-1 0 0,4 4 0,5 4 0,-1 1 0,0 1 0,-1-1 0,-1 1 0,1 1 0,7 17 0,4 13 0,-3 1 0,-2 1 0,-1 0 0,-3 0 0,-2 2 0,-1-1 0,-3 1 0,-1 0 0,-3 0 0,-7 69 0,6-111 0,-1 0 0,0 0 0,0-1 0,0 1 0,-1-1 0,1 1 0,-3 4 0,4-8 0,-1-1 0,1 0 0,0 1 0,0-1 0,-1 1 0,1-1 0,0 0 0,-1 1 0,1-1 0,0 0 0,-1 1 0,1-1 0,-1 0 0,1 1 0,0-1 0,-1 0 0,1 0 0,-1 0 0,1 0 0,-1 1 0,1-1 0,-1 0 0,1 0 0,-1 0 0,1 0 0,-1 0 0,0 0 0,0-1 0,0 1 0,0-1 0,-1 0 0,1 0 0,0 1 0,0-1 0,0 0 0,0 0 0,1 0 0,-1 0 0,0 0 0,0 0 0,0-1 0,1 1 0,-2-2 0,-19-44 0,2 0 0,2-2 0,-12-57 0,-64-321 0,86 394 0,2 7 0,-1 2 0,2 0 0,0 1 0,1-1 0,2-35 0,1 55 0,0 0 0,0-1 0,1 1 0,-1 0 0,1-1 0,0 1 0,0 0 0,1 0 0,-1 0 0,1 0 0,0 0 0,0 0 0,1 0 0,-1 1 0,1-1 0,-1 1 0,1 0 0,0 0 0,0 0 0,1 0 0,-1 0 0,1 1 0,-1-1 0,1 1 0,0 0 0,0 0 0,0 0 0,0 1 0,0-1 0,8-1 0,8 0 0,0 1 0,-1 1 0,40 2 0,-49-1 0,0 1 0,-1 1 0,1 0 0,0 0 0,-1 1 0,0 0 0,0 0 0,0 1 0,0 0 0,9 7 0,-14-8 0,-1 1 0,1 1 0,-1-1 0,0 0 0,0 1 0,0-1 0,-1 1 0,0 0 0,0 0 0,0 0 0,0 0 0,-1 0 0,0 1 0,0-1 0,0 0 0,-1 11 0,1 5 0,-1 0 0,-2-1 0,-3 22 0,3-33 0,0 0 0,-1 0 0,0 0 0,-1-1 0,1 1 0,-2-1 0,1 0 0,-1 0 0,0-1 0,-1 0 0,0 0 0,0 0 0,0 0 0,-1-1 0,0 0 0,-1 0 0,1-1 0,-1 0 0,-14 7 0,-13 4 0,-2-1 0,1-1 0,-53 11 0,47-14 0,-19 6-682,-74 10-1,95-22-6143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14.657"/>
    </inkml:context>
    <inkml:brush xml:id="br0">
      <inkml:brushProperty name="width" value="0.035" units="cm"/>
      <inkml:brushProperty name="height" value="0.035" units="cm"/>
      <inkml:brushProperty name="color" value="#E71224"/>
    </inkml:brush>
  </inkml:definitions>
  <inkml:trace contextRef="#ctx0" brushRef="#br0">1 131 24575,'15'-16'0,"1"2"0,1 0 0,0 1 0,1 0 0,0 2 0,28-14 0,-26 19 0,0 1 0,0 0 0,0 2 0,1 0 0,-1 1 0,1 1 0,0 2 0,29 2 0,-46-2 0,1 0 0,-1 0 0,1 0 0,-1 1 0,1-1 0,-1 1 0,0 0 0,0 0 0,0 0 0,0 1 0,0 0 0,-1 0 0,1 0 0,-1 0 0,1 0 0,-1 0 0,0 1 0,-1 0 0,1-1 0,-1 1 0,1 0 0,-1 1 0,0-1 0,1 5 0,4 12 0,0 0 0,-2 1 0,5 40 0,-5-28 0,20 168 0,-9 2 0,-11 224 0,-6-420-273,1 1 0,1 0 0,0 0 0,2 13 0,4-4-6553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15.063"/>
    </inkml:context>
    <inkml:brush xml:id="br0">
      <inkml:brushProperty name="width" value="0.035" units="cm"/>
      <inkml:brushProperty name="height" value="0.035" units="cm"/>
      <inkml:brushProperty name="color" value="#E71224"/>
    </inkml:brush>
  </inkml:definitions>
  <inkml:trace contextRef="#ctx0" brushRef="#br0">1 120 24575,'5'-5'0,"13"-7"0,8-2 0,10-3 0,5 0 0,0 5 0,-1 3 0,-3 3 0,-2-2 0,-2 0 0,-1 1 0,-6 2-8191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15.937"/>
    </inkml:context>
    <inkml:brush xml:id="br0">
      <inkml:brushProperty name="width" value="0.035" units="cm"/>
      <inkml:brushProperty name="height" value="0.035" units="cm"/>
      <inkml:brushProperty name="color" value="#E71224"/>
    </inkml:brush>
  </inkml:definitions>
  <inkml:trace contextRef="#ctx0" brushRef="#br0">1 0 24575,'2'1'0,"1"-1"0,0 1 0,-1-1 0,1 1 0,0 0 0,-1 0 0,1 0 0,-1 0 0,1 0 0,-1 0 0,0 1 0,0 0 0,1-1 0,-1 1 0,0 0 0,0 0 0,-1 0 0,3 2 0,27 44 0,-28-41 0,23 46 0,-2 2 0,-3 1 0,-2 0 0,-2 1 0,-3 1 0,7 71 0,-4 31 0,-4 171 0,-17 371 0,4-670-273,3 0 0,0 0 0,2 0 0,17 58 0,-13-64-6553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23.975"/>
    </inkml:context>
    <inkml:brush xml:id="br0">
      <inkml:brushProperty name="width" value="0.035" units="cm"/>
      <inkml:brushProperty name="height" value="0.035" units="cm"/>
      <inkml:brushProperty name="color" value="#E71224"/>
    </inkml:brush>
  </inkml:definitions>
  <inkml:trace contextRef="#ctx0" brushRef="#br0">1 1 24575,'2'23'0,"0"1"0,2-1 0,1 0 0,1 0 0,1-1 0,14 31 0,-11-28 0,0 1 0,-2 0 0,-1 0 0,4 36 0,-5 34 0,-5-56 0,2 0 0,12 62 0,31 68-1365,-36-139-5461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24.879"/>
    </inkml:context>
    <inkml:brush xml:id="br0">
      <inkml:brushProperty name="width" value="0.035" units="cm"/>
      <inkml:brushProperty name="height" value="0.035" units="cm"/>
      <inkml:brushProperty name="color" value="#E71224"/>
    </inkml:brush>
  </inkml:definitions>
  <inkml:trace contextRef="#ctx0" brushRef="#br0">230 1 24575,'-12'26'0,"-13"45"0,-3 4 0,2-20 0,-36 51 0,-1 4 0,61-108 0,0 0 0,1 1 0,-1-1 0,1 1 0,0 0 0,0-1 0,0 1 0,0 0 0,1-1 0,-1 1 0,1 0 0,-1 0 0,1 0 0,0 0 0,0-1 0,0 1 0,1 0 0,-1 0 0,1 0 0,0 0 0,1 5 0,1-6 0,-1 0 0,0 0 0,1 1 0,0-2 0,-1 1 0,1 0 0,0 0 0,0-1 0,0 0 0,0 1 0,0-1 0,1 0 0,-1-1 0,0 1 0,0 0 0,1-1 0,-1 0 0,0 0 0,5 0 0,4 0-114,0 0 1,0-1-1,0-1 0,0 0 0,-1 0 1,1-1-1,-1-1 0,1 0 0,-1 0 1,0-1-1,12-8 0,9-7-6712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25.616"/>
    </inkml:context>
    <inkml:brush xml:id="br0">
      <inkml:brushProperty name="width" value="0.035" units="cm"/>
      <inkml:brushProperty name="height" value="0.035" units="cm"/>
      <inkml:brushProperty name="color" value="#E71224"/>
    </inkml:brush>
  </inkml:definitions>
  <inkml:trace contextRef="#ctx0" brushRef="#br0">1 71 24575,'31'1'0,"-1"-2"0,1-2 0,0 0 0,54-15 0,-34 0 0,-41 12 0,1 2 0,1 0 0,-1 0 0,0 1 0,1 0 0,0 1 0,15-1 0,-25 3 0,0 1 0,0-1 0,0 1 0,0-1 0,-1 1 0,1 0 0,0-1 0,0 1 0,-1 0 0,1 0 0,0 0 0,-1 1 0,0-1 0,1 0 0,-1 0 0,1 1 0,-1-1 0,0 1 0,0 0 0,0-1 0,0 1 0,0 0 0,0-1 0,-1 1 0,1 0 0,0 0 0,-1 0 0,1 2 0,1 7 0,0 0 0,-1 0 0,0 19 0,-1-23 0,-4 268 0,1 61 0,6-309-83,2 0-1,0 0 0,15 42 0,-11-39-946,1 3-5796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26.021"/>
    </inkml:context>
    <inkml:brush xml:id="br0">
      <inkml:brushProperty name="width" value="0.035" units="cm"/>
      <inkml:brushProperty name="height" value="0.035" units="cm"/>
      <inkml:brushProperty name="color" value="#E71224"/>
    </inkml:brush>
  </inkml:definitions>
  <inkml:trace contextRef="#ctx0" brushRef="#br0">1 138 24575,'5'-5'0,"2"-7"0,5-2 0,6-3 0,5 1 0,9-2 0,-1-4 0,0 3 0,-6 4-8191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06:13.072"/>
    </inkml:context>
    <inkml:brush xml:id="br0">
      <inkml:brushProperty name="width" value="0.05" units="cm"/>
      <inkml:brushProperty name="height" value="0.05" units="cm"/>
    </inkml:brush>
  </inkml:definitions>
  <inkml:trace contextRef="#ctx0" brushRef="#br0">1 1 20,'11'0'172,"-4"3"-40,7 0-28,-6-3-8,2 4-20,5-4-24,0 3-12,3 0-16,3-3-32,1 0-28,4 0-60,-1 0-144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39.985"/>
    </inkml:context>
    <inkml:brush xml:id="br0">
      <inkml:brushProperty name="width" value="0.035" units="cm"/>
      <inkml:brushProperty name="height" value="0.035" units="cm"/>
      <inkml:brushProperty name="color" value="#E71224"/>
    </inkml:brush>
  </inkml:definitions>
  <inkml:trace contextRef="#ctx0" brushRef="#br0">0 162 24575,'2'0'0,"-1"1"0,1 0 0,0 0 0,-1-1 0,1 1 0,-1 0 0,1 0 0,-1 0 0,0 1 0,1-1 0,-1 0 0,0 1 0,0-1 0,1 2 0,40 54 0,-3 1 0,-2 2 0,33 74 0,-18-34 0,-13-26 0,-3 0 0,34 107 0,-66-159 0,-14-27 0,-18-32 0,5-5 0,1-1 0,3-1 0,-19-62 0,-26-144 0,54 205 0,3-1 0,1 1 0,3-1 0,2 0 0,6-75 0,-4 118 0,0 0 0,0 0 0,0 0 0,1 0 0,-1 0 0,1 0 0,0 0 0,-1 0 0,1 1 0,0-1 0,1 1 0,-1-1 0,0 1 0,1 0 0,-1 0 0,1 0 0,0 0 0,0 0 0,0 1 0,-1-1 0,2 1 0,-1 0 0,0 0 0,0 0 0,0 0 0,0 0 0,1 1 0,4-1 0,12-1 0,0 1 0,0 0 0,26 3 0,-31-1 0,-1 1 0,1 0 0,-1 1 0,0 1 0,0 0 0,0 1 0,0 0 0,18 11 0,-26-13 0,1 1 0,-2 0 0,1 1 0,0-1 0,-1 1 0,0 0 0,0 0 0,0 1 0,-1-1 0,0 1 0,0 0 0,0 0 0,-1 1 0,0-1 0,0 1 0,-1 0 0,0-1 0,0 1 0,2 10 0,0 20 0,-2 0 0,-2 50 0,-1-70 0,-1 0 0,0 0 0,-1 0 0,-1-1 0,0 1 0,-2-1 0,-9 21 0,13-32-62,-1-1 0,0 0 0,0 0 0,-1 0 0,1 0 0,-1-1 0,0 1 0,1-1 0,-2 0 0,1 0 0,0 0 0,-1-1-1,1 0 1,-1 0 0,0 0 0,1 0 0,-1-1 0,0 1 0,0-1 0,0 0 0,-6 0 0,-15 1-6764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40.785"/>
    </inkml:context>
    <inkml:brush xml:id="br0">
      <inkml:brushProperty name="width" value="0.035" units="cm"/>
      <inkml:brushProperty name="height" value="0.035" units="cm"/>
      <inkml:brushProperty name="color" value="#E71224"/>
    </inkml:brush>
  </inkml:definitions>
  <inkml:trace contextRef="#ctx0" brushRef="#br0">0 222 24575,'8'-7'0,"139"-132"0,-136 130 0,1 0 0,0 0 0,1 1 0,0 1 0,1 0 0,-1 1 0,26-8 0,-34 12 0,0 1 0,0 0 0,0 0 0,0 0 0,0 1 0,0-1 0,0 1 0,0 0 0,0 1 0,-1-1 0,1 1 0,0 0 0,0 0 0,0 1 0,0 0 0,-1-1 0,1 1 0,-1 1 0,1-1 0,-1 1 0,0 0 0,0 0 0,0 0 0,0 0 0,-1 1 0,6 6 0,-1 1 0,-1 1 0,-1 1 0,0 0 0,0-1 0,-1 2 0,-1-1 0,0 1 0,-1-1 0,1 15 0,-1-4 0,-1 0 0,-1 0 0,-1 0 0,-4 36 0,1-46 0,-1-1 0,0 0 0,-10 23 0,9-28 0,1 2 0,1-1 0,0 0 0,0 1 0,1-1 0,0 1 0,-1 15 0,3-24 0,0 1 0,0-1 0,1 0 0,-1 1 0,1-1 0,-1 0 0,1 1 0,-1-1 0,1 0 0,0 0 0,-1 1 0,1-1 0,0 0 0,0 0 0,0 0 0,0 0 0,0 0 0,0 0 0,0 0 0,0-1 0,1 1 0,0 0 0,34 14 0,-12-6 0,-18-5 0,0 0 0,-1 1 0,0-1 0,0 1 0,0 1 0,0-1 0,-1 1 0,0-1 0,0 1 0,-1 0 0,0 1 0,0-1 0,0 0 0,-1 1 0,0 0 0,0-1 0,0 1 0,-1 0 0,0 0 0,0 0 0,-1 0 0,0 7 0,0-4 0,0-1 0,-1 0 0,1 0 0,-2 0 0,1 1 0,-1-1 0,-1-1 0,0 1 0,0 0 0,-1-1 0,0 1 0,0-1 0,-1 0 0,0 0 0,0-1 0,-8 9 0,6-11-114,0 1 1,-1-1-1,0 0 0,0-1 0,0 0 1,0 0-1,-1-1 0,0 0 0,1-1 1,-1 0-1,-13 2 0,-15 0-6712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41.863"/>
    </inkml:context>
    <inkml:brush xml:id="br0">
      <inkml:brushProperty name="width" value="0.035" units="cm"/>
      <inkml:brushProperty name="height" value="0.035" units="cm"/>
      <inkml:brushProperty name="color" value="#E71224"/>
    </inkml:brush>
  </inkml:definitions>
  <inkml:trace contextRef="#ctx0" brushRef="#br0">0 1 24575,'0'2'0,"1"0"0,-1 1 0,1-1 0,-1 1 0,1-1 0,0 0 0,-1 0 0,1 1 0,0-1 0,1 0 0,-1 0 0,0 0 0,1 0 0,-1 0 0,1-1 0,-1 1 0,1 0 0,0-1 0,0 1 0,0-1 0,0 1 0,0-1 0,0 0 0,0 0 0,0 0 0,1 0 0,-1 0 0,0-1 0,5 2 0,8 1 0,0-1 0,0 0 0,25 0 0,-23-1 0,53-1 0,-45-1 0,0 0 0,1 2 0,42 8 0,-62-8 0,1 1 0,-1-1 0,0 1 0,0 1 0,-1-1 0,1 1 0,0 0 0,-1 1 0,1-1 0,-1 1 0,0 0 0,-1 0 0,1 0 0,-1 1 0,1 0 0,-1 0 0,-1 0 0,1 0 0,4 10 0,3 10 0,-2 1 0,-1 0 0,-1 1 0,-1 0 0,4 41 0,0 143 0,-10-183 0,1-22 0,-5 375 0,-2-339-1365,-1-13-5461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42.751"/>
    </inkml:context>
    <inkml:brush xml:id="br0">
      <inkml:brushProperty name="width" value="0.035" units="cm"/>
      <inkml:brushProperty name="height" value="0.035" units="cm"/>
      <inkml:brushProperty name="color" value="#E71224"/>
    </inkml:brush>
  </inkml:definitions>
  <inkml:trace contextRef="#ctx0" brushRef="#br0">1 223 24575,'63'0'0,"93"-14"0,-128 10 0,0-2 0,-1-1 0,0-1 0,-1-1 0,44-22 0,-61 26 0,-1 0 0,0 0 0,-1-1 0,1 0 0,-1-1 0,-1 0 0,1 0 0,-1 0 0,0-1 0,-1 0 0,0 0 0,0 0 0,0-1 0,-1 1 0,-1-1 0,0 0 0,3-12 0,-9 130 0,-1-32 0,11 126 0,-3-183 0,0-1 0,1 0 0,1 1 0,1-2 0,1 1 0,0-1 0,2 0 0,0-1 0,0 0 0,2-1 0,0 0 0,1 0 0,0-2 0,2 0 0,-1 0 0,24 16 0,-35-28 0,-1 0 0,1 0 0,0 0 0,0 0 0,0-1 0,1 1 0,-1-1 0,0 0 0,1 0 0,-1 0 0,0 0 0,1-1 0,-1 1 0,1-1 0,-1 0 0,1 0 0,-1 0 0,1 0 0,5-2 0,-6 0 0,0 1 0,-1-1 0,1 0 0,-1 1 0,0-1 0,0-1 0,1 1 0,-1 0 0,-1 0 0,1-1 0,0 1 0,0-1 0,-1 0 0,0 1 0,1-1 0,-1 0 0,0 0 0,0 0 0,-1 0 0,1 0 0,-1 0 0,1 0 0,-1-3 0,1-13 0,-1 1 0,0 0 0,-2-1 0,0 1 0,-1 0 0,0 0 0,-2 0 0,0 0 0,-1 1 0,-1 0 0,-15-28 0,-5-2 0,-2 0 0,-57-69 0,82 111-54,-6-10-134,-2 1 1,1 1 0,-2 0 0,0 0-1,0 1 1,-30-19 0,9 14-6639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5:43.759"/>
    </inkml:context>
    <inkml:brush xml:id="br0">
      <inkml:brushProperty name="width" value="0.035" units="cm"/>
      <inkml:brushProperty name="height" value="0.035" units="cm"/>
      <inkml:brushProperty name="color" value="#E71224"/>
    </inkml:brush>
  </inkml:definitions>
  <inkml:trace contextRef="#ctx0" brushRef="#br0">1 1 24575,'4'63'0,"3"0"0,2 0 0,35 117 0,-22-94 0,72 344 0,0-4 0,2-88 0,-96-336 0,21 63 0,23 84 0,-40-127-195,1-1 0,2 0 0,0 0 0,1-1 0,1 0 0,13 22 0,-9-23-6631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6:03.615"/>
    </inkml:context>
    <inkml:brush xml:id="br0">
      <inkml:brushProperty name="width" value="0.035" units="cm"/>
      <inkml:brushProperty name="height" value="0.035" units="cm"/>
      <inkml:brushProperty name="color" value="#E71224"/>
    </inkml:brush>
  </inkml:definitions>
  <inkml:trace contextRef="#ctx0" brushRef="#br0">40 506 24575,'1'19'0,"1"0"0,7 31 0,3 15 0,51 433 0,-59-484 0,-2-21 0,-4-29 0,-47-218 0,-3-8 0,51 253 0,-24-213 0,23 179 0,1-1 0,2 0 0,7-46 0,-7 80 0,1 0 0,0-1 0,1 1 0,0 0 0,0 1 0,1-1 0,1 0 0,-1 1 0,2 0 0,5-8 0,-7 12 0,0 1 0,0 1 0,0-1 0,0 1 0,1-1 0,0 1 0,0 0 0,-1 1 0,2-1 0,-1 1 0,0 0 0,0 0 0,1 1 0,-1 0 0,1 0 0,-1 0 0,1 0 0,-1 1 0,10 0 0,-10 1 0,1-1 0,-1 1 0,0 0 0,0 0 0,1 0 0,-1 1 0,0 0 0,0 0 0,0 0 0,-1 0 0,1 1 0,0 0 0,-1 0 0,5 4 0,-1 0 0,-1 0 0,-1 1 0,1 0 0,-1 0 0,0 0 0,-1 1 0,5 9 0,0 4 0,-1 1 0,-1-1 0,-2 2 0,0-1 0,5 38 0,-7-28 0,-1-1 0,-2 1 0,-1 0 0,-2 0 0,-8 46 0,7-65 0,-1 1 0,0-1 0,-1-1 0,0 1 0,-1-1 0,-1 0 0,0 0 0,-1-1 0,0 0 0,-1 0 0,0-1 0,-1 0 0,0 0 0,-16 12 0,14-14-341,-1 0 0,1-1-1,-23 11 1,3-6-6485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6:04.596"/>
    </inkml:context>
    <inkml:brush xml:id="br0">
      <inkml:brushProperty name="width" value="0.035" units="cm"/>
      <inkml:brushProperty name="height" value="0.035" units="cm"/>
      <inkml:brushProperty name="color" value="#E71224"/>
    </inkml:brush>
  </inkml:definitions>
  <inkml:trace contextRef="#ctx0" brushRef="#br0">57 0 24575,'-1'0'0,"-1"1"0,1-1 0,-1 0 0,1 0 0,0 1 0,-1-1 0,1 1 0,-1-1 0,1 1 0,0 0 0,-1-1 0,1 1 0,0 0 0,0 0 0,0 0 0,-1 0 0,1 0 0,0 0 0,0 0 0,1 0 0,-1 0 0,0 1 0,0-1 0,-1 3 0,-10 35 0,12-38 0,-5 34 0,0 1 0,3 0 0,1 0 0,6 63 0,33 147 0,-16-118 0,-15-75 0,12 62 0,-16-102 0,1 0 0,0-1 0,0 1 0,2-1 0,-1 0 0,11 16 0,-14-26 0,-1 0 0,1 1 0,0-1 0,0 0 0,0 0 0,0 0 0,0-1 0,0 1 0,0 0 0,1-1 0,-1 1 0,1-1 0,-1 0 0,1 0 0,-1 0 0,1 0 0,0 0 0,-1-1 0,1 1 0,0-1 0,0 1 0,0-1 0,-1 0 0,1 0 0,0-1 0,0 1 0,3-1 0,7-3 0,0-1 0,-1 0 0,1 0 0,20-14 0,-23 13 0,0 0 0,1 1 0,-1 0 0,1 1 0,14-4 0,-22 7 0,-1 1 0,0-1 0,0 1 0,0 0 0,0 0 0,0 0 0,0 0 0,1 1 0,-1-1 0,0 1 0,0-1 0,0 1 0,0-1 0,0 1 0,0 0 0,0 0 0,0 0 0,-1 0 0,1 1 0,0-1 0,-1 0 0,4 3 0,-3 0 0,1-1 0,-1 1 0,0 0 0,0 0 0,-1 0 0,1 0 0,-1 0 0,0 0 0,0 0 0,1 8 0,0 5 0,-2 0 0,0 0 0,-1 0 0,-6 30 0,5-39-65,0 0 0,-1 0 0,0-1 0,0 1 0,-1-1 0,0 0 0,0 0 0,-1 0 0,0 0 0,0-1 0,0 0 0,-1 0 0,0 0 0,0-1 0,0 0 0,-1 0 0,0-1 0,0 1 0,0-2 0,-10 5 0,-12 5-6761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6:05.331"/>
    </inkml:context>
    <inkml:brush xml:id="br0">
      <inkml:brushProperty name="width" value="0.035" units="cm"/>
      <inkml:brushProperty name="height" value="0.035" units="cm"/>
      <inkml:brushProperty name="color" value="#E71224"/>
    </inkml:brush>
  </inkml:definitions>
  <inkml:trace contextRef="#ctx0" brushRef="#br0">1 0 24575,'2'1'0,"1"-1"0,0 1 0,0 0 0,-1 0 0,1 0 0,-1 1 0,1-1 0,-1 1 0,0-1 0,1 1 0,-1 0 0,0 0 0,0-1 0,0 2 0,0-1 0,0 0 0,-1 0 0,1 1 0,-1-1 0,2 5 0,26 57 0,0 41 0,29 200 0,-49-246 0,62 729 0,-67 10 0,-3-783 14,1-1 1,1 0-1,0 0 0,1 0 0,0-1 1,1 1-1,0-1 0,14 22 0,-10-17-387,0 1 0,-1 0-1,5 22 1,-6-8-6453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6:05.923"/>
    </inkml:context>
    <inkml:brush xml:id="br0">
      <inkml:brushProperty name="width" value="0.035" units="cm"/>
      <inkml:brushProperty name="height" value="0.035" units="cm"/>
      <inkml:brushProperty name="color" value="#E71224"/>
    </inkml:brush>
  </inkml:definitions>
  <inkml:trace contextRef="#ctx0" brushRef="#br0">0 249 24575,'0'-11'0,"26"-8"0,30-7 0,43-4 0,19 3 0,22 1 0,8 5 0,5-5 0,-7 3 0,-24 4 0,-27 7 0,-29 4-8191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6:06.622"/>
    </inkml:context>
    <inkml:brush xml:id="br0">
      <inkml:brushProperty name="width" value="0.035" units="cm"/>
      <inkml:brushProperty name="height" value="0.035" units="cm"/>
      <inkml:brushProperty name="color" value="#E71224"/>
    </inkml:brush>
  </inkml:definitions>
  <inkml:trace contextRef="#ctx0" brushRef="#br0">33 1 24575,'-6'5'0,"0"7"0,-1 7 0,2 5 0,1 5 0,2 6 0,0 9 0,2 13 0,0 1 0,0 2 0,6-4 0,1-6 0,0-7 0,-2-5 0,-1-10-8191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06:13.446"/>
    </inkml:context>
    <inkml:brush xml:id="br0">
      <inkml:brushProperty name="width" value="0.05" units="cm"/>
      <inkml:brushProperty name="height" value="0.05" units="cm"/>
    </inkml:brush>
  </inkml:definitions>
  <inkml:trace contextRef="#ctx0" brushRef="#br0">0 1 148,'0'0'157,"32"13"631,15-3-538,-46-10-231,-1 6-769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6:07.151"/>
    </inkml:context>
    <inkml:brush xml:id="br0">
      <inkml:brushProperty name="width" value="0.035" units="cm"/>
      <inkml:brushProperty name="height" value="0.035" units="cm"/>
      <inkml:brushProperty name="color" value="#E71224"/>
    </inkml:brush>
  </inkml:definitions>
  <inkml:trace contextRef="#ctx0" brushRef="#br0">2 71 24575,'-2'127'0,"6"143"0,-3-261 0,1 0 0,0-1 0,1 1 0,-1 0 0,1-1 0,1 1 0,0-1 0,0 0 0,1 0 0,0-1 0,0 1 0,12 12 0,-13-16 0,0 0 0,1 1 0,-1-1 0,1-1 0,0 1 0,0-1 0,1 0 0,-1 0 0,0 0 0,1-1 0,0 0 0,0 0 0,0 0 0,0-1 0,0 0 0,0 0 0,0-1 0,0 1 0,11-2 0,-14 1 0,-1-1 0,0 1 0,1-1 0,-1 0 0,1 0 0,-1 0 0,0 0 0,0-1 0,0 1 0,1 0 0,-1-1 0,0 1 0,-1-1 0,1 0 0,0 0 0,0 0 0,1-3 0,1-1 0,-1 1 0,0-1 0,0 0 0,-1 0 0,0-1 0,3-9 0,-1-6 0,-1-1 0,-1 1 0,-1-24 0,-2 12 0,-1-1 0,-2 1 0,-16-66 0,14 78 0,-1 1 0,-1 0 0,0 0 0,-2 1 0,0 0 0,-1 1 0,-18-22 0,26 36-65,0 1 0,-1-1 0,0 1 0,0 0 0,0 1 0,-1-1 0,1 1 0,-1 0 0,1 0 0,-1 0 0,0 1 0,-1-1 0,1 1 0,0 0 0,-1 1 0,1-1 0,0 1 0,-1 0 0,0 1 0,-7-1 0,-15 6-6761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06:07.699"/>
    </inkml:context>
    <inkml:brush xml:id="br0">
      <inkml:brushProperty name="width" value="0.035" units="cm"/>
      <inkml:brushProperty name="height" value="0.035" units="cm"/>
      <inkml:brushProperty name="color" value="#E71224"/>
    </inkml:brush>
  </inkml:definitions>
  <inkml:trace contextRef="#ctx0" brushRef="#br0">64 104 24575,'-5'4'0,"0"-1"0,1 1 0,-1 0 0,1 0 0,0 1 0,0-1 0,1 1 0,-1 0 0,1 0 0,0 0 0,0 1 0,1-1 0,0 1 0,0-1 0,0 1 0,0 0 0,1 0 0,0 0 0,0 10 0,-2 5 0,2 1 0,1 0 0,1 0 0,4 24 0,-2-26 0,1-1 0,2 0 0,0 0 0,0 0 0,2-1 0,13 23 0,-18-34 0,1 0 0,0 0 0,0-1 0,1 0 0,-1 0 0,1 0 0,1-1 0,-1 0 0,1 0 0,0 0 0,0 0 0,1-1 0,-1 0 0,1 0 0,0-1 0,0 0 0,0 0 0,0-1 0,11 3 0,-16-5 0,0 0 0,0 0 0,-1 0 0,1 0 0,0 0 0,-1-1 0,1 1 0,0-1 0,-1 1 0,1-1 0,-1 1 0,1-1 0,-1 0 0,1 0 0,-1 0 0,1 0 0,-1 0 0,0 0 0,1 0 0,-1 0 0,0 0 0,1-2 0,1-2 0,0 1 0,0-1 0,-1 0 0,0 1 0,0-1 0,0 0 0,1-7 0,1-9 0,-1-1 0,1-33 0,-4 55 0,0-29 17,-1 0 0,-1 0 1,-2 0-1,-1 0 0,-1 1 0,-14-38 0,16 52-116,-1 1 0,-1-1 0,0 1 0,-1 0 0,-1 0 0,0 1 0,0 0 0,-1 0 0,-1 1 0,0 0 0,0 1 0,-1 0 0,-1 0 0,-15-9 0,-4 4-6727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8:39.186"/>
    </inkml:context>
    <inkml:brush xml:id="br0">
      <inkml:brushProperty name="width" value="0.05" units="cm"/>
      <inkml:brushProperty name="height" value="0.05" units="cm"/>
    </inkml:brush>
  </inkml:definitions>
  <inkml:trace contextRef="#ctx0" brushRef="#br0">84 20 192,'0'0'516,"19"-19"1266,-90 22-3295,40-3 612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18:39.864"/>
    </inkml:context>
    <inkml:brush xml:id="br0">
      <inkml:brushProperty name="width" value="0.05" units="cm"/>
      <inkml:brushProperty name="height" value="0.05" units="cm"/>
    </inkml:brush>
  </inkml:definitions>
  <inkml:trace contextRef="#ctx0" brushRef="#br0">1 21 28,'0'-1'60,"1"-1"1,0 1-1,0 0 0,0-1 0,0 1 1,0 0-1,0 0 0,0 0 0,0 0 1,1 0-1,-1 0 0,0 1 0,1-1 1,-1 0-1,0 1 0,1-1 0,-1 0 1,1 1-1,-1 0 0,1-1 1,-1 1-1,1 0 0,-1 0 0,1 0 1,-1 0-1,3 0 0,0 0-65,-1-1 0,1 1-1,0 0 1,0 0 0,-1 0 0,1 1-1,0-1 1,0 1 0,-1 0 0,8 3-1,25 12-651,-26-9 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0:46.866"/>
    </inkml:context>
    <inkml:brush xml:id="br0">
      <inkml:brushProperty name="width" value="0.05" units="cm"/>
      <inkml:brushProperty name="height" value="0.05" units="cm"/>
    </inkml:brush>
  </inkml:definitions>
  <inkml:trace contextRef="#ctx0" brushRef="#br0">0 39 36,'3'-1'157,"8"-4"118,0 0-1,0-1 0,18-12 1,-28 17-274,0 1 1,0-1-1,0 1 1,0-1-1,0 1 0,1 0 1,-1 0-1,0 0 1,0-1-1,0 1 1,0 0-1,0 0 1,0 0-1,1 1 0,-1-1 1,0 0-1,0 0 1,0 1-1,0-1 1,0 0-1,0 1 0,0-1 1,0 1-1,0 0 1,1 0-1,38 26-82,1-1-217,-23-20 62,0-3-121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0:47.900"/>
    </inkml:context>
    <inkml:brush xml:id="br0">
      <inkml:brushProperty name="width" value="0.05" units="cm"/>
      <inkml:brushProperty name="height" value="0.05" units="cm"/>
    </inkml:brush>
  </inkml:definitions>
  <inkml:trace contextRef="#ctx0" brushRef="#br0">0 65 280,'1'-3'87,"0"0"1,0-1-1,1 1 1,-1 0-1,1 0 1,-1 1-1,1-1 1,0 0-1,0 1 1,0-1-1,1 1 1,-1-1-1,0 1 0,1 0 1,0 0-1,-1 0 1,1 0-1,0 1 1,5-3-1,11-9-43,-15 13-41,-1 1 1,1-1-1,-1 1 1,1 0-1,0 0 1,-1 0-1,1 1 1,-1-1-1,0 1 1,0 0-1,1 0 1,2 2-1,0 0-5,46 17-1281,-49-19 730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0:49.378"/>
    </inkml:context>
    <inkml:brush xml:id="br0">
      <inkml:brushProperty name="width" value="0.05" units="cm"/>
      <inkml:brushProperty name="height" value="0.05" units="cm"/>
    </inkml:brush>
  </inkml:definitions>
  <inkml:trace contextRef="#ctx0" brushRef="#br0">77 0 12,'-4'1'3907,"4"-2"-3785,0 1-111,3 7 98,-2-7-118,-3 1 32,1-1 0,0 1 0,0 0 0,0 0 0,0 0-1,-1 0 1,1 0 0,0 0 0,1 0 0,-1 0-1,0 0 1,0 1 0,0-1 0,1 0 0,-1 1 0,0-1-1,1 0 1,0 1 0,-1-1 0,1 3 0,0-4 133,0-20-591,-3 22 281,0-1 1,0 1-1,0-1 0,0 1 1,1 0-1,-1 0 1,1 0-1,0 0 0,-1 0 1,-2 5-1,-8 4-802,-1-1-19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4:00.822"/>
    </inkml:context>
    <inkml:brush xml:id="br0">
      <inkml:brushProperty name="width" value="0.05" units="cm"/>
      <inkml:brushProperty name="height" value="0.05" units="cm"/>
    </inkml:brush>
  </inkml:definitions>
  <inkml:trace contextRef="#ctx0" brushRef="#br0">1 1 28,'3'3'52,"5"0"-20,-1 0-20,-3 1-48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4:33.960"/>
    </inkml:context>
    <inkml:brush xml:id="br0">
      <inkml:brushProperty name="width" value="0.05" units="cm"/>
      <inkml:brushProperty name="height" value="0.05" units="cm"/>
    </inkml:brush>
  </inkml:definitions>
  <inkml:trace contextRef="#ctx0" brushRef="#br0">33 4 12,'1'-4'2057,"1"10"-2031,-2-5-45,0 0 0,0 1 0,0-1 1,0 0-1,0 1 0,-1-1 0,1 0 0,-1 1 0,1-1 0,-1 0 1,1 0-1,-1 0 0,1 0 0,-1 1 0,0-1 0,0 0 1,0 0-1,-1 1 0,-23 41 17,24-40 3,1 7-532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3:47.522"/>
    </inkml:context>
    <inkml:brush xml:id="br0">
      <inkml:brushProperty name="width" value="0.05" units="cm"/>
      <inkml:brushProperty name="height" value="0.05" units="cm"/>
    </inkml:brush>
  </inkml:definitions>
  <inkml:trace contextRef="#ctx0" brushRef="#br0">1 0 144,'10'4'280,"-10"-4"-271,1 0-1,-1 0 0,0 0 1,1 0-1,-1 0 0,0 0 1,0 0-1,1 0 0,-1 0 1,0 0-1,1 0 0,-1 0 1,0 0-1,1 0 0,-1 1 1,0-1-1,0 0 0,1 0 1,-1 0-1,0 1 0,0-1 1,1 0-1,-1 0 0,0 1 1,0-1-1,0 0 1,1 0-1,-1 1 0,0-1 1,0 0-1,0 1 0,0-1 1,0 0-1,0 0 0,0 1 1,0-1-1,1 0 0,-1 1 1,0-1-1,0 0 0,-1 1 1,1-1-1,0 0 0,0 1 1,0-1-1,3-5 432,4 1-248,16 4-743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06:17.823"/>
    </inkml:context>
    <inkml:brush xml:id="br0">
      <inkml:brushProperty name="width" value="0.05" units="cm"/>
      <inkml:brushProperty name="height" value="0.05" units="cm"/>
    </inkml:brush>
  </inkml:definitions>
  <inkml:trace contextRef="#ctx0" brushRef="#br0">1 0 68,'21'3'1366,"1"9"-1998,-18-10 18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3:51.081"/>
    </inkml:context>
    <inkml:brush xml:id="br0">
      <inkml:brushProperty name="width" value="0.05" units="cm"/>
      <inkml:brushProperty name="height" value="0.05" units="cm"/>
    </inkml:brush>
  </inkml:definitions>
  <inkml:trace contextRef="#ctx0" brushRef="#br0">7 3 112,'0'0'504,"-3"0"-504,3-3-36,-4 6-252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3:57.305"/>
    </inkml:context>
    <inkml:brush xml:id="br0">
      <inkml:brushProperty name="width" value="0.05" units="cm"/>
      <inkml:brushProperty name="height" value="0.05" units="cm"/>
    </inkml:brush>
  </inkml:definitions>
  <inkml:trace contextRef="#ctx0" brushRef="#br0">62 0 392,'-4'1'207,"1"0"-1,-1 0 1,1 0 0,-1 0-1,1 0 1,-1 1 0,1 0-1,0 0 1,-5 3 0,-14 7-1037,21-11 172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4:11.837"/>
    </inkml:context>
    <inkml:brush xml:id="br0">
      <inkml:brushProperty name="width" value="0.05" units="cm"/>
      <inkml:brushProperty name="height" value="0.05" units="cm"/>
    </inkml:brush>
  </inkml:definitions>
  <inkml:trace contextRef="#ctx0" brushRef="#br0">1 0 140,'0'0'682,"0"30"-797,0-27-52,0 3-113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4:33.960"/>
    </inkml:context>
    <inkml:brush xml:id="br0">
      <inkml:brushProperty name="width" value="0.05" units="cm"/>
      <inkml:brushProperty name="height" value="0.05" units="cm"/>
    </inkml:brush>
  </inkml:definitions>
  <inkml:trace contextRef="#ctx0" brushRef="#br0">33 4 12,'1'-4'2057,"1"10"-2031,-2-5-45,0 0 0,0 1 0,0-1 1,0 0-1,0 1 0,-1-1 0,1 0 0,-1 1 0,1-1 0,-1 0 1,1 0-1,-1 0 0,1 0 0,-1 1 0,0-1 0,0 0 1,0 0-1,-1 1 0,-23 41 17,24-40 3,1 7-532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4:35.690"/>
    </inkml:context>
    <inkml:brush xml:id="br0">
      <inkml:brushProperty name="width" value="0.05" units="cm"/>
      <inkml:brushProperty name="height" value="0.05" units="cm"/>
    </inkml:brush>
  </inkml:definitions>
  <inkml:trace contextRef="#ctx0" brushRef="#br0">23 27 380,'0'-3'684,"0"0"-532,0-1 8,-4 4-136,4-3-40,-3 0-28,-1-1-188,0 1-44,-3 0-156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8:14:09.002"/>
    </inkml:context>
    <inkml:brush xml:id="br0">
      <inkml:brushProperty name="width" value="0.035" units="cm"/>
      <inkml:brushProperty name="height" value="0.035" units="cm"/>
      <inkml:brushProperty name="color" value="#E71224"/>
    </inkml:brush>
  </inkml:definitions>
  <inkml:trace contextRef="#ctx0" brushRef="#br0">546 285 24575,'0'440'0,"2"-409"0,2-1 0,0 1 0,17 55 0,-11-51 0,-2 1 0,4 46 0,-10 281 0,-2-22 0,1-316 0,2 1 0,0-2 0,13 46 0,-15-64 0,1 0 0,0 0 0,1 0 0,-1-1 0,1 1 0,0-1 0,0 0 0,1 0 0,0 0 0,0 0 0,0 0 0,0-1 0,1 0 0,-1 0 0,1 0 0,0 0 0,0-1 0,1 0 0,-1 0 0,1-1 0,7 4 0,28 1 0,0-1 0,0-2 0,0-1 0,54-5 0,-32 1 0,2222-3 0,-1846-14 0,-175 4 0,-122 8 0,251-43 0,-254 25 0,182-10 0,142 21 0,-376 11 0,335-11 0,130-1 0,3751 15 0,-4210-6 0,-1-4 0,107-25 0,60-6 0,-158 31 0,-20 3 0,130-26 0,-189 27 0,0-1 0,0-1 0,-1-1 0,0-1 0,0-1 0,-1 0 0,-1-2 0,1 0 0,-2-1 0,27-24 0,-35 26 0,-1 1 0,-1-1 0,0-1 0,0 0 0,-1 0 0,0 0 0,-1-1 0,-1 0 0,0 0 0,-1 0 0,0-1 0,-1 0 0,2-20 0,-2-16 0,-1 1 0,-8-76 0,0 24 0,6-124 0,-3-83 0,2 280 0,-2 1 0,-1-1 0,-1 1 0,-2 0 0,-1 1 0,-13-34 0,13 42 0,-1 1 0,-1 0 0,0 1 0,-1 0 0,-1 1 0,0 0 0,-1 0 0,-1 2 0,-28-23 0,22 21 0,0 2 0,-1 0 0,0 1 0,-1 1 0,-1 1 0,1 1 0,-2 1 0,1 2 0,-1 0 0,0 1 0,0 1 0,0 1 0,-1 2 0,-27 1 0,-1379 5 0,1337 0 0,0 4 0,-104 24 0,-130 12 0,118-32 0,-266 8 0,-2048-23 0,2349-5 0,-187-33 0,191 26 0,-252 10 0,212 7 0,-3468-3 0,3224 37 0,341-23 0,-61 20 0,116-20 0,-69 7 0,78-18-273,1 2 0,0 3 0,0 2 0,-83 28 0,104-26-6553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5:25.499"/>
    </inkml:context>
    <inkml:brush xml:id="br0">
      <inkml:brushProperty name="width" value="0.05" units="cm"/>
      <inkml:brushProperty name="height" value="0.05" units="cm"/>
    </inkml:brush>
  </inkml:definitions>
  <inkml:trace contextRef="#ctx0" brushRef="#br0">1 0 60,'0'0'124,"0"4"-96</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5:30.094"/>
    </inkml:context>
    <inkml:brush xml:id="br0">
      <inkml:brushProperty name="width" value="0.05" units="cm"/>
      <inkml:brushProperty name="height" value="0.05" units="cm"/>
    </inkml:brush>
  </inkml:definitions>
  <inkml:trace contextRef="#ctx0" brushRef="#br0">0 17 128,'44'-14'695,"-11"11"-686,-22 3-172,0 0-98</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5:32.062"/>
    </inkml:context>
    <inkml:brush xml:id="br0">
      <inkml:brushProperty name="width" value="0.05" units="cm"/>
      <inkml:brushProperty name="height" value="0.05" units="cm"/>
    </inkml:brush>
  </inkml:definitions>
  <inkml:trace contextRef="#ctx0" brushRef="#br0">38 0 148,'-15'5'342,"-6"5"-135,21-10-207,0 1 1,-1-1-1,1 1 0,0-1 1,0 1-1,0-1 0,0 1 0,-1-1 1,1 1-1,0-1 0,0 1 1,0-1-1,0 1 0,0-1 1,0 1-1,0-1 0,0 1 1,1-1-1,-1 1 0,0-1 1,0 1-1,0-1 0,0 0 0,1 1 1,-1-1-1,0 1 0,0-1 1,1 1-1,-1-1 0,0 0 1,1 1-1,-1-1 0,1 0 1,-1 1-1,0-1 0,1 0 0,-1 1 1,1-1-1,0 0 0,-1 1-58</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5:52.353"/>
    </inkml:context>
    <inkml:brush xml:id="br0">
      <inkml:brushProperty name="width" value="0.05" units="cm"/>
      <inkml:brushProperty name="height" value="0.05" units="cm"/>
    </inkml:brush>
  </inkml:definitions>
  <inkml:trace contextRef="#ctx0" brushRef="#br0">1 1 4,'0'0'1367,"36"4"-1314,15-2-895,-37-2 316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19:08.210"/>
    </inkml:context>
    <inkml:brush xml:id="br0">
      <inkml:brushProperty name="width" value="0.05" units="cm"/>
      <inkml:brushProperty name="height" value="0.05" units="cm"/>
    </inkml:brush>
  </inkml:definitions>
  <inkml:trace contextRef="#ctx0" brushRef="#br0">37 33 276,'-7'-3'1048,"-1"-4"-464,1 4-288,3 3-172,1-3-100,-1 0-64,0 3-64,4-4-56,0 1-56,4 3-468,0-6 28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5:52.934"/>
    </inkml:context>
    <inkml:brush xml:id="br0">
      <inkml:brushProperty name="width" value="0.05" units="cm"/>
      <inkml:brushProperty name="height" value="0.05" units="cm"/>
    </inkml:brush>
  </inkml:definitions>
  <inkml:trace contextRef="#ctx0" brushRef="#br0">0 1 56,'127'0'385,"-116"0"-818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5:59.663"/>
    </inkml:context>
    <inkml:brush xml:id="br0">
      <inkml:brushProperty name="width" value="0.05" units="cm"/>
      <inkml:brushProperty name="height" value="0.05" units="cm"/>
    </inkml:brush>
  </inkml:definitions>
  <inkml:trace contextRef="#ctx0" brushRef="#br0">1 23 76,'4'-3'332,"3"0"-68,-4-1-68,1-2-60,0 2-52,3 1-36,4 3-20,-4 0-16,0 3-12,4 1-28,0-4-28,0 6-52,0-2-92,0-1-136</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5:36.151"/>
    </inkml:context>
    <inkml:brush xml:id="br0">
      <inkml:brushProperty name="width" value="0.05" units="cm"/>
      <inkml:brushProperty name="height" value="0.05" units="cm"/>
    </inkml:brush>
  </inkml:definitions>
  <inkml:trace contextRef="#ctx0" brushRef="#br0">19 4 736,'-4'0'632,"1"-3"-120,-1 3-436,0 0-72,1 3-172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05:38.267"/>
    </inkml:context>
    <inkml:brush xml:id="br0">
      <inkml:brushProperty name="width" value="0.05" units="cm"/>
      <inkml:brushProperty name="height" value="0.05" units="cm"/>
    </inkml:brush>
  </inkml:definitions>
  <inkml:trace contextRef="#ctx0" brushRef="#br0">1 1 396,'0'0'42,"1"0"0,0 0 0,0 0 0,0 1 1,-1-1-1,1 0 0,0 1 0,0-1 0,-1 0 0,1 1 0,0-1 0,0 1 0,-1-1 0,1 1 1,-1 0-1,1-1 0,0 1 0,-1 0 0,1-1 0,-1 2 0,1-1-2,-1-1 0,1 1 0,-1 0 0,1-1 0,-1 1 0,1-1 0,-1 1 0,1-1 0,0 1 0,-1-1 0,1 1 0,-1-1 0,1 1 0,0-1 0,0 0 0,-1 0 0,1 1 0,0-1 0,2 0 667,-3-3-2585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4:41.532"/>
    </inkml:context>
    <inkml:brush xml:id="br0">
      <inkml:brushProperty name="width" value="0.05" units="cm"/>
      <inkml:brushProperty name="height" value="0.05" units="cm"/>
      <inkml:brushProperty name="color" value="#E71224"/>
    </inkml:brush>
  </inkml:definitions>
  <inkml:trace contextRef="#ctx0" brushRef="#br0">4 4 104,'0'0'220,"0"-4"-124,-4 4-292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4:45.518"/>
    </inkml:context>
    <inkml:brush xml:id="br0">
      <inkml:brushProperty name="width" value="0.05" units="cm"/>
      <inkml:brushProperty name="height" value="0.05" units="cm"/>
      <inkml:brushProperty name="color" value="#E71224"/>
    </inkml:brush>
  </inkml:definitions>
  <inkml:trace contextRef="#ctx0" brushRef="#br0">5 11 896,'-4'0'1440,"4"-4"72,0 1-828,0 0-1256,4 3 172,-1 0-1228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2:24.132"/>
    </inkml:context>
    <inkml:brush xml:id="br0">
      <inkml:brushProperty name="width" value="0.05" units="cm"/>
      <inkml:brushProperty name="height" value="0.05" units="cm"/>
    </inkml:brush>
  </inkml:definitions>
  <inkml:trace contextRef="#ctx0" brushRef="#br0">0 45 56,'59'-10'92,"-3"4"-32,3 0-16,4-1-16,3 4-12,-3 0-4,3 0-12,4 0 0,3 0-8,-3 3-12,7 3-76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2:27.560"/>
    </inkml:context>
    <inkml:brush xml:id="br0">
      <inkml:brushProperty name="width" value="0.05" units="cm"/>
      <inkml:brushProperty name="height" value="0.05" units="cm"/>
    </inkml:brush>
  </inkml:definitions>
  <inkml:trace contextRef="#ctx0" brushRef="#br0">0 51 376,'1'-2'64,"-1"1"0,1-1 0,-1 1 1,1-1-1,0 1 0,0 0 0,0-1 0,0 1 0,0 0 1,0-1-1,0 1 0,0 0 0,0 0 0,1 0 0,-1 0 0,0 0 1,1 0-1,-1 1 0,0-1 0,1 0 0,-1 1 0,1-1 0,0 1 1,-1-1-1,1 1 0,2-1 0,57-9-512,-41 7 343,-2-1-217,-1-1-179</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2:28.165"/>
    </inkml:context>
    <inkml:brush xml:id="br0">
      <inkml:brushProperty name="width" value="0.05" units="cm"/>
      <inkml:brushProperty name="height" value="0.05" units="cm"/>
    </inkml:brush>
  </inkml:definitions>
  <inkml:trace contextRef="#ctx0" brushRef="#br0">20 0 124,'0'0'173,"-18"16"491,17-15-664,1-1 1,0 1-1,0 0 0,0 0 0,-1 0 0,1 0 0,0 0 0,0-1 0,0 1 0,1 0 0,-1 0 0,0 0 0,0 0 0,0 0 0,1-1 1,-1 1-1,0 0 0,1 0 0,-1 0 0,0-1 0,1 1 0,-1 0 0,1-1 0,0 1 0,-1 0 0,1-1 0,-1 1 0,1 0 0,0-1 1,0 1-1,0 0 0,22 11-18,22-9-328,-31-3 26</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2:28.569"/>
    </inkml:context>
    <inkml:brush xml:id="br0">
      <inkml:brushProperty name="width" value="0.05" units="cm"/>
      <inkml:brushProperty name="height" value="0.05" units="cm"/>
    </inkml:brush>
  </inkml:definitions>
  <inkml:trace contextRef="#ctx0" brushRef="#br0">1 53 232,'17'-9'436,"1"0"-184,3 2-116,7 4-72,-4 0-32,4 0-24,7 3-8,-4-3-8,4 0-12,0 3-32,3-4-56,0 1-80,4-3-128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19:14.289"/>
    </inkml:context>
    <inkml:brush xml:id="br0">
      <inkml:brushProperty name="width" value="0.05" units="cm"/>
      <inkml:brushProperty name="height" value="0.05" units="cm"/>
    </inkml:brush>
  </inkml:definitions>
  <inkml:trace contextRef="#ctx0" brushRef="#br0">11 0 628,'-7'0'968,"3"4"-768,4-1-64,4-3-928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2:29.051"/>
    </inkml:context>
    <inkml:brush xml:id="br0">
      <inkml:brushProperty name="width" value="0.05" units="cm"/>
      <inkml:brushProperty name="height" value="0.05" units="cm"/>
    </inkml:brush>
  </inkml:definitions>
  <inkml:trace contextRef="#ctx0" brushRef="#br0">80 4 300,'-21'-4'1544,"16"8"-1656,-1-1 0,1 0 0,-1 0 0,0 0 0,0-1 1,-9 2-1,5 0-361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2:33.856"/>
    </inkml:context>
    <inkml:brush xml:id="br0">
      <inkml:brushProperty name="width" value="0.05" units="cm"/>
      <inkml:brushProperty name="height" value="0.05" units="cm"/>
    </inkml:brush>
  </inkml:definitions>
  <inkml:trace contextRef="#ctx0" brushRef="#br0">1 101 28,'0'0'413,"13"-10"396,0 4-770,-11 5-16,-1 0 0,1 0 0,-1 0 0,1 1-1,-1-1 1,1 0 0,-1 1 0,1-1 0,0 1 0,-1-1 0,1 1 0,0 0-1,0 0 1,-1 0 0,1 0 0,0 0 0,-1 0 0,1 1 0,0-1 0,2 1-1,-5-2 20,-1 0 0,1 0 0,1 0 0,-1 0 0,0 0 0,0 0 0,0 0 0,1 0 0,-1-1 0,0 1-1,1 0 1,-1-1 0,1 1 0,0 0 0,-1 0 0,1-1 0,0-1 0,0 1-23,0 1 1,0 0-1,0 0 0,-1 0 1,1 0-1,0 0 0,0 0 1,-1 0-1,1 0 1,0 0-1,-1 0 0,1 0 1,-1 0-1,1 0 1,-1 0-1,0 0 0,1 0 1,-1 0-1,0 1 1,0-1-1,0 0 0,1 1 1,-1-1-1,0 0 0,0 1 1,0-1-1,0 1 1,0-1-1,0 1 0,0 0 1,0-1-1,0 1 1,-2 0-1,3-2 18,-1 1 1,0-1-1,1 1 1,-1-1-1,1 1 1,-1-1-1,1 1 1,0-1-1,0 0 1,-1 1-1,1-1 1,1 1-1,-1-1 1,0 0-1,0 1 1,1-2-1,-2 3-43,1 0 0,-1 0-1,1 0 1,-1 0-1,1 1 1,-1-1 0,1 0-1,-1 0 1,1 1-1,-1-1 1,1 0 0,0 1-1,-1-1 1,1 1-1,0-1 1,-1 0-1,1 1 1,0-1 0,-1 1-1,1-1 1,0 1-1,0-1 1,-1 1 0,1-1-1,0 1 1,0-1-1,0 1 1,0-1 0,0 1-1,0-1 1,0 1-1,0 0 1,0-1 0,0 1-1,0-1 1,0 1-1,0-1 1,0 1 0,1-1-1,-1 1 1,0-1-1,1 1 1,10 43-2250,-4-31 1183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2:24.206"/>
    </inkml:context>
    <inkml:brush xml:id="br0">
      <inkml:brushProperty name="width" value="0.05" units="cm"/>
      <inkml:brushProperty name="height" value="0.05" units="cm"/>
    </inkml:brush>
  </inkml:definitions>
  <inkml:trace contextRef="#ctx0" brushRef="#br0">0 205 144,'7'-5'3542,"-6"5"-3545,0 1 0,0-1 0,1 0 0,-1 0-1,0 0 1,0 1 0,0-1 0,0 1 0,1-1 0,-1 1 0,0-1 0,0 1 0,0 0-1,0 0 1,0-1 0,0 1 0,0 0 0,0 0 0,-1 0 0,1 0 0,1 1 0,6 7 16,1-1 0,1 0 0,-1-1 1,1 0-1,1 0 0,-1-1 0,1-1 1,0 1-1,0-2 0,1 0 1,0 0-1,-1-1 0,1 0 0,0-1 1,0-1-1,0 0 0,14 0 0,-8-4-13,-1 0 0,-1-1 0,1 0 0,0-1 0,-1-1 0,0-1 0,0 0 0,-1-1 0,0-1 0,-1 0 0,0-1 0,14-12 0,-11 6-1</inkml:trace>
  <inkml:trace contextRef="#ctx0" brushRef="#br0" timeOffset="1">1928 187 1842,'5'1'-160,"8"1"0,10 4-1070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2:21.160"/>
    </inkml:context>
    <inkml:brush xml:id="br0">
      <inkml:brushProperty name="width" value="0.05" units="cm"/>
      <inkml:brushProperty name="height" value="0.05" units="cm"/>
    </inkml:brush>
  </inkml:definitions>
  <inkml:trace contextRef="#ctx0" brushRef="#br0">2140 1 176,'-21'2'1722</inkml:trace>
  <inkml:trace contextRef="#ctx0" brushRef="#br0" timeOffset="1">1019 1148 4018,'0'1'1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2:48.786"/>
    </inkml:context>
    <inkml:brush xml:id="br0">
      <inkml:brushProperty name="width" value="0.05" units="cm"/>
      <inkml:brushProperty name="height" value="0.05" units="cm"/>
    </inkml:brush>
  </inkml:definitions>
  <inkml:trace contextRef="#ctx0" brushRef="#br0">1 123 264,'83'-88'1843,"-82"87"-1842,1-1 4,-1-1 0,1 1-1,1-1 1,-1 1 0,0 0 0,0 0 0,1 0-1,0 0 1,-1 0 0,1 0 0,0 1 0,0-1 0,0 1-1,-1 0 1,2 0 0,-1 0 0,0 0 0,0 1-1,3-1 1,-12 3 412,-4 1 13,15-2-277,-4-1-65,-1 0-80,0 0 0,0 0 0,-1 0 0,1 0 0,0 0 0,0 0 0,0 1 0,0-1 0,0 0 0,0 0 0,0 0 0,0 0 0,-1 0 0,1 0 0,0 0 0,0 0 0,0 0 0,0 0 0,0 0 0,0 0 0,0 0 0,-1-1 0,1 1 0,0 0 0,0 0 0,0 0 0,0 0 0,0 0 0,0 0 0,0 0 0,0 0 0,0 0 0,0 0 0,-1 0 0,1 0 0,0 0 0,0-1 0,0 1 0,0 0 0,0 0 0,0 0 0,0 0 0,0 0 0,0 0 1,0 0-1,0 0 0,0-1 0,0 1 0,0 12-2264</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2:49.341"/>
    </inkml:context>
    <inkml:brush xml:id="br0">
      <inkml:brushProperty name="width" value="0.05" units="cm"/>
      <inkml:brushProperty name="height" value="0.05" units="cm"/>
    </inkml:brush>
  </inkml:definitions>
  <inkml:trace contextRef="#ctx0" brushRef="#br0">46 103 100,'-3'0'75,"1"0"-1,0-1 1,0 0-1,0 1 1,-1-1-1,1 0 1,0 0 0,0 0-1,0 0 1,0-1-1,0 1 1,1-1-1,-1 1 1,0-1 0,-2-3-1,3 5-49,0-1 1,1 1-1,-1-1 0,0 0 1,0 0-1,1 1 0,-1-1 1,1 0-1,-1 0 0,1 0 1,-1 0-1,1 1 0,-1-1 1,1 0-1,0 0 0,-1 0 1,1 0-1,0 0 0,0 0 1,0 0-1,0 0 0,0 0 1,0 0-1,0 0 0,0-1 1,5-1-133,0 0 1,0-1-1,0 1 1,-1-1-1,0 0 1,1 0-1,-1 0 1,-1-1-1,5-5 1,3-6-621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7:30.176"/>
    </inkml:context>
    <inkml:brush xml:id="br0">
      <inkml:brushProperty name="width" value="0.05" units="cm"/>
      <inkml:brushProperty name="height" value="0.05" units="cm"/>
      <inkml:brushProperty name="color" value="#E71224"/>
    </inkml:brush>
  </inkml:definitions>
  <inkml:trace contextRef="#ctx0" brushRef="#br0">142 0 260,'0'0'209,"-7"17"811,7-17-721,-5 7 106,5-7-401,0 1-1,0-1 1,0 0 0,0 0-1,0 0 1,0 1-1,0-1 1,0 0 0,0 0-1,0 1 1,0-1 0,-1 0-1,1 0 1,0 0 0,0 1-1,0-1 1,0 0-1,0 0 1,0 0 0,0 1-1,-1-1 1,1 0 0,0 0-1,0 0 1,0 0 0,0 1-1,-1-1 1,1 0-1,0 0 1,0 0 0,0 0-1,-1 0 1,1 0 0,0 0-1,0 1 1,0-1 0,-1 0-1,1 0 1,0 0-1,0 0 1,-1 0 0,1 0-1,0 0 1,0 0 0,0 0-1,-1 0 1,1-1 0,0 1-1,0 0 1,-1 0-1,1 0 1,0 0 0,0 0-1,0 0 1,-1 0 0,1 0-1,0-1 1,0 1 0,0 0-1,0 0 1,-1 0-1,1 0 1,0-1 0,0 1-1,0 0 1,0 0 0,0-1-1,-4 0-30,0 0-1,1 1 1,-1-1-1,0 1 1,1 0 0,-1 0-1,0 0 1,0 0-1,1 1 1,-1-1-1,0 1 1,-6 2 0,-9 1-303,-2-3-67,-4 1-164</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8:59.080"/>
    </inkml:context>
    <inkml:brush xml:id="br0">
      <inkml:brushProperty name="width" value="0.05" units="cm"/>
      <inkml:brushProperty name="height" value="0.05" units="cm"/>
      <inkml:brushProperty name="color" value="#E71224"/>
    </inkml:brush>
  </inkml:definitions>
  <inkml:trace contextRef="#ctx0" brushRef="#br0">4 0 420,'-3'0'452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8:47.230"/>
    </inkml:context>
    <inkml:brush xml:id="br0">
      <inkml:brushProperty name="width" value="0.05" units="cm"/>
      <inkml:brushProperty name="height" value="0.05" units="cm"/>
      <inkml:brushProperty name="color" value="#E71224"/>
    </inkml:brush>
  </inkml:definitions>
  <inkml:trace contextRef="#ctx0" brushRef="#br0">8 0 160,'0'0'2661,"-5"20"-4481,2-17 1223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8:18.340"/>
    </inkml:context>
    <inkml:brush xml:id="br0">
      <inkml:brushProperty name="width" value="0.05" units="cm"/>
      <inkml:brushProperty name="height" value="0.05" units="cm"/>
      <inkml:brushProperty name="color" value="#E71224"/>
    </inkml:brush>
  </inkml:definitions>
  <inkml:trace contextRef="#ctx0" brushRef="#br0">8 79 332,'-3'-3'616,"-1"0"-328,4-4-184,4 4-128,3 0-64,0-1-48,4-2-8,4-1-16,3-3 4,0 4 16,0-1-4,0-2 16,4-1 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19:49.872"/>
    </inkml:context>
    <inkml:brush xml:id="br0">
      <inkml:brushProperty name="width" value="0.05" units="cm"/>
      <inkml:brushProperty name="height" value="0.05" units="cm"/>
    </inkml:brush>
  </inkml:definitions>
  <inkml:trace contextRef="#ctx0" brushRef="#br0">0 10 92,'9'-2'1684,"-12"0"172,8 3-1472,-5-1-373,0 0 1,0 0-1,0-1 1,0 1-1,0 0 1,0 0-1,0 0 1,0 0-1,0 0 1,0 0-1,0 0 1,0 0-1,0 0 1,0 0-1,0 0 1,-1 0-1,1 0 1,0 0-1,0-1 1,1 1-1,-1 0 1,0 0-1,0 0 1,0 0-1,0 0 1,0 0-1,0 0 1,0 0-1,0 0 1,0 0-1,0 0 1,0 0-1,0 0 1,0 0-1,0-1 1,0 1 0,0 0-1,0 0 1,0 0-1,0 0 1,0 0-1,0 0 1,0 0-1,0 0 1,0 0-1,1 0 1,-1 0-1,0 0 1,0 0-1,0 0 1,0 0-1,0 0 1,0 0-1,0 0 1,3-1 287,-1 3-318,-1-5 64,-1 2-53,0 0 77,6 3-31,-5-1 3,-11-1-43,10 0-5,0 0 2,0 1-479,0 0 424,0-1 1,0 0-1,0 0 1,0 0-1,0 1 0,0-1 1,0 0-1,0 0 0,0 1 1,0-1-1,0 0 0,0 0 1,-1 0-1,1 1 0,0-1 1,0 0-1,0 0 0,0 0 1,0 1-1,0-1 1,-1 0-1,1 0 0,0 0 1,0 0-1,0 0 0,0 1 1,-1-1-1,1 0 0,0 0 1,0 0-1,0 0 0,-1 0 1,1 0-1,0 0 0,0 0 1,0 0-1,-1 0 1,1 1-1,0-1 0,0 0 1,0 0-1,-1 0 0,1-1 1,0 1-1,0 0 0,-1 0 1,1 0-1,0 0 0,0 0 1,-1 0-1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9:23.819"/>
    </inkml:context>
    <inkml:brush xml:id="br0">
      <inkml:brushProperty name="width" value="0.05" units="cm"/>
      <inkml:brushProperty name="height" value="0.05" units="cm"/>
      <inkml:brushProperty name="color" value="#E71224"/>
    </inkml:brush>
  </inkml:definitions>
  <inkml:trace contextRef="#ctx0" brushRef="#br0">12 0 76,'0'0'1063,"-11"0"-1437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9:35.525"/>
    </inkml:context>
    <inkml:brush xml:id="br0">
      <inkml:brushProperty name="width" value="0.05" units="cm"/>
      <inkml:brushProperty name="height" value="0.05" units="cm"/>
      <inkml:brushProperty name="color" value="#E71224"/>
    </inkml:brush>
  </inkml:definitions>
  <inkml:trace contextRef="#ctx0" brushRef="#br0">1 1 40,'40'25'55,"-1"2"1,-1 1-1,49 48 0,-50-42-50,1-2-1,1-1 1,46 26-1,268 139-74,-297-170 0,105 35 0,-74-31 29,-58-19 25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9:36.215"/>
    </inkml:context>
    <inkml:brush xml:id="br0">
      <inkml:brushProperty name="width" value="0.05" units="cm"/>
      <inkml:brushProperty name="height" value="0.05" units="cm"/>
      <inkml:brushProperty name="color" value="#E71224"/>
    </inkml:brush>
  </inkml:definitions>
  <inkml:trace contextRef="#ctx0" brushRef="#br0">0 1 12,'421'21'83,"-402"-20"-83,267 3-7,-39-1-15,30 0-16,-245-6 30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9:36.713"/>
    </inkml:context>
    <inkml:brush xml:id="br0">
      <inkml:brushProperty name="width" value="0.05" units="cm"/>
      <inkml:brushProperty name="height" value="0.05" units="cm"/>
      <inkml:brushProperty name="color" value="#E71224"/>
    </inkml:brush>
  </inkml:definitions>
  <inkml:trace contextRef="#ctx0" brushRef="#br0">4 10 4,'3'0'160,"-3"-3"-184,0 0 16,-3 3-60,-1-4 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9:33.266"/>
    </inkml:context>
    <inkml:brush xml:id="br0">
      <inkml:brushProperty name="width" value="0.05" units="cm"/>
      <inkml:brushProperty name="height" value="0.05" units="cm"/>
      <inkml:brushProperty name="color" value="#E71224"/>
    </inkml:brush>
  </inkml:definitions>
  <inkml:trace contextRef="#ctx0" brushRef="#br0">19 10 500,'-1'0'83,"0"1"0,0-1 0,0 0 0,0 0 0,1 0 0,-1-1 0,0 1 0,0 0 1,0 0-1,0 0 0,0-1 0,0 1 0,0-1 0,1 1 0,-1 0 0,0-1 0,0 1 0,0-1 0,0-1 0,1 2-80,1 0 1,-1-1-1,1 1 1,-1 0-1,1-1 0,-1 1 1,1 0-1,-1-1 0,1 1 1,-1 0-1,1 0 0,-1 0 1,1 0-1,0-1 1,-1 1-1,1 0 0,-1 0 1,1 0-1,0 0 0,-1 0 1,1 1-1,-1-1 1,1 0-1,0 0 0,-1 0 1,1 0-1,-1 1 0,1-1 1,-1 0-1,1 0 1,0 1-1,68 22-4,-50-17-16,-16-5 5,-1-1 0,1 1-1,-1 0 1,0 0 0,1 0 0,-1 0 0,0 0 0,0 1 0,1-1 0,1 3 0,5 3-162,-1 0 0,1-1 0,0-1 0,1 0 1,-1 0-1,1 0 0,17 4 0,-16-5-273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19:34.428"/>
    </inkml:context>
    <inkml:brush xml:id="br0">
      <inkml:brushProperty name="width" value="0.05" units="cm"/>
      <inkml:brushProperty name="height" value="0.05" units="cm"/>
      <inkml:brushProperty name="color" value="#E71224"/>
    </inkml:brush>
  </inkml:definitions>
  <inkml:trace contextRef="#ctx0" brushRef="#br0">240 0 60,'2'11'452,"-1"-7"475,-1-9-430,1 9 736,-25 0-1081,-155 67-2166,138-58 1127</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3:24.736"/>
    </inkml:context>
    <inkml:brush xml:id="br0">
      <inkml:brushProperty name="width" value="0.05" units="cm"/>
      <inkml:brushProperty name="height" value="0.05" units="cm"/>
      <inkml:brushProperty name="color" value="#E71224"/>
    </inkml:brush>
  </inkml:definitions>
  <inkml:trace contextRef="#ctx0" brushRef="#br0">0 14 112,'0'0'751,"4"-13"595,-4 13-1348,14 3-1773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3:25.242"/>
    </inkml:context>
    <inkml:brush xml:id="br0">
      <inkml:brushProperty name="width" value="0.05" units="cm"/>
      <inkml:brushProperty name="height" value="0.05" units="cm"/>
      <inkml:brushProperty name="color" value="#E71224"/>
    </inkml:brush>
  </inkml:definitions>
  <inkml:trace contextRef="#ctx0" brushRef="#br0">0 0 200,'0'0'1060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3:30.075"/>
    </inkml:context>
    <inkml:brush xml:id="br0">
      <inkml:brushProperty name="width" value="0.05" units="cm"/>
      <inkml:brushProperty name="height" value="0.05" units="cm"/>
      <inkml:brushProperty name="color" value="#E71224"/>
    </inkml:brush>
  </inkml:definitions>
  <inkml:trace contextRef="#ctx0" brushRef="#br0">1 16 388,'4'0'340,"-1"0"140,1 0-332,3-3-48,0 0-32,-3 3-24,7-3-16,-4 3-24,4-4-20,-4 1-16,4 3-16,0 0-24,0 0-20,0 0-44,0 0-40,0 0-88,0 0-100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3:30.654"/>
    </inkml:context>
    <inkml:brush xml:id="br0">
      <inkml:brushProperty name="width" value="0.05" units="cm"/>
      <inkml:brushProperty name="height" value="0.05" units="cm"/>
      <inkml:brushProperty name="color" value="#E71224"/>
    </inkml:brush>
  </inkml:definitions>
  <inkml:trace contextRef="#ctx0" brushRef="#br0">1 46 164,'14'-7'2641,"15"-13"-3530,-17 11 230,2-1-214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29.017"/>
    </inkml:context>
    <inkml:brush xml:id="br0">
      <inkml:brushProperty name="width" value="0.05" units="cm"/>
      <inkml:brushProperty name="height" value="0.05" units="cm"/>
    </inkml:brush>
  </inkml:definitions>
  <inkml:trace contextRef="#ctx0" brushRef="#br0">1 1 16,'22'16'635,"11"10"-470,-17-4-121,23 39 0,-34-53-45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3:54.741"/>
    </inkml:context>
    <inkml:brush xml:id="br0">
      <inkml:brushProperty name="width" value="0.05" units="cm"/>
      <inkml:brushProperty name="height" value="0.05" units="cm"/>
      <inkml:brushProperty name="color" value="#E71224"/>
    </inkml:brush>
  </inkml:definitions>
  <inkml:trace contextRef="#ctx0" brushRef="#br0">0 1 20,'4'0'280,"3"0"-360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3:55.216"/>
    </inkml:context>
    <inkml:brush xml:id="br0">
      <inkml:brushProperty name="width" value="0.05" units="cm"/>
      <inkml:brushProperty name="height" value="0.05" units="cm"/>
      <inkml:brushProperty name="color" value="#E71224"/>
    </inkml:brush>
  </inkml:definitions>
  <inkml:trace contextRef="#ctx0" brushRef="#br0">22 0 208,'-22'20'353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3:56.098"/>
    </inkml:context>
    <inkml:brush xml:id="br0">
      <inkml:brushProperty name="width" value="0.05" units="cm"/>
      <inkml:brushProperty name="height" value="0.05" units="cm"/>
      <inkml:brushProperty name="color" value="#E71224"/>
    </inkml:brush>
  </inkml:definitions>
  <inkml:trace contextRef="#ctx0" brushRef="#br0">22 0 624,'-21'3'1617,"28"3"-1385,36 4-1500,-29-9 511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4:03.460"/>
    </inkml:context>
    <inkml:brush xml:id="br0">
      <inkml:brushProperty name="width" value="0.05" units="cm"/>
      <inkml:brushProperty name="height" value="0.05" units="cm"/>
      <inkml:brushProperty name="color" value="#E71224"/>
    </inkml:brush>
  </inkml:definitions>
  <inkml:trace contextRef="#ctx0" brushRef="#br0">50 0 108,'0'0'87,"-11"23"695,11-23-792,6 0 66,-5 0 9,-1 1-62,0 1-1,0-1 48,2 0 107,4 1 476,-3-12-242,1 5-402,-7 3-6,1 0-524,-9 18 193,2-5 327,9-9 26,-1-1 0,0 1 0,0-1 0,0 0 0,0 1 0,0-1 0,0 0 0,0 0 0,-1 0 0,1 0 0,0 0 0,-1 0 0,1 0 0,-1 0 0,1 0 0,-1-1 0,1 1 0,-4 0 0,5-1 67,-9 3 351,11-2-334,0-1-138,-1 0 44,-2 0-2,6-2-105,17-2-137,-21 4 228,-1-1 0,1 1 1,-1 0-1,0 0 0,1 0 0,-1 0 0,1 0 0,-1 0 0,1 0 0,-1 0 0,1 0 0,-1 0 0,0 0 0,1 1 1,-1-1-1,1 0 0,-1 0 0,1 0 0,-1 0 0,0 1 0,1-1 0,-1 0 0,0 0 0,1 1 0,-1-1 1,0 0-1,1 1 0,-1-1 0,0 0 0,0 1 0,1-1 0,-1 1 0,0-1 0,0 0 0,0 1 0,1-1 0,-1 1 1,0-1-1,0 1 0,0 0-78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4:44.877"/>
    </inkml:context>
    <inkml:brush xml:id="br0">
      <inkml:brushProperty name="width" value="0.05" units="cm"/>
      <inkml:brushProperty name="height" value="0.05" units="cm"/>
      <inkml:brushProperty name="color" value="#E71224"/>
    </inkml:brush>
  </inkml:definitions>
  <inkml:trace contextRef="#ctx0" brushRef="#br0">124 1 420,'0'3'256,"0"3"-148,0-2-84,-4-1-44,0 0-12,1-3-12,-1 3 8,-3-3 8,-4 0 0,-4 0 12,-3-3-8,0 3-24,0-3-36,-4-4-84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4:38.162"/>
    </inkml:context>
    <inkml:brush xml:id="br0">
      <inkml:brushProperty name="width" value="0.05" units="cm"/>
      <inkml:brushProperty name="height" value="0.05" units="cm"/>
      <inkml:brushProperty name="color" value="#E71224"/>
    </inkml:brush>
  </inkml:definitions>
  <inkml:trace contextRef="#ctx0" brushRef="#br0">81 1 312,'-65'0'1239,"64"0"-1193,-9 13-746,6-6 271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4:51.036"/>
    </inkml:context>
    <inkml:brush xml:id="br0">
      <inkml:brushProperty name="width" value="0.05" units="cm"/>
      <inkml:brushProperty name="height" value="0.05" units="cm"/>
      <inkml:brushProperty name="color" value="#E71224"/>
    </inkml:brush>
  </inkml:definitions>
  <inkml:trace contextRef="#ctx0" brushRef="#br0">17 1 160,'-6'9'2404,"5"-9"-2278,-6 5 3438,5-3-3079,7-6-251,-5 2-235,14 5 3,-13-3 1,24 19-1721,-21-14 1313,0 0 0,1-1-1,-1 0 1,1 1 0,0-2 0,0 1 0,0-1-1,6 4 1,-4-4-687</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4:52.400"/>
    </inkml:context>
    <inkml:brush xml:id="br0">
      <inkml:brushProperty name="width" value="0.05" units="cm"/>
      <inkml:brushProperty name="height" value="0.05" units="cm"/>
      <inkml:brushProperty name="color" value="#E71224"/>
    </inkml:brush>
  </inkml:definitions>
  <inkml:trace contextRef="#ctx0" brushRef="#br0">15 18 104,'-5'10'976,"-4"9"137,9-18-875,32-11 3259,-32 10-3455,-1-1 107,7-4-57,-4 4-91,9-3 39,-9 3-17,-1 1 1,1 0-1,0-1 1,0 0 0,0 0-1,0 1 1,-1-1-1,1 0 1,0 0-1,-1 0 1,1-1 0,0 1-1,-1 0 1,0-1-1,1 1 1,0-3 0,12-3 525,-14 7-542,0 0 0,0 0 1,0 0-1,0 0 0,0 1 1,0-1-1,0 0 0,0 0 0,0 0 1,0 0-1,0 0 0,0 1 0,0-1 1,0 0-1,0 0 0,0 0 0,0 0 1,0 0-1,0 1 0,0-1 1,0 0-1,1 0 0,-1 0 0,0 0 1,0 0-1,0 0 0,0 0 0,0 0 1,1 1-1,-6-2-9,-3 0-6,10 6 26,-2-6-208,-12 0-1906,5 2 1778,2 0-26,0 0 1,0 0-1,0-1 0,1 1 0,-1-1 0,0 0 1,0-1-1,-8-1 0,0-1-882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5:00.675"/>
    </inkml:context>
    <inkml:brush xml:id="br0">
      <inkml:brushProperty name="width" value="0.05" units="cm"/>
      <inkml:brushProperty name="height" value="0.05" units="cm"/>
      <inkml:brushProperty name="color" value="#E71224"/>
    </inkml:brush>
  </inkml:definitions>
  <inkml:trace contextRef="#ctx0" brushRef="#br0">8 82 188,'0'0'54,"-1"0"-1,1 0 1,0 0-1,0 0 1,-1-1-1,1 1 1,0 0-1,0 0 1,-1 0-1,1 0 1,0 0-1,0-1 1,0 1-1,-1 0 1,1 0-1,0 0 1,0-1-1,0 1 1,0 0-1,-1 0 1,1-1-1,0 1 1,0 0-1,0 0 1,0-1-1,0 1 1,0 0-1,0-1 1,0 1-1,0 0 1,0 0-1,0-1 1,0 1-1,0 0 1,0 0-1,0-1 1,0 1-1,0 0 1,0-1-1,0 1 1,0 0-1,1 0 1,-1-1-1,0 1 1,0 0-1,0 0 1,0 0-1,1-1 1,-1 1-1,0 0 1,0 0-1,0 0 1,1-1-1,-1 1 1,0 0-1,0 0 1,1 0-1,-1 0 1,0 0-1,-3-1 246,1 1-238,1 0-3,11-1 719,-20 2-539,133-46-2453,-79 31 1068,-19 4 262</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5:01.634"/>
    </inkml:context>
    <inkml:brush xml:id="br0">
      <inkml:brushProperty name="width" value="0.05" units="cm"/>
      <inkml:brushProperty name="height" value="0.05" units="cm"/>
      <inkml:brushProperty name="color" value="#E71224"/>
    </inkml:brush>
  </inkml:definitions>
  <inkml:trace contextRef="#ctx0" brushRef="#br0">0 24 644,'4'-12'2489,"-1"4"-4339,1 5 931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1:00.601"/>
    </inkml:context>
    <inkml:brush xml:id="br0">
      <inkml:brushProperty name="width" value="0.05" units="cm"/>
      <inkml:brushProperty name="height" value="0.05" units="cm"/>
    </inkml:brush>
  </inkml:definitions>
  <inkml:trace contextRef="#ctx0" brushRef="#br0">179 36 204,'0'1'9,"-1"-1"-1,1 1 1,-1-1 0,1 0-1,-1 1 1,1-1 0,-1 0-1,1 1 1,-1-1 0,1 0-1,-1 0 1,1 1 0,-1-1-1,0 0 1,1 0 0,-1 0-1,1 0 1,-1 0 0,0 0-1,1 0 1,-1 0 0,1 0-1,-1 0 1,0 0 0,1 0-1,-1 0 1,1-1 0,-1 1-1,1 0 1,-1 0 0,1-1-1,-1 1 1,0-1 0,0 1 6,1 0 0,0-1 1,-1 1-1,1 0 0,-1-1 0,1 1 1,-1 0-1,1 0 0,-1 0 1,1 0-1,-1-1 0,1 1 1,-1 0-1,1 0 0,-1 0 1,1 0-1,-1 0 0,1 0 1,-1 0-1,1 1 0,-1-1 1,1 0-1,-1 0 0,1 0 1,-1 0-1,1 1 0,-1-1 1,1 0-1,-1 0 0,1 1 0,-1-1 1,1 0-1,-1 1 0,-1 1-18,-1 1-1,1-1 0,-1 0 0,0 0 0,0-1 0,0 1 0,0 0 0,0-1 0,0 0 1,0 0-1,-1 0 0,1 0 0,0 0 0,0-1 0,-1 0 0,1 1 0,-1-1 1,1 0-1,0-1 0,-4 1 0,2-2-18,1 1 1,0-1 0,-1 0-1,1 0 1,0 0-1,0 0 1,0-1-1,1 0 1,-1 1-1,0-1 1,1-1 0,0 1-1,0 0 1,0-1-1,-4-5 1,-3-5-250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5:05.790"/>
    </inkml:context>
    <inkml:brush xml:id="br0">
      <inkml:brushProperty name="width" value="0.05" units="cm"/>
      <inkml:brushProperty name="height" value="0.05" units="cm"/>
      <inkml:brushProperty name="color" value="#E71224"/>
    </inkml:brush>
  </inkml:definitions>
  <inkml:trace contextRef="#ctx0" brushRef="#br0">5 4 476,'-4'0'352,"4"-3"-216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5:06.139"/>
    </inkml:context>
    <inkml:brush xml:id="br0">
      <inkml:brushProperty name="width" value="0.05" units="cm"/>
      <inkml:brushProperty name="height" value="0.05" units="cm"/>
      <inkml:brushProperty name="color" value="#E71224"/>
    </inkml:brush>
  </inkml:definitions>
  <inkml:trace contextRef="#ctx0" brushRef="#br0">0 1 352,'8'0'3708</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25:06.484"/>
    </inkml:context>
    <inkml:brush xml:id="br0">
      <inkml:brushProperty name="width" value="0.05" units="cm"/>
      <inkml:brushProperty name="height" value="0.05" units="cm"/>
      <inkml:brushProperty name="color" value="#E71224"/>
    </inkml:brush>
  </inkml:definitions>
  <inkml:trace contextRef="#ctx0" brushRef="#br0">16 0 392,'-16'2'1623,"22"3"-809,12 11-450,-12-11-292,-2 3-2266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41:03.670"/>
    </inkml:context>
    <inkml:brush xml:id="br0">
      <inkml:brushProperty name="width" value="0.05" units="cm"/>
      <inkml:brushProperty name="height" value="0.05" units="cm"/>
    </inkml:brush>
  </inkml:definitions>
  <inkml:trace contextRef="#ctx0" brushRef="#br0">226 76 720,'0'-6'298,"-1"1"0,1-1 0,-1 1 0,0 0 0,-1-1 1,0 1-1,1 0 0,-5-7 0,-1-6 426,7 18-694,0 0 0,0 0-1,-1-1 1,1 1 0,0 0 0,0 0-1,0 0 1,-1 0 0,1-1 0,0 1-1,0 0 1,-1 0 0,1 0 0,0 0-1,0 0 1,0 0 0,-1 0 0,1 0-1,0 0 1,0 0 0,-1 0 0,1 0-1,0 0 1,-1 0 0,1 0 0,0 0-1,0 0 1,-1 0 0,1 0 0,0 0-1,0 0 1,-1 0 0,1 0 0,0 0 0,0 0-1,0 1 1,-1-1 0,1 0 0,0 0-1,0 0 1,0 0 0,-1 1 0,1-1-1,0 0 1,0 0 0,0 0 0,0 1-1,0-1 1,-1 0 0,1 0 0,0 1-1,-18 22 244,-12 31-345,20-27 99,2 1 0,0 0-1,2 0 1,1 1 0,-2 29 0,-10 57 6,14-105-24,3-9-9,0 0 0,-1 0 0,1 0 0,0-1-1,0 1 1,0 0 0,0 0 0,0-1 0,0 1 0,0 0 0,0 0 0,1 0 0,-1-1 0,0 1 0,0 0 0,1 0 0,-1-1 0,0 1 0,1 0 0,-1 0 0,1-1 0,-1 1 0,1-1 0,-1 1 0,2 0 0,-13-32 88,-15-12-101,12 27-237,-15-10-3482,22 25 2594</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07:32:50.871"/>
    </inkml:context>
    <inkml:brush xml:id="br0">
      <inkml:brushProperty name="width" value="0.05" units="cm"/>
      <inkml:brushProperty name="height" value="0.05" units="cm"/>
    </inkml:brush>
  </inkml:definitions>
  <inkml:trace contextRef="#ctx0" brushRef="#br0">48 17 204,'-48'0'2733,"56"-7"-4275,-5-2 955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5:45.632"/>
    </inkml:context>
    <inkml:brush xml:id="br0">
      <inkml:brushProperty name="width" value="0.035" units="cm"/>
      <inkml:brushProperty name="height" value="0.035" units="cm"/>
      <inkml:brushProperty name="color" value="#E71224"/>
    </inkml:brush>
  </inkml:definitions>
  <inkml:trace contextRef="#ctx0" brushRef="#br0">1 0 24575,'1284'12'0,"763"6"-1572,-1023-15 1570,-4 45 2,-739-17-192,737 60-542,960-48-882,-1738-41 1820,731 3-878,490-6 3839,-394-1-2654,-370 34 298,-107-2-708,1260-25-714,-961-9 579,7142 4-162,-7726 5 477,-2 14 0,352 67 0,41 26-281,-195-35 0,289-1 0,6-69 0,-768-7 0,2931-5-476,-2468 5 952,-286-15-773,-161 11-771,14-2-5758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5:49.995"/>
    </inkml:context>
    <inkml:brush xml:id="br0">
      <inkml:brushProperty name="width" value="0.035" units="cm"/>
      <inkml:brushProperty name="height" value="0.035" units="cm"/>
      <inkml:brushProperty name="color" value="#E71224"/>
    </inkml:brush>
  </inkml:definitions>
  <inkml:trace contextRef="#ctx0" brushRef="#br0">224 1 24575,'-1'57'0,"-2"-1"0,-3 1 0,-3 0 0,-1-2 0,-20 58 0,-35 149 0,7-26 0,45-185 0,3 1 0,2 0 0,-3 83 0,17 161 0,-3-251 0,2-1 0,1 0 0,3 0 0,2-1 0,1 0 0,3-1 0,21 44 0,-2-4 0,-25-58 0,0 0 0,2 0 0,1-1 0,1-1 0,15 22 0,-23-37 0,0 1 0,0 0 0,-1 0 0,0 0 0,0 0 0,-1 1 0,0 0 0,-1-1 0,0 1 0,0 0 0,0 12 0,0 14 0,-4 58 0,-1-30 0,1 46 0,4 211 0,2-288 0,2 0 0,1 0 0,22 58 0,-18-60 0,-2 1 0,-1-1 0,-1 2 0,4 39 0,-8 206 0,-3-269 0,1-1 0,0 1 0,0-1 0,1 1 0,0-1 0,0 0 0,0 1 0,1-1 0,0 0 0,1-1 0,0 1 0,0 0 0,0-1 0,1 0 0,0 0 0,0-1 0,0 1 0,1-1 0,-1 0 0,1 0 0,1-1 0,6 4 0,3 0 0,0-1 0,0 0 0,1-2 0,0 0 0,0-1 0,0 0 0,1-2 0,24 1 0,605 5 0,-395-12 0,3199 2 0,-1970 3 0,-606 15 0,-76 0 0,77-17 0,362 3 0,-507 56 0,-182-6 0,838 24 0,-812-32 0,22 1 0,311 11 0,741 22 0,698-79 0,-938-2 0,-517 6 0,965-7 0,-1227-27 0,23 0 0,-545 30 0,526-23 0,-329-11 0,266-20 0,573 42 0,-847 15 0,455 42 0,-523-14 0,291 43 0,-131-11 0,704 18 0,-848-80 0,522 21 0,-70 67 0,-165-18 0,4-31 0,268-39-17,-497-3-1331,-212 2-5478</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5:52.250"/>
    </inkml:context>
    <inkml:brush xml:id="br0">
      <inkml:brushProperty name="width" value="0.035" units="cm"/>
      <inkml:brushProperty name="height" value="0.035" units="cm"/>
      <inkml:brushProperty name="color" value="#E71224"/>
    </inkml:brush>
  </inkml:definitions>
  <inkml:trace contextRef="#ctx0" brushRef="#br0">116 290 24575,'-4'0'0,"0"0"0,0 1 0,0 0 0,0-1 0,0 1 0,1 1 0,-1-1 0,0 0 0,0 1 0,1 0 0,-1 0 0,1 0 0,-1 0 0,1 1 0,0-1 0,0 1 0,0 0 0,0 0 0,1 0 0,-1 0 0,1 0 0,0 0 0,0 1 0,0-1 0,0 1 0,1 0 0,-1 0 0,1-1 0,0 1 0,0 0 0,-1 7 0,-1 11 0,0 1 0,1-1 0,1 1 0,3 28 0,-1-42 0,0-1 0,1 0 0,-1 0 0,1 0 0,1 0 0,0 0 0,0 0 0,0-1 0,1 1 0,0-1 0,1 0 0,0 0 0,0-1 0,0 1 0,0-1 0,1 0 0,0 0 0,1-1 0,-1 0 0,1 0 0,0-1 0,12 6 0,-8-4 0,0-1 0,1-1 0,-1 0 0,1-1 0,0 0 0,0-1 0,0 0 0,0-1 0,1 0 0,-1-1 0,0 0 0,0-1 0,0-1 0,24-5 0,-30 5 0,0-1 0,0 0 0,-1 0 0,1 0 0,-1 0 0,1-1 0,-1 0 0,0-1 0,-1 1 0,1-1 0,-1 0 0,0 0 0,0 0 0,0 0 0,-1-1 0,1 1 0,-1-1 0,-1 0 0,1 0 0,1-9 0,4-13 0,-1 0 0,-1-1 0,2-34 0,-7 54 0,12-147 0,-12 129 0,-1 1 0,-2 0 0,-9-52 0,10 72 0,0-1 0,-1 1 0,0 0 0,-1 0 0,1 0 0,-1 1 0,-1-1 0,1 1 0,-1-1 0,1 1 0,-1 0 0,-1 0 0,1 1 0,-1-1 0,0 1 0,-8-6 0,5 6 0,-1 0 0,1 0 0,-1 1 0,0 0 0,0 1 0,0-1 0,0 2 0,-1-1 0,1 2 0,-19-1 0,23 1 0,-18 0 0,-1 1 0,1 1 0,-30 5 0,46-5 0,0 0 0,0 0 0,0 1 0,1 0 0,-1 0 0,1 1 0,-1-1 0,1 1 0,0 1 0,1-1 0,-1 1 0,1 0 0,0 0 0,-8 11 0,-13 27-1365,7-2-5461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5:58.762"/>
    </inkml:context>
    <inkml:brush xml:id="br0">
      <inkml:brushProperty name="width" value="0.035" units="cm"/>
      <inkml:brushProperty name="height" value="0.035" units="cm"/>
      <inkml:brushProperty name="color" value="#E71224"/>
    </inkml:brush>
  </inkml:definitions>
  <inkml:trace contextRef="#ctx0" brushRef="#br0">8 148 24575,'-5'0'0,"3"0"0,7 0 0,20 0 0,26 0 0,20-5 0,10-2 0,11-5 0,7 0 0,13-10 0,-2 0 0,-10 4 0,-10 4 0,-15 0 0,-5 2 0,-14 3-8191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00.173"/>
    </inkml:context>
    <inkml:brush xml:id="br0">
      <inkml:brushProperty name="width" value="0.035" units="cm"/>
      <inkml:brushProperty name="height" value="0.035" units="cm"/>
      <inkml:brushProperty name="color" value="#E71224"/>
    </inkml:brush>
  </inkml:definitions>
  <inkml:trace contextRef="#ctx0" brushRef="#br0">31 0 24575,'-3'4'0,"0"0"0,0 0 0,0 0 0,1 1 0,0-1 0,0 1 0,0-1 0,0 1 0,1-1 0,0 1 0,0 0 0,-1 7 0,-1 65 0,3-48 0,2 114 0,27 188 0,0-21 0,-25-84-1365,-5-188-5461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6:40:22.726"/>
    </inkml:context>
    <inkml:brush xml:id="br0">
      <inkml:brushProperty name="width" value="0.05" units="cm"/>
      <inkml:brushProperty name="height" value="0.05" units="cm"/>
    </inkml:brush>
  </inkml:definitions>
  <inkml:trace contextRef="#ctx0" brushRef="#br0">0 1 156,'1210'3'434,"-1018"0"209,-192-3-633,0 0 0,1 0 1,-1 0-1,0 0 0,0 0 0,0 0 0,1 0 1,-1 0-1,0 0 0,0 0 0,0 0 1,1 0-1,-1 0 0,0 0 0,0 0 1,1 0-1,-1 0 0,0 0 0,0 0 1,0 0-1,1 0 0,-1 0 0,0 0 1,0 0-1,0 0 0,0 1 0,1-1 1,-1 0-1,0 0 0,0 0 0,0 0 1,0 0-1,1 1 0,-1-1 0,0 0 1,0 0-1,0 0 0,0 0 0,0 1 1,0-1-1,0 0 0,0 0 0,0 0 1,1 1-1,-1-1 0,0 0 0,0 0 0,0 1 1,0-1-1,0 0 0,-19 5 699,-20-3-696,24-1 57,0 0 0,-1-1 0,1-1 0,-15-2 0,7-4 39,-19-2 295,42 9-285,10 10-2307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0:16.181"/>
    </inkml:context>
    <inkml:brush xml:id="br0">
      <inkml:brushProperty name="width" value="0.05" units="cm"/>
      <inkml:brushProperty name="height" value="0.05" units="cm"/>
    </inkml:brush>
  </inkml:definitions>
  <inkml:trace contextRef="#ctx0" brushRef="#br0">37 0 112,'-7'0'748,"3"0"-372,0 4-216,-3-1-156,3-3-116,1 3-148,-5 0-212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00.957"/>
    </inkml:context>
    <inkml:brush xml:id="br0">
      <inkml:brushProperty name="width" value="0.035" units="cm"/>
      <inkml:brushProperty name="height" value="0.035" units="cm"/>
      <inkml:brushProperty name="color" value="#E71224"/>
    </inkml:brush>
  </inkml:definitions>
  <inkml:trace contextRef="#ctx0" brushRef="#br0">1 225 24575,'0'-19'0,"-1"1"0,1 0 0,1-1 0,1 1 0,7-35 0,-7 48 0,-1 1 0,1 0 0,-1 0 0,1 0 0,0 0 0,1 0 0,-1 0 0,1 1 0,-1-1 0,1 1 0,0-1 0,1 1 0,-1 0 0,0 0 0,1 1 0,0-1 0,0 1 0,-1 0 0,1 0 0,1 0 0,-1 0 0,0 1 0,0-1 0,1 1 0,6-1 0,-5 1 0,0 0 0,1 1 0,-1-1 0,0 1 0,1 0 0,-1 1 0,0 0 0,0 0 0,1 0 0,-1 1 0,0-1 0,0 2 0,0-1 0,8 5 0,-9-4 0,-1 1 0,0-1 0,0 1 0,0-1 0,-1 1 0,1 0 0,-1 1 0,0-1 0,0 0 0,-1 1 0,1 0 0,-1 0 0,0 0 0,0 0 0,-1 0 0,1 0 0,0 9 0,2 25 0,-1 0 0,-3 0 0,-4 45 0,0-7 0,4-70 11,0-1 0,-1 0 0,1 0 0,-1 0 0,-1 0 0,1 0-1,-1 0 1,0 0 0,0 0 0,-4 5 0,4-7-110,-1-1 0,0 1 0,0-1 0,0 0 0,0 0 0,-1 0 0,1 0 0,-1-1 0,0 1 0,1-1 0,-1 0 0,0 0 0,-1 0 0,-5 1 0,-20 6-6727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01.617"/>
    </inkml:context>
    <inkml:brush xml:id="br0">
      <inkml:brushProperty name="width" value="0.035" units="cm"/>
      <inkml:brushProperty name="height" value="0.035" units="cm"/>
      <inkml:brushProperty name="color" value="#E71224"/>
    </inkml:brush>
  </inkml:definitions>
  <inkml:trace contextRef="#ctx0" brushRef="#br0">0 1 24575,'0'1124'-1365,"0"-1091"-5461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02.898"/>
    </inkml:context>
    <inkml:brush xml:id="br0">
      <inkml:brushProperty name="width" value="0.035" units="cm"/>
      <inkml:brushProperty name="height" value="0.035" units="cm"/>
      <inkml:brushProperty name="color" value="#E71224"/>
    </inkml:brush>
  </inkml:definitions>
  <inkml:trace contextRef="#ctx0" brushRef="#br0">0 0 24575,'2'1'0,"-1"-1"0,0 0 0,0 1 0,0-1 0,0 1 0,0-1 0,0 1 0,0 0 0,-1 0 0,1-1 0,0 1 0,0 0 0,0 0 0,-1 0 0,1 0 0,0 0 0,-1 0 0,1 0 0,-1 0 0,1 0 0,-1 0 0,0 0 0,1 0 0,-1 0 0,0 0 0,0 0 0,1 2 0,4 40 0,-5-35 0,11 612 0,-14-384 0,48 664 0,-40-831 0,9 611 0,-15-542 0,4-74 0,4 0 0,28 120 0,-15-85 0,18 169 0,-19-109 0,-4-94-1365,-7-41-5461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07.730"/>
    </inkml:context>
    <inkml:brush xml:id="br0">
      <inkml:brushProperty name="width" value="0.035" units="cm"/>
      <inkml:brushProperty name="height" value="0.035" units="cm"/>
      <inkml:brushProperty name="color" value="#E71224"/>
    </inkml:brush>
  </inkml:definitions>
  <inkml:trace contextRef="#ctx0" brushRef="#br0">241 1 24575,'18'0'0,"-5"0"0,0-1 0,-1 2 0,1 0 0,0 1 0,21 5 0,-30-6 0,0 1 0,0 0 0,0 0 0,0 0 0,-1 1 0,1-1 0,-1 1 0,1 0 0,-1 0 0,0 0 0,0 0 0,0 1 0,-1-1 0,1 1 0,-1 0 0,0-1 0,0 1 0,0 0 0,-1 0 0,1 0 0,0 5 0,0-2 0,0 0 0,0 1 0,-1-1 0,0 0 0,-1 0 0,1 1 0,-1-1 0,-1 0 0,0 1 0,0-1 0,0 0 0,-1 1 0,0-1 0,0 0 0,0-1 0,-1 1 0,-1 0 0,1-1 0,-1 1 0,0-1 0,0 0 0,-1 0 0,1-1 0,-1 1 0,-11 8 0,0-1 0,-1-1 0,-1-1 0,1-1 0,-2 0 0,1-1 0,-1-1 0,-1-1 0,-20 6 0,1-4 0,26-6 0,0-1 0,0 2 0,0 0 0,1 0 0,-1 1 0,1 1 0,0 0 0,-20 14 0,31-19 0,0-1 0,0 1 0,1 0 0,-1 0 0,0 0 0,1-1 0,-1 1 0,1 0 0,-1 0 0,1 0 0,-1 0 0,1 0 0,0 0 0,-1 0 0,1 0 0,0 0 0,0 0 0,0 0 0,0 0 0,-1 0 0,2 0 0,-1 0 0,0 0 0,0 0 0,0 0 0,1 2 0,0-1 0,1 1 0,-1-1 0,1 1 0,-1-1 0,1 0 0,0 1 0,0-1 0,0 0 0,4 3 0,6 4 0,1-1 0,25 13 0,-37-21 0,57 25 0,100 29 0,-33-13 0,46 9-74,-113-35-1217,-31-7-5535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11.661"/>
    </inkml:context>
    <inkml:brush xml:id="br0">
      <inkml:brushProperty name="width" value="0.035" units="cm"/>
      <inkml:brushProperty name="height" value="0.035" units="cm"/>
      <inkml:brushProperty name="color" value="#E71224"/>
    </inkml:brush>
  </inkml:definitions>
  <inkml:trace contextRef="#ctx0" brushRef="#br0">1 0 24575,'0'1'0,"1"0"0,-1 0 0,1-1 0,-1 1 0,1 0 0,-1 0 0,1-1 0,-1 1 0,1 0 0,0-1 0,-1 1 0,1-1 0,0 1 0,0-1 0,-1 1 0,1-1 0,0 1 0,0-1 0,0 0 0,0 0 0,-1 1 0,1-1 0,0 0 0,2 0 0,28 5 0,-26-4 0,131 11 0,195-9 0,-180-5 0,640 1-1365,-757 1-5461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29.309"/>
    </inkml:context>
    <inkml:brush xml:id="br0">
      <inkml:brushProperty name="width" value="0.035" units="cm"/>
      <inkml:brushProperty name="height" value="0.035" units="cm"/>
      <inkml:brushProperty name="color" value="#E71224"/>
    </inkml:brush>
  </inkml:definitions>
  <inkml:trace contextRef="#ctx0" brushRef="#br0">1 381 24575,'0'932'0,"0"-1846"0,0 883 0,1 0 0,2 0 0,1 0 0,2 1 0,14-47 0,-17 67 0,0 0 0,1 1 0,0 0 0,1-1 0,0 2 0,0-1 0,1 0 0,0 1 0,0 0 0,1 1 0,0-1 0,0 1 0,1 0 0,0 1 0,0 0 0,1 0 0,0 1 0,0 0 0,0 1 0,14-5 0,-15 6 0,-1 2 0,1-1 0,0 1 0,0 1 0,0-1 0,-1 1 0,1 0 0,0 1 0,0 0 0,0 0 0,0 1 0,-1 0 0,1 0 0,-1 1 0,0 0 0,1 0 0,-1 1 0,-1 0 0,1 0 0,0 1 0,-1-1 0,0 1 0,0 1 0,-1-1 0,1 1 0,-1 0 0,0 0 0,-1 1 0,0-1 0,0 1 0,0 0 0,5 15 0,-2-4 0,0 1 0,-2 0 0,0 1 0,-1-1 0,-1 1 0,-1-1 0,-1 1 0,-1 0 0,0 0 0,-5 26 0,3-35 0,0-1 0,-1 1 0,0-1 0,-1 0 0,0 0 0,-1 0 0,0-1 0,-1 0 0,0 0 0,0 0 0,-1 0 0,0-1 0,0 0 0,-1-1 0,0 0 0,0 0 0,-1 0 0,0-1 0,0-1 0,-14 8 0,9-8-170,1 0-1,-1 0 0,0-2 1,0 1-1,0-2 0,-1 0 1,-26 0-1,13-2-6655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30.527"/>
    </inkml:context>
    <inkml:brush xml:id="br0">
      <inkml:brushProperty name="width" value="0.035" units="cm"/>
      <inkml:brushProperty name="height" value="0.035" units="cm"/>
      <inkml:brushProperty name="color" value="#E71224"/>
    </inkml:brush>
  </inkml:definitions>
  <inkml:trace contextRef="#ctx0" brushRef="#br0">1 0 24575,'0'38'0,"0"33"0,0 20 0,0 11 0,0-1 0,0-1 0,0-8 0,0-14 0,0-9 0,0-12 0,0-9 0,0-3 0,0 2 0,0-2 0,0-3 0,0-9-8191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31.309"/>
    </inkml:context>
    <inkml:brush xml:id="br0">
      <inkml:brushProperty name="width" value="0.035" units="cm"/>
      <inkml:brushProperty name="height" value="0.035" units="cm"/>
      <inkml:brushProperty name="color" value="#E71224"/>
    </inkml:brush>
  </inkml:definitions>
  <inkml:trace contextRef="#ctx0" brushRef="#br0">364 1 24575,'-18'20'0,"1"1"0,-16 24 0,-20 25 0,-128 133 0,171-193 0,2-3 0,0 1 0,1 0 0,0 1 0,-8 10 0,14-18 0,1 0 0,-1 0 0,0 0 0,1 0 0,-1 0 0,1 1 0,-1-1 0,1 0 0,-1 0 0,1 0 0,0 0 0,0 1 0,0-1 0,-1 0 0,1 0 0,0 0 0,0 1 0,1-1 0,-1 0 0,0 0 0,0 0 0,1 1 0,-1-1 0,0 0 0,1 0 0,-1 0 0,1 0 0,0 0 0,-1 0 0,1 0 0,0 0 0,-1 0 0,1 0 0,0 0 0,0 0 0,0 0 0,0-1 0,0 1 0,0 0 0,0-1 0,0 1 0,0-1 0,0 1 0,0-1 0,3 1 0,10 3 0,1 0 0,-1-1 0,1-1 0,0 0 0,-1-2 0,20 0 0,-3-1 0,-1-2 0,34-7 0,-49 6 42,0-1 0,26-12-1,5-2-1531,-18 10-5336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32.560"/>
    </inkml:context>
    <inkml:brush xml:id="br0">
      <inkml:brushProperty name="width" value="0.035" units="cm"/>
      <inkml:brushProperty name="height" value="0.035" units="cm"/>
      <inkml:brushProperty name="color" value="#E71224"/>
    </inkml:brush>
  </inkml:definitions>
  <inkml:trace contextRef="#ctx0" brushRef="#br0">2 49 24575,'0'-3'0,"-1"0"0,1-1 0,1 1 0,-1 0 0,0 0 0,1 0 0,0 0 0,-1 0 0,1-1 0,1 2 0,-1-1 0,0 0 0,1 0 0,1-3 0,-3 6 0,1 0 0,-1 0 0,0 0 0,1 0 0,-1 0 0,0 0 0,0 0 0,1 0 0,-1 0 0,0 1 0,1-1 0,-1 0 0,0 0 0,0 0 0,1 0 0,-1 0 0,0 1 0,1-1 0,-1 0 0,0 0 0,0 0 0,0 1 0,1-1 0,-1 0 0,0 0 0,0 1 0,0-1 0,0 0 0,1 0 0,-1 1 0,0-1 0,0 0 0,0 0 0,0 1 0,0-1 0,0 0 0,0 1 0,0-1 0,0 0 0,0 1 0,0-1 0,0 0 0,0 1 0,4 19 0,6 112 0,-10 170 0,-3-138 0,3 1750 0,-16-1682 0,0-10 0,17 32-1365,-1-227-5461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35.140"/>
    </inkml:context>
    <inkml:brush xml:id="br0">
      <inkml:brushProperty name="width" value="0.035" units="cm"/>
      <inkml:brushProperty name="height" value="0.035" units="cm"/>
      <inkml:brushProperty name="color" value="#E71224"/>
    </inkml:brush>
  </inkml:definitions>
  <inkml:trace contextRef="#ctx0" brushRef="#br0">0 96 24575,'6'0'0,"6"0"0,13 0 0,22 0 0,5-6 0,-3-1 0,2 0 0,-3-3 0,-3-1 0,-6 1 0,3-1 0,-1-6 0,-8 1-8191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0:16.700"/>
    </inkml:context>
    <inkml:brush xml:id="br0">
      <inkml:brushProperty name="width" value="0.05" units="cm"/>
      <inkml:brushProperty name="height" value="0.05" units="cm"/>
    </inkml:brush>
  </inkml:definitions>
  <inkml:trace contextRef="#ctx0" brushRef="#br0">0 65 28,'14'-3'1766,"-8"-12"-1562,-5 12-201,0-1 0,0 1 1,0-1-1,0 1 0,1 0 1,0 0-1,-1-1 0,1 1 1,0 0-1,1 1 0,-1-1 1,0 0-1,5-3 0,-7 6-10,0 0 0,0 0-1,0 1 1,0-1 0,0 0 0,0 0-1,0 0 1,0 0 0,0 0-1,0 0 1,0 0 0,0 0 0,0 0-1,0 0 1,0 0 0,0 0-1,0 0 1,0 0 0,0 0 0,0 0-1,0 0 1,0 0 0,0 0 0,1 0-1,-1 0 1,0 0 0,0 0-1,0 0 1,0 0 0,0 0 0,0 0-1,0 0 1,0 0 0,0 0-1,-1 5-1284</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39.273"/>
    </inkml:context>
    <inkml:brush xml:id="br0">
      <inkml:brushProperty name="width" value="0.035" units="cm"/>
      <inkml:brushProperty name="height" value="0.035" units="cm"/>
      <inkml:brushProperty name="color" value="#E71224"/>
    </inkml:brush>
  </inkml:definitions>
  <inkml:trace contextRef="#ctx0" brushRef="#br0">135 2 24575,'-17'-1'0,"9"1"0,0 0 0,0 0 0,0 1 0,-1-1 0,-9 4 0,16-3 0,-1 0 0,1 0 0,0 0 0,0 0 0,-1 0 0,1 0 0,0 1 0,0-1 0,0 1 0,0 0 0,1-1 0,-1 1 0,0 0 0,1 0 0,-1 0 0,1 0 0,0 1 0,0-1 0,-1 0 0,1 1 0,-1 3 0,-3 16 0,0 0 0,2 0 0,0 1 0,1 34 0,9 94 0,1-81 0,30 122 0,-28-168 0,-10-24 0,0 1 0,1-1 0,-1 0 0,0 1 0,1-1 0,-1 0 0,0 0 0,1 1 0,-1-1 0,1 0 0,-1 0 0,0 0 0,1 1 0,-1-1 0,1 0 0,-1 0 0,1 0 0,-1 0 0,0 0 0,1 0 0,-1 0 0,1 0 0,-1 0 0,1 0 0,-1 0 0,0 0 0,1 0 0,0-1 0,3-1 0,-1-1 0,0 1 0,0-1 0,0 0 0,0 0 0,-1 0 0,1-1 0,4-6 0,11-17 0,1-3 0,2 2 0,27-30 0,-40 50 0,0 1 0,0-1 0,1 2 0,0-1 0,0 1 0,0 0 0,1 1 0,0 0 0,0 1 0,0 0 0,14-4 0,-10 5 0,1 0 0,-1 0 0,1 1 0,0 1 0,0 1 0,0 0 0,17 2 0,-27-1 0,0 0 0,0 0 0,0 1 0,-1 0 0,1-1 0,-1 1 0,1 1 0,-1-1 0,0 1 0,1-1 0,-2 1 0,1 1 0,0-1 0,0 0 0,-1 1 0,0 0 0,0 0 0,0 0 0,0 0 0,0 0 0,-1 0 0,0 1 0,0-1 0,0 1 0,1 5 0,2 13 0,0 1 0,-2-1 0,0 1 0,-2 0 0,-1 0 0,-1-1 0,0 1 0,-11 46 0,11-64-44,-1 0 0,0 0 0,-1 0 0,0-1 0,0 1 0,0-1 0,0 0 0,-1 1 0,1-2 0,-2 1 0,1 0 0,0-1 0,-1 0 0,0 0 0,0 0 0,0-1 0,0 1 0,0-1-1,-1 0 1,0-1 0,1 1 0,-1-1 0,0 0 0,0-1 0,0 0 0,0 0 0,-1 0 0,1 0 0,0-1 0,-7-1 0,-15 2-6782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40.257"/>
    </inkml:context>
    <inkml:brush xml:id="br0">
      <inkml:brushProperty name="width" value="0.035" units="cm"/>
      <inkml:brushProperty name="height" value="0.035" units="cm"/>
      <inkml:brushProperty name="color" value="#E71224"/>
    </inkml:brush>
  </inkml:definitions>
  <inkml:trace contextRef="#ctx0" brushRef="#br0">1 0 24575,'5'6'0,"7"1"0,8-6 0,-1-3-8191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56.643"/>
    </inkml:context>
    <inkml:brush xml:id="br0">
      <inkml:brushProperty name="width" value="0.035" units="cm"/>
      <inkml:brushProperty name="height" value="0.035" units="cm"/>
      <inkml:brushProperty name="color" value="#E71224"/>
    </inkml:brush>
  </inkml:definitions>
  <inkml:trace contextRef="#ctx0" brushRef="#br0">95 350 24575,'-24'732'0,"16"-467"0,-16-390 0,-13-332 0,35-7 0,3 318 0,-1 140 0,0 0 0,1-1 0,-1 1 0,1 0 0,0 0 0,0 0 0,1 1 0,0-1 0,0 0 0,0 0 0,1 1 0,0-1 0,0 1 0,0 0 0,1 0 0,-1 0 0,1 1 0,1-1 0,-1 1 0,0 0 0,1 0 0,0 0 0,0 1 0,0-1 0,0 1 0,1 1 0,-1-1 0,1 1 0,0 0 0,0 0 0,-1 0 0,1 1 0,8-1 0,-2 0 0,1 0 0,-1 1 0,0 0 0,1 1 0,-1 0 0,20 3 0,-27-2 0,-1 0 0,1 1 0,0-1 0,0 1 0,-1 0 0,1 0 0,-1 1 0,0-1 0,1 1 0,-1 0 0,-1 0 0,1 0 0,0 1 0,-1-1 0,1 1 0,-1 0 0,0 0 0,5 9 0,-1 3 0,0 1 0,-1 0 0,-1 0 0,-1 0 0,0 1 0,-1 0 0,1 28 0,-2 4 0,-8 74 0,5-112 0,-1 0 0,0-1 0,0 1 0,-1-1 0,-1 0 0,0 0 0,0 0 0,-1 0 0,-1-1 0,1 0 0,-2 0 0,1 0 0,-10 10 0,9-13 0,-1-1 0,0 1 0,1-1 0,-2 0 0,1-1 0,-1 0 0,0 0 0,0-1 0,0 0 0,-1 0 0,1-1 0,-1-1 0,0 0 0,0 0 0,-14 1 0,-73-4-1365,69 0-5461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57.535"/>
    </inkml:context>
    <inkml:brush xml:id="br0">
      <inkml:brushProperty name="width" value="0.035" units="cm"/>
      <inkml:brushProperty name="height" value="0.035" units="cm"/>
      <inkml:brushProperty name="color" value="#E71224"/>
    </inkml:brush>
  </inkml:definitions>
  <inkml:trace contextRef="#ctx0" brushRef="#br0">122 1 24575,'7'7'0,"-2"-4"0,-1 1 0,0 0 0,0 0 0,0 0 0,0 1 0,-1-1 0,0 1 0,1 0 0,-2 0 0,1 0 0,-1 0 0,1 1 0,-2-1 0,1 1 0,2 10 0,-1 5 0,-1 1 0,-1-1 0,0 0 0,-2 1 0,0-1 0,-7 32 0,5-40 0,0 1 0,-2-1 0,1 0 0,-2-1 0,0 1 0,0-1 0,-1 0 0,0 0 0,-1-1 0,-1 0 0,-11 12 0,-8 3 0,18-18 0,0 1 0,1 1 0,0 0 0,-14 19 0,22-27 0,1 0 0,-1-1 0,0 1 0,1 0 0,-1 0 0,1 0 0,0-1 0,0 1 0,-1 0 0,1 0 0,0 0 0,0-1 0,1 1 0,-1 0 0,0 0 0,1 0 0,-1-1 0,1 1 0,-1 0 0,1-1 0,0 1 0,0 0 0,0-1 0,0 1 0,0-1 0,0 1 0,0-1 0,1 0 0,-1 1 0,3 1 0,5 5 0,1 0 0,0-1 0,16 10 0,-12-9 0,236 145-1365,-209-127-5461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58.688"/>
    </inkml:context>
    <inkml:brush xml:id="br0">
      <inkml:brushProperty name="width" value="0.035" units="cm"/>
      <inkml:brushProperty name="height" value="0.035" units="cm"/>
      <inkml:brushProperty name="color" value="#E71224"/>
    </inkml:brush>
  </inkml:definitions>
  <inkml:trace contextRef="#ctx0" brushRef="#br0">1 0 24575,'0'2678'0,"3"-2635"0,2 0 0,2 0 0,2-1 0,24 67 0,-13-40 0,-8-32-1365,1-5-5461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04.315"/>
    </inkml:context>
    <inkml:brush xml:id="br0">
      <inkml:brushProperty name="width" value="0.035" units="cm"/>
      <inkml:brushProperty name="height" value="0.035" units="cm"/>
      <inkml:brushProperty name="color" value="#E71224"/>
    </inkml:brush>
  </inkml:definitions>
  <inkml:trace contextRef="#ctx0" brushRef="#br0">1 794 24575,'6'4'0,"1"0"0,-1-1 0,1 0 0,0 0 0,0-1 0,0 0 0,1 0 0,-1 0 0,0-1 0,1 0 0,-1-1 0,8 0 0,0 1 0,-6 0 0,-1 0 0,1-1 0,0 0 0,-1-1 0,1 0 0,0 0 0,-1-1 0,1 0 0,-1-1 0,0 1 0,0-2 0,0 1 0,0-1 0,-1 0 0,1-1 0,-1 1 0,0-2 0,0 1 0,7-8 0,-1-2 0,-2 0 0,1-1 0,-2 0 0,0-1 0,-1 0 0,-1-1 0,11-30 0,-5 10 0,46-140 0,-53 147 0,0 0 0,-2 0 0,3-63 0,-7 67 0,-1 11 0,1 0 0,-2 0 0,0 0 0,-4-21 0,4 34 0,0-1 0,0 1 0,0 0 0,0 0 0,0-1 0,-1 1 0,0 0 0,1 0 0,-1 0 0,0 1 0,-1-1 0,1 0 0,0 1 0,-1 0 0,1-1 0,-1 1 0,0 0 0,0 0 0,0 0 0,0 1 0,0-1 0,0 1 0,0-1 0,0 1 0,-6-1 0,-3 0 0,0 0 0,0 1 0,0 0 0,0 0 0,0 2 0,1-1 0,-1 2 0,0-1 0,-13 5 0,20-5 0,0 1 0,0 0 0,0 0 0,0 0 0,1 1 0,-1-1 0,1 1 0,0 0 0,-1 0 0,1 1 0,1 0 0,-1-1 0,1 1 0,-1 0 0,1 0 0,0 1 0,0-1 0,1 1 0,0 0 0,-1-1 0,1 1 0,1 0 0,-2 6 0,0 0 0,1-1 0,0 1 0,1-1 0,0 1 0,1 0 0,0-1 0,0 1 0,1 0 0,1-1 0,0 1 0,0-1 0,1 1 0,1-1 0,-1 0 0,1 0 0,1-1 0,0 1 0,1-1 0,-1 0 0,2 0 0,-1-1 0,1 0 0,1 0 0,-1-1 0,1 1 0,0-2 0,1 1 0,0-1 0,0-1 0,0 1 0,18 6 0,-13-6 17,0-1 0,0-1 1,1 0-1,-1-1 0,1 0 0,18 0 0,-25-3-131,0 1 0,0-2-1,1 1 1,-1-1 0,0 0 0,0-1-1,0 0 1,0 0 0,0 0 0,-1-1-1,1-1 1,11-6 0,-2-4-6712</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16.884"/>
    </inkml:context>
    <inkml:brush xml:id="br0">
      <inkml:brushProperty name="width" value="0.035" units="cm"/>
      <inkml:brushProperty name="height" value="0.035" units="cm"/>
      <inkml:brushProperty name="color" value="#E71224"/>
    </inkml:brush>
  </inkml:definitions>
  <inkml:trace contextRef="#ctx0" brushRef="#br0">1 210 24575,'5'0'0,"18"0"0,10 0 0,5-6 0,7-1 0,6 0 0,0-4 0,-4-5 0,2-6 0,2-4 0,-2-3 0,-3 4 0,-5 0 0,-4 4 0,-8 7-8191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27.016"/>
    </inkml:context>
    <inkml:brush xml:id="br0">
      <inkml:brushProperty name="width" value="0.035" units="cm"/>
      <inkml:brushProperty name="height" value="0.035" units="cm"/>
      <inkml:brushProperty name="color" value="#E71224"/>
    </inkml:brush>
  </inkml:definitions>
  <inkml:trace contextRef="#ctx0" brushRef="#br0">2 450 24575,'-2'188'0,"5"203"0,-2-385 0,-2 4 0,2 1 0,0-1 0,0 1 0,1-1 0,0 0 0,1 0 0,6 16 0,0-63 0,-3-584 0,-9 352 0,3 245 0,-1 8 0,1 1 0,1 0 0,0-1 0,1 1 0,5-21 0,-6 33 0,0-1 0,1 0 0,-1 1 0,1-1 0,0 1 0,0 0 0,1-1 0,-1 1 0,0 0 0,1 0 0,0 0 0,0 1 0,0-1 0,0 1 0,0 0 0,0-1 0,1 1 0,-1 1 0,1-1 0,0 0 0,-1 1 0,1 0 0,0 0 0,0 0 0,7-1 0,0 1 0,-1-1 0,1 2 0,-1-1 0,1 1 0,-1 1 0,1 0 0,-1 0 0,1 1 0,11 4 0,-17-4 0,-1 0 0,1 0 0,-1 1 0,0-1 0,0 1 0,0 0 0,-1 0 0,1 0 0,0 1 0,-1-1 0,0 1 0,0 0 0,0 0 0,-1 0 0,1 0 0,-1 1 0,0-1 0,0 0 0,0 1 0,-1 0 0,2 8 0,3 25 0,-2-1 0,-1 1 0,-2-1 0,-6 62 0,4-91-39,1 0 0,-2 0 0,1 0 0,-1-1 0,0 1 0,0-1 0,-1 1 0,0-1 0,-1 0 0,1 0 0,-2 0 0,1-1 0,0 1 0,-1-1 0,0 0 0,-1 0 0,1-1 0,-1 0 0,0 0 0,-1 0 0,1-1 0,-1 1 0,0-2 0,0 1 0,0-1 0,0 0 0,-1 0 0,1-1 0,-1 0 0,0 0 0,1-1 0,-1 0 0,0-1 0,-9 0 0,-12 0-6787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27.721"/>
    </inkml:context>
    <inkml:brush xml:id="br0">
      <inkml:brushProperty name="width" value="0.035" units="cm"/>
      <inkml:brushProperty name="height" value="0.035" units="cm"/>
      <inkml:brushProperty name="color" value="#E71224"/>
    </inkml:brush>
  </inkml:definitions>
  <inkml:trace contextRef="#ctx0" brushRef="#br0">0 2 24575,'33'-1'0,"-15"0"0,-1 1 0,1 1 0,-1 0 0,0 1 0,19 5 0,-31-5 0,0-1 0,-1 1 0,1 1 0,0-1 0,-1 1 0,1-1 0,-1 1 0,0 0 0,0 1 0,0-1 0,0 1 0,0 0 0,-1 0 0,0 0 0,0 0 0,0 1 0,0-1 0,-1 1 0,0 0 0,0-1 0,2 8 0,2 7 0,-2 1 0,0-1 0,-2 1 0,0 0 0,-1 0 0,0 0 0,-2 0 0,-1 0 0,0 0 0,-2 0 0,0-1 0,-7 21 0,-12 25 0,-2-1 0,-38 67 0,48-102 0,14-27 0,0 0 0,0 0 0,0 0 0,0 0 0,0 0 0,0 0 0,1 0 0,-1 0 0,1 0 0,0 1 0,-1-1 0,1 0 0,0 0 0,0 0 0,1 1 0,-1-1 0,0 0 0,1 0 0,0 4 0,1-3 0,1 0 0,-1 0 0,0-1 0,0 1 0,1-1 0,0 0 0,-1 0 0,1 0 0,0 0 0,0 0 0,0-1 0,4 2 0,14 7 0,1-2 0,0 0 0,0-1 0,1-2 0,-1 0 0,40 2 0,142-4 0,-163-4 0,-33 1-170,0 0-1,0 0 0,0-1 1,0 0-1,0-1 0,0 0 1,12-5-1,5-7-6655</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29.233"/>
    </inkml:context>
    <inkml:brush xml:id="br0">
      <inkml:brushProperty name="width" value="0.035" units="cm"/>
      <inkml:brushProperty name="height" value="0.035" units="cm"/>
      <inkml:brushProperty name="color" value="#E71224"/>
    </inkml:brush>
  </inkml:definitions>
  <inkml:trace contextRef="#ctx0" brushRef="#br0">95 1 24575,'0'159'0,"-19"821"0,6-582 0,-6 70 0,7 129 0,12-554 0,-1-25 34,-1 0-1,-1 0 0,-7 27 1,-4 35-1533,12-55-5327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1:02.351"/>
    </inkml:context>
    <inkml:brush xml:id="br0">
      <inkml:brushProperty name="width" value="0.05" units="cm"/>
      <inkml:brushProperty name="height" value="0.05" units="cm"/>
    </inkml:brush>
  </inkml:definitions>
  <inkml:trace contextRef="#ctx0" brushRef="#br0">5 1 132,'0'0'1860,"32"9"-1410,-31-7-446,0-1 1,0 0 0,0 1 0,0-1-1,0 1 1,0 0 0,0-1 0,0 1-1,-1 0 1,1-1 0,0 1 0,-1 0 0,0 0-1,1-1 1,-1 1 0,0 0 0,0 0-1,0 0 1,0 0 0,-1 2 0,1 3 3,-2 11 194,1-16 384,1-10 422,0 7-699,-5 8-319,6-7 173,-1 1-132,2 4 100,0-14-51,-2 9-78,3 0-2,5 0 0,-8 0 0,0 0-1,1 0 0,-1 0 1,0 0-1,0 0 0,0 0 0,1 0 1,-1 0-1,0 0 0,0 0 0,0 0 1,1 0-1,-1 0 0,0 0 1,0 0-1,0 1 0,0-1 0,1 0 1,-1 0-1,0 0 0,0 0 0,0 0 1,0 1-1,0-1 0,0 0 1,0 0-1,1 0 0,-1 0 0,0 1 1,0-1-1,0 0 0,0 0 0,0 0 1,0 1-1,0-1 0,0 0 1,0 0-1,0 0 0,0 1 0,0-1 1,0 0-1,0 0 0,0 0 0,0 0 1,0 1-1,0-1 0,0 0 1,0 0-1,-1 0 0,1 1 0,0-1 1,0 0-1,0 0 0,0 0 0,0 0 1,0 0-1,-1 1 0,1-1 1,0 0-1,-14 19 31,12-16-71,-1 0-1,1-1 1,0 1-1,0 0 1,1 0-1,-1 0 1,1 0-1,-3 5 1,-13 25-1833,13-19 426,0-5 384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33.303"/>
    </inkml:context>
    <inkml:brush xml:id="br0">
      <inkml:brushProperty name="width" value="0.035" units="cm"/>
      <inkml:brushProperty name="height" value="0.035" units="cm"/>
      <inkml:brushProperty name="color" value="#E71224"/>
    </inkml:brush>
  </inkml:definitions>
  <inkml:trace contextRef="#ctx0" brushRef="#br0">0 60 24575,'16'0'0,"32"0"0,40 0 0,26 0 0,15 0 0,1 0 0,1 0 0,-7 0 0,-24-5 0,-18-2 0,-13-5 0,-13-6 0,-15 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34.728"/>
    </inkml:context>
    <inkml:brush xml:id="br0">
      <inkml:brushProperty name="width" value="0.035" units="cm"/>
      <inkml:brushProperty name="height" value="0.035" units="cm"/>
      <inkml:brushProperty name="color" value="#E71224"/>
    </inkml:brush>
  </inkml:definitions>
  <inkml:trace contextRef="#ctx0" brushRef="#br0">0 1 24575,'0'10'0,"0"10"0,0 6 0,0 10 0,0 14 0,0 9 0,0 6 0,0 2 0,0 1 0,0-7 0,0-2 0,0-12-8191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35.524"/>
    </inkml:context>
    <inkml:brush xml:id="br0">
      <inkml:brushProperty name="width" value="0.035" units="cm"/>
      <inkml:brushProperty name="height" value="0.035" units="cm"/>
      <inkml:brushProperty name="color" value="#E71224"/>
    </inkml:brush>
  </inkml:definitions>
  <inkml:trace contextRef="#ctx0" brushRef="#br0">1 33 24575,'0'-2'0,"1"1"0,-1-1 0,1 1 0,-1 0 0,1-1 0,0 1 0,0 0 0,0-1 0,0 1 0,0 0 0,0 0 0,0 0 0,0 0 0,0 0 0,1 0 0,-1 0 0,0 1 0,0-1 0,1 0 0,-1 1 0,1-1 0,-1 1 0,1-1 0,-1 1 0,1 0 0,-1 0 0,3-1 0,49-5 0,-48 6 0,2 0 0,-1-1 0,1 1 0,0 0 0,-1 1 0,1 0 0,-1 0 0,1 0 0,-1 1 0,0 0 0,10 4 0,-13-4 0,0 0 0,1 1 0,-1-1 0,0 1 0,0 0 0,-1-1 0,1 1 0,0 1 0,-1-1 0,0 0 0,0 1 0,0-1 0,0 1 0,0-1 0,-1 1 0,0 0 0,0 0 0,2 6 0,2 25 0,-1 0 0,-2 0 0,-2 0 0,-1 1 0,-1-1 0,-2 0 0,-1 0 0,-2-1 0,-12 36 0,17-68 0,2 1 0,-1-1 0,0 1 0,0-1 0,1 1 0,0 0 0,-1-1 0,1 1 0,0 0 0,0-1 0,0 1 0,1-1 0,-1 1 0,1 0 0,-1-1 0,1 1 0,0-1 0,0 1 0,2 3 0,-1-4 0,1 0 0,-1 0 0,1 0 0,-1 0 0,1-1 0,0 1 0,0-1 0,0 0 0,0 0 0,0 0 0,0 0 0,0 0 0,0-1 0,0 1 0,1-1 0,2 0 0,48 3 23,93-7-1,-56 0-1432,-63 3-5416</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44.442"/>
    </inkml:context>
    <inkml:brush xml:id="br0">
      <inkml:brushProperty name="width" value="0.035" units="cm"/>
      <inkml:brushProperty name="height" value="0.035" units="cm"/>
      <inkml:brushProperty name="color" value="#E71224"/>
    </inkml:brush>
  </inkml:definitions>
  <inkml:trace contextRef="#ctx0" brushRef="#br0">94 0 24575,'0'866'0,"-1"-845"0,-2-19 0,-6-34 0,-66-443 0,72 455 0,2 1 0,0 0 0,1 0 0,1-1 0,1 1 0,6-29 0,-7 43 0,1-1 0,-1 1 0,1 0 0,0 1 0,0-1 0,1 0 0,0 1 0,0-1 0,0 1 0,0 0 0,0 0 0,1 0 0,0 0 0,0 1 0,0-1 0,0 1 0,0 0 0,1 0 0,0 1 0,-1 0 0,1-1 0,0 1 0,0 1 0,0-1 0,0 1 0,0 0 0,1 0 0,6 0 0,13-1 0,-1 0 0,0 2 0,1 1 0,29 5 0,-49-6 0,0 1 0,0 0 0,0 0 0,0 1 0,0 0 0,0-1 0,-1 2 0,1-1 0,-1 0 0,0 1 0,1 0 0,-1 0 0,0 0 0,-1 1 0,1-1 0,0 1 0,-1 0 0,0 0 0,0 0 0,0 0 0,-1 0 0,1 1 0,-1-1 0,0 1 0,0 0 0,2 9 0,-2 0 0,0 0 0,0 0 0,-1 0 0,-1 0 0,0 0 0,-1 0 0,-1 0 0,-5 22 0,4-28 0,1 0 0,-1 0 0,-1 0 0,1-1 0,-1 1 0,-1-1 0,1 0 0,-1 0 0,0-1 0,-1 1 0,0-1 0,0-1 0,0 1 0,-1-1 0,-10 7 0,-1-2-114,-1-1 1,0-1-1,0-1 0,-1-1 0,1-1 1,-1 0-1,-1-2 0,1 0 0,-1-1 1,1-1-1,-22-2 0,13 1-6712</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45.180"/>
    </inkml:context>
    <inkml:brush xml:id="br0">
      <inkml:brushProperty name="width" value="0.035" units="cm"/>
      <inkml:brushProperty name="height" value="0.035" units="cm"/>
      <inkml:brushProperty name="color" value="#E71224"/>
    </inkml:brush>
  </inkml:definitions>
  <inkml:trace contextRef="#ctx0" brushRef="#br0">0 96 24575,'1'-3'0,"-1"-1"0,1 1 0,0-1 0,0 1 0,0 0 0,0-1 0,0 1 0,1 0 0,-1 0 0,1 0 0,0 0 0,0 0 0,0 0 0,1 0 0,-1 1 0,1-1 0,-1 1 0,1 0 0,0 0 0,0 0 0,0 0 0,0 0 0,0 0 0,0 1 0,4-2 0,5-2 0,1 1 0,-1 0 0,1 1 0,-1 0 0,20-1 0,-24 3 0,0 1 0,0-1 0,0 1 0,0 1 0,0 0 0,0 0 0,-1 0 0,14 5 0,-17-5 0,-1 1 0,0 0 0,0 0 0,0 0 0,0 0 0,0 0 0,-1 0 0,1 1 0,0 0 0,-1-1 0,0 1 0,0 0 0,0 0 0,0 0 0,0 0 0,-1 1 0,1-1 0,-1 0 0,0 1 0,0-1 0,1 8 0,1 6 0,-1 0 0,0 0 0,-2 0 0,0 1 0,-1-1 0,0 0 0,-2 0 0,0 0 0,-1 0 0,-8 22 0,2-12 0,-1-1 0,-2-1 0,-1 0 0,0 0 0,-28 33 0,41-58 0,-4 7 0,0-1 0,1 1 0,-1 0 0,1 0 0,-5 11 0,9-17 0,0 0 0,-1 1 0,1-1 0,0 0 0,-1 1 0,1-1 0,0 0 0,0 1 0,0-1 0,0 0 0,0 1 0,0-1 0,1 0 0,-1 0 0,0 1 0,1-1 0,-1 0 0,1 0 0,-1 1 0,1-1 0,0 0 0,-1 0 0,1 0 0,0 0 0,0 0 0,0 0 0,0 0 0,0 0 0,0 0 0,0 0 0,0-1 0,0 1 0,0 0 0,0-1 0,1 1 0,-1-1 0,0 1 0,0-1 0,1 0 0,-1 1 0,2-1 0,23 5 0,1-1 0,-1-1 0,1-2 0,0-1 0,49-5 0,-9 1 0,-29 2-1365,-7 1-5461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46.587"/>
    </inkml:context>
    <inkml:brush xml:id="br0">
      <inkml:brushProperty name="width" value="0.035" units="cm"/>
      <inkml:brushProperty name="height" value="0.035" units="cm"/>
      <inkml:brushProperty name="color" value="#E71224"/>
    </inkml:brush>
  </inkml:definitions>
  <inkml:trace contextRef="#ctx0" brushRef="#br0">0 1 24575,'0'1114'0,"4"-1031"0,3-1 0,3 0 0,4-1 0,4 0 0,34 96 0,-30-105 0,-3 0 0,-4 1 0,-3 1 0,6 130 0,-14-124 0,20 97 0,1 12 0,15 149 0,-16-163 0,-17-92-1365,-5-53-5461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55.286"/>
    </inkml:context>
    <inkml:brush xml:id="br0">
      <inkml:brushProperty name="width" value="0.035" units="cm"/>
      <inkml:brushProperty name="height" value="0.035" units="cm"/>
      <inkml:brushProperty name="color" value="#E71224"/>
    </inkml:brush>
  </inkml:definitions>
  <inkml:trace contextRef="#ctx0" brushRef="#br0">1 97 24575,'11'-1'0,"0"-1"0,0 0 0,1-1 0,-1 0 0,0 0 0,-1-1 0,1-1 0,-1 0 0,0 0 0,13-9 0,-12 7 0,0 0 0,1 1 0,0 0 0,0 1 0,1 0 0,-1 1 0,26-4 0,-30 7 0,0 0 0,0 1 0,1 0 0,-1 1 0,0 0 0,0 0 0,0 1 0,0 0 0,-1 0 0,13 6 0,-16-6 0,0 0 0,0 0 0,0 1 0,-1 0 0,1 0 0,-1 0 0,0 0 0,0 0 0,0 0 0,0 1 0,-1-1 0,1 1 0,-1 0 0,0 0 0,0 0 0,0 0 0,-1 0 0,1 1 0,-1-1 0,1 8 0,0 5 0,-1-1 0,-1 0 0,0 1 0,-1-1 0,-1 1 0,-1-1 0,0 0 0,-1 0 0,-1 0 0,0-1 0,-1 0 0,-1 0 0,0 0 0,-1-1 0,-12 16 0,8-5 0,12-25 0,0 1 0,0-1 0,0 0 0,0 1 0,0-1 0,0 1 0,0-1 0,0 1 0,0-1 0,0 0 0,0 1 0,0-1 0,0 1 0,0-1 0,0 0 0,0 1 0,1-1 0,-1 1 0,0-1 0,0 0 0,0 1 0,1-1 0,-1 0 0,0 1 0,0-1 0,1 0 0,-1 1 0,0-1 0,1 0 0,2 1 0,1 0 0,-1-1 0,0 0 0,1 1 0,-1-1 0,0-1 0,1 1 0,-1 0 0,6-2 0,13-1 0,-13 3 0,0 0 0,0 0 0,0 1 0,0 0 0,0 1 0,12 2 0,-19-3 0,1-1 0,-1 1 0,1 0 0,-1 0 0,0 0 0,0 0 0,1 0 0,-1 0 0,0 1 0,0-1 0,0 1 0,0-1 0,0 1 0,-1 0 0,1 0 0,0 0 0,-1 0 0,1 0 0,-1 0 0,0 0 0,0 0 0,0 1 0,0-1 0,0 0 0,0 1 0,-1-1 0,1 0 0,0 4 0,-2-4 0,1 0 0,0 0 0,-1-1 0,0 1 0,1 0 0,-1-1 0,0 1 0,0 0 0,0-1 0,0 1 0,0-1 0,0 1 0,0-1 0,0 1 0,-1-1 0,1 0 0,0 0 0,-1 0 0,1 0 0,-1 0 0,0 0 0,1 0 0,-1 0 0,0 0 0,-2 0 0,-53 14 0,44-12 0,-133 20-1365,108-19-5461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56.224"/>
    </inkml:context>
    <inkml:brush xml:id="br0">
      <inkml:brushProperty name="width" value="0.035" units="cm"/>
      <inkml:brushProperty name="height" value="0.035" units="cm"/>
      <inkml:brushProperty name="color" value="#E71224"/>
    </inkml:brush>
  </inkml:definitions>
  <inkml:trace contextRef="#ctx0" brushRef="#br0">0 6 24575,'75'-3'0,"-48"1"0,0 1 0,1 1 0,-1 2 0,49 8 0,-72-8 0,0-1 0,-1 0 0,1 1 0,-1 0 0,0 0 0,1 0 0,-1 0 0,0 1 0,0-1 0,-1 1 0,1 0 0,0 0 0,-1 0 0,0 0 0,1 0 0,-1 0 0,0 1 0,-1-1 0,1 1 0,-1-1 0,0 1 0,1 0 0,-1 0 0,-1-1 0,1 7 0,2 11 0,-2 0 0,-1-1 0,-3 35 0,0-22 0,2-27 0,1 0 0,0 1 0,0-1 0,0 1 0,0-1 0,1 1 0,0-1 0,1 0 0,-1 1 0,1-1 0,0 0 0,1 0 0,0 0 0,-1 0 0,2-1 0,-1 1 0,1-1 0,0 0 0,0 0 0,0 0 0,1 0 0,7 5 0,3 2 0,-1 0 0,-1 1 0,-1 1 0,1 0 0,15 25 0,-23-31 0,0 0 0,-1 1 0,0 0 0,0-1 0,-1 2 0,0-1 0,-1 0 0,0 0 0,-1 1 0,0-1 0,0 1 0,-1 16 0,-1-22 4,1-1 0,-1 1 0,0-1 0,0 1-1,0-1 1,0 0 0,0 1 0,-1-1 0,0 0-1,1 0 1,-1 0 0,0 0 0,-1 0 0,1 0 0,0-1-1,-1 1 1,0-1 0,1 1 0,-1-1 0,0 0 0,0 0-1,0-1 1,-1 1 0,1 0 0,0-1 0,-1 0-1,1 0 1,-5 1 0,-8 1-245,-1 0 0,0-1 0,0 0 1,-26-3-1,36 1-31,-35-1-6554</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06.908"/>
    </inkml:context>
    <inkml:brush xml:id="br0">
      <inkml:brushProperty name="width" value="0.035" units="cm"/>
      <inkml:brushProperty name="height" value="0.035" units="cm"/>
      <inkml:brushProperty name="color" value="#E71224"/>
    </inkml:brush>
  </inkml:definitions>
  <inkml:trace contextRef="#ctx0" brushRef="#br0">798 1 24575,'-5'0'0,"-219"6"0,185-2 0,0 1 0,1 3 0,-65 19 0,46-6 60,-60 30 0,94-39-308,0 1 1,1 1-1,0 0 1,1 2-1,-21 21 1,20-14-6579</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08.624"/>
    </inkml:context>
    <inkml:brush xml:id="br0">
      <inkml:brushProperty name="width" value="0.035" units="cm"/>
      <inkml:brushProperty name="height" value="0.035" units="cm"/>
      <inkml:brushProperty name="color" value="#E71224"/>
    </inkml:brush>
  </inkml:definitions>
  <inkml:trace contextRef="#ctx0" brushRef="#br0">0 27 24575,'1'-2'0,"-1"1"0,0 0 0,1-1 0,0 1 0,-1 0 0,1-1 0,0 1 0,0 0 0,-1 0 0,1 0 0,0 0 0,0 0 0,1 0 0,-1 0 0,0 0 0,0 0 0,0 0 0,0 0 0,1 1 0,-1-1 0,0 1 0,1-1 0,-1 1 0,1-1 0,-1 1 0,0 0 0,1-1 0,-1 1 0,1 0 0,2 0 0,-1 0 0,1 0 0,-1-1 0,1 1 0,-1 0 0,1 1 0,-1-1 0,1 1 0,-1-1 0,0 1 0,1 0 0,-1 0 0,4 3 0,-2 0 0,-1 1 0,0 0 0,0 0 0,-1 1 0,1-1 0,-1 1 0,-1 0 0,1 0 0,-1 0 0,0 0 0,0 0 0,0 1 0,-1-1 0,0 0 0,0 8 0,1 19 0,-2 48 0,0-79 0,-1 15 0,-2 0 0,0 0 0,0 0 0,-2-1 0,0 1 0,-10 19 0,15-35 0,-1 0 0,1 1 0,-1-1 0,1 0 0,0 0 0,-1 1 0,1-1 0,0 0 0,0 1 0,0-1 0,0 0 0,0 1 0,0-1 0,0 0 0,0 0 0,1 1 0,-1-1 0,0 0 0,1 1 0,-1-1 0,1 0 0,0 0 0,-1 0 0,3 3 0,-2-3 0,2 1 0,-1-1 0,0 1 0,0-1 0,0 1 0,1-1 0,-1 0 0,1 0 0,-1 0 0,0-1 0,1 1 0,3 0 0,10 1 0,1 0 0,0-2 0,22-1 0,-25 0 0,269 16-472,-237-11-421,-15-1-5933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28.998"/>
    </inkml:context>
    <inkml:brush xml:id="br0">
      <inkml:brushProperty name="width" value="0.05" units="cm"/>
      <inkml:brushProperty name="height" value="0.05" units="cm"/>
    </inkml:brush>
  </inkml:definitions>
  <inkml:trace contextRef="#ctx0" brushRef="#br0">0 1 164,'0'0'261,"0"2"980,21 5 117,-20-7-1366,-2 0-6,-1 1 19,1 1-2,3 2-60,-1 0 1,1-1-1,0 1 1,0-1-1,1 1 0,-1-1 1,1 0-1,-1 0 1,1 0-1,0 0 1,0-1-1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09.768"/>
    </inkml:context>
    <inkml:brush xml:id="br0">
      <inkml:brushProperty name="width" value="0.035" units="cm"/>
      <inkml:brushProperty name="height" value="0.035" units="cm"/>
      <inkml:brushProperty name="color" value="#E71224"/>
    </inkml:brush>
  </inkml:definitions>
  <inkml:trace contextRef="#ctx0" brushRef="#br0">222 65 24575,'11'44'0,"-3"1"0,-2-1 0,-1 1 0,-2 0 0,-4 50 0,1-25 0,-1 250 0,-30-680 0,3 82 0,21 155 0,7 123 0,1-1 0,-1 1 0,0 0 0,0-1 0,0 1 0,0 0 0,0-1 0,0 1 0,0-1 0,0 1 0,0 0 0,0-1 0,0 1 0,0 0 0,0-1 0,-1 1 0,1-1 0,0 1 0,0 0 0,0-1 0,0 1 0,-1 0 0,1-1 0,0 1 0,0 0 0,-1 0 0,1-1 0,0 1 0,-1 0 0,1 0 0,0-1 0,0 1 0,-1 0 0,1 0 0,-1 0 0,1 0 0,0-1 0,-1 1 0,1 0 0,0 0 0,-1 0 0,0 0 0,-12 15 0,-15 41 0,25-49 0,-9 19 0,-90 181 0,99-202 0,0 0 0,1 0 0,-1 0 0,1 0 0,0 1 0,1-1 0,-1 1 0,0 10 0,2-14 0,0 0 0,0 0 0,1-1 0,-1 1 0,0 0 0,1-1 0,0 1 0,-1 0 0,1-1 0,0 1 0,0-1 0,0 1 0,0-1 0,0 1 0,0-1 0,0 0 0,1 1 0,-1-1 0,0 0 0,1 0 0,-1 0 0,1 0 0,-1 0 0,1 0 0,-1-1 0,1 1 0,0 0 0,0-1 0,-1 1 0,1-1 0,3 1 0,31 5 0,2-2 0,-1-1 0,0-2 0,66-7 0,-20 2 0,-74 4-83,2 0-33,0 0-1,0 0 1,1-1-1,-1 0 0,0-1 1,0-1-1,0 1 1,-1-2-1,1 1 1,14-8-1,-10-2-6709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37.193"/>
    </inkml:context>
    <inkml:brush xml:id="br0">
      <inkml:brushProperty name="width" value="0.035" units="cm"/>
      <inkml:brushProperty name="height" value="0.035" units="cm"/>
      <inkml:brushProperty name="color" value="#E71224"/>
    </inkml:brush>
  </inkml:definitions>
  <inkml:trace contextRef="#ctx0" brushRef="#br0">1726 1 24575,'-87'-1'0,"-274"9"0,297-2 0,-1 2 0,1 3 0,-95 30 0,-267 135 0,-18 6 0,414-171-1365,4-1-5461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38.376"/>
    </inkml:context>
    <inkml:brush xml:id="br0">
      <inkml:brushProperty name="width" value="0.035" units="cm"/>
      <inkml:brushProperty name="height" value="0.035" units="cm"/>
      <inkml:brushProperty name="color" value="#E71224"/>
    </inkml:brush>
  </inkml:definitions>
  <inkml:trace contextRef="#ctx0" brushRef="#br0">1 1 24575,'1'7'0,"0"0"0,0 0 0,1-1 0,0 1 0,4 10 0,6 22 0,-9-23 0,-1 0 0,0 0 0,-1 0 0,-1 0 0,0 0 0,-1 0 0,-1 0 0,0-1 0,-1 1 0,-7 19 0,7-28 0,0 1 0,1-1 0,0 1 0,0 0 0,0 0 0,1 0 0,1-1 0,-1 11 0,2-13 0,0 0 0,0 0 0,0 0 0,0 0 0,1-1 0,0 1 0,0 0 0,0-1 0,1 1 0,0-1 0,0 0 0,0 0 0,0 0 0,4 4 0,15 13 0,0-1 0,1-1 0,1-1 0,36 21 0,112 50 0,18-12-1365,-147-60-5461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38.863"/>
    </inkml:context>
    <inkml:brush xml:id="br0">
      <inkml:brushProperty name="width" value="0.035" units="cm"/>
      <inkml:brushProperty name="height" value="0.035" units="cm"/>
      <inkml:brushProperty name="color" value="#E71224"/>
    </inkml:brush>
  </inkml:definitions>
  <inkml:trace contextRef="#ctx0" brushRef="#br0">1 1 24575,'0'5'0,"5"23"0,2 12 0,5 11 0,1 0 0,-2 9 0,2 10 0,-1-2 0,3-1 0,-1-8 0,2-7 0,-1-9 0,-4-4 0,-3-6 0,-3-6-8191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7:58.662"/>
    </inkml:context>
    <inkml:brush xml:id="br0">
      <inkml:brushProperty name="width" value="0.035" units="cm"/>
      <inkml:brushProperty name="height" value="0.035" units="cm"/>
      <inkml:brushProperty name="color" value="#E71224"/>
    </inkml:brush>
  </inkml:definitions>
  <inkml:trace contextRef="#ctx0" brushRef="#br0">1 345 24575,'401'-30'0,"-259"15"0,1159-69-641,-659 41 641,273-8 0,565 52 434,-572 1-227,-532-16-207,-89 1 0,1171 7 0,-810 9 0,43-23 0,567 5 0,-787 18 0,1-5 0,486 5 0,-508 12 0,150 2 0,1411-18 0,-1864-1 0,0-6 0,249-46 0,-235 26 0,-138 26 0,0 1 0,1 1 0,-1 1 0,0 1 0,24 6 0,690 102-1365,-688-106-5461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01.130"/>
    </inkml:context>
    <inkml:brush xml:id="br0">
      <inkml:brushProperty name="width" value="0.035" units="cm"/>
      <inkml:brushProperty name="height" value="0.035" units="cm"/>
      <inkml:brushProperty name="color" value="#E71224"/>
    </inkml:brush>
  </inkml:definitions>
  <inkml:trace contextRef="#ctx0" brushRef="#br0">67 362 24575,'-2'209'0,"5"226"0,-3-425 0,1 1 0,0-1 0,1 0 0,0 1 0,1-1 0,4 11 0,-4-20 0,-2-12 0,-2-20 0,-85-859 0,86 878 0,-1 0 0,1-1 0,1 1 0,0-1 0,3-14 0,-3 24 0,0 0 0,0 0 0,0 0 0,0 0 0,1 0 0,-1 0 0,1 0 0,0 0 0,0 1 0,0-1 0,0 1 0,0-1 0,0 1 0,1 0 0,-1 0 0,1 0 0,0 0 0,-1 1 0,1-1 0,0 1 0,4-2 0,10-1 0,0 0 0,1 1 0,-1 1 0,0 1 0,1 1 0,-1 0 0,1 1 0,-1 1 0,1 1 0,30 8 0,-43-9 0,-1 1 0,1-1 0,0 1 0,0 0 0,-1 0 0,0 0 0,0 0 0,0 1 0,0 0 0,0-1 0,-1 2 0,1-1 0,-1 0 0,0 1 0,0-1 0,-1 1 0,1 0 0,-1 0 0,0 0 0,-1 0 0,1 0 0,-1 0 0,1 9 0,1 11 0,-1 0 0,-2 1 0,-4 44 0,2-38 0,2-22-65,-1-1 0,0 1 0,0-1 0,-1 0 0,-1 1 0,1-1 0,-1 0 0,-1 0 0,0-1 0,0 1 0,0-1 0,-1 0 0,-1 0 0,1 0 0,-1-1 0,-1 1 0,1-2 0,-1 1 0,0-1 0,-10 7 0,-9 5-6761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02.447"/>
    </inkml:context>
    <inkml:brush xml:id="br0">
      <inkml:brushProperty name="width" value="0.035" units="cm"/>
      <inkml:brushProperty name="height" value="0.035" units="cm"/>
      <inkml:brushProperty name="color" value="#E71224"/>
    </inkml:brush>
  </inkml:definitions>
  <inkml:trace contextRef="#ctx0" brushRef="#br0">220 0 24575,'2'25'0,"1"-1"0,0 0 0,2 0 0,8 25 0,6 26 0,19 163 0,7 246 0,-37-423 0,-2-37 0,-3-21 0,-1-9 0,7-88 0,-5-169 0,-5 149 0,3-28 0,-6-185 0,4 325 0,0-1 0,0 1 0,0-1 0,-1 1 0,1-1 0,-1 1 0,1-1 0,-1 1 0,0-1 0,0 1 0,0 0 0,-1 0 0,1-1 0,0 1 0,-1 0 0,1 0 0,-1 0 0,0 1 0,0-1 0,-2-2 0,2 3 0,0 1 0,0-1 0,0 1 0,0 0 0,0 0 0,0 0 0,0 0 0,0 0 0,0 0 0,1 0 0,-1 0 0,0 1 0,0-1 0,0 1 0,0 0 0,0-1 0,1 1 0,-1 0 0,0 0 0,1 0 0,-1 0 0,0 0 0,1 0 0,-1 1 0,1-1 0,0 1 0,-2 1 0,-23 27 0,1 1 0,1 2 0,2 0 0,-23 48 0,33-61 0,-18 32 0,1 2 0,4 0 0,-32 96 0,55-144 0,1 0 0,-1 0 0,1 0 0,1-1 0,-1 1 0,1 0 0,0 0 0,1 10 0,0-14 0,-1 0 0,1 1 0,0-1 0,0 0 0,0 0 0,0 0 0,0 0 0,1-1 0,-1 1 0,1 0 0,-1 0 0,1-1 0,-1 1 0,1-1 0,0 1 0,0-1 0,0 0 0,0 0 0,0 0 0,0 0 0,0 0 0,0 0 0,0 0 0,0-1 0,5 1 0,22 4 0,1-2 0,0-1 0,0-1 0,0-1 0,0-2 0,0-1 0,51-13 0,-63 12-97,-1-1-1,1 0 1,-1-2-1,-1 0 1,1-1-1,-1-1 1,-1 0-1,0-1 1,0 0-1,-1-2 1,0 1-1,-1-2 0,21-24 1,-22 19-6729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03.640"/>
    </inkml:context>
    <inkml:brush xml:id="br0">
      <inkml:brushProperty name="width" value="0.035" units="cm"/>
      <inkml:brushProperty name="height" value="0.035" units="cm"/>
      <inkml:brushProperty name="color" value="#E71224"/>
    </inkml:brush>
  </inkml:definitions>
  <inkml:trace contextRef="#ctx0" brushRef="#br0">0 0 24575,'4'152'0,"7"0"0,50 255 0,7-9 0,1 3 0,-49-282 0,-6 1 0,-5 0 0,-14 236 0,-10-185 0,-3 64 0,19-214 0,-1 0 0,-2 0 0,0 1 0,-1-1 0,-1-1 0,-10 31 0,5-24-195,1 1 0,1 0 0,1 0 0,2 0 0,1 1 0,0 39 0,3-42-6631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05"/>
    </inkml:context>
    <inkml:brush xml:id="br0">
      <inkml:brushProperty name="width" value="0.035" units="cm"/>
      <inkml:brushProperty name="height" value="0.035" units="cm"/>
      <inkml:brushProperty name="color" value="#E71224"/>
    </inkml:brush>
  </inkml:definitions>
  <inkml:trace contextRef="#ctx0" brushRef="#br0">308 2 24575,'0'793'0,"0"-786"0,0 0 0,0 0 0,-1 0 0,0 0 0,-3 10 0,-1-13 0,-1-15 0,-2-23 0,7 30 0,-93-659 0,87 603 0,7 53 0,-1 1 0,-1-1 0,1 1 0,-1-1 0,0 1 0,-1 0 0,-4-10 0,6 15 0,0 0 0,1 0 0,-1 0 0,0 0 0,0-1 0,0 1 0,0 0 0,0 0 0,0 1 0,0-1 0,0 0 0,0 0 0,0 0 0,0 1 0,-1-1 0,1 0 0,0 1 0,0 0 0,-1-1 0,1 1 0,0 0 0,-1-1 0,1 1 0,-1 0 0,1 0 0,0 0 0,-1 0 0,1 0 0,0 0 0,-1 1 0,1-1 0,0 0 0,-1 1 0,1-1 0,0 1 0,-1 0 0,1-1 0,0 1 0,0 0 0,0-1 0,-2 3 0,-7 5 0,0 1 0,1 0 0,1 1 0,0 0 0,0 0 0,0 1 0,2 0 0,-7 13 0,8-15 0,0 0 0,1 1 0,0 0 0,1 0 0,0 0 0,1 0 0,0 0 0,0 1 0,1-1 0,1 17 0,0-25 0,1 1 0,-1 0 0,1-1 0,0 1 0,0-1 0,0 0 0,0 1 0,0-1 0,1 0 0,-1 0 0,1 0 0,0 0 0,-1 0 0,1 0 0,0 0 0,0 0 0,0-1 0,0 1 0,0-1 0,1 1 0,-1-1 0,0 0 0,1 0 0,-1 0 0,1 0 0,-1-1 0,1 1 0,3 0 0,8 1 0,1 0 0,-1-1 0,28-1 0,-25-1 0,7 1-170,-1 0-1,0-2 0,0-1 1,0-1-1,0-1 0,-1 0 1,34-15-1,-27 7-6655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05.612"/>
    </inkml:context>
    <inkml:brush xml:id="br0">
      <inkml:brushProperty name="width" value="0.035" units="cm"/>
      <inkml:brushProperty name="height" value="0.035" units="cm"/>
      <inkml:brushProperty name="color" value="#E71224"/>
    </inkml:brush>
  </inkml:definitions>
  <inkml:trace contextRef="#ctx0" brushRef="#br0">88 0 24575,'1'0'0,"-1"1"0,0-1 0,1 0 0,-1 0 0,1 0 0,-1 0 0,0 1 0,1-1 0,-1 0 0,1 0 0,-1 1 0,0-1 0,1 0 0,-1 1 0,0-1 0,0 0 0,1 1 0,-1-1 0,0 0 0,0 1 0,1-1 0,-1 0 0,0 1 0,0-1 0,0 1 0,0-1 0,0 1 0,0-1 0,0 0 0,0 1 0,0-1 0,0 1 0,0-1 0,0 1 0,0-1 0,0 1 0,0-1 0,0 0 0,0 1 0,0-1 0,-1 1 0,1 0 0,-9 23 0,-7 9 0,1 1 0,2 1 0,1 0 0,2 1 0,-6 37 0,14-62 0,1-1 0,1 1 0,0 0 0,0 0 0,1 0 0,0-1 0,1 1 0,0-1 0,7 18 0,-6-21 0,0-1 0,1 0 0,-1 1 0,1-1 0,1-1 0,-1 1 0,1-1 0,0 1 0,0-1 0,1-1 0,0 1 0,-1-1 0,2 0 0,-1 0 0,13 5 0,-2-1 0,0 1 0,2-1 0,-1-1 0,1-1 0,37 8 0,-51-13 0,0-1 0,0 1 0,-1-1 0,1 0 0,0-1 0,0 1 0,0-1 0,-1 0 0,1 0 0,0 0 0,-1-1 0,1 1 0,-1-1 0,0-1 0,1 1 0,-1 0 0,0-1 0,0 0 0,-1 0 0,1 0 0,-1 0 0,1-1 0,-1 1 0,0-1 0,5-8 0,-2-1 0,1 0 0,-2-1 0,0 0 0,-1 0 0,0-1 0,-1 1 0,-1-1 0,0 1 0,-1-1 0,0 0 0,-1 0 0,-1 1 0,-1-1 0,0 0 0,-1 1 0,0-1 0,-1 1 0,-7-17 0,6 22 9,-1 1-1,0 0 1,0 1-1,-1-1 1,0 1 0,-1 0-1,1 1 1,-1 0-1,0 0 1,-1 0-1,1 1 1,-1 1-1,-14-6 1,-3-1-380,-1 2-1,0 0 1,-41-6 0,18 7-6455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1:04.033"/>
    </inkml:context>
    <inkml:brush xml:id="br0">
      <inkml:brushProperty name="width" value="0.05" units="cm"/>
      <inkml:brushProperty name="height" value="0.05" units="cm"/>
    </inkml:brush>
  </inkml:definitions>
  <inkml:trace contextRef="#ctx0" brushRef="#br0">1 0 92,'0'4'332,"0"-1"-260,0 0-84,0 0-8,3 1-360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46.370"/>
    </inkml:context>
    <inkml:brush xml:id="br0">
      <inkml:brushProperty name="width" value="0.035" units="cm"/>
      <inkml:brushProperty name="height" value="0.035" units="cm"/>
      <inkml:brushProperty name="color" value="#E71224"/>
    </inkml:brush>
  </inkml:definitions>
  <inkml:trace contextRef="#ctx0" brushRef="#br0">1204 2 24575,'-77'-1'0,"-134"6"0,186-2 0,1 1 0,0 0 0,1 2 0,-1 1 0,1 1 0,-35 17 0,35-13 0,-49 26 0,-1-3 0,-140 47 0,165-69-273,1 3 0,0 2 0,1 2 0,-69 40 0,85-39-6553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47.384"/>
    </inkml:context>
    <inkml:brush xml:id="br0">
      <inkml:brushProperty name="width" value="0.035" units="cm"/>
      <inkml:brushProperty name="height" value="0.035" units="cm"/>
      <inkml:brushProperty name="color" value="#E71224"/>
    </inkml:brush>
  </inkml:definitions>
  <inkml:trace contextRef="#ctx0" brushRef="#br0">1 79 24575,'3'-2'0,"0"-1"0,1 1 0,-1-1 0,1 1 0,0 0 0,0 0 0,0 1 0,0-1 0,0 1 0,0 0 0,8-1 0,52-3 0,-41 5 0,97-1 0,-89 3 0,-1-1 0,0-2 0,1-1 0,-1-1 0,0-2 0,57-16 0,-73 15 0,-8 4 0,-1-1 0,1 1 0,-1 0 0,1 0 0,0 1 0,9-1 0,-13 2 0,0 0 0,-1 0 0,1 0 0,-1 0 0,1 1 0,-1-1 0,1 1 0,-1-1 0,0 1 0,1 0 0,-1-1 0,0 1 0,1 0 0,-1 0 0,0 0 0,0 0 0,0 0 0,0 0 0,0 0 0,0 1 0,0-1 0,0 0 0,0 0 0,0 1 0,-1-1 0,1 1 0,-1-1 0,1 1 0,-1-1 0,1 1 0,-1 1 0,2 7 0,0 0 0,-1 0 0,0 0 0,-1 0 0,0 0 0,-1 0 0,0 0 0,0 0 0,-1 0 0,0 0 0,-4 10 0,-8 19 0,-27 52 0,16-37 0,-16 42 0,-35 127 0,59-132-1365,13-54-5461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47.906"/>
    </inkml:context>
    <inkml:brush xml:id="br0">
      <inkml:brushProperty name="width" value="0.035" units="cm"/>
      <inkml:brushProperty name="height" value="0.035" units="cm"/>
      <inkml:brushProperty name="color" value="#E71224"/>
    </inkml:brush>
  </inkml:definitions>
  <inkml:trace contextRef="#ctx0" brushRef="#br0">1 33 24575,'0'-6'0,"5"-1"0,8 1 0,6 0 0,16 3 0,8 0 0,7 2 0,0 0 0,8 7 0,-1 1 0,1 0 0,-5 4 0,0 5 0,-4 1 0,-4-4 0,0-3 0,-3-3 0,-7-4-8191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07.405"/>
    </inkml:context>
    <inkml:brush xml:id="br0">
      <inkml:brushProperty name="width" value="0.035" units="cm"/>
      <inkml:brushProperty name="height" value="0.035" units="cm"/>
      <inkml:brushProperty name="color" value="#E71224"/>
    </inkml:brush>
  </inkml:definitions>
  <inkml:trace contextRef="#ctx0" brushRef="#br0">1 0 24575,'863'47'0,"-130"-1"0,780-42 0,-769-7 0,4994 3 0,-4850 58 0,-284-8 0,1312-28 0,-1187-27 0,-395 5 0,398 1 0,-291 36 0,-3 34 0,-407-66 0,311 66-476,-288-59-413,52 12-5937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15.710"/>
    </inkml:context>
    <inkml:brush xml:id="br0">
      <inkml:brushProperty name="width" value="0.035" units="cm"/>
      <inkml:brushProperty name="height" value="0.035" units="cm"/>
      <inkml:brushProperty name="color" value="#E71224"/>
    </inkml:brush>
  </inkml:definitions>
  <inkml:trace contextRef="#ctx0" brushRef="#br0">1320 12 24575,'-6'-2'0,"0"0"0,-1 0 0,1 0 0,-1 1 0,1 0 0,-1 0 0,1 0 0,-1 1 0,0 0 0,1 1 0,-10 1 0,-78 20 0,56-11 0,-280 79 0,25-5 0,215-65 0,2 3 0,1 4 0,-115 57 0,141-58-1365,28-15-5461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6:17.368"/>
    </inkml:context>
    <inkml:brush xml:id="br0">
      <inkml:brushProperty name="width" value="0.035" units="cm"/>
      <inkml:brushProperty name="height" value="0.035" units="cm"/>
      <inkml:brushProperty name="color" value="#E71224"/>
    </inkml:brush>
  </inkml:definitions>
  <inkml:trace contextRef="#ctx0" brushRef="#br0">0 542 24575,'168'2'0,"180"-4"0,-331 0 0,0 0 0,0-1 0,0-1 0,0 0 0,0-2 0,-1 0 0,0 0 0,0-2 0,-1 0 0,0 0 0,0-2 0,-1 1 0,0-2 0,-1 0 0,0-1 0,-1 0 0,21-27 0,-27 30 0,0 0 0,-1 0 0,0-1 0,-1 0 0,1 0 0,-2 0 0,1 0 0,-2-1 0,1 1 0,-2-1 0,1 0 0,-1 0 0,-1 1 0,-1-17 0,1 18 0,-1 1 0,-1-1 0,0 0 0,0 1 0,0 0 0,-1 0 0,-1-1 0,1 2 0,-1-1 0,0 0 0,-1 1 0,0 0 0,0 0 0,-1 0 0,1 1 0,-2-1 0,1 2 0,-8-7 0,0 3 0,0 1 0,-1 1 0,1 0 0,-1 1 0,-1 0 0,1 2 0,-1-1 0,0 2 0,-28-3 0,5 4 0,0 1 0,-76 10 0,107-8 0,-1 1 0,1 1 0,0-1 0,-1 1 0,1 1 0,1 0 0,-1 0 0,0 0 0,-7 7 0,12-9 0,-1 0 0,1 1 0,-1 0 0,1 0 0,0 0 0,0 0 0,0 1 0,1-1 0,-1 1 0,1 0 0,0-1 0,0 1 0,0 0 0,0 0 0,1 0 0,-1 1 0,1-1 0,0 0 0,0 7 0,1-9 0,1 0 0,-1 0 0,1 0 0,0 0 0,0 0 0,0 0 0,0-1 0,0 1 0,0 0 0,0 0 0,0-1 0,1 1 0,-1-1 0,1 1 0,-1-1 0,1 0 0,0 1 0,0-1 0,-1 0 0,4 1 0,46 21 0,-37-17 0,11 3 14,1-1 0,0-1 0,0-1 0,1-1 0,34 1 0,139-3-683,-150-4-111,-2 0-6046</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19.963"/>
    </inkml:context>
    <inkml:brush xml:id="br0">
      <inkml:brushProperty name="width" value="0.035" units="cm"/>
      <inkml:brushProperty name="height" value="0.035" units="cm"/>
      <inkml:brushProperty name="color" value="#E71224"/>
    </inkml:brush>
  </inkml:definitions>
  <inkml:trace contextRef="#ctx0" brushRef="#br0">0 159 24575,'10293'0'0,"-9710"-15"0,-79 0 0,-22 12 0,661-14 0,-616 8 0,68-3 0,-117-40 67,-246 21-1499,-190 27-5394</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13.208"/>
    </inkml:context>
    <inkml:brush xml:id="br0">
      <inkml:brushProperty name="width" value="0.035" units="cm"/>
      <inkml:brushProperty name="height" value="0.035" units="cm"/>
      <inkml:brushProperty name="color" value="#E71224"/>
    </inkml:brush>
  </inkml:definitions>
  <inkml:trace contextRef="#ctx0" brushRef="#br0">0 1 24575,'8'0'0,"-1"1"0,0 0 0,1 1 0,-1 0 0,0 0 0,0 0 0,0 1 0,0 0 0,-1 1 0,1-1 0,-1 1 0,0 1 0,0-1 0,0 1 0,-1 0 0,5 5 0,10 12 0,-1 1 0,25 39 0,-42-59 0,45 72 0,-4 2 0,-3 2 0,49 138 0,56 266 0,-107-347 0,30 179 0,-37-152 0,-9-38 0,9 187 0,-19-144 0,6 229 0,-19-333 0,2 1 0,2-1 0,4 0 0,25 107 0,61 184 0,-78-270-1365,-10-47-5461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14.313"/>
    </inkml:context>
    <inkml:brush xml:id="br0">
      <inkml:brushProperty name="width" value="0.035" units="cm"/>
      <inkml:brushProperty name="height" value="0.035" units="cm"/>
      <inkml:brushProperty name="color" value="#E71224"/>
    </inkml:brush>
  </inkml:definitions>
  <inkml:trace contextRef="#ctx0" brushRef="#br0">269 80 24575,'-1'8'0,"0"0"0,0-1 0,-1 0 0,1 1 0,-2-1 0,-5 13 0,-6 22 0,-1 46 0,4 1 0,4 0 0,7 136 0,1-890 0,-1 665 0,1 0 0,-1-1 0,0 1 0,0 0 0,0-1 0,0 1 0,0 0 0,0-1 0,0 1 0,0 0 0,0-1 0,0 1 0,0-1 0,0 1 0,0 0 0,0-1 0,0 1 0,0 0 0,0-1 0,0 1 0,0-1 0,0 1 0,-1 0 0,1-1 0,0 1 0,0 0 0,-1 0 0,1-1 0,0 1 0,0 0 0,-1-1 0,1 1 0,0 0 0,0 0 0,-1 0 0,1-1 0,0 1 0,-1 0 0,1 0 0,-1 0 0,-12 13 0,-12 36 0,23-45 0,-143 318 0,143-316 0,-1-1 0,1 2 0,0-1 0,0 0 0,1 0 0,0 0 0,-1 12 0,2-16 0,0 0 0,0 0 0,1-1 0,-1 1 0,1 0 0,0 0 0,-1-1 0,1 1 0,0 0 0,0-1 0,0 1 0,0-1 0,0 1 0,0-1 0,1 1 0,-1-1 0,0 0 0,1 0 0,-1 1 0,1-1 0,-1 0 0,1 0 0,0-1 0,-1 1 0,1 0 0,0-1 0,0 1 0,-1 0 0,1-1 0,2 0 0,28 6 0,1-2 0,0-2 0,0-1 0,-1-1 0,37-5 0,14 0 0,-32 4-1365,-9 0-5461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15.089"/>
    </inkml:context>
    <inkml:brush xml:id="br0">
      <inkml:brushProperty name="width" value="0.035" units="cm"/>
      <inkml:brushProperty name="height" value="0.035" units="cm"/>
      <inkml:brushProperty name="color" value="#E71224"/>
    </inkml:brush>
  </inkml:definitions>
  <inkml:trace contextRef="#ctx0" brushRef="#br0">1 817 24575,'5'-2'0,"1"0"0,-1 0 0,0 0 0,0-1 0,0 1 0,0-1 0,-1 0 0,1-1 0,-1 1 0,1-1 0,-1 0 0,4-5 0,0 2 0,10-11 0,-1 0 0,-1-2 0,-1 1 0,-1-2 0,-1 0 0,-1 0 0,0-2 0,-2 1 0,0-1 0,-2-1 0,-1 1 0,7-37 0,-5 10 0,-3 0 0,-2 0 0,-2 0 0,-3-1 0,-7-63 0,6 109 0,1-1 0,-1 1 0,1 0 0,-1 0 0,-1 0 0,1 0 0,-1 0 0,0 0 0,0 1 0,0-1 0,-1 1 0,1 0 0,-1 0 0,-8-6 0,11 9 0,0 0 0,-1 0 0,1 0 0,-1 0 0,1 0 0,-1 0 0,0 0 0,0 0 0,1 1 0,-1-1 0,0 1 0,0-1 0,1 1 0,-1 0 0,0 0 0,0 0 0,0 0 0,0 0 0,1 0 0,-1 0 0,0 0 0,0 1 0,0-1 0,1 1 0,-1 0 0,0-1 0,0 1 0,1 0 0,-1 0 0,1 0 0,-1 0 0,1 0 0,-1 0 0,1 0 0,0 1 0,-1-1 0,1 1 0,0-1 0,0 1 0,0-1 0,0 1 0,0-1 0,0 1 0,1 0 0,-1-1 0,0 3 0,-4 12 0,1 1 0,1-1 0,0 1 0,2 0 0,-1 0 0,2-1 0,0 1 0,1 0 0,4 19 0,-4-32 10,-1-1 0,1 1 0,0-1 0,0 0 0,0 1 0,0-1 0,1 0 0,-1 0 0,1 0 0,0 0 0,3 5 0,-4-7-50,0 0 0,0-1 0,0 1-1,0 0 1,0-1 0,0 1 0,0 0 0,0-1 0,0 1 0,0-1 0,0 1-1,0-1 1,0 0 0,0 0 0,1 1 0,-1-1 0,0 0 0,0 0-1,0 0 1,0 0 0,1 0 0,-1 0 0,0-1 0,0 1 0,0 0-1,0-1 1,0 1 0,0 0 0,0-1 0,0 1 0,0-1 0,0 0 0,0 1-1,0-1 1,0 0 0,1-1 0,15-15-6786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1:05.007"/>
    </inkml:context>
    <inkml:brush xml:id="br0">
      <inkml:brushProperty name="width" value="0.05" units="cm"/>
      <inkml:brushProperty name="height" value="0.05" units="cm"/>
    </inkml:brush>
  </inkml:definitions>
  <inkml:trace contextRef="#ctx0" brushRef="#br0">26 0 80,'-1'15'949,"-7"5"-949,8-18 13,-1 1-1,0 0 0,0-1 1,0 1-1,0-1 1,-1 1-1,1-1 0,-1 1 1,0-1-1,-3 4 1050,16-10-217,-11 7-849,0-2 3,0-8-1837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17.219"/>
    </inkml:context>
    <inkml:brush xml:id="br0">
      <inkml:brushProperty name="width" value="0.035" units="cm"/>
      <inkml:brushProperty name="height" value="0.035" units="cm"/>
      <inkml:brushProperty name="color" value="#E71224"/>
    </inkml:brush>
  </inkml:definitions>
  <inkml:trace contextRef="#ctx0" brushRef="#br0">0 1 24575,'15'15'0,"-2"1"0,0 1 0,-1 0 0,-1 1 0,17 37 0,32 101 0,-53-138 0,18 63 0,28 158 0,-11 88 0,-36-278 0,-1-25 0,-5-24 0,1 0 0,-1 0 0,0 0 0,0 0 0,0 0 0,0 0 0,1 0 0,-1 0 0,0 0 0,0 0 0,0 0 0,1 0 0,-1 0 0,0 0 0,0 0 0,0 0 0,1 0 0,-1 0 0,0 0 0,0-1 0,0 1 0,0 0 0,1 0 0,-1 0 0,0 0 0,0 0 0,0 0 0,0 0 0,0-1 0,0 1 0,1 0 0,-1 0 0,0 0 0,0 0 0,0-1 0,0 1 0,0 0 0,0 0 0,0 0 0,0 0 0,0-1 0,0 1 0,0 0 0,0 0 0,0 0 0,0-1 0,0 1 0,0 0 0,0 0 0,0-1 0,6-47 0,-16-162 0,1-350 0,9 556 0,0 0 0,1 1 0,-1-1 0,1 0 0,0 0 0,0 0 0,0 0 0,0 0 0,1 1 0,0-1 0,0 1 0,0-1 0,0 1 0,0 0 0,0-1 0,1 1 0,0 1 0,0-1 0,0 0 0,0 0 0,0 1 0,4-3 0,-2 3 0,1 0 0,-1 0 0,1 1 0,-1-1 0,1 1 0,-1 0 0,1 1 0,0 0 0,0-1 0,-1 2 0,1-1 0,0 1 0,0 0 0,10 3 0,-6-1 0,0 1 0,0 0 0,-1 1 0,1 0 0,-1 1 0,0 0 0,-1 0 0,1 1 0,-1 0 0,0 1 0,-1-1 0,0 2 0,0-1 0,-1 1 0,0 0 0,0 0 0,-1 0 0,0 1 0,-1 0 0,0 0 0,-1 0 0,0 0 0,0 1 0,1 16 0,-3-20 0,0 0 0,0 0 0,0 1 0,-1-1 0,-1 0 0,1 1 0,-1-1 0,0 0 0,-1 0 0,1 0 0,-2 1 0,1-2 0,-1 1 0,0 0 0,0-1 0,-1 1 0,0-1 0,0 0 0,0 0 0,-1 0 0,0-1 0,0 0 0,0 0 0,-1 0 0,1 0 0,-1-1 0,0 0 0,-1 0 0,1-1 0,-1 0 0,0 0 0,1 0 0,-1-1 0,0 0 0,-1 0 0,-6 0 0,-20 2-1365,4-2-5461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17.750"/>
    </inkml:context>
    <inkml:brush xml:id="br0">
      <inkml:brushProperty name="width" value="0.035" units="cm"/>
      <inkml:brushProperty name="height" value="0.035" units="cm"/>
      <inkml:brushProperty name="color" value="#E71224"/>
    </inkml:brush>
  </inkml:definitions>
  <inkml:trace contextRef="#ctx0" brushRef="#br0">1 1 24575,'2'0'0,"1"1"0,-1-1 0,1 1 0,-1-1 0,0 1 0,1 0 0,-1 0 0,0 0 0,0 0 0,0 1 0,0-1 0,0 1 0,0-1 0,0 1 0,0-1 0,0 1 0,-1 0 0,1 0 0,1 3 0,25 44 0,-25-43 0,12 28 0,-2 0 0,-1 1 0,10 49 0,12 116 0,-11-52 0,22 168 0,9 51 0,-10-214 59,-22-82-1483,-11-33-5402</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24.625"/>
    </inkml:context>
    <inkml:brush xml:id="br0">
      <inkml:brushProperty name="width" value="0.035" units="cm"/>
      <inkml:brushProperty name="height" value="0.035" units="cm"/>
      <inkml:brushProperty name="color" value="#E71224"/>
    </inkml:brush>
  </inkml:definitions>
  <inkml:trace contextRef="#ctx0" brushRef="#br0">2 72 24575,'3'29'0,"0"-1"0,2 0 0,1 0 0,1-1 0,20 47 0,3 17 0,-4 17 0,-5 1 0,-4 1 0,-5 1 0,-5 0 0,-10 146 0,3-321 0,-4 0 0,-17-100 0,-45-153 0,40 225 0,15 58 0,2-1 0,0-1 0,3 1 0,-4-58 0,10 83 0,0 1 0,1-1 0,0 0 0,1 1 0,0-1 0,0 1 0,1-1 0,0 1 0,1 0 0,0 0 0,1 1 0,-1-1 0,1 1 0,1 0 0,0 0 0,0 1 0,1 0 0,-1 0 0,1 0 0,1 1 0,14-10 0,-9 8 0,1 1 0,1 0 0,-1 1 0,1 0 0,0 1 0,0 1 0,0 1 0,1 0 0,-1 1 0,1 0 0,0 1 0,-1 1 0,1 1 0,0 0 0,-1 1 0,26 6 0,-36-5 0,1-1 0,-1 1 0,0 0 0,0 1 0,0-1 0,0 1 0,-1 0 0,1 0 0,-1 0 0,0 1 0,0 0 0,-1-1 0,1 1 0,-1 1 0,0-1 0,0 0 0,-1 1 0,0-1 0,0 1 0,0 0 0,0 0 0,0 11 0,3 13 0,-2 1 0,-1 1 0,-2 35 0,-1-39 0,1-2 0,-8 183 0,7-204-49,0-1 1,-1 0-1,1 1 0,-1-1 0,0 0 1,0 0-1,0 0 0,0-1 0,-1 1 1,0 0-1,1-1 0,-1 0 0,-1 0 1,1 0-1,0 0 0,-1 0 0,1 0 1,-1-1-1,0 0 0,0 0 0,0 0 1,0 0-1,0-1 0,-1 1 0,1-1 0,0 0 1,-6 0-1,-16 5-6777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25.621"/>
    </inkml:context>
    <inkml:brush xml:id="br0">
      <inkml:brushProperty name="width" value="0.035" units="cm"/>
      <inkml:brushProperty name="height" value="0.035" units="cm"/>
      <inkml:brushProperty name="color" value="#E71224"/>
    </inkml:brush>
  </inkml:definitions>
  <inkml:trace contextRef="#ctx0" brushRef="#br0">1 33 24575,'5'-4'0,"0"1"0,1-1 0,-1 1 0,1 0 0,0 1 0,0-1 0,0 1 0,0 0 0,0 1 0,0 0 0,1 0 0,10-1 0,-3 1 0,0 1 0,0 0 0,1 1 0,21 4 0,-32-5 0,0 1 0,-1 0 0,1 1 0,-1-1 0,1 0 0,-1 1 0,0 0 0,1 0 0,-1 0 0,0 0 0,0 1 0,-1-1 0,1 1 0,0-1 0,-1 1 0,1 0 0,-1 0 0,0 0 0,0 1 0,0-1 0,-1 0 0,1 1 0,-1-1 0,2 7 0,0 7 0,0 0 0,-2 0 0,0-1 0,-1 28 0,-1-31 0,0 0 0,1 0 0,1 0 0,0 0 0,1 0 0,6 20 0,-4-24 0,1-1 0,1 1 0,0-1 0,0 0 0,1 0 0,11 11 0,-10-12 0,-1 0 0,-1 0 0,1 1 0,-1 0 0,9 16 0,-14-20 0,1-1 0,-1 1 0,0-1 0,0 1 0,-1 0 0,1-1 0,-1 1 0,0 0 0,0-1 0,0 1 0,0 0 0,-1-1 0,1 1 0,-1 0 0,0-1 0,0 1 0,0-1 0,-1 1 0,1-1 0,-4 5 0,2-4 5,0 1 1,0 0-1,-1-1 0,0 0 0,0 1 0,0-2 0,0 1 0,-1 0 1,1-1-1,-1 0 0,0 0 0,0 0 0,0-1 0,0 1 1,-1-1-1,1-1 0,-1 1 0,1-1 0,-8 1 0,-10 1-259,-1-1-1,1-1 1,-31-3-1,40 1-195,-14 0-6376</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26.756"/>
    </inkml:context>
    <inkml:brush xml:id="br0">
      <inkml:brushProperty name="width" value="0.035" units="cm"/>
      <inkml:brushProperty name="height" value="0.035" units="cm"/>
      <inkml:brushProperty name="color" value="#E71224"/>
    </inkml:brush>
  </inkml:definitions>
  <inkml:trace contextRef="#ctx0" brushRef="#br0">2 0 24575,'-2'440'0,"5"458"0,9-729 0,62 310 0,-14-137 0,-53-261 0,-5 149 0,-1-7 0,4-182-1365,2-5-5461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28.037"/>
    </inkml:context>
    <inkml:brush xml:id="br0">
      <inkml:brushProperty name="width" value="0.035" units="cm"/>
      <inkml:brushProperty name="height" value="0.035" units="cm"/>
      <inkml:brushProperty name="color" value="#E71224"/>
    </inkml:brush>
  </inkml:definitions>
  <inkml:trace contextRef="#ctx0" brushRef="#br0">172 15 24575,'-3'-2'0,"0"1"0,0-1 0,0 0 0,0 1 0,-1 0 0,1 0 0,0 0 0,-1 0 0,1 0 0,0 1 0,-1-1 0,1 1 0,-1 0 0,1 0 0,-1 0 0,1 0 0,-1 1 0,1 0 0,-1-1 0,-5 4 0,-69 24 0,75-27 0,2 0 0,1-1 0,-1 0 0,0 1 0,0-1 0,0 1 0,0-1 0,1 1 0,-1-1 0,0 1 0,1 0 0,-1-1 0,0 1 0,1 0 0,-1-1 0,1 1 0,-1 0 0,1 0 0,-1 0 0,1 0 0,-1-1 0,1 1 0,0 0 0,0 0 0,-1 0 0,1 0 0,0 0 0,0 0 0,0 0 0,0 0 0,0 0 0,0 0 0,0 0 0,1 0 0,-1-1 0,0 1 0,0 0 0,1 0 0,-1 0 0,0 0 0,1 0 0,-1-1 0,2 2 0,28 36 0,-22-30 0,21 28 0,-2 1 0,-2 1 0,-1 1 0,-2 1 0,-1 1 0,-3 1 0,21 68 0,-32-87 0,-4-12 0,1-1 0,-1 0 0,1 0 0,1 0 0,6 10 0,-11-19 0,1-1 0,-1 1 0,1 0 0,-1-1 0,1 1 0,0 0 0,-1-1 0,1 1 0,0 0 0,-1-1 0,1 1 0,0-1 0,0 1 0,-1-1 0,1 0 0,0 1 0,0-1 0,0 0 0,0 0 0,0 1 0,-1-1 0,1 0 0,0 0 0,0 0 0,0 0 0,0 0 0,0 0 0,0 0 0,0-1 0,-1 1 0,1 0 0,0 0 0,0-1 0,0 1 0,0 0 0,-1-1 0,1 1 0,0-1 0,0 1 0,-1-1 0,1 0 0,0 1 0,-1-1 0,1 1 0,0-2 0,27-39 0,-23 33 0,0 0 0,1 0 0,-1 1 0,2 0 0,-1 1 0,1-1 0,0 1 0,0 1 0,1-1 0,0 1 0,0 0 0,10-4 0,-16 8 0,1 0 0,0-1 0,-1 1 0,1 0 0,0 1 0,0-1 0,0 0 0,0 1 0,-1 0 0,1 0 0,0-1 0,0 2 0,0-1 0,0 0 0,0 1 0,0-1 0,-1 1 0,1 0 0,0 0 0,0 0 0,-1 0 0,1 0 0,0 1 0,-1-1 0,0 1 0,1-1 0,-1 1 0,0 0 0,0 0 0,0 0 0,0 0 0,0 1 0,0-1 0,-1 1 0,1-1 0,-1 1 0,1-1 0,0 6 0,3 4 17,-1 1 0,-1 0 1,-1 0-1,0 1 0,0-1 0,-1 27 0,-1-29-166,-1-1 1,0 0-1,0 0 1,-1 1-1,0-1 1,-1 0-1,0-1 1,0 1-1,-8 14 1,-4-4-6678</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28.443"/>
    </inkml:context>
    <inkml:brush xml:id="br0">
      <inkml:brushProperty name="width" value="0.035" units="cm"/>
      <inkml:brushProperty name="height" value="0.035" units="cm"/>
      <inkml:brushProperty name="color" value="#E71224"/>
    </inkml:brush>
  </inkml:definitions>
  <inkml:trace contextRef="#ctx0" brushRef="#br0">1 0 24575,'5'0'0,"7"0"0,7 11 0,11 19 0,0 21 0,1 7 0,0 9 0,-5-1 0,-8-1 0,-5-6 0,-6-9 0,-5-6 0,-1-6 0,-2-4 0,0-8-8191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30.685"/>
    </inkml:context>
    <inkml:brush xml:id="br0">
      <inkml:brushProperty name="width" value="0.035" units="cm"/>
      <inkml:brushProperty name="height" value="0.035" units="cm"/>
      <inkml:brushProperty name="color" value="#E71224"/>
    </inkml:brush>
  </inkml:definitions>
  <inkml:trace contextRef="#ctx0" brushRef="#br0">12264 188 24575,'0'-1'0,"0"0"0,0 0 0,-1-1 0,1 1 0,-1 0 0,1 0 0,-1 0 0,1-1 0,-1 1 0,1 0 0,-1 0 0,0 0 0,0 0 0,0 0 0,0 0 0,1 0 0,-1 1 0,0-1 0,0 0 0,-1 0 0,1 1 0,0-1 0,0 0 0,0 1 0,-2-1 0,-35-10 0,34 10 0,-87-12 0,-1 4 0,-163 4 0,162 5 0,-292 3 0,-276-5 0,184-45 0,-36-1 0,-518 47 0,473 4 0,62-19 0,-24 0 0,-3075 17 0,3282 14 0,46 0 0,127-15 0,61-1 0,0 2 0,1 4 0,-82 16 0,18 5 0,-258 13 0,-146-34 0,140-4 0,199 13 0,-229 45 0,289-28-1365,114-22-5461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32.790"/>
    </inkml:context>
    <inkml:brush xml:id="br0">
      <inkml:brushProperty name="width" value="0.035" units="cm"/>
      <inkml:brushProperty name="height" value="0.035" units="cm"/>
      <inkml:brushProperty name="color" value="#E71224"/>
    </inkml:brush>
  </inkml:definitions>
  <inkml:trace contextRef="#ctx0" brushRef="#br0">1 20 24575,'0'0'0,"0"-1"0,0 0 0,0 0 0,0 0 0,0 0 0,0 1 0,0-1 0,1 0 0,-1 0 0,0 1 0,1-1 0,-1 0 0,0 0 0,1 1 0,-1-1 0,1 0 0,-1 1 0,1-1 0,-1 1 0,1-1 0,0 1 0,-1-1 0,1 1 0,0-1 0,-1 1 0,1-1 0,0 1 0,-1 0 0,1 0 0,0-1 0,0 1 0,0 0 0,-1 0 0,1 0 0,0 0 0,0 0 0,0 0 0,-1 0 0,1 0 0,0 0 0,0 0 0,0 0 0,-1 0 0,1 1 0,0-1 0,0 0 0,-1 0 0,2 1 0,3 1 0,-1-1 0,0 1 0,1 0 0,-1 0 0,0 1 0,0-1 0,5 5 0,5 8 0,-2-1 0,0 2 0,0 0 0,-2 0 0,0 1 0,-1 0 0,0 1 0,6 21 0,3 13 0,18 89 0,1 69 0,15 276 0,-54-460 0,-6-34 0,-10-45 0,-12-43 0,-11-31 0,-47-258 0,86 373 0,1 1 0,1 0 0,0-1 0,0 1 0,1 0 0,5-21 0,-5 27 0,1-1 0,0 1 0,0-1 0,1 1 0,-1 0 0,1 0 0,0 0 0,1 0 0,-1 0 0,1 1 0,0-1 0,0 1 0,0 0 0,1 0 0,5-3 0,10-5 0,0 0 0,1 2 0,0 1 0,0 0 0,1 1 0,0 2 0,1 0 0,0 1 0,-1 2 0,1 0 0,1 1 0,-1 2 0,39 3 0,-56-2 0,0 0 0,0 0 0,0 1 0,0 0 0,0 0 0,0 0 0,-1 1 0,1 0 0,-1 0 0,1 1 0,-1-1 0,0 1 0,-1 0 0,1 0 0,-1 1 0,1 0 0,-1-1 0,-1 1 0,1 1 0,-1-1 0,0 0 0,0 1 0,0 0 0,-1 0 0,0-1 0,0 1 0,0 1 0,0 8 0,3 13 0,-2 0 0,-2 1 0,0-1 0,-7 54 0,6-76-52,-1-1-1,1 1 1,-1-1-1,0 1 1,-1-1-1,1 0 1,-1 1-1,0-1 1,-1 0-1,1 0 1,-1 0-1,0-1 1,0 1-1,0 0 1,-1-1-1,0 0 1,0 0-1,0 0 1,0-1-1,0 1 1,-1-1-1,0 0 1,0 0-1,1 0 0,-10 2 1,-15 4-6774</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33.856"/>
    </inkml:context>
    <inkml:brush xml:id="br0">
      <inkml:brushProperty name="width" value="0.035" units="cm"/>
      <inkml:brushProperty name="height" value="0.035" units="cm"/>
      <inkml:brushProperty name="color" value="#E71224"/>
    </inkml:brush>
  </inkml:definitions>
  <inkml:trace contextRef="#ctx0" brushRef="#br0">405 33 24575,'-1'-2'0,"-1"1"0,0-1 0,1 1 0,-1-1 0,0 1 0,0 0 0,0 0 0,0 0 0,0 0 0,0 0 0,0 0 0,-1 0 0,1 1 0,0-1 0,0 1 0,-1-1 0,1 1 0,-4 0 0,3-1 0,-61-6 0,-111 1 0,149 6 0,20 0 0,1 0 0,-1 0 0,0 0 0,1 1 0,-1 0 0,1 0 0,-1 0 0,1 1 0,-10 3 0,13-3 0,0-1 0,0 1 0,-1 0 0,1 0 0,0 0 0,1 1 0,-1-1 0,0 0 0,1 1 0,-1-1 0,1 1 0,0-1 0,0 1 0,0 0 0,0-1 0,0 1 0,1 0 0,-1 0 0,1 0 0,0 0 0,0 3 0,-1 17 0,1 0 0,1 0 0,1 0 0,9 35 0,30 93 0,-25-98 0,9 38 0,-10-32 0,29 74 0,-43-129 0,1-1 0,-1 0 0,0 0 0,1 1 0,0-1 0,0 0 0,0-1 0,0 1 0,0 0 0,1 0 0,-1-1 0,1 0 0,-1 1 0,1-1 0,0 0 0,0 0 0,0-1 0,0 1 0,7 2 0,-6-3 0,1-1 0,-1 0 0,1 0 0,-1 0 0,1-1 0,-1 1 0,1-1 0,-1 0 0,1 0 0,-1-1 0,0 1 0,0-1 0,0 0 0,7-4 0,10-6 0,2 2 0,37-14 0,-53 22 0,1 0 0,-1 0 0,0 1 0,1-1 0,0 2 0,-1-1 0,1 1 0,-1 0 0,1 0 0,0 1 0,-1 0 0,14 4 0,-18-3 0,0 0 0,-1 0 0,1 0 0,0 0 0,-1 0 0,1 1 0,-1-1 0,0 1 0,0 0 0,0-1 0,0 1 0,0 0 0,-1 0 0,1 0 0,-1 0 0,0 1 0,0-1 0,0 0 0,0 1 0,0-1 0,-1 0 0,0 5 0,2 12 0,-1 1 0,-2 30 0,0-32 0,1-15 7,0 0 0,0 1 0,0-1 0,-1 0 0,0 1 1,0-1-1,0 0 0,0 0 0,-1 0 0,1 0 0,-1 0 0,0 0 0,-1 0 0,1 0 0,0-1 0,-7 7 0,5-7-131,-1 1 0,0-1 1,-1 0-1,1 0 0,0-1 0,-1 0 1,0 0-1,1 0 0,-1-1 0,0 1 1,-11 0-1,-18 1-6702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1:05.621"/>
    </inkml:context>
    <inkml:brush xml:id="br0">
      <inkml:brushProperty name="width" value="0.05" units="cm"/>
      <inkml:brushProperty name="height" value="0.05" units="cm"/>
    </inkml:brush>
  </inkml:definitions>
  <inkml:trace contextRef="#ctx0" brushRef="#br0">0 43 4,'0'0'172,"0"-3"-96,4 0-8,0 3-8,-4-4-4,3 4-16,1-6-12,0 2-12,-1 1-24,1 0-28,-1-4-44,5 1-52,-5 3-92</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35.001"/>
    </inkml:context>
    <inkml:brush xml:id="br0">
      <inkml:brushProperty name="width" value="0.035" units="cm"/>
      <inkml:brushProperty name="height" value="0.035" units="cm"/>
      <inkml:brushProperty name="color" value="#E71224"/>
    </inkml:brush>
  </inkml:definitions>
  <inkml:trace contextRef="#ctx0" brushRef="#br0">0 15 24575,'0'-1'0,"1"0"0,-1 1 0,0-1 0,1 0 0,-1 0 0,1 0 0,-1 1 0,1-1 0,0 0 0,-1 1 0,1-1 0,-1 0 0,1 1 0,0-1 0,0 1 0,-1-1 0,1 1 0,0-1 0,0 1 0,0 0 0,0-1 0,-1 1 0,1 0 0,0 0 0,0-1 0,0 1 0,0 0 0,0 0 0,0 0 0,0 0 0,0 0 0,0 0 0,-1 1 0,2-1 0,35 6 0,-30-3 0,-1 0 0,0 0 0,0 1 0,0 0 0,0 0 0,0 0 0,-1 1 0,0 0 0,0 0 0,8 11 0,39 65 0,-46-69 0,54 101 0,-6 2 0,73 225 0,14 266 0,-92-338 0,31 188 0,-30-208 0,-29-159 0,-3 2 0,5 92 0,-19-143 0,2 1 0,16 55 0,-12-60 0,-2 1 0,-1 0 0,2 54 0,-11 49-1365,2-112-5461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46.835"/>
    </inkml:context>
    <inkml:brush xml:id="br0">
      <inkml:brushProperty name="width" value="0.035" units="cm"/>
      <inkml:brushProperty name="height" value="0.035" units="cm"/>
      <inkml:brushProperty name="color" value="#E71224"/>
    </inkml:brush>
  </inkml:definitions>
  <inkml:trace contextRef="#ctx0" brushRef="#br0">130 1 24575,'-14'20'0,"-3"5"0,-4 4 0,-25 52 0,40-68 0,1 0 0,0 0 0,1 0 0,1 1 0,0-1 0,0 1 0,0 22 0,9 278 0,-5-306 0,0 0 0,1 0 0,0 0 0,1 0 0,0 0 0,0-1 0,0 0 0,1 1 0,0-1 0,1 0 0,0-1 0,0 1 0,0-1 0,0 0 0,1 0 0,0-1 0,1 0 0,-1 0 0,1 0 0,0-1 0,13 7 0,-5-4 0,0-1 0,1 0 0,0-1 0,0 0 0,0-1 0,1-1 0,-1-1 0,1 0 0,28-2 0,-41 0 0,-1 0 0,0 0 0,0 0 0,0-1 0,0 1 0,1-1 0,-1 0 0,0 0 0,0 0 0,0 0 0,-1-1 0,1 1 0,0-1 0,0 0 0,-1 0 0,1 0 0,-1 0 0,0 0 0,1 0 0,-1-1 0,0 1 0,0-1 0,-1 1 0,1-1 0,0 0 0,-1 0 0,0 0 0,1 0 0,-1 0 0,0 0 0,-1 0 0,2-6 0,-2 5 0,0 1 0,0-1 0,-1 0 0,1 1 0,-1-1 0,0 0 0,0 1 0,0-1 0,0 1 0,-1-1 0,0 1 0,1-1 0,-1 1 0,0 0 0,0 0 0,-1 0 0,1 0 0,-1 1 0,1-1 0,-1 0 0,0 1 0,0 0 0,0 0 0,0 0 0,-1 0 0,1 0 0,-7-2 0,3 2-124,0 0 0,-1 0 0,0 0 0,1 1 0,-1 0 0,0 0-1,1 1 1,-1 0 0,0 1 0,-10 1 0,-11 5-6702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48.330"/>
    </inkml:context>
    <inkml:brush xml:id="br0">
      <inkml:brushProperty name="width" value="0.035" units="cm"/>
      <inkml:brushProperty name="height" value="0.035" units="cm"/>
      <inkml:brushProperty name="color" value="#E71224"/>
    </inkml:brush>
  </inkml:definitions>
  <inkml:trace contextRef="#ctx0" brushRef="#br0">1 60 24575,'0'-1'0,"0"0"0,1 0 0,-1 0 0,1 0 0,0 0 0,-1 0 0,1 0 0,0 1 0,0-1 0,-1 0 0,1 0 0,0 0 0,0 1 0,0-1 0,0 0 0,0 1 0,0-1 0,0 1 0,0-1 0,0 1 0,2-1 0,31-9 0,-25 7 0,7-2 0,2-1 0,0 0 0,36-5 0,-51 11 0,0-1 0,0 1 0,1-1 0,-1 1 0,1 0 0,-1 1 0,0-1 0,1 1 0,-1-1 0,0 1 0,0 0 0,0 0 0,1 0 0,-1 0 0,0 1 0,0 0 0,0-1 0,-1 1 0,1 0 0,0 0 0,-1 0 0,5 6 0,0 3 0,-1 0 0,-1 1 0,1 0 0,-2 1 0,0-1 0,0 1 0,-1-1 0,-1 1 0,1 17 0,1 128 0,-5-116 0,-6 396-1365,7-402-5461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18:48.711"/>
    </inkml:context>
    <inkml:brush xml:id="br0">
      <inkml:brushProperty name="width" value="0.035" units="cm"/>
      <inkml:brushProperty name="height" value="0.035" units="cm"/>
      <inkml:brushProperty name="color" value="#E71224"/>
    </inkml:brush>
  </inkml:definitions>
  <inkml:trace contextRef="#ctx0" brushRef="#br0">1 98 24575,'5'0'0,"18"0"0,16 0 0,11 0 0,14 0 0,7-5 0,1-2 0,-6-5 0,-8-6 0,-10 0 0,-12-2 0,-13 2-8191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28.989"/>
    </inkml:context>
    <inkml:brush xml:id="br0">
      <inkml:brushProperty name="width" value="0.035" units="cm"/>
      <inkml:brushProperty name="height" value="0.035" units="cm"/>
      <inkml:brushProperty name="color" value="#E71224"/>
    </inkml:brush>
  </inkml:definitions>
  <inkml:trace contextRef="#ctx0" brushRef="#br0">4 1 24575,'-3'521'0,"6"549"0,41-618 0,38-8 0,-56-289 0,11 266 0,-36 160 0,-4-349 0,2-75 0,3 654 0,56-4 0,88 248 0,-132-947 0,43 474 0,-52 726 0,-9-705 0,4 1295 0,-16-1507 0,-1 4 0,19 936-1365,-2-1305-5461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34.481"/>
    </inkml:context>
    <inkml:brush xml:id="br0">
      <inkml:brushProperty name="width" value="0.035" units="cm"/>
      <inkml:brushProperty name="height" value="0.035" units="cm"/>
      <inkml:brushProperty name="color" value="#E71224"/>
    </inkml:brush>
  </inkml:definitions>
  <inkml:trace contextRef="#ctx0" brushRef="#br0">1 252 24575,'163'-8'0,"268"-48"0,62-4 0,-376 55 0,145-10 0,-85 4 0,67-9 0,-162 12 0,0 3 0,90 7 0,86-4 0,-216-4 0,74-19 0,-81 16 0,1 1 0,0 1 0,49-1 0,276 10 0,-357-2 0,0 1 0,0-1 0,0 1 0,0-1 0,0 1 0,-1 1 0,1-1 0,0 0 0,0 1 0,-1 0 0,1-1 0,-1 2 0,0-1 0,1 0 0,-1 1 0,0-1 0,0 1 0,-1 0 0,1 0 0,0 0 0,-1 0 0,0 0 0,0 1 0,0-1 0,0 1 0,0 0 0,-1-1 0,0 1 0,1 0 0,-2 0 0,2 7 0,2 14 0,-1-1 0,-2 1 0,0-1 0,-4 29 0,2-24 0,-4 750 0,10-695 0,4 1 0,20 85 0,53 163 0,17 88 0,8 301 0,-28-166 0,-64-465 0,81 449 0,-70-403 0,-6 1 0,3 155 0,-21 284 0,-6-279 0,7 155 0,-7 450 0,-48-334 0,26-357 0,-22 113 0,-8 88 0,14-78 0,2-31 0,-5 568 0,43 5 0,4-435 0,-18 87 0,0-8 0,18 1641-1365,-2-2125-5461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47.743"/>
    </inkml:context>
    <inkml:brush xml:id="br0">
      <inkml:brushProperty name="width" value="0.035" units="cm"/>
      <inkml:brushProperty name="height" value="0.035" units="cm"/>
      <inkml:brushProperty name="color" value="#E71224"/>
    </inkml:brush>
  </inkml:definitions>
  <inkml:trace contextRef="#ctx0" brushRef="#br0">190 169 24575,'-11'-1'0,"0"1"0,0 1 0,0 0 0,0 0 0,0 1 0,0 1 0,-10 3 0,17-4 0,0 0 0,1 0 0,-1 0 0,1 0 0,-1 1 0,1 0 0,0-1 0,0 1 0,0 0 0,1 1 0,-1-1 0,1 0 0,0 1 0,0-1 0,0 1 0,0 0 0,0 0 0,1 0 0,0 0 0,0 0 0,-1 7 0,0-2 0,0 0 0,1 1 0,1-1 0,0 1 0,0-1 0,0 1 0,2-1 0,-1 0 0,1 1 0,0-1 0,1 0 0,4 10 0,-4-13 0,0 0 0,0 0 0,1 0 0,0 0 0,0 0 0,1-1 0,0 0 0,-1 0 0,2 0 0,-1-1 0,0 0 0,1 0 0,0 0 0,0 0 0,0-1 0,13 5 0,2-1 0,1 0 0,0-1 0,44 5 0,-57-10 0,0 0 0,0-1 0,0-1 0,0 1 0,0-2 0,0 1 0,0-1 0,0 0 0,-1-1 0,1 0 0,-1 0 0,14-8 0,-8 2 0,-1 1 0,0-2 0,0 0 0,-1 0 0,11-13 0,-17 17 0,-2-1 0,1 1 0,-1-1 0,0 1 0,0-1 0,-1-1 0,0 1 0,0 0 0,0-1 0,-1 1 0,-1-1 0,2-12 0,0-5 0,-1 0 0,-1 0 0,-1 0 0,-2 0 0,-4-26 0,5 45 0,0 0 0,-1 0 0,0 0 0,0 0 0,0 0 0,0 1 0,-1-1 0,0 1 0,0-1 0,-1 1 0,0 0 0,1 0 0,-2 1 0,1-1 0,0 1 0,-1 0 0,0 0 0,0 0 0,0 1 0,0 0 0,-1 0 0,1 0 0,-1 0 0,0 1 0,-10-3 0,-5 1 0,1 1 0,0 1 0,-1 1 0,1 1 0,0 0 0,-28 5 0,38-4 0,0 1 0,0 0 0,0 1 0,0 0 0,0 0 0,1 1 0,-1 0 0,1 1 0,0 0 0,1 0 0,-1 1 0,1 0 0,0 1 0,-10 10 0,-67 95-1365,65-91-5461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32.661"/>
    </inkml:context>
    <inkml:brush xml:id="br0">
      <inkml:brushProperty name="width" value="0.035" units="cm"/>
      <inkml:brushProperty name="height" value="0.035" units="cm"/>
      <inkml:brushProperty name="color" value="#E71224"/>
    </inkml:brush>
  </inkml:definitions>
  <inkml:trace contextRef="#ctx0" brushRef="#br0">0 0 24575,'3347'0'-1365,"-3319"0"-5461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50.277"/>
    </inkml:context>
    <inkml:brush xml:id="br0">
      <inkml:brushProperty name="width" value="0.035" units="cm"/>
      <inkml:brushProperty name="height" value="0.035" units="cm"/>
      <inkml:brushProperty name="color" value="#E71224"/>
    </inkml:brush>
  </inkml:definitions>
  <inkml:trace contextRef="#ctx0" brushRef="#br0">1 156 24575,'0'1'0,"0"-1"0,1 1 0,-1 0 0,1 0 0,-1 0 0,1-1 0,-1 1 0,1 0 0,0-1 0,-1 1 0,1-1 0,0 1 0,-1-1 0,1 1 0,0-1 0,0 1 0,0-1 0,-1 1 0,1-1 0,0 0 0,0 0 0,0 1 0,0-1 0,1 0 0,30 5 0,-26-4 0,153 12 0,216-10 0,-197-6 0,-13 3 0,619-20 0,-724 16 0,0 0 0,0-2 0,77-19 0,44-16 0,1 7 0,2 9 0,359-3 0,-232 28-1365,-280 0-5461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06.168"/>
    </inkml:context>
    <inkml:brush xml:id="br0">
      <inkml:brushProperty name="width" value="0.035" units="cm"/>
      <inkml:brushProperty name="height" value="0.035" units="cm"/>
      <inkml:brushProperty name="color" value="#E71224"/>
    </inkml:brush>
  </inkml:definitions>
  <inkml:trace contextRef="#ctx0" brushRef="#br0">1 171 24575,'2'0'0,"-1"1"0,1-1 0,0 1 0,0 0 0,-1-1 0,1 1 0,-1 0 0,1 0 0,0 0 0,-1 0 0,0 0 0,1 1 0,-1-1 0,0 0 0,1 1 0,-1-1 0,0 1 0,0-1 0,0 1 0,0-1 0,-1 1 0,1 0 0,1 3 0,13 44 0,-15-48 0,17 71 0,1-5 0,-4-1 0,-2 2 0,-4 0 0,1 72 0,-9-139 0,-1 29 0,1-39 0,-2-37 0,-7-32 0,-3 0 0,-44-152 0,56 228 0,-7-27 0,2 0 0,1-1 0,2 1 0,0-1 0,2 0 0,5-38 0,-5 65 0,1-1 0,-1 1 0,1-1 0,-1 1 0,1 0 0,0 0 0,0-1 0,1 1 0,-1 0 0,1 0 0,0 0 0,-1 0 0,1 0 0,1 1 0,-1-1 0,0 0 0,1 1 0,-1 0 0,1 0 0,-1-1 0,1 1 0,0 1 0,0-1 0,0 0 0,0 1 0,5-2 0,-4 2 0,0 1 0,-1-1 0,1 1 0,0 0 0,-1 0 0,1 0 0,0 1 0,0-1 0,-1 1 0,1 0 0,-1 0 0,1 0 0,0 0 0,-1 1 0,0 0 0,1-1 0,-1 1 0,0 0 0,0 1 0,0-1 0,0 0 0,-1 1 0,1 0 0,2 3 0,5 7 0,-1 0 0,0 0 0,-2 1 0,1 0 0,-1 0 0,-1 1 0,-1 0 0,0 0 0,-1 0 0,0 0 0,-2 1 0,1 0 0,-2-1 0,0 1 0,-3 27 0,2-40-44,0 0 0,-1 0 0,0 0 0,1 0 0,-1-1 0,0 1 0,-1 0 0,1 0 0,0-1 0,-1 1 0,0 0 0,1-1 0,-1 0 0,0 1 0,0-1 0,0 0 0,-1 0 0,1 0-1,0 0 1,-1 0 0,1-1 0,-1 1 0,0-1 0,0 0 0,1 0 0,-1 0 0,0 0 0,0 0 0,0 0 0,-5 0 0,-15 2-6782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1:14.319"/>
    </inkml:context>
    <inkml:brush xml:id="br0">
      <inkml:brushProperty name="width" value="0.05" units="cm"/>
      <inkml:brushProperty name="height" value="0.05" units="cm"/>
    </inkml:brush>
  </inkml:definitions>
  <inkml:trace contextRef="#ctx0" brushRef="#br0">0 0 88,'0'0'152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07.108"/>
    </inkml:context>
    <inkml:brush xml:id="br0">
      <inkml:brushProperty name="width" value="0.035" units="cm"/>
      <inkml:brushProperty name="height" value="0.035" units="cm"/>
      <inkml:brushProperty name="color" value="#E71224"/>
    </inkml:brush>
  </inkml:definitions>
  <inkml:trace contextRef="#ctx0" brushRef="#br0">3 1 24575,'-3'131'0,"6"144"0,1-253-13,1 0-1,0 0 0,2-1 1,0 1-1,15 28 0,0 0-1269,-13-26-5543</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07.794"/>
    </inkml:context>
    <inkml:brush xml:id="br0">
      <inkml:brushProperty name="width" value="0.035" units="cm"/>
      <inkml:brushProperty name="height" value="0.035" units="cm"/>
      <inkml:brushProperty name="color" value="#E71224"/>
    </inkml:brush>
  </inkml:definitions>
  <inkml:trace contextRef="#ctx0" brushRef="#br0">0 0 24575,'6'0'0,"6"0"0,7 0 0,10 0 0,6 0 0,3 0 0,-1 0 0,-6 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08.606"/>
    </inkml:context>
    <inkml:brush xml:id="br0">
      <inkml:brushProperty name="width" value="0.035" units="cm"/>
      <inkml:brushProperty name="height" value="0.035" units="cm"/>
      <inkml:brushProperty name="color" value="#E71224"/>
    </inkml:brush>
  </inkml:definitions>
  <inkml:trace contextRef="#ctx0" brushRef="#br0">0 0 24575,'5'0'0,"8"0"0,6 0 0,5 0 0,4 0 0,3 0 0,-5 0-8191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10.901"/>
    </inkml:context>
    <inkml:brush xml:id="br0">
      <inkml:brushProperty name="width" value="0.035" units="cm"/>
      <inkml:brushProperty name="height" value="0.035" units="cm"/>
      <inkml:brushProperty name="color" value="#E71224"/>
    </inkml:brush>
  </inkml:definitions>
  <inkml:trace contextRef="#ctx0" brushRef="#br0">1 0 24575,'5'0'0,"13"0"0,8 0 0,5 0 0,-3 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17.081"/>
    </inkml:context>
    <inkml:brush xml:id="br0">
      <inkml:brushProperty name="width" value="0.035" units="cm"/>
      <inkml:brushProperty name="height" value="0.035" units="cm"/>
      <inkml:brushProperty name="color" value="#E71224"/>
    </inkml:brush>
  </inkml:definitions>
  <inkml:trace contextRef="#ctx0" brushRef="#br0">1 5 24575,'74'-2'0,"-44"0"0,0 1 0,-1 1 0,1 2 0,0 1 0,-1 1 0,41 12 0,-67-16 0,-1 1 0,0 0 0,0-1 0,0 1 0,0 0 0,0 0 0,0 0 0,-1 0 0,1 0 0,0 1 0,0-1 0,-1 1 0,1-1 0,-1 1 0,1-1 0,-1 1 0,0 0 0,0 0 0,1 0 0,-1-1 0,-1 1 0,1 0 0,0 1 0,0-1 0,-1 0 0,1 0 0,-1 0 0,1 0 0,-1 0 0,0 0 0,0 1 0,0-1 0,0 0 0,-1 4 0,-1-2 0,1 1 0,-1 0 0,0 0 0,-1-1 0,1 1 0,-1-1 0,0 0 0,0 0 0,0 0 0,0 0 0,-1 0 0,1-1 0,-8 6 0,8-8 0,1 1 0,0-1 0,-1 1 0,1-1 0,0 1 0,0 0 0,0 0 0,0 0 0,0 0 0,1 0 0,-1 1 0,1-1 0,-1 0 0,1 1 0,0-1 0,0 1 0,0-1 0,0 1 0,0 0 0,1-1 0,-1 1 0,1 0 0,0-1 0,-1 1 0,1 0 0,1 0 0,-1-1 0,0 1 0,1 0 0,-1 0 0,1-1 0,0 1 0,0-1 0,0 1 0,0 0 0,0-1 0,1 0 0,-1 1 0,1-1 0,-1 0 0,1 0 0,0 0 0,0 0 0,0 0 0,2 2 0,18 15 0,1-1 0,1-1 0,0 0 0,1-2 0,1-1 0,0-1 0,34 11 0,18 11 0,-43-18-1365,-5-4-5461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18.563"/>
    </inkml:context>
    <inkml:brush xml:id="br0">
      <inkml:brushProperty name="width" value="0.035" units="cm"/>
      <inkml:brushProperty name="height" value="0.035" units="cm"/>
      <inkml:brushProperty name="color" value="#E71224"/>
    </inkml:brush>
  </inkml:definitions>
  <inkml:trace contextRef="#ctx0" brushRef="#br0">139 291 24575,'2'1'0,"0"1"0,1-1 0,-1 1 0,0 0 0,0 0 0,0 0 0,0 0 0,-1 0 0,1 1 0,0-1 0,-1 1 0,0-1 0,0 1 0,1-1 0,-1 1 0,1 4 0,-2-5 0,9 24 0,-2 0 0,-2 1 0,0 0 0,-1 0 0,-2 0 0,-1 29 0,0-23 0,1 1 0,1-1 0,10 41 0,-5-56 0,-8-18 0,1 0 0,-1 0 0,0 0 0,0 0 0,0 0 0,0 1 0,1-1 0,-1 0 0,0 0 0,0 0 0,0 0 0,0 0 0,1 0 0,-1 0 0,0 0 0,0 0 0,0 0 0,1 0 0,-1 0 0,0 0 0,0 0 0,0 0 0,0 0 0,1 0 0,-1 0 0,0 0 0,0 0 0,0 0 0,1-1 0,-1 1 0,0 0 0,0 0 0,0 0 0,0 0 0,0 0 0,1 0 0,-1-1 0,0 1 0,0 0 0,0 0 0,0 0 0,0 0 0,0 0 0,0-1 0,2-2 0,-1 0 0,0-1 0,0 1 0,0 0 0,0-1 0,-1 1 0,1-1 0,-1-5 0,0-75 0,-4 0 0,-3 0 0,-4 0 0,-4 1 0,-29-93 0,36 142 0,7 27 0,-1-1 0,0 0 0,0 1 0,0 0 0,-1-1 0,0 1 0,-5-8 0,8 14 0,-1 1 0,1-1 0,0 1 0,-1-1 0,1 1 0,0-1 0,-1 1 0,1 0 0,-1-1 0,1 1 0,-1 0 0,1-1 0,-1 1 0,1 0 0,-1-1 0,1 1 0,-1 0 0,0 0 0,1 0 0,-1-1 0,1 1 0,-1 0 0,0 0 0,1 0 0,-1 0 0,1 0 0,-1 0 0,0 0 0,1 0 0,-1 1 0,0-1 0,-15 16 0,-4 29 0,19-43 0,-74 258 0,75-258 0,-1 0 0,1 0 0,-1 0 0,1 0 0,0 0 0,0 0 0,0 0 0,0 0 0,0 0 0,0 0 0,0 0 0,1 0 0,-1 0 0,1 0 0,-1 0 0,1 0 0,0 0 0,0 0 0,0 0 0,0 0 0,0-1 0,0 1 0,1 0 0,-1-1 0,1 1 0,-1-1 0,1 1 0,-1-1 0,1 0 0,0 0 0,0 0 0,-1 0 0,1 0 0,0 0 0,0 0 0,0 0 0,0-1 0,0 1 0,0-1 0,4 1 0,10 1 0,1-1 0,-1 0 0,1-1 0,22-3 0,-11 1 0,240-2-1365,-237 4-5461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54.251"/>
    </inkml:context>
    <inkml:brush xml:id="br0">
      <inkml:brushProperty name="width" value="0.035" units="cm"/>
      <inkml:brushProperty name="height" value="0.035" units="cm"/>
      <inkml:brushProperty name="color" value="#E71224"/>
    </inkml:brush>
  </inkml:definitions>
  <inkml:trace contextRef="#ctx0" brushRef="#br0">2902 1 24575,'-298'265'0,"259"-232"0,-513 379 0,268-211 0,82-61 0,-431 223 0,469-277 0,82-40 0,-1-4 0,-3-4 0,-134 42 0,164-65-682,-107 44-1,123-40-6143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56.580"/>
    </inkml:context>
    <inkml:brush xml:id="br0">
      <inkml:brushProperty name="width" value="0.035" units="cm"/>
      <inkml:brushProperty name="height" value="0.035" units="cm"/>
      <inkml:brushProperty name="color" value="#E71224"/>
    </inkml:brush>
  </inkml:definitions>
  <inkml:trace contextRef="#ctx0" brushRef="#br0">1 163 24575,'0'-2'0,"0"0"0,0-1 0,0 1 0,1 0 0,-1 0 0,1-1 0,-1 1 0,1 0 0,0 0 0,0 0 0,0 0 0,2-3 0,4 4 0,0 18 0,0 38 0,-2 0 0,-3 0 0,-6 65 0,2-14 0,1-77 0,2-1 0,0 0 0,3 0 0,0 0 0,11 36 0,-11-78 0,-1-15 0,-4-108 0,-1 67 0,10-112 0,-5 165 0,0 0 0,1 1 0,1-1 0,0 1 0,1 0 0,1 1 0,0-1 0,1 1 0,1 1 0,0-1 0,23-24 0,-24 30 0,1 0 0,1 0 0,0 1 0,0 0 0,0 1 0,1 1 0,0-1 0,0 2 0,1-1 0,0 2 0,0-1 0,0 2 0,0-1 0,1 2 0,-1 0 0,19-1 0,-18 2 0,0 1 0,0 0 0,0 1 0,0 0 0,0 1 0,0 1 0,0 0 0,16 7 0,-23-7 0,-1 0 0,1 0 0,-1 0 0,0 1 0,0 0 0,0 0 0,-1 1 0,0-1 0,1 1 0,-2 0 0,1 0 0,0 0 0,-1 1 0,0-1 0,0 1 0,-1 0 0,0 0 0,0 0 0,2 7 0,-2-4 0,0 0 0,0 0 0,-1 1 0,0-1 0,0 0 0,-1 1 0,-1-1 0,0 0 0,-2 14 0,2-18 0,-1 0 0,0-1 0,1 1 0,-1 0 0,-1-1 0,1 1 0,-1-1 0,0 0 0,0 0 0,0 0 0,0 0 0,-1-1 0,1 1 0,-1-1 0,0 0 0,0 0 0,0 0 0,-1 0 0,-4 2 0,-11 3 19,-1-1 0,0 0-1,0-1 1,0-2-1,-40 4 1,-109-3-1253,159-5 991,-29-1-6583</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57.284"/>
    </inkml:context>
    <inkml:brush xml:id="br0">
      <inkml:brushProperty name="width" value="0.035" units="cm"/>
      <inkml:brushProperty name="height" value="0.035" units="cm"/>
      <inkml:brushProperty name="color" value="#E71224"/>
    </inkml:brush>
  </inkml:definitions>
  <inkml:trace contextRef="#ctx0" brushRef="#br0">0 1 24575,'0'10'0,"0"15"0,0 12 0,0 7 0,0 5 0,0 5 0,0-1 0,0 1 0,11-9 0,3-7 0,-1-4 0,-2-3 0,-4-2 0,-2 0 0,-2-5-8191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57.781"/>
    </inkml:context>
    <inkml:brush xml:id="br0">
      <inkml:brushProperty name="width" value="0.035" units="cm"/>
      <inkml:brushProperty name="height" value="0.035" units="cm"/>
      <inkml:brushProperty name="color" value="#E71224"/>
    </inkml:brush>
  </inkml:definitions>
  <inkml:trace contextRef="#ctx0" brushRef="#br0">0 1 24575,'6'0'0,"6"0"0,7 0 0,5 0 0,5 0 0,1 0 0,2 0 0,0 0 0,-5 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28.997"/>
    </inkml:context>
    <inkml:brush xml:id="br0">
      <inkml:brushProperty name="width" value="0.05" units="cm"/>
      <inkml:brushProperty name="height" value="0.05" units="cm"/>
    </inkml:brush>
  </inkml:definitions>
  <inkml:trace contextRef="#ctx0" brushRef="#br0">40 135 1197,'3'-19'-189,"5"-71"-188,-8 65 22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58.406"/>
    </inkml:context>
    <inkml:brush xml:id="br0">
      <inkml:brushProperty name="width" value="0.035" units="cm"/>
      <inkml:brushProperty name="height" value="0.035" units="cm"/>
      <inkml:brushProperty name="color" value="#E71224"/>
    </inkml:brush>
  </inkml:definitions>
  <inkml:trace contextRef="#ctx0" brushRef="#br0">1 1 24575,'0'5'0,"5"2"0,7 0 0,7-1 0,5-3 0,-1 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05.098"/>
    </inkml:context>
    <inkml:brush xml:id="br0">
      <inkml:brushProperty name="width" value="0.035" units="cm"/>
      <inkml:brushProperty name="height" value="0.035" units="cm"/>
      <inkml:brushProperty name="color" value="#E71224"/>
    </inkml:brush>
  </inkml:definitions>
  <inkml:trace contextRef="#ctx0" brushRef="#br0">1 4 24575,'15'-2'0,"0"1"0,1 0 0,-1 1 0,27 4 0,-25-3 0,-12-1 0,1 1 0,0 0 0,0 0 0,-1 0 0,1 1 0,-1 0 0,1 0 0,-1 1 0,0-1 0,0 1 0,0 0 0,0 0 0,0 1 0,-1-1 0,1 1 0,-1 0 0,0 0 0,0 1 0,3 5 0,-2-3 0,-1 1 0,-1-1 0,1 1 0,-1 0 0,0 0 0,-1 0 0,0 0 0,-1 1 0,1-1 0,-1 1 0,-1-1 0,0 16 0,-1-20 0,1 0 0,-1 0 0,0 0 0,0-1 0,0 1 0,-1 0 0,1 0 0,-1-1 0,0 1 0,0-1 0,0 0 0,-1 1 0,1-1 0,-1 0 0,1 0 0,-1 0 0,0-1 0,0 1 0,-1-1 0,1 0 0,-4 3 0,-10 3 0,1 0 0,-1-1 0,-26 8 0,-3 1 0,44-16 0,1 0 0,0 0 0,0 1 0,-1-1 0,1 1 0,0-1 0,0 1 0,0-1 0,-1 1 0,1 0 0,0 0 0,0 0 0,0-1 0,0 1 0,0 0 0,0 0 0,1 0 0,-1 0 0,0 1 0,0-1 0,1 0 0,-1 0 0,1 0 0,-1 1 0,1-1 0,-1 0 0,1 0 0,0 1 0,-1-1 0,1 0 0,0 1 0,0-1 0,0 0 0,0 1 0,0-1 0,1 0 0,-1 1 0,0-1 0,1 0 0,-1 0 0,1 1 0,-1-1 0,1 0 0,-1 0 0,1 0 0,0 1 0,0-1 0,1 1 0,4 5 0,0 0 0,1 0 0,0 0 0,1-1 0,10 7 0,34 21-455,1-3 0,64 28 0,-81-43-6371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05.956"/>
    </inkml:context>
    <inkml:brush xml:id="br0">
      <inkml:brushProperty name="width" value="0.035" units="cm"/>
      <inkml:brushProperty name="height" value="0.035" units="cm"/>
      <inkml:brushProperty name="color" value="#E71224"/>
    </inkml:brush>
  </inkml:definitions>
  <inkml:trace contextRef="#ctx0" brushRef="#br0">65 69 24575,'-2'0'0,"-1"0"0,0 1 0,1-1 0,-1 1 0,1 0 0,-1 0 0,0 0 0,1 0 0,0 0 0,-1 0 0,1 1 0,0-1 0,0 1 0,0 0 0,0 0 0,0 0 0,0 0 0,0 0 0,0 0 0,1 0 0,-1 0 0,1 1 0,0-1 0,0 0 0,0 1 0,0-1 0,0 1 0,0 0 0,1-1 0,-1 1 0,0 3 0,-2 12 0,1 1 0,1 0 0,1 27 0,0-27 0,-1-14 0,1 0 0,0 0 0,1 0 0,-1 0 0,1 1 0,0-1 0,0 0 0,1 0 0,-1-1 0,1 1 0,0 0 0,1 0 0,3 6 0,-3-8 0,0 0 0,0-1 0,1 1 0,-1-1 0,0 1 0,1-1 0,-1 0 0,1-1 0,0 1 0,0-1 0,0 1 0,-1-1 0,1 0 0,0-1 0,1 1 0,-1-1 0,7 1 0,1 0 0,0-1 0,0 0 0,0 0 0,0-1 0,0-1 0,0 0 0,0 0 0,12-5 0,-20 5 0,1-1 0,-1 1 0,0-1 0,0 0 0,0 0 0,0 0 0,0 0 0,0-1 0,-1 0 0,0 1 0,0-1 0,0-1 0,0 1 0,0 0 0,-1-1 0,0 1 0,0-1 0,0 1 0,-1-1 0,1 0 0,0-9 0,0 5 0,0-1 0,-1 1 0,0 0 0,-1 0 0,0-1 0,0 1 0,-1 0 0,0 0 0,-1-1 0,0 1 0,0 0 0,-1 0 0,0 1 0,-6-13 0,5 15 0,-1-1 0,0 0 0,0 1 0,-1 0 0,1 0 0,-1 1 0,0 0 0,-1 0 0,1 0 0,-1 1 0,0 0 0,-1 0 0,1 0 0,0 1 0,-1 0 0,-15-3 0,-21-3-1365,3 5-5461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08.031"/>
    </inkml:context>
    <inkml:brush xml:id="br0">
      <inkml:brushProperty name="width" value="0.035" units="cm"/>
      <inkml:brushProperty name="height" value="0.035" units="cm"/>
      <inkml:brushProperty name="color" value="#E71224"/>
    </inkml:brush>
  </inkml:definitions>
  <inkml:trace contextRef="#ctx0" brushRef="#br0">232 3 24575,'-16'2'0,"1"0"0,0 1 0,0 1 0,0 0 0,-25 11 0,-12 3 0,47-17 0,-1 1 0,-1-1 0,1 1 0,0 0 0,1 1 0,-1-1 0,0 1 0,-7 5 0,13-8 0,0 1 0,-1-1 0,1 0 0,0 0 0,0 0 0,0 0 0,-1 0 0,1 1 0,0-1 0,0 0 0,0 0 0,0 0 0,0 1 0,-1-1 0,1 0 0,0 0 0,0 0 0,0 1 0,0-1 0,0 0 0,0 0 0,0 1 0,0-1 0,0 0 0,0 0 0,0 0 0,0 1 0,0-1 0,0 0 0,0 0 0,0 1 0,0-1 0,0 0 0,0 0 0,0 1 0,0-1 0,0 0 0,1 0 0,-1 0 0,0 1 0,0-1 0,0 0 0,0 0 0,0 0 0,1 0 0,-1 1 0,0-1 0,17 6 0,22-1 0,530-1 0,-297-7 0,-137 4 0,-28 2 0,180-20 0,-13-5 0,-242 16 0,56-17 0,-62 15 0,1 1 0,0 1 0,41-4 0,336 8 0,-186 5 0,397-3-1365,-588 0-5461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11.466"/>
    </inkml:context>
    <inkml:brush xml:id="br0">
      <inkml:brushProperty name="width" value="0.035" units="cm"/>
      <inkml:brushProperty name="height" value="0.035" units="cm"/>
      <inkml:brushProperty name="color" value="#E71224"/>
    </inkml:brush>
  </inkml:definitions>
  <inkml:trace contextRef="#ctx0" brushRef="#br0">3175 3 24575,'-52'-1'0,"22"0"0,-1 1 0,0 1 0,1 2 0,-32 7 0,16 1 0,-72 28 0,-140 54 0,220-81 0,-61 11 0,71-19 0,1 2 0,0 1 0,0 1 0,0 2 0,-37 18 0,-486 320 0,505-314 0,-245 168 0,121-104 0,-36 23 0,173-101 0,-48 20 0,50-26 0,1 2 0,-33 21 0,8-2 0,-2-2 0,-88 37 0,94-49 0,1 3 0,1 2 0,1 2 0,-55 44 0,-2 13-1365,70-58-5461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42.897"/>
    </inkml:context>
    <inkml:brush xml:id="br0">
      <inkml:brushProperty name="width" value="0.035" units="cm"/>
      <inkml:brushProperty name="height" value="0.035" units="cm"/>
      <inkml:brushProperty name="color" value="#E71224"/>
    </inkml:brush>
  </inkml:definitions>
  <inkml:trace contextRef="#ctx0" brushRef="#br0">2 1 24575,'0'47'0,"-1"8"0,2 1 0,17 109 0,-10-111 0,-4 0 0,-3 96 0,-2-93 0,-7-168 0,4 79 0,1 0 0,2 0 0,3-40 0,-1 55 0,2 1 0,0 0 0,1 0 0,0 0 0,9-19 0,-11 29 0,1 1 0,0 0 0,0 0 0,1 0 0,0 0 0,-1 0 0,1 1 0,1-1 0,-1 1 0,1 0 0,0 0 0,0 1 0,0 0 0,0 0 0,0 0 0,1 0 0,8-2 0,4-1 0,2 2 0,-1 0 0,27-2 0,-35 6 0,-1-1 0,1 1 0,-1 1 0,1-1 0,-1 2 0,0 0 0,21 6 0,-29-8 0,0 1 0,0 0 0,0 0 0,0 0 0,0 0 0,0 0 0,0 1 0,0-1 0,0 0 0,0 1 0,0 0 0,-1-1 0,1 1 0,-1 0 0,1 0 0,-1 0 0,0 0 0,0 0 0,0 0 0,0 0 0,0 0 0,0 0 0,-1 1 0,1-1 0,-1 0 0,1 1 0,-1-1 0,0 0 0,0 1 0,0-1 0,0 0 0,0 1 0,-1-1 0,1 0 0,-1 0 0,1 1 0,-1-1 0,-1 2 0,0 2 0,-1 0 0,0-1 0,-1 1 0,1-1 0,-1 0 0,0 0 0,0-1 0,0 1 0,-1-1 0,0 0 0,0 0 0,0 0 0,-5 2 0,-5 2-227,0-2-1,0 0 1,0-1-1,-1-1 1,-19 4-1,2-4-6598</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43.974"/>
    </inkml:context>
    <inkml:brush xml:id="br0">
      <inkml:brushProperty name="width" value="0.035" units="cm"/>
      <inkml:brushProperty name="height" value="0.035" units="cm"/>
      <inkml:brushProperty name="color" value="#E71224"/>
    </inkml:brush>
  </inkml:definitions>
  <inkml:trace contextRef="#ctx0" brushRef="#br0">92 28 24575,'7'-1'0,"0"0"0,0 0 0,0-1 0,0 1 0,9-5 0,23-6 0,-33 11 0,0 0 0,0 1 0,0-1 0,0 1 0,0 0 0,0 0 0,1 1 0,-1 0 0,0 0 0,0 0 0,11 5 0,-13-4 0,-1 0 0,0 1 0,0-1 0,0 1 0,0-1 0,-1 1 0,1 0 0,-1 0 0,1 0 0,-1 1 0,0-1 0,0 0 0,-1 1 0,1-1 0,-1 1 0,1 0 0,-1-1 0,0 1 0,-1 0 0,1 5 0,-1 45 0,-1-49 0,1 0 0,-1 1 0,1-1 0,0 0 0,0 0 0,0 0 0,1 1 0,-1-1 0,1 0 0,1 0 0,-1 0 0,1 0 0,0 0 0,0 0 0,5 7 0,13 13 0,-11-14 0,1 1 0,-2 1 0,11 17 0,-17-26 0,0 0 0,-1 0 0,1 0 0,-1 0 0,0 0 0,0 0 0,0 1 0,-1-1 0,0 0 0,1 0 0,-1 1 0,-1-1 0,1 0 0,-1 0 0,0 0 0,-2 8 0,2-10 0,0 1 0,-1-1 0,0 1 0,0-1 0,0 1 0,0-1 0,0 0 0,0 0 0,0 0 0,-1 0 0,1-1 0,-1 1 0,1 0 0,-1-1 0,0 0 0,1 0 0,-1 0 0,0 0 0,0 0 0,0 0 0,0-1 0,-3 1 0,-11 1 0,-1 0 0,-27-1 0,31-2 0,-206-4-1365,193 5-5461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44.567"/>
    </inkml:context>
    <inkml:brush xml:id="br0">
      <inkml:brushProperty name="width" value="0.035" units="cm"/>
      <inkml:brushProperty name="height" value="0.035" units="cm"/>
      <inkml:brushProperty name="color" value="#E71224"/>
    </inkml:brush>
  </inkml:definitions>
  <inkml:trace contextRef="#ctx0" brushRef="#br0">0 1 24575,'5'0'0,"8"0"0,6 0 0,5 0 0,4 0 0,-3 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45.082"/>
    </inkml:context>
    <inkml:brush xml:id="br0">
      <inkml:brushProperty name="width" value="0.035" units="cm"/>
      <inkml:brushProperty name="height" value="0.035" units="cm"/>
      <inkml:brushProperty name="color" value="#E71224"/>
    </inkml:brush>
  </inkml:definitions>
  <inkml:trace contextRef="#ctx0" brushRef="#br0">0 1 24575,'5'0'0,"7"0"0,7 0 0,11 0 0,5 0 0,-3 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46.345"/>
    </inkml:context>
    <inkml:brush xml:id="br0">
      <inkml:brushProperty name="width" value="0.035" units="cm"/>
      <inkml:brushProperty name="height" value="0.035" units="cm"/>
      <inkml:brushProperty name="color" value="#E71224"/>
    </inkml:brush>
  </inkml:definitions>
  <inkml:trace contextRef="#ctx0" brushRef="#br0">0 98 24575,'1'-2'0,"-1"1"0,1-1 0,-1 1 0,1-1 0,0 0 0,0 1 0,0-1 0,0 1 0,0-1 0,0 1 0,0 0 0,0-1 0,0 1 0,1 0 0,-1 0 0,0 0 0,3-2 0,30-17 0,-26 15 0,8-3 0,1 1 0,0 0 0,1 2 0,0 0 0,0 0 0,0 2 0,0 0 0,0 2 0,1-1 0,-1 2 0,36 4 0,-52-4 0,1 0 0,-1 0 0,1 1 0,0-1 0,-1 1 0,1-1 0,-1 1 0,0 0 0,1 0 0,-1 0 0,0 0 0,1 1 0,-1-1 0,0 0 0,0 1 0,0 0 0,0-1 0,0 1 0,-1 0 0,4 3 0,-5-2 0,1-1 0,0 0 0,-1 1 0,1-1 0,-1 1 0,1-1 0,-1 0 0,0 1 0,0-1 0,0 1 0,-1-1 0,1 1 0,0-1 0,-1 0 0,0 1 0,0-1 0,-1 4 0,-2 3 0,-1 0 0,0 0 0,-1 0 0,0 0 0,0-1 0,-1 0 0,0-1 0,-12 12 0,-2 1 0,21-19 0,-1-1 0,1 0 0,0 0 0,0 1 0,0-1 0,0 0 0,-1 1 0,1-1 0,0 0 0,0 0 0,0 1 0,0-1 0,0 0 0,0 1 0,0-1 0,0 0 0,0 0 0,0 1 0,0-1 0,0 0 0,0 1 0,0-1 0,0 0 0,0 1 0,0-1 0,0 0 0,1 0 0,-1 1 0,0-1 0,0 0 0,0 1 0,0-1 0,1 0 0,-1 0 0,0 0 0,0 1 0,0-1 0,1 0 0,4 2 0,0-1 0,0 0 0,0-1 0,0 1 0,-1-1 0,1 0 0,9-1 0,8 0 0,51 2 0,-69-1 0,-1 1 0,1 0 0,-1-1 0,0 1 0,1 0 0,-1 0 0,0 1 0,0-1 0,0 1 0,0 0 0,0-1 0,0 1 0,0 1 0,-1-1 0,1 0 0,-1 1 0,4 3 0,-6-5 0,1 1 0,-1 0 0,1 0 0,-1 0 0,0 0 0,1-1 0,-1 1 0,0 0 0,0 0 0,-1 0 0,1 0 0,0 0 0,0-1 0,-1 1 0,0 0 0,1 0 0,-1 0 0,0-1 0,0 1 0,1 0 0,-1-1 0,-1 1 0,1-1 0,0 1 0,0-1 0,0 0 0,-1 1 0,1-1 0,-1 0 0,1 0 0,-4 2 0,-4 4 0,0-1 0,0 0 0,-21 11 0,14-11 16,-1 0-1,0-1 0,0-1 1,0 0-1,-35 2 0,-91-6-818,115 0 149,-11-1-6172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28.996"/>
    </inkml:context>
    <inkml:brush xml:id="br0">
      <inkml:brushProperty name="width" value="0.05" units="cm"/>
      <inkml:brushProperty name="height" value="0.05" units="cm"/>
    </inkml:brush>
  </inkml:definitions>
  <inkml:trace contextRef="#ctx0" brushRef="#br0">106 0 84,'-11'59'2070,"17"-62"-1452,10-4 393,-13 7-943,-6 0 25,9 0-65,-5 0-32,-2 0 0,-1 0 0,1 0 11,1 7-27,0-13 11,0 5 80,-1 1 3,0 0 1,0 1-1,-1-1 1,1 0-1,0 0 0,0 1 1,0-1-1,-1 0 0,1 1 1,0-1-1,0 1 1,0 0-1,0-1 0,0 1 1,0 0-1,0 0 0,-1 1 1,1-2 5,1 0-55,-1 0 0,0 0-1,1 0 1,-1 0-1,0 0 1,1 0-1,-1 0 1,0 0-1,1 0 1,-1 0-1,0-1 1,1 1-1,-1 0 1,0-1-1,1 1 1,-1 0-1,1-1 1,-1 1 0,0-1-1,1 1 1,-1-1-1,1 1 1,0-1-1,-1 1 1,1-1-1,-1 1 1,1-1-1,0 0 1,-1 1-1,1-1 1,0 0-1,-1 0 1,1 0-26,-29 37-2184,5-8 911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35.809"/>
    </inkml:context>
    <inkml:brush xml:id="br0">
      <inkml:brushProperty name="width" value="0.035" units="cm"/>
      <inkml:brushProperty name="height" value="0.035" units="cm"/>
      <inkml:brushProperty name="color" value="#E71224"/>
    </inkml:brush>
  </inkml:definitions>
  <inkml:trace contextRef="#ctx0" brushRef="#br0">0 13 24575,'1'-1'0,"0"0"0,0 0 0,0 0 0,-1 0 0,1 1 0,0-1 0,0 0 0,0 0 0,0 1 0,0-1 0,1 0 0,-1 1 0,0-1 0,0 1 0,0-1 0,0 1 0,1 0 0,-1 0 0,0-1 0,0 1 0,1 0 0,-1 0 0,0 0 0,0 0 0,1 0 0,1 1 0,-2 0 0,1 0 0,-1 0 0,1 1 0,-1-1 0,0 0 0,0 1 0,1-1 0,-1 1 0,0-1 0,0 1 0,-1-1 0,1 1 0,0 0 0,0-1 0,0 4 0,2 9 0,0-1 0,-1 0 0,1 21 0,-1 321 0,-4-242 0,0-186 0,0 38 0,2-1 0,1 1 0,9-58 0,-9 89 0,0 0 0,0 0 0,1 0 0,-1 0 0,1 0 0,0 1 0,0-1 0,1 1 0,-1-1 0,1 1 0,0 0 0,-1-1 0,1 2 0,1-1 0,-1 0 0,0 0 0,1 1 0,-1 0 0,1 0 0,0 0 0,0 0 0,0 0 0,0 1 0,0 0 0,0 0 0,0 0 0,0 0 0,0 1 0,0-1 0,1 1 0,-1 0 0,6 1 0,-1 0 0,0 0 0,0 0 0,0 1 0,0 0 0,0 0 0,-1 1 0,1 1 0,-1-1 0,1 1 0,-1 1 0,0-1 0,-1 1 0,15 12 0,-14-8 0,-1 1 0,0 0 0,0 0 0,-1 0 0,0 0 0,-1 1 0,0 0 0,-1 1 0,0-1 0,-1 0 0,0 1 0,-1 0 0,0 0 0,-1 0 0,0 0 0,-1 0 0,0 0 0,-1 0 0,0 0 0,-6 23 0,5-32 5,1 0 0,-1 0 0,0 0 0,0 0 0,0-1 0,0 1 0,-1-1 0,1 1 0,-1-1 0,1 0 0,-1 0 0,0 0 0,0 0 0,0 0 0,0-1 0,0 1 0,0-1 0,-1 0 0,1 0 0,0 0 0,-1 0 0,1-1 0,-5 1 0,-3 0-217,1-1 0,-1 0 0,0 0-1,1-1 1,-1-1 0,-13-3 0,-4-3-6614</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36.753"/>
    </inkml:context>
    <inkml:brush xml:id="br0">
      <inkml:brushProperty name="width" value="0.035" units="cm"/>
      <inkml:brushProperty name="height" value="0.035" units="cm"/>
      <inkml:brushProperty name="color" value="#E71224"/>
    </inkml:brush>
  </inkml:definitions>
  <inkml:trace contextRef="#ctx0" brushRef="#br0">1 1 24575,'0'5'0,"0"7"0,0 7 0,0 5 0,0 5 0,0 1 0,0 2 0,0 0 0,0 0 0,0 0 0,0 0 0,0 0 0,0-6-8191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37.834"/>
    </inkml:context>
    <inkml:brush xml:id="br0">
      <inkml:brushProperty name="width" value="0.035" units="cm"/>
      <inkml:brushProperty name="height" value="0.035" units="cm"/>
      <inkml:brushProperty name="color" value="#E71224"/>
    </inkml:brush>
  </inkml:definitions>
  <inkml:trace contextRef="#ctx0" brushRef="#br0">0 25 24575,'6'-3'0,"0"0"0,0 0 0,0 0 0,0 0 0,1 1 0,-1 0 0,1 1 0,-1-1 0,1 1 0,0 1 0,-1-1 0,1 1 0,0 0 0,-1 0 0,1 1 0,0 0 0,-1 0 0,1 1 0,-1 0 0,13 5 0,-14-3 0,-1 0 0,0 1 0,-1-1 0,1 1 0,-1 0 0,1 0 0,-1 0 0,-1 0 0,1 0 0,-1 1 0,0-1 0,0 1 0,-1-1 0,1 1 0,-1 0 0,-1 0 0,1 11 0,0 1 0,-1 0 0,0 1 0,-2-1 0,-5 28 0,1-27 0,0-1 0,-1 1 0,-1-1 0,-1 0 0,-21 31 0,15-24 0,14-23 0,0 0 0,0 0 0,0 0 0,0 0 0,1 0 0,-1 0 0,0 0 0,1 0 0,0 0 0,0 1 0,-1-1 0,1 0 0,0 0 0,1 0 0,-1 1 0,0-1 0,1 0 0,-1 0 0,1 0 0,-1 0 0,1 0 0,0 0 0,0 0 0,0 0 0,0 0 0,1 0 0,-1-1 0,0 1 0,1 0 0,-1-1 0,1 1 0,-1-1 0,1 1 0,4 1 0,6 6 0,1-1 0,0-1 0,1 0 0,15 6 0,-7-4 0,74 30-1365,-58-27-5461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38.335"/>
    </inkml:context>
    <inkml:brush xml:id="br0">
      <inkml:brushProperty name="width" value="0.035" units="cm"/>
      <inkml:brushProperty name="height" value="0.035" units="cm"/>
      <inkml:brushProperty name="color" value="#E71224"/>
    </inkml:brush>
  </inkml:definitions>
  <inkml:trace contextRef="#ctx0" brushRef="#br0">0 26 24575,'5'0'0,"13"0"0,2-6 0,4-1 0,3 0 0,-3 2-8191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38.835"/>
    </inkml:context>
    <inkml:brush xml:id="br0">
      <inkml:brushProperty name="width" value="0.035" units="cm"/>
      <inkml:brushProperty name="height" value="0.035" units="cm"/>
      <inkml:brushProperty name="color" value="#E71224"/>
    </inkml:brush>
  </inkml:definitions>
  <inkml:trace contextRef="#ctx0" brushRef="#br0">1 1 24575,'5'0'0,"7"0"0,7 0 0,1 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39.964"/>
    </inkml:context>
    <inkml:brush xml:id="br0">
      <inkml:brushProperty name="width" value="0.035" units="cm"/>
      <inkml:brushProperty name="height" value="0.035" units="cm"/>
      <inkml:brushProperty name="color" value="#E71224"/>
    </inkml:brush>
  </inkml:definitions>
  <inkml:trace contextRef="#ctx0" brushRef="#br0">1 59 24575,'10'-7'0,"0"1"0,1 0 0,-1 0 0,1 1 0,1 0 0,-1 1 0,1 1 0,21-4 0,-21 4 0,-1 0 0,1 1 0,0 1 0,0 0 0,23 2 0,-32-1 0,0 0 0,0 1 0,0-1 0,0 1 0,0 0 0,0 0 0,0 0 0,0 1 0,0-1 0,0 1 0,-1-1 0,1 1 0,-1 0 0,1 0 0,-1 0 0,0 0 0,0 1 0,1-1 0,-2 0 0,1 1 0,0 0 0,0-1 0,-1 1 0,0 0 0,1 0 0,-1 0 0,1 4 0,4 21 0,-4-21 0,-1 1 0,1-1 0,0-1 0,1 1 0,6 13 0,-7-17 0,1 0 0,-1 0 0,1 0 0,0 0 0,0 0 0,0-1 0,0 1 0,0-1 0,1 0 0,-1 0 0,1 0 0,-1-1 0,1 1 0,5 1 0,5 0 0,0 0 0,0 0 0,0-1 0,23-1 0,-28-1 0,0 0 0,1 1 0,-1-1 0,1 2 0,-1-1 0,0 1 0,0 1 0,0 0 0,0 0 0,0 1 0,-1 0 0,11 6 0,-14-7 0,-1 1 0,1-1 0,0 1 0,-1 0 0,0 0 0,0 0 0,0 1 0,-1-1 0,0 1 0,1 0 0,-2 0 0,1 0 0,2 6 0,-4-7 0,-1 0 0,0 0 0,1 0 0,-1 0 0,0-1 0,-1 1 0,1 0 0,-1 0 0,0 0 0,0 0 0,0-1 0,0 1 0,-1 0 0,1-1 0,-1 1 0,0-1 0,0 1 0,0-1 0,-1 0 0,-2 3 0,-3 3-76,0 0 1,0-1-1,-1 0 0,-1-1 0,1 0 0,-1 0 0,0-1 0,-1 0 1,1-1-1,-1 0 0,0-1 0,0 0 0,-1-1 0,1 0 1,-1-1-1,0 0 0,-14 0 0,-6 1-6750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41.227"/>
    </inkml:context>
    <inkml:brush xml:id="br0">
      <inkml:brushProperty name="width" value="0.035" units="cm"/>
      <inkml:brushProperty name="height" value="0.035" units="cm"/>
      <inkml:brushProperty name="color" value="#E71224"/>
    </inkml:brush>
  </inkml:definitions>
  <inkml:trace contextRef="#ctx0" brushRef="#br0">1 242 24575,'688'-24'0,"-3"-17"0,-182 13 0,-257-2 0,49-2 0,-210 30 0,313-15 0,-38-20 0,-214 28 0,1-1 0,-101 4-1365,-7 0-5461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22.555"/>
    </inkml:context>
    <inkml:brush xml:id="br0">
      <inkml:brushProperty name="width" value="0.035" units="cm"/>
      <inkml:brushProperty name="height" value="0.035" units="cm"/>
      <inkml:brushProperty name="color" value="#E71224"/>
    </inkml:brush>
  </inkml:definitions>
  <inkml:trace contextRef="#ctx0" brushRef="#br0">2535 9 24575,'0'-1'0,"-1"0"0,0 1 0,0-1 0,1 0 0,-1 1 0,0-1 0,0 1 0,0-1 0,0 1 0,0-1 0,0 1 0,0 0 0,0-1 0,0 1 0,0 0 0,0 0 0,0 0 0,0 0 0,0 0 0,0 0 0,0 0 0,0 0 0,0 0 0,0 0 0,0 0 0,0 1 0,0-1 0,0 0 0,0 1 0,-1 0 0,0-1 0,-53 14 0,0 2 0,-99 45 0,105-37 0,1 3 0,2 2 0,-75 60 0,-40 26 0,129-96 0,-16 10 0,1 2 0,-80 68 0,68-49 0,-2-3 0,-91 54 0,78-55 0,-91 76 0,147-108 0,0-2 0,-1 0 0,-27 13 0,-36 22 0,51-25 0,6-3 0,-1-1 0,-2-1 0,-33 16 0,-38 5 0,-167 40 0,201-62-455,1 3 0,-106 47 0,140-50-6371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41.729"/>
    </inkml:context>
    <inkml:brush xml:id="br0">
      <inkml:brushProperty name="width" value="0.035" units="cm"/>
      <inkml:brushProperty name="height" value="0.035" units="cm"/>
      <inkml:brushProperty name="color" value="#E71224"/>
    </inkml:brush>
  </inkml:definitions>
  <inkml:trace contextRef="#ctx0" brushRef="#br0">95 1 24575,'-1'12'0,"0"0"0,-2 1 0,1-1 0,-2 0 0,-6 16 0,-5 21 0,-4 39 0,3 1 0,4 0 0,0 120 0,33 455 0,-6 426 0,-18-666 0,1-367 0,0-38 0,1-1 0,1 1 0,0 0 0,2 0 0,0 0 0,6 22 0,-7-39 0,0 1 0,1-1 0,-1 0 0,1 0 0,-1 0 0,1 1 0,0-1 0,0-1 0,0 1 0,0 0 0,0 0 0,0-1 0,0 1 0,1-1 0,-1 0 0,1 0 0,-1 0 0,1 0 0,-1 0 0,1 0 0,4 0 0,65 4 0,-59-5 0,663-3 0,-153-2 0,344 3 0,828 5 0,-1014 10-216,296 3-353,374-16-758,282 2 1383,-877 12 752,253 2 440,6224-19-1248,-3699 5 0,-3349-2-1365,-143 0-5461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4:44.243"/>
    </inkml:context>
    <inkml:brush xml:id="br0">
      <inkml:brushProperty name="width" value="0.035" units="cm"/>
      <inkml:brushProperty name="height" value="0.035" units="cm"/>
      <inkml:brushProperty name="color" value="#E71224"/>
    </inkml:brush>
  </inkml:definitions>
  <inkml:trace contextRef="#ctx0" brushRef="#br0">1 251 24575,'215'13'0,"-63"-2"0,1067-2 0,-726-11 0,3643 2 0,-3363-41 0,-8-49 0,-529 60 0,519-30 0,3 41 0,-598 16 0,220-2 0,476-14 0,525 5 0,-877 16 0,298 56 0,-445-23 0,1459 30 0,1586-69 0,-1941 6 0,-1419 0 0,0 2 0,-1 2 0,49 14 0,-37-8 0,66 7 0,300 11 0,-335-22-455,-1 4 0,130 35 0,-171-36-6371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6:50:47.736"/>
    </inkml:context>
    <inkml:brush xml:id="br0">
      <inkml:brushProperty name="width" value="0.05" units="cm"/>
      <inkml:brushProperty name="height" value="0.05" units="cm"/>
    </inkml:brush>
  </inkml:definitions>
  <inkml:trace contextRef="#ctx0" brushRef="#br0">1 0 324,'11'0'264,"-1"3"-108,1 1-80,7-4-40,-3 6-48,3-6-96,4 3-180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0:33.435"/>
    </inkml:context>
    <inkml:brush xml:id="br0">
      <inkml:brushProperty name="width" value="0.05" units="cm"/>
      <inkml:brushProperty name="height" value="0.05" units="cm"/>
    </inkml:brush>
  </inkml:definitions>
  <inkml:trace contextRef="#ctx0" brushRef="#br0">73 4 232,'0'0'556,"0"-4"-516,-3 4-24,-1 0-4,0 0-16,1 0-4,-1 0-8,-3 0-12,-4 0-32,-4 0-228,-6 4-88</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21.842"/>
    </inkml:context>
    <inkml:brush xml:id="br0">
      <inkml:brushProperty name="width" value="0.035" units="cm"/>
      <inkml:brushProperty name="height" value="0.035" units="cm"/>
      <inkml:brushProperty name="color" value="#E71224"/>
    </inkml:brush>
  </inkml:definitions>
  <inkml:trace contextRef="#ctx0" brushRef="#br0">1 1 24575,'2'3'0,"1"0"0,-1 0 0,0 1 0,0-1 0,0 1 0,0-1 0,-1 1 0,0 0 0,1 0 0,-1 0 0,0 6 0,5 50 0,-5-43 0,5 509 0,-9-304 0,3-933 0,0 708 0,0-9 0,0 0 0,1 1 0,0-1 0,1 1 0,3-13 0,-4 21 0,0 0 0,0 0 0,0 0 0,1 0 0,-1 0 0,1 1 0,0-1 0,0 0 0,0 1 0,0 0 0,0-1 0,0 1 0,1 0 0,-1 0 0,1 1 0,0-1 0,-1 0 0,1 1 0,0-1 0,0 1 0,0 0 0,0 0 0,0 0 0,3 0 0,6-1 0,0 0 0,0 0 0,0 1 0,0 1 0,0 0 0,1 1 0,-1 0 0,0 1 0,12 3 0,-18-3 0,0 0 0,-1 0 0,1 1 0,-1-1 0,1 1 0,-1 0 0,0 1 0,0-1 0,-1 1 0,1 0 0,-1 0 0,0 1 0,0-1 0,0 1 0,0 0 0,-1 0 0,0 0 0,0 1 0,4 10 0,0 4 0,-2 1 0,0 0 0,-1 0 0,-1 0 0,-1 0 0,-1 1 0,-1-1 0,-1 1 0,0-1 0,-2 0 0,0 0 0,-9 27 0,10-43 7,0 0-1,0 0 0,0-1 0,-1 1 1,0-1-1,0 0 0,0 0 1,0 0-1,-1 0 0,1 0 1,-1-1-1,0 0 0,0 1 0,0-1 1,-1-1-1,1 1 0,-1-1 1,-5 3-1,-1-2-192,0 1 1,0-2-1,0 0 0,0 0 1,0-1-1,-1 0 1,-13-1-1,-4-2-6640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22.559"/>
    </inkml:context>
    <inkml:brush xml:id="br0">
      <inkml:brushProperty name="width" value="0.035" units="cm"/>
      <inkml:brushProperty name="height" value="0.035" units="cm"/>
      <inkml:brushProperty name="color" value="#E71224"/>
    </inkml:brush>
  </inkml:definitions>
  <inkml:trace contextRef="#ctx0" brushRef="#br0">33 1 24575,'-6'5'0,"0"7"0,-1 13 0,2 17 0,1 7 0,2 5 0,0 10 0,2 4 0,0 2 0,0-7 0,0 3 0,6-6 0,1-7 0,0-2 0,-2-4 0,-1-11-8191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24.199"/>
    </inkml:context>
    <inkml:brush xml:id="br0">
      <inkml:brushProperty name="width" value="0.035" units="cm"/>
      <inkml:brushProperty name="height" value="0.035" units="cm"/>
      <inkml:brushProperty name="color" value="#E71224"/>
    </inkml:brush>
  </inkml:definitions>
  <inkml:trace contextRef="#ctx0" brushRef="#br0">1 0 24575,'5'1'0,"-1"-1"0,1 1 0,0 1 0,-1-1 0,1 0 0,-1 1 0,1 0 0,-1 0 0,0 0 0,0 1 0,0 0 0,0-1 0,0 1 0,0 0 0,-1 1 0,0-1 0,1 1 0,-1 0 0,-1-1 0,1 1 0,0 0 0,-1 1 0,0-1 0,0 0 0,2 6 0,5 15 0,0 0 0,-2 1 0,5 32 0,-9-45 0,0 2 0,76 318 0,-53-235 0,-4 2 0,17 188 0,-36 91 0,-1-19 0,12-244 0,2 31 0,-15-102-120,2 38-502,13 82-1,-11-134-6203</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26.108"/>
    </inkml:context>
    <inkml:brush xml:id="br0">
      <inkml:brushProperty name="width" value="0.035" units="cm"/>
      <inkml:brushProperty name="height" value="0.035" units="cm"/>
      <inkml:brushProperty name="color" value="#E71224"/>
    </inkml:brush>
  </inkml:definitions>
  <inkml:trace contextRef="#ctx0" brushRef="#br0">0 1 24575,'1'0'0,"1"1"0,-1 0 0,0 0 0,1 0 0,-1 0 0,0 1 0,0-1 0,0 0 0,0 0 0,0 1 0,0-1 0,-1 1 0,1-1 0,0 0 0,-1 1 0,1 0 0,-1-1 0,1 1 0,-1-1 0,0 1 0,0-1 0,1 1 0,-1 2 0,0-1 0,10 73 0,-4 0 0,-2 1 0,-8 78 0,1-17 0,3-121-151,0 0-1,2 0 0,0 0 0,1-1 1,1 1-1,0-1 0,1 0 1,11 23-1,3 1-6674</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5:27.072"/>
    </inkml:context>
    <inkml:brush xml:id="br0">
      <inkml:brushProperty name="width" value="0.035" units="cm"/>
      <inkml:brushProperty name="height" value="0.035" units="cm"/>
      <inkml:brushProperty name="color" value="#E71224"/>
    </inkml:brush>
  </inkml:definitions>
  <inkml:trace contextRef="#ctx0" brushRef="#br0">451 2 24575,'-45'-1'0,"8"0"0,-57 7 0,82-4 0,-1 0 0,1 1 0,0 0 0,0 1 0,0 1 0,0 0 0,1 0 0,-15 10 0,-7 6 0,21-15 0,0 1 0,0 1 0,1 0 0,-1 1 0,2 0 0,-1 0 0,2 2 0,-13 14 0,21-23 0,0-1 0,0 0 0,0 1 0,0-1 0,0 1 0,1-1 0,-1 1 0,1 0 0,-1-1 0,1 1 0,0 0 0,-1-1 0,1 1 0,0 0 0,0-1 0,0 1 0,0 0 0,1-1 0,-1 1 0,0 0 0,1-1 0,-1 1 0,1 0 0,-1-1 0,1 1 0,1 1 0,0 0 0,1-1 0,-1 1 0,1-1 0,0 0 0,0 0 0,-1 0 0,2 0 0,-1 0 0,0-1 0,0 1 0,7 1 0,8 2 0,1-1 0,0 0 0,28 0 0,373-2 0,-195-5 0,-193 3-1365,-4 0-5461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13.873"/>
    </inkml:context>
    <inkml:brush xml:id="br0">
      <inkml:brushProperty name="width" value="0.035" units="cm"/>
      <inkml:brushProperty name="height" value="0.035" units="cm"/>
      <inkml:brushProperty name="color" value="#E71224"/>
    </inkml:brush>
  </inkml:definitions>
  <inkml:trace contextRef="#ctx0" brushRef="#br0">1 223 24575,'0'1003'0,"0"-2083"0,0 1070 0,0 0 0,0 0 0,1 0 0,1 1 0,-1-1 0,2 0 0,5-16 0,-6 22 0,0 1 0,0 0 0,0 0 0,0 0 0,0 0 0,1 0 0,-1 1 0,1-1 0,0 1 0,0-1 0,0 1 0,0 0 0,0 0 0,0 0 0,1 1 0,-1-1 0,1 1 0,-1 0 0,1 0 0,-1 0 0,1 0 0,0 1 0,6-1 0,23-1 0,1 2 0,54 6 0,-84-5 0,-1 0 0,0 0 0,0 0 0,1 1 0,-1-1 0,0 1 0,0 0 0,0 0 0,0 0 0,-1 0 0,1 0 0,-1 1 0,1-1 0,-1 1 0,0 0 0,0-1 0,0 1 0,0 0 0,0 0 0,-1 0 0,1 1 0,-1-1 0,0 0 0,0 1 0,0-1 0,-1 0 0,1 6 0,3 13 0,-2 0 0,0 0 0,-2 26 0,0-33 0,0-12-15,0 25 49,-1 1 0,-1-1 1,-9 47-1,9-67-112,0-1-1,0 0 1,-1 0 0,0 0 0,0 0-1,-1-1 1,1 1 0,-2-1 0,1 0-1,0 0 1,-1 0 0,0-1 0,-1 1-1,1-1 1,-1 0 0,0-1-1,0 0 1,-14 7 0,-13 2-6748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14.687"/>
    </inkml:context>
    <inkml:brush xml:id="br0">
      <inkml:brushProperty name="width" value="0.035" units="cm"/>
      <inkml:brushProperty name="height" value="0.035" units="cm"/>
      <inkml:brushProperty name="color" value="#E71224"/>
    </inkml:brush>
  </inkml:definitions>
  <inkml:trace contextRef="#ctx0" brushRef="#br0">1 30 24575,'0'-1'0,"0"0"0,1-1 0,-1 1 0,1 0 0,-1 0 0,1 0 0,-1 0 0,1 0 0,0 0 0,-1 0 0,1 0 0,0 0 0,0 1 0,0-1 0,0 0 0,0 0 0,0 1 0,0-1 0,0 1 0,0-1 0,0 1 0,0-1 0,0 1 0,0-1 0,0 1 0,1 0 0,-1 0 0,1 0 0,42-6 0,-38 5 0,2 1 0,1-1 0,-1 1 0,0 0 0,0 1 0,1 0 0,-1 0 0,0 0 0,0 1 0,0 1 0,14 5 0,-17-5 0,-1 0 0,1 0 0,-1 1 0,1-1 0,-1 1 0,0 0 0,-1 0 0,1 1 0,-1-1 0,1 1 0,-1-1 0,-1 1 0,1 0 0,-1 0 0,0 1 0,0-1 0,2 9 0,1 6 0,-1 1 0,0 0 0,-2 0 0,-1 0 0,0 0 0,-5 39 0,3-46 0,-1-1 0,-1 0 0,0-1 0,-1 1 0,0 0 0,-1-1 0,0 0 0,-1 0 0,-1-1 0,0 1 0,-16 19 0,22-30 3,-1 0 1,1 1-1,0-1 0,-1 0 0,1 0 0,0 0 0,0 1 0,0-1 1,0 1-1,0-1 0,1 1 0,-1-1 0,0 1 0,1-1 1,-1 1-1,1-1 0,-1 1 0,1 0 0,0-1 0,0 1 0,0 0 1,0 0-1,0-1 0,0 1 0,0 0 0,0-1 0,1 1 0,-1 0 1,1-1-1,-1 1 0,1-1 0,0 1 0,-1-1 0,1 1 1,0-1-1,0 1 0,1 1 0,3 0-152,0 1 1,0 0-1,0-1 1,1 0-1,-1 0 1,1-1-1,-1 1 1,1-1-1,7 1 1,14 5-6678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16.059"/>
    </inkml:context>
    <inkml:brush xml:id="br0">
      <inkml:brushProperty name="width" value="0.035" units="cm"/>
      <inkml:brushProperty name="height" value="0.035" units="cm"/>
      <inkml:brushProperty name="color" value="#E71224"/>
    </inkml:brush>
  </inkml:definitions>
  <inkml:trace contextRef="#ctx0" brushRef="#br0">1 2 24575,'5'0'0,"1"-1"0,0 1 0,0 0 0,0 0 0,0 1 0,0-1 0,0 1 0,0 1 0,0-1 0,-1 1 0,1 0 0,-1 0 0,1 1 0,-1 0 0,0 0 0,0 0 0,0 0 0,0 1 0,-1 0 0,1 0 0,-1 0 0,0 1 0,4 5 0,6 9 0,-1 1 0,0 1 0,-2 0 0,-1 1 0,0 0 0,-2 1 0,0 0 0,-2 0 0,0 0 0,3 33 0,0 32 0,-3 127 0,-6-182 0,-7 1577 0,7-1598-111,0 11-307,-1-1 0,-4 29 0,-1-22-6408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16.934"/>
    </inkml:context>
    <inkml:brush xml:id="br0">
      <inkml:brushProperty name="width" value="0.035" units="cm"/>
      <inkml:brushProperty name="height" value="0.035" units="cm"/>
      <inkml:brushProperty name="color" value="#E71224"/>
    </inkml:brush>
  </inkml:definitions>
  <inkml:trace contextRef="#ctx0" brushRef="#br0">1 22 24575,'0'-1'0,"1"0"0,-1-1 0,1 1 0,-1 0 0,1 0 0,0 0 0,-1 0 0,1 0 0,0 0 0,0 0 0,0 0 0,0 0 0,0 0 0,0 0 0,0 0 0,0 1 0,0-1 0,0 0 0,0 1 0,0-1 0,1 1 0,-1 0 0,0-1 0,0 1 0,1 0 0,-1-1 0,0 1 0,0 0 0,2 0 0,41 0 0,-35 3 0,0-1 0,1 2 0,-2-1 0,1 1 0,0 1 0,-1-1 0,0 1 0,0 1 0,0 0 0,-1 0 0,0 0 0,0 1 0,0 0 0,8 11 0,4 11 0,0 1 0,24 55 0,-29-56 0,0-1 0,37 52 0,-36-60-1365,-3-3-5461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18.448"/>
    </inkml:context>
    <inkml:brush xml:id="br0">
      <inkml:brushProperty name="width" value="0.035" units="cm"/>
      <inkml:brushProperty name="height" value="0.035" units="cm"/>
      <inkml:brushProperty name="color" value="#E71224"/>
    </inkml:brush>
  </inkml:definitions>
  <inkml:trace contextRef="#ctx0" brushRef="#br0">0 47 24575,'18'-7'0,"-1"0"0,1 2 0,0 0 0,33-4 0,2-1 0,-50 9 0,0 0 0,1 1 0,-1-1 0,1 1 0,-1-1 0,1 1 0,-1 0 0,0 1 0,1-1 0,-1 1 0,1-1 0,-1 1 0,1 0 0,-1 0 0,0 0 0,0 1 0,5 2 0,-4-1 0,-1 0 0,0 0 0,0 0 0,-1 0 0,1 1 0,-1-1 0,1 1 0,-1 0 0,0 0 0,0 0 0,-1 0 0,1 0 0,-1 0 0,1 6 0,5 29 0,-3 0 0,-1 0 0,-2 0 0,-7 71 0,1 6 0,3-91 0,0 1 0,-9 33 0,-4 38 0,13 140 53,4-127-1471,-2-84-5408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0:34.796"/>
    </inkml:context>
    <inkml:brush xml:id="br0">
      <inkml:brushProperty name="width" value="0.05" units="cm"/>
      <inkml:brushProperty name="height" value="0.05" units="cm"/>
    </inkml:brush>
  </inkml:definitions>
  <inkml:trace contextRef="#ctx0" brushRef="#br0">1 7 28,'0'-3'104,"7"3"0,-3 0-88,-1-3-16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18.994"/>
    </inkml:context>
    <inkml:brush xml:id="br0">
      <inkml:brushProperty name="width" value="0.035" units="cm"/>
      <inkml:brushProperty name="height" value="0.035" units="cm"/>
      <inkml:brushProperty name="color" value="#E71224"/>
    </inkml:brush>
  </inkml:definitions>
  <inkml:trace contextRef="#ctx0" brushRef="#br0">1 32 24575,'5'-5'0,"8"-2"0,11 0 0,7 2 0,10 1 0,2 2 0,4 1 0,0 0 0,2 1 0,-1 0 0,1 1 0,-3-1 0,-3 0 0,-4 0 0,-9 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57.176"/>
    </inkml:context>
    <inkml:brush xml:id="br0">
      <inkml:brushProperty name="width" value="0.035" units="cm"/>
      <inkml:brushProperty name="height" value="0.035" units="cm"/>
      <inkml:brushProperty name="color" value="#E71224"/>
    </inkml:brush>
  </inkml:definitions>
  <inkml:trace contextRef="#ctx0" brushRef="#br0">130 104 24575,'19'379'0,"-8"-293"0,3 0 0,35 111 0,-38-163 0,2 7 0,0 2 0,10 76 0,-24-99 0,-8-27 0,-13-34 0,-26-89 0,-51-216 0,71 240 0,5 22 0,4-2 0,-13-121 0,32 203 0,-1 0 0,1 1 0,0-1 0,0 0 0,0 0 0,1 0 0,-1 1 0,1-1 0,0 0 0,0 0 0,0 1 0,0-1 0,1 1 0,0-1 0,-1 1 0,1-1 0,1 1 0,-1 0 0,4-4 0,-2 4 0,0 0 0,1 1 0,0-1 0,-1 1 0,1 0 0,0 0 0,0 0 0,1 1 0,-1 0 0,0 0 0,0 0 0,1 1 0,8-1 0,37-1 0,81 7 0,-119-4 0,1 0 0,-1 2 0,0-1 0,-1 2 0,1 0 0,-1 0 0,1 1 0,-1 1 0,-1 0 0,1 0 0,18 15 0,-24-15 0,0 1 0,0 1 0,-1-1 0,0 1 0,0 0 0,-1 0 0,0 1 0,0-1 0,-1 1 0,0 0 0,-1 0 0,1 0 0,-2 0 0,1 0 0,-1 10 0,0 2 0,-1-1 0,0 0 0,-2 0 0,0 0 0,-10 38 0,11-54 5,0 1-1,-1-1 1,0 0-1,0 0 1,0 0-1,0 0 0,0 0 1,-1 0-1,0 0 1,0-1-1,0 1 1,0-1-1,0 0 1,-1 0-1,1 0 1,-1-1-1,0 1 0,0-1 1,0 0-1,0 0 1,0 0-1,-1-1 1,-8 3-1,-4-1-225,0-1 1,-1-1-1,1 0 0,-34-4 0,39 2-147,-15-1-6458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58.355"/>
    </inkml:context>
    <inkml:brush xml:id="br0">
      <inkml:brushProperty name="width" value="0.035" units="cm"/>
      <inkml:brushProperty name="height" value="0.035" units="cm"/>
      <inkml:brushProperty name="color" value="#E71224"/>
    </inkml:brush>
  </inkml:definitions>
  <inkml:trace contextRef="#ctx0" brushRef="#br0">1 2 24575,'121'-2'0,"137"5"0,-255-3 0,1 0 0,0 0 0,0 1 0,-1 0 0,1-1 0,-1 1 0,1 1 0,-1-1 0,1 0 0,-1 1 0,1 0 0,-1 0 0,0 0 0,0 0 0,0 0 0,0 0 0,-1 1 0,1 0 0,0-1 0,-1 1 0,0 0 0,0 0 0,0 1 0,0-1 0,0 0 0,-1 1 0,1-1 0,1 6 0,-2-1 0,0-1 0,0 0 0,-1 0 0,0 0 0,0 0 0,-1 1 0,0-1 0,0 0 0,-1 0 0,0 0 0,0 0 0,0-1 0,-1 1 0,-4 7 0,6-12 0,-1 0 0,1 1 0,0-1 0,0 0 0,0 1 0,0-1 0,1 1 0,-1-1 0,1 1 0,-1-1 0,1 1 0,0-1 0,0 1 0,0-1 0,1 6 0,0-6 0,0-1 0,0 1 0,0 0 0,0-1 0,1 1 0,-1-1 0,0 0 0,1 1 0,-1-1 0,1 0 0,0 0 0,-1 0 0,1 0 0,0 0 0,0 0 0,0 0 0,0-1 0,-1 1 0,1-1 0,0 1 0,3-1 0,17 5 0,0 0 0,-1 2 0,0 0 0,0 1 0,22 13 0,-38-19 0,-1 1 0,1 0 0,-1 0 0,0 0 0,1 0 0,-2 1 0,1 0 0,0 0 0,-1 0 0,0 0 0,1 0 0,-2 1 0,1-1 0,0 1 0,-1 0 0,0 0 0,0 0 0,-1 0 0,1 0 0,-1 0 0,0 0 0,-1 0 0,1 1 0,-1-1 0,0 0 0,0 1 0,-2 7 0,1-9 0,0 0 0,0-1 0,0 1 0,-1-1 0,0 0 0,1 1 0,-1-1 0,-1 0 0,1 0 0,0 0 0,-1 0 0,1-1 0,-1 1 0,0-1 0,0 1 0,0-1 0,0 0 0,-1 0 0,1 0 0,0-1 0,-1 1 0,1-1 0,-1 0 0,0 0 0,1 0 0,-6 1 0,-12 1 0,1-1 0,-1 0 0,-32-2 0,44 0 0,-221-7-1365,194 6-5461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6:59.373"/>
    </inkml:context>
    <inkml:brush xml:id="br0">
      <inkml:brushProperty name="width" value="0.035" units="cm"/>
      <inkml:brushProperty name="height" value="0.035" units="cm"/>
      <inkml:brushProperty name="color" value="#E71224"/>
    </inkml:brush>
  </inkml:definitions>
  <inkml:trace contextRef="#ctx0" brushRef="#br0">0 1 24575,'4'5'0,"0"1"0,0 0 0,-1-1 0,0 2 0,0-1 0,0 0 0,3 13 0,1 3 0,55 143 0,103 247 0,-74-203 0,81 275 0,-120-305 0,35 214 0,-37-151 0,6 35 0,-36-165 0,67 204 0,-33-134 0,-20-47-1365,-25-111-5461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0.858"/>
    </inkml:context>
    <inkml:brush xml:id="br0">
      <inkml:brushProperty name="width" value="0.035" units="cm"/>
      <inkml:brushProperty name="height" value="0.035" units="cm"/>
      <inkml:brushProperty name="color" value="#E71224"/>
    </inkml:brush>
  </inkml:definitions>
  <inkml:trace contextRef="#ctx0" brushRef="#br0">1 1 24575,'0'10'0,"0"14"0,0 14 0,0 6 0,0 10 0,5-3 0,2 0 0,-1-4 0,0 2 0,-3 1 0,0 5 0,-2 2 0,5-3 0,6-5 0,2-11-8191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01.516"/>
    </inkml:context>
    <inkml:brush xml:id="br0">
      <inkml:brushProperty name="width" value="0.035" units="cm"/>
      <inkml:brushProperty name="height" value="0.035" units="cm"/>
      <inkml:brushProperty name="color" value="#E71224"/>
    </inkml:brush>
  </inkml:definitions>
  <inkml:trace contextRef="#ctx0" brushRef="#br0">220 2 24575,'-29'-1'0,"14"0"0,-1 1 0,1 1 0,0 0 0,0 1 0,-15 3 0,26-4 0,0 1 0,0-1 0,0 1 0,0 0 0,0 0 0,1 0 0,-1 1 0,1-1 0,-1 1 0,1 0 0,0 0 0,0 0 0,0 0 0,0 0 0,1 1 0,-1 0 0,1-1 0,0 1 0,0 0 0,0 0 0,1 0 0,-2 6 0,-1-1 0,2 1 0,-1 0 0,1 0 0,1 0 0,-1 1 0,2-1 0,-1 0 0,2 0 0,-1 0 0,1 1 0,1-1 0,0 0 0,0 0 0,1 0 0,0-1 0,1 1 0,0-1 0,1 0 0,0 0 0,0 0 0,1 0 0,0-1 0,0 0 0,1 0 0,0-1 0,0 0 0,1 0 0,0-1 0,0 0 0,1 0 0,-1-1 0,1 0 0,1 0 0,12 4 0,-1-1 0,0-2 0,1 0 0,0-1 0,0-2 0,1 0 0,-1-1 0,1-1 0,-1-1 0,0-1 0,27-5 0,-44 5 0,0-1 0,0 1 0,1-1 0,-1 0 0,-1 0 0,1-1 0,0 1 0,-1-1 0,1 0 0,-1 0 0,0-1 0,0 1 0,0-1 0,0 0 0,-1 0 0,0 0 0,4-5 0,-3 2 0,-1 0 0,1 0 0,-2-1 0,1 1 0,-1-1 0,0 0 0,0 1 0,-1-1 0,0 0 0,0-15 0,-1 14 0,0 0 0,-1 0 0,0 0 0,0 0 0,-1 0 0,0 0 0,-1 1 0,0-1 0,0 1 0,-1 0 0,0 0 0,0 0 0,-1 0 0,0 1 0,-1-1 0,1 1 0,-1 1 0,-1-1 0,1 1 0,-15-10 0,16 13-65,-1 0 0,1 0 0,-1 1 0,0 0 0,0 1 0,0-1 0,0 1 0,0 0 0,0 0 0,0 1 0,0 0 0,0 0 0,0 0 0,0 1 0,0 0 0,0 0 0,0 0 0,0 1 0,0 0 0,-6 4 0,-16 8-6761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8.129"/>
    </inkml:context>
    <inkml:brush xml:id="br0">
      <inkml:brushProperty name="width" value="0.035" units="cm"/>
      <inkml:brushProperty name="height" value="0.035" units="cm"/>
      <inkml:brushProperty name="color" value="#E71224"/>
    </inkml:brush>
  </inkml:definitions>
  <inkml:trace contextRef="#ctx0" brushRef="#br0">1 62 24575,'5'0'0,"12"0"0,9 0 0,10-5 0,10-13 0,13-2 0,-4 1-8191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8.476"/>
    </inkml:context>
    <inkml:brush xml:id="br0">
      <inkml:brushProperty name="width" value="0.035" units="cm"/>
      <inkml:brushProperty name="height" value="0.035" units="cm"/>
      <inkml:brushProperty name="color" value="#E71224"/>
    </inkml:brush>
  </inkml:definitions>
  <inkml:trace contextRef="#ctx0" brushRef="#br0">1 49 24575,'10'0'0,"20"0"0,20 0 0,7 0 0,-1 0 0,1 0 0,1 0 0,-5 0 0,6 0 0,13-5 0,5-2 0,5-10 0,-11-3-8191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8.818"/>
    </inkml:context>
    <inkml:brush xml:id="br0">
      <inkml:brushProperty name="width" value="0.035" units="cm"/>
      <inkml:brushProperty name="height" value="0.035" units="cm"/>
      <inkml:brushProperty name="color" value="#E71224"/>
    </inkml:brush>
  </inkml:definitions>
  <inkml:trace contextRef="#ctx0" brushRef="#br0">0 1 24575,'11'0'0,"8"5"0,12 2 0,16-1 0,11 0 0,6-3 0,-3 0 0,-1-2 0,0 0 0,5-1 0,-2-1 0,3 1 0,-10 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17.707"/>
    </inkml:context>
    <inkml:brush xml:id="br0">
      <inkml:brushProperty name="width" value="0.035" units="cm"/>
      <inkml:brushProperty name="height" value="0.035" units="cm"/>
      <inkml:brushProperty name="color" value="#E71224"/>
    </inkml:brush>
  </inkml:definitions>
  <inkml:trace contextRef="#ctx0" brushRef="#br0">13 0 24575,'-5'0'0,"-2"0"-8191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0:38.459"/>
    </inkml:context>
    <inkml:brush xml:id="br0">
      <inkml:brushProperty name="width" value="0.05" units="cm"/>
      <inkml:brushProperty name="height" value="0.05" units="cm"/>
    </inkml:brush>
  </inkml:definitions>
  <inkml:trace contextRef="#ctx0" brushRef="#br0">26 64 64,'8'-12'488,"-7"11"-472,0 1 1,0-1-1,0 0 0,-1 1 0,1-1 1,0 0-1,0 1 0,-1-1 0,1 0 1,0 0-1,-1 0 0,1 0 0,-1 0 1,1 1-1,-1-1 0,0 0 1,1 0-1,-1 0 0,0 0 0,0 0 1,0 0-1,1 0 0,-1-1 0,0 1 1,0 0-1,0 0 0,-1 0 0,1 0 1,0 0-1,0 0 0,-1 0 1,0-1-1,-5-5 79,6 6-109,-1 0 0,1 1 0,-1-1 0,1 0 0,-1 0 0,1 0 0,-1 1 0,0-1 0,1 0 0,-1 1 0,0-1 0,0 1 0,1-1 0,-1 1 0,0-1 0,0 1 0,0-1 0,0 1 0,0 0 0,0-1 0,0 1 0,0 0 0,1 0 0,-1 0 0,0 0 0,0 0 0,0 0 0,0 0 0,0 0 0,0 0 0,0 0 1,0 1-1,0-1 0,0 0 0,0 1 0,0-1 0,0 0 0,1 1 0,-1-1 0,0 1 0,0 0 0,1-1 0,-1 1 0,-1 1 0,1 1-394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1:27:20.019"/>
    </inkml:context>
    <inkml:brush xml:id="br0">
      <inkml:brushProperty name="width" value="0.035" units="cm"/>
      <inkml:brushProperty name="height" value="0.035" units="cm"/>
      <inkml:brushProperty name="color" value="#E71224"/>
    </inkml:brush>
  </inkml:definitions>
  <inkml:trace contextRef="#ctx0" brushRef="#br0">1 0 24575,'5'6'0,"18"12"0,15 2 0,6-1 0,12-4 0,13-5 0,14-4 0,15-3 0,12-2 0,3-1 0,-7-1 0,-17 0 0,-23 0-8191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6:58:26.142"/>
    </inkml:context>
    <inkml:brush xml:id="br0">
      <inkml:brushProperty name="width" value="0.05" units="cm"/>
      <inkml:brushProperty name="height" value="0.05" units="cm"/>
    </inkml:brush>
  </inkml:definitions>
  <inkml:trace contextRef="#ctx0" brushRef="#br0">13 167 60,'-1'-1'40,"0"1"0,0-1 0,0 0 0,0 1 0,1-1 0,-1 0 0,0 0 0,1 1 0,-1-1 0,0 0 0,1 0 0,-1 0 0,1 0 0,-1 0 0,1 0 1,0 0-1,-1 0 0,1 0 0,0 0 0,0 0 0,0 0 0,0 0 0,0 0 0,0 0 0,0 0 0,0-1 0,0 1 0,0 0 0,1 0 0,-1 0 0,0 0 0,1 0 0,-1 0 0,1 0 0,-1 1 0,1-1 0,0-1 0,22-32-165,51-34-584,-38 42 297,-34 24 265</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6:58:26.794"/>
    </inkml:context>
    <inkml:brush xml:id="br0">
      <inkml:brushProperty name="width" value="0.05" units="cm"/>
      <inkml:brushProperty name="height" value="0.05" units="cm"/>
    </inkml:brush>
  </inkml:definitions>
  <inkml:trace contextRef="#ctx0" brushRef="#br0">29 104 152,'0'-1'48,"1"0"0,-1 0 0,1 0 0,-1 0 0,1 0 0,-1 1 0,1-1 0,0 0 0,-1 0 0,1 0 0,0 1 0,0-1 0,-1 0 0,1 1 0,0-1 0,0 1 0,2-2 0,3-3 168,-19 3 456,13 2-670,-1 0 0,1 0-1,0 0 1,-1 0 0,1 0 0,0 0 0,0 0-1,-1-1 1,1 1 0,0 0 0,0 0-1,0 0 1,-1 0 0,1-1 0,0 1-1,0 0 1,0 0 0,-1 0 0,1-1-1,0 1 1,0 0 0,0 0 0,0-1 0,0 1-1,0 0 1,0 0 0,-1-1 0,1 1-1,0 0 1,0-1 0,0 1 0,0 0-1,0 0 1,0-1 0,0 1 0,0 0-1,0-1 1,1 1 0,-1 0 0,0 0-1,0-1 1,0 1 0,0 0 0,0 0 0,0-1-1,0 1 1,1 0 0,-1 0 0,0 0-1,0-1 1,0 1 0,1 0 0,-1 0-1,0 0 1,0-1 0,0 1 0,1 0-1,-1 0 1,0 0 0,0 0 0,1 0 0,0 0 12,-12-51-96,2 44-288,0 1-292,3 1 172</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6:58:57.123"/>
    </inkml:context>
    <inkml:brush xml:id="br0">
      <inkml:brushProperty name="width" value="0.05" units="cm"/>
      <inkml:brushProperty name="height" value="0.05" units="cm"/>
    </inkml:brush>
  </inkml:definitions>
  <inkml:trace contextRef="#ctx0" brushRef="#br0">91 13 136,'-2'-1'124,"-1"0"0,1 1 0,-1-1 0,1 0-1,-1 1 1,0 0 0,1-1 0,-1 1 0,0 0 0,1 0 0,-1 0 0,1 1-1,-1-1 1,-4 2 0,-16 0-102,23-2-30,-15-9-1083,5 6 322</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6:59:04.406"/>
    </inkml:context>
    <inkml:brush xml:id="br0">
      <inkml:brushProperty name="width" value="0.05" units="cm"/>
      <inkml:brushProperty name="height" value="0.05" units="cm"/>
    </inkml:brush>
  </inkml:definitions>
  <inkml:trace contextRef="#ctx0" brushRef="#br0">0 41 40,'0'0'632,"0"-3"-488,7 3 52,-3-4-136,-4 1 12,3 0-60,-3 0-12,0 0-8,0 0-20,0 0-44,0-4-64,-3 4-112,3-3-148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6:59:26.670"/>
    </inkml:context>
    <inkml:brush xml:id="br0">
      <inkml:brushProperty name="width" value="0.05" units="cm"/>
      <inkml:brushProperty name="height" value="0.05" units="cm"/>
    </inkml:brush>
  </inkml:definitions>
  <inkml:trace contextRef="#ctx0" brushRef="#br0">0 75 72,'4'-9'340,"-4"0"-40,0 2-60,0-2-72,0 0-56,3 5-48,1-2-24,-1 3-32,-3 0-32,0 0-44,3-10-1076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6:59:27.216"/>
    </inkml:context>
    <inkml:brush xml:id="br0">
      <inkml:brushProperty name="width" value="0.05" units="cm"/>
      <inkml:brushProperty name="height" value="0.05" units="cm"/>
    </inkml:brush>
  </inkml:definitions>
  <inkml:trace contextRef="#ctx0" brushRef="#br0">122 41 520,'11'-3'1803,"-7"8"-1749,-1 1 1,0 0-1,0 0 0,0 0 0,0 0 1,1 9-1,4 7 91,15 35 256,20 85 1,-28-86-217,40 95-1,-50-138-161,1-3 2,-1 1 0,0 1 0,-1-1 0,0 1 0,0-1 0,2 19 0,-6-29 18,-29-17 347,14 5-399,1-2 0,0 0 1,1 0-1,0-1 0,1-1 0,1 0 0,-18-31 1,1-9-112,-22-62 1,30 69 118,9 22-42,1-1 1,2 0-1,0-1 0,2 1 1,1-1-1,1-1 0,0-29 1,-21 85-2723,16-20 1942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42:29.899"/>
    </inkml:context>
    <inkml:brush xml:id="br0">
      <inkml:brushProperty name="width" value="0.05" units="cm"/>
      <inkml:brushProperty name="height" value="0.05" units="cm"/>
    </inkml:brush>
  </inkml:definitions>
  <inkml:trace contextRef="#ctx0" brushRef="#br0">1 694 6148,'-1'62'12,"3"-34"-5,1-1 1,0-3-2</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42:29.883"/>
    </inkml:context>
    <inkml:brush xml:id="br0">
      <inkml:brushProperty name="width" value="0.05" units="cm"/>
      <inkml:brushProperty name="height" value="0.05" units="cm"/>
    </inkml:brush>
  </inkml:definitions>
  <inkml:trace contextRef="#ctx0" brushRef="#br0">206 1135 5464,'11'9'2,"18"13"3,1-2 0,0-1-1,2-1 1,-12-8-2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3:32.451"/>
    </inkml:context>
    <inkml:brush xml:id="br0">
      <inkml:brushProperty name="width" value="0.05" units="cm"/>
      <inkml:brushProperty name="height" value="0.05" units="cm"/>
    </inkml:brush>
  </inkml:definitions>
  <inkml:trace contextRef="#ctx0" brushRef="#br0">664 121 4404,'170'-16'231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15.052"/>
    </inkml:context>
    <inkml:brush xml:id="br0">
      <inkml:brushProperty name="width" value="0.05" units="cm"/>
      <inkml:brushProperty name="height" value="0.05" units="cm"/>
    </inkml:brush>
  </inkml:definitions>
  <inkml:trace contextRef="#ctx0" brushRef="#br0">3009 128 5600,'22'-18'2,"41"-25"0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03:05.223"/>
    </inkml:context>
    <inkml:brush xml:id="br0">
      <inkml:brushProperty name="width" value="0.05" units="cm"/>
      <inkml:brushProperty name="height" value="0.05" units="cm"/>
    </inkml:brush>
  </inkml:definitions>
  <inkml:trace contextRef="#ctx0" brushRef="#br0">0 7 396,'0'0'476,"4"0"268,-1 0-288,-3 3 20,4-3-404,-4-3-168,0-4-1348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4:13.192"/>
    </inkml:context>
    <inkml:brush xml:id="br0">
      <inkml:brushProperty name="width" value="0.05" units="cm"/>
      <inkml:brushProperty name="height" value="0.05" units="cm"/>
    </inkml:brush>
  </inkml:definitions>
  <inkml:trace contextRef="#ctx0" brushRef="#br0">2008 109 5814,'-175'50'31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04:00.990"/>
    </inkml:context>
    <inkml:brush xml:id="br0">
      <inkml:brushProperty name="width" value="0.05" units="cm"/>
      <inkml:brushProperty name="height" value="0.05" units="cm"/>
    </inkml:brush>
  </inkml:definitions>
  <inkml:trace contextRef="#ctx0" brushRef="#br0">21 10 408,'-11'-5'518,"1"1"307,15 5-485,25 7-1428,-23-5 325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4:35.129"/>
    </inkml:context>
    <inkml:brush xml:id="br0">
      <inkml:brushProperty name="width" value="0.05" units="cm"/>
      <inkml:brushProperty name="height" value="0.05" units="cm"/>
    </inkml:brush>
  </inkml:definitions>
  <inkml:trace contextRef="#ctx0" brushRef="#br0">392 450 2930,'4'1'1,"17"4"3,0 2 1,23 9-1,-25-7 29</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07:06.716"/>
    </inkml:context>
    <inkml:brush xml:id="br0">
      <inkml:brushProperty name="width" value="0.05" units="cm"/>
      <inkml:brushProperty name="height" value="0.05" units="cm"/>
    </inkml:brush>
  </inkml:definitions>
  <inkml:trace contextRef="#ctx0" brushRef="#br0">966 179 808,'12'-10'2619,"-11"10"-2564,-1-1-1,1 0 1,0 0 0,-1 1-1,1-1 1,0 0-1,0 1 1,0-1 0,0 1-1,-1-1 1,1 1-1,0 0 1,0-1 0,0 1-1,0 0 1,0-1-1,0 1 1,0 0-1,1 0 1,-26-25-760,-17-20-1478,30 30 1084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4:42.196"/>
    </inkml:context>
    <inkml:brush xml:id="br0">
      <inkml:brushProperty name="width" value="0.05" units="cm"/>
      <inkml:brushProperty name="height" value="0.05" units="cm"/>
    </inkml:brush>
  </inkml:definitions>
  <inkml:trace contextRef="#ctx0" brushRef="#br0">674 351 2747,'12'-1'-38,"0"1"-5,1-2 1,0 1-1,-1-2 1,1 0-1,-1 0 1,0-1-1,21-10 1,-27 11 31,0-1 1,0 1-1,-1-1 1,1 0-1,-4 2 7</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518"/>
    </inkml:context>
    <inkml:brush xml:id="br0">
      <inkml:brushProperty name="width" value="0.05" units="cm"/>
      <inkml:brushProperty name="height" value="0.05" units="cm"/>
    </inkml:brush>
  </inkml:definitions>
  <inkml:trace contextRef="#ctx0" brushRef="#br0">308 663 4186,'5'1'8,"-1"0"-1,0 0 0,1 0 1,-1 0-1,1-1 0,5 0 1,8 0 10,0-2 1,1 0 0,-13 1-13</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508"/>
    </inkml:context>
    <inkml:brush xml:id="br0">
      <inkml:brushProperty name="width" value="0.05" units="cm"/>
      <inkml:brushProperty name="height" value="0.05" units="cm"/>
    </inkml:brush>
  </inkml:definitions>
  <inkml:trace contextRef="#ctx0" brushRef="#br0">366 211 1885,'0'-10'-15,"0"5"8</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506"/>
    </inkml:context>
    <inkml:brush xml:id="br0">
      <inkml:brushProperty name="width" value="0.05" units="cm"/>
      <inkml:brushProperty name="height" value="0.05" units="cm"/>
    </inkml:brush>
  </inkml:definitions>
  <inkml:trace contextRef="#ctx0" brushRef="#br0">5399 999 1698,'0'-15'-17</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08:45.035"/>
    </inkml:context>
    <inkml:brush xml:id="br0">
      <inkml:brushProperty name="width" value="0.05" units="cm"/>
      <inkml:brushProperty name="height" value="0.05" units="cm"/>
    </inkml:brush>
  </inkml:definitions>
  <inkml:trace contextRef="#ctx0" brushRef="#br0">1 23 372,'3'-10'496,"4"1"-440,-3 6-456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0:51.923"/>
    </inkml:context>
    <inkml:brush xml:id="br0">
      <inkml:brushProperty name="width" value="0.05" units="cm"/>
      <inkml:brushProperty name="height" value="0.05" units="cm"/>
    </inkml:brush>
  </inkml:definitions>
  <inkml:trace contextRef="#ctx0" brushRef="#br0">0 38 364,'12'-7'241,"0"1"0,0 1 1,0 0-1,25-7 0,-34 11-160,0 1-91,1-1-1,-1 1 0,0-1 0,0 1 0,1 0 0,-1 0 0,0 1 0,0-1 0,1 1 0,-1-1 0,0 1 0,0 0 0,0 0 0,0 0 0,0 1 0,0-1 0,0 1 0,3 2 0,6 2-553,-11-6 181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482"/>
    </inkml:context>
    <inkml:brush xml:id="br0">
      <inkml:brushProperty name="width" value="0.05" units="cm"/>
      <inkml:brushProperty name="height" value="0.05" units="cm"/>
    </inkml:brush>
  </inkml:definitions>
  <inkml:trace contextRef="#ctx0" brushRef="#br0">597 94 3386,'4'-3'2,"12"-8"3,1 0 1,1 0-1,-1 2 1,2 0 0,-1 1-1,1 1 1,23-5-1,-15 7 16,0 2 0,0 0-1,1 2 1,-1 1 0,50 6-1,-54-4 59,1 2-1,-1 0 1,0 1-1,25 9 1,-42-12-73,-1 1 1,1-1-1,-1 1 1,0 0 0,1 0-1,-1 1 1,-1-1-1,1 1 1,0 0 0,-1 0-1,0 1 1,0-1-1,0 1 1,-1 0 0,0-1-3</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18:23.455"/>
    </inkml:context>
    <inkml:brush xml:id="br0">
      <inkml:brushProperty name="width" value="0.05" units="cm"/>
      <inkml:brushProperty name="height" value="0.05" units="cm"/>
    </inkml:brush>
  </inkml:definitions>
  <inkml:trace contextRef="#ctx0" brushRef="#br0">388 44 84,'-18'-9'112,"-3"-1"-44,-3 1-24,-1 3-12,5 2-8,-8-2-16,0 6-4,-4 0 8,5 0-8,2 6 0,1-2 0,-4 2-4,4-3 0,-1 6 0,4 1-12,4-1-96</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5:09.759"/>
    </inkml:context>
    <inkml:brush xml:id="br0">
      <inkml:brushProperty name="width" value="0.05" units="cm"/>
      <inkml:brushProperty name="height" value="0.05" units="cm"/>
    </inkml:brush>
  </inkml:definitions>
  <inkml:trace contextRef="#ctx0" brushRef="#br0">20781 4445 4008</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468"/>
    </inkml:context>
    <inkml:brush xml:id="br0">
      <inkml:brushProperty name="width" value="0.05" units="cm"/>
      <inkml:brushProperty name="height" value="0.05" units="cm"/>
    </inkml:brush>
  </inkml:definitions>
  <inkml:trace contextRef="#ctx0" brushRef="#br0">236 1125 2980,'-5'27'10,"4"-23"0,1 0 0,-1 0 0,0 0 0,0 0 0,-1 0 1,1-1-1,-1 1 0,0-1 0,0 1 0,0-1 0,-5 6 0,6-8-2,0 0 0,0 0 0,-1-1-1,1 1 1,0-1 0,0 1-1,-1-1 1,1 1 0,-1-1 0,1 0-1,0 0 1,-1 0 0,1 0 0,0 0-1,-1 0 1,1 0 0,-1 0-1,1 0 1,0-1 0,-1 1 0,1-1-1,0 1 1,-1-1 0,1 1-1,0-1 1,0 0 0,0 1 0,-1-1-1,1 0 1,0 0 0,0 0-1,0 0 1,0 0 0,-1-2 0,-6-6-4,-1-1 1,2 0 0,0 0 0,0 0 0,1-1 0,0 0 0,1 0-1,0-1 1,0 0 0,2 1 0,-1-1 0,-1-19 0,-1-5-25</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09:56.643"/>
    </inkml:context>
    <inkml:brush xml:id="br0">
      <inkml:brushProperty name="width" value="0.05" units="cm"/>
      <inkml:brushProperty name="height" value="0.05" units="cm"/>
    </inkml:brush>
  </inkml:definitions>
  <inkml:trace contextRef="#ctx0" brushRef="#br0">46 44 60,'0'0'2120,"-14"-3"-677,14 3-1362,10-13-5,-7 10-76,-2 0 0,2 0 0,1-6 8,6 5 21,-10 4-28,0-1 0,0 1 0,0 0 0,0 0 1,0 0-1,0 0 0,0 0 0,0 0 0,-1 0 0,1 0 0,0 0 0,0-1 0,0 1 0,0 0 0,0 0 1,0 0-1,0 0 0,0 0 0,0 0 0,0-1 0,0 1 0,0 0 0,0 0 0,0 0 0,0 0 0,0 0 0,0-1 1,0 1-1,0 0 0,0 0 0,0 0 0,0 0 0,0 0 0,0 0 0,0-1 0,0 1 0,0 0 0,0 0 0,1 0 1,-1 0-1,0 0 0,0 0 0,0 0 0,0 0 0,0-1 0,0 1 0,0 0 0,1 0 0,-2 0-10,-2 4-261,0-1 99,0 1 0,-1-1 0,1 0 0,-1 0 0,0 0 0,0 0 0,0-1 1,0 0-1,0 0 0,-8 3 0,1-1-796</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09:57.426"/>
    </inkml:context>
    <inkml:brush xml:id="br0">
      <inkml:brushProperty name="width" value="0.05" units="cm"/>
      <inkml:brushProperty name="height" value="0.05" units="cm"/>
    </inkml:brush>
  </inkml:definitions>
  <inkml:trace contextRef="#ctx0" brushRef="#br0">157 19 756,'0'0'494,"39"10"236,23-4-721,-61-6-66,11 2 276,-8-1 39,-10-1-45,-9-18 1,11 13-77,3 4-134,0-1 1,-1 1-1,1 0 0,0 0 1,0 0-1,0 0 0,-1 0 1,1 0-1,-1 1 1,1-1-1,-1 0 0,1 1 1,-1-1-1,1 1 0,-1-1 1,1 1-1,-1 0 0,0-1 1,1 1-1,-4 0 1,-41 0-20,34 2 12,0-1-1,0 1 0,0 1 0,0 0 1,1 1-1,-1 1 0,-19 9 0,15-1-109,13-12 61,0 1 0,1-1 0,-1 1 0,0 0-1,1 0 1,-1 0 0,1 1 0,0-1 0,0 1-1,0-1 1,0 1 0,0 0 0,1-1-1,-1 1 1,1 0 0,-1 0 0,1 0 0,0 0-1,-1 5 1,2-7-370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09:57.830"/>
    </inkml:context>
    <inkml:brush xml:id="br0">
      <inkml:brushProperty name="width" value="0.05" units="cm"/>
      <inkml:brushProperty name="height" value="0.05" units="cm"/>
    </inkml:brush>
  </inkml:definitions>
  <inkml:trace contextRef="#ctx0" brushRef="#br0">0 0 412,'1'0'44,"0"0"0,-1 0 0,1 1 0,0-1 0,-1 0 0,1 0 0,0 0-1,-1 0 1,1 0 0,0 1 0,-1-1 0,1 0 0,0 1 0,-1-1 0,1 0 0,-1 1 0,1-1 0,-1 1 0,1-1 0,-1 1 0,1-1-1,-1 1 1,1-1 0,-1 1 0,1 0 0,-1 0-41,1 0-1,-1-1 0,1 1 1,-1 0-1,1-1 0,-1 1 1,1 0-1,-1-1 0,1 1 1,0-1-1,-1 0 0,1 1 1,0-1-1,-1 1 0,1-1 1,0 0-1,0 1 0,0-1 0,-1 0 1,1 0-1,0 0 0,0 0 1,0 0-1,-1 0 0,2 0 1,-1 0-30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10:39.957"/>
    </inkml:context>
    <inkml:brush xml:id="br0">
      <inkml:brushProperty name="width" value="0.05" units="cm"/>
      <inkml:brushProperty name="height" value="0.05" units="cm"/>
    </inkml:brush>
  </inkml:definitions>
  <inkml:trace contextRef="#ctx0" brushRef="#br0">4 42 408,'2'-2'86,"0"0"-1,-1 0 1,1 0-1,-1 1 1,0-1-1,1 0 1,-1-1-1,0 1 1,0 0-1,0 0 1,-1 0-1,1-1 1,0 1 0,-1 0-1,0-1 1,1-4-1,-1 7-61,-18 22-840,15-19 286</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10:40.674"/>
    </inkml:context>
    <inkml:brush xml:id="br0">
      <inkml:brushProperty name="width" value="0.05" units="cm"/>
      <inkml:brushProperty name="height" value="0.05" units="cm"/>
    </inkml:brush>
  </inkml:definitions>
  <inkml:trace contextRef="#ctx0" brushRef="#br0">21 1 860,'-10'3'396,"6"-3"-372,1 6-396,-1-3-400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466"/>
    </inkml:context>
    <inkml:brush xml:id="br0">
      <inkml:brushProperty name="width" value="0.05" units="cm"/>
      <inkml:brushProperty name="height" value="0.05" units="cm"/>
    </inkml:brush>
  </inkml:definitions>
  <inkml:trace contextRef="#ctx0" brushRef="#br0">51 134 2889,'6'1'0,"-1"0"0,0-1 1,1 1-1,-1-1 0,1 0 1,-1-1-1,0 1 0,7-2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0:52.520"/>
    </inkml:context>
    <inkml:brush xml:id="br0">
      <inkml:brushProperty name="width" value="0.05" units="cm"/>
      <inkml:brushProperty name="height" value="0.05" units="cm"/>
    </inkml:brush>
  </inkml:definitions>
  <inkml:trace contextRef="#ctx0" brushRef="#br0">0 4 44,'4'0'196,"0"0"36,-4-3-112,3 3-120,1 0 0,-4 3 0,4-3-4,-4 4-12,7-1-20,-4 0-248,1 0 80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464"/>
    </inkml:context>
    <inkml:brush xml:id="br0">
      <inkml:brushProperty name="width" value="0.05" units="cm"/>
      <inkml:brushProperty name="height" value="0.05" units="cm"/>
    </inkml:brush>
  </inkml:definitions>
  <inkml:trace contextRef="#ctx0" brushRef="#br0">1569 52 4355,'68'-17'-736,"2"3"-22,114-6 0,-148 19-389</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432"/>
    </inkml:context>
    <inkml:brush xml:id="br0">
      <inkml:brushProperty name="width" value="0.05" units="cm"/>
      <inkml:brushProperty name="height" value="0.05" units="cm"/>
    </inkml:brush>
  </inkml:definitions>
  <inkml:trace contextRef="#ctx0" brushRef="#br0">63 71 1661,'-1'1'-5,"0"0"1,0 0-1,0 0 1,-1 0-1,1 0 1,0-1-1,0 1 1,-2 0-1,-27 11-590,16-9 26</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423"/>
    </inkml:context>
    <inkml:brush xml:id="br0">
      <inkml:brushProperty name="width" value="0.05" units="cm"/>
      <inkml:brushProperty name="height" value="0.05" units="cm"/>
    </inkml:brush>
  </inkml:definitions>
  <inkml:trace contextRef="#ctx0" brushRef="#br0">546 95 1056,'-2'1'-48</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422"/>
    </inkml:context>
    <inkml:brush xml:id="br0">
      <inkml:brushProperty name="width" value="0.05" units="cm"/>
      <inkml:brushProperty name="height" value="0.05" units="cm"/>
    </inkml:brush>
  </inkml:definitions>
  <inkml:trace contextRef="#ctx0" brushRef="#br0">2788 418 4204,'13'124'48</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19:25.866"/>
    </inkml:context>
    <inkml:brush xml:id="br0">
      <inkml:brushProperty name="width" value="0.05" units="cm"/>
      <inkml:brushProperty name="height" value="0.05" units="cm"/>
    </inkml:brush>
  </inkml:definitions>
  <inkml:trace contextRef="#ctx0" brushRef="#br0">4 20 808,'-4'-9'2004,"8"8"-1031,20 17 1467,-23-16-2426,-1 0-15,0 0 14,0 0 0,0-1 1,0 1-1,0 0 0,0 0 1,0 0-1,0 0 0,0 0 1,0-1-1,0 1 0,0 0 0,0 0 1,0 0-1,0 0 0,-1 0 1,1 0-1,0 0 0,0-1 0,0 1 1,0 0-1,0 0 0,0 0 1,0 0-1,0 0 0,0 0 1,0 0-1,-1 0 0,1 0 0,0 0 1,0-1-1,0 1 0,0 0 1,0 0-1,0 0 0,-1 0 0,1 0 1,0 0-1,0 0 0,0 0 1,0 0-1,0 0 0,0 0 1,-1 0-1,1 0 0,0 0 0,0 0 1,0 0-1,0 0 0,0 0 1,0 1-1,-1-1 0,1 0 0,0 0 1,0 0-1,0 0 0,0 0 1,0 0-1,0 0 0,0 0 1,1-9 418,-1 8-415,-3-11 58,3 12-79,-7 22-2943,7-20 2769,0-1 0,0 1 0,-1 0-1,1 0 1,0 0 0,1 0 0,-1 0 0,0 0 0,1-1-1,-1 1 1,1 0 0,-1 0 0,2 2 0,4 5-1129</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08.411"/>
    </inkml:context>
    <inkml:brush xml:id="br0">
      <inkml:brushProperty name="width" value="0.05" units="cm"/>
      <inkml:brushProperty name="height" value="0.05" units="cm"/>
    </inkml:brush>
  </inkml:definitions>
  <inkml:trace contextRef="#ctx0" brushRef="#br0">1737 309 1851,'196'-48'183,"-3"-2"-88</inkml:trace>
  <inkml:trace contextRef="#ctx0" brushRef="#br0" timeOffset="-1">4091 256 2178,'10'5'-2,"11"3"-27,-1 0 0,1-2 0,1 0 0,-1-1 0,1-2 0,31 2 0,-13-6-274,0-1 0,61-12 0,-76 10 69,36-6-460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7:26.231"/>
    </inkml:context>
    <inkml:brush xml:id="br0">
      <inkml:brushProperty name="width" value="0.05" units="cm"/>
      <inkml:brushProperty name="height" value="0.05" units="cm"/>
    </inkml:brush>
  </inkml:definitions>
  <inkml:trace contextRef="#ctx0" brushRef="#br0">552 2 4802,'-4'-1'8,"0"1"1,0-1-1,0 1 0,0 0 0,-5 1 1,0 0-9</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7:26.228"/>
    </inkml:context>
    <inkml:brush xml:id="br0">
      <inkml:brushProperty name="width" value="0.05" units="cm"/>
      <inkml:brushProperty name="height" value="0.05" units="cm"/>
    </inkml:brush>
  </inkml:definitions>
  <inkml:trace contextRef="#ctx0" brushRef="#br0">412 4 316,'11'3'263,"1"-1"-1,-1 0 1,0-1-1,18 0 1,-3 2 960,-67 10-1070,-53 59-122,93-72-28,1 0 0,0 0 0,0 0 0,0 0 0,0 0 0,0 0 0,0 0 0,0 0 0,0 0 0,0 0 1,-1 0-1,1 0 0,0 0 0,0 0 0,0 0 0,0 0 0,0 0 0,0 0 0,0 0 0,-1 0 0,1 0 0,0 0 0,0 0 1,0 0-1,0 0 0,0 0 0,0 0 0,0 0 0,-1 0 0,1 0 0,0 0 0,0 0 0,0 0 0,0 0 0,0 0 1,0 0-1,0 0 0,0 0 0,0-1 0,0 1 0,-1 0 0,1 0 0,0 0 0,0 0 0,0 0 0,0 0 0,0 0 1,0 0-1,0-1 0,0 1 0,0 0 0,0 0 0,0 0 0,0 0 0,0 0 0,0 0 0,0 0 0,0-1 0,0 1 0,0 0 1,0 0-1,0 0 0,0 0 0,0-15 199,5-11 160,-5 26-360,0 0 0,0-1 1,0 1-1,0 0 0,0 0 0,0-1 0,0 1 1,0 0-1,0 0 0,0-1 0,0 1 0,0 0 1,0 0-1,1-1 0,-1 1 0,0 0 0,0 0 1,0 0-1,0-1 0,1 1 0,-1 0 0,0 0 1,0 0-1,0 0 0,1 0 0,-1-1 0,0 1 1,0 0-1,1 0 0,-1 0 0,0 0 0,0 0 1,1 0-1,-1 0 0,0 0 0,0 0 0,1 0 1,-1 0-1,0 0 0,1 0 0,-1 0 0,0 0 1,0 0-1,1 0 0,-1 0 0,0 0 0,1 1 1,2 14-192,-3-14 183,0 0-1,0 1 1,0-1-1,0 0 1,0 0 0,0 0-1,0 1 1,-1-1-1,1 0 1,0 0 0,-1 0-1,1 0 1,-1 1-1,1-1 1,-1 0 0,1 0-1,-1 0 1,0 0-1,0 0 1,1-1-1,-1 1 1,0 0 0,0 0-1,0 0 1,0-1-1,0 1 1,0 0 0,0-1-1,0 1 1,0-1-1,-1 1 1,-2-1 14,1 0 1,0 0-1,0-1 0,0 1 1,0-1-1,0 0 1,0 1-1,0-1 0,1-1 1,-1 1-1,0 0 0,-5-4 1,7 4-1,0 0 0,0 0 0,0 0 0,0 0 1,1 0-1,-1 0 0,0 0 0,0-1 0,1 1 0,-1 0 1,0-1-1,1 1 0,-1 0 0,1-1 0,0 1 0,-1 0 0,1-1 1,0 1-1,0-1 0,0 1 0,0 0 0,0-1 0,0 1 1,1-1-1,-1 1 0,0 0 0,1-1 0,0-2 0,2 0-11,0 0 0,0 0-1,1 1 1,-1-1 0,1 1-1,0-1 1,0 1 0,0 0-1,0 1 1,9-5 0,-12 7 33,-33-3 30,10 4-65,0 2 0,1 1-1,-1 0 1,1 2 0,-34 12 0,27-8-2,-1-1 0,-33 5 0,57-13 8,-1 0 0,1 0 0,0 0 0,0 1 0,0 0 0,0 0 0,0 0 0,-6 4 0,11-5 1,35-7-41,-24 4 40,-8 1-9,0 0 0,0 0 0,0 0-1,0 1 1,0-1 0,0 1 0,1 0-1,-1 0 1,0 0 0,0 0 0,0 0-1,0 1 1,0 0 0,0 0 0,0-1-1,3 3 1,32 10-70,-37-13 69,0 1 0,0-1 0,0 1 0,-1 0 0,1-1 0,0 1 0,-1 0 0,1 0 0,0-1 0,-1 1 0,1 0 0,-1 0 0,1 0 0,-1 0-1,1 0 1,-1 0 0,0 0 0,1 0 0,-1 0 0,0 0 0,0 0 0,0 0 0,0 0 0,0 0 0,0 0 0,0 0 0,0 0 0,0 0 0,0 0 0,-1 0 0,1 0 0,0 0 0,-1 0 0,1 0 0,-1 0 0,1-1 0,-1 1 0,1 0 0,-1 0 0,1 0 0,-1 0 0,0-1 0,-1 2 0,-7 12-61,0-3-160,9-11 213,0 0-1,0 0 1,0 0-1,0 0 1,0 1-1,1-1 1,-1 0-1,0 0 1,0 0-1,0 0 1,0 0-1,0 0 1,0 0 0,0 0-1,0 0 1,0 0-1,0 0 1,0 0-1,0 0 1,0 0-1,0 0 1,0 1-1,0-2 12,0-1 5,1 2 4,1-1 14,0 1 0,0 0-1,1-1 1,-1 1 0,0-1-1,0 0 1,0 0 0,0 1 0,0-1-1,0-1 1,2 0 0,1 0-39</inkml:trace>
  <inkml:trace contextRef="#ctx0" brushRef="#br0" timeOffset="1">206 126 2842,'1'-1'9,"0"1"0,0 0 0,0-1-1,0 1 1,-1-1 0,1 1 0,0-1 0,0 0-1,0 1 1,0-1 0,-1 0 0,1 0-1,0 1 1,0-1 0,-1 0 0,1-1 0,13-17 195,-4 11-475,-7 7 278,0 0 0,-1-1 0,1 0 0,-1 1 0,1-1 0,-1 0 0,0 0 0,0 0 0,0 0 0,3-5 0,8-14 47,-12 21-55,-5 0-75,1 0 36,0 1 1,0 0-1,0 0 1,0 0-1,1 0 0,-1 0 1,0 0-1,0 1 1,1 0-1,-6 3 1,6-3-25,-1 0 0,0 0 0,0 0 0,0-1 1,0 1-1,0-1 0,-1 1 0,1-1 0,0 0 1,-1-1-1,1 1 0,-5 0 0,-11-1-704,14 0 294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7:57.649"/>
    </inkml:context>
    <inkml:brush xml:id="br0">
      <inkml:brushProperty name="width" value="0.05" units="cm"/>
      <inkml:brushProperty name="height" value="0.05" units="cm"/>
    </inkml:brush>
  </inkml:definitions>
  <inkml:trace contextRef="#ctx0" brushRef="#br0">21 0 428,'-3'3'212,"-4"1"-176,0-4-128,3 0-136</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7:58.017"/>
    </inkml:context>
    <inkml:brush xml:id="br0">
      <inkml:brushProperty name="width" value="0.05" units="cm"/>
      <inkml:brushProperty name="height" value="0.05" units="cm"/>
    </inkml:brush>
  </inkml:definitions>
  <inkml:trace contextRef="#ctx0" brushRef="#br0">0 0 300,'4'3'892,"-1"-3"-504,1 0-228,-1 0-124,1 0-16,-1 3-16,1-3-16,-1 0-16,1 0-24,3 0-28,-4 0-36,1 0-320,-1-3 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0:53.920"/>
    </inkml:context>
    <inkml:brush xml:id="br0">
      <inkml:brushProperty name="width" value="0.05" units="cm"/>
      <inkml:brushProperty name="height" value="0.05" units="cm"/>
    </inkml:brush>
  </inkml:definitions>
  <inkml:trace contextRef="#ctx0" brushRef="#br0">1 1 168,'37'0'976,"-16"7"-1024,1 0-174,1-1-1,40 6 1,-47-12-119</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7:58.375"/>
    </inkml:context>
    <inkml:brush xml:id="br0">
      <inkml:brushProperty name="width" value="0.05" units="cm"/>
      <inkml:brushProperty name="height" value="0.05" units="cm"/>
    </inkml:brush>
  </inkml:definitions>
  <inkml:trace contextRef="#ctx0" brushRef="#br0">31 48 160,'-26'28'1903,"25"-27"-1924,1 0 1,-1 0-1,1 0 1,-1 0-1,1 0 0,0-1 1,-1 1-1,1 0 1,0 0-1,0 0 1,0 0-1,0 0 0,0 0 1,0 0-1,0 0 1,0 0-1,0 0 1,0 0-1,0 0 0,1 0 1,-1 0-1,0 0 1,1 0-1,-1-1 1,1 1-1,-1 0 1,1 0-1,-1 0 0,1 0 1,-1-1-1,1 1 1,1 1-1,-1-2-323</inkml:trace>
  <inkml:trace contextRef="#ctx0" brushRef="#br0" timeOffset="1">400 1 160,'0'6'156,"3"0"-108,-3-3-92,7 1-108</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7:26.228"/>
    </inkml:context>
    <inkml:brush xml:id="br0">
      <inkml:brushProperty name="width" value="0.05" units="cm"/>
      <inkml:brushProperty name="height" value="0.05" units="cm"/>
    </inkml:brush>
  </inkml:definitions>
  <inkml:trace contextRef="#ctx0" brushRef="#br0">272 72 5854,'36'-28'-7,"-29"23"3,1 0 0,1 1 1,-1 0-1,0 1 0,1 0 0,0 0 0,0 1 0,13-2 0,77-4-18,-68 7 17,-12 0 2,1 1-1,0 0 0,0 2 1,0 0-1,-1 1 0,1 1 1,32 11-1,-47-13 4,1 0 0,-1 1 0,0-1 0,1 1 0,-1 0-1,0 1 1,-1-1 0,1 1 0,-1 0 0,1 0 0,-1 1 0,-1-1 0,-1-2-1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29:20.494"/>
    </inkml:context>
    <inkml:brush xml:id="br0">
      <inkml:brushProperty name="width" value="0.05" units="cm"/>
      <inkml:brushProperty name="height" value="0.05" units="cm"/>
    </inkml:brush>
  </inkml:definitions>
  <inkml:trace contextRef="#ctx0" brushRef="#br0">1 41 596,'13'-16'1188,"1"7"-644,-3-1-304,-4 7-180,0 0-116,0 6-96,0 0-76,-4 7-60,-3-4-92,-3 7-180,-4-1-356</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7:26.215"/>
    </inkml:context>
    <inkml:brush xml:id="br0">
      <inkml:brushProperty name="width" value="0.05" units="cm"/>
      <inkml:brushProperty name="height" value="0.05" units="cm"/>
    </inkml:brush>
  </inkml:definitions>
  <inkml:trace contextRef="#ctx0" brushRef="#br0">7 1345 728,'0'0'18,"-1"-1"0,1 1-1,-1 0 1,1-1 0,0 1-1,-1 0 1,1-1 0,-1 1 0,1 0-1,0-1 1,0 1 0,-1-1-1,1 1 1,0-1 0,0 1 0,-1-1-1,1 1 1,0-1 0,0 1 0,0-1-1,0 1 1,0-1 0,0 1-1,0-1 1,0 1 0,0-1 0,0 0-1,0 1 1,0-1 0,0 1 0,0-1-1,0 1 1,1-1 0,-1 1-1,0-1 1,1 0 0,16-22 132,-17 23-139,33-34 34,1 2 0,70-49 1,-45 35-77,86-65-89</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52.430"/>
    </inkml:context>
    <inkml:brush xml:id="br0">
      <inkml:brushProperty name="width" value="0.05" units="cm"/>
      <inkml:brushProperty name="height" value="0.05" units="cm"/>
    </inkml:brush>
  </inkml:definitions>
  <inkml:trace contextRef="#ctx0" brushRef="#br0">1 47 128,'18'-11'291,"0"2"0,1 0 0,20-6 0,-33 14-279,0 0 0,0 1 0,-1-1-1,1 1 1,0 0 0,0 1 0,0-1 0,0 1-1,-1 0 1,1 1 0,0-1 0,-1 1 0,1 0-1,-1 1 1,0-1 0,0 1 0,8 5 0,9 8 30,0 1 0,28 27-1</inkml:trace>
  <inkml:trace contextRef="#ctx0" brushRef="#br0" timeOffset="33783.34">10140 862 4023,'279'-28'1,"-250"24"-5,8-2-7,0 2 1,0 1 0,1 2-1,1 3 7</inkml:trace>
  <inkml:trace contextRef="#ctx0" brushRef="#br0" timeOffset="33784.34">10811 883 3987,'20'9'6,"32"7"4,-37-12-8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7:26.211"/>
    </inkml:context>
    <inkml:brush xml:id="br0">
      <inkml:brushProperty name="width" value="0.05" units="cm"/>
      <inkml:brushProperty name="height" value="0.05" units="cm"/>
    </inkml:brush>
  </inkml:definitions>
  <inkml:trace contextRef="#ctx0" brushRef="#br0">0 293 644,'17'-14'323,"1"0"0,1 1 0,0 2 0,0 0 0,-13 8-281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6:52.426"/>
    </inkml:context>
    <inkml:brush xml:id="br0">
      <inkml:brushProperty name="width" value="0.05" units="cm"/>
      <inkml:brushProperty name="height" value="0.05" units="cm"/>
    </inkml:brush>
  </inkml:definitions>
  <inkml:trace contextRef="#ctx0" brushRef="#br0">1 116 468,'10'-85'2092,"-7"86"-2065,0 0 1,0-1-1,0 1 0,0 1 0,0-1 1,0 0-1,-1 1 0,1-1 0,0 1 0,3 4 1,35 17-30,4-5 29,-8-2-3,0-2 0,43 10 0,-21-12-8,0-3 1,0-3 0,1-2-1,0-3 1,71-7-1,-52-4-12,0-3 0,0-3 0,103-37 0,-114 28 7,36-10-26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30:51.585"/>
    </inkml:context>
    <inkml:brush xml:id="br0">
      <inkml:brushProperty name="width" value="0.05" units="cm"/>
      <inkml:brushProperty name="height" value="0.05" units="cm"/>
    </inkml:brush>
  </inkml:definitions>
  <inkml:trace contextRef="#ctx0" brushRef="#br0">0 14 292,'0'0'1181,"21"-12"-620,-19 12-589,-1-1 1,0 1-1,1 0 0,-1 0 1,1 0-1,-1 0 0,1 0 1,-1 0-1,0 0 0,1 1 0,-1-1 1,1 1-1,-1-1 0,0 1 1,1-1-1,-1 1 0,0 0 1,2 1-1,4 1-414,0 0-324</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05:57:26.196"/>
    </inkml:context>
    <inkml:brush xml:id="br0">
      <inkml:brushProperty name="width" value="0.05" units="cm"/>
      <inkml:brushProperty name="height" value="0.05" units="cm"/>
    </inkml:brush>
  </inkml:definitions>
  <inkml:trace contextRef="#ctx0" brushRef="#br0">2128 402 1886,'-15'8'-547,"-10"5"-780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7:31:05.459"/>
    </inkml:context>
    <inkml:brush xml:id="br0">
      <inkml:brushProperty name="width" value="0.05" units="cm"/>
      <inkml:brushProperty name="height" value="0.05" units="cm"/>
    </inkml:brush>
  </inkml:definitions>
  <inkml:trace contextRef="#ctx0" brushRef="#br0">1 1 576,'27'3'1177,"-14"13"-1663,-11-10-137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5:49.915"/>
    </inkml:context>
    <inkml:brush xml:id="br0">
      <inkml:brushProperty name="width" value="0.05" units="cm"/>
      <inkml:brushProperty name="height" value="0.05" units="cm"/>
    </inkml:brush>
  </inkml:definitions>
  <inkml:trace contextRef="#ctx0" brushRef="#br0">1 0 200,'0'3'1072,"9"2"-763,18 3-99,-26-8-180,35 0 173,48-6-196,-76 12-15,-6 24-1,-1-29 10,-1-1 0,1 1 0,-1-1 1,1 1-1,-1 0 0,1-1 1,-1 1-1,1-1 0,-1 1 0,1-1 1,0 0-1,-1 1 0,1-1 0,0 0 1,0 1-1,-1-1 0,1 0 1,0 0-1,0 0 0,-1 1 0,1-1 1,0 0-1,0 0 0,1 0 1,20 1 46,-22-1-46,6 0 19,-5 0-10,0 1-1,-1-1 1,1 0-1,0 0 1,0 0 0,0 1-1,-1-1 1,1 0-1,0 0 1,0 0 0,0 0-1,0-1 1,-1 1-1,1 0 1,0 0 0,0 0-1,0-1 1,-1 1-1,1 0 1,0-1 0,0 1-1,-1-1 1,1 1-1,0-1 1,-1 1 0,1-1-1,0 1 1,-1-1-1,1 0 1,-1 0 57,9 20 61,-6-17-149,0 0 0,0 1 0,-1-1 0,1 1 0,0 0 0,-1-1 0,0 1 0,1 0-1,-1 0 1,0 0 0,-1 1 0,1-1 0,1 5 0,-1-4-12,0 1-1,0-1 1,0 0-1,1 0 1,0 0 0,-1 0-1,1-1 1,1 1 0,-1-1-1,8 6 1,15 2-1011,-15-9 539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5:50.589"/>
    </inkml:context>
    <inkml:brush xml:id="br0">
      <inkml:brushProperty name="width" value="0.05" units="cm"/>
      <inkml:brushProperty name="height" value="0.05" units="cm"/>
    </inkml:brush>
  </inkml:definitions>
  <inkml:trace contextRef="#ctx0" brushRef="#br0">1 24 252,'2'-1'89,"0"1"0,0-1 0,1 1-1,-1-1 1,0 1 0,0-1 0,0 0 0,0 0 0,0 0-1,3-3 1,-3 3-83,1-1 0,-1 1-1,1-1 1,-1 1 0,1 0-1,0 0 1,-1 0 0,1 1-1,0-1 1,0 0 0,3 1-1,16 4-31,5-1-610,-17-4 177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5:51.169"/>
    </inkml:context>
    <inkml:brush xml:id="br0">
      <inkml:brushProperty name="width" value="0.05" units="cm"/>
      <inkml:brushProperty name="height" value="0.05" units="cm"/>
    </inkml:brush>
  </inkml:definitions>
  <inkml:trace contextRef="#ctx0" brushRef="#br0">1 26 84,'3'0'244,"-3"-3"-40,4 0-24,-1 3 56,1-3-168,0 3-28,-1-4-40,5 1-24,-5 3-28,5-3-44,-1 3-88,0-7-188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6:50:54.085"/>
    </inkml:context>
    <inkml:brush xml:id="br0">
      <inkml:brushProperty name="width" value="0.05" units="cm"/>
      <inkml:brushProperty name="height" value="0.05" units="cm"/>
    </inkml:brush>
  </inkml:definitions>
  <inkml:trace contextRef="#ctx0" brushRef="#br0">0 0 156,'0'0'311,"15"7"569,242-13-1199,-235 5-145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2:04.391"/>
    </inkml:context>
    <inkml:brush xml:id="br0">
      <inkml:brushProperty name="width" value="0.05" units="cm"/>
      <inkml:brushProperty name="height" value="0.05" units="cm"/>
    </inkml:brush>
  </inkml:definitions>
  <inkml:trace contextRef="#ctx0" brushRef="#br0">0 18 112,'55'-15'642</inkml:trace>
  <inkml:trace contextRef="#ctx0" brushRef="#br0" timeOffset="1">108 3 890,'1'1'1,"-1"-1"0,1 0 0,-1 1-1,1-1 1,-1 1 0,1 0 0,-1-1 0,1 1-1,-1 5-18,1-6 13,-1 1 0,0 0 0,0 0 1,0 0-1,0-1 0,0 1 0,0 0 1,0 0-1,0 0 0,0-1 1,-1 1-1,1 0 0,0 0 0,0 0 1,-1-1-1,1 1 0,0 0 0,-1-1 1,1 1-1,-1 0 0,1-1 0,-1 1 1,1 0-1,-1-1 0,-1 1 0,-2 13-487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4T06:57:54.341"/>
    </inkml:context>
    <inkml:brush xml:id="br0">
      <inkml:brushProperty name="width" value="0.05" units="cm"/>
      <inkml:brushProperty name="height" value="0.05" units="cm"/>
    </inkml:brush>
  </inkml:definitions>
  <inkml:trace contextRef="#ctx0" brushRef="#br0">0 13 308,'22'2'1071,"-9"-1"-560,-29-10-610,7 5-847,3 1 269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2:07.277"/>
    </inkml:context>
    <inkml:brush xml:id="br0">
      <inkml:brushProperty name="width" value="0.05" units="cm"/>
      <inkml:brushProperty name="height" value="0.05" units="cm"/>
    </inkml:brush>
  </inkml:definitions>
  <inkml:trace contextRef="#ctx0" brushRef="#br0">1 43 32,'40'-38'1308,"-38"37"-1322,1 0 1,1 0-1,-1 1 1,0-1-1,0 1 0,0 0 1,0 0-1,0 0 0,0 0 1,4 2-1,8-1-82,6-1-103,4 0-128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2:09.263"/>
    </inkml:context>
    <inkml:brush xml:id="br0">
      <inkml:brushProperty name="width" value="0.05" units="cm"/>
      <inkml:brushProperty name="height" value="0.05" units="cm"/>
    </inkml:brush>
  </inkml:definitions>
  <inkml:trace contextRef="#ctx0" brushRef="#br0">0 133 120,'6'-4'27,"0"0"1,1 1-1,-1 0 0,1 1 0,-1-1 1,1 1-1,0 1 0,0-1 0,0 1 1,13-1-1,-19 2-17,0 1-14,-1-1 5,0 0 1,1 0-1,-1 1 1,0-1-1,1 0 1,-1 0-1,0 0 1,1 0-1,-1 0 1,1 0 0,-1 0-1,0 0 1,1 0-1,-1 0 1,1 0-1,-1 0 1,0 0-1,1 0 1,-1 0-1,1 0 1,-1 0 0,0 0-1,1 0 1,-1 0-1,0-1 1,1 1-1,-1 0 1,0 0-1,1-1 1,0 1-1,4-6 321,-3 5-316,0-1 0,0 1 0,-1 0 0,1-1 1,-1 1-1,1-1 0,-1 0 0,0 0 0,0 1 0,0-1 0,2-3 1,7-9-11,-3 10 2,1-1 0,-1 2 0,1-1 0,0 1 0,0 0 0,0 1 0,0 0 0,1 0 0,-1 1 0,1 0 0,-1 0 0,1 1 0,-1 0 0,1 0 0,-1 1 0,1 1 0,12 3 0,-16-4 9,5 3 14,-13-2-13,2-2 27,-2 5-18,-1 0-1,0 0 0,0 0 1,0 0-1,0 0 1,-1-1-1,0 0 1,0 0-1,0 0 1,0-1-1,-12 6 0,11-9-10,0-1 0,0 0 0,1 0 0,-1 0 0,0-1 0,0 0 0,1 0 0,-1 0 0,1-1 0,-1 1 0,-7-7 0,11 8 2,1 1 1,0-1 0,-1 1 0,1-1-1,0 0 1,0 0 0,0 1-1,-1-1 1,1 0 0,0 0-1,0 0 1,1 0 0,-1 0-1,0 0 1,0-1 0,0 1 0,1 0-1,-1 0 1,0-1 0,1 1-1,-1 0 1,1-1 0,0 1-1,-1 0 1,1-1 0,0 1-1,0-1 1,0 1 0,0 0 0,0-1-1,0 1 1,0-1 0,1-1-1,1 0 3,0 0 0,1 1-1,-1-1 1,1 1 0,-1 0 0,1 0-1,0 0 1,-1 0 0,1 0-1,0 0 1,0 1 0,4-2-1,2-4-25,-4 3-4,1 12 21,18 15-3,3 3-2,-23-20-1,0-1-1,-1-1 1,2 1-1,-1 0 1,0-1-1,1 0 1,0 0-1,0-1 1,0 1-1,1-1 1,-1 0-1,1 0 0,-1-1 1,1 0-1,0 0 1,0 0-1,0 0 1,0-1-1,0 0 1,11 0-1,-16-1 1,0 0 0,-1 1 0,1-1 0,0 1 0,0-1 0,-1 1 0,1-1 0,0 1-1,-1-1 1,1 1 0,0 0 0,-1-1 0,1 1 0,-1 0 0,1 0 0,-1-1 0,0 1 0,1 0 0,-1 0 0,0 0 0,1-1-1,-1 1 1,0 0 0,0 0 0,0 0 0,0 0 0,0 0 0,0 0 0,0-1 0,0 1 0,0 0 0,0 0 0,0 0 0,-1 0-1,1 1 1,-1 3-20,1-5 10,-5 6-58,4-5 61,1 0 1,0-1 0,-1 1 0,1-1 0,0 1-1,-1 0 1,1-1 0,-1 1 0,1-1 0,-1 1-1,1-1 1,-1 1 0,1-1 0,-1 0 0,0 1-1,1-1 1,-1 0 0,0 1 0,1-1 0,-1 0-1,0 0 1,1 0 0,-1 1 0,0-1 0,-1 0-1,-27 19-888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2:19.332"/>
    </inkml:context>
    <inkml:brush xml:id="br0">
      <inkml:brushProperty name="width" value="0.05" units="cm"/>
      <inkml:brushProperty name="height" value="0.05" units="cm"/>
    </inkml:brush>
  </inkml:definitions>
  <inkml:trace contextRef="#ctx0" brushRef="#br0">0 1 236,'46'2'181,"0"3"-1,51 11 1,-79-13-284,0 0-184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8:09.571"/>
    </inkml:context>
    <inkml:brush xml:id="br0">
      <inkml:brushProperty name="width" value="0.05" units="cm"/>
      <inkml:brushProperty name="height" value="0.05" units="cm"/>
    </inkml:brush>
  </inkml:definitions>
  <inkml:trace contextRef="#ctx0" brushRef="#br0">0 86 356,'4'-3'98,"0"0"0,0 1 0,0-1 0,0 1 0,0-1 0,0 1 0,6-1 1,0-2-6,25-10 138,-25 11-108,0 0 1,0-1 0,-1 0 0,1-1 0,10-8 0,-9 7-222,-12 16-77,-19 27-276,13-24 236,2 0-90,-1-1-179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29:11.493"/>
    </inkml:context>
    <inkml:brush xml:id="br0">
      <inkml:brushProperty name="width" value="0.05" units="cm"/>
      <inkml:brushProperty name="height" value="0.05" units="cm"/>
    </inkml:brush>
  </inkml:definitions>
  <inkml:trace contextRef="#ctx0" brushRef="#br0">0 1 80,'69'23'2152,"-54"-17"-3269,-8-6 378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1:35.810"/>
    </inkml:context>
    <inkml:brush xml:id="br0">
      <inkml:brushProperty name="width" value="0.05" units="cm"/>
      <inkml:brushProperty name="height" value="0.05" units="cm"/>
    </inkml:brush>
  </inkml:definitions>
  <inkml:trace contextRef="#ctx0" brushRef="#br0">1 27 264,'0'0'370,"44"-24"-171,-38 23-202,0 0 0,0 1 0,-1-1 0,1 1 0,0 0 0,0 1 0,11 2 0,19 0-353,-22-3-21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1:39.562"/>
    </inkml:context>
    <inkml:brush xml:id="br0">
      <inkml:brushProperty name="width" value="0.05" units="cm"/>
      <inkml:brushProperty name="height" value="0.05" units="cm"/>
    </inkml:brush>
  </inkml:definitions>
  <inkml:trace contextRef="#ctx0" brushRef="#br0">0 0 88,'8'34'753,"11"-15"-682,-4-3-68,-6-10-36,0-1-1,1 0 0,0-1 0,0 0 0,1 0 1,-1-1-1,1 0 0,-1-1 0,18 1 0,-2 0-479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07:08:14.824"/>
    </inkml:context>
    <inkml:brush xml:id="br0">
      <inkml:brushProperty name="width" value="0.05" units="cm"/>
      <inkml:brushProperty name="height" value="0.05" units="cm"/>
    </inkml:brush>
  </inkml:definitions>
  <inkml:trace contextRef="#ctx0" brushRef="#br0">26 10 28,'-1'1'31,"1"-1"0,-1 0-1,0 1 1,1-1 0,-1 0 0,1 1 0,-1-1 0,0 0-1,1 0 1,-1 0 0,0 1 0,1-1 0,-1 0 0,0 0-1,0 0 1,1 0 0,-1 0 0,0 0 0,1-1 0,-1 1-1,0 0 1,1 0 0,-1 0 0,0-1 0,1 1 0,-1 0-1,1-1 1,-1 1 0,0 0 0,1-1 0,-1 1 0,1-1-1,-1 1 1,1-1 0,-1 1 0,1-1 0,0 1 0,-1-1-1,1 1 1,0-1 0,-1 0 0,1 1 0,0-1-1,0 0 1,-1 0 0,1 0-185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6:51:01.489"/>
    </inkml:context>
    <inkml:brush xml:id="br0">
      <inkml:brushProperty name="width" value="0.05" units="cm"/>
      <inkml:brushProperty name="height" value="0.05" units="cm"/>
    </inkml:brush>
  </inkml:definitions>
  <inkml:trace contextRef="#ctx0" brushRef="#br0">0 0 204,'0'3'80,"8"1"-156,-1-4-100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5:49.427"/>
    </inkml:context>
    <inkml:brush xml:id="br0">
      <inkml:brushProperty name="width" value="0.05" units="cm"/>
      <inkml:brushProperty name="height" value="0.05" units="cm"/>
    </inkml:brush>
  </inkml:definitions>
  <inkml:trace contextRef="#ctx0" brushRef="#br0">1 1 36,'6'3'134,"0"1"1,0-1-1,0-1 0,1 1 1,-1-1-1,1 0 0,0 0 0,0-1 1,0 0-1,-1 0 0,12-1 1,34 8-128,6 5-302,66 5-1,-63-10-131,-28-4 122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0:40.822"/>
    </inkml:context>
    <inkml:brush xml:id="br0">
      <inkml:brushProperty name="width" value="0.05" units="cm"/>
      <inkml:brushProperty name="height" value="0.05" units="cm"/>
    </inkml:brush>
  </inkml:definitions>
  <inkml:trace contextRef="#ctx0" brushRef="#br0">0 144 188,'33'-2'1567,"-20"-1"-1557,0 1 0,0 1 0,0 0 0,0 1 0,14 2 0,7-1-4,33 5-24,-58-7 20,0-1 0,-1 0 0,1 0 0,0-1-1,-1 0 1,0-1 0,1 0 0,-1 0-1,11-9 1,19-7-7,-20 11-3,0 1 0,1 0 0,0 1 0,1 2 0,-5 1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0:40.809"/>
    </inkml:context>
    <inkml:brush xml:id="br0">
      <inkml:brushProperty name="width" value="0.05" units="cm"/>
      <inkml:brushProperty name="height" value="0.05" units="cm"/>
    </inkml:brush>
  </inkml:definitions>
  <inkml:trace contextRef="#ctx0" brushRef="#br0">857 866 2830,'407'-27'9,"313"-9"8,-338 45-20,217-11-6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0:40.807"/>
    </inkml:context>
    <inkml:brush xml:id="br0">
      <inkml:brushProperty name="width" value="0.05" units="cm"/>
      <inkml:brushProperty name="height" value="0.05" units="cm"/>
    </inkml:brush>
  </inkml:definitions>
  <inkml:trace contextRef="#ctx0" brushRef="#br0">1 75 424,'19'0'1308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0:40.792"/>
    </inkml:context>
    <inkml:brush xml:id="br0">
      <inkml:brushProperty name="width" value="0.05" units="cm"/>
      <inkml:brushProperty name="height" value="0.05" units="cm"/>
    </inkml:brush>
  </inkml:definitions>
  <inkml:trace contextRef="#ctx0" brushRef="#br0">4 69 852,'0'15'157,"0"-13"-479,-3 1-201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0:40.791"/>
    </inkml:context>
    <inkml:brush xml:id="br0">
      <inkml:brushProperty name="width" value="0.05" units="cm"/>
      <inkml:brushProperty name="height" value="0.05" units="cm"/>
    </inkml:brush>
  </inkml:definitions>
  <inkml:trace contextRef="#ctx0" brushRef="#br0">29 96 20,'-4'-11'1942,"-4"-5"-902,8 15-1018,0 1 0,0 0 0,0-1 0,0 1 0,0 0 0,0-1 0,0 1 0,0 0 0,0 0 0,0-1 0,0 1 0,0 0 0,0-1 0,1 1 0,-1 0 0,0 0 0,0-1 0,0 1 0,0 0 0,0 0 0,1-1 0,-1 1 0,0 0 0,0 0-1,0 0 1,1-1 0,-1 1 0,0 0 0,0 0 0,1 0 0,-1 0 0,0-1 0,0 1 0,1 0 0,-1 0 0,0 0 0,1 0 0,-1 0 0,0 0 0,0 0 0,1 0 0,-1 0 0,0 0 0,1 0 0,-1 0 0,0 0 0,1 0 0,53-12 352,-28 4-327,33-5-79,1 2 0,0 3 0,1 3 0,-1 2 0,1 3 0,0 3 0,-37 0 26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0:40.776"/>
    </inkml:context>
    <inkml:brush xml:id="br0">
      <inkml:brushProperty name="width" value="0.05" units="cm"/>
      <inkml:brushProperty name="height" value="0.05" units="cm"/>
    </inkml:brush>
  </inkml:definitions>
  <inkml:trace contextRef="#ctx0" brushRef="#br0">1697 15 3221,'-12'5'-811,"-1"-5"-306,0-3-172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9:25.143"/>
    </inkml:context>
    <inkml:brush xml:id="br0">
      <inkml:brushProperty name="width" value="0.05" units="cm"/>
      <inkml:brushProperty name="height" value="0.05" units="cm"/>
    </inkml:brush>
  </inkml:definitions>
  <inkml:trace contextRef="#ctx0" brushRef="#br0">22 4 100,'0'0'3172,"4"-4"-2668,-4 5-417,-22 35-1536,21-7 140,-2-26 768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9:27.080"/>
    </inkml:context>
    <inkml:brush xml:id="br0">
      <inkml:brushProperty name="width" value="0.05" units="cm"/>
      <inkml:brushProperty name="height" value="0.05" units="cm"/>
    </inkml:brush>
  </inkml:definitions>
  <inkml:trace contextRef="#ctx0" brushRef="#br0">1 1 276,'0'3'312,"7"-3"-536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9:30.287"/>
    </inkml:context>
    <inkml:brush xml:id="br0">
      <inkml:brushProperty name="width" value="0.05" units="cm"/>
      <inkml:brushProperty name="height" value="0.05" units="cm"/>
    </inkml:brush>
  </inkml:definitions>
  <inkml:trace contextRef="#ctx0" brushRef="#br0">44 7 84,'0'0'443,"21"-7"2002,-63 24-4053,19-11 836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6:51:10.550"/>
    </inkml:context>
    <inkml:brush xml:id="br0">
      <inkml:brushProperty name="width" value="0.05" units="cm"/>
      <inkml:brushProperty name="height" value="0.05" units="cm"/>
    </inkml:brush>
  </inkml:definitions>
  <inkml:trace contextRef="#ctx0" brushRef="#br0">0 0 48,'15'4'120,"3"-1"-36,0-3-88,0 0-124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9:30.884"/>
    </inkml:context>
    <inkml:brush xml:id="br0">
      <inkml:brushProperty name="width" value="0.05" units="cm"/>
      <inkml:brushProperty name="height" value="0.05" units="cm"/>
    </inkml:brush>
  </inkml:definitions>
  <inkml:trace contextRef="#ctx0" brushRef="#br0">0 0 84,'63'7'1380,"34"-13"-2237,-86 5 398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39:36.056"/>
    </inkml:context>
    <inkml:brush xml:id="br0">
      <inkml:brushProperty name="width" value="0.05" units="cm"/>
      <inkml:brushProperty name="height" value="0.05" units="cm"/>
    </inkml:brush>
  </inkml:definitions>
  <inkml:trace contextRef="#ctx0" brushRef="#br0">1 0 272,'51'4'2288,"-47"-5"-2275,1 1 0,0 0 0,-1 1 0,1-1 0,0 1 0,-1 0 0,1 0 0,7 3 0,-12-3-55,1-1 1,0 1-1,0 0 1,-1 0-1,1 0 1,0 0-1,-1-1 1,1 1-1,-1 0 1,1 0-1,-1 0 0,1 0 1,-1 0-1,0 0 1,1 1-1,-1-1 1,0 0-1,0 0 1,0 0-1,0 0 1,0 0-1,0 0 0,0 0 1,0 0-1,0 0 1,-1 0-1,1 1 1,0-1-1,-1 0 1,1 0-1,-1 0 1,1 0-1,-1-1 0,1 1 1,-1 0-1,0 0 1,1 0-1,-2 0 1,-5 9-812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40:16.759"/>
    </inkml:context>
    <inkml:brush xml:id="br0">
      <inkml:brushProperty name="width" value="0.05" units="cm"/>
      <inkml:brushProperty name="height" value="0.05" units="cm"/>
    </inkml:brush>
  </inkml:definitions>
  <inkml:trace contextRef="#ctx0" brushRef="#br0">5 0 40,'-4'0'2400,"16"1"-2045,24 5-618,-21 0 26,0-2 1,0 1 0,1-2 0,0 0 0,-5-1 73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41:19.649"/>
    </inkml:context>
    <inkml:brush xml:id="br0">
      <inkml:brushProperty name="width" value="0.05" units="cm"/>
      <inkml:brushProperty name="height" value="0.05" units="cm"/>
    </inkml:brush>
  </inkml:definitions>
  <inkml:trace contextRef="#ctx0" brushRef="#br0">1 10 104,'0'0'954,"0"-9"-351,0 11-605,0-1-1,43-1-53,6 2-155,-35 0 32,1-1 1,-1-1-1,28-3 0,-34 1-259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41:30.919"/>
    </inkml:context>
    <inkml:brush xml:id="br0">
      <inkml:brushProperty name="width" value="0.05" units="cm"/>
      <inkml:brushProperty name="height" value="0.05" units="cm"/>
    </inkml:brush>
  </inkml:definitions>
  <inkml:trace contextRef="#ctx0" brushRef="#br0">1 27 168,'21'-7'243,"2"1"0,-1 1-1,0 1 1,1 2 0,0 0 0,34 1 0,-54 5-864,-12-4-22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42:08.069"/>
    </inkml:context>
    <inkml:brush xml:id="br0">
      <inkml:brushProperty name="width" value="0.05" units="cm"/>
      <inkml:brushProperty name="height" value="0.05" units="cm"/>
    </inkml:brush>
  </inkml:definitions>
  <inkml:trace contextRef="#ctx0" brushRef="#br0">1 1 28,'0'0'110,"14"3"-52,-11 0-57,0 0-1,-1 0 0,0-1 0,1 1 0,-1-1 0,1 0 0,0 0 0,0 0 0,0 0 1,0 0-1,0-1 0,0 1 0,0-1 0,0 0 0,1 0 0,-1 0 0,1 0 0,-1-1 1,0 1-1,5-1 0,13 4-12,-7-1-35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44:19.515"/>
    </inkml:context>
    <inkml:brush xml:id="br0">
      <inkml:brushProperty name="width" value="0.05" units="cm"/>
      <inkml:brushProperty name="height" value="0.05" units="cm"/>
    </inkml:brush>
  </inkml:definitions>
  <inkml:trace contextRef="#ctx0" brushRef="#br0">0 86 168,'4'-13'228,"3"3"-92,-3 0-52,0 4-32,-1-1-20,1 1-20,0 2-8,-1-2-8,4 2-8,1 1-16,3-3-24,-1 2-24,5 1-48,3 0-100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58:02.925"/>
    </inkml:context>
    <inkml:brush xml:id="br0">
      <inkml:brushProperty name="width" value="0.05" units="cm"/>
      <inkml:brushProperty name="height" value="0.05" units="cm"/>
    </inkml:brush>
  </inkml:definitions>
  <inkml:trace contextRef="#ctx0" brushRef="#br0">37 13 16,'0'0'2160,"0"0"-2152,0-2-5,0 1-6,-26-5-1080,15 2 318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58:05.820"/>
    </inkml:context>
    <inkml:brush xml:id="br0">
      <inkml:brushProperty name="width" value="0.05" units="cm"/>
      <inkml:brushProperty name="height" value="0.05" units="cm"/>
    </inkml:brush>
  </inkml:definitions>
  <inkml:trace contextRef="#ctx0" brushRef="#br0">1 1 24,'7'3'136,"0"-3"-44,4 3-36,0-3-24,0 4-8,0-1-20,7 0 0,-7 0-12,7 1-120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58:07.348"/>
    </inkml:context>
    <inkml:brush xml:id="br0">
      <inkml:brushProperty name="width" value="0.05" units="cm"/>
      <inkml:brushProperty name="height" value="0.05" units="cm"/>
    </inkml:brush>
  </inkml:definitions>
  <inkml:trace contextRef="#ctx0" brushRef="#br0">11 0 84,'0'0'482,"-4"1"-173,5 2-207,-6 3-356,2-3-133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6:51:19.698"/>
    </inkml:context>
    <inkml:brush xml:id="br0">
      <inkml:brushProperty name="width" value="0.05" units="cm"/>
      <inkml:brushProperty name="height" value="0.05" units="cm"/>
    </inkml:brush>
  </inkml:definitions>
  <inkml:trace contextRef="#ctx0" brushRef="#br0">1 1 28,'3'-1'304,"-3"2"-308,15 18 599,-15-19-599,-7-3 366,7 2-360,0 1-1,-1 0 0,1 0 0,0 0 0,0-1 0,0 1 0,-1 0 0,1 0 0,0-1 0,0 1 0,0 0 0,0 0 0,-1-1 0,1 1 0,0 0 1,0 0-1,0-1 0,0 1 0,0 0 0,0-1 0,0 1 0,0 0 0,0-1 0,0 1 0,0 0 0,0-1 0,0 1 0,0 0 0,0 0 0,0-1 1,0 1-1,0 0 0,1-1 0,-1 1 0,0 0 0,0 0 0,0-1 0,0 1 0,1 0 0,-1 0 0,0-1 0,0 1 0,1 0 0,-1 0 0,0 0 1,0 0-1,1-1 0,-1 1 0,0 0 0,1 0 0,-1 0 0,0 0 0,0 0 0,1 0 0,0 0-39,1 1 0,-1-1 0,1 1 1,-1-1-1,0 1 0,1-1 0,-1 0 0,1 0 0,-1 1 0,1-1 0,-1 0 0,1 0 1,-1-1-1,0 1 0,1 0 0,2-1 0,9-1-311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59:02.075"/>
    </inkml:context>
    <inkml:brush xml:id="br0">
      <inkml:brushProperty name="width" value="0.05" units="cm"/>
      <inkml:brushProperty name="height" value="0.05" units="cm"/>
    </inkml:brush>
  </inkml:definitions>
  <inkml:trace contextRef="#ctx0" brushRef="#br0">1 0 72,'0'0'564,"0"1"-560,1 0-3,-1 1-1,1-1 0,0 1 1,0-1-1,0 0 1,0 1-1,0-1 1,0 0-1,0 0 1,0 1-1,0-1 1,1 0-1,-1 0 0,0-1 1,1 1-1,1 1 1,7 5-94,-4-3-78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59:03.733"/>
    </inkml:context>
    <inkml:brush xml:id="br0">
      <inkml:brushProperty name="width" value="0.05" units="cm"/>
      <inkml:brushProperty name="height" value="0.05" units="cm"/>
    </inkml:brush>
  </inkml:definitions>
  <inkml:trace contextRef="#ctx0" brushRef="#br0">0 0 40,'0'0'33,"4"23"31,3-18-51,0-1 0,1 0 0,0 0 0,0-1 1,0 0-1,0-1 0,0 1 0,18 1 0,-16-3-96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7:59:05.560"/>
    </inkml:context>
    <inkml:brush xml:id="br0">
      <inkml:brushProperty name="width" value="0.05" units="cm"/>
      <inkml:brushProperty name="height" value="0.05" units="cm"/>
    </inkml:brush>
  </inkml:definitions>
  <inkml:trace contextRef="#ctx0" brushRef="#br0">63 24 132,'-8'-13'2301,"8"3"-2074,0 10-231,2 11-68,-3-6 70,0-8-3,1 3 8,2-5 0,-4 6-3,3-1-3,6 23-25,-6-22 24,1 8 1,0-9 5,-1 0-3,-1 0 1,0 0 0,0 0 0,0 0 0,0 0 0,1 0 0,-1 0-1,0 0 1,0 0 0,0 0 0,1 0 0,-1 0 0,0 0 0,0 0-1,0 0 1,0 0 0,1 0 0,-1 0 0,0 0 0,0 0 0,0 0-1,0 0 1,1 0 0,-1 1 0,0-1 0,0 0 0,0 0 0,0 0-1,0 0 1,0 0 0,1 0 0,-1 1 0,0-1 0,0 0 0,0 0 0,0 0-1,0 0 1,0 1 0,0-1 0,0 0 0,0 0 0,0 0 0,0 0-1,0 1 1,0-1 0,0 0 0,0 0 0,0 0 0,0 0 0,0 1-1,0-1 1,0 0 0,0 0 0,0 0 0,0 0 0,0 1 0,0-1-1,0 0 1,0 1-8,-4 0-96,0 0 31,0 0 0,0-1 1,-1 1-1,1-1 0,0 0 0,0 0 0,-5-1 0,2 1-163,-17 0-467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1:54.194"/>
    </inkml:context>
    <inkml:brush xml:id="br0">
      <inkml:brushProperty name="width" value="0.05" units="cm"/>
      <inkml:brushProperty name="height" value="0.05" units="cm"/>
    </inkml:brush>
  </inkml:definitions>
  <inkml:trace contextRef="#ctx0" brushRef="#br0">222 43 156,'-17'-7'119,"-1"1"-1,0 0 1,0 1 0,0 1-1,-1 1 1,-33-1 0,23 2-437,-3-3-267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2:38:31.305"/>
    </inkml:context>
    <inkml:brush xml:id="br0">
      <inkml:brushProperty name="width" value="0.05" units="cm"/>
      <inkml:brushProperty name="height" value="0.05" units="cm"/>
    </inkml:brush>
  </inkml:definitions>
  <inkml:trace contextRef="#ctx0" brushRef="#br0">20 109 1365,'-5'14'-43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3:54.484"/>
    </inkml:context>
    <inkml:brush xml:id="br0">
      <inkml:brushProperty name="width" value="0.05" units="cm"/>
      <inkml:brushProperty name="height" value="0.05" units="cm"/>
    </inkml:brush>
  </inkml:definitions>
  <inkml:trace contextRef="#ctx0" brushRef="#br0">1 0 76,'18'19'1252,"-14"-15"-1230,-1-1 0,0 0 0,0 1-1,-1 0 1,1 0 0,-1 0 0,0 0-1,0 0 1,0 0 0,0 0 0,-1 1 0,2 8-1,5 22-21,-8-32 7,-1 3-4,0-1-1,1 0 0,0 0 0,0 0 1,1 0-1,-1 0 0,1 0 0,0 0 1,0 0-1,1 0 0,-1 0 0,1-1 1,0 1-1,1 0 0,-1-1 0,1 0 1,0 1-1,0-1 0,3 4 0,0-4-56,-1 0-1,1 1 1,-1-2-1,1 1 1,0-1-1,1 1 1,-1-2-1,1 1 1,-1-1-1,1 0 1,0 0-1,-1-1 0,1 0 1,7 0-1,-6-1-362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3:55.129"/>
    </inkml:context>
    <inkml:brush xml:id="br0">
      <inkml:brushProperty name="width" value="0.05" units="cm"/>
      <inkml:brushProperty name="height" value="0.05" units="cm"/>
    </inkml:brush>
  </inkml:definitions>
  <inkml:trace contextRef="#ctx0" brushRef="#br0">80 1 256,'-3'0'81,"1"0"-1,-1 0 1,0 1-1,0 0 0,1-1 1,-1 1-1,0 0 1,1 0-1,-1 0 1,1 1-1,0-1 1,-1 1-1,1-1 1,0 1-1,0 0 1,0 0-1,0-1 1,0 2-1,-2 1 1,-1 3-281,1 0 0,0 0 0,0 0 0,1 0-1,-4 10 1,4-14-353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3:55.541"/>
    </inkml:context>
    <inkml:brush xml:id="br0">
      <inkml:brushProperty name="width" value="0.05" units="cm"/>
      <inkml:brushProperty name="height" value="0.05" units="cm"/>
    </inkml:brush>
  </inkml:definitions>
  <inkml:trace contextRef="#ctx0" brushRef="#br0">84 21 220,'-24'-10'1341,"23"9"-1346,0 0 1,0 1 0,0-1-1,0 0 1,0 0 0,0 0-1,0 1 1,0-1 0,-1 1-1,1-1 1,0 1 0,0-1 0,-1 1-1,1 0 1,0-1 0,-1 1-1,1 0 1,0 0 0,-1 0-1,1 0 1,0 0 0,-1 0-1,1 0 1,0 1 0,0-1-1,-1 0 1,1 1 0,0-1-1,0 1 1,-1 0 0,1-1-1,0 1 1,0 0 0,0 0-1,0-1 1,-1 3 0,-6 1-531,1-1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3:55.903"/>
    </inkml:context>
    <inkml:brush xml:id="br0">
      <inkml:brushProperty name="width" value="0.05" units="cm"/>
      <inkml:brushProperty name="height" value="0.05" units="cm"/>
    </inkml:brush>
  </inkml:definitions>
  <inkml:trace contextRef="#ctx0" brushRef="#br0">30 30 284,'-23'-2'1190,"16"1"-945,16 1 208,35-20-1966,-30 14 890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5:24.263"/>
    </inkml:context>
    <inkml:brush xml:id="br0">
      <inkml:brushProperty name="width" value="0.05" units="cm"/>
      <inkml:brushProperty name="height" value="0.05" units="cm"/>
    </inkml:brush>
  </inkml:definitions>
  <inkml:trace contextRef="#ctx0" brushRef="#br0">0 1 536,'10'14'1779,"7"15"-1118,-17-27-664,0-1 0,0 0 0,1 0 0,-1 1 0,0-1 0,0 0 1,-1 1-1,1-1 0,0 0 0,0 1 0,-1-1 0,1 0 0,0 0 0,-1 0 1,1 1-1,-1-1 0,0 0 0,1 0 0,-1 0 0,0 0 0,0 0 0,0 0 1,0 0-1,0 0 0,-1 1 0,-1 2 2,-5 2-1046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6:51:23.334"/>
    </inkml:context>
    <inkml:brush xml:id="br0">
      <inkml:brushProperty name="width" value="0.05" units="cm"/>
      <inkml:brushProperty name="height" value="0.05" units="cm"/>
    </inkml:brush>
  </inkml:definitions>
  <inkml:trace contextRef="#ctx0" brushRef="#br0">0 9 56,'47'-4'1050,"-39"2"-1053,0 1 0,0 0 0,0 1 0,0-1 0,0 2 0,0-1 0,-1 1 0,15 3 0,13 5-571,-24-8 285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5:24.628"/>
    </inkml:context>
    <inkml:brush xml:id="br0">
      <inkml:brushProperty name="width" value="0.05" units="cm"/>
      <inkml:brushProperty name="height" value="0.05" units="cm"/>
    </inkml:brush>
  </inkml:definitions>
  <inkml:trace contextRef="#ctx0" brushRef="#br0">96 154 964,'-27'-45'1424,"4"15"-460,4 2-752,4 4-444,8 11-452,3 2-376,8 8-224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5:35.866"/>
    </inkml:context>
    <inkml:brush xml:id="br0">
      <inkml:brushProperty name="width" value="0.05" units="cm"/>
      <inkml:brushProperty name="height" value="0.05" units="cm"/>
    </inkml:brush>
  </inkml:definitions>
  <inkml:trace contextRef="#ctx0" brushRef="#br0">0 1 120,'47'33'633,"-9"-21"-339,-17-7-371,2 0 0,-1-1-1,0-1 1,34-1 0,-27-2-240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6:21.996"/>
    </inkml:context>
    <inkml:brush xml:id="br0">
      <inkml:brushProperty name="width" value="0.05" units="cm"/>
      <inkml:brushProperty name="height" value="0.05" units="cm"/>
    </inkml:brush>
  </inkml:definitions>
  <inkml:trace contextRef="#ctx0" brushRef="#br0">27 8 476,'-16'-8'1881,"11"18"-1259,11 35-1112,-3-24 485,-3-7-274,-1-1-1,0 0 1,-5 20-1,-1-7-506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7:20.464"/>
    </inkml:context>
    <inkml:brush xml:id="br0">
      <inkml:brushProperty name="width" value="0.05" units="cm"/>
      <inkml:brushProperty name="height" value="0.05" units="cm"/>
    </inkml:brush>
  </inkml:definitions>
  <inkml:trace contextRef="#ctx0" brushRef="#br0">1 1 100,'0'1'24,"1"1"1,0-1-1,0 1 1,-1-1-1,1 0 1,0 1-1,1-1 1,-1 0-1,0 0 1,0 1-1,0-1 1,1 0-1,-1 0 1,1-1-1,-1 1 1,1 0-1,-1 0 1,1-1-1,-1 1 0,1-1 1,-1 1-1,1-1 1,0 0-1,-1 1 1,1-1-1,0 0 1,2 0-1,55 3-95,-58-3 85,121 1-8,223-5-293,-274 0 24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7:30.757"/>
    </inkml:context>
    <inkml:brush xml:id="br0">
      <inkml:brushProperty name="width" value="0.05" units="cm"/>
      <inkml:brushProperty name="height" value="0.05" units="cm"/>
    </inkml:brush>
  </inkml:definitions>
  <inkml:trace contextRef="#ctx0" brushRef="#br0">23 31 180,'0'-1'24,"0"1"1,0-1-1,0 0 0,0 0 1,0 1-1,0-1 0,0 0 1,0 0-1,0 1 0,0-1 0,0 0 1,0 1-1,-1-1 0,1 0 1,0 1-1,0-1 0,-1 0 1,1 1-1,-1-1 0,1 0 1,0 1-1,-1-1 0,1 1 1,-1-1-1,1 1 0,-1-1 1,0 1-1,1-1 0,-1 1 0,0 0 1,1-1-1,-1 1 0,0 0 1,1-1-1,-1 1 0,0 0 1,1 0-1,-1 0 0,0 0 1,0 0-1,1 0 0,-1 0 1,0 0-1,0 0 0,1 0 1,-1 0-1,0 0 0,0 1 0,0-1 3,7-7-10,-6 7-18,0 0 0,0 0 1,0 0-1,0 0 0,0 0 0,0 0 1,-1 0-1,1 0 0,0 0 0,0 0 1,0 0-1,0 0 0,0 0 0,0 0 1,0 0-1,0 0 0,0-1 0,-1 1 0,1 0 1,0 0-1,0 0 0,0 0 0,0 0 1,0 0-1,0 0 0,0 0 0,0 0 1,0 0-1,0-1 0,0 1 0,0 0 1,0 0-1,0 0 0,0 0 0,0 0 0,0 0 1,0 0-1,0-1 0,0 1 0,0 0 1,0 0-1,0 0 0,-4 3-580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8:06.857"/>
    </inkml:context>
    <inkml:brush xml:id="br0">
      <inkml:brushProperty name="width" value="0.05" units="cm"/>
      <inkml:brushProperty name="height" value="0.05" units="cm"/>
    </inkml:brush>
  </inkml:definitions>
  <inkml:trace contextRef="#ctx0" brushRef="#br0">31 21 128,'0'0'971,"-11"14"-881,11-13-88,0 1-4,0-1 6,3-5 967,-3 4-848,12-6 114,-9 15-241,-3-8 0,-30-32-1129,23 24 314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8:08.591"/>
    </inkml:context>
    <inkml:brush xml:id="br0">
      <inkml:brushProperty name="width" value="0.05" units="cm"/>
      <inkml:brushProperty name="height" value="0.05" units="cm"/>
    </inkml:brush>
  </inkml:definitions>
  <inkml:trace contextRef="#ctx0" brushRef="#br0">3 1 136,'0'2'62,"-1"0"1,1 0-1,-1 0 0,1 0 1,0 1-1,0-1 1,0 0-1,0 0 0,0 1 1,0-1-1,0 0 0,1 0 1,-1 1-1,1-1 0,0 0 1,0 0-1,1 3 0,6 21-500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8:09.186"/>
    </inkml:context>
    <inkml:brush xml:id="br0">
      <inkml:brushProperty name="width" value="0.05" units="cm"/>
      <inkml:brushProperty name="height" value="0.05" units="cm"/>
    </inkml:brush>
  </inkml:definitions>
  <inkml:trace contextRef="#ctx0" brushRef="#br0">14 14 12,'-13'-1'859,"27"-1"-250,8 6-619,-19-3-9,0 0-1,0-1 0,0 1 0,0-1 0,0 1 0,0-1 0,0 0 0,0 0 0,0-1 0,5 0 0,15-6-391,3-2-237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8:49.191"/>
    </inkml:context>
    <inkml:brush xml:id="br0">
      <inkml:brushProperty name="width" value="0.05" units="cm"/>
      <inkml:brushProperty name="height" value="0.05" units="cm"/>
    </inkml:brush>
  </inkml:definitions>
  <inkml:trace contextRef="#ctx0" brushRef="#br0">24 11 252,'-11'-10'1280,"10"10"-1263,1 0 1,-1 0-1,1 0 0,-1 0 1,1 0-1,-1 0 0,1 1 0,-1-1 1,1 0-1,-1 0 0,1 0 0,-1 1 1,1-1-1,-1 0 0,1 1 1,-1-1-1,1 0 0,0 1 0,-1-1 1,1 1-1,0-1 0,-1 0 0,1 1 1,0-1-1,-1 1 0,1-1 1,0 1-1,0-1 0,0 1 0,-1-1 1,1 1-1,0 0 0,0-1 0,0 1 1,0-1-1,0 1 0,0-1 1,0 1-1,0-1 0,0 1 0,0-1 1,1 1-1,-1 0 0,2-1 142,-1 0 0,1 0-1,0 0 1,-1 0 0,1-1 0,0 1-1,-1-1 1,1 1 0,-1-1-1,1 1 1,0-1 0,-1 0 0,1 0-1,-1 0 1,3-2 0,3 0 102,0 6-3905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08:08:49.550"/>
    </inkml:context>
    <inkml:brush xml:id="br0">
      <inkml:brushProperty name="width" value="0.05" units="cm"/>
      <inkml:brushProperty name="height" value="0.05" units="cm"/>
    </inkml:brush>
  </inkml:definitions>
  <inkml:trace contextRef="#ctx0" brushRef="#br0">46 141 732,'-15'-10'856,"3"-1"-408,5 1-216,-1 3-128,4-3-96,8-7-92,7-3-124,5-4-248,3-7-300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algn="r" defTabSz="930275">
              <a:defRPr sz="1300">
                <a:latin typeface="Times New Roman" charset="0"/>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890588" y="696913"/>
            <a:ext cx="521970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algn="r" defTabSz="930275">
              <a:defRPr sz="1300">
                <a:latin typeface="Times New Roman" charset="0"/>
              </a:defRPr>
            </a:lvl1pPr>
          </a:lstStyle>
          <a:p>
            <a:fld id="{0C9E32B4-B3B1-4225-B1EE-1A9B01E99D40}" type="slidenum">
              <a:rPr lang="en-US"/>
              <a:pPr/>
              <a:t>‹#›</a:t>
            </a:fld>
            <a:endParaRPr lang="en-US"/>
          </a:p>
        </p:txBody>
      </p:sp>
    </p:spTree>
    <p:extLst>
      <p:ext uri="{BB962C8B-B14F-4D97-AF65-F5344CB8AC3E}">
        <p14:creationId xmlns:p14="http://schemas.microsoft.com/office/powerpoint/2010/main" val="67619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B534060-CEFA-42F5-8F8B-10AE1E493BE7}"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4360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3D689BC-F572-4BA9-AB89-A03A584F0857}" type="slidenum">
              <a:rPr lang="en-US"/>
              <a:pPr/>
              <a:t>13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89501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508355F-3906-4B8A-A13C-4D51DD85A2A4}" type="slidenum">
              <a:rPr lang="en-US"/>
              <a:pPr/>
              <a:t>17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3092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5B593B-0AEB-430F-A40A-ABB32B8A3B3A}"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21216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556">
              <a:defRPr>
                <a:solidFill>
                  <a:schemeClr val="tx1"/>
                </a:solidFill>
                <a:latin typeface="Verdana" pitchFamily="34" charset="0"/>
                <a:ea typeface="MS PGothic" pitchFamily="34" charset="-128"/>
              </a:defRPr>
            </a:lvl1pPr>
            <a:lvl2pPr marL="734852" indent="-282635" defTabSz="929556">
              <a:defRPr>
                <a:solidFill>
                  <a:schemeClr val="tx1"/>
                </a:solidFill>
                <a:latin typeface="Verdana" pitchFamily="34" charset="0"/>
                <a:ea typeface="MS PGothic" pitchFamily="34" charset="-128"/>
              </a:defRPr>
            </a:lvl2pPr>
            <a:lvl3pPr marL="1130541" indent="-226108" defTabSz="929556">
              <a:defRPr>
                <a:solidFill>
                  <a:schemeClr val="tx1"/>
                </a:solidFill>
                <a:latin typeface="Verdana" pitchFamily="34" charset="0"/>
                <a:ea typeface="MS PGothic" pitchFamily="34" charset="-128"/>
              </a:defRPr>
            </a:lvl3pPr>
            <a:lvl4pPr marL="1582758" indent="-226108" defTabSz="929556">
              <a:defRPr>
                <a:solidFill>
                  <a:schemeClr val="tx1"/>
                </a:solidFill>
                <a:latin typeface="Verdana" pitchFamily="34" charset="0"/>
                <a:ea typeface="MS PGothic" pitchFamily="34" charset="-128"/>
              </a:defRPr>
            </a:lvl4pPr>
            <a:lvl5pPr marL="2034974" indent="-226108" defTabSz="929556">
              <a:defRPr>
                <a:solidFill>
                  <a:schemeClr val="tx1"/>
                </a:solidFill>
                <a:latin typeface="Verdana" pitchFamily="34" charset="0"/>
                <a:ea typeface="MS PGothic" pitchFamily="34" charset="-128"/>
              </a:defRPr>
            </a:lvl5pPr>
            <a:lvl6pPr marL="2487191" indent="-226108" defTabSz="929556"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29556"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29556"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29556" eaLnBrk="0" fontAlgn="base" hangingPunct="0">
              <a:spcBef>
                <a:spcPct val="0"/>
              </a:spcBef>
              <a:spcAft>
                <a:spcPct val="0"/>
              </a:spcAft>
              <a:defRPr>
                <a:solidFill>
                  <a:schemeClr val="tx1"/>
                </a:solidFill>
                <a:latin typeface="Verdana" pitchFamily="34" charset="0"/>
                <a:ea typeface="MS PGothic" pitchFamily="34" charset="-128"/>
              </a:defRPr>
            </a:lvl9pPr>
          </a:lstStyle>
          <a:p>
            <a:fld id="{D45FC9C6-5CDF-4925-A999-19BEA3E7A69E}" type="slidenum">
              <a:rPr lang="en-US" altLang="en-US" smtClean="0">
                <a:latin typeface="Times New Roman" pitchFamily="18" charset="0"/>
              </a:rPr>
              <a:pPr/>
              <a:t>21</a:t>
            </a:fld>
            <a:endParaRPr lang="en-US" alt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1771607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556">
              <a:defRPr>
                <a:solidFill>
                  <a:schemeClr val="tx1"/>
                </a:solidFill>
                <a:latin typeface="Verdana" pitchFamily="34" charset="0"/>
                <a:ea typeface="MS PGothic" pitchFamily="34" charset="-128"/>
              </a:defRPr>
            </a:lvl1pPr>
            <a:lvl2pPr marL="734852" indent="-282635" defTabSz="929556">
              <a:defRPr>
                <a:solidFill>
                  <a:schemeClr val="tx1"/>
                </a:solidFill>
                <a:latin typeface="Verdana" pitchFamily="34" charset="0"/>
                <a:ea typeface="MS PGothic" pitchFamily="34" charset="-128"/>
              </a:defRPr>
            </a:lvl2pPr>
            <a:lvl3pPr marL="1130541" indent="-226108" defTabSz="929556">
              <a:defRPr>
                <a:solidFill>
                  <a:schemeClr val="tx1"/>
                </a:solidFill>
                <a:latin typeface="Verdana" pitchFamily="34" charset="0"/>
                <a:ea typeface="MS PGothic" pitchFamily="34" charset="-128"/>
              </a:defRPr>
            </a:lvl3pPr>
            <a:lvl4pPr marL="1582758" indent="-226108" defTabSz="929556">
              <a:defRPr>
                <a:solidFill>
                  <a:schemeClr val="tx1"/>
                </a:solidFill>
                <a:latin typeface="Verdana" pitchFamily="34" charset="0"/>
                <a:ea typeface="MS PGothic" pitchFamily="34" charset="-128"/>
              </a:defRPr>
            </a:lvl4pPr>
            <a:lvl5pPr marL="2034974" indent="-226108" defTabSz="929556">
              <a:defRPr>
                <a:solidFill>
                  <a:schemeClr val="tx1"/>
                </a:solidFill>
                <a:latin typeface="Verdana" pitchFamily="34" charset="0"/>
                <a:ea typeface="MS PGothic" pitchFamily="34" charset="-128"/>
              </a:defRPr>
            </a:lvl5pPr>
            <a:lvl6pPr marL="2487191" indent="-226108" defTabSz="929556"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29556"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29556"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29556" eaLnBrk="0" fontAlgn="base" hangingPunct="0">
              <a:spcBef>
                <a:spcPct val="0"/>
              </a:spcBef>
              <a:spcAft>
                <a:spcPct val="0"/>
              </a:spcAft>
              <a:defRPr>
                <a:solidFill>
                  <a:schemeClr val="tx1"/>
                </a:solidFill>
                <a:latin typeface="Verdana" pitchFamily="34" charset="0"/>
                <a:ea typeface="MS PGothic" pitchFamily="34" charset="-128"/>
              </a:defRPr>
            </a:lvl9pPr>
          </a:lstStyle>
          <a:p>
            <a:fld id="{D45FC9C6-5CDF-4925-A999-19BEA3E7A69E}" type="slidenum">
              <a:rPr lang="en-US" altLang="en-US" smtClean="0">
                <a:latin typeface="Times New Roman" pitchFamily="18" charset="0"/>
              </a:rPr>
              <a:pPr/>
              <a:t>22</a:t>
            </a:fld>
            <a:endParaRPr lang="en-US" alt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7776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556">
              <a:defRPr>
                <a:solidFill>
                  <a:schemeClr val="tx1"/>
                </a:solidFill>
                <a:latin typeface="Verdana" pitchFamily="34" charset="0"/>
                <a:ea typeface="MS PGothic" pitchFamily="34" charset="-128"/>
              </a:defRPr>
            </a:lvl1pPr>
            <a:lvl2pPr marL="734852" indent="-282635" defTabSz="929556">
              <a:defRPr>
                <a:solidFill>
                  <a:schemeClr val="tx1"/>
                </a:solidFill>
                <a:latin typeface="Verdana" pitchFamily="34" charset="0"/>
                <a:ea typeface="MS PGothic" pitchFamily="34" charset="-128"/>
              </a:defRPr>
            </a:lvl2pPr>
            <a:lvl3pPr marL="1130541" indent="-226108" defTabSz="929556">
              <a:defRPr>
                <a:solidFill>
                  <a:schemeClr val="tx1"/>
                </a:solidFill>
                <a:latin typeface="Verdana" pitchFamily="34" charset="0"/>
                <a:ea typeface="MS PGothic" pitchFamily="34" charset="-128"/>
              </a:defRPr>
            </a:lvl3pPr>
            <a:lvl4pPr marL="1582758" indent="-226108" defTabSz="929556">
              <a:defRPr>
                <a:solidFill>
                  <a:schemeClr val="tx1"/>
                </a:solidFill>
                <a:latin typeface="Verdana" pitchFamily="34" charset="0"/>
                <a:ea typeface="MS PGothic" pitchFamily="34" charset="-128"/>
              </a:defRPr>
            </a:lvl4pPr>
            <a:lvl5pPr marL="2034974" indent="-226108" defTabSz="929556">
              <a:defRPr>
                <a:solidFill>
                  <a:schemeClr val="tx1"/>
                </a:solidFill>
                <a:latin typeface="Verdana" pitchFamily="34" charset="0"/>
                <a:ea typeface="MS PGothic" pitchFamily="34" charset="-128"/>
              </a:defRPr>
            </a:lvl5pPr>
            <a:lvl6pPr marL="2487191" indent="-226108" defTabSz="929556"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29556"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29556"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29556" eaLnBrk="0" fontAlgn="base" hangingPunct="0">
              <a:spcBef>
                <a:spcPct val="0"/>
              </a:spcBef>
              <a:spcAft>
                <a:spcPct val="0"/>
              </a:spcAft>
              <a:defRPr>
                <a:solidFill>
                  <a:schemeClr val="tx1"/>
                </a:solidFill>
                <a:latin typeface="Verdana" pitchFamily="34" charset="0"/>
                <a:ea typeface="MS PGothic" pitchFamily="34" charset="-128"/>
              </a:defRPr>
            </a:lvl9pPr>
          </a:lstStyle>
          <a:p>
            <a:fld id="{40308441-3EEB-401A-967E-5D4AC92515EC}" type="slidenum">
              <a:rPr lang="en-US" altLang="en-US" smtClean="0">
                <a:latin typeface="Times New Roman" pitchFamily="18" charset="0"/>
              </a:rPr>
              <a:pPr/>
              <a:t>23</a:t>
            </a:fld>
            <a:endParaRPr lang="en-US" alt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1828371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556">
              <a:defRPr>
                <a:solidFill>
                  <a:schemeClr val="tx1"/>
                </a:solidFill>
                <a:latin typeface="Verdana" pitchFamily="34" charset="0"/>
                <a:ea typeface="MS PGothic" pitchFamily="34" charset="-128"/>
              </a:defRPr>
            </a:lvl1pPr>
            <a:lvl2pPr marL="734852" indent="-282635" defTabSz="929556">
              <a:defRPr>
                <a:solidFill>
                  <a:schemeClr val="tx1"/>
                </a:solidFill>
                <a:latin typeface="Verdana" pitchFamily="34" charset="0"/>
                <a:ea typeface="MS PGothic" pitchFamily="34" charset="-128"/>
              </a:defRPr>
            </a:lvl2pPr>
            <a:lvl3pPr marL="1130541" indent="-226108" defTabSz="929556">
              <a:defRPr>
                <a:solidFill>
                  <a:schemeClr val="tx1"/>
                </a:solidFill>
                <a:latin typeface="Verdana" pitchFamily="34" charset="0"/>
                <a:ea typeface="MS PGothic" pitchFamily="34" charset="-128"/>
              </a:defRPr>
            </a:lvl3pPr>
            <a:lvl4pPr marL="1582758" indent="-226108" defTabSz="929556">
              <a:defRPr>
                <a:solidFill>
                  <a:schemeClr val="tx1"/>
                </a:solidFill>
                <a:latin typeface="Verdana" pitchFamily="34" charset="0"/>
                <a:ea typeface="MS PGothic" pitchFamily="34" charset="-128"/>
              </a:defRPr>
            </a:lvl4pPr>
            <a:lvl5pPr marL="2034974" indent="-226108" defTabSz="929556">
              <a:defRPr>
                <a:solidFill>
                  <a:schemeClr val="tx1"/>
                </a:solidFill>
                <a:latin typeface="Verdana" pitchFamily="34" charset="0"/>
                <a:ea typeface="MS PGothic" pitchFamily="34" charset="-128"/>
              </a:defRPr>
            </a:lvl5pPr>
            <a:lvl6pPr marL="2487191" indent="-226108" defTabSz="929556"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29556"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29556"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29556" eaLnBrk="0" fontAlgn="base" hangingPunct="0">
              <a:spcBef>
                <a:spcPct val="0"/>
              </a:spcBef>
              <a:spcAft>
                <a:spcPct val="0"/>
              </a:spcAft>
              <a:defRPr>
                <a:solidFill>
                  <a:schemeClr val="tx1"/>
                </a:solidFill>
                <a:latin typeface="Verdana" pitchFamily="34" charset="0"/>
                <a:ea typeface="MS PGothic" pitchFamily="34" charset="-128"/>
              </a:defRPr>
            </a:lvl9pPr>
          </a:lstStyle>
          <a:p>
            <a:fld id="{CABCA965-E777-4C23-985B-A0A2164A35CD}" type="slidenum">
              <a:rPr lang="en-US" altLang="en-US" smtClean="0">
                <a:latin typeface="Times New Roman" pitchFamily="18" charset="0"/>
              </a:rPr>
              <a:pPr/>
              <a:t>24</a:t>
            </a:fld>
            <a:endParaRPr lang="en-US" alt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34234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FC8AC77-05AD-4B47-9659-126DABED6D46}" type="slidenum">
              <a:rPr lang="en-US"/>
              <a:pPr/>
              <a:t>25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1167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364175B-759C-440D-948D-A19806604024}" type="slidenum">
              <a:rPr lang="en-US"/>
              <a:pPr/>
              <a:t>26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65076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8852C7D-DD15-4840-8F87-F3C9189612C6}" type="slidenum">
              <a:rPr lang="en-US"/>
              <a:pPr/>
              <a:t>29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6523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C8DC76A4-7CFC-45C3-A87F-C66B869671CB}"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96873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938AB46-E39A-45DC-96AA-EBEAB3713A7B}" type="slidenum">
              <a:rPr lang="en-US"/>
              <a:pPr/>
              <a:t>30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52308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F151B8F-42BC-4F70-BBB4-B75117B82E89}" type="slidenum">
              <a:rPr lang="en-US"/>
              <a:pPr/>
              <a:t>32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01908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2BD9BEE-782A-4A51-B4CD-DD4202A318B3}" type="slidenum">
              <a:rPr lang="en-US"/>
              <a:pPr/>
              <a:t>35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79872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79D6252-9D79-45B3-A133-502007AED4E7}" type="slidenum">
              <a:rPr lang="en-US"/>
              <a:pPr/>
              <a:t>36</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13984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9285CF-9147-4C86-BFB0-5537E5985403}" type="slidenum">
              <a:rPr lang="en-US"/>
              <a:pPr/>
              <a:t>37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34040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A79A738-9A4B-4B70-A2E4-85751BE973DF}" type="slidenum">
              <a:rPr lang="en-US"/>
              <a:pPr/>
              <a:t>39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7230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5318887-75B5-408A-B8AC-5EA0ABF8D853}" type="slidenum">
              <a:rPr lang="en-US"/>
              <a:pPr/>
              <a:t>40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9455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4117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CC4ED71-0D3F-4B0F-92B2-0A838296B595}" type="slidenum">
              <a:rPr lang="en-US"/>
              <a:pPr/>
              <a:t>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0671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E220190-F904-4007-A11B-C0603F036466}" type="slidenum">
              <a:rPr lang="en-US"/>
              <a:pPr/>
              <a:t>6</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56735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EB6E303-3057-4385-94D4-A0166FF90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C8D7E4-A1A4-439B-8A34-71023EC9EE8A}"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95A71A11-00BF-4DFE-AF90-BCBDF0526C24}"/>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2AFC70C-AFD4-40E0-AB2D-7BEFAFD7BC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0364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60FD50-1798-4884-8B81-CDFE853188F9}"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7860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1D7B7A3-AC53-43E5-B643-2C51BEB2A4FF}"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0735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27CDA14-3197-4095-A0D3-F47D3DA01A1E}" type="slidenum">
              <a:rPr lang="en-US"/>
              <a:pPr/>
              <a:t>12</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78925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pPr>
            <a:r>
              <a:rPr lang="en-US" sz="1400" b="1">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35388" cy="342900"/>
          </a:xfrm>
          <a:prstGeom prst="rect">
            <a:avLst/>
          </a:prstGeom>
          <a:noFill/>
          <a:ln w="9525">
            <a:noFill/>
            <a:miter lim="800000"/>
            <a:headEnd/>
            <a:tailEnd/>
          </a:ln>
          <a:effectLst/>
        </p:spPr>
        <p:txBody>
          <a:bodyPr wrap="none" lIns="130622" tIns="65311" rIns="130622" bIns="65311">
            <a:spAutoFit/>
          </a:bodyPr>
          <a:lstStyle/>
          <a:p>
            <a:pPr>
              <a:spcBef>
                <a:spcPct val="50000"/>
              </a:spcBef>
            </a:pPr>
            <a:r>
              <a:rPr lang="en-US" sz="1400" b="1">
                <a:solidFill>
                  <a:srgbClr val="336699"/>
                </a:solidFill>
                <a:latin typeface="Helvetica" charset="0"/>
              </a:rPr>
              <a:t>Operating System Concepts  – 8</a:t>
            </a:r>
            <a:r>
              <a:rPr lang="en-US" sz="1400" b="1" baseline="30000">
                <a:solidFill>
                  <a:srgbClr val="336699"/>
                </a:solidFill>
                <a:latin typeface="Helvetica" charset="0"/>
              </a:rPr>
              <a:t>th</a:t>
            </a:r>
            <a:r>
              <a:rPr lang="en-US" sz="14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21401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4" name="Rectangle 6"/>
          <p:cNvGraphicFramePr>
            <a:graphicFrameLocks/>
          </p:cNvGraphicFramePr>
          <p:nvPr/>
        </p:nvGraphicFramePr>
        <p:xfrm>
          <a:off x="2286000" y="1862667"/>
          <a:ext cx="9144000" cy="5418667"/>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4" name="Rectangle 6"/>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0" y="1862667"/>
                        <a:ext cx="9144000" cy="5418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7" descr="Slide_iconblue_pc"/>
          <p:cNvPicPr>
            <a:picLocks noChangeAspect="1" noChangeArrowheads="1"/>
          </p:cNvPicPr>
          <p:nvPr/>
        </p:nvPicPr>
        <p:blipFill>
          <a:blip r:embed="rId3"/>
          <a:srcRect/>
          <a:stretch>
            <a:fillRect/>
          </a:stretch>
        </p:blipFill>
        <p:spPr bwMode="auto">
          <a:xfrm>
            <a:off x="4769645" y="6438901"/>
            <a:ext cx="3524250" cy="1892300"/>
          </a:xfrm>
          <a:prstGeom prst="rect">
            <a:avLst/>
          </a:prstGeom>
          <a:noFill/>
          <a:ln w="38100" cmpd="dbl">
            <a:solidFill>
              <a:schemeClr val="tx2"/>
            </a:solidFill>
            <a:miter lim="800000"/>
            <a:headEnd/>
            <a:tailEnd/>
          </a:ln>
        </p:spPr>
      </p:pic>
      <p:pic>
        <p:nvPicPr>
          <p:cNvPr id="6" name="Picture 8" descr="BD21332_"/>
          <p:cNvPicPr>
            <a:picLocks noChangeAspect="1" noChangeArrowheads="1"/>
          </p:cNvPicPr>
          <p:nvPr/>
        </p:nvPicPr>
        <p:blipFill>
          <a:blip r:embed="rId4"/>
          <a:srcRect/>
          <a:stretch>
            <a:fillRect/>
          </a:stretch>
        </p:blipFill>
        <p:spPr bwMode="auto">
          <a:xfrm>
            <a:off x="2309813" y="4804833"/>
            <a:ext cx="9053513" cy="457200"/>
          </a:xfrm>
          <a:prstGeom prst="rect">
            <a:avLst/>
          </a:prstGeom>
          <a:noFill/>
          <a:ln w="9525">
            <a:noFill/>
            <a:miter lim="800000"/>
            <a:headEnd/>
            <a:tailEnd/>
          </a:ln>
        </p:spPr>
      </p:pic>
      <p:sp>
        <p:nvSpPr>
          <p:cNvPr id="115714" name="Rectangle 2"/>
          <p:cNvSpPr>
            <a:spLocks noGrp="1" noChangeArrowheads="1"/>
          </p:cNvSpPr>
          <p:nvPr>
            <p:ph type="ctrTitle"/>
          </p:nvPr>
        </p:nvSpPr>
        <p:spPr>
          <a:xfrm>
            <a:off x="1028700" y="3048000"/>
            <a:ext cx="11658600" cy="1524000"/>
          </a:xfrm>
        </p:spPr>
        <p:txBody>
          <a:bodyPr/>
          <a:lstStyle>
            <a:lvl1pPr>
              <a:defRPr/>
            </a:lvl1pPr>
          </a:lstStyle>
          <a:p>
            <a:r>
              <a:rPr lang="en-US"/>
              <a:t>Click to edit Master title style</a:t>
            </a:r>
          </a:p>
        </p:txBody>
      </p:sp>
      <p:sp>
        <p:nvSpPr>
          <p:cNvPr id="115715" name="Rectangle 3"/>
          <p:cNvSpPr>
            <a:spLocks noGrp="1" noChangeArrowheads="1"/>
          </p:cNvSpPr>
          <p:nvPr>
            <p:ph type="subTitle" idx="1"/>
          </p:nvPr>
        </p:nvSpPr>
        <p:spPr>
          <a:xfrm>
            <a:off x="2057400" y="5181600"/>
            <a:ext cx="9601200" cy="2336800"/>
          </a:xfrm>
        </p:spPr>
        <p:txBody>
          <a:bodyPr/>
          <a:lstStyle>
            <a:lvl1pPr marL="0" indent="0" algn="ctr">
              <a:buFont typeface="Monotype Sorts" pitchFamily="2" charset="2"/>
              <a:buNone/>
              <a:defRPr/>
            </a:lvl1pPr>
          </a:lstStyle>
          <a:p>
            <a:r>
              <a:rPr lang="en-US"/>
              <a:t>Click to edit Master subtitle style</a:t>
            </a:r>
          </a:p>
        </p:txBody>
      </p:sp>
      <p:sp>
        <p:nvSpPr>
          <p:cNvPr id="7" name="Rectangle 4"/>
          <p:cNvSpPr>
            <a:spLocks noGrp="1" noChangeArrowheads="1"/>
          </p:cNvSpPr>
          <p:nvPr>
            <p:ph type="dt" sz="half" idx="10"/>
          </p:nvPr>
        </p:nvSpPr>
        <p:spPr bwMode="auto">
          <a:xfrm>
            <a:off x="1028700" y="8331200"/>
            <a:ext cx="2857500" cy="609600"/>
          </a:xfrm>
          <a:prstGeom prst="rect">
            <a:avLst/>
          </a:prstGeom>
          <a:ln>
            <a:miter lim="800000"/>
            <a:headEnd/>
            <a:tailEnd/>
          </a:ln>
        </p:spPr>
        <p:txBody>
          <a:bodyPr vert="horz" wrap="square" lIns="130622" tIns="65311" rIns="130622" bIns="65311" numCol="1" anchor="t" anchorCtr="0" compatLnSpc="1">
            <a:prstTxWarp prst="textNoShape">
              <a:avLst/>
            </a:prstTxWarp>
          </a:bodyPr>
          <a:lstStyle>
            <a:lvl1pPr>
              <a:spcBef>
                <a:spcPct val="50000"/>
              </a:spcBef>
              <a:defRPr sz="2000">
                <a:solidFill>
                  <a:srgbClr val="578963"/>
                </a:solidFill>
                <a:latin typeface="Times New Roman" pitchFamily="18" charset="0"/>
              </a:defRPr>
            </a:lvl1pPr>
          </a:lstStyle>
          <a:p>
            <a:pPr>
              <a:defRPr/>
            </a:pPr>
            <a:endParaRPr lang="en-US"/>
          </a:p>
        </p:txBody>
      </p:sp>
      <p:sp>
        <p:nvSpPr>
          <p:cNvPr id="8" name="Rectangle 5"/>
          <p:cNvSpPr>
            <a:spLocks noGrp="1" noChangeArrowheads="1"/>
          </p:cNvSpPr>
          <p:nvPr>
            <p:ph type="ftr" sz="quarter" idx="11"/>
          </p:nvPr>
        </p:nvSpPr>
        <p:spPr bwMode="auto">
          <a:xfrm>
            <a:off x="4686300" y="8331200"/>
            <a:ext cx="4343400" cy="609600"/>
          </a:xfrm>
          <a:prstGeom prst="rect">
            <a:avLst/>
          </a:prstGeom>
          <a:ln>
            <a:miter lim="800000"/>
            <a:headEnd/>
            <a:tailEnd/>
          </a:ln>
        </p:spPr>
        <p:txBody>
          <a:bodyPr vert="horz" wrap="square" lIns="130622" tIns="65311" rIns="130622" bIns="65311" numCol="1" anchor="t" anchorCtr="0" compatLnSpc="1">
            <a:prstTxWarp prst="textNoShape">
              <a:avLst/>
            </a:prstTxWarp>
          </a:bodyPr>
          <a:lstStyle>
            <a:lvl1pPr algn="ctr">
              <a:spcBef>
                <a:spcPct val="50000"/>
              </a:spcBef>
              <a:defRPr sz="2000">
                <a:solidFill>
                  <a:srgbClr val="578963"/>
                </a:solidFill>
                <a:latin typeface="Times New Roman" pitchFamily="18" charset="0"/>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a:t>Click to edit Master title style</a:t>
            </a:r>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a:t>Click to edit Master title style</a:t>
            </a:r>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a:t>Click to edit Master title style</a:t>
            </a:r>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2997"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12998"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212999"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13000"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13001" name="Text Box 9"/>
          <p:cNvSpPr txBox="1">
            <a:spLocks noChangeArrowheads="1"/>
          </p:cNvSpPr>
          <p:nvPr/>
        </p:nvSpPr>
        <p:spPr bwMode="auto">
          <a:xfrm>
            <a:off x="6397625" y="8818563"/>
            <a:ext cx="644525" cy="346075"/>
          </a:xfrm>
          <a:prstGeom prst="rect">
            <a:avLst/>
          </a:prstGeom>
          <a:noFill/>
          <a:ln w="9525">
            <a:noFill/>
            <a:miter lim="800000"/>
            <a:headEnd/>
            <a:tailEnd/>
          </a:ln>
          <a:effectLst/>
        </p:spPr>
        <p:txBody>
          <a:bodyPr wrap="none" lIns="130622" tIns="65311" rIns="130622" bIns="65311">
            <a:spAutoFit/>
          </a:bodyPr>
          <a:lstStyle/>
          <a:p>
            <a:pPr algn="ctr">
              <a:spcBef>
                <a:spcPct val="50000"/>
              </a:spcBef>
            </a:pPr>
            <a:r>
              <a:rPr lang="en-US" sz="1400" b="1">
                <a:solidFill>
                  <a:srgbClr val="006699"/>
                </a:solidFill>
                <a:latin typeface="Helvetica" charset="0"/>
              </a:rPr>
              <a:t>5.</a:t>
            </a:r>
            <a:fld id="{2A4C16DD-49BF-48F5-8211-DA6BB90C5110}" type="slidenum">
              <a:rPr lang="en-US" sz="1400" b="1">
                <a:solidFill>
                  <a:srgbClr val="006699"/>
                </a:solidFill>
                <a:latin typeface="Helvetica" charset="0"/>
              </a:rPr>
              <a:pPr algn="ctr">
                <a:spcBef>
                  <a:spcPct val="50000"/>
                </a:spcBef>
              </a:pPr>
              <a:t>‹#›</a:t>
            </a:fld>
            <a:endParaRPr lang="en-US" sz="1400" b="1">
              <a:solidFill>
                <a:srgbClr val="006699"/>
              </a:solidFill>
              <a:latin typeface="Helvetica" charset="0"/>
            </a:endParaRPr>
          </a:p>
        </p:txBody>
      </p:sp>
      <p:sp>
        <p:nvSpPr>
          <p:cNvPr id="213002" name="Text Box 10"/>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pPr>
            <a:r>
              <a:rPr lang="en-US" sz="1400" b="1">
                <a:solidFill>
                  <a:srgbClr val="006699"/>
                </a:solidFill>
                <a:latin typeface="Helvetica" charset="0"/>
              </a:rPr>
              <a:t>Silberschatz, Galvin and Gagne ©2009</a:t>
            </a:r>
          </a:p>
        </p:txBody>
      </p:sp>
      <p:sp>
        <p:nvSpPr>
          <p:cNvPr id="213003" name="Text Box 11"/>
          <p:cNvSpPr txBox="1">
            <a:spLocks noChangeArrowheads="1"/>
          </p:cNvSpPr>
          <p:nvPr/>
        </p:nvSpPr>
        <p:spPr bwMode="auto">
          <a:xfrm>
            <a:off x="279400" y="8828088"/>
            <a:ext cx="3686175" cy="342900"/>
          </a:xfrm>
          <a:prstGeom prst="rect">
            <a:avLst/>
          </a:prstGeom>
          <a:noFill/>
          <a:ln w="9525">
            <a:noFill/>
            <a:miter lim="800000"/>
            <a:headEnd/>
            <a:tailEnd/>
          </a:ln>
          <a:effectLst/>
        </p:spPr>
        <p:txBody>
          <a:bodyPr wrap="none" lIns="130622" tIns="65311" rIns="130622" bIns="65311">
            <a:spAutoFit/>
          </a:bodyPr>
          <a:lstStyle/>
          <a:p>
            <a:pPr>
              <a:spcBef>
                <a:spcPct val="50000"/>
              </a:spcBef>
            </a:pPr>
            <a:r>
              <a:rPr lang="en-US" sz="1400" b="1">
                <a:solidFill>
                  <a:srgbClr val="006699"/>
                </a:solidFill>
                <a:latin typeface="Helvetica" charset="0"/>
              </a:rPr>
              <a:t>Operating System Concepts – 8</a:t>
            </a:r>
            <a:r>
              <a:rPr lang="en-US" sz="1400" b="1" baseline="30000">
                <a:solidFill>
                  <a:srgbClr val="006699"/>
                </a:solidFill>
                <a:latin typeface="Helvetica" charset="0"/>
              </a:rPr>
              <a:t>th</a:t>
            </a:r>
            <a:r>
              <a:rPr lang="en-US" sz="1400" b="1">
                <a:solidFill>
                  <a:srgbClr val="006699"/>
                </a:solidFill>
                <a:latin typeface="Helvetica" charset="0"/>
              </a:rPr>
              <a:t> Edition</a:t>
            </a:r>
          </a:p>
        </p:txBody>
      </p:sp>
      <p:pic>
        <p:nvPicPr>
          <p:cNvPr id="1036" name="Picture 12" descr="dino_6"/>
          <p:cNvPicPr>
            <a:picLocks noChangeAspect="1" noChangeArrowheads="1"/>
          </p:cNvPicPr>
          <p:nvPr/>
        </p:nvPicPr>
        <p:blipFill>
          <a:blip r:embed="rId15"/>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6" r:id="rId12"/>
  </p:sldLayoutIdLst>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customXml" Target="../ink/ink54.xml"/><Relationship Id="rId5" Type="http://schemas.openxmlformats.org/officeDocument/2006/relationships/image" Target="../media/image53.png"/><Relationship Id="rId4" Type="http://schemas.openxmlformats.org/officeDocument/2006/relationships/customXml" Target="../ink/ink53.xml"/></Relationships>
</file>

<file path=ppt/slides/_rels/slide11.xml.rels><?xml version="1.0" encoding="UTF-8" standalone="yes"?>
<Relationships xmlns="http://schemas.openxmlformats.org/package/2006/relationships"><Relationship Id="rId8" Type="http://schemas.openxmlformats.org/officeDocument/2006/relationships/customXml" Target="../ink/ink58.xml"/><Relationship Id="rId3" Type="http://schemas.openxmlformats.org/officeDocument/2006/relationships/image" Target="../media/image55.png"/><Relationship Id="rId7" Type="http://schemas.openxmlformats.org/officeDocument/2006/relationships/image" Target="../media/image56.png"/><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58.png"/><Relationship Id="rId5" Type="http://schemas.openxmlformats.org/officeDocument/2006/relationships/image" Target="../media/image29.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57.png"/></Relationships>
</file>

<file path=ppt/slides/_rels/slide1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65.xml"/><Relationship Id="rId3" Type="http://schemas.openxmlformats.org/officeDocument/2006/relationships/customXml" Target="../ink/ink60.xml"/><Relationship Id="rId7" Type="http://schemas.openxmlformats.org/officeDocument/2006/relationships/customXml" Target="../ink/ink62.xml"/><Relationship Id="rId12" Type="http://schemas.openxmlformats.org/officeDocument/2006/relationships/image" Target="../media/image62.png"/><Relationship Id="rId2" Type="http://schemas.openxmlformats.org/officeDocument/2006/relationships/notesSlide" Target="../notesSlides/notesSlide9.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customXml" Target="../ink/ink64.xml"/><Relationship Id="rId5" Type="http://schemas.openxmlformats.org/officeDocument/2006/relationships/customXml" Target="../ink/ink61.xml"/><Relationship Id="rId15" Type="http://schemas.openxmlformats.org/officeDocument/2006/relationships/customXml" Target="../ink/ink66.xml"/><Relationship Id="rId10" Type="http://schemas.openxmlformats.org/officeDocument/2006/relationships/image" Target="../media/image61.png"/><Relationship Id="rId4" Type="http://schemas.openxmlformats.org/officeDocument/2006/relationships/image" Target="../media/image5810.png"/><Relationship Id="rId9" Type="http://schemas.openxmlformats.org/officeDocument/2006/relationships/customXml" Target="../ink/ink63.xml"/><Relationship Id="rId14" Type="http://schemas.openxmlformats.org/officeDocument/2006/relationships/image" Target="../media/image63.png"/></Relationships>
</file>

<file path=ppt/slides/_rels/slide13.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customXml" Target="../ink/ink72.xml"/><Relationship Id="rId18" Type="http://schemas.openxmlformats.org/officeDocument/2006/relationships/image" Target="../media/image70.png"/><Relationship Id="rId3" Type="http://schemas.openxmlformats.org/officeDocument/2006/relationships/customXml" Target="../ink/ink67.xml"/><Relationship Id="rId21" Type="http://schemas.openxmlformats.org/officeDocument/2006/relationships/customXml" Target="../ink/ink76.xml"/><Relationship Id="rId7" Type="http://schemas.openxmlformats.org/officeDocument/2006/relationships/customXml" Target="../ink/ink69.xml"/><Relationship Id="rId12" Type="http://schemas.openxmlformats.org/officeDocument/2006/relationships/image" Target="../media/image67.png"/><Relationship Id="rId17" Type="http://schemas.openxmlformats.org/officeDocument/2006/relationships/customXml" Target="../ink/ink74.xml"/><Relationship Id="rId2" Type="http://schemas.openxmlformats.org/officeDocument/2006/relationships/notesSlide" Target="../notesSlides/notesSlide10.xml"/><Relationship Id="rId16" Type="http://schemas.openxmlformats.org/officeDocument/2006/relationships/image" Target="../media/image69.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71.xml"/><Relationship Id="rId5" Type="http://schemas.openxmlformats.org/officeDocument/2006/relationships/customXml" Target="../ink/ink68.xml"/><Relationship Id="rId15" Type="http://schemas.openxmlformats.org/officeDocument/2006/relationships/customXml" Target="../ink/ink73.xml"/><Relationship Id="rId10" Type="http://schemas.openxmlformats.org/officeDocument/2006/relationships/image" Target="../media/image66.png"/><Relationship Id="rId19" Type="http://schemas.openxmlformats.org/officeDocument/2006/relationships/customXml" Target="../ink/ink75.xml"/><Relationship Id="rId4" Type="http://schemas.openxmlformats.org/officeDocument/2006/relationships/image" Target="../media/image64.png"/><Relationship Id="rId9" Type="http://schemas.openxmlformats.org/officeDocument/2006/relationships/customXml" Target="../ink/ink70.xml"/><Relationship Id="rId14" Type="http://schemas.openxmlformats.org/officeDocument/2006/relationships/image" Target="../media/image68.png"/><Relationship Id="rId22" Type="http://schemas.openxmlformats.org/officeDocument/2006/relationships/image" Target="../media/image72.png"/></Relationships>
</file>

<file path=ppt/slides/_rels/slide14.xml.rels><?xml version="1.0" encoding="UTF-8" standalone="yes"?>
<Relationships xmlns="http://schemas.openxmlformats.org/package/2006/relationships"><Relationship Id="rId8" Type="http://schemas.openxmlformats.org/officeDocument/2006/relationships/customXml" Target="../ink/ink80.xml"/><Relationship Id="rId13" Type="http://schemas.openxmlformats.org/officeDocument/2006/relationships/image" Target="../media/image75.png"/><Relationship Id="rId26" Type="http://schemas.openxmlformats.org/officeDocument/2006/relationships/image" Target="../media/image81.png"/><Relationship Id="rId3" Type="http://schemas.openxmlformats.org/officeDocument/2006/relationships/image" Target="../media/image32.png"/><Relationship Id="rId21" Type="http://schemas.openxmlformats.org/officeDocument/2006/relationships/customXml" Target="../ink/ink86.xml"/><Relationship Id="rId7" Type="http://schemas.openxmlformats.org/officeDocument/2006/relationships/image" Target="../media/image11.png"/><Relationship Id="rId12" Type="http://schemas.openxmlformats.org/officeDocument/2006/relationships/customXml" Target="../ink/ink82.xml"/><Relationship Id="rId17" Type="http://schemas.openxmlformats.org/officeDocument/2006/relationships/customXml" Target="../ink/ink85.xml"/><Relationship Id="rId25" Type="http://schemas.openxmlformats.org/officeDocument/2006/relationships/customXml" Target="../ink/ink88.xml"/><Relationship Id="rId2" Type="http://schemas.openxmlformats.org/officeDocument/2006/relationships/customXml" Target="../ink/ink77.xml"/><Relationship Id="rId16" Type="http://schemas.openxmlformats.org/officeDocument/2006/relationships/customXml" Target="../ink/ink84.xml"/><Relationship Id="rId20" Type="http://schemas.openxmlformats.org/officeDocument/2006/relationships/image" Target="../media/image78.png"/><Relationship Id="rId29" Type="http://schemas.openxmlformats.org/officeDocument/2006/relationships/customXml" Target="../ink/ink90.xml"/><Relationship Id="rId1" Type="http://schemas.openxmlformats.org/officeDocument/2006/relationships/slideLayout" Target="../slideLayouts/slideLayout2.xml"/><Relationship Id="rId6" Type="http://schemas.openxmlformats.org/officeDocument/2006/relationships/customXml" Target="../ink/ink79.xml"/><Relationship Id="rId11" Type="http://schemas.openxmlformats.org/officeDocument/2006/relationships/image" Target="../media/image74.png"/><Relationship Id="rId24" Type="http://schemas.openxmlformats.org/officeDocument/2006/relationships/image" Target="../media/image80.png"/><Relationship Id="rId32" Type="http://schemas.openxmlformats.org/officeDocument/2006/relationships/image" Target="../media/image84.png"/><Relationship Id="rId5" Type="http://schemas.openxmlformats.org/officeDocument/2006/relationships/image" Target="../media/image73.png"/><Relationship Id="rId15" Type="http://schemas.openxmlformats.org/officeDocument/2006/relationships/image" Target="../media/image76.png"/><Relationship Id="rId23" Type="http://schemas.openxmlformats.org/officeDocument/2006/relationships/customXml" Target="../ink/ink87.xml"/><Relationship Id="rId28" Type="http://schemas.openxmlformats.org/officeDocument/2006/relationships/image" Target="../media/image82.png"/><Relationship Id="rId10" Type="http://schemas.openxmlformats.org/officeDocument/2006/relationships/customXml" Target="../ink/ink81.xml"/><Relationship Id="rId31" Type="http://schemas.openxmlformats.org/officeDocument/2006/relationships/customXml" Target="../ink/ink91.xml"/><Relationship Id="rId4" Type="http://schemas.openxmlformats.org/officeDocument/2006/relationships/customXml" Target="../ink/ink78.xml"/><Relationship Id="rId9" Type="http://schemas.openxmlformats.org/officeDocument/2006/relationships/image" Target="../media/image31.png"/><Relationship Id="rId14" Type="http://schemas.openxmlformats.org/officeDocument/2006/relationships/customXml" Target="../ink/ink83.xml"/><Relationship Id="rId22" Type="http://schemas.openxmlformats.org/officeDocument/2006/relationships/image" Target="../media/image79.png"/><Relationship Id="rId27" Type="http://schemas.openxmlformats.org/officeDocument/2006/relationships/customXml" Target="../ink/ink89.xml"/><Relationship Id="rId30" Type="http://schemas.openxmlformats.org/officeDocument/2006/relationships/image" Target="../media/image83.png"/></Relationships>
</file>

<file path=ppt/slides/_rels/slide15.xml.rels><?xml version="1.0" encoding="UTF-8" standalone="yes"?>
<Relationships xmlns="http://schemas.openxmlformats.org/package/2006/relationships"><Relationship Id="rId13" Type="http://schemas.openxmlformats.org/officeDocument/2006/relationships/customXml" Target="../ink/ink96.xml"/><Relationship Id="rId26" Type="http://schemas.openxmlformats.org/officeDocument/2006/relationships/image" Target="../media/image93.png"/><Relationship Id="rId39" Type="http://schemas.openxmlformats.org/officeDocument/2006/relationships/image" Target="../media/image22.png"/><Relationship Id="rId34" Type="http://schemas.openxmlformats.org/officeDocument/2006/relationships/image" Target="../media/image97.png"/><Relationship Id="rId12" Type="http://schemas.openxmlformats.org/officeDocument/2006/relationships/customXml" Target="../ink/ink95.xml"/><Relationship Id="rId33" Type="http://schemas.openxmlformats.org/officeDocument/2006/relationships/customXml" Target="../ink/ink100.xml"/><Relationship Id="rId38" Type="http://schemas.openxmlformats.org/officeDocument/2006/relationships/customXml" Target="../ink/ink103.xml"/><Relationship Id="rId2" Type="http://schemas.openxmlformats.org/officeDocument/2006/relationships/customXml" Target="../ink/ink92.xml"/><Relationship Id="rId29" Type="http://schemas.openxmlformats.org/officeDocument/2006/relationships/customXml" Target="../ink/ink98.xml"/><Relationship Id="rId1" Type="http://schemas.openxmlformats.org/officeDocument/2006/relationships/slideLayout" Target="../slideLayouts/slideLayout2.xml"/><Relationship Id="rId6" Type="http://schemas.openxmlformats.org/officeDocument/2006/relationships/customXml" Target="../ink/ink93.xml"/><Relationship Id="rId11" Type="http://schemas.openxmlformats.org/officeDocument/2006/relationships/image" Target="../media/image31.png"/><Relationship Id="rId32" Type="http://schemas.openxmlformats.org/officeDocument/2006/relationships/image" Target="../media/image96.png"/><Relationship Id="rId37" Type="http://schemas.openxmlformats.org/officeDocument/2006/relationships/image" Target="../media/image98.png"/><Relationship Id="rId5" Type="http://schemas.openxmlformats.org/officeDocument/2006/relationships/image" Target="../media/image86.png"/><Relationship Id="rId28" Type="http://schemas.openxmlformats.org/officeDocument/2006/relationships/image" Target="../media/image94.png"/><Relationship Id="rId36" Type="http://schemas.openxmlformats.org/officeDocument/2006/relationships/customXml" Target="../ink/ink102.xml"/><Relationship Id="rId10" Type="http://schemas.openxmlformats.org/officeDocument/2006/relationships/customXml" Target="../ink/ink94.xml"/><Relationship Id="rId31" Type="http://schemas.openxmlformats.org/officeDocument/2006/relationships/customXml" Target="../ink/ink99.xml"/><Relationship Id="rId9" Type="http://schemas.openxmlformats.org/officeDocument/2006/relationships/image" Target="../media/image88.png"/><Relationship Id="rId27" Type="http://schemas.openxmlformats.org/officeDocument/2006/relationships/customXml" Target="../ink/ink97.xml"/><Relationship Id="rId30" Type="http://schemas.openxmlformats.org/officeDocument/2006/relationships/image" Target="../media/image95.png"/><Relationship Id="rId35" Type="http://schemas.openxmlformats.org/officeDocument/2006/relationships/customXml" Target="../ink/ink101.xml"/></Relationships>
</file>

<file path=ppt/slides/_rels/slide16.xml.rels><?xml version="1.0" encoding="UTF-8" standalone="yes"?>
<Relationships xmlns="http://schemas.openxmlformats.org/package/2006/relationships"><Relationship Id="rId8" Type="http://schemas.openxmlformats.org/officeDocument/2006/relationships/customXml" Target="../ink/ink107.xml"/><Relationship Id="rId13" Type="http://schemas.openxmlformats.org/officeDocument/2006/relationships/image" Target="../media/image11.png"/><Relationship Id="rId18" Type="http://schemas.openxmlformats.org/officeDocument/2006/relationships/image" Target="../media/image106.png"/><Relationship Id="rId3" Type="http://schemas.openxmlformats.org/officeDocument/2006/relationships/image" Target="../media/image100.png"/><Relationship Id="rId7" Type="http://schemas.openxmlformats.org/officeDocument/2006/relationships/image" Target="../media/image102.png"/><Relationship Id="rId12" Type="http://schemas.openxmlformats.org/officeDocument/2006/relationships/customXml" Target="../ink/ink109.xml"/><Relationship Id="rId17" Type="http://schemas.openxmlformats.org/officeDocument/2006/relationships/customXml" Target="../ink/ink112.xml"/><Relationship Id="rId2" Type="http://schemas.openxmlformats.org/officeDocument/2006/relationships/customXml" Target="../ink/ink104.xml"/><Relationship Id="rId16" Type="http://schemas.openxmlformats.org/officeDocument/2006/relationships/customXml" Target="../ink/ink111.xml"/><Relationship Id="rId1" Type="http://schemas.openxmlformats.org/officeDocument/2006/relationships/slideLayout" Target="../slideLayouts/slideLayout2.xml"/><Relationship Id="rId6" Type="http://schemas.openxmlformats.org/officeDocument/2006/relationships/customXml" Target="../ink/ink106.xml"/><Relationship Id="rId11" Type="http://schemas.openxmlformats.org/officeDocument/2006/relationships/image" Target="../media/image104.png"/><Relationship Id="rId5" Type="http://schemas.openxmlformats.org/officeDocument/2006/relationships/image" Target="../media/image101.png"/><Relationship Id="rId15" Type="http://schemas.openxmlformats.org/officeDocument/2006/relationships/image" Target="../media/image105.png"/><Relationship Id="rId10" Type="http://schemas.openxmlformats.org/officeDocument/2006/relationships/customXml" Target="../ink/ink108.xml"/><Relationship Id="rId4" Type="http://schemas.openxmlformats.org/officeDocument/2006/relationships/customXml" Target="../ink/ink105.xml"/><Relationship Id="rId9" Type="http://schemas.openxmlformats.org/officeDocument/2006/relationships/image" Target="../media/image103.png"/><Relationship Id="rId14" Type="http://schemas.openxmlformats.org/officeDocument/2006/relationships/customXml" Target="../ink/ink1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113.xml"/><Relationship Id="rId7" Type="http://schemas.openxmlformats.org/officeDocument/2006/relationships/customXml" Target="../ink/ink11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customXml" Target="../ink/ink114.xml"/><Relationship Id="rId4" Type="http://schemas.openxmlformats.org/officeDocument/2006/relationships/image" Target="../media/image107.png"/></Relationships>
</file>

<file path=ppt/slides/_rels/slide19.xml.rels><?xml version="1.0" encoding="UTF-8" standalone="yes"?>
<Relationships xmlns="http://schemas.openxmlformats.org/package/2006/relationships"><Relationship Id="rId117" Type="http://schemas.openxmlformats.org/officeDocument/2006/relationships/image" Target="../media/image156.png"/><Relationship Id="rId21" Type="http://schemas.openxmlformats.org/officeDocument/2006/relationships/image" Target="../media/image92.png"/><Relationship Id="rId42" Type="http://schemas.openxmlformats.org/officeDocument/2006/relationships/customXml" Target="../ink/ink136.xml"/><Relationship Id="rId63" Type="http://schemas.openxmlformats.org/officeDocument/2006/relationships/image" Target="../media/image129.png"/><Relationship Id="rId84" Type="http://schemas.openxmlformats.org/officeDocument/2006/relationships/customXml" Target="../ink/ink157.xml"/><Relationship Id="rId138" Type="http://schemas.openxmlformats.org/officeDocument/2006/relationships/customXml" Target="../ink/ink184.xml"/><Relationship Id="rId159" Type="http://schemas.openxmlformats.org/officeDocument/2006/relationships/image" Target="../media/image177.png"/><Relationship Id="rId170" Type="http://schemas.openxmlformats.org/officeDocument/2006/relationships/customXml" Target="../ink/ink200.xml"/><Relationship Id="rId191" Type="http://schemas.openxmlformats.org/officeDocument/2006/relationships/image" Target="../media/image193.png"/><Relationship Id="rId205" Type="http://schemas.openxmlformats.org/officeDocument/2006/relationships/image" Target="../media/image200.png"/><Relationship Id="rId226" Type="http://schemas.openxmlformats.org/officeDocument/2006/relationships/customXml" Target="../ink/ink228.xml"/><Relationship Id="rId107" Type="http://schemas.openxmlformats.org/officeDocument/2006/relationships/image" Target="../media/image151.png"/><Relationship Id="rId11" Type="http://schemas.openxmlformats.org/officeDocument/2006/relationships/image" Target="../media/image85.png"/><Relationship Id="rId32" Type="http://schemas.openxmlformats.org/officeDocument/2006/relationships/customXml" Target="../ink/ink131.xml"/><Relationship Id="rId53" Type="http://schemas.openxmlformats.org/officeDocument/2006/relationships/image" Target="../media/image124.png"/><Relationship Id="rId74" Type="http://schemas.openxmlformats.org/officeDocument/2006/relationships/customXml" Target="../ink/ink152.xml"/><Relationship Id="rId128" Type="http://schemas.openxmlformats.org/officeDocument/2006/relationships/customXml" Target="../ink/ink179.xml"/><Relationship Id="rId149" Type="http://schemas.openxmlformats.org/officeDocument/2006/relationships/image" Target="../media/image172.png"/><Relationship Id="rId5" Type="http://schemas.openxmlformats.org/officeDocument/2006/relationships/image" Target="../media/image18.png"/><Relationship Id="rId95" Type="http://schemas.openxmlformats.org/officeDocument/2006/relationships/image" Target="../media/image145.png"/><Relationship Id="rId160" Type="http://schemas.openxmlformats.org/officeDocument/2006/relationships/customXml" Target="../ink/ink195.xml"/><Relationship Id="rId181" Type="http://schemas.openxmlformats.org/officeDocument/2006/relationships/image" Target="../media/image188.png"/><Relationship Id="rId216" Type="http://schemas.openxmlformats.org/officeDocument/2006/relationships/customXml" Target="../ink/ink223.xml"/><Relationship Id="rId22" Type="http://schemas.openxmlformats.org/officeDocument/2006/relationships/customXml" Target="../ink/ink126.xml"/><Relationship Id="rId43" Type="http://schemas.openxmlformats.org/officeDocument/2006/relationships/image" Target="../media/image119.png"/><Relationship Id="rId64" Type="http://schemas.openxmlformats.org/officeDocument/2006/relationships/customXml" Target="../ink/ink147.xml"/><Relationship Id="rId118" Type="http://schemas.openxmlformats.org/officeDocument/2006/relationships/customXml" Target="../ink/ink174.xml"/><Relationship Id="rId139" Type="http://schemas.openxmlformats.org/officeDocument/2006/relationships/image" Target="../media/image167.png"/><Relationship Id="rId85" Type="http://schemas.openxmlformats.org/officeDocument/2006/relationships/image" Target="../media/image140.png"/><Relationship Id="rId150" Type="http://schemas.openxmlformats.org/officeDocument/2006/relationships/customXml" Target="../ink/ink190.xml"/><Relationship Id="rId171" Type="http://schemas.openxmlformats.org/officeDocument/2006/relationships/image" Target="../media/image183.png"/><Relationship Id="rId192" Type="http://schemas.openxmlformats.org/officeDocument/2006/relationships/customXml" Target="../ink/ink211.xml"/><Relationship Id="rId206" Type="http://schemas.openxmlformats.org/officeDocument/2006/relationships/customXml" Target="../ink/ink218.xml"/><Relationship Id="rId227" Type="http://schemas.openxmlformats.org/officeDocument/2006/relationships/image" Target="../media/image211.png"/><Relationship Id="rId12" Type="http://schemas.openxmlformats.org/officeDocument/2006/relationships/customXml" Target="../ink/ink121.xml"/><Relationship Id="rId33" Type="http://schemas.openxmlformats.org/officeDocument/2006/relationships/image" Target="../media/image114.png"/><Relationship Id="rId108" Type="http://schemas.openxmlformats.org/officeDocument/2006/relationships/customXml" Target="../ink/ink169.xml"/><Relationship Id="rId129" Type="http://schemas.openxmlformats.org/officeDocument/2006/relationships/image" Target="../media/image162.png"/><Relationship Id="rId54" Type="http://schemas.openxmlformats.org/officeDocument/2006/relationships/customXml" Target="../ink/ink142.xml"/><Relationship Id="rId75" Type="http://schemas.openxmlformats.org/officeDocument/2006/relationships/image" Target="../media/image135.png"/><Relationship Id="rId96" Type="http://schemas.openxmlformats.org/officeDocument/2006/relationships/customXml" Target="../ink/ink163.xml"/><Relationship Id="rId140" Type="http://schemas.openxmlformats.org/officeDocument/2006/relationships/customXml" Target="../ink/ink185.xml"/><Relationship Id="rId161" Type="http://schemas.openxmlformats.org/officeDocument/2006/relationships/image" Target="../media/image178.png"/><Relationship Id="rId182" Type="http://schemas.openxmlformats.org/officeDocument/2006/relationships/customXml" Target="../ink/ink206.xml"/><Relationship Id="rId217" Type="http://schemas.openxmlformats.org/officeDocument/2006/relationships/image" Target="../media/image206.png"/><Relationship Id="rId6" Type="http://schemas.openxmlformats.org/officeDocument/2006/relationships/customXml" Target="../ink/ink118.xml"/><Relationship Id="rId23" Type="http://schemas.openxmlformats.org/officeDocument/2006/relationships/image" Target="../media/image99.png"/><Relationship Id="rId119" Type="http://schemas.openxmlformats.org/officeDocument/2006/relationships/image" Target="../media/image157.png"/><Relationship Id="rId44" Type="http://schemas.openxmlformats.org/officeDocument/2006/relationships/customXml" Target="../ink/ink137.xml"/><Relationship Id="rId65" Type="http://schemas.openxmlformats.org/officeDocument/2006/relationships/image" Target="../media/image130.png"/><Relationship Id="rId86" Type="http://schemas.openxmlformats.org/officeDocument/2006/relationships/customXml" Target="../ink/ink158.xml"/><Relationship Id="rId130" Type="http://schemas.openxmlformats.org/officeDocument/2006/relationships/customXml" Target="../ink/ink180.xml"/><Relationship Id="rId151" Type="http://schemas.openxmlformats.org/officeDocument/2006/relationships/image" Target="../media/image173.png"/><Relationship Id="rId172" Type="http://schemas.openxmlformats.org/officeDocument/2006/relationships/customXml" Target="../ink/ink201.xml"/><Relationship Id="rId193" Type="http://schemas.openxmlformats.org/officeDocument/2006/relationships/image" Target="../media/image194.png"/><Relationship Id="rId207" Type="http://schemas.openxmlformats.org/officeDocument/2006/relationships/image" Target="../media/image201.png"/><Relationship Id="rId228" Type="http://schemas.openxmlformats.org/officeDocument/2006/relationships/customXml" Target="../ink/ink229.xml"/><Relationship Id="rId13" Type="http://schemas.openxmlformats.org/officeDocument/2006/relationships/image" Target="../media/image87.png"/><Relationship Id="rId109" Type="http://schemas.openxmlformats.org/officeDocument/2006/relationships/image" Target="../media/image152.png"/><Relationship Id="rId34" Type="http://schemas.openxmlformats.org/officeDocument/2006/relationships/customXml" Target="../ink/ink132.xml"/><Relationship Id="rId55" Type="http://schemas.openxmlformats.org/officeDocument/2006/relationships/image" Target="../media/image125.png"/><Relationship Id="rId76" Type="http://schemas.openxmlformats.org/officeDocument/2006/relationships/customXml" Target="../ink/ink153.xml"/><Relationship Id="rId97" Type="http://schemas.openxmlformats.org/officeDocument/2006/relationships/image" Target="../media/image146.png"/><Relationship Id="rId120" Type="http://schemas.openxmlformats.org/officeDocument/2006/relationships/customXml" Target="../ink/ink175.xml"/><Relationship Id="rId141" Type="http://schemas.openxmlformats.org/officeDocument/2006/relationships/image" Target="../media/image168.png"/><Relationship Id="rId7" Type="http://schemas.openxmlformats.org/officeDocument/2006/relationships/image" Target="../media/image25.png"/><Relationship Id="rId162" Type="http://schemas.openxmlformats.org/officeDocument/2006/relationships/customXml" Target="../ink/ink196.xml"/><Relationship Id="rId183" Type="http://schemas.openxmlformats.org/officeDocument/2006/relationships/image" Target="../media/image189.png"/><Relationship Id="rId218" Type="http://schemas.openxmlformats.org/officeDocument/2006/relationships/customXml" Target="../ink/ink224.xml"/><Relationship Id="rId24" Type="http://schemas.openxmlformats.org/officeDocument/2006/relationships/customXml" Target="../ink/ink127.xml"/><Relationship Id="rId45" Type="http://schemas.openxmlformats.org/officeDocument/2006/relationships/image" Target="../media/image120.png"/><Relationship Id="rId66" Type="http://schemas.openxmlformats.org/officeDocument/2006/relationships/customXml" Target="../ink/ink148.xml"/><Relationship Id="rId87" Type="http://schemas.openxmlformats.org/officeDocument/2006/relationships/image" Target="../media/image141.png"/><Relationship Id="rId110" Type="http://schemas.openxmlformats.org/officeDocument/2006/relationships/customXml" Target="../ink/ink170.xml"/><Relationship Id="rId131" Type="http://schemas.openxmlformats.org/officeDocument/2006/relationships/image" Target="../media/image163.png"/><Relationship Id="rId152" Type="http://schemas.openxmlformats.org/officeDocument/2006/relationships/customXml" Target="../ink/ink191.xml"/><Relationship Id="rId173" Type="http://schemas.openxmlformats.org/officeDocument/2006/relationships/image" Target="../media/image184.png"/><Relationship Id="rId194" Type="http://schemas.openxmlformats.org/officeDocument/2006/relationships/customXml" Target="../ink/ink212.xml"/><Relationship Id="rId208" Type="http://schemas.openxmlformats.org/officeDocument/2006/relationships/customXml" Target="../ink/ink219.xml"/><Relationship Id="rId229" Type="http://schemas.openxmlformats.org/officeDocument/2006/relationships/image" Target="../media/image212.png"/><Relationship Id="rId14" Type="http://schemas.openxmlformats.org/officeDocument/2006/relationships/customXml" Target="../ink/ink122.xml"/><Relationship Id="rId35" Type="http://schemas.openxmlformats.org/officeDocument/2006/relationships/image" Target="../media/image115.png"/><Relationship Id="rId56" Type="http://schemas.openxmlformats.org/officeDocument/2006/relationships/customXml" Target="../ink/ink143.xml"/><Relationship Id="rId77" Type="http://schemas.openxmlformats.org/officeDocument/2006/relationships/image" Target="../media/image136.png"/><Relationship Id="rId100" Type="http://schemas.openxmlformats.org/officeDocument/2006/relationships/customXml" Target="../ink/ink165.xml"/><Relationship Id="rId8" Type="http://schemas.openxmlformats.org/officeDocument/2006/relationships/customXml" Target="../ink/ink119.xml"/><Relationship Id="rId98" Type="http://schemas.openxmlformats.org/officeDocument/2006/relationships/customXml" Target="../ink/ink164.xml"/><Relationship Id="rId121" Type="http://schemas.openxmlformats.org/officeDocument/2006/relationships/image" Target="../media/image158.png"/><Relationship Id="rId142" Type="http://schemas.openxmlformats.org/officeDocument/2006/relationships/customXml" Target="../ink/ink186.xml"/><Relationship Id="rId163" Type="http://schemas.openxmlformats.org/officeDocument/2006/relationships/image" Target="../media/image179.png"/><Relationship Id="rId184" Type="http://schemas.openxmlformats.org/officeDocument/2006/relationships/customXml" Target="../ink/ink207.xml"/><Relationship Id="rId219" Type="http://schemas.openxmlformats.org/officeDocument/2006/relationships/image" Target="../media/image207.png"/><Relationship Id="rId230" Type="http://schemas.openxmlformats.org/officeDocument/2006/relationships/customXml" Target="../ink/ink230.xml"/><Relationship Id="rId25" Type="http://schemas.openxmlformats.org/officeDocument/2006/relationships/image" Target="../media/image110.png"/><Relationship Id="rId46" Type="http://schemas.openxmlformats.org/officeDocument/2006/relationships/customXml" Target="../ink/ink138.xml"/><Relationship Id="rId67" Type="http://schemas.openxmlformats.org/officeDocument/2006/relationships/image" Target="../media/image131.png"/><Relationship Id="rId20" Type="http://schemas.openxmlformats.org/officeDocument/2006/relationships/customXml" Target="../ink/ink125.xml"/><Relationship Id="rId41" Type="http://schemas.openxmlformats.org/officeDocument/2006/relationships/image" Target="../media/image118.png"/><Relationship Id="rId62" Type="http://schemas.openxmlformats.org/officeDocument/2006/relationships/customXml" Target="../ink/ink146.xml"/><Relationship Id="rId83" Type="http://schemas.openxmlformats.org/officeDocument/2006/relationships/image" Target="../media/image139.png"/><Relationship Id="rId88" Type="http://schemas.openxmlformats.org/officeDocument/2006/relationships/customXml" Target="../ink/ink159.xml"/><Relationship Id="rId111" Type="http://schemas.openxmlformats.org/officeDocument/2006/relationships/image" Target="../media/image153.png"/><Relationship Id="rId132" Type="http://schemas.openxmlformats.org/officeDocument/2006/relationships/customXml" Target="../ink/ink181.xml"/><Relationship Id="rId153" Type="http://schemas.openxmlformats.org/officeDocument/2006/relationships/image" Target="../media/image174.png"/><Relationship Id="rId174" Type="http://schemas.openxmlformats.org/officeDocument/2006/relationships/customXml" Target="../ink/ink202.xml"/><Relationship Id="rId179" Type="http://schemas.openxmlformats.org/officeDocument/2006/relationships/image" Target="../media/image187.png"/><Relationship Id="rId195" Type="http://schemas.openxmlformats.org/officeDocument/2006/relationships/image" Target="../media/image195.png"/><Relationship Id="rId209" Type="http://schemas.openxmlformats.org/officeDocument/2006/relationships/image" Target="../media/image202.png"/><Relationship Id="rId190" Type="http://schemas.openxmlformats.org/officeDocument/2006/relationships/customXml" Target="../ink/ink210.xml"/><Relationship Id="rId204" Type="http://schemas.openxmlformats.org/officeDocument/2006/relationships/customXml" Target="../ink/ink217.xml"/><Relationship Id="rId220" Type="http://schemas.openxmlformats.org/officeDocument/2006/relationships/customXml" Target="../ink/ink225.xml"/><Relationship Id="rId225" Type="http://schemas.openxmlformats.org/officeDocument/2006/relationships/image" Target="../media/image210.png"/><Relationship Id="rId15" Type="http://schemas.openxmlformats.org/officeDocument/2006/relationships/image" Target="../media/image89.png"/><Relationship Id="rId36" Type="http://schemas.openxmlformats.org/officeDocument/2006/relationships/customXml" Target="../ink/ink133.xml"/><Relationship Id="rId57" Type="http://schemas.openxmlformats.org/officeDocument/2006/relationships/image" Target="../media/image126.png"/><Relationship Id="rId106" Type="http://schemas.openxmlformats.org/officeDocument/2006/relationships/customXml" Target="../ink/ink168.xml"/><Relationship Id="rId127" Type="http://schemas.openxmlformats.org/officeDocument/2006/relationships/image" Target="../media/image161.png"/><Relationship Id="rId10" Type="http://schemas.openxmlformats.org/officeDocument/2006/relationships/customXml" Target="../ink/ink120.xml"/><Relationship Id="rId31" Type="http://schemas.openxmlformats.org/officeDocument/2006/relationships/image" Target="../media/image113.png"/><Relationship Id="rId52" Type="http://schemas.openxmlformats.org/officeDocument/2006/relationships/customXml" Target="../ink/ink141.xml"/><Relationship Id="rId73" Type="http://schemas.openxmlformats.org/officeDocument/2006/relationships/image" Target="../media/image134.png"/><Relationship Id="rId78" Type="http://schemas.openxmlformats.org/officeDocument/2006/relationships/customXml" Target="../ink/ink154.xml"/><Relationship Id="rId94" Type="http://schemas.openxmlformats.org/officeDocument/2006/relationships/customXml" Target="../ink/ink162.xml"/><Relationship Id="rId99" Type="http://schemas.openxmlformats.org/officeDocument/2006/relationships/image" Target="../media/image147.png"/><Relationship Id="rId101" Type="http://schemas.openxmlformats.org/officeDocument/2006/relationships/image" Target="../media/image148.png"/><Relationship Id="rId122" Type="http://schemas.openxmlformats.org/officeDocument/2006/relationships/customXml" Target="../ink/ink176.xml"/><Relationship Id="rId143" Type="http://schemas.openxmlformats.org/officeDocument/2006/relationships/image" Target="../media/image169.png"/><Relationship Id="rId148" Type="http://schemas.openxmlformats.org/officeDocument/2006/relationships/customXml" Target="../ink/ink189.xml"/><Relationship Id="rId164" Type="http://schemas.openxmlformats.org/officeDocument/2006/relationships/customXml" Target="../ink/ink197.xml"/><Relationship Id="rId169" Type="http://schemas.openxmlformats.org/officeDocument/2006/relationships/image" Target="../media/image182.png"/><Relationship Id="rId185" Type="http://schemas.openxmlformats.org/officeDocument/2006/relationships/image" Target="../media/image190.png"/><Relationship Id="rId4" Type="http://schemas.openxmlformats.org/officeDocument/2006/relationships/customXml" Target="../ink/ink117.xml"/><Relationship Id="rId9" Type="http://schemas.openxmlformats.org/officeDocument/2006/relationships/image" Target="../media/image77.png"/><Relationship Id="rId180" Type="http://schemas.openxmlformats.org/officeDocument/2006/relationships/customXml" Target="../ink/ink205.xml"/><Relationship Id="rId210" Type="http://schemas.openxmlformats.org/officeDocument/2006/relationships/customXml" Target="../ink/ink220.xml"/><Relationship Id="rId215" Type="http://schemas.openxmlformats.org/officeDocument/2006/relationships/image" Target="../media/image205.png"/><Relationship Id="rId26" Type="http://schemas.openxmlformats.org/officeDocument/2006/relationships/customXml" Target="../ink/ink128.xml"/><Relationship Id="rId231" Type="http://schemas.openxmlformats.org/officeDocument/2006/relationships/image" Target="../media/image213.png"/><Relationship Id="rId47" Type="http://schemas.openxmlformats.org/officeDocument/2006/relationships/image" Target="../media/image121.png"/><Relationship Id="rId68" Type="http://schemas.openxmlformats.org/officeDocument/2006/relationships/customXml" Target="../ink/ink149.xml"/><Relationship Id="rId89" Type="http://schemas.openxmlformats.org/officeDocument/2006/relationships/image" Target="../media/image142.png"/><Relationship Id="rId112" Type="http://schemas.openxmlformats.org/officeDocument/2006/relationships/customXml" Target="../ink/ink171.xml"/><Relationship Id="rId133" Type="http://schemas.openxmlformats.org/officeDocument/2006/relationships/image" Target="../media/image164.png"/><Relationship Id="rId154" Type="http://schemas.openxmlformats.org/officeDocument/2006/relationships/customXml" Target="../ink/ink192.xml"/><Relationship Id="rId175" Type="http://schemas.openxmlformats.org/officeDocument/2006/relationships/image" Target="../media/image185.png"/><Relationship Id="rId196" Type="http://schemas.openxmlformats.org/officeDocument/2006/relationships/customXml" Target="../ink/ink213.xml"/><Relationship Id="rId200" Type="http://schemas.openxmlformats.org/officeDocument/2006/relationships/customXml" Target="../ink/ink215.xml"/><Relationship Id="rId16" Type="http://schemas.openxmlformats.org/officeDocument/2006/relationships/customXml" Target="../ink/ink123.xml"/><Relationship Id="rId221" Type="http://schemas.openxmlformats.org/officeDocument/2006/relationships/image" Target="../media/image208.png"/><Relationship Id="rId37" Type="http://schemas.openxmlformats.org/officeDocument/2006/relationships/image" Target="../media/image116.png"/><Relationship Id="rId58" Type="http://schemas.openxmlformats.org/officeDocument/2006/relationships/customXml" Target="../ink/ink144.xml"/><Relationship Id="rId79" Type="http://schemas.openxmlformats.org/officeDocument/2006/relationships/image" Target="../media/image137.png"/><Relationship Id="rId102" Type="http://schemas.openxmlformats.org/officeDocument/2006/relationships/customXml" Target="../ink/ink166.xml"/><Relationship Id="rId123" Type="http://schemas.openxmlformats.org/officeDocument/2006/relationships/image" Target="../media/image159.png"/><Relationship Id="rId144" Type="http://schemas.openxmlformats.org/officeDocument/2006/relationships/customXml" Target="../ink/ink187.xml"/><Relationship Id="rId90" Type="http://schemas.openxmlformats.org/officeDocument/2006/relationships/customXml" Target="../ink/ink160.xml"/><Relationship Id="rId165" Type="http://schemas.openxmlformats.org/officeDocument/2006/relationships/image" Target="../media/image180.png"/><Relationship Id="rId186" Type="http://schemas.openxmlformats.org/officeDocument/2006/relationships/customXml" Target="../ink/ink208.xml"/><Relationship Id="rId211" Type="http://schemas.openxmlformats.org/officeDocument/2006/relationships/image" Target="../media/image203.png"/><Relationship Id="rId232" Type="http://schemas.openxmlformats.org/officeDocument/2006/relationships/customXml" Target="../ink/ink231.xml"/><Relationship Id="rId27" Type="http://schemas.openxmlformats.org/officeDocument/2006/relationships/image" Target="../media/image111.png"/><Relationship Id="rId48" Type="http://schemas.openxmlformats.org/officeDocument/2006/relationships/customXml" Target="../ink/ink139.xml"/><Relationship Id="rId69" Type="http://schemas.openxmlformats.org/officeDocument/2006/relationships/image" Target="../media/image132.png"/><Relationship Id="rId113" Type="http://schemas.openxmlformats.org/officeDocument/2006/relationships/image" Target="../media/image154.png"/><Relationship Id="rId134" Type="http://schemas.openxmlformats.org/officeDocument/2006/relationships/customXml" Target="../ink/ink182.xml"/><Relationship Id="rId80" Type="http://schemas.openxmlformats.org/officeDocument/2006/relationships/customXml" Target="../ink/ink155.xml"/><Relationship Id="rId155" Type="http://schemas.openxmlformats.org/officeDocument/2006/relationships/image" Target="../media/image175.png"/><Relationship Id="rId176" Type="http://schemas.openxmlformats.org/officeDocument/2006/relationships/customXml" Target="../ink/ink203.xml"/><Relationship Id="rId197" Type="http://schemas.openxmlformats.org/officeDocument/2006/relationships/image" Target="../media/image196.png"/><Relationship Id="rId201" Type="http://schemas.openxmlformats.org/officeDocument/2006/relationships/image" Target="../media/image198.png"/><Relationship Id="rId222" Type="http://schemas.openxmlformats.org/officeDocument/2006/relationships/customXml" Target="../ink/ink226.xml"/><Relationship Id="rId17" Type="http://schemas.openxmlformats.org/officeDocument/2006/relationships/image" Target="../media/image90.png"/><Relationship Id="rId38" Type="http://schemas.openxmlformats.org/officeDocument/2006/relationships/customXml" Target="../ink/ink134.xml"/><Relationship Id="rId59" Type="http://schemas.openxmlformats.org/officeDocument/2006/relationships/image" Target="../media/image127.png"/><Relationship Id="rId103" Type="http://schemas.openxmlformats.org/officeDocument/2006/relationships/image" Target="../media/image149.png"/><Relationship Id="rId124" Type="http://schemas.openxmlformats.org/officeDocument/2006/relationships/customXml" Target="../ink/ink177.xml"/><Relationship Id="rId70" Type="http://schemas.openxmlformats.org/officeDocument/2006/relationships/customXml" Target="../ink/ink150.xml"/><Relationship Id="rId91" Type="http://schemas.openxmlformats.org/officeDocument/2006/relationships/image" Target="../media/image143.png"/><Relationship Id="rId145" Type="http://schemas.openxmlformats.org/officeDocument/2006/relationships/image" Target="../media/image170.png"/><Relationship Id="rId166" Type="http://schemas.openxmlformats.org/officeDocument/2006/relationships/customXml" Target="../ink/ink198.xml"/><Relationship Id="rId187" Type="http://schemas.openxmlformats.org/officeDocument/2006/relationships/image" Target="../media/image191.png"/><Relationship Id="rId1" Type="http://schemas.openxmlformats.org/officeDocument/2006/relationships/slideLayout" Target="../slideLayouts/slideLayout2.xml"/><Relationship Id="rId212" Type="http://schemas.openxmlformats.org/officeDocument/2006/relationships/customXml" Target="../ink/ink221.xml"/><Relationship Id="rId233" Type="http://schemas.openxmlformats.org/officeDocument/2006/relationships/image" Target="../media/image214.png"/><Relationship Id="rId28" Type="http://schemas.openxmlformats.org/officeDocument/2006/relationships/customXml" Target="../ink/ink129.xml"/><Relationship Id="rId49" Type="http://schemas.openxmlformats.org/officeDocument/2006/relationships/image" Target="../media/image122.png"/><Relationship Id="rId114" Type="http://schemas.openxmlformats.org/officeDocument/2006/relationships/customXml" Target="../ink/ink172.xml"/><Relationship Id="rId60" Type="http://schemas.openxmlformats.org/officeDocument/2006/relationships/customXml" Target="../ink/ink145.xml"/><Relationship Id="rId81" Type="http://schemas.openxmlformats.org/officeDocument/2006/relationships/image" Target="../media/image138.png"/><Relationship Id="rId135" Type="http://schemas.openxmlformats.org/officeDocument/2006/relationships/image" Target="../media/image165.png"/><Relationship Id="rId156" Type="http://schemas.openxmlformats.org/officeDocument/2006/relationships/customXml" Target="../ink/ink193.xml"/><Relationship Id="rId177" Type="http://schemas.openxmlformats.org/officeDocument/2006/relationships/image" Target="../media/image186.png"/><Relationship Id="rId198" Type="http://schemas.openxmlformats.org/officeDocument/2006/relationships/customXml" Target="../ink/ink214.xml"/><Relationship Id="rId202" Type="http://schemas.openxmlformats.org/officeDocument/2006/relationships/customXml" Target="../ink/ink216.xml"/><Relationship Id="rId223" Type="http://schemas.openxmlformats.org/officeDocument/2006/relationships/image" Target="../media/image209.png"/><Relationship Id="rId18" Type="http://schemas.openxmlformats.org/officeDocument/2006/relationships/customXml" Target="../ink/ink124.xml"/><Relationship Id="rId39" Type="http://schemas.openxmlformats.org/officeDocument/2006/relationships/image" Target="../media/image117.png"/><Relationship Id="rId50" Type="http://schemas.openxmlformats.org/officeDocument/2006/relationships/customXml" Target="../ink/ink140.xml"/><Relationship Id="rId104" Type="http://schemas.openxmlformats.org/officeDocument/2006/relationships/customXml" Target="../ink/ink167.xml"/><Relationship Id="rId125" Type="http://schemas.openxmlformats.org/officeDocument/2006/relationships/image" Target="../media/image160.png"/><Relationship Id="rId146" Type="http://schemas.openxmlformats.org/officeDocument/2006/relationships/customXml" Target="../ink/ink188.xml"/><Relationship Id="rId167" Type="http://schemas.openxmlformats.org/officeDocument/2006/relationships/image" Target="../media/image181.png"/><Relationship Id="rId188" Type="http://schemas.openxmlformats.org/officeDocument/2006/relationships/customXml" Target="../ink/ink209.xml"/><Relationship Id="rId71" Type="http://schemas.openxmlformats.org/officeDocument/2006/relationships/image" Target="../media/image133.png"/><Relationship Id="rId92" Type="http://schemas.openxmlformats.org/officeDocument/2006/relationships/customXml" Target="../ink/ink161.xml"/><Relationship Id="rId213" Type="http://schemas.openxmlformats.org/officeDocument/2006/relationships/image" Target="../media/image204.png"/><Relationship Id="rId2" Type="http://schemas.openxmlformats.org/officeDocument/2006/relationships/customXml" Target="../ink/ink116.xml"/><Relationship Id="rId29" Type="http://schemas.openxmlformats.org/officeDocument/2006/relationships/image" Target="../media/image112.png"/><Relationship Id="rId40" Type="http://schemas.openxmlformats.org/officeDocument/2006/relationships/customXml" Target="../ink/ink135.xml"/><Relationship Id="rId115" Type="http://schemas.openxmlformats.org/officeDocument/2006/relationships/image" Target="../media/image155.png"/><Relationship Id="rId136" Type="http://schemas.openxmlformats.org/officeDocument/2006/relationships/customXml" Target="../ink/ink183.xml"/><Relationship Id="rId157" Type="http://schemas.openxmlformats.org/officeDocument/2006/relationships/image" Target="../media/image176.png"/><Relationship Id="rId178" Type="http://schemas.openxmlformats.org/officeDocument/2006/relationships/customXml" Target="../ink/ink204.xml"/><Relationship Id="rId61" Type="http://schemas.openxmlformats.org/officeDocument/2006/relationships/image" Target="../media/image128.png"/><Relationship Id="rId82" Type="http://schemas.openxmlformats.org/officeDocument/2006/relationships/customXml" Target="../ink/ink156.xml"/><Relationship Id="rId199" Type="http://schemas.openxmlformats.org/officeDocument/2006/relationships/image" Target="../media/image197.png"/><Relationship Id="rId203" Type="http://schemas.openxmlformats.org/officeDocument/2006/relationships/image" Target="../media/image199.png"/><Relationship Id="rId19" Type="http://schemas.openxmlformats.org/officeDocument/2006/relationships/image" Target="../media/image91.png"/><Relationship Id="rId224" Type="http://schemas.openxmlformats.org/officeDocument/2006/relationships/customXml" Target="../ink/ink227.xml"/><Relationship Id="rId30" Type="http://schemas.openxmlformats.org/officeDocument/2006/relationships/customXml" Target="../ink/ink130.xml"/><Relationship Id="rId105" Type="http://schemas.openxmlformats.org/officeDocument/2006/relationships/image" Target="../media/image150.png"/><Relationship Id="rId126" Type="http://schemas.openxmlformats.org/officeDocument/2006/relationships/customXml" Target="../ink/ink178.xml"/><Relationship Id="rId147" Type="http://schemas.openxmlformats.org/officeDocument/2006/relationships/image" Target="../media/image171.png"/><Relationship Id="rId168" Type="http://schemas.openxmlformats.org/officeDocument/2006/relationships/customXml" Target="../ink/ink199.xml"/><Relationship Id="rId51" Type="http://schemas.openxmlformats.org/officeDocument/2006/relationships/image" Target="../media/image123.png"/><Relationship Id="rId72" Type="http://schemas.openxmlformats.org/officeDocument/2006/relationships/customXml" Target="../ink/ink151.xml"/><Relationship Id="rId93" Type="http://schemas.openxmlformats.org/officeDocument/2006/relationships/image" Target="../media/image144.png"/><Relationship Id="rId189" Type="http://schemas.openxmlformats.org/officeDocument/2006/relationships/image" Target="../media/image192.png"/><Relationship Id="rId3" Type="http://schemas.openxmlformats.org/officeDocument/2006/relationships/image" Target="../media/image109.png"/><Relationship Id="rId214" Type="http://schemas.openxmlformats.org/officeDocument/2006/relationships/customXml" Target="../ink/ink222.xml"/><Relationship Id="rId116" Type="http://schemas.openxmlformats.org/officeDocument/2006/relationships/customXml" Target="../ink/ink173.xml"/><Relationship Id="rId137" Type="http://schemas.openxmlformats.org/officeDocument/2006/relationships/image" Target="../media/image166.png"/><Relationship Id="rId158" Type="http://schemas.openxmlformats.org/officeDocument/2006/relationships/customXml" Target="../ink/ink194.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100.png"/><Relationship Id="rId2" Type="http://schemas.openxmlformats.org/officeDocument/2006/relationships/customXml" Target="../ink/ink232.xml"/><Relationship Id="rId1" Type="http://schemas.openxmlformats.org/officeDocument/2006/relationships/slideLayout" Target="../slideLayouts/slideLayout2.xml"/><Relationship Id="rId5" Type="http://schemas.openxmlformats.org/officeDocument/2006/relationships/image" Target="../media/image1110.png"/><Relationship Id="rId4" Type="http://schemas.openxmlformats.org/officeDocument/2006/relationships/customXml" Target="../ink/ink233.xml"/></Relationships>
</file>

<file path=ppt/slides/_rels/slide21.xml.rels><?xml version="1.0" encoding="UTF-8" standalone="yes"?>
<Relationships xmlns="http://schemas.openxmlformats.org/package/2006/relationships"><Relationship Id="rId13" Type="http://schemas.openxmlformats.org/officeDocument/2006/relationships/image" Target="../media/image573.png"/><Relationship Id="rId206" Type="http://schemas.openxmlformats.org/officeDocument/2006/relationships/image" Target="../media/image665.png"/><Relationship Id="rId227" Type="http://schemas.openxmlformats.org/officeDocument/2006/relationships/customXml" Target="../ink/ink241.xml"/><Relationship Id="rId3" Type="http://schemas.openxmlformats.org/officeDocument/2006/relationships/oleObject" Target="../embeddings/oleObject2.bin"/><Relationship Id="rId222" Type="http://schemas.openxmlformats.org/officeDocument/2006/relationships/image" Target="../media/image1770.png"/><Relationship Id="rId235" Type="http://schemas.openxmlformats.org/officeDocument/2006/relationships/customXml" Target="../ink/ink242.xml"/><Relationship Id="rId12" Type="http://schemas.openxmlformats.org/officeDocument/2006/relationships/customXml" Target="../ink/ink235.xml"/><Relationship Id="rId226" Type="http://schemas.openxmlformats.org/officeDocument/2006/relationships/image" Target="../media/image224.png"/><Relationship Id="rId234" Type="http://schemas.openxmlformats.org/officeDocument/2006/relationships/image" Target="../media/image676.png"/><Relationship Id="rId2" Type="http://schemas.openxmlformats.org/officeDocument/2006/relationships/notesSlide" Target="../notesSlides/notesSlide13.xml"/><Relationship Id="rId16" Type="http://schemas.openxmlformats.org/officeDocument/2006/relationships/customXml" Target="../ink/ink237.xml"/><Relationship Id="rId1" Type="http://schemas.openxmlformats.org/officeDocument/2006/relationships/slideLayout" Target="../slideLayouts/slideLayout2.xml"/><Relationship Id="rId11" Type="http://schemas.openxmlformats.org/officeDocument/2006/relationships/image" Target="../media/image572.png"/><Relationship Id="rId53" Type="http://schemas.openxmlformats.org/officeDocument/2006/relationships/customXml" Target="../ink/ink238.xml"/><Relationship Id="rId5" Type="http://schemas.openxmlformats.org/officeDocument/2006/relationships/customXml" Target="../ink/ink234.xml"/><Relationship Id="rId15" Type="http://schemas.openxmlformats.org/officeDocument/2006/relationships/image" Target="../media/image574.png"/><Relationship Id="rId52" Type="http://schemas.openxmlformats.org/officeDocument/2006/relationships/image" Target="../media/image592.png"/><Relationship Id="rId31" Type="http://schemas.openxmlformats.org/officeDocument/2006/relationships/image" Target="../media/image582.png"/><Relationship Id="rId4" Type="http://schemas.openxmlformats.org/officeDocument/2006/relationships/image" Target="../media/image18.wmf"/><Relationship Id="rId14" Type="http://schemas.openxmlformats.org/officeDocument/2006/relationships/customXml" Target="../ink/ink236.xml"/><Relationship Id="rId207" Type="http://schemas.openxmlformats.org/officeDocument/2006/relationships/customXml" Target="../ink/ink239.xml"/><Relationship Id="rId223" Type="http://schemas.openxmlformats.org/officeDocument/2006/relationships/customXml" Target="../ink/ink240.xml"/></Relationships>
</file>

<file path=ppt/slides/_rels/slide22.xml.rels><?xml version="1.0" encoding="UTF-8" standalone="yes"?>
<Relationships xmlns="http://schemas.openxmlformats.org/package/2006/relationships"><Relationship Id="rId206" Type="http://schemas.openxmlformats.org/officeDocument/2006/relationships/image" Target="../media/image665.png"/><Relationship Id="rId3" Type="http://schemas.openxmlformats.org/officeDocument/2006/relationships/oleObject" Target="../embeddings/oleObject3.bin"/><Relationship Id="rId2" Type="http://schemas.openxmlformats.org/officeDocument/2006/relationships/notesSlide" Target="../notesSlides/notesSlide14.xml"/><Relationship Id="rId209" Type="http://schemas.openxmlformats.org/officeDocument/2006/relationships/customXml" Target="../ink/ink245.xml"/><Relationship Id="rId1" Type="http://schemas.openxmlformats.org/officeDocument/2006/relationships/slideLayout" Target="../slideLayouts/slideLayout2.xml"/><Relationship Id="rId5" Type="http://schemas.openxmlformats.org/officeDocument/2006/relationships/customXml" Target="../ink/ink243.xml"/><Relationship Id="rId208" Type="http://schemas.openxmlformats.org/officeDocument/2006/relationships/image" Target="../media/image2510.png"/><Relationship Id="rId4" Type="http://schemas.openxmlformats.org/officeDocument/2006/relationships/image" Target="../media/image18.wmf"/><Relationship Id="rId207" Type="http://schemas.openxmlformats.org/officeDocument/2006/relationships/customXml" Target="../ink/ink244.xml"/><Relationship Id="rId210" Type="http://schemas.openxmlformats.org/officeDocument/2006/relationships/image" Target="../media/image215.png"/></Relationships>
</file>

<file path=ppt/slides/_rels/slide23.xml.rels><?xml version="1.0" encoding="UTF-8" standalone="yes"?>
<Relationships xmlns="http://schemas.openxmlformats.org/package/2006/relationships"><Relationship Id="rId8" Type="http://schemas.openxmlformats.org/officeDocument/2006/relationships/image" Target="../media/image692.png"/><Relationship Id="rId3" Type="http://schemas.openxmlformats.org/officeDocument/2006/relationships/customXml" Target="../ink/ink246.xml"/><Relationship Id="rId34" Type="http://schemas.openxmlformats.org/officeDocument/2006/relationships/customXml" Target="../ink/ink252.xml"/><Relationship Id="rId7" Type="http://schemas.openxmlformats.org/officeDocument/2006/relationships/customXml" Target="../ink/ink248.xml"/><Relationship Id="rId33" Type="http://schemas.openxmlformats.org/officeDocument/2006/relationships/image" Target="../media/image701.png"/><Relationship Id="rId2" Type="http://schemas.openxmlformats.org/officeDocument/2006/relationships/notesSlide" Target="../notesSlides/notesSlide15.xml"/><Relationship Id="rId29" Type="http://schemas.openxmlformats.org/officeDocument/2006/relationships/image" Target="../media/image699.png"/><Relationship Id="rId91" Type="http://schemas.openxmlformats.org/officeDocument/2006/relationships/image" Target="../media/image377.png"/><Relationship Id="rId1" Type="http://schemas.openxmlformats.org/officeDocument/2006/relationships/slideLayout" Target="../slideLayouts/slideLayout2.xml"/><Relationship Id="rId6" Type="http://schemas.openxmlformats.org/officeDocument/2006/relationships/image" Target="../media/image691.png"/><Relationship Id="rId5" Type="http://schemas.openxmlformats.org/officeDocument/2006/relationships/customXml" Target="../ink/ink247.xml"/><Relationship Id="rId28" Type="http://schemas.openxmlformats.org/officeDocument/2006/relationships/customXml" Target="../ink/ink250.xml"/><Relationship Id="rId23" Type="http://schemas.openxmlformats.org/officeDocument/2006/relationships/image" Target="../media/image375.png"/><Relationship Id="rId4" Type="http://schemas.openxmlformats.org/officeDocument/2006/relationships/image" Target="../media/image224.png"/><Relationship Id="rId9" Type="http://schemas.openxmlformats.org/officeDocument/2006/relationships/customXml" Target="../ink/ink249.xml"/><Relationship Id="rId27" Type="http://schemas.openxmlformats.org/officeDocument/2006/relationships/image" Target="../media/image698.png"/><Relationship Id="rId30" Type="http://schemas.openxmlformats.org/officeDocument/2006/relationships/customXml" Target="../ink/ink251.xml"/><Relationship Id="rId35" Type="http://schemas.openxmlformats.org/officeDocument/2006/relationships/customXml" Target="../ink/ink253.xml"/></Relationships>
</file>

<file path=ppt/slides/_rels/slide24.xml.rels><?xml version="1.0" encoding="UTF-8" standalone="yes"?>
<Relationships xmlns="http://schemas.openxmlformats.org/package/2006/relationships"><Relationship Id="rId3" Type="http://schemas.openxmlformats.org/officeDocument/2006/relationships/image" Target="../media/image216.emf"/><Relationship Id="rId603" Type="http://schemas.openxmlformats.org/officeDocument/2006/relationships/image" Target="../media/image1082.png"/><Relationship Id="rId2" Type="http://schemas.openxmlformats.org/officeDocument/2006/relationships/notesSlide" Target="../notesSlides/notesSlide16.xml"/><Relationship Id="rId598" Type="http://schemas.openxmlformats.org/officeDocument/2006/relationships/customXml" Target="../ink/ink255.xml"/><Relationship Id="rId1" Type="http://schemas.openxmlformats.org/officeDocument/2006/relationships/slideLayout" Target="../slideLayouts/slideLayout6.xml"/><Relationship Id="rId597" Type="http://schemas.openxmlformats.org/officeDocument/2006/relationships/image" Target="../media/image1079.png"/><Relationship Id="rId4" Type="http://schemas.openxmlformats.org/officeDocument/2006/relationships/customXml" Target="../ink/ink254.xml"/></Relationships>
</file>

<file path=ppt/slides/_rels/slide25.xml.rels><?xml version="1.0" encoding="UTF-8" standalone="yes"?>
<Relationships xmlns="http://schemas.openxmlformats.org/package/2006/relationships"><Relationship Id="rId13" Type="http://schemas.openxmlformats.org/officeDocument/2006/relationships/customXml" Target="../ink/ink260.xml"/><Relationship Id="rId18" Type="http://schemas.openxmlformats.org/officeDocument/2006/relationships/image" Target="../media/image1083.png"/><Relationship Id="rId39" Type="http://schemas.openxmlformats.org/officeDocument/2006/relationships/customXml" Target="../ink/ink268.xml"/><Relationship Id="rId231" Type="http://schemas.openxmlformats.org/officeDocument/2006/relationships/image" Target="../media/image1182.png"/><Relationship Id="rId34" Type="http://schemas.openxmlformats.org/officeDocument/2006/relationships/image" Target="../media/image4810.png"/><Relationship Id="rId226" Type="http://schemas.openxmlformats.org/officeDocument/2006/relationships/customXml" Target="../ink/ink273.xml"/><Relationship Id="rId2" Type="http://schemas.openxmlformats.org/officeDocument/2006/relationships/notesSlide" Target="../notesSlides/notesSlide17.xml"/><Relationship Id="rId16" Type="http://schemas.openxmlformats.org/officeDocument/2006/relationships/image" Target="../media/image3910.png"/><Relationship Id="rId41" Type="http://schemas.openxmlformats.org/officeDocument/2006/relationships/customXml" Target="../ink/ink269.xml"/><Relationship Id="rId166" Type="http://schemas.openxmlformats.org/officeDocument/2006/relationships/customXml" Target="../ink/ink270.xml"/><Relationship Id="rId1" Type="http://schemas.openxmlformats.org/officeDocument/2006/relationships/slideLayout" Target="../slideLayouts/slideLayout2.xml"/><Relationship Id="rId11" Type="http://schemas.openxmlformats.org/officeDocument/2006/relationships/customXml" Target="../ink/ink259.xml"/><Relationship Id="rId24" Type="http://schemas.openxmlformats.org/officeDocument/2006/relationships/image" Target="../media/image1084.png"/><Relationship Id="rId32" Type="http://schemas.openxmlformats.org/officeDocument/2006/relationships/image" Target="../media/image4710.png"/><Relationship Id="rId37" Type="http://schemas.openxmlformats.org/officeDocument/2006/relationships/customXml" Target="../ink/ink267.xml"/><Relationship Id="rId40" Type="http://schemas.openxmlformats.org/officeDocument/2006/relationships/image" Target="../media/image870.png"/><Relationship Id="rId225" Type="http://schemas.openxmlformats.org/officeDocument/2006/relationships/image" Target="../media/image1179.png"/><Relationship Id="rId233" Type="http://schemas.openxmlformats.org/officeDocument/2006/relationships/image" Target="../media/image1183.png"/><Relationship Id="rId5" Type="http://schemas.openxmlformats.org/officeDocument/2006/relationships/customXml" Target="../ink/ink257.xml"/><Relationship Id="rId15" Type="http://schemas.openxmlformats.org/officeDocument/2006/relationships/customXml" Target="../ink/ink261.xml"/><Relationship Id="rId36" Type="http://schemas.openxmlformats.org/officeDocument/2006/relationships/image" Target="../media/image770.png"/><Relationship Id="rId165" Type="http://schemas.openxmlformats.org/officeDocument/2006/relationships/image" Target="../media/image1149.png"/><Relationship Id="rId216" Type="http://schemas.openxmlformats.org/officeDocument/2006/relationships/customXml" Target="../ink/ink271.xml"/><Relationship Id="rId10" Type="http://schemas.openxmlformats.org/officeDocument/2006/relationships/image" Target="../media/image3610.png"/><Relationship Id="rId19" Type="http://schemas.openxmlformats.org/officeDocument/2006/relationships/customXml" Target="../ink/ink263.xml"/><Relationship Id="rId224" Type="http://schemas.openxmlformats.org/officeDocument/2006/relationships/customXml" Target="../ink/ink272.xml"/><Relationship Id="rId232" Type="http://schemas.openxmlformats.org/officeDocument/2006/relationships/customXml" Target="../ink/ink275.xml"/><Relationship Id="rId4" Type="http://schemas.openxmlformats.org/officeDocument/2006/relationships/image" Target="../media/image3300.png"/><Relationship Id="rId9" Type="http://schemas.openxmlformats.org/officeDocument/2006/relationships/customXml" Target="../ink/ink258.xml"/><Relationship Id="rId14" Type="http://schemas.openxmlformats.org/officeDocument/2006/relationships/image" Target="../media/image3810.png"/><Relationship Id="rId35" Type="http://schemas.openxmlformats.org/officeDocument/2006/relationships/customXml" Target="../ink/ink266.xml"/><Relationship Id="rId215" Type="http://schemas.openxmlformats.org/officeDocument/2006/relationships/image" Target="../media/image1174.png"/><Relationship Id="rId223" Type="http://schemas.openxmlformats.org/officeDocument/2006/relationships/image" Target="../media/image1178.png"/><Relationship Id="rId228" Type="http://schemas.openxmlformats.org/officeDocument/2006/relationships/customXml" Target="../ink/ink274.xml"/><Relationship Id="rId8" Type="http://schemas.openxmlformats.org/officeDocument/2006/relationships/image" Target="../media/image3510.png"/><Relationship Id="rId227" Type="http://schemas.openxmlformats.org/officeDocument/2006/relationships/image" Target="../media/image1180.png"/><Relationship Id="rId3" Type="http://schemas.openxmlformats.org/officeDocument/2006/relationships/customXml" Target="../ink/ink256.xml"/><Relationship Id="rId12" Type="http://schemas.openxmlformats.org/officeDocument/2006/relationships/image" Target="../media/image3710.png"/><Relationship Id="rId17" Type="http://schemas.openxmlformats.org/officeDocument/2006/relationships/customXml" Target="../ink/ink262.xml"/><Relationship Id="rId25" Type="http://schemas.openxmlformats.org/officeDocument/2006/relationships/customXml" Target="../ink/ink264.xml"/><Relationship Id="rId33" Type="http://schemas.openxmlformats.org/officeDocument/2006/relationships/customXml" Target="../ink/ink265.xml"/><Relationship Id="rId38" Type="http://schemas.openxmlformats.org/officeDocument/2006/relationships/image" Target="../media/image850.png"/></Relationships>
</file>

<file path=ppt/slides/_rels/slide26.xml.rels><?xml version="1.0" encoding="UTF-8" standalone="yes"?>
<Relationships xmlns="http://schemas.openxmlformats.org/package/2006/relationships"><Relationship Id="rId39" Type="http://schemas.openxmlformats.org/officeDocument/2006/relationships/customXml" Target="../ink/ink277.xml"/><Relationship Id="rId3" Type="http://schemas.openxmlformats.org/officeDocument/2006/relationships/customXml" Target="../ink/ink276.xml"/><Relationship Id="rId47" Type="http://schemas.openxmlformats.org/officeDocument/2006/relationships/customXml" Target="../ink/ink280.xml"/><Relationship Id="rId68" Type="http://schemas.openxmlformats.org/officeDocument/2006/relationships/image" Target="../media/image1219.png"/><Relationship Id="rId167" Type="http://schemas.openxmlformats.org/officeDocument/2006/relationships/customXml" Target="../ink/ink288.xml"/><Relationship Id="rId38" Type="http://schemas.openxmlformats.org/officeDocument/2006/relationships/image" Target="../media/image1205.png"/><Relationship Id="rId46" Type="http://schemas.openxmlformats.org/officeDocument/2006/relationships/image" Target="../media/image1209.png"/><Relationship Id="rId67" Type="http://schemas.openxmlformats.org/officeDocument/2006/relationships/customXml" Target="../ink/ink282.xml"/><Relationship Id="rId137" Type="http://schemas.openxmlformats.org/officeDocument/2006/relationships/customXml" Target="../ink/ink286.xml"/><Relationship Id="rId390" Type="http://schemas.openxmlformats.org/officeDocument/2006/relationships/image" Target="../media/image1380.png"/><Relationship Id="rId2" Type="http://schemas.openxmlformats.org/officeDocument/2006/relationships/notesSlide" Target="../notesSlides/notesSlide18.xml"/><Relationship Id="rId41" Type="http://schemas.openxmlformats.org/officeDocument/2006/relationships/customXml" Target="../ink/ink278.xml"/><Relationship Id="rId83" Type="http://schemas.openxmlformats.org/officeDocument/2006/relationships/customXml" Target="../ink/ink284.xml"/><Relationship Id="rId166" Type="http://schemas.openxmlformats.org/officeDocument/2006/relationships/image" Target="../media/image1268.png"/><Relationship Id="rId1" Type="http://schemas.openxmlformats.org/officeDocument/2006/relationships/slideLayout" Target="../slideLayouts/slideLayout2.xml"/><Relationship Id="rId40" Type="http://schemas.openxmlformats.org/officeDocument/2006/relationships/image" Target="../media/image1206.png"/><Relationship Id="rId45" Type="http://schemas.openxmlformats.org/officeDocument/2006/relationships/customXml" Target="../ink/ink279.xml"/><Relationship Id="rId66" Type="http://schemas.openxmlformats.org/officeDocument/2006/relationships/image" Target="../media/image1218.png"/><Relationship Id="rId136" Type="http://schemas.openxmlformats.org/officeDocument/2006/relationships/image" Target="../media/image890.png"/><Relationship Id="rId82" Type="http://schemas.openxmlformats.org/officeDocument/2006/relationships/image" Target="../media/image1226.png"/><Relationship Id="rId165" Type="http://schemas.openxmlformats.org/officeDocument/2006/relationships/customXml" Target="../ink/ink287.xml"/><Relationship Id="rId173" Type="http://schemas.openxmlformats.org/officeDocument/2006/relationships/customXml" Target="../ink/ink290.xml"/><Relationship Id="rId44" Type="http://schemas.openxmlformats.org/officeDocument/2006/relationships/image" Target="../media/image1208.png"/><Relationship Id="rId65" Type="http://schemas.openxmlformats.org/officeDocument/2006/relationships/customXml" Target="../ink/ink281.xml"/><Relationship Id="rId135" Type="http://schemas.openxmlformats.org/officeDocument/2006/relationships/customXml" Target="../ink/ink285.xml"/><Relationship Id="rId164" Type="http://schemas.openxmlformats.org/officeDocument/2006/relationships/image" Target="../media/image1267.png"/><Relationship Id="rId169" Type="http://schemas.openxmlformats.org/officeDocument/2006/relationships/customXml" Target="../ink/ink289.xml"/><Relationship Id="rId389" Type="http://schemas.openxmlformats.org/officeDocument/2006/relationships/customXml" Target="../ink/ink291.xml"/><Relationship Id="rId64" Type="http://schemas.openxmlformats.org/officeDocument/2006/relationships/image" Target="../media/image1174.png"/><Relationship Id="rId69" Type="http://schemas.openxmlformats.org/officeDocument/2006/relationships/customXml" Target="../ink/ink283.xml"/><Relationship Id="rId134" Type="http://schemas.openxmlformats.org/officeDocument/2006/relationships/image" Target="../media/image1252.png"/><Relationship Id="rId168" Type="http://schemas.openxmlformats.org/officeDocument/2006/relationships/image" Target="../media/image1269.png"/><Relationship Id="rId172" Type="http://schemas.openxmlformats.org/officeDocument/2006/relationships/image" Target="../media/image1271.png"/><Relationship Id="rId388" Type="http://schemas.openxmlformats.org/officeDocument/2006/relationships/image" Target="../media/image1379.png"/><Relationship Id="rId392" Type="http://schemas.openxmlformats.org/officeDocument/2006/relationships/image" Target="../media/image1381.png"/><Relationship Id="rId391" Type="http://schemas.openxmlformats.org/officeDocument/2006/relationships/customXml" Target="../ink/ink29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99" Type="http://schemas.openxmlformats.org/officeDocument/2006/relationships/image" Target="../media/image226.png"/><Relationship Id="rId303" Type="http://schemas.openxmlformats.org/officeDocument/2006/relationships/image" Target="../media/image228.png"/><Relationship Id="rId324" Type="http://schemas.openxmlformats.org/officeDocument/2006/relationships/customXml" Target="../ink/ink316.xml"/><Relationship Id="rId345" Type="http://schemas.openxmlformats.org/officeDocument/2006/relationships/image" Target="../media/image249.png"/><Relationship Id="rId366" Type="http://schemas.openxmlformats.org/officeDocument/2006/relationships/customXml" Target="../ink/ink337.xml"/><Relationship Id="rId387" Type="http://schemas.openxmlformats.org/officeDocument/2006/relationships/image" Target="../media/image270.png"/><Relationship Id="rId412" Type="http://schemas.openxmlformats.org/officeDocument/2006/relationships/customXml" Target="../ink/ink360.xml"/><Relationship Id="rId289" Type="http://schemas.openxmlformats.org/officeDocument/2006/relationships/image" Target="../media/image220.png"/><Relationship Id="rId314" Type="http://schemas.openxmlformats.org/officeDocument/2006/relationships/customXml" Target="../ink/ink311.xml"/><Relationship Id="rId330" Type="http://schemas.openxmlformats.org/officeDocument/2006/relationships/customXml" Target="../ink/ink319.xml"/><Relationship Id="rId335" Type="http://schemas.openxmlformats.org/officeDocument/2006/relationships/image" Target="../media/image244.png"/><Relationship Id="rId356" Type="http://schemas.openxmlformats.org/officeDocument/2006/relationships/customXml" Target="../ink/ink332.xml"/><Relationship Id="rId377" Type="http://schemas.openxmlformats.org/officeDocument/2006/relationships/image" Target="../media/image265.png"/><Relationship Id="rId398" Type="http://schemas.openxmlformats.org/officeDocument/2006/relationships/customXml" Target="../ink/ink353.xml"/><Relationship Id="rId351" Type="http://schemas.openxmlformats.org/officeDocument/2006/relationships/image" Target="../media/image252.png"/><Relationship Id="rId372" Type="http://schemas.openxmlformats.org/officeDocument/2006/relationships/customXml" Target="../ink/ink340.xml"/><Relationship Id="rId393" Type="http://schemas.openxmlformats.org/officeDocument/2006/relationships/image" Target="../media/image273.png"/><Relationship Id="rId402" Type="http://schemas.openxmlformats.org/officeDocument/2006/relationships/customXml" Target="../ink/ink355.xml"/><Relationship Id="rId407" Type="http://schemas.openxmlformats.org/officeDocument/2006/relationships/image" Target="../media/image280.png"/><Relationship Id="rId279" Type="http://schemas.openxmlformats.org/officeDocument/2006/relationships/image" Target="../media/image1555.png"/><Relationship Id="rId295" Type="http://schemas.openxmlformats.org/officeDocument/2006/relationships/image" Target="../media/image223.png"/><Relationship Id="rId309" Type="http://schemas.openxmlformats.org/officeDocument/2006/relationships/image" Target="../media/image231.png"/><Relationship Id="rId290" Type="http://schemas.openxmlformats.org/officeDocument/2006/relationships/customXml" Target="../ink/ink299.xml"/><Relationship Id="rId304" Type="http://schemas.openxmlformats.org/officeDocument/2006/relationships/customXml" Target="../ink/ink306.xml"/><Relationship Id="rId320" Type="http://schemas.openxmlformats.org/officeDocument/2006/relationships/customXml" Target="../ink/ink314.xml"/><Relationship Id="rId325" Type="http://schemas.openxmlformats.org/officeDocument/2006/relationships/image" Target="../media/image239.png"/><Relationship Id="rId346" Type="http://schemas.openxmlformats.org/officeDocument/2006/relationships/customXml" Target="../ink/ink327.xml"/><Relationship Id="rId367" Type="http://schemas.openxmlformats.org/officeDocument/2006/relationships/image" Target="../media/image260.png"/><Relationship Id="rId388" Type="http://schemas.openxmlformats.org/officeDocument/2006/relationships/customXml" Target="../ink/ink348.xml"/><Relationship Id="rId341" Type="http://schemas.openxmlformats.org/officeDocument/2006/relationships/image" Target="../media/image247.png"/><Relationship Id="rId362" Type="http://schemas.openxmlformats.org/officeDocument/2006/relationships/customXml" Target="../ink/ink335.xml"/><Relationship Id="rId383" Type="http://schemas.openxmlformats.org/officeDocument/2006/relationships/image" Target="../media/image268.png"/><Relationship Id="rId413" Type="http://schemas.openxmlformats.org/officeDocument/2006/relationships/image" Target="../media/image283.png"/><Relationship Id="rId418" Type="http://schemas.openxmlformats.org/officeDocument/2006/relationships/customXml" Target="../ink/ink363.xml"/><Relationship Id="rId285" Type="http://schemas.openxmlformats.org/officeDocument/2006/relationships/image" Target="../media/image218.png"/><Relationship Id="rId280" Type="http://schemas.openxmlformats.org/officeDocument/2006/relationships/customXml" Target="../ink/ink294.xml"/><Relationship Id="rId310" Type="http://schemas.openxmlformats.org/officeDocument/2006/relationships/customXml" Target="../ink/ink309.xml"/><Relationship Id="rId315" Type="http://schemas.openxmlformats.org/officeDocument/2006/relationships/image" Target="../media/image234.png"/><Relationship Id="rId336" Type="http://schemas.openxmlformats.org/officeDocument/2006/relationships/customXml" Target="../ink/ink322.xml"/><Relationship Id="rId357" Type="http://schemas.openxmlformats.org/officeDocument/2006/relationships/image" Target="../media/image255.png"/><Relationship Id="rId331" Type="http://schemas.openxmlformats.org/officeDocument/2006/relationships/image" Target="../media/image242.png"/><Relationship Id="rId352" Type="http://schemas.openxmlformats.org/officeDocument/2006/relationships/customXml" Target="../ink/ink330.xml"/><Relationship Id="rId373" Type="http://schemas.openxmlformats.org/officeDocument/2006/relationships/image" Target="../media/image263.png"/><Relationship Id="rId378" Type="http://schemas.openxmlformats.org/officeDocument/2006/relationships/customXml" Target="../ink/ink343.xml"/><Relationship Id="rId394" Type="http://schemas.openxmlformats.org/officeDocument/2006/relationships/customXml" Target="../ink/ink351.xml"/><Relationship Id="rId399" Type="http://schemas.openxmlformats.org/officeDocument/2006/relationships/image" Target="../media/image276.png"/><Relationship Id="rId403" Type="http://schemas.openxmlformats.org/officeDocument/2006/relationships/image" Target="../media/image278.png"/><Relationship Id="rId408" Type="http://schemas.openxmlformats.org/officeDocument/2006/relationships/customXml" Target="../ink/ink358.xml"/><Relationship Id="rId1" Type="http://schemas.openxmlformats.org/officeDocument/2006/relationships/slideLayout" Target="../slideLayouts/slideLayout7.xml"/><Relationship Id="rId291" Type="http://schemas.openxmlformats.org/officeDocument/2006/relationships/image" Target="../media/image221.png"/><Relationship Id="rId296" Type="http://schemas.openxmlformats.org/officeDocument/2006/relationships/customXml" Target="../ink/ink302.xml"/><Relationship Id="rId300" Type="http://schemas.openxmlformats.org/officeDocument/2006/relationships/customXml" Target="../ink/ink304.xml"/><Relationship Id="rId305" Type="http://schemas.openxmlformats.org/officeDocument/2006/relationships/image" Target="../media/image229.png"/><Relationship Id="rId326" Type="http://schemas.openxmlformats.org/officeDocument/2006/relationships/customXml" Target="../ink/ink317.xml"/><Relationship Id="rId347" Type="http://schemas.openxmlformats.org/officeDocument/2006/relationships/image" Target="../media/image250.png"/><Relationship Id="rId321" Type="http://schemas.openxmlformats.org/officeDocument/2006/relationships/image" Target="../media/image237.png"/><Relationship Id="rId342" Type="http://schemas.openxmlformats.org/officeDocument/2006/relationships/customXml" Target="../ink/ink325.xml"/><Relationship Id="rId363" Type="http://schemas.openxmlformats.org/officeDocument/2006/relationships/image" Target="../media/image258.png"/><Relationship Id="rId368" Type="http://schemas.openxmlformats.org/officeDocument/2006/relationships/customXml" Target="../ink/ink338.xml"/><Relationship Id="rId384" Type="http://schemas.openxmlformats.org/officeDocument/2006/relationships/customXml" Target="../ink/ink346.xml"/><Relationship Id="rId389" Type="http://schemas.openxmlformats.org/officeDocument/2006/relationships/image" Target="../media/image271.png"/><Relationship Id="rId419" Type="http://schemas.openxmlformats.org/officeDocument/2006/relationships/image" Target="../media/image286.png"/><Relationship Id="rId414" Type="http://schemas.openxmlformats.org/officeDocument/2006/relationships/customXml" Target="../ink/ink361.xml"/><Relationship Id="rId281" Type="http://schemas.openxmlformats.org/officeDocument/2006/relationships/image" Target="../media/image900.png"/><Relationship Id="rId286" Type="http://schemas.openxmlformats.org/officeDocument/2006/relationships/customXml" Target="../ink/ink297.xml"/><Relationship Id="rId316" Type="http://schemas.openxmlformats.org/officeDocument/2006/relationships/customXml" Target="../ink/ink312.xml"/><Relationship Id="rId337" Type="http://schemas.openxmlformats.org/officeDocument/2006/relationships/image" Target="../media/image245.png"/><Relationship Id="rId311" Type="http://schemas.openxmlformats.org/officeDocument/2006/relationships/image" Target="../media/image232.png"/><Relationship Id="rId332" Type="http://schemas.openxmlformats.org/officeDocument/2006/relationships/customXml" Target="../ink/ink320.xml"/><Relationship Id="rId353" Type="http://schemas.openxmlformats.org/officeDocument/2006/relationships/image" Target="../media/image253.png"/><Relationship Id="rId358" Type="http://schemas.openxmlformats.org/officeDocument/2006/relationships/customXml" Target="../ink/ink333.xml"/><Relationship Id="rId374" Type="http://schemas.openxmlformats.org/officeDocument/2006/relationships/customXml" Target="../ink/ink341.xml"/><Relationship Id="rId379" Type="http://schemas.openxmlformats.org/officeDocument/2006/relationships/image" Target="../media/image266.png"/><Relationship Id="rId395" Type="http://schemas.openxmlformats.org/officeDocument/2006/relationships/image" Target="../media/image274.png"/><Relationship Id="rId409" Type="http://schemas.openxmlformats.org/officeDocument/2006/relationships/image" Target="../media/image281.png"/><Relationship Id="rId390" Type="http://schemas.openxmlformats.org/officeDocument/2006/relationships/customXml" Target="../ink/ink349.xml"/><Relationship Id="rId404" Type="http://schemas.openxmlformats.org/officeDocument/2006/relationships/customXml" Target="../ink/ink356.xml"/><Relationship Id="rId2" Type="http://schemas.openxmlformats.org/officeDocument/2006/relationships/customXml" Target="../ink/ink293.xml"/><Relationship Id="rId292" Type="http://schemas.openxmlformats.org/officeDocument/2006/relationships/customXml" Target="../ink/ink300.xml"/><Relationship Id="rId297" Type="http://schemas.openxmlformats.org/officeDocument/2006/relationships/image" Target="../media/image225.png"/><Relationship Id="rId306" Type="http://schemas.openxmlformats.org/officeDocument/2006/relationships/customXml" Target="../ink/ink307.xml"/><Relationship Id="rId301" Type="http://schemas.openxmlformats.org/officeDocument/2006/relationships/image" Target="../media/image227.png"/><Relationship Id="rId322" Type="http://schemas.openxmlformats.org/officeDocument/2006/relationships/customXml" Target="../ink/ink315.xml"/><Relationship Id="rId327" Type="http://schemas.openxmlformats.org/officeDocument/2006/relationships/image" Target="../media/image240.png"/><Relationship Id="rId343" Type="http://schemas.openxmlformats.org/officeDocument/2006/relationships/image" Target="../media/image248.png"/><Relationship Id="rId348" Type="http://schemas.openxmlformats.org/officeDocument/2006/relationships/customXml" Target="../ink/ink328.xml"/><Relationship Id="rId364" Type="http://schemas.openxmlformats.org/officeDocument/2006/relationships/customXml" Target="../ink/ink336.xml"/><Relationship Id="rId369" Type="http://schemas.openxmlformats.org/officeDocument/2006/relationships/image" Target="../media/image261.png"/><Relationship Id="rId380" Type="http://schemas.openxmlformats.org/officeDocument/2006/relationships/customXml" Target="../ink/ink344.xml"/><Relationship Id="rId385" Type="http://schemas.openxmlformats.org/officeDocument/2006/relationships/image" Target="../media/image269.png"/><Relationship Id="rId415" Type="http://schemas.openxmlformats.org/officeDocument/2006/relationships/image" Target="../media/image284.png"/><Relationship Id="rId287" Type="http://schemas.openxmlformats.org/officeDocument/2006/relationships/image" Target="../media/image219.png"/><Relationship Id="rId410" Type="http://schemas.openxmlformats.org/officeDocument/2006/relationships/customXml" Target="../ink/ink359.xml"/><Relationship Id="rId282" Type="http://schemas.openxmlformats.org/officeDocument/2006/relationships/customXml" Target="../ink/ink295.xml"/><Relationship Id="rId312" Type="http://schemas.openxmlformats.org/officeDocument/2006/relationships/customXml" Target="../ink/ink310.xml"/><Relationship Id="rId317" Type="http://schemas.openxmlformats.org/officeDocument/2006/relationships/image" Target="../media/image235.png"/><Relationship Id="rId333" Type="http://schemas.openxmlformats.org/officeDocument/2006/relationships/image" Target="../media/image243.png"/><Relationship Id="rId338" Type="http://schemas.openxmlformats.org/officeDocument/2006/relationships/customXml" Target="../ink/ink323.xml"/><Relationship Id="rId354" Type="http://schemas.openxmlformats.org/officeDocument/2006/relationships/customXml" Target="../ink/ink331.xml"/><Relationship Id="rId359" Type="http://schemas.openxmlformats.org/officeDocument/2006/relationships/image" Target="../media/image256.png"/><Relationship Id="rId370" Type="http://schemas.openxmlformats.org/officeDocument/2006/relationships/customXml" Target="../ink/ink339.xml"/><Relationship Id="rId375" Type="http://schemas.openxmlformats.org/officeDocument/2006/relationships/image" Target="../media/image264.png"/><Relationship Id="rId391" Type="http://schemas.openxmlformats.org/officeDocument/2006/relationships/image" Target="../media/image272.png"/><Relationship Id="rId396" Type="http://schemas.openxmlformats.org/officeDocument/2006/relationships/customXml" Target="../ink/ink352.xml"/><Relationship Id="rId405" Type="http://schemas.openxmlformats.org/officeDocument/2006/relationships/image" Target="../media/image279.png"/><Relationship Id="rId298" Type="http://schemas.openxmlformats.org/officeDocument/2006/relationships/customXml" Target="../ink/ink303.xml"/><Relationship Id="rId400" Type="http://schemas.openxmlformats.org/officeDocument/2006/relationships/customXml" Target="../ink/ink354.xml"/><Relationship Id="rId293" Type="http://schemas.openxmlformats.org/officeDocument/2006/relationships/image" Target="../media/image222.png"/><Relationship Id="rId302" Type="http://schemas.openxmlformats.org/officeDocument/2006/relationships/customXml" Target="../ink/ink305.xml"/><Relationship Id="rId307" Type="http://schemas.openxmlformats.org/officeDocument/2006/relationships/image" Target="../media/image230.png"/><Relationship Id="rId323" Type="http://schemas.openxmlformats.org/officeDocument/2006/relationships/image" Target="../media/image238.png"/><Relationship Id="rId328" Type="http://schemas.openxmlformats.org/officeDocument/2006/relationships/customXml" Target="../ink/ink318.xml"/><Relationship Id="rId344" Type="http://schemas.openxmlformats.org/officeDocument/2006/relationships/customXml" Target="../ink/ink326.xml"/><Relationship Id="rId349" Type="http://schemas.openxmlformats.org/officeDocument/2006/relationships/image" Target="../media/image251.png"/><Relationship Id="rId360" Type="http://schemas.openxmlformats.org/officeDocument/2006/relationships/customXml" Target="../ink/ink334.xml"/><Relationship Id="rId365" Type="http://schemas.openxmlformats.org/officeDocument/2006/relationships/image" Target="../media/image259.png"/><Relationship Id="rId381" Type="http://schemas.openxmlformats.org/officeDocument/2006/relationships/image" Target="../media/image267.png"/><Relationship Id="rId386" Type="http://schemas.openxmlformats.org/officeDocument/2006/relationships/customXml" Target="../ink/ink347.xml"/><Relationship Id="rId416" Type="http://schemas.openxmlformats.org/officeDocument/2006/relationships/customXml" Target="../ink/ink362.xml"/><Relationship Id="rId288" Type="http://schemas.openxmlformats.org/officeDocument/2006/relationships/customXml" Target="../ink/ink298.xml"/><Relationship Id="rId411" Type="http://schemas.openxmlformats.org/officeDocument/2006/relationships/image" Target="../media/image282.png"/><Relationship Id="rId283" Type="http://schemas.openxmlformats.org/officeDocument/2006/relationships/image" Target="../media/image217.png"/><Relationship Id="rId313" Type="http://schemas.openxmlformats.org/officeDocument/2006/relationships/image" Target="../media/image233.png"/><Relationship Id="rId318" Type="http://schemas.openxmlformats.org/officeDocument/2006/relationships/customXml" Target="../ink/ink313.xml"/><Relationship Id="rId339" Type="http://schemas.openxmlformats.org/officeDocument/2006/relationships/image" Target="../media/image246.png"/><Relationship Id="rId334" Type="http://schemas.openxmlformats.org/officeDocument/2006/relationships/customXml" Target="../ink/ink321.xml"/><Relationship Id="rId350" Type="http://schemas.openxmlformats.org/officeDocument/2006/relationships/customXml" Target="../ink/ink329.xml"/><Relationship Id="rId355" Type="http://schemas.openxmlformats.org/officeDocument/2006/relationships/image" Target="../media/image254.png"/><Relationship Id="rId371" Type="http://schemas.openxmlformats.org/officeDocument/2006/relationships/image" Target="../media/image262.png"/><Relationship Id="rId376" Type="http://schemas.openxmlformats.org/officeDocument/2006/relationships/customXml" Target="../ink/ink342.xml"/><Relationship Id="rId397" Type="http://schemas.openxmlformats.org/officeDocument/2006/relationships/image" Target="../media/image275.png"/><Relationship Id="rId406" Type="http://schemas.openxmlformats.org/officeDocument/2006/relationships/customXml" Target="../ink/ink357.xml"/><Relationship Id="rId392" Type="http://schemas.openxmlformats.org/officeDocument/2006/relationships/customXml" Target="../ink/ink350.xml"/><Relationship Id="rId401" Type="http://schemas.openxmlformats.org/officeDocument/2006/relationships/image" Target="../media/image277.png"/><Relationship Id="rId294" Type="http://schemas.openxmlformats.org/officeDocument/2006/relationships/customXml" Target="../ink/ink301.xml"/><Relationship Id="rId308" Type="http://schemas.openxmlformats.org/officeDocument/2006/relationships/customXml" Target="../ink/ink308.xml"/><Relationship Id="rId329" Type="http://schemas.openxmlformats.org/officeDocument/2006/relationships/image" Target="../media/image241.png"/><Relationship Id="rId340" Type="http://schemas.openxmlformats.org/officeDocument/2006/relationships/customXml" Target="../ink/ink324.xml"/><Relationship Id="rId361" Type="http://schemas.openxmlformats.org/officeDocument/2006/relationships/image" Target="../media/image257.png"/><Relationship Id="rId382" Type="http://schemas.openxmlformats.org/officeDocument/2006/relationships/customXml" Target="../ink/ink345.xml"/><Relationship Id="rId417" Type="http://schemas.openxmlformats.org/officeDocument/2006/relationships/image" Target="../media/image285.png"/><Relationship Id="rId284" Type="http://schemas.openxmlformats.org/officeDocument/2006/relationships/customXml" Target="../ink/ink296.xml"/><Relationship Id="rId319" Type="http://schemas.openxmlformats.org/officeDocument/2006/relationships/image" Target="../media/image2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7.xml"/><Relationship Id="rId18" Type="http://schemas.openxmlformats.org/officeDocument/2006/relationships/image" Target="../media/image14.png"/><Relationship Id="rId3" Type="http://schemas.openxmlformats.org/officeDocument/2006/relationships/customXml" Target="../ink/ink2.xml"/><Relationship Id="rId21" Type="http://schemas.openxmlformats.org/officeDocument/2006/relationships/image" Target="../media/image15.png"/><Relationship Id="rId7" Type="http://schemas.openxmlformats.org/officeDocument/2006/relationships/customXml" Target="../ink/ink4.xml"/><Relationship Id="rId12" Type="http://schemas.openxmlformats.org/officeDocument/2006/relationships/image" Target="../media/image11.png"/><Relationship Id="rId17" Type="http://schemas.openxmlformats.org/officeDocument/2006/relationships/customXml" Target="../ink/ink9.xml"/><Relationship Id="rId2" Type="http://schemas.openxmlformats.org/officeDocument/2006/relationships/notesSlide" Target="../notesSlides/notesSlide3.xml"/><Relationship Id="rId16" Type="http://schemas.openxmlformats.org/officeDocument/2006/relationships/image" Target="../media/image13.png"/><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0.png"/><Relationship Id="rId19" Type="http://schemas.openxmlformats.org/officeDocument/2006/relationships/customXml" Target="../ink/ink10.xml"/><Relationship Id="rId4" Type="http://schemas.openxmlformats.org/officeDocument/2006/relationships/image" Target="../media/image7.png"/><Relationship Id="rId9" Type="http://schemas.openxmlformats.org/officeDocument/2006/relationships/customXml" Target="../ink/ink5.xml"/><Relationship Id="rId1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8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6" Type="http://schemas.openxmlformats.org/officeDocument/2006/relationships/image" Target="../media/image299.png"/><Relationship Id="rId21" Type="http://schemas.openxmlformats.org/officeDocument/2006/relationships/customXml" Target="../ink/ink373.xml"/><Relationship Id="rId42" Type="http://schemas.openxmlformats.org/officeDocument/2006/relationships/image" Target="../media/image307.png"/><Relationship Id="rId47" Type="http://schemas.openxmlformats.org/officeDocument/2006/relationships/customXml" Target="../ink/ink386.xml"/><Relationship Id="rId63" Type="http://schemas.openxmlformats.org/officeDocument/2006/relationships/customXml" Target="../ink/ink394.xml"/><Relationship Id="rId68" Type="http://schemas.openxmlformats.org/officeDocument/2006/relationships/image" Target="../media/image320.png"/><Relationship Id="rId84" Type="http://schemas.openxmlformats.org/officeDocument/2006/relationships/image" Target="../media/image328.png"/><Relationship Id="rId89" Type="http://schemas.openxmlformats.org/officeDocument/2006/relationships/customXml" Target="../ink/ink407.xml"/><Relationship Id="rId112" Type="http://schemas.openxmlformats.org/officeDocument/2006/relationships/image" Target="../media/image342.png"/><Relationship Id="rId16" Type="http://schemas.openxmlformats.org/officeDocument/2006/relationships/image" Target="../media/image294.png"/><Relationship Id="rId107" Type="http://schemas.openxmlformats.org/officeDocument/2006/relationships/customXml" Target="../ink/ink416.xml"/><Relationship Id="rId11" Type="http://schemas.openxmlformats.org/officeDocument/2006/relationships/customXml" Target="../ink/ink368.xml"/><Relationship Id="rId32" Type="http://schemas.openxmlformats.org/officeDocument/2006/relationships/image" Target="../media/image302.png"/><Relationship Id="rId37" Type="http://schemas.openxmlformats.org/officeDocument/2006/relationships/customXml" Target="../ink/ink381.xml"/><Relationship Id="rId53" Type="http://schemas.openxmlformats.org/officeDocument/2006/relationships/customXml" Target="../ink/ink389.xml"/><Relationship Id="rId58" Type="http://schemas.openxmlformats.org/officeDocument/2006/relationships/image" Target="../media/image315.png"/><Relationship Id="rId74" Type="http://schemas.openxmlformats.org/officeDocument/2006/relationships/image" Target="../media/image323.png"/><Relationship Id="rId79" Type="http://schemas.openxmlformats.org/officeDocument/2006/relationships/customXml" Target="../ink/ink402.xml"/><Relationship Id="rId102" Type="http://schemas.openxmlformats.org/officeDocument/2006/relationships/image" Target="../media/image337.png"/><Relationship Id="rId5" Type="http://schemas.openxmlformats.org/officeDocument/2006/relationships/customXml" Target="../ink/ink365.xml"/><Relationship Id="rId90" Type="http://schemas.openxmlformats.org/officeDocument/2006/relationships/image" Target="../media/image331.png"/><Relationship Id="rId95" Type="http://schemas.openxmlformats.org/officeDocument/2006/relationships/customXml" Target="../ink/ink410.xml"/><Relationship Id="rId22" Type="http://schemas.openxmlformats.org/officeDocument/2006/relationships/image" Target="../media/image297.png"/><Relationship Id="rId27" Type="http://schemas.openxmlformats.org/officeDocument/2006/relationships/customXml" Target="../ink/ink376.xml"/><Relationship Id="rId43" Type="http://schemas.openxmlformats.org/officeDocument/2006/relationships/customXml" Target="../ink/ink384.xml"/><Relationship Id="rId48" Type="http://schemas.openxmlformats.org/officeDocument/2006/relationships/image" Target="../media/image310.png"/><Relationship Id="rId64" Type="http://schemas.openxmlformats.org/officeDocument/2006/relationships/image" Target="../media/image318.png"/><Relationship Id="rId69" Type="http://schemas.openxmlformats.org/officeDocument/2006/relationships/customXml" Target="../ink/ink397.xml"/><Relationship Id="rId113" Type="http://schemas.openxmlformats.org/officeDocument/2006/relationships/customXml" Target="../ink/ink419.xml"/><Relationship Id="rId80" Type="http://schemas.openxmlformats.org/officeDocument/2006/relationships/image" Target="../media/image326.png"/><Relationship Id="rId85" Type="http://schemas.openxmlformats.org/officeDocument/2006/relationships/customXml" Target="../ink/ink405.xml"/><Relationship Id="rId12" Type="http://schemas.openxmlformats.org/officeDocument/2006/relationships/image" Target="../media/image292.png"/><Relationship Id="rId17" Type="http://schemas.openxmlformats.org/officeDocument/2006/relationships/customXml" Target="../ink/ink371.xml"/><Relationship Id="rId33" Type="http://schemas.openxmlformats.org/officeDocument/2006/relationships/customXml" Target="../ink/ink379.xml"/><Relationship Id="rId38" Type="http://schemas.openxmlformats.org/officeDocument/2006/relationships/image" Target="../media/image305.png"/><Relationship Id="rId59" Type="http://schemas.openxmlformats.org/officeDocument/2006/relationships/customXml" Target="../ink/ink392.xml"/><Relationship Id="rId103" Type="http://schemas.openxmlformats.org/officeDocument/2006/relationships/customXml" Target="../ink/ink414.xml"/><Relationship Id="rId108" Type="http://schemas.openxmlformats.org/officeDocument/2006/relationships/image" Target="../media/image340.png"/><Relationship Id="rId54" Type="http://schemas.openxmlformats.org/officeDocument/2006/relationships/image" Target="../media/image313.png"/><Relationship Id="rId70" Type="http://schemas.openxmlformats.org/officeDocument/2006/relationships/image" Target="../media/image321.png"/><Relationship Id="rId75" Type="http://schemas.openxmlformats.org/officeDocument/2006/relationships/customXml" Target="../ink/ink400.xml"/><Relationship Id="rId91" Type="http://schemas.openxmlformats.org/officeDocument/2006/relationships/customXml" Target="../ink/ink408.xml"/><Relationship Id="rId96" Type="http://schemas.openxmlformats.org/officeDocument/2006/relationships/image" Target="../media/image334.png"/><Relationship Id="rId1" Type="http://schemas.openxmlformats.org/officeDocument/2006/relationships/slideLayout" Target="../slideLayouts/slideLayout2.xml"/><Relationship Id="rId6" Type="http://schemas.openxmlformats.org/officeDocument/2006/relationships/image" Target="../media/image289.png"/><Relationship Id="rId15" Type="http://schemas.openxmlformats.org/officeDocument/2006/relationships/customXml" Target="../ink/ink370.xml"/><Relationship Id="rId23" Type="http://schemas.openxmlformats.org/officeDocument/2006/relationships/customXml" Target="../ink/ink374.xml"/><Relationship Id="rId28" Type="http://schemas.openxmlformats.org/officeDocument/2006/relationships/image" Target="../media/image300.png"/><Relationship Id="rId36" Type="http://schemas.openxmlformats.org/officeDocument/2006/relationships/image" Target="../media/image304.png"/><Relationship Id="rId49" Type="http://schemas.openxmlformats.org/officeDocument/2006/relationships/customXml" Target="../ink/ink387.xml"/><Relationship Id="rId57" Type="http://schemas.openxmlformats.org/officeDocument/2006/relationships/customXml" Target="../ink/ink391.xml"/><Relationship Id="rId106" Type="http://schemas.openxmlformats.org/officeDocument/2006/relationships/image" Target="../media/image339.png"/><Relationship Id="rId114" Type="http://schemas.openxmlformats.org/officeDocument/2006/relationships/image" Target="../media/image343.png"/><Relationship Id="rId10" Type="http://schemas.openxmlformats.org/officeDocument/2006/relationships/image" Target="../media/image291.png"/><Relationship Id="rId31" Type="http://schemas.openxmlformats.org/officeDocument/2006/relationships/customXml" Target="../ink/ink378.xml"/><Relationship Id="rId44" Type="http://schemas.openxmlformats.org/officeDocument/2006/relationships/image" Target="../media/image308.png"/><Relationship Id="rId52" Type="http://schemas.openxmlformats.org/officeDocument/2006/relationships/image" Target="../media/image312.png"/><Relationship Id="rId60" Type="http://schemas.openxmlformats.org/officeDocument/2006/relationships/image" Target="../media/image316.png"/><Relationship Id="rId65" Type="http://schemas.openxmlformats.org/officeDocument/2006/relationships/customXml" Target="../ink/ink395.xml"/><Relationship Id="rId73" Type="http://schemas.openxmlformats.org/officeDocument/2006/relationships/customXml" Target="../ink/ink399.xml"/><Relationship Id="rId78" Type="http://schemas.openxmlformats.org/officeDocument/2006/relationships/image" Target="../media/image325.png"/><Relationship Id="rId81" Type="http://schemas.openxmlformats.org/officeDocument/2006/relationships/customXml" Target="../ink/ink403.xml"/><Relationship Id="rId86" Type="http://schemas.openxmlformats.org/officeDocument/2006/relationships/image" Target="../media/image329.png"/><Relationship Id="rId94" Type="http://schemas.openxmlformats.org/officeDocument/2006/relationships/image" Target="../media/image333.png"/><Relationship Id="rId99" Type="http://schemas.openxmlformats.org/officeDocument/2006/relationships/customXml" Target="../ink/ink412.xml"/><Relationship Id="rId101" Type="http://schemas.openxmlformats.org/officeDocument/2006/relationships/customXml" Target="../ink/ink413.xml"/><Relationship Id="rId4" Type="http://schemas.openxmlformats.org/officeDocument/2006/relationships/image" Target="../media/image288.png"/><Relationship Id="rId9" Type="http://schemas.openxmlformats.org/officeDocument/2006/relationships/customXml" Target="../ink/ink367.xml"/><Relationship Id="rId13" Type="http://schemas.openxmlformats.org/officeDocument/2006/relationships/customXml" Target="../ink/ink369.xml"/><Relationship Id="rId18" Type="http://schemas.openxmlformats.org/officeDocument/2006/relationships/image" Target="../media/image295.png"/><Relationship Id="rId39" Type="http://schemas.openxmlformats.org/officeDocument/2006/relationships/customXml" Target="../ink/ink382.xml"/><Relationship Id="rId109" Type="http://schemas.openxmlformats.org/officeDocument/2006/relationships/customXml" Target="../ink/ink417.xml"/><Relationship Id="rId34" Type="http://schemas.openxmlformats.org/officeDocument/2006/relationships/image" Target="../media/image303.png"/><Relationship Id="rId50" Type="http://schemas.openxmlformats.org/officeDocument/2006/relationships/image" Target="../media/image311.png"/><Relationship Id="rId55" Type="http://schemas.openxmlformats.org/officeDocument/2006/relationships/customXml" Target="../ink/ink390.xml"/><Relationship Id="rId76" Type="http://schemas.openxmlformats.org/officeDocument/2006/relationships/image" Target="../media/image324.png"/><Relationship Id="rId97" Type="http://schemas.openxmlformats.org/officeDocument/2006/relationships/customXml" Target="../ink/ink411.xml"/><Relationship Id="rId104" Type="http://schemas.openxmlformats.org/officeDocument/2006/relationships/image" Target="../media/image338.png"/><Relationship Id="rId7" Type="http://schemas.openxmlformats.org/officeDocument/2006/relationships/customXml" Target="../ink/ink366.xml"/><Relationship Id="rId71" Type="http://schemas.openxmlformats.org/officeDocument/2006/relationships/customXml" Target="../ink/ink398.xml"/><Relationship Id="rId92" Type="http://schemas.openxmlformats.org/officeDocument/2006/relationships/image" Target="../media/image332.png"/><Relationship Id="rId2" Type="http://schemas.openxmlformats.org/officeDocument/2006/relationships/notesSlide" Target="../notesSlides/notesSlide21.xml"/><Relationship Id="rId29" Type="http://schemas.openxmlformats.org/officeDocument/2006/relationships/customXml" Target="../ink/ink377.xml"/><Relationship Id="rId24" Type="http://schemas.openxmlformats.org/officeDocument/2006/relationships/image" Target="../media/image298.png"/><Relationship Id="rId40" Type="http://schemas.openxmlformats.org/officeDocument/2006/relationships/image" Target="../media/image306.png"/><Relationship Id="rId45" Type="http://schemas.openxmlformats.org/officeDocument/2006/relationships/customXml" Target="../ink/ink385.xml"/><Relationship Id="rId66" Type="http://schemas.openxmlformats.org/officeDocument/2006/relationships/image" Target="../media/image319.png"/><Relationship Id="rId87" Type="http://schemas.openxmlformats.org/officeDocument/2006/relationships/customXml" Target="../ink/ink406.xml"/><Relationship Id="rId110" Type="http://schemas.openxmlformats.org/officeDocument/2006/relationships/image" Target="../media/image341.png"/><Relationship Id="rId115" Type="http://schemas.openxmlformats.org/officeDocument/2006/relationships/customXml" Target="../ink/ink420.xml"/><Relationship Id="rId61" Type="http://schemas.openxmlformats.org/officeDocument/2006/relationships/customXml" Target="../ink/ink393.xml"/><Relationship Id="rId82" Type="http://schemas.openxmlformats.org/officeDocument/2006/relationships/image" Target="../media/image327.png"/><Relationship Id="rId19" Type="http://schemas.openxmlformats.org/officeDocument/2006/relationships/customXml" Target="../ink/ink372.xml"/><Relationship Id="rId14" Type="http://schemas.openxmlformats.org/officeDocument/2006/relationships/image" Target="../media/image293.png"/><Relationship Id="rId30" Type="http://schemas.openxmlformats.org/officeDocument/2006/relationships/image" Target="../media/image301.png"/><Relationship Id="rId35" Type="http://schemas.openxmlformats.org/officeDocument/2006/relationships/customXml" Target="../ink/ink380.xml"/><Relationship Id="rId56" Type="http://schemas.openxmlformats.org/officeDocument/2006/relationships/image" Target="../media/image314.png"/><Relationship Id="rId77" Type="http://schemas.openxmlformats.org/officeDocument/2006/relationships/customXml" Target="../ink/ink401.xml"/><Relationship Id="rId100" Type="http://schemas.openxmlformats.org/officeDocument/2006/relationships/image" Target="../media/image336.png"/><Relationship Id="rId105" Type="http://schemas.openxmlformats.org/officeDocument/2006/relationships/customXml" Target="../ink/ink415.xml"/><Relationship Id="rId8" Type="http://schemas.openxmlformats.org/officeDocument/2006/relationships/image" Target="../media/image290.png"/><Relationship Id="rId51" Type="http://schemas.openxmlformats.org/officeDocument/2006/relationships/customXml" Target="../ink/ink388.xml"/><Relationship Id="rId72" Type="http://schemas.openxmlformats.org/officeDocument/2006/relationships/image" Target="../media/image322.png"/><Relationship Id="rId93" Type="http://schemas.openxmlformats.org/officeDocument/2006/relationships/customXml" Target="../ink/ink409.xml"/><Relationship Id="rId98" Type="http://schemas.openxmlformats.org/officeDocument/2006/relationships/image" Target="../media/image335.png"/><Relationship Id="rId3" Type="http://schemas.openxmlformats.org/officeDocument/2006/relationships/customXml" Target="../ink/ink364.xml"/><Relationship Id="rId25" Type="http://schemas.openxmlformats.org/officeDocument/2006/relationships/customXml" Target="../ink/ink375.xml"/><Relationship Id="rId46" Type="http://schemas.openxmlformats.org/officeDocument/2006/relationships/image" Target="../media/image309.png"/><Relationship Id="rId67" Type="http://schemas.openxmlformats.org/officeDocument/2006/relationships/customXml" Target="../ink/ink396.xml"/><Relationship Id="rId116" Type="http://schemas.openxmlformats.org/officeDocument/2006/relationships/image" Target="../media/image344.png"/><Relationship Id="rId20" Type="http://schemas.openxmlformats.org/officeDocument/2006/relationships/image" Target="../media/image296.png"/><Relationship Id="rId41" Type="http://schemas.openxmlformats.org/officeDocument/2006/relationships/customXml" Target="../ink/ink383.xml"/><Relationship Id="rId62" Type="http://schemas.openxmlformats.org/officeDocument/2006/relationships/image" Target="../media/image317.png"/><Relationship Id="rId83" Type="http://schemas.openxmlformats.org/officeDocument/2006/relationships/customXml" Target="../ink/ink404.xml"/><Relationship Id="rId88" Type="http://schemas.openxmlformats.org/officeDocument/2006/relationships/image" Target="../media/image330.png"/><Relationship Id="rId111" Type="http://schemas.openxmlformats.org/officeDocument/2006/relationships/customXml" Target="../ink/ink4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63" Type="http://schemas.openxmlformats.org/officeDocument/2006/relationships/image" Target="../media/image15210.png"/><Relationship Id="rId3" Type="http://schemas.openxmlformats.org/officeDocument/2006/relationships/image" Target="../media/image345.png"/><Relationship Id="rId112" Type="http://schemas.openxmlformats.org/officeDocument/2006/relationships/customXml" Target="../ink/ink422.xml"/><Relationship Id="rId167" Type="http://schemas.openxmlformats.org/officeDocument/2006/relationships/image" Target="../media/image1772.png"/><Relationship Id="rId116" Type="http://schemas.openxmlformats.org/officeDocument/2006/relationships/customXml" Target="../ink/ink424.xml"/><Relationship Id="rId162" Type="http://schemas.openxmlformats.org/officeDocument/2006/relationships/customXml" Target="../ink/ink425.xml"/><Relationship Id="rId2" Type="http://schemas.openxmlformats.org/officeDocument/2006/relationships/notesSlide" Target="../notesSlides/notesSlide22.xml"/><Relationship Id="rId111" Type="http://schemas.openxmlformats.org/officeDocument/2006/relationships/image" Target="../media/image12610.png"/><Relationship Id="rId161" Type="http://schemas.openxmlformats.org/officeDocument/2006/relationships/image" Target="../media/image15110.png"/><Relationship Id="rId166" Type="http://schemas.openxmlformats.org/officeDocument/2006/relationships/customXml" Target="../ink/ink427.xml"/><Relationship Id="rId1" Type="http://schemas.openxmlformats.org/officeDocument/2006/relationships/slideLayout" Target="../slideLayouts/slideLayout4.xml"/><Relationship Id="rId115" Type="http://schemas.openxmlformats.org/officeDocument/2006/relationships/image" Target="../media/image12810.png"/><Relationship Id="rId114" Type="http://schemas.openxmlformats.org/officeDocument/2006/relationships/customXml" Target="../ink/ink423.xml"/><Relationship Id="rId165" Type="http://schemas.openxmlformats.org/officeDocument/2006/relationships/image" Target="../media/image15310.png"/><Relationship Id="rId164" Type="http://schemas.openxmlformats.org/officeDocument/2006/relationships/customXml" Target="../ink/ink426.xml"/><Relationship Id="rId169" Type="http://schemas.openxmlformats.org/officeDocument/2006/relationships/image" Target="../media/image1773.png"/><Relationship Id="rId4" Type="http://schemas.openxmlformats.org/officeDocument/2006/relationships/customXml" Target="../ink/ink421.xml"/><Relationship Id="rId113" Type="http://schemas.openxmlformats.org/officeDocument/2006/relationships/image" Target="../media/image12710.png"/><Relationship Id="rId168" Type="http://schemas.openxmlformats.org/officeDocument/2006/relationships/customXml" Target="../ink/ink428.xml"/></Relationships>
</file>

<file path=ppt/slides/_rels/slide36.xml.rels><?xml version="1.0" encoding="UTF-8" standalone="yes"?>
<Relationships xmlns="http://schemas.openxmlformats.org/package/2006/relationships"><Relationship Id="rId8" Type="http://schemas.openxmlformats.org/officeDocument/2006/relationships/image" Target="../media/image1775.png"/><Relationship Id="rId3" Type="http://schemas.openxmlformats.org/officeDocument/2006/relationships/customXml" Target="../ink/ink429.xml"/><Relationship Id="rId7" Type="http://schemas.openxmlformats.org/officeDocument/2006/relationships/customXml" Target="../ink/ink431.xml"/><Relationship Id="rId226" Type="http://schemas.openxmlformats.org/officeDocument/2006/relationships/image" Target="../media/image289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4.png"/><Relationship Id="rId5" Type="http://schemas.openxmlformats.org/officeDocument/2006/relationships/customXml" Target="../ink/ink430.xml"/><Relationship Id="rId4" Type="http://schemas.openxmlformats.org/officeDocument/2006/relationships/image" Target="../media/image1774.png"/><Relationship Id="rId9" Type="http://schemas.openxmlformats.org/officeDocument/2006/relationships/customXml" Target="../ink/ink432.xml"/></Relationships>
</file>

<file path=ppt/slides/_rels/slide37.xml.rels><?xml version="1.0" encoding="UTF-8" standalone="yes"?>
<Relationships xmlns="http://schemas.openxmlformats.org/package/2006/relationships"><Relationship Id="rId13" Type="http://schemas.openxmlformats.org/officeDocument/2006/relationships/image" Target="../media/image224.png"/><Relationship Id="rId303" Type="http://schemas.openxmlformats.org/officeDocument/2006/relationships/customXml" Target="../ink/ink441.xml"/><Relationship Id="rId329" Type="http://schemas.openxmlformats.org/officeDocument/2006/relationships/customXml" Target="../ink/ink443.xml"/><Relationship Id="rId379" Type="http://schemas.openxmlformats.org/officeDocument/2006/relationships/customXml" Target="../ink/ink446.xml"/><Relationship Id="rId409" Type="http://schemas.openxmlformats.org/officeDocument/2006/relationships/image" Target="../media/image1784.png"/><Relationship Id="rId7" Type="http://schemas.openxmlformats.org/officeDocument/2006/relationships/image" Target="../media/image1778.png"/><Relationship Id="rId404" Type="http://schemas.openxmlformats.org/officeDocument/2006/relationships/image" Target="../media/image1783.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customXml" Target="../ink/ink434.xml"/><Relationship Id="rId11" Type="http://schemas.openxmlformats.org/officeDocument/2006/relationships/image" Target="../media/image698.png"/><Relationship Id="rId301" Type="http://schemas.openxmlformats.org/officeDocument/2006/relationships/customXml" Target="../ink/ink440.xml"/><Relationship Id="rId327" Type="http://schemas.openxmlformats.org/officeDocument/2006/relationships/customXml" Target="../ink/ink442.xml"/><Relationship Id="rId330" Type="http://schemas.openxmlformats.org/officeDocument/2006/relationships/image" Target="../media/image1782.png"/><Relationship Id="rId377" Type="http://schemas.openxmlformats.org/officeDocument/2006/relationships/customXml" Target="../ink/ink445.xml"/><Relationship Id="rId619" Type="http://schemas.openxmlformats.org/officeDocument/2006/relationships/image" Target="../media/image6250.png"/><Relationship Id="rId5" Type="http://schemas.openxmlformats.org/officeDocument/2006/relationships/image" Target="../media/image1777.png"/><Relationship Id="rId15" Type="http://schemas.openxmlformats.org/officeDocument/2006/relationships/customXml" Target="../ink/ink439.xml"/><Relationship Id="rId300" Type="http://schemas.openxmlformats.org/officeDocument/2006/relationships/image" Target="../media/image4711.png"/><Relationship Id="rId326" Type="http://schemas.openxmlformats.org/officeDocument/2006/relationships/image" Target="../media/image4840.png"/><Relationship Id="rId380" Type="http://schemas.openxmlformats.org/officeDocument/2006/relationships/image" Target="../media/image2180.png"/><Relationship Id="rId402" Type="http://schemas.openxmlformats.org/officeDocument/2006/relationships/image" Target="../media/image500.png"/><Relationship Id="rId407" Type="http://schemas.openxmlformats.org/officeDocument/2006/relationships/customXml" Target="../ink/ink452.xml"/><Relationship Id="rId10" Type="http://schemas.openxmlformats.org/officeDocument/2006/relationships/customXml" Target="../ink/ink436.xml"/><Relationship Id="rId376" Type="http://schemas.openxmlformats.org/officeDocument/2006/relationships/image" Target="../media/image5080.png"/><Relationship Id="rId397" Type="http://schemas.openxmlformats.org/officeDocument/2006/relationships/customXml" Target="../ink/ink448.xml"/><Relationship Id="rId406" Type="http://schemas.openxmlformats.org/officeDocument/2006/relationships/image" Target="../media/image498.png"/><Relationship Id="rId410" Type="http://schemas.openxmlformats.org/officeDocument/2006/relationships/customXml" Target="../ink/ink454.xml"/><Relationship Id="rId4" Type="http://schemas.openxmlformats.org/officeDocument/2006/relationships/customXml" Target="../ink/ink433.xml"/><Relationship Id="rId9" Type="http://schemas.openxmlformats.org/officeDocument/2006/relationships/image" Target="../media/image1779.png"/><Relationship Id="rId14" Type="http://schemas.openxmlformats.org/officeDocument/2006/relationships/customXml" Target="../ink/ink438.xml"/><Relationship Id="rId401" Type="http://schemas.openxmlformats.org/officeDocument/2006/relationships/customXml" Target="../ink/ink449.xml"/><Relationship Id="rId621" Type="http://schemas.openxmlformats.org/officeDocument/2006/relationships/image" Target="../media/image1785.png"/><Relationship Id="rId8" Type="http://schemas.openxmlformats.org/officeDocument/2006/relationships/customXml" Target="../ink/ink435.xml"/><Relationship Id="rId396" Type="http://schemas.openxmlformats.org/officeDocument/2006/relationships/image" Target="../media/image5170.png"/><Relationship Id="rId405" Type="http://schemas.openxmlformats.org/officeDocument/2006/relationships/customXml" Target="../ink/ink451.xml"/><Relationship Id="rId3" Type="http://schemas.openxmlformats.org/officeDocument/2006/relationships/image" Target="../media/image346.jpeg"/><Relationship Id="rId400" Type="http://schemas.openxmlformats.org/officeDocument/2006/relationships/image" Target="../media/image5190.png"/><Relationship Id="rId620" Type="http://schemas.openxmlformats.org/officeDocument/2006/relationships/customXml" Target="../ink/ink455.xml"/><Relationship Id="rId12" Type="http://schemas.openxmlformats.org/officeDocument/2006/relationships/customXml" Target="../ink/ink437.xml"/><Relationship Id="rId302" Type="http://schemas.openxmlformats.org/officeDocument/2006/relationships/image" Target="../media/image1780.png"/><Relationship Id="rId328" Type="http://schemas.openxmlformats.org/officeDocument/2006/relationships/image" Target="../media/image1781.png"/><Relationship Id="rId331" Type="http://schemas.openxmlformats.org/officeDocument/2006/relationships/customXml" Target="../ink/ink444.xml"/><Relationship Id="rId378" Type="http://schemas.openxmlformats.org/officeDocument/2006/relationships/image" Target="../media/image5090.png"/><Relationship Id="rId381" Type="http://schemas.openxmlformats.org/officeDocument/2006/relationships/customXml" Target="../ink/ink447.xml"/><Relationship Id="rId403" Type="http://schemas.openxmlformats.org/officeDocument/2006/relationships/customXml" Target="../ink/ink450.xml"/><Relationship Id="rId408" Type="http://schemas.openxmlformats.org/officeDocument/2006/relationships/customXml" Target="../ink/ink45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customXml" Target="../ink/ink458.xml"/><Relationship Id="rId171" Type="http://schemas.openxmlformats.org/officeDocument/2006/relationships/customXml" Target="../ink/ink464.xml"/><Relationship Id="rId176" Type="http://schemas.openxmlformats.org/officeDocument/2006/relationships/image" Target="../media/image1792.png"/><Relationship Id="rId3" Type="http://schemas.openxmlformats.org/officeDocument/2006/relationships/image" Target="../media/image347.jpeg"/><Relationship Id="rId55" Type="http://schemas.openxmlformats.org/officeDocument/2006/relationships/image" Target="../media/image3370.png"/><Relationship Id="rId175" Type="http://schemas.openxmlformats.org/officeDocument/2006/relationships/customXml" Target="../ink/ink466.xml"/><Relationship Id="rId201" Type="http://schemas.openxmlformats.org/officeDocument/2006/relationships/image" Target="../media/image5320.png"/><Relationship Id="rId7" Type="http://schemas.openxmlformats.org/officeDocument/2006/relationships/image" Target="../media/image1787.png"/><Relationship Id="rId59" Type="http://schemas.openxmlformats.org/officeDocument/2006/relationships/image" Target="../media/image1788.png"/><Relationship Id="rId170" Type="http://schemas.openxmlformats.org/officeDocument/2006/relationships/image" Target="../media/image1789.png"/><Relationship Id="rId226" Type="http://schemas.openxmlformats.org/officeDocument/2006/relationships/image" Target="../media/image7480.png"/><Relationship Id="rId2" Type="http://schemas.openxmlformats.org/officeDocument/2006/relationships/notesSlide" Target="../notesSlides/notesSlide26.xml"/><Relationship Id="rId54" Type="http://schemas.openxmlformats.org/officeDocument/2006/relationships/customXml" Target="../ink/ink459.xml"/><Relationship Id="rId174" Type="http://schemas.openxmlformats.org/officeDocument/2006/relationships/image" Target="../media/image1791.png"/><Relationship Id="rId1" Type="http://schemas.openxmlformats.org/officeDocument/2006/relationships/slideLayout" Target="../slideLayouts/slideLayout6.xml"/><Relationship Id="rId6" Type="http://schemas.openxmlformats.org/officeDocument/2006/relationships/customXml" Target="../ink/ink457.xml"/><Relationship Id="rId53" Type="http://schemas.openxmlformats.org/officeDocument/2006/relationships/image" Target="../media/image6750.png"/><Relationship Id="rId58" Type="http://schemas.openxmlformats.org/officeDocument/2006/relationships/customXml" Target="../ink/ink461.xml"/><Relationship Id="rId204" Type="http://schemas.openxmlformats.org/officeDocument/2006/relationships/customXml" Target="../ink/ink469.xml"/><Relationship Id="rId5" Type="http://schemas.openxmlformats.org/officeDocument/2006/relationships/image" Target="../media/image1181.png"/><Relationship Id="rId57" Type="http://schemas.openxmlformats.org/officeDocument/2006/relationships/image" Target="../media/image6760.png"/><Relationship Id="rId173" Type="http://schemas.openxmlformats.org/officeDocument/2006/relationships/customXml" Target="../ink/ink465.xml"/><Relationship Id="rId203" Type="http://schemas.openxmlformats.org/officeDocument/2006/relationships/image" Target="../media/image399.png"/><Relationship Id="rId60" Type="http://schemas.openxmlformats.org/officeDocument/2006/relationships/customXml" Target="../ink/ink462.xml"/><Relationship Id="rId169" Type="http://schemas.openxmlformats.org/officeDocument/2006/relationships/customXml" Target="../ink/ink463.xml"/><Relationship Id="rId177" Type="http://schemas.openxmlformats.org/officeDocument/2006/relationships/customXml" Target="../ink/ink467.xml"/><Relationship Id="rId4" Type="http://schemas.openxmlformats.org/officeDocument/2006/relationships/customXml" Target="../ink/ink456.xml"/><Relationship Id="rId56" Type="http://schemas.openxmlformats.org/officeDocument/2006/relationships/customXml" Target="../ink/ink460.xml"/><Relationship Id="rId168" Type="http://schemas.openxmlformats.org/officeDocument/2006/relationships/image" Target="../media/image7220.png"/><Relationship Id="rId172" Type="http://schemas.openxmlformats.org/officeDocument/2006/relationships/image" Target="../media/image1790.png"/><Relationship Id="rId202" Type="http://schemas.openxmlformats.org/officeDocument/2006/relationships/customXml" Target="../ink/ink46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6.xml"/><Relationship Id="rId18" Type="http://schemas.openxmlformats.org/officeDocument/2006/relationships/image" Target="../media/image23.png"/><Relationship Id="rId7" Type="http://schemas.openxmlformats.org/officeDocument/2006/relationships/image" Target="../media/image19.png"/><Relationship Id="rId12" Type="http://schemas.openxmlformats.org/officeDocument/2006/relationships/image" Target="../media/image20.png"/><Relationship Id="rId17" Type="http://schemas.openxmlformats.org/officeDocument/2006/relationships/customXml" Target="../ink/ink18.xml"/><Relationship Id="rId2" Type="http://schemas.openxmlformats.org/officeDocument/2006/relationships/customXml" Target="../ink/ink12.xml"/><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11" Type="http://schemas.openxmlformats.org/officeDocument/2006/relationships/customXml" Target="../ink/ink15.xml"/><Relationship Id="rId15" Type="http://schemas.openxmlformats.org/officeDocument/2006/relationships/customXml" Target="../ink/ink17.xml"/><Relationship Id="rId10" Type="http://schemas.openxmlformats.org/officeDocument/2006/relationships/customXml" Target="../ink/ink14.xml"/><Relationship Id="rId19" Type="http://schemas.openxmlformats.org/officeDocument/2006/relationships/customXml" Target="../ink/ink19.xml"/><Relationship Id="rId9" Type="http://schemas.openxmlformats.org/officeDocument/2006/relationships/image" Target="../media/image11.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customXml" Target="../ink/ink27.xml"/><Relationship Id="rId26" Type="http://schemas.openxmlformats.org/officeDocument/2006/relationships/customXml" Target="../ink/ink31.xml"/><Relationship Id="rId39" Type="http://schemas.openxmlformats.org/officeDocument/2006/relationships/image" Target="../media/image41.png"/><Relationship Id="rId21" Type="http://schemas.openxmlformats.org/officeDocument/2006/relationships/image" Target="../media/image33.png"/><Relationship Id="rId34" Type="http://schemas.openxmlformats.org/officeDocument/2006/relationships/image" Target="../media/image39.png"/><Relationship Id="rId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37.png"/><Relationship Id="rId41"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29.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customXml" Target="../ink/ink37.xml"/><Relationship Id="rId40" Type="http://schemas.openxmlformats.org/officeDocument/2006/relationships/customXml" Target="../ink/ink39.xm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4.png"/><Relationship Id="rId28" Type="http://schemas.openxmlformats.org/officeDocument/2006/relationships/customXml" Target="../ink/ink32.xml"/><Relationship Id="rId36" Type="http://schemas.openxmlformats.org/officeDocument/2006/relationships/image" Target="../media/image40.png"/><Relationship Id="rId10" Type="http://schemas.openxmlformats.org/officeDocument/2006/relationships/customXml" Target="../ink/ink23.xml"/><Relationship Id="rId19" Type="http://schemas.openxmlformats.org/officeDocument/2006/relationships/image" Target="../media/image32.png"/><Relationship Id="rId31" Type="http://schemas.openxmlformats.org/officeDocument/2006/relationships/image" Target="../media/image38.png"/><Relationship Id="rId4" Type="http://schemas.openxmlformats.org/officeDocument/2006/relationships/customXml" Target="../ink/ink20.xml"/><Relationship Id="rId9" Type="http://schemas.openxmlformats.org/officeDocument/2006/relationships/image" Target="../media/image28.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36.png"/><Relationship Id="rId30" Type="http://schemas.openxmlformats.org/officeDocument/2006/relationships/customXml" Target="../ink/ink33.xml"/><Relationship Id="rId35" Type="http://schemas.openxmlformats.org/officeDocument/2006/relationships/customXml" Target="../ink/ink36.xml"/><Relationship Id="rId8" Type="http://schemas.openxmlformats.org/officeDocument/2006/relationships/customXml" Target="../ink/ink22.xml"/><Relationship Id="rId3" Type="http://schemas.openxmlformats.org/officeDocument/2006/relationships/image" Target="../media/image17.png"/><Relationship Id="rId12" Type="http://schemas.openxmlformats.org/officeDocument/2006/relationships/customXml" Target="../ink/ink24.xml"/><Relationship Id="rId17" Type="http://schemas.openxmlformats.org/officeDocument/2006/relationships/image" Target="../media/image11.png"/><Relationship Id="rId25" Type="http://schemas.openxmlformats.org/officeDocument/2006/relationships/image" Target="../media/image35.png"/><Relationship Id="rId33" Type="http://schemas.openxmlformats.org/officeDocument/2006/relationships/customXml" Target="../ink/ink35.xml"/><Relationship Id="rId38" Type="http://schemas.openxmlformats.org/officeDocument/2006/relationships/customXml" Target="../ink/ink38.xml"/></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customXml" Target="../ink/ink45.xml"/><Relationship Id="rId3" Type="http://schemas.openxmlformats.org/officeDocument/2006/relationships/customXml" Target="../ink/ink40.xml"/><Relationship Id="rId7" Type="http://schemas.openxmlformats.org/officeDocument/2006/relationships/customXml" Target="../ink/ink42.xml"/><Relationship Id="rId12" Type="http://schemas.openxmlformats.org/officeDocument/2006/relationships/image" Target="../media/image46.png"/><Relationship Id="rId2" Type="http://schemas.openxmlformats.org/officeDocument/2006/relationships/notesSlide" Target="../notesSlides/notesSlide6.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44.xml"/><Relationship Id="rId5" Type="http://schemas.openxmlformats.org/officeDocument/2006/relationships/customXml" Target="../ink/ink41.xml"/><Relationship Id="rId15" Type="http://schemas.openxmlformats.org/officeDocument/2006/relationships/customXml" Target="../ink/ink46.xml"/><Relationship Id="rId10" Type="http://schemas.openxmlformats.org/officeDocument/2006/relationships/image" Target="../media/image45.png"/><Relationship Id="rId4" Type="http://schemas.openxmlformats.org/officeDocument/2006/relationships/image" Target="../media/image43.png"/><Relationship Id="rId9" Type="http://schemas.openxmlformats.org/officeDocument/2006/relationships/customXml" Target="../ink/ink43.xml"/><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customXml" Target="../ink/ink47.xml"/><Relationship Id="rId7" Type="http://schemas.openxmlformats.org/officeDocument/2006/relationships/customXml" Target="../ink/ink4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customXml" Target="../ink/ink48.xml"/><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customXml" Target="../ink/ink50.xml"/></Relationships>
</file>

<file path=ppt/slides/_rels/slide9.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175658" y="1474237"/>
            <a:ext cx="10823510" cy="2407298"/>
          </a:xfrm>
        </p:spPr>
        <p:txBody>
          <a:bodyPr/>
          <a:lstStyle/>
          <a:p>
            <a:pPr eaLnBrk="1" hangingPunct="1"/>
            <a:r>
              <a:rPr lang="en-US" dirty="0"/>
              <a:t>Chapter 6:  CPU Scheduling</a:t>
            </a:r>
            <a:br>
              <a:rPr lang="en-US" dirty="0"/>
            </a:br>
            <a:r>
              <a:rPr lang="en-US" sz="2400" dirty="0">
                <a:solidFill>
                  <a:srgbClr val="002060"/>
                </a:solidFill>
                <a:latin typeface="Bahnschrift Light" panose="020B0502040204020203" pitchFamily="34" charset="0"/>
                <a:ea typeface="Century" pitchFamily="18" charset="0"/>
                <a:cs typeface="Century" pitchFamily="18" charset="0"/>
                <a:sym typeface="Century" pitchFamily="18" charset="0"/>
              </a:rPr>
              <a:t>NARZU TARANNUM(NAT) </a:t>
            </a:r>
            <a:br>
              <a:rPr lang="en-US" sz="2400" dirty="0">
                <a:solidFill>
                  <a:srgbClr val="002060"/>
                </a:solidFill>
                <a:latin typeface="Bahnschrift Light" panose="020B0502040204020203" pitchFamily="34" charset="0"/>
              </a:rPr>
            </a:br>
            <a:r>
              <a:rPr lang="en-US" sz="2400" dirty="0">
                <a:solidFill>
                  <a:srgbClr val="002060"/>
                </a:solidFill>
                <a:latin typeface="Bahnschrift Light" panose="020B0502040204020203" pitchFamily="34" charset="0"/>
                <a:ea typeface="Century" pitchFamily="18" charset="0"/>
                <a:cs typeface="Century" pitchFamily="18" charset="0"/>
                <a:sym typeface="Century" pitchFamily="18" charset="0"/>
              </a:rPr>
              <a:t>LECTURER</a:t>
            </a:r>
            <a:br>
              <a:rPr lang="en-US" sz="2400" dirty="0">
                <a:solidFill>
                  <a:srgbClr val="002060"/>
                </a:solidFill>
                <a:latin typeface="Bahnschrift Light" panose="020B0502040204020203" pitchFamily="34" charset="0"/>
              </a:rPr>
            </a:br>
            <a:r>
              <a:rPr lang="en-US" sz="2400" dirty="0">
                <a:solidFill>
                  <a:srgbClr val="002060"/>
                </a:solidFill>
                <a:latin typeface="Bahnschrift Light" panose="020B0502040204020203" pitchFamily="34" charset="0"/>
                <a:ea typeface="Century" pitchFamily="18" charset="0"/>
                <a:cs typeface="Century" pitchFamily="18" charset="0"/>
                <a:sym typeface="Century" pitchFamily="18" charset="0"/>
              </a:rPr>
              <a:t>DEPT. OF CSE, BRAC UNIVERSITY </a:t>
            </a:r>
            <a:br>
              <a:rPr lang="en-US" sz="2400" dirty="0">
                <a:latin typeface="Bahnschrift Light" panose="020B0502040204020203" pitchFamily="34" charset="0"/>
              </a:rPr>
            </a:br>
            <a:endParaRPr lang="en-US" sz="2400" dirty="0">
              <a:latin typeface="Bahnschrift Ligh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1E6B-FD05-4723-9568-1011DA8B5661}"/>
              </a:ext>
            </a:extLst>
          </p:cNvPr>
          <p:cNvSpPr>
            <a:spLocks noGrp="1"/>
          </p:cNvSpPr>
          <p:nvPr>
            <p:ph type="title"/>
          </p:nvPr>
        </p:nvSpPr>
        <p:spPr/>
        <p:txBody>
          <a:bodyPr>
            <a:noAutofit/>
          </a:bodyPr>
          <a:lstStyle/>
          <a:p>
            <a:r>
              <a:rPr lang="en-US" sz="3600" dirty="0"/>
              <a:t>First-Come, First-Served (FCFS) Scheduling Algorithm</a:t>
            </a:r>
          </a:p>
        </p:txBody>
      </p:sp>
      <p:sp>
        <p:nvSpPr>
          <p:cNvPr id="3" name="Content Placeholder 2">
            <a:extLst>
              <a:ext uri="{FF2B5EF4-FFF2-40B4-BE49-F238E27FC236}">
                <a16:creationId xmlns:a16="http://schemas.microsoft.com/office/drawing/2014/main" id="{AE16E525-D85E-4C66-934B-0A46FB16B724}"/>
              </a:ext>
            </a:extLst>
          </p:cNvPr>
          <p:cNvSpPr>
            <a:spLocks noGrp="1"/>
          </p:cNvSpPr>
          <p:nvPr>
            <p:ph idx="1"/>
          </p:nvPr>
        </p:nvSpPr>
        <p:spPr/>
        <p:txBody>
          <a:bodyPr/>
          <a:lstStyle/>
          <a:p>
            <a:r>
              <a:rPr lang="en-US" sz="3600" dirty="0"/>
              <a:t>The process that requests the CPU first is allocated CPU first</a:t>
            </a:r>
          </a:p>
          <a:p>
            <a:r>
              <a:rPr lang="en-US" sz="3600" dirty="0"/>
              <a:t>Implementation is easily managed with a FIFO queue</a:t>
            </a:r>
          </a:p>
          <a:p>
            <a:r>
              <a:rPr lang="en-US" sz="3600" dirty="0"/>
              <a:t>The FCFS scheduling algorithm is non-preemptive</a:t>
            </a:r>
          </a:p>
          <a:p>
            <a:pPr lvl="1"/>
            <a:r>
              <a:rPr lang="en-US" sz="3600" dirty="0"/>
              <a:t>Once the CPU has been allocated to a process, that process keeps the CPU until it release the CPU, either by terminating or by requesting I/O.</a:t>
            </a:r>
          </a:p>
          <a:p>
            <a:pPr lvl="1"/>
            <a:endParaRPr lang="en-US" sz="3600"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EA57AE04-7E7F-4EDE-A7CC-40CD19E3FD40}"/>
                  </a:ext>
                </a:extLst>
              </p14:cNvPr>
              <p14:cNvContentPartPr/>
              <p14:nvPr/>
            </p14:nvContentPartPr>
            <p14:xfrm>
              <a:off x="12027776" y="3482908"/>
              <a:ext cx="50040" cy="15480"/>
            </p14:xfrm>
          </p:contentPart>
        </mc:Choice>
        <mc:Fallback xmlns="">
          <p:pic>
            <p:nvPicPr>
              <p:cNvPr id="11" name="Ink 10">
                <a:extLst>
                  <a:ext uri="{FF2B5EF4-FFF2-40B4-BE49-F238E27FC236}">
                    <a16:creationId xmlns:a16="http://schemas.microsoft.com/office/drawing/2014/main" id="{EA57AE04-7E7F-4EDE-A7CC-40CD19E3FD40}"/>
                  </a:ext>
                </a:extLst>
              </p:cNvPr>
              <p:cNvPicPr/>
              <p:nvPr/>
            </p:nvPicPr>
            <p:blipFill>
              <a:blip r:embed="rId3"/>
              <a:stretch>
                <a:fillRect/>
              </a:stretch>
            </p:blipFill>
            <p:spPr>
              <a:xfrm>
                <a:off x="12019136" y="3474268"/>
                <a:ext cx="676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F846FAB2-1759-41C8-9CAF-0EB395E73E04}"/>
                  </a:ext>
                </a:extLst>
              </p14:cNvPr>
              <p14:cNvContentPartPr/>
              <p14:nvPr/>
            </p14:nvContentPartPr>
            <p14:xfrm>
              <a:off x="12589016" y="3443668"/>
              <a:ext cx="138240" cy="69120"/>
            </p14:xfrm>
          </p:contentPart>
        </mc:Choice>
        <mc:Fallback xmlns="">
          <p:pic>
            <p:nvPicPr>
              <p:cNvPr id="12" name="Ink 11">
                <a:extLst>
                  <a:ext uri="{FF2B5EF4-FFF2-40B4-BE49-F238E27FC236}">
                    <a16:creationId xmlns:a16="http://schemas.microsoft.com/office/drawing/2014/main" id="{F846FAB2-1759-41C8-9CAF-0EB395E73E04}"/>
                  </a:ext>
                </a:extLst>
              </p:cNvPr>
              <p:cNvPicPr/>
              <p:nvPr/>
            </p:nvPicPr>
            <p:blipFill>
              <a:blip r:embed="rId5"/>
              <a:stretch>
                <a:fillRect/>
              </a:stretch>
            </p:blipFill>
            <p:spPr>
              <a:xfrm>
                <a:off x="12580016" y="3434668"/>
                <a:ext cx="1558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DC65A738-30A5-466C-936E-5ACCE5DD40BD}"/>
                  </a:ext>
                </a:extLst>
              </p14:cNvPr>
              <p14:cNvContentPartPr/>
              <p14:nvPr/>
            </p14:nvContentPartPr>
            <p14:xfrm>
              <a:off x="6184616" y="4954588"/>
              <a:ext cx="81360" cy="10800"/>
            </p14:xfrm>
          </p:contentPart>
        </mc:Choice>
        <mc:Fallback xmlns="">
          <p:pic>
            <p:nvPicPr>
              <p:cNvPr id="15" name="Ink 14">
                <a:extLst>
                  <a:ext uri="{FF2B5EF4-FFF2-40B4-BE49-F238E27FC236}">
                    <a16:creationId xmlns:a16="http://schemas.microsoft.com/office/drawing/2014/main" id="{DC65A738-30A5-466C-936E-5ACCE5DD40BD}"/>
                  </a:ext>
                </a:extLst>
              </p:cNvPr>
              <p:cNvPicPr/>
              <p:nvPr/>
            </p:nvPicPr>
            <p:blipFill>
              <a:blip r:embed="rId7"/>
              <a:stretch>
                <a:fillRect/>
              </a:stretch>
            </p:blipFill>
            <p:spPr>
              <a:xfrm>
                <a:off x="6175616" y="4945948"/>
                <a:ext cx="99000" cy="28440"/>
              </a:xfrm>
              <a:prstGeom prst="rect">
                <a:avLst/>
              </a:prstGeom>
            </p:spPr>
          </p:pic>
        </mc:Fallback>
      </mc:AlternateContent>
    </p:spTree>
    <p:extLst>
      <p:ext uri="{BB962C8B-B14F-4D97-AF65-F5344CB8AC3E}">
        <p14:creationId xmlns:p14="http://schemas.microsoft.com/office/powerpoint/2010/main" val="340169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BF1E77-FCAF-43EB-ACE1-3967E8CF4F4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CCD186F3-CED7-4EFD-94CD-00E3754E0946}"/>
              </a:ext>
            </a:extLst>
          </p:cNvPr>
          <p:cNvSpPr>
            <a:spLocks noGrp="1"/>
          </p:cNvSpPr>
          <p:nvPr>
            <p:ph idx="1"/>
          </p:nvPr>
        </p:nvSpPr>
        <p:spPr>
          <a:xfrm>
            <a:off x="1209675" y="1644649"/>
            <a:ext cx="11086087" cy="6098567"/>
          </a:xfrm>
        </p:spPr>
        <p:txBody>
          <a:bodyPr>
            <a:normAutofit fontScale="77500" lnSpcReduction="20000"/>
          </a:bodyPr>
          <a:lstStyle/>
          <a:p>
            <a:r>
              <a:rPr lang="en-US" sz="4400" dirty="0"/>
              <a:t>BT=Burst Time</a:t>
            </a:r>
          </a:p>
          <a:p>
            <a:r>
              <a:rPr lang="en-US" sz="4400" dirty="0"/>
              <a:t>CT=Completion Time</a:t>
            </a:r>
          </a:p>
          <a:p>
            <a:r>
              <a:rPr lang="en-US" sz="4400" dirty="0"/>
              <a:t>AT= Arrival Time</a:t>
            </a:r>
          </a:p>
          <a:p>
            <a:r>
              <a:rPr lang="en-US" sz="4400" dirty="0"/>
              <a:t>RS=Response Time</a:t>
            </a:r>
          </a:p>
          <a:p>
            <a:r>
              <a:rPr lang="en-US" sz="4400" dirty="0"/>
              <a:t>WT= Waiting Time</a:t>
            </a:r>
          </a:p>
          <a:p>
            <a:r>
              <a:rPr lang="en-US" sz="4400" dirty="0"/>
              <a:t>TA= Turn Around time</a:t>
            </a:r>
          </a:p>
          <a:p>
            <a:r>
              <a:rPr lang="en-US" sz="4400" dirty="0">
                <a:highlight>
                  <a:srgbClr val="FF00FF"/>
                </a:highlight>
              </a:rPr>
              <a:t>WT= FRS-AT / TA-BT</a:t>
            </a:r>
          </a:p>
          <a:p>
            <a:r>
              <a:rPr lang="en-US" sz="4400" dirty="0">
                <a:highlight>
                  <a:srgbClr val="FF00FF"/>
                </a:highlight>
              </a:rPr>
              <a:t>TA= CT-AT</a:t>
            </a:r>
          </a:p>
          <a:p>
            <a:r>
              <a:rPr lang="en-US" sz="4400" b="1" i="0" dirty="0">
                <a:solidFill>
                  <a:srgbClr val="333333"/>
                </a:solidFill>
                <a:effectLst/>
                <a:latin typeface="PT Serif" panose="020B0604020202020204" pitchFamily="18" charset="0"/>
              </a:rPr>
              <a:t>Response time = Time at which the process gets the CPU for the first time - Arrival time</a:t>
            </a:r>
            <a:endParaRPr lang="en-US" sz="4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24EEE63-E580-44DD-85B2-BB0ACFEE3161}"/>
                  </a:ext>
                </a:extLst>
              </p14:cNvPr>
              <p14:cNvContentPartPr/>
              <p14:nvPr/>
            </p14:nvContentPartPr>
            <p14:xfrm>
              <a:off x="8962376" y="809908"/>
              <a:ext cx="59040" cy="31320"/>
            </p14:xfrm>
          </p:contentPart>
        </mc:Choice>
        <mc:Fallback xmlns="">
          <p:pic>
            <p:nvPicPr>
              <p:cNvPr id="2" name="Ink 1">
                <a:extLst>
                  <a:ext uri="{FF2B5EF4-FFF2-40B4-BE49-F238E27FC236}">
                    <a16:creationId xmlns:a16="http://schemas.microsoft.com/office/drawing/2014/main" id="{524EEE63-E580-44DD-85B2-BB0ACFEE3161}"/>
                  </a:ext>
                </a:extLst>
              </p:cNvPr>
              <p:cNvPicPr/>
              <p:nvPr/>
            </p:nvPicPr>
            <p:blipFill>
              <a:blip r:embed="rId3"/>
              <a:stretch>
                <a:fillRect/>
              </a:stretch>
            </p:blipFill>
            <p:spPr>
              <a:xfrm>
                <a:off x="8953376" y="800908"/>
                <a:ext cx="766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4" name="Ink 63">
                <a:extLst>
                  <a:ext uri="{FF2B5EF4-FFF2-40B4-BE49-F238E27FC236}">
                    <a16:creationId xmlns:a16="http://schemas.microsoft.com/office/drawing/2014/main" id="{047245CF-2594-4394-9547-F7A0363E45B5}"/>
                  </a:ext>
                </a:extLst>
              </p14:cNvPr>
              <p14:cNvContentPartPr/>
              <p14:nvPr/>
            </p14:nvContentPartPr>
            <p14:xfrm>
              <a:off x="8503376" y="3557068"/>
              <a:ext cx="33120" cy="10800"/>
            </p14:xfrm>
          </p:contentPart>
        </mc:Choice>
        <mc:Fallback xmlns="">
          <p:pic>
            <p:nvPicPr>
              <p:cNvPr id="64" name="Ink 63">
                <a:extLst>
                  <a:ext uri="{FF2B5EF4-FFF2-40B4-BE49-F238E27FC236}">
                    <a16:creationId xmlns:a16="http://schemas.microsoft.com/office/drawing/2014/main" id="{047245CF-2594-4394-9547-F7A0363E45B5}"/>
                  </a:ext>
                </a:extLst>
              </p:cNvPr>
              <p:cNvPicPr/>
              <p:nvPr/>
            </p:nvPicPr>
            <p:blipFill>
              <a:blip r:embed="rId5"/>
              <a:stretch>
                <a:fillRect/>
              </a:stretch>
            </p:blipFill>
            <p:spPr>
              <a:xfrm>
                <a:off x="8494376" y="3548428"/>
                <a:ext cx="507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5" name="Ink 154">
                <a:extLst>
                  <a:ext uri="{FF2B5EF4-FFF2-40B4-BE49-F238E27FC236}">
                    <a16:creationId xmlns:a16="http://schemas.microsoft.com/office/drawing/2014/main" id="{D955A8A9-94AA-4209-A584-DB3AD2F10421}"/>
                  </a:ext>
                </a:extLst>
              </p14:cNvPr>
              <p14:cNvContentPartPr/>
              <p14:nvPr/>
            </p14:nvContentPartPr>
            <p14:xfrm>
              <a:off x="2336936" y="7211068"/>
              <a:ext cx="55440" cy="9720"/>
            </p14:xfrm>
          </p:contentPart>
        </mc:Choice>
        <mc:Fallback xmlns="">
          <p:pic>
            <p:nvPicPr>
              <p:cNvPr id="155" name="Ink 154">
                <a:extLst>
                  <a:ext uri="{FF2B5EF4-FFF2-40B4-BE49-F238E27FC236}">
                    <a16:creationId xmlns:a16="http://schemas.microsoft.com/office/drawing/2014/main" id="{D955A8A9-94AA-4209-A584-DB3AD2F10421}"/>
                  </a:ext>
                </a:extLst>
              </p:cNvPr>
              <p:cNvPicPr/>
              <p:nvPr/>
            </p:nvPicPr>
            <p:blipFill>
              <a:blip r:embed="rId7"/>
              <a:stretch>
                <a:fillRect/>
              </a:stretch>
            </p:blipFill>
            <p:spPr>
              <a:xfrm>
                <a:off x="2328296" y="7202068"/>
                <a:ext cx="730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2" name="Ink 161">
                <a:extLst>
                  <a:ext uri="{FF2B5EF4-FFF2-40B4-BE49-F238E27FC236}">
                    <a16:creationId xmlns:a16="http://schemas.microsoft.com/office/drawing/2014/main" id="{3AFA65B8-FA87-4114-8F72-5CE5F5966FBF}"/>
                  </a:ext>
                </a:extLst>
              </p14:cNvPr>
              <p14:cNvContentPartPr/>
              <p14:nvPr/>
            </p14:nvContentPartPr>
            <p14:xfrm>
              <a:off x="3153056" y="6525268"/>
              <a:ext cx="66960" cy="40320"/>
            </p14:xfrm>
          </p:contentPart>
        </mc:Choice>
        <mc:Fallback xmlns="">
          <p:pic>
            <p:nvPicPr>
              <p:cNvPr id="162" name="Ink 161">
                <a:extLst>
                  <a:ext uri="{FF2B5EF4-FFF2-40B4-BE49-F238E27FC236}">
                    <a16:creationId xmlns:a16="http://schemas.microsoft.com/office/drawing/2014/main" id="{3AFA65B8-FA87-4114-8F72-5CE5F5966FBF}"/>
                  </a:ext>
                </a:extLst>
              </p:cNvPr>
              <p:cNvPicPr/>
              <p:nvPr/>
            </p:nvPicPr>
            <p:blipFill>
              <a:blip r:embed="rId9"/>
              <a:stretch>
                <a:fillRect/>
              </a:stretch>
            </p:blipFill>
            <p:spPr>
              <a:xfrm>
                <a:off x="3144056" y="6516268"/>
                <a:ext cx="846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8F8B202B-E059-4C3F-83CB-FB909BE6A75A}"/>
                  </a:ext>
                </a:extLst>
              </p14:cNvPr>
              <p14:cNvContentPartPr/>
              <p14:nvPr/>
            </p14:nvContentPartPr>
            <p14:xfrm>
              <a:off x="3776936" y="6549403"/>
              <a:ext cx="9360" cy="5040"/>
            </p14:xfrm>
          </p:contentPart>
        </mc:Choice>
        <mc:Fallback xmlns="">
          <p:pic>
            <p:nvPicPr>
              <p:cNvPr id="3" name="Ink 2">
                <a:extLst>
                  <a:ext uri="{FF2B5EF4-FFF2-40B4-BE49-F238E27FC236}">
                    <a16:creationId xmlns:a16="http://schemas.microsoft.com/office/drawing/2014/main" id="{8F8B202B-E059-4C3F-83CB-FB909BE6A75A}"/>
                  </a:ext>
                </a:extLst>
              </p:cNvPr>
              <p:cNvPicPr/>
              <p:nvPr/>
            </p:nvPicPr>
            <p:blipFill>
              <a:blip r:embed="rId11"/>
              <a:stretch>
                <a:fillRect/>
              </a:stretch>
            </p:blipFill>
            <p:spPr>
              <a:xfrm>
                <a:off x="3767936" y="6540403"/>
                <a:ext cx="27000" cy="22680"/>
              </a:xfrm>
              <a:prstGeom prst="rect">
                <a:avLst/>
              </a:prstGeom>
            </p:spPr>
          </p:pic>
        </mc:Fallback>
      </mc:AlternateContent>
    </p:spTree>
    <p:extLst>
      <p:ext uri="{BB962C8B-B14F-4D97-AF65-F5344CB8AC3E}">
        <p14:creationId xmlns:p14="http://schemas.microsoft.com/office/powerpoint/2010/main" val="303583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85900" y="533400"/>
            <a:ext cx="12006263" cy="609600"/>
          </a:xfrm>
        </p:spPr>
        <p:txBody>
          <a:bodyPr/>
          <a:lstStyle/>
          <a:p>
            <a:pPr eaLnBrk="1" hangingPunct="1"/>
            <a:r>
              <a:rPr lang="en-US" sz="4000"/>
              <a:t>First-Come, First-Served (FCFS) Scheduling</a:t>
            </a:r>
          </a:p>
        </p:txBody>
      </p:sp>
      <p:sp>
        <p:nvSpPr>
          <p:cNvPr id="35843" name="Rectangle 3"/>
          <p:cNvSpPr>
            <a:spLocks noGrp="1" noChangeArrowheads="1"/>
          </p:cNvSpPr>
          <p:nvPr>
            <p:ph type="body" idx="1"/>
          </p:nvPr>
        </p:nvSpPr>
        <p:spPr>
          <a:xfrm>
            <a:off x="1136649" y="1854200"/>
            <a:ext cx="11703861" cy="5733374"/>
          </a:xfrm>
        </p:spPr>
        <p:txBody>
          <a:bodyPr/>
          <a:lstStyle/>
          <a:p>
            <a:pPr>
              <a:lnSpc>
                <a:spcPct val="90000"/>
              </a:lnSpc>
              <a:buFont typeface="Monotype Sorts" charset="2"/>
              <a:buNone/>
              <a:tabLst>
                <a:tab pos="4330700" algn="ctr"/>
                <a:tab pos="6621463" algn="ctr"/>
              </a:tabLst>
            </a:pPr>
            <a:r>
              <a:rPr lang="en-US" sz="2000" dirty="0"/>
              <a:t>		</a:t>
            </a:r>
            <a:r>
              <a:rPr lang="en-US" sz="2000" u="sng" dirty="0"/>
              <a:t>Process</a:t>
            </a:r>
            <a:r>
              <a:rPr lang="en-US" sz="2000" dirty="0"/>
              <a:t>	</a:t>
            </a:r>
            <a:r>
              <a:rPr lang="en-US" sz="2000" u="sng" dirty="0"/>
              <a:t>Burst Time	</a:t>
            </a:r>
          </a:p>
          <a:p>
            <a:pPr>
              <a:lnSpc>
                <a:spcPct val="90000"/>
              </a:lnSpc>
              <a:buFont typeface="Monotype Sorts" charset="2"/>
              <a:buNone/>
              <a:tabLst>
                <a:tab pos="4330700" algn="ctr"/>
                <a:tab pos="6621463" algn="ctr"/>
              </a:tabLst>
            </a:pPr>
            <a:r>
              <a:rPr lang="en-US" sz="2000" dirty="0"/>
              <a:t>		 </a:t>
            </a:r>
            <a:r>
              <a:rPr lang="en-US" sz="2000" i="1" dirty="0"/>
              <a:t>P</a:t>
            </a:r>
            <a:r>
              <a:rPr lang="en-US" sz="2000" i="1" baseline="-25000" dirty="0"/>
              <a:t>1</a:t>
            </a:r>
            <a:r>
              <a:rPr lang="en-US" sz="2000" dirty="0"/>
              <a:t>	24</a:t>
            </a:r>
          </a:p>
          <a:p>
            <a:pPr>
              <a:lnSpc>
                <a:spcPct val="90000"/>
              </a:lnSpc>
              <a:buFont typeface="Monotype Sorts" charset="2"/>
              <a:buNone/>
              <a:tabLst>
                <a:tab pos="4330700" algn="ctr"/>
                <a:tab pos="6621463" algn="ctr"/>
              </a:tabLst>
            </a:pPr>
            <a:r>
              <a:rPr lang="en-US" sz="2000" dirty="0"/>
              <a:t>		 </a:t>
            </a:r>
            <a:r>
              <a:rPr lang="en-US" sz="2000" i="1" dirty="0"/>
              <a:t>P</a:t>
            </a:r>
            <a:r>
              <a:rPr lang="en-US" sz="2000" i="1" baseline="-25000" dirty="0"/>
              <a:t>2</a:t>
            </a:r>
            <a:r>
              <a:rPr lang="en-US" sz="2000" dirty="0"/>
              <a:t> 	3</a:t>
            </a:r>
          </a:p>
          <a:p>
            <a:pPr>
              <a:lnSpc>
                <a:spcPct val="90000"/>
              </a:lnSpc>
              <a:buFont typeface="Monotype Sorts" charset="2"/>
              <a:buNone/>
              <a:tabLst>
                <a:tab pos="4330700" algn="ctr"/>
                <a:tab pos="6621463" algn="ctr"/>
              </a:tabLst>
            </a:pPr>
            <a:r>
              <a:rPr lang="en-US" sz="2000" dirty="0"/>
              <a:t>		 </a:t>
            </a:r>
            <a:r>
              <a:rPr lang="en-US" sz="2000" i="1" dirty="0"/>
              <a:t>P</a:t>
            </a:r>
            <a:r>
              <a:rPr lang="en-US" sz="2000" i="1" baseline="-25000" dirty="0"/>
              <a:t>3	 </a:t>
            </a:r>
            <a:r>
              <a:rPr lang="en-US" sz="2000" dirty="0"/>
              <a:t>3</a:t>
            </a:r>
            <a:r>
              <a:rPr lang="en-US" sz="2000" i="1" baseline="-25000" dirty="0"/>
              <a:t> </a:t>
            </a:r>
          </a:p>
          <a:p>
            <a:pPr>
              <a:lnSpc>
                <a:spcPct val="90000"/>
              </a:lnSpc>
              <a:tabLst>
                <a:tab pos="4330700" algn="ctr"/>
                <a:tab pos="6621463" algn="ctr"/>
              </a:tabLst>
            </a:pPr>
            <a:r>
              <a:rPr lang="en-US" sz="2000" dirty="0"/>
              <a:t>Suppose that the processes arrive in the order: </a:t>
            </a:r>
            <a:r>
              <a:rPr lang="en-US" sz="2000" i="1" dirty="0"/>
              <a:t>P</a:t>
            </a:r>
            <a:r>
              <a:rPr lang="en-US" sz="2000" i="1" baseline="-25000" dirty="0"/>
              <a:t>1</a:t>
            </a:r>
            <a:r>
              <a:rPr lang="en-US" sz="2000" dirty="0"/>
              <a:t> , </a:t>
            </a:r>
            <a:r>
              <a:rPr lang="en-US" sz="2000" i="1" dirty="0"/>
              <a:t>P</a:t>
            </a:r>
            <a:r>
              <a:rPr lang="en-US" sz="2000" i="1" baseline="-25000" dirty="0"/>
              <a:t>2</a:t>
            </a:r>
            <a:r>
              <a:rPr lang="en-US" sz="2000" dirty="0"/>
              <a:t> , </a:t>
            </a:r>
            <a:r>
              <a:rPr lang="en-US" sz="2000" i="1" dirty="0"/>
              <a:t>P</a:t>
            </a:r>
            <a:r>
              <a:rPr lang="en-US" sz="2000" i="1" baseline="-25000" dirty="0"/>
              <a:t>3  </a:t>
            </a:r>
            <a:br>
              <a:rPr lang="en-US" sz="2000" i="1" baseline="-25000" dirty="0"/>
            </a:br>
            <a:r>
              <a:rPr lang="en-US" sz="2000" dirty="0"/>
              <a:t>The Gantt Chart for the schedule is:</a:t>
            </a:r>
            <a:br>
              <a:rPr lang="en-US" sz="2000" dirty="0"/>
            </a:br>
            <a:br>
              <a:rPr lang="en-US" sz="2000" dirty="0"/>
            </a:br>
            <a:br>
              <a:rPr lang="en-US" sz="2000" dirty="0"/>
            </a:br>
            <a:br>
              <a:rPr lang="en-US" sz="2000" dirty="0"/>
            </a:br>
            <a:br>
              <a:rPr lang="en-US" sz="2000" dirty="0"/>
            </a:br>
            <a:endParaRPr lang="en-US" sz="2000" dirty="0"/>
          </a:p>
          <a:p>
            <a:pPr>
              <a:lnSpc>
                <a:spcPct val="90000"/>
              </a:lnSpc>
              <a:buFont typeface="Monotype Sorts" charset="2"/>
              <a:buNone/>
              <a:tabLst>
                <a:tab pos="4330700" algn="ctr"/>
                <a:tab pos="6621463" algn="ctr"/>
              </a:tabLst>
            </a:pPr>
            <a:endParaRPr lang="en-US" sz="2000" dirty="0"/>
          </a:p>
          <a:p>
            <a:pPr>
              <a:lnSpc>
                <a:spcPct val="90000"/>
              </a:lnSpc>
              <a:tabLst>
                <a:tab pos="4330700" algn="ctr"/>
                <a:tab pos="6621463" algn="ctr"/>
              </a:tabLst>
            </a:pPr>
            <a:r>
              <a:rPr lang="en-US" sz="2000" dirty="0"/>
              <a:t>Waiting time for </a:t>
            </a:r>
            <a:r>
              <a:rPr lang="en-US" sz="2000" i="1" dirty="0"/>
              <a:t>P</a:t>
            </a:r>
            <a:r>
              <a:rPr lang="en-US" sz="2000" i="1" baseline="-25000" dirty="0"/>
              <a:t>1</a:t>
            </a:r>
            <a:r>
              <a:rPr lang="en-US" sz="2000" dirty="0"/>
              <a:t>  = 0; </a:t>
            </a:r>
            <a:r>
              <a:rPr lang="en-US" sz="2000" i="1" dirty="0"/>
              <a:t>P</a:t>
            </a:r>
            <a:r>
              <a:rPr lang="en-US" sz="2000" i="1" baseline="-25000" dirty="0"/>
              <a:t>2</a:t>
            </a:r>
            <a:r>
              <a:rPr lang="en-US" sz="2000" dirty="0"/>
              <a:t>  = 24; </a:t>
            </a:r>
            <a:r>
              <a:rPr lang="en-US" sz="2000" i="1" dirty="0"/>
              <a:t>P</a:t>
            </a:r>
            <a:r>
              <a:rPr lang="en-US" sz="2000" i="1" baseline="-25000" dirty="0"/>
              <a:t>3 </a:t>
            </a:r>
            <a:r>
              <a:rPr lang="en-US" sz="2000" dirty="0"/>
              <a:t>= 27</a:t>
            </a:r>
          </a:p>
          <a:p>
            <a:pPr>
              <a:lnSpc>
                <a:spcPct val="90000"/>
              </a:lnSpc>
              <a:tabLst>
                <a:tab pos="4330700" algn="ctr"/>
                <a:tab pos="6621463" algn="ctr"/>
              </a:tabLst>
            </a:pPr>
            <a:r>
              <a:rPr lang="en-US" sz="2000" dirty="0"/>
              <a:t>Average waiting time:  (0 + 24 + 27)/3 = 17</a:t>
            </a:r>
          </a:p>
          <a:p>
            <a:pPr>
              <a:lnSpc>
                <a:spcPct val="90000"/>
              </a:lnSpc>
              <a:tabLst>
                <a:tab pos="4330700" algn="ctr"/>
                <a:tab pos="6621463" algn="ctr"/>
              </a:tabLst>
            </a:pPr>
            <a:endParaRPr lang="en-US" sz="2000" dirty="0"/>
          </a:p>
          <a:p>
            <a:pPr marL="0" indent="0">
              <a:lnSpc>
                <a:spcPct val="90000"/>
              </a:lnSpc>
              <a:buNone/>
              <a:tabLst>
                <a:tab pos="4330700" algn="ctr"/>
                <a:tab pos="6621463" algn="ctr"/>
              </a:tabLst>
            </a:pPr>
            <a:r>
              <a:rPr lang="en-US" sz="2000" dirty="0"/>
              <a:t>In this case average waiting time is quite long</a:t>
            </a:r>
          </a:p>
        </p:txBody>
      </p:sp>
      <p:grpSp>
        <p:nvGrpSpPr>
          <p:cNvPr id="35844" name="Group 18"/>
          <p:cNvGrpSpPr>
            <a:grpSpLocks/>
          </p:cNvGrpSpPr>
          <p:nvPr/>
        </p:nvGrpSpPr>
        <p:grpSpPr bwMode="auto">
          <a:xfrm>
            <a:off x="1722438" y="4276725"/>
            <a:ext cx="8148637" cy="1444625"/>
            <a:chOff x="888" y="2688"/>
            <a:chExt cx="3422" cy="682"/>
          </a:xfrm>
        </p:grpSpPr>
        <p:sp>
          <p:nvSpPr>
            <p:cNvPr id="35845"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5846" name="Text Box 5"/>
            <p:cNvSpPr txBox="1">
              <a:spLocks noChangeArrowheads="1"/>
            </p:cNvSpPr>
            <p:nvPr/>
          </p:nvSpPr>
          <p:spPr bwMode="auto">
            <a:xfrm>
              <a:off x="1819"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35847" name="Text Box 6"/>
            <p:cNvSpPr txBox="1">
              <a:spLocks noChangeArrowheads="1"/>
            </p:cNvSpPr>
            <p:nvPr/>
          </p:nvSpPr>
          <p:spPr bwMode="auto">
            <a:xfrm>
              <a:off x="3307"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35848" name="Text Box 7"/>
            <p:cNvSpPr txBox="1">
              <a:spLocks noChangeArrowheads="1"/>
            </p:cNvSpPr>
            <p:nvPr/>
          </p:nvSpPr>
          <p:spPr bwMode="auto">
            <a:xfrm>
              <a:off x="3883"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35849" name="Line 8"/>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US"/>
            </a:p>
          </p:txBody>
        </p:sp>
        <p:sp>
          <p:nvSpPr>
            <p:cNvPr id="35850" name="Line 9"/>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US"/>
            </a:p>
          </p:txBody>
        </p:sp>
        <p:sp>
          <p:nvSpPr>
            <p:cNvPr id="35851" name="Line 10"/>
            <p:cNvSpPr>
              <a:spLocks noChangeShapeType="1"/>
            </p:cNvSpPr>
            <p:nvPr/>
          </p:nvSpPr>
          <p:spPr bwMode="auto">
            <a:xfrm>
              <a:off x="3072" y="2688"/>
              <a:ext cx="0" cy="384"/>
            </a:xfrm>
            <a:prstGeom prst="line">
              <a:avLst/>
            </a:prstGeom>
            <a:noFill/>
            <a:ln w="9525">
              <a:solidFill>
                <a:schemeClr val="tx1"/>
              </a:solidFill>
              <a:round/>
              <a:headEnd/>
              <a:tailEnd/>
            </a:ln>
          </p:spPr>
          <p:txBody>
            <a:bodyPr wrap="none" anchor="ctr"/>
            <a:lstStyle/>
            <a:p>
              <a:endParaRPr lang="en-US"/>
            </a:p>
          </p:txBody>
        </p:sp>
        <p:sp>
          <p:nvSpPr>
            <p:cNvPr id="35852" name="Line 11"/>
            <p:cNvSpPr>
              <a:spLocks noChangeShapeType="1"/>
            </p:cNvSpPr>
            <p:nvPr/>
          </p:nvSpPr>
          <p:spPr bwMode="auto">
            <a:xfrm>
              <a:off x="3648" y="2688"/>
              <a:ext cx="0" cy="384"/>
            </a:xfrm>
            <a:prstGeom prst="line">
              <a:avLst/>
            </a:prstGeom>
            <a:noFill/>
            <a:ln w="9525">
              <a:solidFill>
                <a:schemeClr val="tx1"/>
              </a:solidFill>
              <a:round/>
              <a:headEnd/>
              <a:tailEnd/>
            </a:ln>
          </p:spPr>
          <p:txBody>
            <a:bodyPr wrap="none" anchor="ctr"/>
            <a:lstStyle/>
            <a:p>
              <a:endParaRPr lang="en-US"/>
            </a:p>
          </p:txBody>
        </p:sp>
        <p:sp>
          <p:nvSpPr>
            <p:cNvPr id="35853" name="Line 12"/>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US"/>
            </a:p>
          </p:txBody>
        </p:sp>
        <p:sp>
          <p:nvSpPr>
            <p:cNvPr id="35854" name="Line 13"/>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US"/>
            </a:p>
          </p:txBody>
        </p:sp>
        <p:sp>
          <p:nvSpPr>
            <p:cNvPr id="35855" name="Text Box 14"/>
            <p:cNvSpPr txBox="1">
              <a:spLocks noChangeArrowheads="1"/>
            </p:cNvSpPr>
            <p:nvPr/>
          </p:nvSpPr>
          <p:spPr bwMode="auto">
            <a:xfrm>
              <a:off x="2973"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24</a:t>
              </a:r>
            </a:p>
          </p:txBody>
        </p:sp>
        <p:sp>
          <p:nvSpPr>
            <p:cNvPr id="35856" name="Text Box 15"/>
            <p:cNvSpPr txBox="1">
              <a:spLocks noChangeArrowheads="1"/>
            </p:cNvSpPr>
            <p:nvPr/>
          </p:nvSpPr>
          <p:spPr bwMode="auto">
            <a:xfrm>
              <a:off x="3549"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27</a:t>
              </a:r>
            </a:p>
          </p:txBody>
        </p:sp>
        <p:sp>
          <p:nvSpPr>
            <p:cNvPr id="35857" name="Text Box 16"/>
            <p:cNvSpPr txBox="1">
              <a:spLocks noChangeArrowheads="1"/>
            </p:cNvSpPr>
            <p:nvPr/>
          </p:nvSpPr>
          <p:spPr bwMode="auto">
            <a:xfrm>
              <a:off x="4125"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sp>
          <p:nvSpPr>
            <p:cNvPr id="35858" name="Text Box 17"/>
            <p:cNvSpPr txBox="1">
              <a:spLocks noChangeArrowheads="1"/>
            </p:cNvSpPr>
            <p:nvPr/>
          </p:nvSpPr>
          <p:spPr bwMode="auto">
            <a:xfrm>
              <a:off x="888" y="3196"/>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grpSp>
      <mc:AlternateContent xmlns:mc="http://schemas.openxmlformats.org/markup-compatibility/2006" xmlns:p14="http://schemas.microsoft.com/office/powerpoint/2010/main">
        <mc:Choice Requires="p14">
          <p:contentPart p14:bwMode="auto" r:id="rId3">
            <p14:nvContentPartPr>
              <p14:cNvPr id="35907" name="Ink 35906">
                <a:extLst>
                  <a:ext uri="{FF2B5EF4-FFF2-40B4-BE49-F238E27FC236}">
                    <a16:creationId xmlns:a16="http://schemas.microsoft.com/office/drawing/2014/main" id="{96DB21DD-C6C4-4DEE-940C-9464619A2668}"/>
                  </a:ext>
                </a:extLst>
              </p14:cNvPr>
              <p14:cNvContentPartPr/>
              <p14:nvPr/>
            </p14:nvContentPartPr>
            <p14:xfrm>
              <a:off x="1948496" y="6158068"/>
              <a:ext cx="150840" cy="27360"/>
            </p14:xfrm>
          </p:contentPart>
        </mc:Choice>
        <mc:Fallback xmlns="">
          <p:pic>
            <p:nvPicPr>
              <p:cNvPr id="35907" name="Ink 35906">
                <a:extLst>
                  <a:ext uri="{FF2B5EF4-FFF2-40B4-BE49-F238E27FC236}">
                    <a16:creationId xmlns:a16="http://schemas.microsoft.com/office/drawing/2014/main" id="{96DB21DD-C6C4-4DEE-940C-9464619A2668}"/>
                  </a:ext>
                </a:extLst>
              </p:cNvPr>
              <p:cNvPicPr/>
              <p:nvPr/>
            </p:nvPicPr>
            <p:blipFill>
              <a:blip r:embed="rId4"/>
              <a:stretch>
                <a:fillRect/>
              </a:stretch>
            </p:blipFill>
            <p:spPr>
              <a:xfrm>
                <a:off x="1939856" y="6149428"/>
                <a:ext cx="1684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6062" name="Ink 36061">
                <a:extLst>
                  <a:ext uri="{FF2B5EF4-FFF2-40B4-BE49-F238E27FC236}">
                    <a16:creationId xmlns:a16="http://schemas.microsoft.com/office/drawing/2014/main" id="{777CAEAF-CB1B-4A28-9223-F5ED74EE8C06}"/>
                  </a:ext>
                </a:extLst>
              </p14:cNvPr>
              <p14:cNvContentPartPr/>
              <p14:nvPr/>
            </p14:nvContentPartPr>
            <p14:xfrm>
              <a:off x="3450056" y="6203428"/>
              <a:ext cx="169200" cy="36360"/>
            </p14:xfrm>
          </p:contentPart>
        </mc:Choice>
        <mc:Fallback xmlns="">
          <p:pic>
            <p:nvPicPr>
              <p:cNvPr id="36062" name="Ink 36061">
                <a:extLst>
                  <a:ext uri="{FF2B5EF4-FFF2-40B4-BE49-F238E27FC236}">
                    <a16:creationId xmlns:a16="http://schemas.microsoft.com/office/drawing/2014/main" id="{777CAEAF-CB1B-4A28-9223-F5ED74EE8C06}"/>
                  </a:ext>
                </a:extLst>
              </p:cNvPr>
              <p:cNvPicPr/>
              <p:nvPr/>
            </p:nvPicPr>
            <p:blipFill>
              <a:blip r:embed="rId6"/>
              <a:stretch>
                <a:fillRect/>
              </a:stretch>
            </p:blipFill>
            <p:spPr>
              <a:xfrm>
                <a:off x="3441056" y="6194788"/>
                <a:ext cx="1868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061" name="Ink 36060">
                <a:extLst>
                  <a:ext uri="{FF2B5EF4-FFF2-40B4-BE49-F238E27FC236}">
                    <a16:creationId xmlns:a16="http://schemas.microsoft.com/office/drawing/2014/main" id="{4F1A9BD1-00A6-4449-9BC6-0F617DCC4710}"/>
                  </a:ext>
                </a:extLst>
              </p14:cNvPr>
              <p14:cNvContentPartPr/>
              <p14:nvPr/>
            </p14:nvContentPartPr>
            <p14:xfrm>
              <a:off x="2198336" y="5092468"/>
              <a:ext cx="759240" cy="23040"/>
            </p14:xfrm>
          </p:contentPart>
        </mc:Choice>
        <mc:Fallback xmlns="">
          <p:pic>
            <p:nvPicPr>
              <p:cNvPr id="36061" name="Ink 36060">
                <a:extLst>
                  <a:ext uri="{FF2B5EF4-FFF2-40B4-BE49-F238E27FC236}">
                    <a16:creationId xmlns:a16="http://schemas.microsoft.com/office/drawing/2014/main" id="{4F1A9BD1-00A6-4449-9BC6-0F617DCC4710}"/>
                  </a:ext>
                </a:extLst>
              </p:cNvPr>
              <p:cNvPicPr/>
              <p:nvPr/>
            </p:nvPicPr>
            <p:blipFill>
              <a:blip r:embed="rId8"/>
              <a:stretch>
                <a:fillRect/>
              </a:stretch>
            </p:blipFill>
            <p:spPr>
              <a:xfrm>
                <a:off x="2189336" y="5083828"/>
                <a:ext cx="7768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060" name="Ink 36059">
                <a:extLst>
                  <a:ext uri="{FF2B5EF4-FFF2-40B4-BE49-F238E27FC236}">
                    <a16:creationId xmlns:a16="http://schemas.microsoft.com/office/drawing/2014/main" id="{24DFCBDD-A8E5-40A9-BE5E-2FB24C389B85}"/>
                  </a:ext>
                </a:extLst>
              </p14:cNvPr>
              <p14:cNvContentPartPr/>
              <p14:nvPr/>
            </p14:nvContentPartPr>
            <p14:xfrm>
              <a:off x="537296" y="4517908"/>
              <a:ext cx="7200" cy="720"/>
            </p14:xfrm>
          </p:contentPart>
        </mc:Choice>
        <mc:Fallback xmlns="">
          <p:pic>
            <p:nvPicPr>
              <p:cNvPr id="36060" name="Ink 36059">
                <a:extLst>
                  <a:ext uri="{FF2B5EF4-FFF2-40B4-BE49-F238E27FC236}">
                    <a16:creationId xmlns:a16="http://schemas.microsoft.com/office/drawing/2014/main" id="{24DFCBDD-A8E5-40A9-BE5E-2FB24C389B85}"/>
                  </a:ext>
                </a:extLst>
              </p:cNvPr>
              <p:cNvPicPr/>
              <p:nvPr/>
            </p:nvPicPr>
            <p:blipFill>
              <a:blip r:embed="rId10"/>
              <a:stretch>
                <a:fillRect/>
              </a:stretch>
            </p:blipFill>
            <p:spPr>
              <a:xfrm>
                <a:off x="528656" y="4509268"/>
                <a:ext cx="2484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059" name="Ink 36058">
                <a:extLst>
                  <a:ext uri="{FF2B5EF4-FFF2-40B4-BE49-F238E27FC236}">
                    <a16:creationId xmlns:a16="http://schemas.microsoft.com/office/drawing/2014/main" id="{23789B9F-34A3-4BCE-829F-CCCF586238AD}"/>
                  </a:ext>
                </a:extLst>
              </p14:cNvPr>
              <p14:cNvContentPartPr/>
              <p14:nvPr/>
            </p14:nvContentPartPr>
            <p14:xfrm>
              <a:off x="11542496" y="4007788"/>
              <a:ext cx="1800" cy="7560"/>
            </p14:xfrm>
          </p:contentPart>
        </mc:Choice>
        <mc:Fallback xmlns="">
          <p:pic>
            <p:nvPicPr>
              <p:cNvPr id="36059" name="Ink 36058">
                <a:extLst>
                  <a:ext uri="{FF2B5EF4-FFF2-40B4-BE49-F238E27FC236}">
                    <a16:creationId xmlns:a16="http://schemas.microsoft.com/office/drawing/2014/main" id="{23789B9F-34A3-4BCE-829F-CCCF586238AD}"/>
                  </a:ext>
                </a:extLst>
              </p:cNvPr>
              <p:cNvPicPr/>
              <p:nvPr/>
            </p:nvPicPr>
            <p:blipFill>
              <a:blip r:embed="rId12"/>
              <a:stretch>
                <a:fillRect/>
              </a:stretch>
            </p:blipFill>
            <p:spPr>
              <a:xfrm>
                <a:off x="11533856" y="3998788"/>
                <a:ext cx="19440" cy="25200"/>
              </a:xfrm>
              <a:prstGeom prst="rect">
                <a:avLst/>
              </a:prstGeom>
            </p:spPr>
          </p:pic>
        </mc:Fallback>
      </mc:AlternateContent>
      <p:grpSp>
        <p:nvGrpSpPr>
          <p:cNvPr id="36056" name="Group 36055">
            <a:extLst>
              <a:ext uri="{FF2B5EF4-FFF2-40B4-BE49-F238E27FC236}">
                <a16:creationId xmlns:a16="http://schemas.microsoft.com/office/drawing/2014/main" id="{1BFAB5EB-A4CE-471E-902A-4F4B789FB330}"/>
              </a:ext>
            </a:extLst>
          </p:cNvPr>
          <p:cNvGrpSpPr/>
          <p:nvPr/>
        </p:nvGrpSpPr>
        <p:grpSpPr>
          <a:xfrm>
            <a:off x="6753056" y="5620228"/>
            <a:ext cx="7041600" cy="2187360"/>
            <a:chOff x="6753056" y="5620228"/>
            <a:chExt cx="7041600" cy="2187360"/>
          </a:xfrm>
        </p:grpSpPr>
        <mc:AlternateContent xmlns:mc="http://schemas.openxmlformats.org/markup-compatibility/2006" xmlns:p14="http://schemas.microsoft.com/office/powerpoint/2010/main">
          <mc:Choice Requires="p14">
            <p:contentPart p14:bwMode="auto" r:id="rId13">
              <p14:nvContentPartPr>
                <p14:cNvPr id="36058" name="Ink 36057">
                  <a:extLst>
                    <a:ext uri="{FF2B5EF4-FFF2-40B4-BE49-F238E27FC236}">
                      <a16:creationId xmlns:a16="http://schemas.microsoft.com/office/drawing/2014/main" id="{B6D85C62-B14C-4BA7-A408-8F8B4EECC410}"/>
                    </a:ext>
                  </a:extLst>
                </p14:cNvPr>
                <p14:cNvContentPartPr/>
                <p14:nvPr/>
              </p14:nvContentPartPr>
              <p14:xfrm>
                <a:off x="6753056" y="5620228"/>
                <a:ext cx="192960" cy="34920"/>
              </p14:xfrm>
            </p:contentPart>
          </mc:Choice>
          <mc:Fallback xmlns="">
            <p:pic>
              <p:nvPicPr>
                <p:cNvPr id="36058" name="Ink 36057">
                  <a:extLst>
                    <a:ext uri="{FF2B5EF4-FFF2-40B4-BE49-F238E27FC236}">
                      <a16:creationId xmlns:a16="http://schemas.microsoft.com/office/drawing/2014/main" id="{B6D85C62-B14C-4BA7-A408-8F8B4EECC410}"/>
                    </a:ext>
                  </a:extLst>
                </p:cNvPr>
                <p:cNvPicPr/>
                <p:nvPr/>
              </p:nvPicPr>
              <p:blipFill>
                <a:blip r:embed="rId14"/>
                <a:stretch>
                  <a:fillRect/>
                </a:stretch>
              </p:blipFill>
              <p:spPr>
                <a:xfrm>
                  <a:off x="6744056" y="5611228"/>
                  <a:ext cx="2106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057" name="Ink 36056">
                  <a:extLst>
                    <a:ext uri="{FF2B5EF4-FFF2-40B4-BE49-F238E27FC236}">
                      <a16:creationId xmlns:a16="http://schemas.microsoft.com/office/drawing/2014/main" id="{10843951-2BCF-4150-82EA-D15E55751947}"/>
                    </a:ext>
                  </a:extLst>
                </p14:cNvPr>
                <p14:cNvContentPartPr/>
                <p14:nvPr/>
              </p14:nvContentPartPr>
              <p14:xfrm>
                <a:off x="13780256" y="7805428"/>
                <a:ext cx="14400" cy="2160"/>
              </p14:xfrm>
            </p:contentPart>
          </mc:Choice>
          <mc:Fallback xmlns="">
            <p:pic>
              <p:nvPicPr>
                <p:cNvPr id="36057" name="Ink 36056">
                  <a:extLst>
                    <a:ext uri="{FF2B5EF4-FFF2-40B4-BE49-F238E27FC236}">
                      <a16:creationId xmlns:a16="http://schemas.microsoft.com/office/drawing/2014/main" id="{10843951-2BCF-4150-82EA-D15E55751947}"/>
                    </a:ext>
                  </a:extLst>
                </p:cNvPr>
                <p:cNvPicPr/>
                <p:nvPr/>
              </p:nvPicPr>
              <p:blipFill>
                <a:blip r:embed="rId16"/>
                <a:stretch>
                  <a:fillRect/>
                </a:stretch>
              </p:blipFill>
              <p:spPr>
                <a:xfrm>
                  <a:off x="13771616" y="7796788"/>
                  <a:ext cx="32040" cy="19800"/>
                </a:xfrm>
                <a:prstGeom prst="rect">
                  <a:avLst/>
                </a:prstGeom>
              </p:spPr>
            </p:pic>
          </mc:Fallback>
        </mc:AlternateContent>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81991" y="173111"/>
            <a:ext cx="11555412" cy="768350"/>
          </a:xfrm>
        </p:spPr>
        <p:txBody>
          <a:bodyPr/>
          <a:lstStyle/>
          <a:p>
            <a:pPr eaLnBrk="1" hangingPunct="1"/>
            <a:r>
              <a:rPr lang="en-US" dirty="0"/>
              <a:t>FCFS Scheduling (Cont.)</a:t>
            </a:r>
          </a:p>
        </p:txBody>
      </p:sp>
      <p:sp>
        <p:nvSpPr>
          <p:cNvPr id="37891" name="Rectangle 3"/>
          <p:cNvSpPr>
            <a:spLocks noGrp="1" noChangeArrowheads="1"/>
          </p:cNvSpPr>
          <p:nvPr>
            <p:ph type="body" idx="1"/>
          </p:nvPr>
        </p:nvSpPr>
        <p:spPr>
          <a:xfrm>
            <a:off x="412008" y="1203832"/>
            <a:ext cx="13303992" cy="7570280"/>
          </a:xfrm>
        </p:spPr>
        <p:txBody>
          <a:bodyPr/>
          <a:lstStyle/>
          <a:p>
            <a:pPr>
              <a:lnSpc>
                <a:spcPct val="90000"/>
              </a:lnSpc>
              <a:buFont typeface="Monotype Sorts" charset="2"/>
              <a:buNone/>
              <a:tabLst>
                <a:tab pos="4330700" algn="ctr"/>
                <a:tab pos="6621463" algn="ctr"/>
              </a:tabLst>
            </a:pPr>
            <a:r>
              <a:rPr lang="en-US" sz="2000" dirty="0"/>
              <a:t>                                                         </a:t>
            </a:r>
            <a:r>
              <a:rPr lang="en-US" sz="2000" u="sng" dirty="0"/>
              <a:t>Process</a:t>
            </a:r>
            <a:r>
              <a:rPr lang="en-US" sz="2000" dirty="0"/>
              <a:t>	      </a:t>
            </a:r>
            <a:r>
              <a:rPr lang="en-US" sz="2000" u="sng" dirty="0"/>
              <a:t>Burst Time</a:t>
            </a:r>
          </a:p>
          <a:p>
            <a:pPr>
              <a:lnSpc>
                <a:spcPct val="90000"/>
              </a:lnSpc>
              <a:buFont typeface="Monotype Sorts" charset="2"/>
              <a:buNone/>
              <a:tabLst>
                <a:tab pos="4330700" algn="ctr"/>
                <a:tab pos="6621463" algn="ctr"/>
              </a:tabLst>
            </a:pPr>
            <a:r>
              <a:rPr lang="en-US" sz="2000" dirty="0"/>
              <a:t>		   </a:t>
            </a:r>
            <a:r>
              <a:rPr lang="en-US" sz="2000" i="1" dirty="0"/>
              <a:t>P</a:t>
            </a:r>
            <a:r>
              <a:rPr lang="en-US" sz="2000" i="1" baseline="-25000" dirty="0"/>
              <a:t>1</a:t>
            </a:r>
            <a:r>
              <a:rPr lang="en-US" sz="2000" dirty="0"/>
              <a:t>	24</a:t>
            </a:r>
          </a:p>
          <a:p>
            <a:pPr>
              <a:lnSpc>
                <a:spcPct val="90000"/>
              </a:lnSpc>
              <a:buFont typeface="Monotype Sorts" charset="2"/>
              <a:buNone/>
              <a:tabLst>
                <a:tab pos="4330700" algn="ctr"/>
                <a:tab pos="6621463" algn="ctr"/>
              </a:tabLst>
            </a:pPr>
            <a:r>
              <a:rPr lang="en-US" sz="2000" dirty="0"/>
              <a:t>		 </a:t>
            </a:r>
            <a:r>
              <a:rPr lang="en-US" sz="2000" i="1" dirty="0"/>
              <a:t>P</a:t>
            </a:r>
            <a:r>
              <a:rPr lang="en-US" sz="2000" i="1" baseline="-25000" dirty="0"/>
              <a:t>2</a:t>
            </a:r>
            <a:r>
              <a:rPr lang="en-US" sz="2000" dirty="0"/>
              <a:t> 	3</a:t>
            </a:r>
          </a:p>
          <a:p>
            <a:pPr>
              <a:lnSpc>
                <a:spcPct val="90000"/>
              </a:lnSpc>
              <a:buFont typeface="Monotype Sorts" charset="2"/>
              <a:buNone/>
              <a:tabLst>
                <a:tab pos="4330700" algn="ctr"/>
                <a:tab pos="6621463" algn="ctr"/>
              </a:tabLst>
            </a:pPr>
            <a:r>
              <a:rPr lang="en-US" sz="2000" dirty="0"/>
              <a:t>		 </a:t>
            </a:r>
            <a:r>
              <a:rPr lang="en-US" sz="2000" i="1" dirty="0"/>
              <a:t>P</a:t>
            </a:r>
            <a:r>
              <a:rPr lang="en-US" sz="2000" i="1" baseline="-25000" dirty="0"/>
              <a:t>3	 </a:t>
            </a:r>
            <a:r>
              <a:rPr lang="en-US" sz="2000" dirty="0"/>
              <a:t>3</a:t>
            </a:r>
            <a:r>
              <a:rPr lang="en-US" sz="2000" i="1" baseline="-25000" dirty="0"/>
              <a:t> </a:t>
            </a:r>
          </a:p>
          <a:p>
            <a:pPr>
              <a:buFont typeface="Monotype Sorts" charset="2"/>
              <a:buNone/>
              <a:tabLst>
                <a:tab pos="5214938" algn="ctr"/>
              </a:tabLst>
            </a:pPr>
            <a:endParaRPr lang="en-US" sz="2000" dirty="0"/>
          </a:p>
          <a:p>
            <a:pPr>
              <a:buFont typeface="Monotype Sorts" charset="2"/>
              <a:buNone/>
              <a:tabLst>
                <a:tab pos="5214938" algn="ctr"/>
              </a:tabLst>
            </a:pPr>
            <a:r>
              <a:rPr lang="en-US" sz="2000" dirty="0"/>
              <a:t>Suppose that the processes arrive in the order:    </a:t>
            </a:r>
            <a:r>
              <a:rPr lang="en-US" sz="2000" i="1" dirty="0"/>
              <a:t>P</a:t>
            </a:r>
            <a:r>
              <a:rPr lang="en-US" sz="2000" i="1" baseline="-25000" dirty="0"/>
              <a:t>2</a:t>
            </a:r>
            <a:r>
              <a:rPr lang="en-US" sz="2000" dirty="0"/>
              <a:t> , </a:t>
            </a:r>
            <a:r>
              <a:rPr lang="en-US" sz="2000" i="1" dirty="0"/>
              <a:t>P</a:t>
            </a:r>
            <a:r>
              <a:rPr lang="en-US" sz="2000" i="1" baseline="-25000" dirty="0"/>
              <a:t>3</a:t>
            </a:r>
            <a:r>
              <a:rPr lang="en-US" sz="2000" dirty="0"/>
              <a:t> , </a:t>
            </a:r>
            <a:r>
              <a:rPr lang="en-US" sz="2000" i="1" dirty="0"/>
              <a:t>P</a:t>
            </a:r>
            <a:r>
              <a:rPr lang="en-US" sz="2000" i="1" baseline="-25000" dirty="0"/>
              <a:t>1</a:t>
            </a:r>
            <a:r>
              <a:rPr lang="en-US" sz="2000" dirty="0"/>
              <a:t> </a:t>
            </a:r>
          </a:p>
          <a:p>
            <a:pPr>
              <a:tabLst>
                <a:tab pos="5214938" algn="ctr"/>
              </a:tabLst>
            </a:pPr>
            <a:r>
              <a:rPr lang="en-US" sz="2000" dirty="0"/>
              <a:t>The Gantt chart for the schedule is:</a:t>
            </a:r>
            <a:br>
              <a:rPr lang="en-US" sz="2000" dirty="0"/>
            </a:br>
            <a:endParaRPr lang="en-US" sz="2000" dirty="0"/>
          </a:p>
          <a:p>
            <a:pPr>
              <a:tabLst>
                <a:tab pos="5214938" algn="ctr"/>
              </a:tabLst>
            </a:pPr>
            <a:endParaRPr lang="en-US" sz="2000" dirty="0"/>
          </a:p>
          <a:p>
            <a:pPr>
              <a:tabLst>
                <a:tab pos="5214938" algn="ctr"/>
              </a:tabLst>
            </a:pPr>
            <a:endParaRPr lang="en-US" sz="2000" dirty="0"/>
          </a:p>
          <a:p>
            <a:pPr>
              <a:tabLst>
                <a:tab pos="5214938" algn="ctr"/>
              </a:tabLst>
            </a:pPr>
            <a:endParaRPr lang="en-US" sz="2000" dirty="0"/>
          </a:p>
          <a:p>
            <a:pPr>
              <a:tabLst>
                <a:tab pos="5214938" algn="ctr"/>
              </a:tabLst>
            </a:pPr>
            <a:endParaRPr lang="en-US" sz="2000" dirty="0"/>
          </a:p>
          <a:p>
            <a:pPr>
              <a:tabLst>
                <a:tab pos="5214938" algn="ctr"/>
              </a:tabLst>
            </a:pPr>
            <a:r>
              <a:rPr lang="en-US" sz="2000" dirty="0"/>
              <a:t>Waiting time for </a:t>
            </a:r>
            <a:r>
              <a:rPr lang="en-US" sz="2000" i="1" dirty="0"/>
              <a:t>P</a:t>
            </a:r>
            <a:r>
              <a:rPr lang="en-US" sz="2000" i="1" baseline="-25000" dirty="0"/>
              <a:t>1 </a:t>
            </a:r>
            <a:r>
              <a:rPr lang="en-US" sz="2000" i="1" dirty="0"/>
              <a:t>=</a:t>
            </a:r>
            <a:r>
              <a:rPr lang="en-US" sz="2000" dirty="0"/>
              <a:t> 6</a:t>
            </a:r>
            <a:r>
              <a:rPr lang="en-US" sz="2000" i="1" dirty="0"/>
              <a:t>;</a:t>
            </a:r>
            <a:r>
              <a:rPr lang="en-US" sz="2000" i="1" baseline="-25000" dirty="0"/>
              <a:t> </a:t>
            </a:r>
            <a:r>
              <a:rPr lang="en-US" sz="2000" i="1" dirty="0"/>
              <a:t>P</a:t>
            </a:r>
            <a:r>
              <a:rPr lang="en-US" sz="2000" i="1" baseline="-25000" dirty="0"/>
              <a:t>2</a:t>
            </a:r>
            <a:r>
              <a:rPr lang="en-US" sz="2000" dirty="0"/>
              <a:t> = 0</a:t>
            </a:r>
            <a:r>
              <a:rPr lang="en-US" sz="2000" i="1" baseline="-25000" dirty="0"/>
              <a:t>; </a:t>
            </a:r>
            <a:r>
              <a:rPr lang="en-US" sz="2000" i="1" dirty="0"/>
              <a:t>P</a:t>
            </a:r>
            <a:r>
              <a:rPr lang="en-US" sz="2000" i="1" baseline="-25000" dirty="0"/>
              <a:t>3 </a:t>
            </a:r>
            <a:r>
              <a:rPr lang="en-US" sz="2000" i="1" dirty="0"/>
              <a:t>= </a:t>
            </a:r>
            <a:r>
              <a:rPr lang="en-US" sz="2000" dirty="0"/>
              <a:t>3</a:t>
            </a:r>
            <a:endParaRPr lang="en-US" sz="2000" i="1" dirty="0"/>
          </a:p>
          <a:p>
            <a:pPr>
              <a:tabLst>
                <a:tab pos="5214938" algn="ctr"/>
              </a:tabLst>
            </a:pPr>
            <a:r>
              <a:rPr lang="en-US" sz="2000" dirty="0"/>
              <a:t>Average waiting time:   (6 + 0 + 3)/3 = 3</a:t>
            </a:r>
          </a:p>
          <a:p>
            <a:pPr>
              <a:tabLst>
                <a:tab pos="5214938" algn="ctr"/>
              </a:tabLst>
            </a:pPr>
            <a:r>
              <a:rPr lang="en-US" sz="2000" dirty="0"/>
              <a:t>The average waiting time is much better than the previous case; this reduction is substantial.</a:t>
            </a:r>
          </a:p>
          <a:p>
            <a:pPr>
              <a:tabLst>
                <a:tab pos="5214938" algn="ctr"/>
              </a:tabLst>
            </a:pPr>
            <a:r>
              <a:rPr lang="en-US" sz="2000" dirty="0"/>
              <a:t>Thus the average waiting time under an FCFS policy is generally not minimal and may vary substantially if the processes CPU burst time vary greatly.</a:t>
            </a:r>
          </a:p>
          <a:p>
            <a:pPr>
              <a:tabLst>
                <a:tab pos="5214938" algn="ctr"/>
              </a:tabLst>
            </a:pPr>
            <a:r>
              <a:rPr lang="en-US" sz="2000" b="1" dirty="0">
                <a:solidFill>
                  <a:srgbClr val="CC6600"/>
                </a:solidFill>
              </a:rPr>
              <a:t>Convoy effect </a:t>
            </a:r>
            <a:r>
              <a:rPr lang="en-US" sz="2000" dirty="0">
                <a:solidFill>
                  <a:srgbClr val="CC6600"/>
                </a:solidFill>
              </a:rPr>
              <a:t>- short process behind long process</a:t>
            </a:r>
          </a:p>
          <a:p>
            <a:pPr>
              <a:tabLst>
                <a:tab pos="5214938" algn="ctr"/>
              </a:tabLst>
            </a:pPr>
            <a:r>
              <a:rPr lang="en-US" sz="2000" dirty="0">
                <a:solidFill>
                  <a:srgbClr val="CC6600"/>
                </a:solidFill>
              </a:rPr>
              <a:t>It would be disadvantageous to allow one process to keep the CPU for an extended period.</a:t>
            </a:r>
          </a:p>
        </p:txBody>
      </p:sp>
      <p:grpSp>
        <p:nvGrpSpPr>
          <p:cNvPr id="37892" name="Group 20"/>
          <p:cNvGrpSpPr>
            <a:grpSpLocks/>
          </p:cNvGrpSpPr>
          <p:nvPr/>
        </p:nvGrpSpPr>
        <p:grpSpPr bwMode="auto">
          <a:xfrm>
            <a:off x="2963947" y="4572000"/>
            <a:ext cx="8177212" cy="1443038"/>
            <a:chOff x="884" y="1650"/>
            <a:chExt cx="3434" cy="682"/>
          </a:xfrm>
        </p:grpSpPr>
        <p:sp>
          <p:nvSpPr>
            <p:cNvPr id="37893"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894" name="Text Box 7"/>
            <p:cNvSpPr txBox="1">
              <a:spLocks noChangeArrowheads="1"/>
            </p:cNvSpPr>
            <p:nvPr/>
          </p:nvSpPr>
          <p:spPr bwMode="auto">
            <a:xfrm flipH="1">
              <a:off x="3222"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37895" name="Text Box 8"/>
            <p:cNvSpPr txBox="1">
              <a:spLocks noChangeArrowheads="1"/>
            </p:cNvSpPr>
            <p:nvPr/>
          </p:nvSpPr>
          <p:spPr bwMode="auto">
            <a:xfrm flipH="1">
              <a:off x="1734"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37896" name="Text Box 9"/>
            <p:cNvSpPr txBox="1">
              <a:spLocks noChangeArrowheads="1"/>
            </p:cNvSpPr>
            <p:nvPr/>
          </p:nvSpPr>
          <p:spPr bwMode="auto">
            <a:xfrm flipH="1">
              <a:off x="1158"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37897" name="Line 10"/>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US"/>
            </a:p>
          </p:txBody>
        </p:sp>
        <p:sp>
          <p:nvSpPr>
            <p:cNvPr id="37898" name="Line 11"/>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US"/>
            </a:p>
          </p:txBody>
        </p:sp>
        <p:sp>
          <p:nvSpPr>
            <p:cNvPr id="37899" name="Line 12"/>
            <p:cNvSpPr>
              <a:spLocks noChangeShapeType="1"/>
            </p:cNvSpPr>
            <p:nvPr/>
          </p:nvSpPr>
          <p:spPr bwMode="auto">
            <a:xfrm flipH="1">
              <a:off x="2148" y="1650"/>
              <a:ext cx="0" cy="384"/>
            </a:xfrm>
            <a:prstGeom prst="line">
              <a:avLst/>
            </a:prstGeom>
            <a:noFill/>
            <a:ln w="9525">
              <a:solidFill>
                <a:schemeClr val="tx1"/>
              </a:solidFill>
              <a:round/>
              <a:headEnd/>
              <a:tailEnd/>
            </a:ln>
          </p:spPr>
          <p:txBody>
            <a:bodyPr wrap="none" anchor="ctr"/>
            <a:lstStyle/>
            <a:p>
              <a:endParaRPr lang="en-US"/>
            </a:p>
          </p:txBody>
        </p:sp>
        <p:sp>
          <p:nvSpPr>
            <p:cNvPr id="37900" name="Line 13"/>
            <p:cNvSpPr>
              <a:spLocks noChangeShapeType="1"/>
            </p:cNvSpPr>
            <p:nvPr/>
          </p:nvSpPr>
          <p:spPr bwMode="auto">
            <a:xfrm flipH="1">
              <a:off x="1572" y="1650"/>
              <a:ext cx="0" cy="384"/>
            </a:xfrm>
            <a:prstGeom prst="line">
              <a:avLst/>
            </a:prstGeom>
            <a:noFill/>
            <a:ln w="9525">
              <a:solidFill>
                <a:schemeClr val="tx1"/>
              </a:solidFill>
              <a:round/>
              <a:headEnd/>
              <a:tailEnd/>
            </a:ln>
          </p:spPr>
          <p:txBody>
            <a:bodyPr wrap="none" anchor="ctr"/>
            <a:lstStyle/>
            <a:p>
              <a:endParaRPr lang="en-US"/>
            </a:p>
          </p:txBody>
        </p:sp>
        <p:sp>
          <p:nvSpPr>
            <p:cNvPr id="37901" name="Line 14"/>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US"/>
            </a:p>
          </p:txBody>
        </p:sp>
        <p:sp>
          <p:nvSpPr>
            <p:cNvPr id="37902" name="Line 15"/>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US"/>
            </a:p>
          </p:txBody>
        </p:sp>
        <p:sp>
          <p:nvSpPr>
            <p:cNvPr id="37903" name="Text Box 16"/>
            <p:cNvSpPr txBox="1">
              <a:spLocks noChangeArrowheads="1"/>
            </p:cNvSpPr>
            <p:nvPr/>
          </p:nvSpPr>
          <p:spPr bwMode="auto">
            <a:xfrm flipH="1">
              <a:off x="2088"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6</a:t>
              </a:r>
            </a:p>
          </p:txBody>
        </p:sp>
        <p:sp>
          <p:nvSpPr>
            <p:cNvPr id="37904" name="Text Box 17"/>
            <p:cNvSpPr txBox="1">
              <a:spLocks noChangeArrowheads="1"/>
            </p:cNvSpPr>
            <p:nvPr/>
          </p:nvSpPr>
          <p:spPr bwMode="auto">
            <a:xfrm flipH="1">
              <a:off x="1512"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37905" name="Text Box 18"/>
            <p:cNvSpPr txBox="1">
              <a:spLocks noChangeArrowheads="1"/>
            </p:cNvSpPr>
            <p:nvPr/>
          </p:nvSpPr>
          <p:spPr bwMode="auto">
            <a:xfrm flipH="1">
              <a:off x="4133" y="2158"/>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sp>
          <p:nvSpPr>
            <p:cNvPr id="37906" name="Text Box 19"/>
            <p:cNvSpPr txBox="1">
              <a:spLocks noChangeArrowheads="1"/>
            </p:cNvSpPr>
            <p:nvPr/>
          </p:nvSpPr>
          <p:spPr bwMode="auto">
            <a:xfrm flipH="1">
              <a:off x="884"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gr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B7527A0C-8357-44DB-BB0F-69A42AFFC95B}"/>
                  </a:ext>
                </a:extLst>
              </p14:cNvPr>
              <p14:cNvContentPartPr/>
              <p14:nvPr/>
            </p14:nvContentPartPr>
            <p14:xfrm>
              <a:off x="3239456" y="5499268"/>
              <a:ext cx="9360" cy="25200"/>
            </p14:xfrm>
          </p:contentPart>
        </mc:Choice>
        <mc:Fallback xmlns="">
          <p:pic>
            <p:nvPicPr>
              <p:cNvPr id="11" name="Ink 10">
                <a:extLst>
                  <a:ext uri="{FF2B5EF4-FFF2-40B4-BE49-F238E27FC236}">
                    <a16:creationId xmlns:a16="http://schemas.microsoft.com/office/drawing/2014/main" id="{B7527A0C-8357-44DB-BB0F-69A42AFFC95B}"/>
                  </a:ext>
                </a:extLst>
              </p:cNvPr>
              <p:cNvPicPr/>
              <p:nvPr/>
            </p:nvPicPr>
            <p:blipFill>
              <a:blip r:embed="rId4"/>
              <a:stretch>
                <a:fillRect/>
              </a:stretch>
            </p:blipFill>
            <p:spPr>
              <a:xfrm>
                <a:off x="3230456" y="5490268"/>
                <a:ext cx="270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02D49E53-14D7-4E5F-AE7F-DAAF4BAFB9F6}"/>
                  </a:ext>
                </a:extLst>
              </p14:cNvPr>
              <p14:cNvContentPartPr/>
              <p14:nvPr/>
            </p14:nvContentPartPr>
            <p14:xfrm>
              <a:off x="4647776" y="5806348"/>
              <a:ext cx="2880" cy="1440"/>
            </p14:xfrm>
          </p:contentPart>
        </mc:Choice>
        <mc:Fallback xmlns="">
          <p:pic>
            <p:nvPicPr>
              <p:cNvPr id="12" name="Ink 11">
                <a:extLst>
                  <a:ext uri="{FF2B5EF4-FFF2-40B4-BE49-F238E27FC236}">
                    <a16:creationId xmlns:a16="http://schemas.microsoft.com/office/drawing/2014/main" id="{02D49E53-14D7-4E5F-AE7F-DAAF4BAFB9F6}"/>
                  </a:ext>
                </a:extLst>
              </p:cNvPr>
              <p:cNvPicPr/>
              <p:nvPr/>
            </p:nvPicPr>
            <p:blipFill>
              <a:blip r:embed="rId6"/>
              <a:stretch>
                <a:fillRect/>
              </a:stretch>
            </p:blipFill>
            <p:spPr>
              <a:xfrm>
                <a:off x="4639136" y="5797708"/>
                <a:ext cx="205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C7CC2B79-6F84-4764-B866-DF7499683327}"/>
                  </a:ext>
                </a:extLst>
              </p14:cNvPr>
              <p14:cNvContentPartPr/>
              <p14:nvPr/>
            </p14:nvContentPartPr>
            <p14:xfrm>
              <a:off x="5857736" y="5458228"/>
              <a:ext cx="23760" cy="8640"/>
            </p14:xfrm>
          </p:contentPart>
        </mc:Choice>
        <mc:Fallback xmlns="">
          <p:pic>
            <p:nvPicPr>
              <p:cNvPr id="16" name="Ink 15">
                <a:extLst>
                  <a:ext uri="{FF2B5EF4-FFF2-40B4-BE49-F238E27FC236}">
                    <a16:creationId xmlns:a16="http://schemas.microsoft.com/office/drawing/2014/main" id="{C7CC2B79-6F84-4764-B866-DF7499683327}"/>
                  </a:ext>
                </a:extLst>
              </p:cNvPr>
              <p:cNvPicPr/>
              <p:nvPr/>
            </p:nvPicPr>
            <p:blipFill>
              <a:blip r:embed="rId8"/>
              <a:stretch>
                <a:fillRect/>
              </a:stretch>
            </p:blipFill>
            <p:spPr>
              <a:xfrm>
                <a:off x="5848736" y="5449228"/>
                <a:ext cx="414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38346496-0B90-48FE-9F33-4250F3DB64F7}"/>
                  </a:ext>
                </a:extLst>
              </p14:cNvPr>
              <p14:cNvContentPartPr/>
              <p14:nvPr/>
            </p14:nvContentPartPr>
            <p14:xfrm>
              <a:off x="4645256" y="5887708"/>
              <a:ext cx="61920" cy="2880"/>
            </p14:xfrm>
          </p:contentPart>
        </mc:Choice>
        <mc:Fallback xmlns="">
          <p:pic>
            <p:nvPicPr>
              <p:cNvPr id="17" name="Ink 16">
                <a:extLst>
                  <a:ext uri="{FF2B5EF4-FFF2-40B4-BE49-F238E27FC236}">
                    <a16:creationId xmlns:a16="http://schemas.microsoft.com/office/drawing/2014/main" id="{38346496-0B90-48FE-9F33-4250F3DB64F7}"/>
                  </a:ext>
                </a:extLst>
              </p:cNvPr>
              <p:cNvPicPr/>
              <p:nvPr/>
            </p:nvPicPr>
            <p:blipFill>
              <a:blip r:embed="rId10"/>
              <a:stretch>
                <a:fillRect/>
              </a:stretch>
            </p:blipFill>
            <p:spPr>
              <a:xfrm>
                <a:off x="4636256" y="5878708"/>
                <a:ext cx="795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0157B7F4-EECC-4299-9B7F-19316A18DFF8}"/>
                  </a:ext>
                </a:extLst>
              </p14:cNvPr>
              <p14:cNvContentPartPr/>
              <p14:nvPr/>
            </p14:nvContentPartPr>
            <p14:xfrm>
              <a:off x="10267376" y="5397028"/>
              <a:ext cx="39600" cy="21600"/>
            </p14:xfrm>
          </p:contentPart>
        </mc:Choice>
        <mc:Fallback xmlns="">
          <p:pic>
            <p:nvPicPr>
              <p:cNvPr id="25" name="Ink 24">
                <a:extLst>
                  <a:ext uri="{FF2B5EF4-FFF2-40B4-BE49-F238E27FC236}">
                    <a16:creationId xmlns:a16="http://schemas.microsoft.com/office/drawing/2014/main" id="{0157B7F4-EECC-4299-9B7F-19316A18DFF8}"/>
                  </a:ext>
                </a:extLst>
              </p:cNvPr>
              <p:cNvPicPr/>
              <p:nvPr/>
            </p:nvPicPr>
            <p:blipFill>
              <a:blip r:embed="rId12"/>
              <a:stretch>
                <a:fillRect/>
              </a:stretch>
            </p:blipFill>
            <p:spPr>
              <a:xfrm>
                <a:off x="10258736" y="5388028"/>
                <a:ext cx="572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994" name="Ink 37993">
                <a:extLst>
                  <a:ext uri="{FF2B5EF4-FFF2-40B4-BE49-F238E27FC236}">
                    <a16:creationId xmlns:a16="http://schemas.microsoft.com/office/drawing/2014/main" id="{5C194ACB-2925-4084-87DC-55C4DA7D7B7B}"/>
                  </a:ext>
                </a:extLst>
              </p14:cNvPr>
              <p14:cNvContentPartPr/>
              <p14:nvPr/>
            </p14:nvContentPartPr>
            <p14:xfrm>
              <a:off x="4153136" y="7105228"/>
              <a:ext cx="49320" cy="11160"/>
            </p14:xfrm>
          </p:contentPart>
        </mc:Choice>
        <mc:Fallback xmlns="">
          <p:pic>
            <p:nvPicPr>
              <p:cNvPr id="37994" name="Ink 37993">
                <a:extLst>
                  <a:ext uri="{FF2B5EF4-FFF2-40B4-BE49-F238E27FC236}">
                    <a16:creationId xmlns:a16="http://schemas.microsoft.com/office/drawing/2014/main" id="{5C194ACB-2925-4084-87DC-55C4DA7D7B7B}"/>
                  </a:ext>
                </a:extLst>
              </p:cNvPr>
              <p:cNvPicPr/>
              <p:nvPr/>
            </p:nvPicPr>
            <p:blipFill>
              <a:blip r:embed="rId14"/>
              <a:stretch>
                <a:fillRect/>
              </a:stretch>
            </p:blipFill>
            <p:spPr>
              <a:xfrm>
                <a:off x="4144496" y="7096228"/>
                <a:ext cx="669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941" name="Ink 37940">
                <a:extLst>
                  <a:ext uri="{FF2B5EF4-FFF2-40B4-BE49-F238E27FC236}">
                    <a16:creationId xmlns:a16="http://schemas.microsoft.com/office/drawing/2014/main" id="{306447E6-AA4A-4594-9C9C-5F46483B94E9}"/>
                  </a:ext>
                </a:extLst>
              </p14:cNvPr>
              <p14:cNvContentPartPr/>
              <p14:nvPr/>
            </p14:nvContentPartPr>
            <p14:xfrm>
              <a:off x="11399936" y="7065268"/>
              <a:ext cx="66960" cy="3600"/>
            </p14:xfrm>
          </p:contentPart>
        </mc:Choice>
        <mc:Fallback xmlns="">
          <p:pic>
            <p:nvPicPr>
              <p:cNvPr id="37941" name="Ink 37940">
                <a:extLst>
                  <a:ext uri="{FF2B5EF4-FFF2-40B4-BE49-F238E27FC236}">
                    <a16:creationId xmlns:a16="http://schemas.microsoft.com/office/drawing/2014/main" id="{306447E6-AA4A-4594-9C9C-5F46483B94E9}"/>
                  </a:ext>
                </a:extLst>
              </p:cNvPr>
              <p:cNvPicPr/>
              <p:nvPr/>
            </p:nvPicPr>
            <p:blipFill>
              <a:blip r:embed="rId16"/>
              <a:stretch>
                <a:fillRect/>
              </a:stretch>
            </p:blipFill>
            <p:spPr>
              <a:xfrm>
                <a:off x="11391296" y="7056628"/>
                <a:ext cx="846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942" name="Ink 37941">
                <a:extLst>
                  <a:ext uri="{FF2B5EF4-FFF2-40B4-BE49-F238E27FC236}">
                    <a16:creationId xmlns:a16="http://schemas.microsoft.com/office/drawing/2014/main" id="{C41C8118-AEDB-4C28-ADE6-007554A151EE}"/>
                  </a:ext>
                </a:extLst>
              </p14:cNvPr>
              <p14:cNvContentPartPr/>
              <p14:nvPr/>
            </p14:nvContentPartPr>
            <p14:xfrm>
              <a:off x="13249256" y="7540468"/>
              <a:ext cx="70200" cy="9720"/>
            </p14:xfrm>
          </p:contentPart>
        </mc:Choice>
        <mc:Fallback xmlns="">
          <p:pic>
            <p:nvPicPr>
              <p:cNvPr id="37942" name="Ink 37941">
                <a:extLst>
                  <a:ext uri="{FF2B5EF4-FFF2-40B4-BE49-F238E27FC236}">
                    <a16:creationId xmlns:a16="http://schemas.microsoft.com/office/drawing/2014/main" id="{C41C8118-AEDB-4C28-ADE6-007554A151EE}"/>
                  </a:ext>
                </a:extLst>
              </p:cNvPr>
              <p:cNvPicPr/>
              <p:nvPr/>
            </p:nvPicPr>
            <p:blipFill>
              <a:blip r:embed="rId18"/>
              <a:stretch>
                <a:fillRect/>
              </a:stretch>
            </p:blipFill>
            <p:spPr>
              <a:xfrm>
                <a:off x="13240616" y="7531468"/>
                <a:ext cx="878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7953" name="Ink 37952">
                <a:extLst>
                  <a:ext uri="{FF2B5EF4-FFF2-40B4-BE49-F238E27FC236}">
                    <a16:creationId xmlns:a16="http://schemas.microsoft.com/office/drawing/2014/main" id="{63019D2F-0B68-48D1-9647-6656EF523459}"/>
                  </a:ext>
                </a:extLst>
              </p14:cNvPr>
              <p14:cNvContentPartPr/>
              <p14:nvPr/>
            </p14:nvContentPartPr>
            <p14:xfrm>
              <a:off x="9982256" y="8757988"/>
              <a:ext cx="42120" cy="16920"/>
            </p14:xfrm>
          </p:contentPart>
        </mc:Choice>
        <mc:Fallback xmlns="">
          <p:pic>
            <p:nvPicPr>
              <p:cNvPr id="37953" name="Ink 37952">
                <a:extLst>
                  <a:ext uri="{FF2B5EF4-FFF2-40B4-BE49-F238E27FC236}">
                    <a16:creationId xmlns:a16="http://schemas.microsoft.com/office/drawing/2014/main" id="{63019D2F-0B68-48D1-9647-6656EF523459}"/>
                  </a:ext>
                </a:extLst>
              </p:cNvPr>
              <p:cNvPicPr/>
              <p:nvPr/>
            </p:nvPicPr>
            <p:blipFill>
              <a:blip r:embed="rId20"/>
              <a:stretch>
                <a:fillRect/>
              </a:stretch>
            </p:blipFill>
            <p:spPr>
              <a:xfrm>
                <a:off x="9973616" y="8749348"/>
                <a:ext cx="597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7982" name="Ink 37981">
                <a:extLst>
                  <a:ext uri="{FF2B5EF4-FFF2-40B4-BE49-F238E27FC236}">
                    <a16:creationId xmlns:a16="http://schemas.microsoft.com/office/drawing/2014/main" id="{8B3A4C16-E7F8-40B9-A456-09E395D3A1AB}"/>
                  </a:ext>
                </a:extLst>
              </p14:cNvPr>
              <p14:cNvContentPartPr/>
              <p14:nvPr/>
            </p14:nvContentPartPr>
            <p14:xfrm>
              <a:off x="-1612624" y="4366348"/>
              <a:ext cx="37080" cy="30960"/>
            </p14:xfrm>
          </p:contentPart>
        </mc:Choice>
        <mc:Fallback xmlns="">
          <p:pic>
            <p:nvPicPr>
              <p:cNvPr id="37982" name="Ink 37981">
                <a:extLst>
                  <a:ext uri="{FF2B5EF4-FFF2-40B4-BE49-F238E27FC236}">
                    <a16:creationId xmlns:a16="http://schemas.microsoft.com/office/drawing/2014/main" id="{8B3A4C16-E7F8-40B9-A456-09E395D3A1AB}"/>
                  </a:ext>
                </a:extLst>
              </p:cNvPr>
              <p:cNvPicPr/>
              <p:nvPr/>
            </p:nvPicPr>
            <p:blipFill>
              <a:blip r:embed="rId22"/>
              <a:stretch>
                <a:fillRect/>
              </a:stretch>
            </p:blipFill>
            <p:spPr>
              <a:xfrm>
                <a:off x="-1621624" y="4357708"/>
                <a:ext cx="54720" cy="486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t>Shortest-Job-First (SJF) Scheduling</a:t>
            </a:r>
          </a:p>
        </p:txBody>
      </p:sp>
      <p:sp>
        <p:nvSpPr>
          <p:cNvPr id="13315" name="Rectangle 3"/>
          <p:cNvSpPr>
            <a:spLocks noGrp="1" noChangeArrowheads="1"/>
          </p:cNvSpPr>
          <p:nvPr>
            <p:ph type="body" idx="1"/>
          </p:nvPr>
        </p:nvSpPr>
        <p:spPr>
          <a:xfrm>
            <a:off x="685800" y="1722471"/>
            <a:ext cx="12344400" cy="6040438"/>
          </a:xfrm>
        </p:spPr>
        <p:txBody>
          <a:bodyPr/>
          <a:lstStyle/>
          <a:p>
            <a:r>
              <a:rPr lang="en-US" sz="2600" dirty="0"/>
              <a:t>Associate with each process the length of its next CPU burst. </a:t>
            </a:r>
          </a:p>
          <a:p>
            <a:pPr lvl="1"/>
            <a:r>
              <a:rPr lang="en-US" sz="2600" dirty="0"/>
              <a:t> Use these lengths to schedule the process with the shortest time</a:t>
            </a:r>
          </a:p>
          <a:p>
            <a:pPr lvl="1"/>
            <a:r>
              <a:rPr lang="en-US" sz="2800" b="1" dirty="0"/>
              <a:t>preemptive</a:t>
            </a:r>
            <a:r>
              <a:rPr lang="en-US" sz="2800" dirty="0"/>
              <a:t> –  This term comes from the ability to remove a running process from CPU and allow another process to run in CPU.</a:t>
            </a:r>
          </a:p>
          <a:p>
            <a:pPr lvl="1"/>
            <a:r>
              <a:rPr lang="en-US" sz="2800" dirty="0"/>
              <a:t>if a new process arrives with CPU burst length less than remaining time of current executing process, preempt.  This scheme is know as the Shortest-Remaining-Time-First (SRTF)</a:t>
            </a:r>
            <a:endParaRPr lang="en-US" sz="2600" dirty="0"/>
          </a:p>
          <a:p>
            <a:r>
              <a:rPr lang="en-US" sz="2600" b="1" u="sng" dirty="0"/>
              <a:t>SJF is optimal </a:t>
            </a:r>
            <a:r>
              <a:rPr lang="en-US" sz="2600" dirty="0"/>
              <a:t>– gives minimum average waiting time for a given set of processes</a:t>
            </a:r>
          </a:p>
          <a:p>
            <a:r>
              <a:rPr lang="en-US" altLang="en-US" sz="2800" dirty="0">
                <a:solidFill>
                  <a:srgbClr val="CC6600"/>
                </a:solidFill>
              </a:rPr>
              <a:t>The difficulty is knowing the length of the next CPU request</a:t>
            </a:r>
          </a:p>
          <a:p>
            <a:endParaRPr lang="en-US" sz="2600" dirty="0"/>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C9D622C2-DA7F-47FA-B889-EB6958D6B2D7}"/>
                  </a:ext>
                </a:extLst>
              </p14:cNvPr>
              <p14:cNvContentPartPr/>
              <p14:nvPr/>
            </p14:nvContentPartPr>
            <p14:xfrm>
              <a:off x="10882256" y="2203108"/>
              <a:ext cx="13320" cy="5040"/>
            </p14:xfrm>
          </p:contentPart>
        </mc:Choice>
        <mc:Fallback xmlns="">
          <p:pic>
            <p:nvPicPr>
              <p:cNvPr id="23" name="Ink 22">
                <a:extLst>
                  <a:ext uri="{FF2B5EF4-FFF2-40B4-BE49-F238E27FC236}">
                    <a16:creationId xmlns:a16="http://schemas.microsoft.com/office/drawing/2014/main" id="{C9D622C2-DA7F-47FA-B889-EB6958D6B2D7}"/>
                  </a:ext>
                </a:extLst>
              </p:cNvPr>
              <p:cNvPicPr/>
              <p:nvPr/>
            </p:nvPicPr>
            <p:blipFill>
              <a:blip r:embed="rId3"/>
              <a:stretch>
                <a:fillRect/>
              </a:stretch>
            </p:blipFill>
            <p:spPr>
              <a:xfrm>
                <a:off x="10873256" y="2194108"/>
                <a:ext cx="309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AB868D96-3066-43A3-8BFE-EE12B8556D6C}"/>
                  </a:ext>
                </a:extLst>
              </p14:cNvPr>
              <p14:cNvContentPartPr/>
              <p14:nvPr/>
            </p14:nvContentPartPr>
            <p14:xfrm>
              <a:off x="8640536" y="2697028"/>
              <a:ext cx="38160" cy="8640"/>
            </p14:xfrm>
          </p:contentPart>
        </mc:Choice>
        <mc:Fallback xmlns="">
          <p:pic>
            <p:nvPicPr>
              <p:cNvPr id="25" name="Ink 24">
                <a:extLst>
                  <a:ext uri="{FF2B5EF4-FFF2-40B4-BE49-F238E27FC236}">
                    <a16:creationId xmlns:a16="http://schemas.microsoft.com/office/drawing/2014/main" id="{AB868D96-3066-43A3-8BFE-EE12B8556D6C}"/>
                  </a:ext>
                </a:extLst>
              </p:cNvPr>
              <p:cNvPicPr/>
              <p:nvPr/>
            </p:nvPicPr>
            <p:blipFill>
              <a:blip r:embed="rId5"/>
              <a:stretch>
                <a:fillRect/>
              </a:stretch>
            </p:blipFill>
            <p:spPr>
              <a:xfrm>
                <a:off x="8631896" y="2688388"/>
                <a:ext cx="558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320B7865-C382-45C6-8ACF-AE9E985920AE}"/>
                  </a:ext>
                </a:extLst>
              </p14:cNvPr>
              <p14:cNvContentPartPr/>
              <p14:nvPr/>
            </p14:nvContentPartPr>
            <p14:xfrm>
              <a:off x="11377976" y="2685508"/>
              <a:ext cx="4320" cy="5040"/>
            </p14:xfrm>
          </p:contentPart>
        </mc:Choice>
        <mc:Fallback xmlns="">
          <p:pic>
            <p:nvPicPr>
              <p:cNvPr id="26" name="Ink 25">
                <a:extLst>
                  <a:ext uri="{FF2B5EF4-FFF2-40B4-BE49-F238E27FC236}">
                    <a16:creationId xmlns:a16="http://schemas.microsoft.com/office/drawing/2014/main" id="{320B7865-C382-45C6-8ACF-AE9E985920AE}"/>
                  </a:ext>
                </a:extLst>
              </p:cNvPr>
              <p:cNvPicPr/>
              <p:nvPr/>
            </p:nvPicPr>
            <p:blipFill>
              <a:blip r:embed="rId7"/>
              <a:stretch>
                <a:fillRect/>
              </a:stretch>
            </p:blipFill>
            <p:spPr>
              <a:xfrm>
                <a:off x="11368976" y="2676508"/>
                <a:ext cx="219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2" name="Ink 41">
                <a:extLst>
                  <a:ext uri="{FF2B5EF4-FFF2-40B4-BE49-F238E27FC236}">
                    <a16:creationId xmlns:a16="http://schemas.microsoft.com/office/drawing/2014/main" id="{1376B2D5-E882-4084-BDC9-59C4D66D61F5}"/>
                  </a:ext>
                </a:extLst>
              </p14:cNvPr>
              <p14:cNvContentPartPr/>
              <p14:nvPr/>
            </p14:nvContentPartPr>
            <p14:xfrm>
              <a:off x="5138096" y="3766588"/>
              <a:ext cx="13320" cy="12240"/>
            </p14:xfrm>
          </p:contentPart>
        </mc:Choice>
        <mc:Fallback xmlns="">
          <p:pic>
            <p:nvPicPr>
              <p:cNvPr id="42" name="Ink 41">
                <a:extLst>
                  <a:ext uri="{FF2B5EF4-FFF2-40B4-BE49-F238E27FC236}">
                    <a16:creationId xmlns:a16="http://schemas.microsoft.com/office/drawing/2014/main" id="{1376B2D5-E882-4084-BDC9-59C4D66D61F5}"/>
                  </a:ext>
                </a:extLst>
              </p:cNvPr>
              <p:cNvPicPr/>
              <p:nvPr/>
            </p:nvPicPr>
            <p:blipFill>
              <a:blip r:embed="rId9"/>
              <a:stretch>
                <a:fillRect/>
              </a:stretch>
            </p:blipFill>
            <p:spPr>
              <a:xfrm>
                <a:off x="5129456" y="3757588"/>
                <a:ext cx="309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3" name="Ink 42">
                <a:extLst>
                  <a:ext uri="{FF2B5EF4-FFF2-40B4-BE49-F238E27FC236}">
                    <a16:creationId xmlns:a16="http://schemas.microsoft.com/office/drawing/2014/main" id="{F4BA55A3-2F08-4288-B81B-490D04CE7BFB}"/>
                  </a:ext>
                </a:extLst>
              </p14:cNvPr>
              <p14:cNvContentPartPr/>
              <p14:nvPr/>
            </p14:nvContentPartPr>
            <p14:xfrm>
              <a:off x="10206176" y="3660748"/>
              <a:ext cx="37080" cy="20520"/>
            </p14:xfrm>
          </p:contentPart>
        </mc:Choice>
        <mc:Fallback xmlns="">
          <p:pic>
            <p:nvPicPr>
              <p:cNvPr id="43" name="Ink 42">
                <a:extLst>
                  <a:ext uri="{FF2B5EF4-FFF2-40B4-BE49-F238E27FC236}">
                    <a16:creationId xmlns:a16="http://schemas.microsoft.com/office/drawing/2014/main" id="{F4BA55A3-2F08-4288-B81B-490D04CE7BFB}"/>
                  </a:ext>
                </a:extLst>
              </p:cNvPr>
              <p:cNvPicPr/>
              <p:nvPr/>
            </p:nvPicPr>
            <p:blipFill>
              <a:blip r:embed="rId11"/>
              <a:stretch>
                <a:fillRect/>
              </a:stretch>
            </p:blipFill>
            <p:spPr>
              <a:xfrm>
                <a:off x="10197176" y="3651748"/>
                <a:ext cx="547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4" name="Ink 43">
                <a:extLst>
                  <a:ext uri="{FF2B5EF4-FFF2-40B4-BE49-F238E27FC236}">
                    <a16:creationId xmlns:a16="http://schemas.microsoft.com/office/drawing/2014/main" id="{6C354D59-0E4F-4744-AD90-E6F4DEC12582}"/>
                  </a:ext>
                </a:extLst>
              </p14:cNvPr>
              <p14:cNvContentPartPr/>
              <p14:nvPr/>
            </p14:nvContentPartPr>
            <p14:xfrm>
              <a:off x="11716376" y="3579388"/>
              <a:ext cx="26640" cy="19440"/>
            </p14:xfrm>
          </p:contentPart>
        </mc:Choice>
        <mc:Fallback xmlns="">
          <p:pic>
            <p:nvPicPr>
              <p:cNvPr id="44" name="Ink 43">
                <a:extLst>
                  <a:ext uri="{FF2B5EF4-FFF2-40B4-BE49-F238E27FC236}">
                    <a16:creationId xmlns:a16="http://schemas.microsoft.com/office/drawing/2014/main" id="{6C354D59-0E4F-4744-AD90-E6F4DEC12582}"/>
                  </a:ext>
                </a:extLst>
              </p:cNvPr>
              <p:cNvPicPr/>
              <p:nvPr/>
            </p:nvPicPr>
            <p:blipFill>
              <a:blip r:embed="rId13"/>
              <a:stretch>
                <a:fillRect/>
              </a:stretch>
            </p:blipFill>
            <p:spPr>
              <a:xfrm>
                <a:off x="11707736" y="3570748"/>
                <a:ext cx="44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8946" name="Ink 38945">
                <a:extLst>
                  <a:ext uri="{FF2B5EF4-FFF2-40B4-BE49-F238E27FC236}">
                    <a16:creationId xmlns:a16="http://schemas.microsoft.com/office/drawing/2014/main" id="{572602CA-D980-4719-A4A0-9D0BC4E71A6A}"/>
                  </a:ext>
                </a:extLst>
              </p14:cNvPr>
              <p14:cNvContentPartPr/>
              <p14:nvPr/>
            </p14:nvContentPartPr>
            <p14:xfrm>
              <a:off x="11827509" y="4291108"/>
              <a:ext cx="80280" cy="15480"/>
            </p14:xfrm>
          </p:contentPart>
        </mc:Choice>
        <mc:Fallback xmlns="">
          <p:pic>
            <p:nvPicPr>
              <p:cNvPr id="38946" name="Ink 38945">
                <a:extLst>
                  <a:ext uri="{FF2B5EF4-FFF2-40B4-BE49-F238E27FC236}">
                    <a16:creationId xmlns:a16="http://schemas.microsoft.com/office/drawing/2014/main" id="{572602CA-D980-4719-A4A0-9D0BC4E71A6A}"/>
                  </a:ext>
                </a:extLst>
              </p:cNvPr>
              <p:cNvPicPr/>
              <p:nvPr/>
            </p:nvPicPr>
            <p:blipFill>
              <a:blip r:embed="rId15"/>
              <a:stretch>
                <a:fillRect/>
              </a:stretch>
            </p:blipFill>
            <p:spPr>
              <a:xfrm>
                <a:off x="11818869" y="4282468"/>
                <a:ext cx="979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110" name="Ink 39109">
                <a:extLst>
                  <a:ext uri="{FF2B5EF4-FFF2-40B4-BE49-F238E27FC236}">
                    <a16:creationId xmlns:a16="http://schemas.microsoft.com/office/drawing/2014/main" id="{13CAF296-34E9-461D-821A-209747ECFF6F}"/>
                  </a:ext>
                </a:extLst>
              </p14:cNvPr>
              <p14:cNvContentPartPr/>
              <p14:nvPr/>
            </p14:nvContentPartPr>
            <p14:xfrm>
              <a:off x="14406549" y="4993468"/>
              <a:ext cx="2160" cy="5400"/>
            </p14:xfrm>
          </p:contentPart>
        </mc:Choice>
        <mc:Fallback xmlns="">
          <p:pic>
            <p:nvPicPr>
              <p:cNvPr id="39110" name="Ink 39109">
                <a:extLst>
                  <a:ext uri="{FF2B5EF4-FFF2-40B4-BE49-F238E27FC236}">
                    <a16:creationId xmlns:a16="http://schemas.microsoft.com/office/drawing/2014/main" id="{13CAF296-34E9-461D-821A-209747ECFF6F}"/>
                  </a:ext>
                </a:extLst>
              </p:cNvPr>
              <p:cNvPicPr/>
              <p:nvPr/>
            </p:nvPicPr>
            <p:blipFill>
              <a:blip r:embed="rId7"/>
              <a:stretch>
                <a:fillRect/>
              </a:stretch>
            </p:blipFill>
            <p:spPr>
              <a:xfrm>
                <a:off x="14397549" y="4984828"/>
                <a:ext cx="198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014" name="Ink 39013">
                <a:extLst>
                  <a:ext uri="{FF2B5EF4-FFF2-40B4-BE49-F238E27FC236}">
                    <a16:creationId xmlns:a16="http://schemas.microsoft.com/office/drawing/2014/main" id="{5A33ECB7-97B6-4A82-8D04-C6ABF94E9F6F}"/>
                  </a:ext>
                </a:extLst>
              </p14:cNvPr>
              <p14:cNvContentPartPr/>
              <p14:nvPr/>
            </p14:nvContentPartPr>
            <p14:xfrm>
              <a:off x="14569989" y="7627588"/>
              <a:ext cx="70920" cy="93240"/>
            </p14:xfrm>
          </p:contentPart>
        </mc:Choice>
        <mc:Fallback xmlns="">
          <p:pic>
            <p:nvPicPr>
              <p:cNvPr id="39014" name="Ink 39013">
                <a:extLst>
                  <a:ext uri="{FF2B5EF4-FFF2-40B4-BE49-F238E27FC236}">
                    <a16:creationId xmlns:a16="http://schemas.microsoft.com/office/drawing/2014/main" id="{5A33ECB7-97B6-4A82-8D04-C6ABF94E9F6F}"/>
                  </a:ext>
                </a:extLst>
              </p:cNvPr>
              <p:cNvPicPr/>
              <p:nvPr/>
            </p:nvPicPr>
            <p:blipFill>
              <a:blip r:embed="rId20"/>
              <a:stretch>
                <a:fillRect/>
              </a:stretch>
            </p:blipFill>
            <p:spPr>
              <a:xfrm>
                <a:off x="14561349" y="7618588"/>
                <a:ext cx="885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9015" name="Ink 39014">
                <a:extLst>
                  <a:ext uri="{FF2B5EF4-FFF2-40B4-BE49-F238E27FC236}">
                    <a16:creationId xmlns:a16="http://schemas.microsoft.com/office/drawing/2014/main" id="{742ABE03-9A36-402B-9F75-8BCBF78B065E}"/>
                  </a:ext>
                </a:extLst>
              </p14:cNvPr>
              <p14:cNvContentPartPr/>
              <p14:nvPr/>
            </p14:nvContentPartPr>
            <p14:xfrm>
              <a:off x="14432829" y="7805068"/>
              <a:ext cx="29160" cy="29880"/>
            </p14:xfrm>
          </p:contentPart>
        </mc:Choice>
        <mc:Fallback xmlns="">
          <p:pic>
            <p:nvPicPr>
              <p:cNvPr id="39015" name="Ink 39014">
                <a:extLst>
                  <a:ext uri="{FF2B5EF4-FFF2-40B4-BE49-F238E27FC236}">
                    <a16:creationId xmlns:a16="http://schemas.microsoft.com/office/drawing/2014/main" id="{742ABE03-9A36-402B-9F75-8BCBF78B065E}"/>
                  </a:ext>
                </a:extLst>
              </p:cNvPr>
              <p:cNvPicPr/>
              <p:nvPr/>
            </p:nvPicPr>
            <p:blipFill>
              <a:blip r:embed="rId22"/>
              <a:stretch>
                <a:fillRect/>
              </a:stretch>
            </p:blipFill>
            <p:spPr>
              <a:xfrm>
                <a:off x="14423829" y="7796428"/>
                <a:ext cx="46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016" name="Ink 39015">
                <a:extLst>
                  <a:ext uri="{FF2B5EF4-FFF2-40B4-BE49-F238E27FC236}">
                    <a16:creationId xmlns:a16="http://schemas.microsoft.com/office/drawing/2014/main" id="{423D5C1D-7AB6-47C5-8A16-E427F039DC1B}"/>
                  </a:ext>
                </a:extLst>
              </p14:cNvPr>
              <p14:cNvContentPartPr/>
              <p14:nvPr/>
            </p14:nvContentPartPr>
            <p14:xfrm>
              <a:off x="14294229" y="8067148"/>
              <a:ext cx="30600" cy="7560"/>
            </p14:xfrm>
          </p:contentPart>
        </mc:Choice>
        <mc:Fallback xmlns="">
          <p:pic>
            <p:nvPicPr>
              <p:cNvPr id="39016" name="Ink 39015">
                <a:extLst>
                  <a:ext uri="{FF2B5EF4-FFF2-40B4-BE49-F238E27FC236}">
                    <a16:creationId xmlns:a16="http://schemas.microsoft.com/office/drawing/2014/main" id="{423D5C1D-7AB6-47C5-8A16-E427F039DC1B}"/>
                  </a:ext>
                </a:extLst>
              </p:cNvPr>
              <p:cNvPicPr/>
              <p:nvPr/>
            </p:nvPicPr>
            <p:blipFill>
              <a:blip r:embed="rId24"/>
              <a:stretch>
                <a:fillRect/>
              </a:stretch>
            </p:blipFill>
            <p:spPr>
              <a:xfrm>
                <a:off x="14285229" y="8058508"/>
                <a:ext cx="482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9017" name="Ink 39016">
                <a:extLst>
                  <a:ext uri="{FF2B5EF4-FFF2-40B4-BE49-F238E27FC236}">
                    <a16:creationId xmlns:a16="http://schemas.microsoft.com/office/drawing/2014/main" id="{3882538F-3886-4C1C-A748-1687AB22F5D5}"/>
                  </a:ext>
                </a:extLst>
              </p14:cNvPr>
              <p14:cNvContentPartPr/>
              <p14:nvPr/>
            </p14:nvContentPartPr>
            <p14:xfrm>
              <a:off x="14499069" y="8120428"/>
              <a:ext cx="24480" cy="10800"/>
            </p14:xfrm>
          </p:contentPart>
        </mc:Choice>
        <mc:Fallback xmlns="">
          <p:pic>
            <p:nvPicPr>
              <p:cNvPr id="39017" name="Ink 39016">
                <a:extLst>
                  <a:ext uri="{FF2B5EF4-FFF2-40B4-BE49-F238E27FC236}">
                    <a16:creationId xmlns:a16="http://schemas.microsoft.com/office/drawing/2014/main" id="{3882538F-3886-4C1C-A748-1687AB22F5D5}"/>
                  </a:ext>
                </a:extLst>
              </p:cNvPr>
              <p:cNvPicPr/>
              <p:nvPr/>
            </p:nvPicPr>
            <p:blipFill>
              <a:blip r:embed="rId26"/>
              <a:stretch>
                <a:fillRect/>
              </a:stretch>
            </p:blipFill>
            <p:spPr>
              <a:xfrm>
                <a:off x="14490069" y="8111428"/>
                <a:ext cx="42120" cy="28440"/>
              </a:xfrm>
              <a:prstGeom prst="rect">
                <a:avLst/>
              </a:prstGeom>
            </p:spPr>
          </p:pic>
        </mc:Fallback>
      </mc:AlternateContent>
      <p:grpSp>
        <p:nvGrpSpPr>
          <p:cNvPr id="39080" name="Group 39079">
            <a:extLst>
              <a:ext uri="{FF2B5EF4-FFF2-40B4-BE49-F238E27FC236}">
                <a16:creationId xmlns:a16="http://schemas.microsoft.com/office/drawing/2014/main" id="{233DE29E-0964-4474-A2AA-CDEC5298D257}"/>
              </a:ext>
            </a:extLst>
          </p:cNvPr>
          <p:cNvGrpSpPr/>
          <p:nvPr/>
        </p:nvGrpSpPr>
        <p:grpSpPr>
          <a:xfrm>
            <a:off x="15294200" y="6991560"/>
            <a:ext cx="121680" cy="121680"/>
            <a:chOff x="15294200" y="6991560"/>
            <a:chExt cx="121680" cy="121680"/>
          </a:xfrm>
        </p:grpSpPr>
        <mc:AlternateContent xmlns:mc="http://schemas.openxmlformats.org/markup-compatibility/2006" xmlns:p14="http://schemas.microsoft.com/office/powerpoint/2010/main">
          <mc:Choice Requires="p14">
            <p:contentPart p14:bwMode="auto" r:id="rId27">
              <p14:nvContentPartPr>
                <p14:cNvPr id="39066" name="Ink 39065">
                  <a:extLst>
                    <a:ext uri="{FF2B5EF4-FFF2-40B4-BE49-F238E27FC236}">
                      <a16:creationId xmlns:a16="http://schemas.microsoft.com/office/drawing/2014/main" id="{50EA0DCC-49E1-47EF-BB33-BCE30B57F305}"/>
                    </a:ext>
                  </a:extLst>
                </p14:cNvPr>
                <p14:cNvContentPartPr/>
                <p14:nvPr/>
              </p14:nvContentPartPr>
              <p14:xfrm>
                <a:off x="15294200" y="7082280"/>
                <a:ext cx="10440" cy="30960"/>
              </p14:xfrm>
            </p:contentPart>
          </mc:Choice>
          <mc:Fallback xmlns="">
            <p:pic>
              <p:nvPicPr>
                <p:cNvPr id="39066" name="Ink 39065">
                  <a:extLst>
                    <a:ext uri="{FF2B5EF4-FFF2-40B4-BE49-F238E27FC236}">
                      <a16:creationId xmlns:a16="http://schemas.microsoft.com/office/drawing/2014/main" id="{50EA0DCC-49E1-47EF-BB33-BCE30B57F305}"/>
                    </a:ext>
                  </a:extLst>
                </p:cNvPr>
                <p:cNvPicPr/>
                <p:nvPr/>
              </p:nvPicPr>
              <p:blipFill>
                <a:blip r:embed="rId28"/>
                <a:stretch>
                  <a:fillRect/>
                </a:stretch>
              </p:blipFill>
              <p:spPr>
                <a:xfrm>
                  <a:off x="15285200" y="7073640"/>
                  <a:ext cx="280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9067" name="Ink 39066">
                  <a:extLst>
                    <a:ext uri="{FF2B5EF4-FFF2-40B4-BE49-F238E27FC236}">
                      <a16:creationId xmlns:a16="http://schemas.microsoft.com/office/drawing/2014/main" id="{32983A7E-93A0-4512-8CDD-AA8A42A99F59}"/>
                    </a:ext>
                  </a:extLst>
                </p14:cNvPr>
                <p14:cNvContentPartPr/>
                <p14:nvPr/>
              </p14:nvContentPartPr>
              <p14:xfrm>
                <a:off x="15381320" y="6991560"/>
                <a:ext cx="34560" cy="55800"/>
              </p14:xfrm>
            </p:contentPart>
          </mc:Choice>
          <mc:Fallback xmlns="">
            <p:pic>
              <p:nvPicPr>
                <p:cNvPr id="39067" name="Ink 39066">
                  <a:extLst>
                    <a:ext uri="{FF2B5EF4-FFF2-40B4-BE49-F238E27FC236}">
                      <a16:creationId xmlns:a16="http://schemas.microsoft.com/office/drawing/2014/main" id="{32983A7E-93A0-4512-8CDD-AA8A42A99F59}"/>
                    </a:ext>
                  </a:extLst>
                </p:cNvPr>
                <p:cNvPicPr/>
                <p:nvPr/>
              </p:nvPicPr>
              <p:blipFill>
                <a:blip r:embed="rId30"/>
                <a:stretch>
                  <a:fillRect/>
                </a:stretch>
              </p:blipFill>
              <p:spPr>
                <a:xfrm>
                  <a:off x="15372680" y="6982560"/>
                  <a:ext cx="52200" cy="7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9081" name="Ink 39080">
                <a:extLst>
                  <a:ext uri="{FF2B5EF4-FFF2-40B4-BE49-F238E27FC236}">
                    <a16:creationId xmlns:a16="http://schemas.microsoft.com/office/drawing/2014/main" id="{2B643F6C-3915-4EAF-A10B-D5BA79EC148E}"/>
                  </a:ext>
                </a:extLst>
              </p14:cNvPr>
              <p14:cNvContentPartPr/>
              <p14:nvPr/>
            </p14:nvContentPartPr>
            <p14:xfrm>
              <a:off x="5930600" y="6722280"/>
              <a:ext cx="93240" cy="23760"/>
            </p14:xfrm>
          </p:contentPart>
        </mc:Choice>
        <mc:Fallback xmlns="">
          <p:pic>
            <p:nvPicPr>
              <p:cNvPr id="39081" name="Ink 39080">
                <a:extLst>
                  <a:ext uri="{FF2B5EF4-FFF2-40B4-BE49-F238E27FC236}">
                    <a16:creationId xmlns:a16="http://schemas.microsoft.com/office/drawing/2014/main" id="{2B643F6C-3915-4EAF-A10B-D5BA79EC148E}"/>
                  </a:ext>
                </a:extLst>
              </p:cNvPr>
              <p:cNvPicPr/>
              <p:nvPr/>
            </p:nvPicPr>
            <p:blipFill>
              <a:blip r:embed="rId32"/>
              <a:stretch>
                <a:fillRect/>
              </a:stretch>
            </p:blipFill>
            <p:spPr>
              <a:xfrm>
                <a:off x="5921600" y="6713640"/>
                <a:ext cx="110880" cy="414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p:txBody>
          <a:bodyPr/>
          <a:lstStyle/>
          <a:p>
            <a:pPr>
              <a:buNone/>
              <a:tabLst>
                <a:tab pos="2290421" algn="ctr"/>
                <a:tab pos="4648875" algn="ctr"/>
                <a:tab pos="7347490" algn="ctr"/>
              </a:tabLst>
            </a:pPr>
            <a:r>
              <a:rPr lang="en-US" sz="2600" dirty="0"/>
              <a:t>		</a:t>
            </a:r>
            <a:r>
              <a:rPr lang="en-US" sz="2600" u="sng" dirty="0"/>
              <a:t>Process	Arrival Time</a:t>
            </a:r>
            <a:r>
              <a:rPr lang="en-US" sz="2600" dirty="0"/>
              <a:t>	</a:t>
            </a:r>
            <a:r>
              <a:rPr lang="en-US" sz="2600" u="sng" dirty="0"/>
              <a:t>Burst Time</a:t>
            </a:r>
            <a:endParaRPr lang="en-US" sz="2600" dirty="0"/>
          </a:p>
          <a:p>
            <a:pPr>
              <a:buNone/>
              <a:tabLst>
                <a:tab pos="2290421" algn="ctr"/>
                <a:tab pos="4648875" algn="ctr"/>
                <a:tab pos="7347490" algn="ctr"/>
              </a:tabLst>
            </a:pPr>
            <a:r>
              <a:rPr lang="en-US" sz="2600" dirty="0"/>
              <a:t>		</a:t>
            </a:r>
            <a:r>
              <a:rPr lang="en-US" sz="2600" i="1" dirty="0"/>
              <a:t>P</a:t>
            </a:r>
            <a:r>
              <a:rPr lang="en-US" sz="2600" i="1" baseline="-25000" dirty="0"/>
              <a:t>1</a:t>
            </a:r>
            <a:r>
              <a:rPr lang="en-US" sz="2600" dirty="0"/>
              <a:t>	0.0	7</a:t>
            </a:r>
          </a:p>
          <a:p>
            <a:pPr>
              <a:buNone/>
              <a:tabLst>
                <a:tab pos="2290421" algn="ctr"/>
                <a:tab pos="4648875" algn="ctr"/>
                <a:tab pos="7347490" algn="ctr"/>
              </a:tabLst>
            </a:pPr>
            <a:r>
              <a:rPr lang="en-US" sz="2600" dirty="0"/>
              <a:t>		 </a:t>
            </a:r>
            <a:r>
              <a:rPr lang="en-US" sz="2600" i="1" dirty="0"/>
              <a:t>P</a:t>
            </a:r>
            <a:r>
              <a:rPr lang="en-US" sz="2600" i="1" baseline="-25000" dirty="0"/>
              <a:t>2	</a:t>
            </a:r>
            <a:r>
              <a:rPr lang="en-US" sz="2600" dirty="0"/>
              <a:t>2.0	4</a:t>
            </a:r>
          </a:p>
          <a:p>
            <a:pPr>
              <a:buNone/>
              <a:tabLst>
                <a:tab pos="2290421" algn="ctr"/>
                <a:tab pos="4648875" algn="ctr"/>
                <a:tab pos="7347490" algn="ctr"/>
              </a:tabLst>
            </a:pPr>
            <a:r>
              <a:rPr lang="en-US" sz="2600" dirty="0"/>
              <a:t>		 </a:t>
            </a:r>
            <a:r>
              <a:rPr lang="en-US" sz="2600" i="1" dirty="0"/>
              <a:t>P</a:t>
            </a:r>
            <a:r>
              <a:rPr lang="en-US" sz="2600" i="1" baseline="-25000" dirty="0"/>
              <a:t>3</a:t>
            </a:r>
            <a:r>
              <a:rPr lang="en-US" sz="2600" dirty="0"/>
              <a:t>	4.0	1</a:t>
            </a:r>
          </a:p>
          <a:p>
            <a:pPr>
              <a:buNone/>
              <a:tabLst>
                <a:tab pos="2290421" algn="ctr"/>
                <a:tab pos="4648875" algn="ctr"/>
                <a:tab pos="7347490" algn="ctr"/>
              </a:tabLst>
            </a:pPr>
            <a:r>
              <a:rPr lang="en-US" sz="2600" dirty="0"/>
              <a:t>		 </a:t>
            </a:r>
            <a:r>
              <a:rPr lang="en-US" sz="2600" i="1" dirty="0"/>
              <a:t>P</a:t>
            </a:r>
            <a:r>
              <a:rPr lang="en-US" sz="2600" i="1" baseline="-25000" dirty="0"/>
              <a:t>4</a:t>
            </a:r>
            <a:r>
              <a:rPr lang="en-US" sz="2600" dirty="0"/>
              <a:t>	5.0	4</a:t>
            </a:r>
          </a:p>
          <a:p>
            <a:pPr>
              <a:tabLst>
                <a:tab pos="2290421" algn="ctr"/>
                <a:tab pos="4648875" algn="ctr"/>
                <a:tab pos="7347490" algn="ctr"/>
              </a:tabLst>
            </a:pPr>
            <a:r>
              <a:rPr lang="en-US" sz="2600" dirty="0"/>
              <a:t>SJF (non-preemptive)</a:t>
            </a:r>
          </a:p>
          <a:p>
            <a:pPr>
              <a:tabLst>
                <a:tab pos="2290421" algn="ctr"/>
                <a:tab pos="4648875" algn="ctr"/>
                <a:tab pos="7347490" algn="ctr"/>
              </a:tabLst>
            </a:pPr>
            <a:endParaRPr lang="en-US" sz="2600" dirty="0"/>
          </a:p>
          <a:p>
            <a:pPr>
              <a:tabLst>
                <a:tab pos="2290421" algn="ctr"/>
                <a:tab pos="4648875" algn="ctr"/>
                <a:tab pos="7347490" algn="ctr"/>
              </a:tabLst>
            </a:pPr>
            <a:endParaRPr lang="en-US" sz="2600" dirty="0"/>
          </a:p>
          <a:p>
            <a:pPr>
              <a:tabLst>
                <a:tab pos="2290421" algn="ctr"/>
                <a:tab pos="4648875" algn="ctr"/>
                <a:tab pos="7347490" algn="ctr"/>
              </a:tabLst>
            </a:pPr>
            <a:endParaRPr lang="en-US" sz="2600" dirty="0"/>
          </a:p>
          <a:p>
            <a:pPr>
              <a:tabLst>
                <a:tab pos="2290421" algn="ctr"/>
                <a:tab pos="4648875" algn="ctr"/>
                <a:tab pos="7347490" algn="ctr"/>
              </a:tabLst>
            </a:pPr>
            <a:endParaRPr lang="en-US" sz="2600" dirty="0"/>
          </a:p>
          <a:p>
            <a:pPr>
              <a:tabLst>
                <a:tab pos="2290421" algn="ctr"/>
                <a:tab pos="4648875" algn="ctr"/>
                <a:tab pos="7347490" algn="ctr"/>
              </a:tabLst>
            </a:pPr>
            <a:r>
              <a:rPr lang="en-US" sz="2600" dirty="0"/>
              <a:t>Average waiting time = (0 + 6 + 3 + 7)/4  = 4</a:t>
            </a:r>
            <a:endParaRPr lang="en-US" sz="2600" i="1" baseline="-25000" dirty="0"/>
          </a:p>
        </p:txBody>
      </p:sp>
      <p:sp>
        <p:nvSpPr>
          <p:cNvPr id="40964" name="Rectangle 4"/>
          <p:cNvSpPr>
            <a:spLocks noGrp="1" noChangeArrowheads="1"/>
          </p:cNvSpPr>
          <p:nvPr>
            <p:ph type="title"/>
          </p:nvPr>
        </p:nvSpPr>
        <p:spPr/>
        <p:txBody>
          <a:bodyPr anchor="ctr"/>
          <a:lstStyle/>
          <a:p>
            <a:pPr>
              <a:defRPr/>
            </a:pPr>
            <a:r>
              <a:rPr lang="en-US"/>
              <a:t>Example of Non-Preemptive SJF</a:t>
            </a:r>
          </a:p>
        </p:txBody>
      </p:sp>
      <p:grpSp>
        <p:nvGrpSpPr>
          <p:cNvPr id="2" name="Group 37"/>
          <p:cNvGrpSpPr>
            <a:grpSpLocks/>
          </p:cNvGrpSpPr>
          <p:nvPr/>
        </p:nvGrpSpPr>
        <p:grpSpPr bwMode="auto">
          <a:xfrm>
            <a:off x="3064669" y="4921251"/>
            <a:ext cx="8184356" cy="1384299"/>
            <a:chOff x="864" y="2325"/>
            <a:chExt cx="3437" cy="654"/>
          </a:xfrm>
        </p:grpSpPr>
        <p:sp>
          <p:nvSpPr>
            <p:cNvPr id="14341"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342" name="Text Box 6"/>
            <p:cNvSpPr txBox="1">
              <a:spLocks noChangeArrowheads="1"/>
            </p:cNvSpPr>
            <p:nvPr/>
          </p:nvSpPr>
          <p:spPr bwMode="auto">
            <a:xfrm flipH="1">
              <a:off x="1392" y="2373"/>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14343" name="Text Box 7"/>
            <p:cNvSpPr txBox="1">
              <a:spLocks noChangeArrowheads="1"/>
            </p:cNvSpPr>
            <p:nvPr/>
          </p:nvSpPr>
          <p:spPr bwMode="auto">
            <a:xfrm flipH="1">
              <a:off x="2400" y="2373"/>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14344" name="Text Box 8"/>
            <p:cNvSpPr txBox="1">
              <a:spLocks noChangeArrowheads="1"/>
            </p:cNvSpPr>
            <p:nvPr/>
          </p:nvSpPr>
          <p:spPr bwMode="auto">
            <a:xfrm flipH="1">
              <a:off x="2976" y="2373"/>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14345" name="Line 9"/>
            <p:cNvSpPr>
              <a:spLocks noChangeShapeType="1"/>
            </p:cNvSpPr>
            <p:nvPr/>
          </p:nvSpPr>
          <p:spPr bwMode="auto">
            <a:xfrm flipH="1">
              <a:off x="4272" y="2709"/>
              <a:ext cx="0" cy="144"/>
            </a:xfrm>
            <a:prstGeom prst="line">
              <a:avLst/>
            </a:prstGeom>
            <a:noFill/>
            <a:ln w="9525">
              <a:solidFill>
                <a:schemeClr val="tx1"/>
              </a:solidFill>
              <a:round/>
              <a:headEnd/>
              <a:tailEnd/>
            </a:ln>
          </p:spPr>
          <p:txBody>
            <a:bodyPr wrap="none" anchor="ctr"/>
            <a:lstStyle/>
            <a:p>
              <a:endParaRPr lang="en-US"/>
            </a:p>
          </p:txBody>
        </p:sp>
        <p:sp>
          <p:nvSpPr>
            <p:cNvPr id="14346" name="Line 10"/>
            <p:cNvSpPr>
              <a:spLocks noChangeShapeType="1"/>
            </p:cNvSpPr>
            <p:nvPr/>
          </p:nvSpPr>
          <p:spPr bwMode="auto">
            <a:xfrm flipH="1">
              <a:off x="960" y="2709"/>
              <a:ext cx="0" cy="144"/>
            </a:xfrm>
            <a:prstGeom prst="line">
              <a:avLst/>
            </a:prstGeom>
            <a:noFill/>
            <a:ln w="9525">
              <a:solidFill>
                <a:schemeClr val="tx1"/>
              </a:solidFill>
              <a:round/>
              <a:headEnd/>
              <a:tailEnd/>
            </a:ln>
          </p:spPr>
          <p:txBody>
            <a:bodyPr wrap="none" anchor="ctr"/>
            <a:lstStyle/>
            <a:p>
              <a:endParaRPr lang="en-US"/>
            </a:p>
          </p:txBody>
        </p:sp>
        <p:sp>
          <p:nvSpPr>
            <p:cNvPr id="14347" name="Line 11"/>
            <p:cNvSpPr>
              <a:spLocks noChangeShapeType="1"/>
            </p:cNvSpPr>
            <p:nvPr/>
          </p:nvSpPr>
          <p:spPr bwMode="auto">
            <a:xfrm flipH="1">
              <a:off x="2688" y="2325"/>
              <a:ext cx="0" cy="384"/>
            </a:xfrm>
            <a:prstGeom prst="line">
              <a:avLst/>
            </a:prstGeom>
            <a:noFill/>
            <a:ln w="9525">
              <a:solidFill>
                <a:schemeClr val="tx1"/>
              </a:solidFill>
              <a:round/>
              <a:headEnd/>
              <a:tailEnd/>
            </a:ln>
          </p:spPr>
          <p:txBody>
            <a:bodyPr wrap="none" anchor="ctr"/>
            <a:lstStyle/>
            <a:p>
              <a:endParaRPr lang="en-US"/>
            </a:p>
          </p:txBody>
        </p:sp>
        <p:sp>
          <p:nvSpPr>
            <p:cNvPr id="14348" name="Line 12"/>
            <p:cNvSpPr>
              <a:spLocks noChangeShapeType="1"/>
            </p:cNvSpPr>
            <p:nvPr/>
          </p:nvSpPr>
          <p:spPr bwMode="auto">
            <a:xfrm flipH="1">
              <a:off x="2400" y="2325"/>
              <a:ext cx="0" cy="384"/>
            </a:xfrm>
            <a:prstGeom prst="line">
              <a:avLst/>
            </a:prstGeom>
            <a:noFill/>
            <a:ln w="9525">
              <a:solidFill>
                <a:schemeClr val="tx1"/>
              </a:solidFill>
              <a:round/>
              <a:headEnd/>
              <a:tailEnd/>
            </a:ln>
          </p:spPr>
          <p:txBody>
            <a:bodyPr wrap="none" anchor="ctr"/>
            <a:lstStyle/>
            <a:p>
              <a:endParaRPr lang="en-US"/>
            </a:p>
          </p:txBody>
        </p:sp>
        <p:sp>
          <p:nvSpPr>
            <p:cNvPr id="14349" name="Line 13"/>
            <p:cNvSpPr>
              <a:spLocks noChangeShapeType="1"/>
            </p:cNvSpPr>
            <p:nvPr/>
          </p:nvSpPr>
          <p:spPr bwMode="auto">
            <a:xfrm flipH="1">
              <a:off x="2400" y="2709"/>
              <a:ext cx="0" cy="144"/>
            </a:xfrm>
            <a:prstGeom prst="line">
              <a:avLst/>
            </a:prstGeom>
            <a:noFill/>
            <a:ln w="9525">
              <a:solidFill>
                <a:schemeClr val="tx1"/>
              </a:solidFill>
              <a:round/>
              <a:headEnd/>
              <a:tailEnd/>
            </a:ln>
          </p:spPr>
          <p:txBody>
            <a:bodyPr wrap="none" anchor="ctr"/>
            <a:lstStyle/>
            <a:p>
              <a:endParaRPr lang="en-US"/>
            </a:p>
          </p:txBody>
        </p:sp>
        <p:sp>
          <p:nvSpPr>
            <p:cNvPr id="14350" name="Line 14"/>
            <p:cNvSpPr>
              <a:spLocks noChangeShapeType="1"/>
            </p:cNvSpPr>
            <p:nvPr/>
          </p:nvSpPr>
          <p:spPr bwMode="auto">
            <a:xfrm flipH="1">
              <a:off x="1392" y="2638"/>
              <a:ext cx="0" cy="144"/>
            </a:xfrm>
            <a:prstGeom prst="line">
              <a:avLst/>
            </a:prstGeom>
            <a:noFill/>
            <a:ln w="9525">
              <a:solidFill>
                <a:schemeClr val="tx1"/>
              </a:solidFill>
              <a:round/>
              <a:headEnd/>
              <a:tailEnd/>
            </a:ln>
          </p:spPr>
          <p:txBody>
            <a:bodyPr wrap="none" anchor="ctr"/>
            <a:lstStyle/>
            <a:p>
              <a:endParaRPr lang="en-US"/>
            </a:p>
          </p:txBody>
        </p:sp>
        <p:sp>
          <p:nvSpPr>
            <p:cNvPr id="14351" name="Text Box 15"/>
            <p:cNvSpPr txBox="1">
              <a:spLocks noChangeArrowheads="1"/>
            </p:cNvSpPr>
            <p:nvPr/>
          </p:nvSpPr>
          <p:spPr bwMode="auto">
            <a:xfrm flipH="1">
              <a:off x="2304" y="2805"/>
              <a:ext cx="139" cy="174"/>
            </a:xfrm>
            <a:prstGeom prst="rect">
              <a:avLst/>
            </a:prstGeom>
            <a:noFill/>
            <a:ln w="9525">
              <a:noFill/>
              <a:miter lim="800000"/>
              <a:headEnd/>
              <a:tailEnd/>
            </a:ln>
          </p:spPr>
          <p:txBody>
            <a:bodyPr wrap="none" anchor="ctr">
              <a:spAutoFit/>
            </a:bodyPr>
            <a:lstStyle/>
            <a:p>
              <a:pPr algn="ctr">
                <a:spcBef>
                  <a:spcPct val="50000"/>
                </a:spcBef>
              </a:pPr>
              <a:r>
                <a:rPr lang="en-US"/>
                <a:t>7</a:t>
              </a:r>
            </a:p>
          </p:txBody>
        </p:sp>
        <p:sp>
          <p:nvSpPr>
            <p:cNvPr id="14352" name="Text Box 16"/>
            <p:cNvSpPr txBox="1">
              <a:spLocks noChangeArrowheads="1"/>
            </p:cNvSpPr>
            <p:nvPr/>
          </p:nvSpPr>
          <p:spPr bwMode="auto">
            <a:xfrm flipH="1">
              <a:off x="1492" y="2805"/>
              <a:ext cx="139" cy="174"/>
            </a:xfrm>
            <a:prstGeom prst="rect">
              <a:avLst/>
            </a:prstGeom>
            <a:noFill/>
            <a:ln w="9525">
              <a:noFill/>
              <a:miter lim="800000"/>
              <a:headEnd/>
              <a:tailEnd/>
            </a:ln>
          </p:spPr>
          <p:txBody>
            <a:bodyPr wrap="none" anchor="ctr">
              <a:spAutoFit/>
            </a:bodyPr>
            <a:lstStyle/>
            <a:p>
              <a:pPr algn="ctr">
                <a:spcBef>
                  <a:spcPct val="50000"/>
                </a:spcBef>
              </a:pPr>
              <a:r>
                <a:rPr lang="en-US"/>
                <a:t>3</a:t>
              </a:r>
            </a:p>
          </p:txBody>
        </p:sp>
        <p:sp>
          <p:nvSpPr>
            <p:cNvPr id="14353" name="Text Box 17"/>
            <p:cNvSpPr txBox="1">
              <a:spLocks noChangeArrowheads="1"/>
            </p:cNvSpPr>
            <p:nvPr/>
          </p:nvSpPr>
          <p:spPr bwMode="auto">
            <a:xfrm flipH="1">
              <a:off x="4100" y="2805"/>
              <a:ext cx="201" cy="174"/>
            </a:xfrm>
            <a:prstGeom prst="rect">
              <a:avLst/>
            </a:prstGeom>
            <a:noFill/>
            <a:ln w="9525">
              <a:noFill/>
              <a:miter lim="800000"/>
              <a:headEnd/>
              <a:tailEnd/>
            </a:ln>
          </p:spPr>
          <p:txBody>
            <a:bodyPr wrap="none" anchor="ctr">
              <a:spAutoFit/>
            </a:bodyPr>
            <a:lstStyle/>
            <a:p>
              <a:pPr algn="ctr">
                <a:spcBef>
                  <a:spcPct val="50000"/>
                </a:spcBef>
              </a:pPr>
              <a:r>
                <a:rPr lang="en-US"/>
                <a:t>16</a:t>
              </a:r>
            </a:p>
          </p:txBody>
        </p:sp>
        <p:sp>
          <p:nvSpPr>
            <p:cNvPr id="14354" name="Text Box 18"/>
            <p:cNvSpPr txBox="1">
              <a:spLocks noChangeArrowheads="1"/>
            </p:cNvSpPr>
            <p:nvPr/>
          </p:nvSpPr>
          <p:spPr bwMode="auto">
            <a:xfrm flipH="1">
              <a:off x="864" y="2805"/>
              <a:ext cx="139" cy="174"/>
            </a:xfrm>
            <a:prstGeom prst="rect">
              <a:avLst/>
            </a:prstGeom>
            <a:noFill/>
            <a:ln w="9525">
              <a:noFill/>
              <a:miter lim="800000"/>
              <a:headEnd/>
              <a:tailEnd/>
            </a:ln>
          </p:spPr>
          <p:txBody>
            <a:bodyPr wrap="none" anchor="ctr">
              <a:spAutoFit/>
            </a:bodyPr>
            <a:lstStyle/>
            <a:p>
              <a:pPr algn="ctr">
                <a:spcBef>
                  <a:spcPct val="50000"/>
                </a:spcBef>
              </a:pPr>
              <a:r>
                <a:rPr lang="en-US"/>
                <a:t>0</a:t>
              </a:r>
            </a:p>
          </p:txBody>
        </p:sp>
        <p:sp>
          <p:nvSpPr>
            <p:cNvPr id="14355" name="Text Box 20"/>
            <p:cNvSpPr txBox="1">
              <a:spLocks noChangeArrowheads="1"/>
            </p:cNvSpPr>
            <p:nvPr/>
          </p:nvSpPr>
          <p:spPr bwMode="auto">
            <a:xfrm flipH="1">
              <a:off x="3696" y="2373"/>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4</a:t>
              </a:r>
              <a:endParaRPr lang="en-US"/>
            </a:p>
          </p:txBody>
        </p:sp>
        <p:sp>
          <p:nvSpPr>
            <p:cNvPr id="14356" name="Line 21"/>
            <p:cNvSpPr>
              <a:spLocks noChangeShapeType="1"/>
            </p:cNvSpPr>
            <p:nvPr/>
          </p:nvSpPr>
          <p:spPr bwMode="auto">
            <a:xfrm flipH="1">
              <a:off x="3456" y="2325"/>
              <a:ext cx="0" cy="384"/>
            </a:xfrm>
            <a:prstGeom prst="line">
              <a:avLst/>
            </a:prstGeom>
            <a:noFill/>
            <a:ln w="9525">
              <a:solidFill>
                <a:schemeClr val="tx1"/>
              </a:solidFill>
              <a:round/>
              <a:headEnd/>
              <a:tailEnd/>
            </a:ln>
          </p:spPr>
          <p:txBody>
            <a:bodyPr wrap="none" anchor="ctr"/>
            <a:lstStyle/>
            <a:p>
              <a:endParaRPr lang="en-US"/>
            </a:p>
          </p:txBody>
        </p:sp>
        <p:sp>
          <p:nvSpPr>
            <p:cNvPr id="14357" name="Line 22"/>
            <p:cNvSpPr>
              <a:spLocks noChangeShapeType="1"/>
            </p:cNvSpPr>
            <p:nvPr/>
          </p:nvSpPr>
          <p:spPr bwMode="auto">
            <a:xfrm flipH="1">
              <a:off x="1152" y="2638"/>
              <a:ext cx="0" cy="144"/>
            </a:xfrm>
            <a:prstGeom prst="line">
              <a:avLst/>
            </a:prstGeom>
            <a:noFill/>
            <a:ln w="9525">
              <a:solidFill>
                <a:schemeClr val="tx1"/>
              </a:solidFill>
              <a:round/>
              <a:headEnd/>
              <a:tailEnd/>
            </a:ln>
          </p:spPr>
          <p:txBody>
            <a:bodyPr wrap="none" anchor="ctr"/>
            <a:lstStyle/>
            <a:p>
              <a:endParaRPr lang="en-US"/>
            </a:p>
          </p:txBody>
        </p:sp>
        <p:sp>
          <p:nvSpPr>
            <p:cNvPr id="14358" name="Line 23"/>
            <p:cNvSpPr>
              <a:spLocks noChangeShapeType="1"/>
            </p:cNvSpPr>
            <p:nvPr/>
          </p:nvSpPr>
          <p:spPr bwMode="auto">
            <a:xfrm flipH="1">
              <a:off x="1632" y="2638"/>
              <a:ext cx="0" cy="144"/>
            </a:xfrm>
            <a:prstGeom prst="line">
              <a:avLst/>
            </a:prstGeom>
            <a:noFill/>
            <a:ln w="9525">
              <a:solidFill>
                <a:schemeClr val="tx1"/>
              </a:solidFill>
              <a:round/>
              <a:headEnd/>
              <a:tailEnd/>
            </a:ln>
          </p:spPr>
          <p:txBody>
            <a:bodyPr wrap="none" anchor="ctr"/>
            <a:lstStyle/>
            <a:p>
              <a:endParaRPr lang="en-US"/>
            </a:p>
          </p:txBody>
        </p:sp>
        <p:sp>
          <p:nvSpPr>
            <p:cNvPr id="14359" name="Line 24"/>
            <p:cNvSpPr>
              <a:spLocks noChangeShapeType="1"/>
            </p:cNvSpPr>
            <p:nvPr/>
          </p:nvSpPr>
          <p:spPr bwMode="auto">
            <a:xfrm flipH="1">
              <a:off x="1872" y="2638"/>
              <a:ext cx="0" cy="144"/>
            </a:xfrm>
            <a:prstGeom prst="line">
              <a:avLst/>
            </a:prstGeom>
            <a:noFill/>
            <a:ln w="9525">
              <a:solidFill>
                <a:schemeClr val="tx1"/>
              </a:solidFill>
              <a:round/>
              <a:headEnd/>
              <a:tailEnd/>
            </a:ln>
          </p:spPr>
          <p:txBody>
            <a:bodyPr wrap="none" anchor="ctr"/>
            <a:lstStyle/>
            <a:p>
              <a:endParaRPr lang="en-US"/>
            </a:p>
          </p:txBody>
        </p:sp>
        <p:sp>
          <p:nvSpPr>
            <p:cNvPr id="14360" name="Line 25"/>
            <p:cNvSpPr>
              <a:spLocks noChangeShapeType="1"/>
            </p:cNvSpPr>
            <p:nvPr/>
          </p:nvSpPr>
          <p:spPr bwMode="auto">
            <a:xfrm flipH="1">
              <a:off x="2064" y="2638"/>
              <a:ext cx="0" cy="144"/>
            </a:xfrm>
            <a:prstGeom prst="line">
              <a:avLst/>
            </a:prstGeom>
            <a:noFill/>
            <a:ln w="9525">
              <a:solidFill>
                <a:schemeClr val="tx1"/>
              </a:solidFill>
              <a:round/>
              <a:headEnd/>
              <a:tailEnd/>
            </a:ln>
          </p:spPr>
          <p:txBody>
            <a:bodyPr wrap="none" anchor="ctr"/>
            <a:lstStyle/>
            <a:p>
              <a:endParaRPr lang="en-US"/>
            </a:p>
          </p:txBody>
        </p:sp>
        <p:sp>
          <p:nvSpPr>
            <p:cNvPr id="14361" name="Line 26"/>
            <p:cNvSpPr>
              <a:spLocks noChangeShapeType="1"/>
            </p:cNvSpPr>
            <p:nvPr/>
          </p:nvSpPr>
          <p:spPr bwMode="auto">
            <a:xfrm flipH="1">
              <a:off x="2256" y="2638"/>
              <a:ext cx="0" cy="144"/>
            </a:xfrm>
            <a:prstGeom prst="line">
              <a:avLst/>
            </a:prstGeom>
            <a:noFill/>
            <a:ln w="9525">
              <a:solidFill>
                <a:schemeClr val="tx1"/>
              </a:solidFill>
              <a:round/>
              <a:headEnd/>
              <a:tailEnd/>
            </a:ln>
          </p:spPr>
          <p:txBody>
            <a:bodyPr wrap="none" anchor="ctr"/>
            <a:lstStyle/>
            <a:p>
              <a:endParaRPr lang="en-US"/>
            </a:p>
          </p:txBody>
        </p:sp>
        <p:sp>
          <p:nvSpPr>
            <p:cNvPr id="14362" name="Line 27"/>
            <p:cNvSpPr>
              <a:spLocks noChangeShapeType="1"/>
            </p:cNvSpPr>
            <p:nvPr/>
          </p:nvSpPr>
          <p:spPr bwMode="auto">
            <a:xfrm flipH="1">
              <a:off x="2688" y="2709"/>
              <a:ext cx="0" cy="144"/>
            </a:xfrm>
            <a:prstGeom prst="line">
              <a:avLst/>
            </a:prstGeom>
            <a:noFill/>
            <a:ln w="9525">
              <a:solidFill>
                <a:schemeClr val="tx1"/>
              </a:solidFill>
              <a:round/>
              <a:headEnd/>
              <a:tailEnd/>
            </a:ln>
          </p:spPr>
          <p:txBody>
            <a:bodyPr wrap="none" anchor="ctr"/>
            <a:lstStyle/>
            <a:p>
              <a:endParaRPr lang="en-US"/>
            </a:p>
          </p:txBody>
        </p:sp>
        <p:sp>
          <p:nvSpPr>
            <p:cNvPr id="14363" name="Text Box 28"/>
            <p:cNvSpPr txBox="1">
              <a:spLocks noChangeArrowheads="1"/>
            </p:cNvSpPr>
            <p:nvPr/>
          </p:nvSpPr>
          <p:spPr bwMode="auto">
            <a:xfrm flipH="1">
              <a:off x="2592" y="2805"/>
              <a:ext cx="139" cy="174"/>
            </a:xfrm>
            <a:prstGeom prst="rect">
              <a:avLst/>
            </a:prstGeom>
            <a:noFill/>
            <a:ln w="9525">
              <a:noFill/>
              <a:miter lim="800000"/>
              <a:headEnd/>
              <a:tailEnd/>
            </a:ln>
          </p:spPr>
          <p:txBody>
            <a:bodyPr wrap="none" anchor="ctr">
              <a:spAutoFit/>
            </a:bodyPr>
            <a:lstStyle/>
            <a:p>
              <a:pPr algn="ctr">
                <a:spcBef>
                  <a:spcPct val="50000"/>
                </a:spcBef>
              </a:pPr>
              <a:r>
                <a:rPr lang="en-US"/>
                <a:t>8</a:t>
              </a:r>
            </a:p>
          </p:txBody>
        </p:sp>
        <p:sp>
          <p:nvSpPr>
            <p:cNvPr id="14364" name="Line 29"/>
            <p:cNvSpPr>
              <a:spLocks noChangeShapeType="1"/>
            </p:cNvSpPr>
            <p:nvPr/>
          </p:nvSpPr>
          <p:spPr bwMode="auto">
            <a:xfrm flipH="1">
              <a:off x="2928" y="2638"/>
              <a:ext cx="0" cy="144"/>
            </a:xfrm>
            <a:prstGeom prst="line">
              <a:avLst/>
            </a:prstGeom>
            <a:noFill/>
            <a:ln w="9525">
              <a:solidFill>
                <a:schemeClr val="tx1"/>
              </a:solidFill>
              <a:round/>
              <a:headEnd/>
              <a:tailEnd/>
            </a:ln>
          </p:spPr>
          <p:txBody>
            <a:bodyPr wrap="none" anchor="ctr"/>
            <a:lstStyle/>
            <a:p>
              <a:endParaRPr lang="en-US"/>
            </a:p>
          </p:txBody>
        </p:sp>
        <p:sp>
          <p:nvSpPr>
            <p:cNvPr id="14365" name="Line 30"/>
            <p:cNvSpPr>
              <a:spLocks noChangeShapeType="1"/>
            </p:cNvSpPr>
            <p:nvPr/>
          </p:nvSpPr>
          <p:spPr bwMode="auto">
            <a:xfrm flipH="1">
              <a:off x="3120" y="2638"/>
              <a:ext cx="0" cy="144"/>
            </a:xfrm>
            <a:prstGeom prst="line">
              <a:avLst/>
            </a:prstGeom>
            <a:noFill/>
            <a:ln w="9525">
              <a:solidFill>
                <a:schemeClr val="tx1"/>
              </a:solidFill>
              <a:round/>
              <a:headEnd/>
              <a:tailEnd/>
            </a:ln>
          </p:spPr>
          <p:txBody>
            <a:bodyPr wrap="none" anchor="ctr"/>
            <a:lstStyle/>
            <a:p>
              <a:endParaRPr lang="en-US"/>
            </a:p>
          </p:txBody>
        </p:sp>
        <p:sp>
          <p:nvSpPr>
            <p:cNvPr id="14366" name="Line 31"/>
            <p:cNvSpPr>
              <a:spLocks noChangeShapeType="1"/>
            </p:cNvSpPr>
            <p:nvPr/>
          </p:nvSpPr>
          <p:spPr bwMode="auto">
            <a:xfrm flipH="1">
              <a:off x="3312" y="2638"/>
              <a:ext cx="0" cy="144"/>
            </a:xfrm>
            <a:prstGeom prst="line">
              <a:avLst/>
            </a:prstGeom>
            <a:noFill/>
            <a:ln w="9525">
              <a:solidFill>
                <a:schemeClr val="tx1"/>
              </a:solidFill>
              <a:round/>
              <a:headEnd/>
              <a:tailEnd/>
            </a:ln>
          </p:spPr>
          <p:txBody>
            <a:bodyPr wrap="none" anchor="ctr"/>
            <a:lstStyle/>
            <a:p>
              <a:endParaRPr lang="en-US"/>
            </a:p>
          </p:txBody>
        </p:sp>
        <p:sp>
          <p:nvSpPr>
            <p:cNvPr id="14367" name="Line 32"/>
            <p:cNvSpPr>
              <a:spLocks noChangeShapeType="1"/>
            </p:cNvSpPr>
            <p:nvPr/>
          </p:nvSpPr>
          <p:spPr bwMode="auto">
            <a:xfrm flipH="1">
              <a:off x="3456" y="2709"/>
              <a:ext cx="0" cy="144"/>
            </a:xfrm>
            <a:prstGeom prst="line">
              <a:avLst/>
            </a:prstGeom>
            <a:noFill/>
            <a:ln w="9525">
              <a:solidFill>
                <a:schemeClr val="tx1"/>
              </a:solidFill>
              <a:round/>
              <a:headEnd/>
              <a:tailEnd/>
            </a:ln>
          </p:spPr>
          <p:txBody>
            <a:bodyPr wrap="none" anchor="ctr"/>
            <a:lstStyle/>
            <a:p>
              <a:endParaRPr lang="en-US"/>
            </a:p>
          </p:txBody>
        </p:sp>
        <p:sp>
          <p:nvSpPr>
            <p:cNvPr id="14368" name="Text Box 33"/>
            <p:cNvSpPr txBox="1">
              <a:spLocks noChangeArrowheads="1"/>
            </p:cNvSpPr>
            <p:nvPr/>
          </p:nvSpPr>
          <p:spPr bwMode="auto">
            <a:xfrm flipH="1">
              <a:off x="3312" y="2805"/>
              <a:ext cx="201" cy="174"/>
            </a:xfrm>
            <a:prstGeom prst="rect">
              <a:avLst/>
            </a:prstGeom>
            <a:noFill/>
            <a:ln w="9525">
              <a:noFill/>
              <a:miter lim="800000"/>
              <a:headEnd/>
              <a:tailEnd/>
            </a:ln>
          </p:spPr>
          <p:txBody>
            <a:bodyPr wrap="none" anchor="ctr">
              <a:spAutoFit/>
            </a:bodyPr>
            <a:lstStyle/>
            <a:p>
              <a:pPr algn="ctr">
                <a:spcBef>
                  <a:spcPct val="50000"/>
                </a:spcBef>
              </a:pPr>
              <a:r>
                <a:rPr lang="en-US"/>
                <a:t>12</a:t>
              </a:r>
            </a:p>
          </p:txBody>
        </p:sp>
        <p:sp>
          <p:nvSpPr>
            <p:cNvPr id="14369" name="Line 34"/>
            <p:cNvSpPr>
              <a:spLocks noChangeShapeType="1"/>
            </p:cNvSpPr>
            <p:nvPr/>
          </p:nvSpPr>
          <p:spPr bwMode="auto">
            <a:xfrm flipH="1">
              <a:off x="3696" y="2638"/>
              <a:ext cx="0" cy="144"/>
            </a:xfrm>
            <a:prstGeom prst="line">
              <a:avLst/>
            </a:prstGeom>
            <a:noFill/>
            <a:ln w="9525">
              <a:solidFill>
                <a:schemeClr val="tx1"/>
              </a:solidFill>
              <a:round/>
              <a:headEnd/>
              <a:tailEnd/>
            </a:ln>
          </p:spPr>
          <p:txBody>
            <a:bodyPr wrap="none" anchor="ctr"/>
            <a:lstStyle/>
            <a:p>
              <a:endParaRPr lang="en-US"/>
            </a:p>
          </p:txBody>
        </p:sp>
        <p:sp>
          <p:nvSpPr>
            <p:cNvPr id="14370" name="Line 35"/>
            <p:cNvSpPr>
              <a:spLocks noChangeShapeType="1"/>
            </p:cNvSpPr>
            <p:nvPr/>
          </p:nvSpPr>
          <p:spPr bwMode="auto">
            <a:xfrm flipH="1">
              <a:off x="3888" y="2638"/>
              <a:ext cx="0" cy="144"/>
            </a:xfrm>
            <a:prstGeom prst="line">
              <a:avLst/>
            </a:prstGeom>
            <a:noFill/>
            <a:ln w="9525">
              <a:solidFill>
                <a:schemeClr val="tx1"/>
              </a:solidFill>
              <a:round/>
              <a:headEnd/>
              <a:tailEnd/>
            </a:ln>
          </p:spPr>
          <p:txBody>
            <a:bodyPr wrap="none" anchor="ctr"/>
            <a:lstStyle/>
            <a:p>
              <a:endParaRPr lang="en-US"/>
            </a:p>
          </p:txBody>
        </p:sp>
        <p:sp>
          <p:nvSpPr>
            <p:cNvPr id="14371" name="Line 36"/>
            <p:cNvSpPr>
              <a:spLocks noChangeShapeType="1"/>
            </p:cNvSpPr>
            <p:nvPr/>
          </p:nvSpPr>
          <p:spPr bwMode="auto">
            <a:xfrm flipH="1">
              <a:off x="4080" y="2638"/>
              <a:ext cx="0" cy="144"/>
            </a:xfrm>
            <a:prstGeom prst="line">
              <a:avLst/>
            </a:prstGeom>
            <a:noFill/>
            <a:ln w="9525">
              <a:solidFill>
                <a:schemeClr val="tx1"/>
              </a:solidFill>
              <a:round/>
              <a:headEnd/>
              <a:tailEnd/>
            </a:ln>
          </p:spPr>
          <p:txBody>
            <a:bodyPr wrap="none" anchor="ctr"/>
            <a:lstStyle/>
            <a:p>
              <a:endParaRPr lang="en-US"/>
            </a:p>
          </p:txBody>
        </p:sp>
      </p:gr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96F8B64-D999-4CA6-9153-1D27F5AA78F5}"/>
                  </a:ext>
                </a:extLst>
              </p14:cNvPr>
              <p14:cNvContentPartPr/>
              <p14:nvPr/>
            </p14:nvContentPartPr>
            <p14:xfrm>
              <a:off x="6452440" y="1954760"/>
              <a:ext cx="10080" cy="63360"/>
            </p14:xfrm>
          </p:contentPart>
        </mc:Choice>
        <mc:Fallback xmlns="">
          <p:pic>
            <p:nvPicPr>
              <p:cNvPr id="5" name="Ink 4">
                <a:extLst>
                  <a:ext uri="{FF2B5EF4-FFF2-40B4-BE49-F238E27FC236}">
                    <a16:creationId xmlns:a16="http://schemas.microsoft.com/office/drawing/2014/main" id="{796F8B64-D999-4CA6-9153-1D27F5AA78F5}"/>
                  </a:ext>
                </a:extLst>
              </p:cNvPr>
              <p:cNvPicPr/>
              <p:nvPr/>
            </p:nvPicPr>
            <p:blipFill>
              <a:blip r:embed="rId5"/>
              <a:stretch>
                <a:fillRect/>
              </a:stretch>
            </p:blipFill>
            <p:spPr>
              <a:xfrm>
                <a:off x="6443440" y="1945760"/>
                <a:ext cx="277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20C773C5-D2B4-445B-A0AA-97F0384D833D}"/>
                  </a:ext>
                </a:extLst>
              </p14:cNvPr>
              <p14:cNvContentPartPr/>
              <p14:nvPr/>
            </p14:nvContentPartPr>
            <p14:xfrm>
              <a:off x="3111280" y="6061280"/>
              <a:ext cx="229680" cy="10440"/>
            </p14:xfrm>
          </p:contentPart>
        </mc:Choice>
        <mc:Fallback xmlns="">
          <p:pic>
            <p:nvPicPr>
              <p:cNvPr id="20" name="Ink 19">
                <a:extLst>
                  <a:ext uri="{FF2B5EF4-FFF2-40B4-BE49-F238E27FC236}">
                    <a16:creationId xmlns:a16="http://schemas.microsoft.com/office/drawing/2014/main" id="{20C773C5-D2B4-445B-A0AA-97F0384D833D}"/>
                  </a:ext>
                </a:extLst>
              </p:cNvPr>
              <p:cNvPicPr/>
              <p:nvPr/>
            </p:nvPicPr>
            <p:blipFill>
              <a:blip r:embed="rId9"/>
              <a:stretch>
                <a:fillRect/>
              </a:stretch>
            </p:blipFill>
            <p:spPr>
              <a:xfrm>
                <a:off x="3102640" y="6052640"/>
                <a:ext cx="247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C7E6B626-E44C-43B3-8998-1AA18889AF39}"/>
                  </a:ext>
                </a:extLst>
              </p14:cNvPr>
              <p14:cNvContentPartPr/>
              <p14:nvPr/>
            </p14:nvContentPartPr>
            <p14:xfrm>
              <a:off x="5943040" y="4144640"/>
              <a:ext cx="8640" cy="11160"/>
            </p14:xfrm>
          </p:contentPart>
        </mc:Choice>
        <mc:Fallback xmlns="">
          <p:pic>
            <p:nvPicPr>
              <p:cNvPr id="27" name="Ink 26">
                <a:extLst>
                  <a:ext uri="{FF2B5EF4-FFF2-40B4-BE49-F238E27FC236}">
                    <a16:creationId xmlns:a16="http://schemas.microsoft.com/office/drawing/2014/main" id="{C7E6B626-E44C-43B3-8998-1AA18889AF39}"/>
                  </a:ext>
                </a:extLst>
              </p:cNvPr>
              <p:cNvPicPr/>
              <p:nvPr/>
            </p:nvPicPr>
            <p:blipFill>
              <a:blip r:embed="rId11"/>
              <a:stretch>
                <a:fillRect/>
              </a:stretch>
            </p:blipFill>
            <p:spPr>
              <a:xfrm>
                <a:off x="5934040" y="4136000"/>
                <a:ext cx="26280" cy="28800"/>
              </a:xfrm>
              <a:prstGeom prst="rect">
                <a:avLst/>
              </a:prstGeom>
            </p:spPr>
          </p:pic>
        </mc:Fallback>
      </mc:AlternateContent>
      <p:grpSp>
        <p:nvGrpSpPr>
          <p:cNvPr id="49" name="Group 48">
            <a:extLst>
              <a:ext uri="{FF2B5EF4-FFF2-40B4-BE49-F238E27FC236}">
                <a16:creationId xmlns:a16="http://schemas.microsoft.com/office/drawing/2014/main" id="{F9BE56FC-C87E-462C-AAA0-47649CFD2556}"/>
              </a:ext>
            </a:extLst>
          </p:cNvPr>
          <p:cNvGrpSpPr/>
          <p:nvPr/>
        </p:nvGrpSpPr>
        <p:grpSpPr>
          <a:xfrm>
            <a:off x="7108000" y="5462960"/>
            <a:ext cx="69840" cy="163800"/>
            <a:chOff x="7108000" y="5462960"/>
            <a:chExt cx="69840" cy="163800"/>
          </a:xfrm>
        </p:grpSpPr>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CF3D1C5F-5B29-4471-8F6D-852C9AE61313}"/>
                    </a:ext>
                  </a:extLst>
                </p14:cNvPr>
                <p14:cNvContentPartPr/>
                <p14:nvPr/>
              </p14:nvContentPartPr>
              <p14:xfrm>
                <a:off x="7108000" y="5612720"/>
                <a:ext cx="14040" cy="14040"/>
              </p14:xfrm>
            </p:contentPart>
          </mc:Choice>
          <mc:Fallback xmlns="">
            <p:pic>
              <p:nvPicPr>
                <p:cNvPr id="45" name="Ink 44">
                  <a:extLst>
                    <a:ext uri="{FF2B5EF4-FFF2-40B4-BE49-F238E27FC236}">
                      <a16:creationId xmlns:a16="http://schemas.microsoft.com/office/drawing/2014/main" id="{CF3D1C5F-5B29-4471-8F6D-852C9AE61313}"/>
                    </a:ext>
                  </a:extLst>
                </p:cNvPr>
                <p:cNvPicPr/>
                <p:nvPr/>
              </p:nvPicPr>
              <p:blipFill>
                <a:blip r:embed="rId11"/>
                <a:stretch>
                  <a:fillRect/>
                </a:stretch>
              </p:blipFill>
              <p:spPr>
                <a:xfrm>
                  <a:off x="7099360" y="5604080"/>
                  <a:ext cx="316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7" name="Ink 46">
                  <a:extLst>
                    <a:ext uri="{FF2B5EF4-FFF2-40B4-BE49-F238E27FC236}">
                      <a16:creationId xmlns:a16="http://schemas.microsoft.com/office/drawing/2014/main" id="{3C1DB6F8-B78B-4FD2-A5BC-8C4BC35B9458}"/>
                    </a:ext>
                  </a:extLst>
                </p14:cNvPr>
                <p14:cNvContentPartPr/>
                <p14:nvPr/>
              </p14:nvContentPartPr>
              <p14:xfrm>
                <a:off x="7120600" y="5462960"/>
                <a:ext cx="5400" cy="24840"/>
              </p14:xfrm>
            </p:contentPart>
          </mc:Choice>
          <mc:Fallback xmlns="">
            <p:pic>
              <p:nvPicPr>
                <p:cNvPr id="47" name="Ink 46">
                  <a:extLst>
                    <a:ext uri="{FF2B5EF4-FFF2-40B4-BE49-F238E27FC236}">
                      <a16:creationId xmlns:a16="http://schemas.microsoft.com/office/drawing/2014/main" id="{3C1DB6F8-B78B-4FD2-A5BC-8C4BC35B9458}"/>
                    </a:ext>
                  </a:extLst>
                </p:cNvPr>
                <p:cNvPicPr/>
                <p:nvPr/>
              </p:nvPicPr>
              <p:blipFill>
                <a:blip r:embed="rId26"/>
                <a:stretch>
                  <a:fillRect/>
                </a:stretch>
              </p:blipFill>
              <p:spPr>
                <a:xfrm>
                  <a:off x="7111960" y="5454320"/>
                  <a:ext cx="230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Ink 47">
                  <a:extLst>
                    <a:ext uri="{FF2B5EF4-FFF2-40B4-BE49-F238E27FC236}">
                      <a16:creationId xmlns:a16="http://schemas.microsoft.com/office/drawing/2014/main" id="{5A70948F-DB61-4484-9D5F-38245176F8D5}"/>
                    </a:ext>
                  </a:extLst>
                </p14:cNvPr>
                <p14:cNvContentPartPr/>
                <p14:nvPr/>
              </p14:nvContentPartPr>
              <p14:xfrm>
                <a:off x="7133200" y="5496080"/>
                <a:ext cx="44640" cy="6840"/>
              </p14:xfrm>
            </p:contentPart>
          </mc:Choice>
          <mc:Fallback xmlns="">
            <p:pic>
              <p:nvPicPr>
                <p:cNvPr id="48" name="Ink 47">
                  <a:extLst>
                    <a:ext uri="{FF2B5EF4-FFF2-40B4-BE49-F238E27FC236}">
                      <a16:creationId xmlns:a16="http://schemas.microsoft.com/office/drawing/2014/main" id="{5A70948F-DB61-4484-9D5F-38245176F8D5}"/>
                    </a:ext>
                  </a:extLst>
                </p:cNvPr>
                <p:cNvPicPr/>
                <p:nvPr/>
              </p:nvPicPr>
              <p:blipFill>
                <a:blip r:embed="rId28"/>
                <a:stretch>
                  <a:fillRect/>
                </a:stretch>
              </p:blipFill>
              <p:spPr>
                <a:xfrm>
                  <a:off x="7124560" y="5487440"/>
                  <a:ext cx="62280" cy="24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14376" name="Ink 14375">
                <a:extLst>
                  <a:ext uri="{FF2B5EF4-FFF2-40B4-BE49-F238E27FC236}">
                    <a16:creationId xmlns:a16="http://schemas.microsoft.com/office/drawing/2014/main" id="{EFCDD1AF-B56D-4BEA-8F95-9D7219CD77EC}"/>
                  </a:ext>
                </a:extLst>
              </p14:cNvPr>
              <p14:cNvContentPartPr/>
              <p14:nvPr/>
            </p14:nvContentPartPr>
            <p14:xfrm>
              <a:off x="9284920" y="6008360"/>
              <a:ext cx="15840" cy="6480"/>
            </p14:xfrm>
          </p:contentPart>
        </mc:Choice>
        <mc:Fallback xmlns="">
          <p:pic>
            <p:nvPicPr>
              <p:cNvPr id="14376" name="Ink 14375">
                <a:extLst>
                  <a:ext uri="{FF2B5EF4-FFF2-40B4-BE49-F238E27FC236}">
                    <a16:creationId xmlns:a16="http://schemas.microsoft.com/office/drawing/2014/main" id="{EFCDD1AF-B56D-4BEA-8F95-9D7219CD77EC}"/>
                  </a:ext>
                </a:extLst>
              </p:cNvPr>
              <p:cNvPicPr/>
              <p:nvPr/>
            </p:nvPicPr>
            <p:blipFill>
              <a:blip r:embed="rId30"/>
              <a:stretch>
                <a:fillRect/>
              </a:stretch>
            </p:blipFill>
            <p:spPr>
              <a:xfrm>
                <a:off x="9275920" y="5999720"/>
                <a:ext cx="334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4377" name="Ink 14376">
                <a:extLst>
                  <a:ext uri="{FF2B5EF4-FFF2-40B4-BE49-F238E27FC236}">
                    <a16:creationId xmlns:a16="http://schemas.microsoft.com/office/drawing/2014/main" id="{A67E498E-0A71-4F28-8B18-2669384F2C1A}"/>
                  </a:ext>
                </a:extLst>
              </p14:cNvPr>
              <p14:cNvContentPartPr/>
              <p14:nvPr/>
            </p14:nvContentPartPr>
            <p14:xfrm>
              <a:off x="9406960" y="5746640"/>
              <a:ext cx="18000" cy="50760"/>
            </p14:xfrm>
          </p:contentPart>
        </mc:Choice>
        <mc:Fallback xmlns="">
          <p:pic>
            <p:nvPicPr>
              <p:cNvPr id="14377" name="Ink 14376">
                <a:extLst>
                  <a:ext uri="{FF2B5EF4-FFF2-40B4-BE49-F238E27FC236}">
                    <a16:creationId xmlns:a16="http://schemas.microsoft.com/office/drawing/2014/main" id="{A67E498E-0A71-4F28-8B18-2669384F2C1A}"/>
                  </a:ext>
                </a:extLst>
              </p:cNvPr>
              <p:cNvPicPr/>
              <p:nvPr/>
            </p:nvPicPr>
            <p:blipFill>
              <a:blip r:embed="rId32"/>
              <a:stretch>
                <a:fillRect/>
              </a:stretch>
            </p:blipFill>
            <p:spPr>
              <a:xfrm>
                <a:off x="9397960" y="5738000"/>
                <a:ext cx="356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374" name="Ink 14373">
                <a:extLst>
                  <a:ext uri="{FF2B5EF4-FFF2-40B4-BE49-F238E27FC236}">
                    <a16:creationId xmlns:a16="http://schemas.microsoft.com/office/drawing/2014/main" id="{7C6D1F1A-54BF-451F-A50D-50A74D91FCF1}"/>
                  </a:ext>
                </a:extLst>
              </p14:cNvPr>
              <p14:cNvContentPartPr/>
              <p14:nvPr/>
            </p14:nvContentPartPr>
            <p14:xfrm>
              <a:off x="9318040" y="3157880"/>
              <a:ext cx="8640" cy="34920"/>
            </p14:xfrm>
          </p:contentPart>
        </mc:Choice>
        <mc:Fallback xmlns="">
          <p:pic>
            <p:nvPicPr>
              <p:cNvPr id="14374" name="Ink 14373">
                <a:extLst>
                  <a:ext uri="{FF2B5EF4-FFF2-40B4-BE49-F238E27FC236}">
                    <a16:creationId xmlns:a16="http://schemas.microsoft.com/office/drawing/2014/main" id="{7C6D1F1A-54BF-451F-A50D-50A74D91FCF1}"/>
                  </a:ext>
                </a:extLst>
              </p:cNvPr>
              <p:cNvPicPr/>
              <p:nvPr/>
            </p:nvPicPr>
            <p:blipFill>
              <a:blip r:embed="rId34"/>
              <a:stretch>
                <a:fillRect/>
              </a:stretch>
            </p:blipFill>
            <p:spPr>
              <a:xfrm>
                <a:off x="9309400" y="3149240"/>
                <a:ext cx="26280" cy="52560"/>
              </a:xfrm>
              <a:prstGeom prst="rect">
                <a:avLst/>
              </a:prstGeom>
            </p:spPr>
          </p:pic>
        </mc:Fallback>
      </mc:AlternateContent>
      <p:grpSp>
        <p:nvGrpSpPr>
          <p:cNvPr id="14384" name="Group 14383">
            <a:extLst>
              <a:ext uri="{FF2B5EF4-FFF2-40B4-BE49-F238E27FC236}">
                <a16:creationId xmlns:a16="http://schemas.microsoft.com/office/drawing/2014/main" id="{9F4DD60B-ECF1-482D-BD5C-6775B3052779}"/>
              </a:ext>
            </a:extLst>
          </p:cNvPr>
          <p:cNvGrpSpPr/>
          <p:nvPr/>
        </p:nvGrpSpPr>
        <p:grpSpPr>
          <a:xfrm>
            <a:off x="8729440" y="2399720"/>
            <a:ext cx="890640" cy="1653120"/>
            <a:chOff x="8729440" y="2399720"/>
            <a:chExt cx="890640" cy="1653120"/>
          </a:xfrm>
        </p:grpSpPr>
        <mc:AlternateContent xmlns:mc="http://schemas.openxmlformats.org/markup-compatibility/2006" xmlns:p14="http://schemas.microsoft.com/office/powerpoint/2010/main">
          <mc:Choice Requires="p14">
            <p:contentPart p14:bwMode="auto" r:id="rId35">
              <p14:nvContentPartPr>
                <p14:cNvPr id="15" name="Ink 14">
                  <a:extLst>
                    <a:ext uri="{FF2B5EF4-FFF2-40B4-BE49-F238E27FC236}">
                      <a16:creationId xmlns:a16="http://schemas.microsoft.com/office/drawing/2014/main" id="{74EC9E10-2964-4F90-8FA3-2C809E8A56ED}"/>
                    </a:ext>
                  </a:extLst>
                </p14:cNvPr>
                <p14:cNvContentPartPr/>
                <p14:nvPr/>
              </p14:nvContentPartPr>
              <p14:xfrm>
                <a:off x="8729440" y="2399720"/>
                <a:ext cx="14040" cy="11520"/>
              </p14:xfrm>
            </p:contentPart>
          </mc:Choice>
          <mc:Fallback xmlns="">
            <p:pic>
              <p:nvPicPr>
                <p:cNvPr id="15" name="Ink 14">
                  <a:extLst>
                    <a:ext uri="{FF2B5EF4-FFF2-40B4-BE49-F238E27FC236}">
                      <a16:creationId xmlns:a16="http://schemas.microsoft.com/office/drawing/2014/main" id="{74EC9E10-2964-4F90-8FA3-2C809E8A56ED}"/>
                    </a:ext>
                  </a:extLst>
                </p:cNvPr>
                <p:cNvPicPr/>
                <p:nvPr/>
              </p:nvPicPr>
              <p:blipFill>
                <a:blip r:embed="rId11"/>
                <a:stretch>
                  <a:fillRect/>
                </a:stretch>
              </p:blipFill>
              <p:spPr>
                <a:xfrm>
                  <a:off x="8720440" y="2391080"/>
                  <a:ext cx="316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383" name="Ink 14382">
                  <a:extLst>
                    <a:ext uri="{FF2B5EF4-FFF2-40B4-BE49-F238E27FC236}">
                      <a16:creationId xmlns:a16="http://schemas.microsoft.com/office/drawing/2014/main" id="{8795764B-8362-4D9F-9443-3C8F5A252287}"/>
                    </a:ext>
                  </a:extLst>
                </p14:cNvPr>
                <p14:cNvContentPartPr/>
                <p14:nvPr/>
              </p14:nvContentPartPr>
              <p14:xfrm>
                <a:off x="9602080" y="4040240"/>
                <a:ext cx="18000" cy="12600"/>
              </p14:xfrm>
            </p:contentPart>
          </mc:Choice>
          <mc:Fallback xmlns="">
            <p:pic>
              <p:nvPicPr>
                <p:cNvPr id="14383" name="Ink 14382">
                  <a:extLst>
                    <a:ext uri="{FF2B5EF4-FFF2-40B4-BE49-F238E27FC236}">
                      <a16:creationId xmlns:a16="http://schemas.microsoft.com/office/drawing/2014/main" id="{8795764B-8362-4D9F-9443-3C8F5A252287}"/>
                    </a:ext>
                  </a:extLst>
                </p:cNvPr>
                <p:cNvPicPr/>
                <p:nvPr/>
              </p:nvPicPr>
              <p:blipFill>
                <a:blip r:embed="rId37"/>
                <a:stretch>
                  <a:fillRect/>
                </a:stretch>
              </p:blipFill>
              <p:spPr>
                <a:xfrm>
                  <a:off x="9593440" y="4031600"/>
                  <a:ext cx="35640" cy="30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14385" name="Ink 14384">
                <a:extLst>
                  <a:ext uri="{FF2B5EF4-FFF2-40B4-BE49-F238E27FC236}">
                    <a16:creationId xmlns:a16="http://schemas.microsoft.com/office/drawing/2014/main" id="{DDE6DD07-A306-44B3-A7A1-E0E63824142E}"/>
                  </a:ext>
                </a:extLst>
              </p14:cNvPr>
              <p14:cNvContentPartPr/>
              <p14:nvPr/>
            </p14:nvContentPartPr>
            <p14:xfrm>
              <a:off x="9197800" y="6216080"/>
              <a:ext cx="27720" cy="5400"/>
            </p14:xfrm>
          </p:contentPart>
        </mc:Choice>
        <mc:Fallback xmlns="">
          <p:pic>
            <p:nvPicPr>
              <p:cNvPr id="14385" name="Ink 14384">
                <a:extLst>
                  <a:ext uri="{FF2B5EF4-FFF2-40B4-BE49-F238E27FC236}">
                    <a16:creationId xmlns:a16="http://schemas.microsoft.com/office/drawing/2014/main" id="{DDE6DD07-A306-44B3-A7A1-E0E63824142E}"/>
                  </a:ext>
                </a:extLst>
              </p:cNvPr>
              <p:cNvPicPr/>
              <p:nvPr/>
            </p:nvPicPr>
            <p:blipFill>
              <a:blip r:embed="rId39"/>
              <a:stretch>
                <a:fillRect/>
              </a:stretch>
            </p:blipFill>
            <p:spPr>
              <a:xfrm>
                <a:off x="9189160" y="6207440"/>
                <a:ext cx="45360" cy="2304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a:t>Example of Preemptive SJF</a:t>
            </a:r>
          </a:p>
        </p:txBody>
      </p:sp>
      <p:sp>
        <p:nvSpPr>
          <p:cNvPr id="15363" name="Rectangle 36"/>
          <p:cNvSpPr>
            <a:spLocks noGrp="1" noChangeArrowheads="1"/>
          </p:cNvSpPr>
          <p:nvPr>
            <p:ph type="body" idx="1"/>
          </p:nvPr>
        </p:nvSpPr>
        <p:spPr>
          <a:noFill/>
        </p:spPr>
        <p:txBody>
          <a:bodyPr/>
          <a:lstStyle/>
          <a:p>
            <a:pPr>
              <a:buNone/>
              <a:tabLst>
                <a:tab pos="2290421" algn="ctr"/>
                <a:tab pos="4648875" algn="ctr"/>
                <a:tab pos="7347490" algn="ctr"/>
              </a:tabLst>
            </a:pPr>
            <a:r>
              <a:rPr lang="en-US" sz="2600" dirty="0"/>
              <a:t>		</a:t>
            </a:r>
            <a:r>
              <a:rPr lang="en-US" sz="2600" u="sng" dirty="0"/>
              <a:t>Process	Arrival Time</a:t>
            </a:r>
            <a:r>
              <a:rPr lang="en-US" sz="2600" dirty="0"/>
              <a:t>	</a:t>
            </a:r>
            <a:r>
              <a:rPr lang="en-US" sz="2600" u="sng" dirty="0"/>
              <a:t>Burst Time</a:t>
            </a:r>
            <a:endParaRPr lang="en-US" sz="2600" dirty="0"/>
          </a:p>
          <a:p>
            <a:pPr>
              <a:buNone/>
              <a:tabLst>
                <a:tab pos="2290421" algn="ctr"/>
                <a:tab pos="4648875" algn="ctr"/>
                <a:tab pos="7347490" algn="ctr"/>
              </a:tabLst>
            </a:pPr>
            <a:r>
              <a:rPr lang="en-US" sz="2600" dirty="0"/>
              <a:t>		</a:t>
            </a:r>
            <a:r>
              <a:rPr lang="en-US" sz="2600" i="1" dirty="0"/>
              <a:t>P</a:t>
            </a:r>
            <a:r>
              <a:rPr lang="en-US" sz="2600" i="1" baseline="-25000" dirty="0"/>
              <a:t>1</a:t>
            </a:r>
            <a:r>
              <a:rPr lang="en-US" sz="2600" dirty="0"/>
              <a:t>	0.0	7</a:t>
            </a:r>
          </a:p>
          <a:p>
            <a:pPr>
              <a:buNone/>
              <a:tabLst>
                <a:tab pos="2290421" algn="ctr"/>
                <a:tab pos="4648875" algn="ctr"/>
                <a:tab pos="7347490" algn="ctr"/>
              </a:tabLst>
            </a:pPr>
            <a:r>
              <a:rPr lang="en-US" sz="2600" dirty="0"/>
              <a:t>		 </a:t>
            </a:r>
            <a:r>
              <a:rPr lang="en-US" sz="2600" i="1" dirty="0"/>
              <a:t>P</a:t>
            </a:r>
            <a:r>
              <a:rPr lang="en-US" sz="2600" i="1" baseline="-25000" dirty="0"/>
              <a:t>2	</a:t>
            </a:r>
            <a:r>
              <a:rPr lang="en-US" sz="2600" dirty="0"/>
              <a:t>2.0	4</a:t>
            </a:r>
          </a:p>
          <a:p>
            <a:pPr>
              <a:buNone/>
              <a:tabLst>
                <a:tab pos="2290421" algn="ctr"/>
                <a:tab pos="4648875" algn="ctr"/>
                <a:tab pos="7347490" algn="ctr"/>
              </a:tabLst>
            </a:pPr>
            <a:r>
              <a:rPr lang="en-US" sz="2600" dirty="0"/>
              <a:t>		 </a:t>
            </a:r>
            <a:r>
              <a:rPr lang="en-US" sz="2600" i="1" dirty="0"/>
              <a:t>P</a:t>
            </a:r>
            <a:r>
              <a:rPr lang="en-US" sz="2600" i="1" baseline="-25000" dirty="0"/>
              <a:t>3</a:t>
            </a:r>
            <a:r>
              <a:rPr lang="en-US" sz="2600" dirty="0"/>
              <a:t>	4.0	1</a:t>
            </a:r>
          </a:p>
          <a:p>
            <a:pPr>
              <a:buNone/>
              <a:tabLst>
                <a:tab pos="2290421" algn="ctr"/>
                <a:tab pos="4648875" algn="ctr"/>
                <a:tab pos="7347490" algn="ctr"/>
              </a:tabLst>
            </a:pPr>
            <a:r>
              <a:rPr lang="en-US" sz="2600" dirty="0"/>
              <a:t>		 </a:t>
            </a:r>
            <a:r>
              <a:rPr lang="en-US" sz="2600" i="1" dirty="0"/>
              <a:t>P</a:t>
            </a:r>
            <a:r>
              <a:rPr lang="en-US" sz="2600" i="1" baseline="-25000" dirty="0"/>
              <a:t>4</a:t>
            </a:r>
            <a:r>
              <a:rPr lang="en-US" sz="2600" dirty="0"/>
              <a:t>	 5.0           	4</a:t>
            </a:r>
          </a:p>
          <a:p>
            <a:pPr>
              <a:tabLst>
                <a:tab pos="2290421" algn="ctr"/>
                <a:tab pos="4648875" algn="ctr"/>
                <a:tab pos="7347490" algn="ctr"/>
              </a:tabLst>
            </a:pPr>
            <a:endParaRPr lang="en-US" sz="2600" dirty="0"/>
          </a:p>
          <a:p>
            <a:pPr>
              <a:tabLst>
                <a:tab pos="2290421" algn="ctr"/>
                <a:tab pos="4648875" algn="ctr"/>
                <a:tab pos="7347490" algn="ctr"/>
              </a:tabLst>
            </a:pPr>
            <a:r>
              <a:rPr lang="en-US" sz="2600" dirty="0"/>
              <a:t>SJF (preemptive)</a:t>
            </a:r>
          </a:p>
          <a:p>
            <a:pPr>
              <a:tabLst>
                <a:tab pos="2290421" algn="ctr"/>
                <a:tab pos="4648875" algn="ctr"/>
                <a:tab pos="7347490" algn="ctr"/>
              </a:tabLst>
            </a:pPr>
            <a:endParaRPr lang="en-US" sz="2600" dirty="0"/>
          </a:p>
          <a:p>
            <a:pPr>
              <a:tabLst>
                <a:tab pos="2290421" algn="ctr"/>
                <a:tab pos="4648875" algn="ctr"/>
                <a:tab pos="7347490" algn="ctr"/>
              </a:tabLst>
            </a:pPr>
            <a:endParaRPr lang="en-US" sz="2600" dirty="0"/>
          </a:p>
          <a:p>
            <a:pPr>
              <a:tabLst>
                <a:tab pos="2290421" algn="ctr"/>
                <a:tab pos="4648875" algn="ctr"/>
                <a:tab pos="7347490" algn="ctr"/>
              </a:tabLst>
            </a:pPr>
            <a:endParaRPr lang="en-US" sz="2600" dirty="0"/>
          </a:p>
          <a:p>
            <a:pPr>
              <a:tabLst>
                <a:tab pos="2290421" algn="ctr"/>
                <a:tab pos="4648875" algn="ctr"/>
                <a:tab pos="7347490" algn="ctr"/>
              </a:tabLst>
            </a:pPr>
            <a:endParaRPr lang="en-US" sz="2600" dirty="0"/>
          </a:p>
          <a:p>
            <a:pPr>
              <a:tabLst>
                <a:tab pos="2290421" algn="ctr"/>
                <a:tab pos="4648875" algn="ctr"/>
                <a:tab pos="7347490" algn="ctr"/>
              </a:tabLst>
            </a:pPr>
            <a:r>
              <a:rPr lang="en-US" sz="2600" dirty="0"/>
              <a:t>Average waiting time = (9 + 1 + 0 +2)/4 = 3</a:t>
            </a:r>
            <a:endParaRPr lang="en-US" sz="2600" i="1" baseline="-25000" dirty="0"/>
          </a:p>
        </p:txBody>
      </p:sp>
      <p:grpSp>
        <p:nvGrpSpPr>
          <p:cNvPr id="2" name="Group 74"/>
          <p:cNvGrpSpPr>
            <a:grpSpLocks/>
          </p:cNvGrpSpPr>
          <p:nvPr/>
        </p:nvGrpSpPr>
        <p:grpSpPr bwMode="auto">
          <a:xfrm>
            <a:off x="2137410" y="5575301"/>
            <a:ext cx="8708231" cy="1485901"/>
            <a:chOff x="864" y="2364"/>
            <a:chExt cx="3657" cy="702"/>
          </a:xfrm>
        </p:grpSpPr>
        <p:sp>
          <p:nvSpPr>
            <p:cNvPr id="15365"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66" name="Text Box 38"/>
            <p:cNvSpPr txBox="1">
              <a:spLocks noChangeArrowheads="1"/>
            </p:cNvSpPr>
            <p:nvPr/>
          </p:nvSpPr>
          <p:spPr bwMode="auto">
            <a:xfrm flipH="1">
              <a:off x="1008" y="2412"/>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15367" name="Text Box 39"/>
            <p:cNvSpPr txBox="1">
              <a:spLocks noChangeArrowheads="1"/>
            </p:cNvSpPr>
            <p:nvPr/>
          </p:nvSpPr>
          <p:spPr bwMode="auto">
            <a:xfrm flipH="1">
              <a:off x="1824" y="2412"/>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15368" name="Text Box 40"/>
            <p:cNvSpPr txBox="1">
              <a:spLocks noChangeArrowheads="1"/>
            </p:cNvSpPr>
            <p:nvPr/>
          </p:nvSpPr>
          <p:spPr bwMode="auto">
            <a:xfrm flipH="1">
              <a:off x="1488" y="2412"/>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15369" name="Line 41"/>
            <p:cNvSpPr>
              <a:spLocks noChangeShapeType="1"/>
            </p:cNvSpPr>
            <p:nvPr/>
          </p:nvSpPr>
          <p:spPr bwMode="auto">
            <a:xfrm flipH="1">
              <a:off x="4452" y="2748"/>
              <a:ext cx="0" cy="144"/>
            </a:xfrm>
            <a:prstGeom prst="line">
              <a:avLst/>
            </a:prstGeom>
            <a:noFill/>
            <a:ln w="9525">
              <a:solidFill>
                <a:schemeClr val="tx1"/>
              </a:solidFill>
              <a:round/>
              <a:headEnd/>
              <a:tailEnd/>
            </a:ln>
          </p:spPr>
          <p:txBody>
            <a:bodyPr wrap="none" anchor="ctr"/>
            <a:lstStyle/>
            <a:p>
              <a:endParaRPr lang="en-US"/>
            </a:p>
          </p:txBody>
        </p:sp>
        <p:sp>
          <p:nvSpPr>
            <p:cNvPr id="15370" name="Line 42"/>
            <p:cNvSpPr>
              <a:spLocks noChangeShapeType="1"/>
            </p:cNvSpPr>
            <p:nvPr/>
          </p:nvSpPr>
          <p:spPr bwMode="auto">
            <a:xfrm flipH="1">
              <a:off x="960" y="2757"/>
              <a:ext cx="0" cy="144"/>
            </a:xfrm>
            <a:prstGeom prst="line">
              <a:avLst/>
            </a:prstGeom>
            <a:noFill/>
            <a:ln w="9525">
              <a:solidFill>
                <a:schemeClr val="tx1"/>
              </a:solidFill>
              <a:round/>
              <a:headEnd/>
              <a:tailEnd/>
            </a:ln>
          </p:spPr>
          <p:txBody>
            <a:bodyPr wrap="none" anchor="ctr"/>
            <a:lstStyle/>
            <a:p>
              <a:endParaRPr lang="en-US"/>
            </a:p>
          </p:txBody>
        </p:sp>
        <p:sp>
          <p:nvSpPr>
            <p:cNvPr id="15371"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15372" name="Line 44"/>
            <p:cNvSpPr>
              <a:spLocks noChangeShapeType="1"/>
            </p:cNvSpPr>
            <p:nvPr/>
          </p:nvSpPr>
          <p:spPr bwMode="auto">
            <a:xfrm flipH="1">
              <a:off x="1344" y="2364"/>
              <a:ext cx="0" cy="576"/>
            </a:xfrm>
            <a:prstGeom prst="line">
              <a:avLst/>
            </a:prstGeom>
            <a:noFill/>
            <a:ln w="9525">
              <a:solidFill>
                <a:schemeClr val="tx1"/>
              </a:solidFill>
              <a:round/>
              <a:headEnd/>
              <a:tailEnd/>
            </a:ln>
          </p:spPr>
          <p:txBody>
            <a:bodyPr wrap="none" anchor="ctr"/>
            <a:lstStyle/>
            <a:p>
              <a:endParaRPr lang="en-US"/>
            </a:p>
          </p:txBody>
        </p:sp>
        <p:sp>
          <p:nvSpPr>
            <p:cNvPr id="15373" name="Line 45"/>
            <p:cNvSpPr>
              <a:spLocks noChangeShapeType="1"/>
            </p:cNvSpPr>
            <p:nvPr/>
          </p:nvSpPr>
          <p:spPr bwMode="auto">
            <a:xfrm flipH="1">
              <a:off x="2400" y="2757"/>
              <a:ext cx="0" cy="144"/>
            </a:xfrm>
            <a:prstGeom prst="line">
              <a:avLst/>
            </a:prstGeom>
            <a:noFill/>
            <a:ln w="9525">
              <a:solidFill>
                <a:schemeClr val="tx1"/>
              </a:solidFill>
              <a:round/>
              <a:headEnd/>
              <a:tailEnd/>
            </a:ln>
          </p:spPr>
          <p:txBody>
            <a:bodyPr wrap="none" anchor="ctr"/>
            <a:lstStyle/>
            <a:p>
              <a:endParaRPr lang="en-US"/>
            </a:p>
          </p:txBody>
        </p:sp>
        <p:sp>
          <p:nvSpPr>
            <p:cNvPr id="15374" name="Text Box 47"/>
            <p:cNvSpPr txBox="1">
              <a:spLocks noChangeArrowheads="1"/>
            </p:cNvSpPr>
            <p:nvPr/>
          </p:nvSpPr>
          <p:spPr bwMode="auto">
            <a:xfrm flipH="1">
              <a:off x="1728" y="2892"/>
              <a:ext cx="139" cy="174"/>
            </a:xfrm>
            <a:prstGeom prst="rect">
              <a:avLst/>
            </a:prstGeom>
            <a:noFill/>
            <a:ln w="9525">
              <a:noFill/>
              <a:miter lim="800000"/>
              <a:headEnd/>
              <a:tailEnd/>
            </a:ln>
          </p:spPr>
          <p:txBody>
            <a:bodyPr wrap="none" anchor="ctr">
              <a:spAutoFit/>
            </a:bodyPr>
            <a:lstStyle/>
            <a:p>
              <a:pPr algn="ctr">
                <a:spcBef>
                  <a:spcPct val="50000"/>
                </a:spcBef>
              </a:pPr>
              <a:r>
                <a:rPr lang="en-US"/>
                <a:t>4</a:t>
              </a:r>
            </a:p>
          </p:txBody>
        </p:sp>
        <p:sp>
          <p:nvSpPr>
            <p:cNvPr id="15375" name="Text Box 48"/>
            <p:cNvSpPr txBox="1">
              <a:spLocks noChangeArrowheads="1"/>
            </p:cNvSpPr>
            <p:nvPr/>
          </p:nvSpPr>
          <p:spPr bwMode="auto">
            <a:xfrm flipH="1">
              <a:off x="1248" y="2892"/>
              <a:ext cx="139" cy="174"/>
            </a:xfrm>
            <a:prstGeom prst="rect">
              <a:avLst/>
            </a:prstGeom>
            <a:noFill/>
            <a:ln w="9525">
              <a:noFill/>
              <a:miter lim="800000"/>
              <a:headEnd/>
              <a:tailEnd/>
            </a:ln>
          </p:spPr>
          <p:txBody>
            <a:bodyPr wrap="none" anchor="ctr">
              <a:spAutoFit/>
            </a:bodyPr>
            <a:lstStyle/>
            <a:p>
              <a:pPr algn="ctr">
                <a:spcBef>
                  <a:spcPct val="50000"/>
                </a:spcBef>
              </a:pPr>
              <a:r>
                <a:rPr lang="en-US"/>
                <a:t>2</a:t>
              </a:r>
            </a:p>
          </p:txBody>
        </p:sp>
        <p:sp>
          <p:nvSpPr>
            <p:cNvPr id="15376" name="Text Box 49"/>
            <p:cNvSpPr txBox="1">
              <a:spLocks noChangeArrowheads="1"/>
            </p:cNvSpPr>
            <p:nvPr/>
          </p:nvSpPr>
          <p:spPr bwMode="auto">
            <a:xfrm flipH="1">
              <a:off x="3312" y="2844"/>
              <a:ext cx="201" cy="174"/>
            </a:xfrm>
            <a:prstGeom prst="rect">
              <a:avLst/>
            </a:prstGeom>
            <a:noFill/>
            <a:ln w="9525">
              <a:noFill/>
              <a:miter lim="800000"/>
              <a:headEnd/>
              <a:tailEnd/>
            </a:ln>
          </p:spPr>
          <p:txBody>
            <a:bodyPr wrap="none" anchor="ctr">
              <a:spAutoFit/>
            </a:bodyPr>
            <a:lstStyle/>
            <a:p>
              <a:pPr algn="ctr">
                <a:spcBef>
                  <a:spcPct val="50000"/>
                </a:spcBef>
              </a:pPr>
              <a:r>
                <a:rPr lang="en-US"/>
                <a:t>11</a:t>
              </a:r>
            </a:p>
          </p:txBody>
        </p:sp>
        <p:sp>
          <p:nvSpPr>
            <p:cNvPr id="15377" name="Text Box 50"/>
            <p:cNvSpPr txBox="1">
              <a:spLocks noChangeArrowheads="1"/>
            </p:cNvSpPr>
            <p:nvPr/>
          </p:nvSpPr>
          <p:spPr bwMode="auto">
            <a:xfrm flipH="1">
              <a:off x="864" y="2853"/>
              <a:ext cx="139" cy="174"/>
            </a:xfrm>
            <a:prstGeom prst="rect">
              <a:avLst/>
            </a:prstGeom>
            <a:noFill/>
            <a:ln w="9525">
              <a:noFill/>
              <a:miter lim="800000"/>
              <a:headEnd/>
              <a:tailEnd/>
            </a:ln>
          </p:spPr>
          <p:txBody>
            <a:bodyPr wrap="none" anchor="ctr">
              <a:spAutoFit/>
            </a:bodyPr>
            <a:lstStyle/>
            <a:p>
              <a:pPr algn="ctr">
                <a:spcBef>
                  <a:spcPct val="50000"/>
                </a:spcBef>
              </a:pPr>
              <a:r>
                <a:rPr lang="en-US"/>
                <a:t>0</a:t>
              </a:r>
            </a:p>
          </p:txBody>
        </p:sp>
        <p:sp>
          <p:nvSpPr>
            <p:cNvPr id="15378" name="Text Box 51"/>
            <p:cNvSpPr txBox="1">
              <a:spLocks noChangeArrowheads="1"/>
            </p:cNvSpPr>
            <p:nvPr/>
          </p:nvSpPr>
          <p:spPr bwMode="auto">
            <a:xfrm flipH="1">
              <a:off x="2976" y="2412"/>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4</a:t>
              </a:r>
              <a:endParaRPr lang="en-US"/>
            </a:p>
          </p:txBody>
        </p:sp>
        <p:sp>
          <p:nvSpPr>
            <p:cNvPr id="1537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15380" name="Line 53"/>
            <p:cNvSpPr>
              <a:spLocks noChangeShapeType="1"/>
            </p:cNvSpPr>
            <p:nvPr/>
          </p:nvSpPr>
          <p:spPr bwMode="auto">
            <a:xfrm flipH="1">
              <a:off x="1152" y="2686"/>
              <a:ext cx="0" cy="144"/>
            </a:xfrm>
            <a:prstGeom prst="line">
              <a:avLst/>
            </a:prstGeom>
            <a:noFill/>
            <a:ln w="9525">
              <a:solidFill>
                <a:schemeClr val="tx1"/>
              </a:solidFill>
              <a:round/>
              <a:headEnd/>
              <a:tailEnd/>
            </a:ln>
          </p:spPr>
          <p:txBody>
            <a:bodyPr wrap="none" anchor="ctr"/>
            <a:lstStyle/>
            <a:p>
              <a:endParaRPr lang="en-US"/>
            </a:p>
          </p:txBody>
        </p:sp>
        <p:sp>
          <p:nvSpPr>
            <p:cNvPr id="15381" name="Line 54"/>
            <p:cNvSpPr>
              <a:spLocks noChangeShapeType="1"/>
            </p:cNvSpPr>
            <p:nvPr/>
          </p:nvSpPr>
          <p:spPr bwMode="auto">
            <a:xfrm flipH="1">
              <a:off x="1632" y="2686"/>
              <a:ext cx="0" cy="144"/>
            </a:xfrm>
            <a:prstGeom prst="line">
              <a:avLst/>
            </a:prstGeom>
            <a:noFill/>
            <a:ln w="9525">
              <a:solidFill>
                <a:schemeClr val="tx1"/>
              </a:solidFill>
              <a:round/>
              <a:headEnd/>
              <a:tailEnd/>
            </a:ln>
          </p:spPr>
          <p:txBody>
            <a:bodyPr wrap="none" anchor="ctr"/>
            <a:lstStyle/>
            <a:p>
              <a:endParaRPr lang="en-US"/>
            </a:p>
          </p:txBody>
        </p:sp>
        <p:sp>
          <p:nvSpPr>
            <p:cNvPr id="15382" name="Line 58"/>
            <p:cNvSpPr>
              <a:spLocks noChangeShapeType="1"/>
            </p:cNvSpPr>
            <p:nvPr/>
          </p:nvSpPr>
          <p:spPr bwMode="auto">
            <a:xfrm flipH="1">
              <a:off x="2688" y="2757"/>
              <a:ext cx="0" cy="144"/>
            </a:xfrm>
            <a:prstGeom prst="line">
              <a:avLst/>
            </a:prstGeom>
            <a:noFill/>
            <a:ln w="9525">
              <a:solidFill>
                <a:schemeClr val="tx1"/>
              </a:solidFill>
              <a:round/>
              <a:headEnd/>
              <a:tailEnd/>
            </a:ln>
          </p:spPr>
          <p:txBody>
            <a:bodyPr wrap="none" anchor="ctr"/>
            <a:lstStyle/>
            <a:p>
              <a:endParaRPr lang="en-US"/>
            </a:p>
          </p:txBody>
        </p:sp>
        <p:sp>
          <p:nvSpPr>
            <p:cNvPr id="15383" name="Text Box 59"/>
            <p:cNvSpPr txBox="1">
              <a:spLocks noChangeArrowheads="1"/>
            </p:cNvSpPr>
            <p:nvPr/>
          </p:nvSpPr>
          <p:spPr bwMode="auto">
            <a:xfrm flipH="1">
              <a:off x="2064" y="2892"/>
              <a:ext cx="139" cy="174"/>
            </a:xfrm>
            <a:prstGeom prst="rect">
              <a:avLst/>
            </a:prstGeom>
            <a:noFill/>
            <a:ln w="9525">
              <a:noFill/>
              <a:miter lim="800000"/>
              <a:headEnd/>
              <a:tailEnd/>
            </a:ln>
          </p:spPr>
          <p:txBody>
            <a:bodyPr wrap="none" anchor="ctr">
              <a:spAutoFit/>
            </a:bodyPr>
            <a:lstStyle/>
            <a:p>
              <a:pPr algn="ctr">
                <a:spcBef>
                  <a:spcPct val="50000"/>
                </a:spcBef>
              </a:pPr>
              <a:r>
                <a:rPr lang="en-US"/>
                <a:t>5</a:t>
              </a:r>
            </a:p>
          </p:txBody>
        </p:sp>
        <p:sp>
          <p:nvSpPr>
            <p:cNvPr id="15384" name="Line 60"/>
            <p:cNvSpPr>
              <a:spLocks noChangeShapeType="1"/>
            </p:cNvSpPr>
            <p:nvPr/>
          </p:nvSpPr>
          <p:spPr bwMode="auto">
            <a:xfrm flipH="1">
              <a:off x="2928" y="2686"/>
              <a:ext cx="0" cy="144"/>
            </a:xfrm>
            <a:prstGeom prst="line">
              <a:avLst/>
            </a:prstGeom>
            <a:noFill/>
            <a:ln w="9525">
              <a:solidFill>
                <a:schemeClr val="tx1"/>
              </a:solidFill>
              <a:round/>
              <a:headEnd/>
              <a:tailEnd/>
            </a:ln>
          </p:spPr>
          <p:txBody>
            <a:bodyPr wrap="none" anchor="ctr"/>
            <a:lstStyle/>
            <a:p>
              <a:endParaRPr lang="en-US"/>
            </a:p>
          </p:txBody>
        </p:sp>
        <p:sp>
          <p:nvSpPr>
            <p:cNvPr id="15385" name="Line 61"/>
            <p:cNvSpPr>
              <a:spLocks noChangeShapeType="1"/>
            </p:cNvSpPr>
            <p:nvPr/>
          </p:nvSpPr>
          <p:spPr bwMode="auto">
            <a:xfrm flipH="1">
              <a:off x="3120" y="2686"/>
              <a:ext cx="0" cy="144"/>
            </a:xfrm>
            <a:prstGeom prst="line">
              <a:avLst/>
            </a:prstGeom>
            <a:noFill/>
            <a:ln w="9525">
              <a:solidFill>
                <a:schemeClr val="tx1"/>
              </a:solidFill>
              <a:round/>
              <a:headEnd/>
              <a:tailEnd/>
            </a:ln>
          </p:spPr>
          <p:txBody>
            <a:bodyPr wrap="none" anchor="ctr"/>
            <a:lstStyle/>
            <a:p>
              <a:endParaRPr lang="en-US"/>
            </a:p>
          </p:txBody>
        </p:sp>
        <p:sp>
          <p:nvSpPr>
            <p:cNvPr id="15386" name="Line 62"/>
            <p:cNvSpPr>
              <a:spLocks noChangeShapeType="1"/>
            </p:cNvSpPr>
            <p:nvPr/>
          </p:nvSpPr>
          <p:spPr bwMode="auto">
            <a:xfrm flipH="1">
              <a:off x="3312" y="2686"/>
              <a:ext cx="0" cy="144"/>
            </a:xfrm>
            <a:prstGeom prst="line">
              <a:avLst/>
            </a:prstGeom>
            <a:noFill/>
            <a:ln w="9525">
              <a:solidFill>
                <a:schemeClr val="tx1"/>
              </a:solidFill>
              <a:round/>
              <a:headEnd/>
              <a:tailEnd/>
            </a:ln>
          </p:spPr>
          <p:txBody>
            <a:bodyPr wrap="none" anchor="ctr"/>
            <a:lstStyle/>
            <a:p>
              <a:endParaRPr lang="en-US"/>
            </a:p>
          </p:txBody>
        </p:sp>
        <p:sp>
          <p:nvSpPr>
            <p:cNvPr id="15387" name="Line 63"/>
            <p:cNvSpPr>
              <a:spLocks noChangeShapeType="1"/>
            </p:cNvSpPr>
            <p:nvPr/>
          </p:nvSpPr>
          <p:spPr bwMode="auto">
            <a:xfrm flipH="1">
              <a:off x="3456" y="2757"/>
              <a:ext cx="0" cy="144"/>
            </a:xfrm>
            <a:prstGeom prst="line">
              <a:avLst/>
            </a:prstGeom>
            <a:noFill/>
            <a:ln w="9525">
              <a:solidFill>
                <a:schemeClr val="tx1"/>
              </a:solidFill>
              <a:round/>
              <a:headEnd/>
              <a:tailEnd/>
            </a:ln>
          </p:spPr>
          <p:txBody>
            <a:bodyPr wrap="none" anchor="ctr"/>
            <a:lstStyle/>
            <a:p>
              <a:endParaRPr lang="en-US"/>
            </a:p>
          </p:txBody>
        </p:sp>
        <p:sp>
          <p:nvSpPr>
            <p:cNvPr id="15388" name="Text Box 64"/>
            <p:cNvSpPr txBox="1">
              <a:spLocks noChangeArrowheads="1"/>
            </p:cNvSpPr>
            <p:nvPr/>
          </p:nvSpPr>
          <p:spPr bwMode="auto">
            <a:xfrm flipH="1">
              <a:off x="2592" y="2892"/>
              <a:ext cx="139" cy="174"/>
            </a:xfrm>
            <a:prstGeom prst="rect">
              <a:avLst/>
            </a:prstGeom>
            <a:noFill/>
            <a:ln w="9525">
              <a:noFill/>
              <a:miter lim="800000"/>
              <a:headEnd/>
              <a:tailEnd/>
            </a:ln>
          </p:spPr>
          <p:txBody>
            <a:bodyPr wrap="none" anchor="ctr">
              <a:spAutoFit/>
            </a:bodyPr>
            <a:lstStyle/>
            <a:p>
              <a:pPr algn="ctr">
                <a:spcBef>
                  <a:spcPct val="50000"/>
                </a:spcBef>
              </a:pPr>
              <a:r>
                <a:rPr lang="en-US"/>
                <a:t>7</a:t>
              </a:r>
            </a:p>
          </p:txBody>
        </p:sp>
        <p:sp>
          <p:nvSpPr>
            <p:cNvPr id="15389" name="Line 65"/>
            <p:cNvSpPr>
              <a:spLocks noChangeShapeType="1"/>
            </p:cNvSpPr>
            <p:nvPr/>
          </p:nvSpPr>
          <p:spPr bwMode="auto">
            <a:xfrm flipH="1">
              <a:off x="3696" y="2686"/>
              <a:ext cx="0" cy="144"/>
            </a:xfrm>
            <a:prstGeom prst="line">
              <a:avLst/>
            </a:prstGeom>
            <a:noFill/>
            <a:ln w="9525">
              <a:solidFill>
                <a:schemeClr val="tx1"/>
              </a:solidFill>
              <a:round/>
              <a:headEnd/>
              <a:tailEnd/>
            </a:ln>
          </p:spPr>
          <p:txBody>
            <a:bodyPr wrap="none" anchor="ctr"/>
            <a:lstStyle/>
            <a:p>
              <a:endParaRPr lang="en-US"/>
            </a:p>
          </p:txBody>
        </p:sp>
        <p:sp>
          <p:nvSpPr>
            <p:cNvPr id="15390" name="Line 66"/>
            <p:cNvSpPr>
              <a:spLocks noChangeShapeType="1"/>
            </p:cNvSpPr>
            <p:nvPr/>
          </p:nvSpPr>
          <p:spPr bwMode="auto">
            <a:xfrm flipH="1">
              <a:off x="3888" y="2686"/>
              <a:ext cx="0" cy="144"/>
            </a:xfrm>
            <a:prstGeom prst="line">
              <a:avLst/>
            </a:prstGeom>
            <a:noFill/>
            <a:ln w="9525">
              <a:solidFill>
                <a:schemeClr val="tx1"/>
              </a:solidFill>
              <a:round/>
              <a:headEnd/>
              <a:tailEnd/>
            </a:ln>
          </p:spPr>
          <p:txBody>
            <a:bodyPr wrap="none" anchor="ctr"/>
            <a:lstStyle/>
            <a:p>
              <a:endParaRPr lang="en-US"/>
            </a:p>
          </p:txBody>
        </p:sp>
        <p:sp>
          <p:nvSpPr>
            <p:cNvPr id="15391" name="Line 67"/>
            <p:cNvSpPr>
              <a:spLocks noChangeShapeType="1"/>
            </p:cNvSpPr>
            <p:nvPr/>
          </p:nvSpPr>
          <p:spPr bwMode="auto">
            <a:xfrm flipH="1">
              <a:off x="4080" y="2686"/>
              <a:ext cx="0" cy="144"/>
            </a:xfrm>
            <a:prstGeom prst="line">
              <a:avLst/>
            </a:prstGeom>
            <a:noFill/>
            <a:ln w="9525">
              <a:solidFill>
                <a:schemeClr val="tx1"/>
              </a:solidFill>
              <a:round/>
              <a:headEnd/>
              <a:tailEnd/>
            </a:ln>
          </p:spPr>
          <p:txBody>
            <a:bodyPr wrap="none" anchor="ctr"/>
            <a:lstStyle/>
            <a:p>
              <a:endParaRPr lang="en-US"/>
            </a:p>
          </p:txBody>
        </p:sp>
        <p:sp>
          <p:nvSpPr>
            <p:cNvPr id="15392" name="Line 68"/>
            <p:cNvSpPr>
              <a:spLocks noChangeShapeType="1"/>
            </p:cNvSpPr>
            <p:nvPr/>
          </p:nvSpPr>
          <p:spPr bwMode="auto">
            <a:xfrm flipH="1">
              <a:off x="1824" y="2364"/>
              <a:ext cx="0" cy="576"/>
            </a:xfrm>
            <a:prstGeom prst="line">
              <a:avLst/>
            </a:prstGeom>
            <a:noFill/>
            <a:ln w="9525">
              <a:solidFill>
                <a:schemeClr val="tx1"/>
              </a:solidFill>
              <a:round/>
              <a:headEnd/>
              <a:tailEnd/>
            </a:ln>
          </p:spPr>
          <p:txBody>
            <a:bodyPr wrap="none" anchor="ctr"/>
            <a:lstStyle/>
            <a:p>
              <a:endParaRPr lang="en-US"/>
            </a:p>
          </p:txBody>
        </p:sp>
        <p:sp>
          <p:nvSpPr>
            <p:cNvPr id="15393" name="Line 69"/>
            <p:cNvSpPr>
              <a:spLocks noChangeShapeType="1"/>
            </p:cNvSpPr>
            <p:nvPr/>
          </p:nvSpPr>
          <p:spPr bwMode="auto">
            <a:xfrm flipH="1">
              <a:off x="2160" y="2364"/>
              <a:ext cx="0" cy="576"/>
            </a:xfrm>
            <a:prstGeom prst="line">
              <a:avLst/>
            </a:prstGeom>
            <a:noFill/>
            <a:ln w="9525">
              <a:solidFill>
                <a:schemeClr val="tx1"/>
              </a:solidFill>
              <a:round/>
              <a:headEnd/>
              <a:tailEnd/>
            </a:ln>
          </p:spPr>
          <p:txBody>
            <a:bodyPr wrap="none" anchor="ctr"/>
            <a:lstStyle/>
            <a:p>
              <a:endParaRPr lang="en-US"/>
            </a:p>
          </p:txBody>
        </p:sp>
        <p:sp>
          <p:nvSpPr>
            <p:cNvPr id="15394" name="Text Box 70"/>
            <p:cNvSpPr txBox="1">
              <a:spLocks noChangeArrowheads="1"/>
            </p:cNvSpPr>
            <p:nvPr/>
          </p:nvSpPr>
          <p:spPr bwMode="auto">
            <a:xfrm flipH="1">
              <a:off x="2256" y="2412"/>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15395" name="Text Box 71"/>
            <p:cNvSpPr txBox="1">
              <a:spLocks noChangeArrowheads="1"/>
            </p:cNvSpPr>
            <p:nvPr/>
          </p:nvSpPr>
          <p:spPr bwMode="auto">
            <a:xfrm flipH="1">
              <a:off x="3840" y="2412"/>
              <a:ext cx="177" cy="174"/>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15396" name="Line 72"/>
            <p:cNvSpPr>
              <a:spLocks noChangeShapeType="1"/>
            </p:cNvSpPr>
            <p:nvPr/>
          </p:nvSpPr>
          <p:spPr bwMode="auto">
            <a:xfrm flipH="1">
              <a:off x="4272" y="2686"/>
              <a:ext cx="0" cy="144"/>
            </a:xfrm>
            <a:prstGeom prst="line">
              <a:avLst/>
            </a:prstGeom>
            <a:noFill/>
            <a:ln w="9525">
              <a:solidFill>
                <a:schemeClr val="tx1"/>
              </a:solidFill>
              <a:round/>
              <a:headEnd/>
              <a:tailEnd/>
            </a:ln>
          </p:spPr>
          <p:txBody>
            <a:bodyPr wrap="none" anchor="ctr"/>
            <a:lstStyle/>
            <a:p>
              <a:endParaRPr lang="en-US"/>
            </a:p>
          </p:txBody>
        </p:sp>
        <p:sp>
          <p:nvSpPr>
            <p:cNvPr id="15397" name="Text Box 73"/>
            <p:cNvSpPr txBox="1">
              <a:spLocks noChangeArrowheads="1"/>
            </p:cNvSpPr>
            <p:nvPr/>
          </p:nvSpPr>
          <p:spPr bwMode="auto">
            <a:xfrm flipH="1">
              <a:off x="4320" y="2844"/>
              <a:ext cx="201" cy="174"/>
            </a:xfrm>
            <a:prstGeom prst="rect">
              <a:avLst/>
            </a:prstGeom>
            <a:noFill/>
            <a:ln w="9525">
              <a:noFill/>
              <a:miter lim="800000"/>
              <a:headEnd/>
              <a:tailEnd/>
            </a:ln>
          </p:spPr>
          <p:txBody>
            <a:bodyPr wrap="none" anchor="ctr">
              <a:spAutoFit/>
            </a:bodyPr>
            <a:lstStyle/>
            <a:p>
              <a:pPr algn="ctr">
                <a:spcBef>
                  <a:spcPct val="50000"/>
                </a:spcBef>
              </a:pPr>
              <a:r>
                <a:rPr lang="en-US"/>
                <a:t>16</a:t>
              </a:r>
            </a:p>
          </p:txBody>
        </p:sp>
      </p:gr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2E35EB6-EC41-4CFF-AA30-C91BEAEE172D}"/>
                  </a:ext>
                </a:extLst>
              </p14:cNvPr>
              <p14:cNvContentPartPr/>
              <p14:nvPr/>
            </p14:nvContentPartPr>
            <p14:xfrm>
              <a:off x="3169976" y="5893468"/>
              <a:ext cx="45000" cy="27360"/>
            </p14:xfrm>
          </p:contentPart>
        </mc:Choice>
        <mc:Fallback xmlns="">
          <p:pic>
            <p:nvPicPr>
              <p:cNvPr id="8" name="Ink 7">
                <a:extLst>
                  <a:ext uri="{FF2B5EF4-FFF2-40B4-BE49-F238E27FC236}">
                    <a16:creationId xmlns:a16="http://schemas.microsoft.com/office/drawing/2014/main" id="{E2E35EB6-EC41-4CFF-AA30-C91BEAEE172D}"/>
                  </a:ext>
                </a:extLst>
              </p:cNvPr>
              <p:cNvPicPr/>
              <p:nvPr/>
            </p:nvPicPr>
            <p:blipFill>
              <a:blip r:embed="rId3"/>
              <a:stretch>
                <a:fillRect/>
              </a:stretch>
            </p:blipFill>
            <p:spPr>
              <a:xfrm>
                <a:off x="3161336" y="5884468"/>
                <a:ext cx="626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398" name="Ink 15397">
                <a:extLst>
                  <a:ext uri="{FF2B5EF4-FFF2-40B4-BE49-F238E27FC236}">
                    <a16:creationId xmlns:a16="http://schemas.microsoft.com/office/drawing/2014/main" id="{596C7C1F-BA5E-4322-A0CB-9569DA1043CD}"/>
                  </a:ext>
                </a:extLst>
              </p14:cNvPr>
              <p14:cNvContentPartPr/>
              <p14:nvPr/>
            </p14:nvContentPartPr>
            <p14:xfrm>
              <a:off x="8104496" y="6079228"/>
              <a:ext cx="27720" cy="27360"/>
            </p14:xfrm>
          </p:contentPart>
        </mc:Choice>
        <mc:Fallback xmlns="">
          <p:pic>
            <p:nvPicPr>
              <p:cNvPr id="15398" name="Ink 15397">
                <a:extLst>
                  <a:ext uri="{FF2B5EF4-FFF2-40B4-BE49-F238E27FC236}">
                    <a16:creationId xmlns:a16="http://schemas.microsoft.com/office/drawing/2014/main" id="{596C7C1F-BA5E-4322-A0CB-9569DA1043CD}"/>
                  </a:ext>
                </a:extLst>
              </p:cNvPr>
              <p:cNvPicPr/>
              <p:nvPr/>
            </p:nvPicPr>
            <p:blipFill>
              <a:blip r:embed="rId5"/>
              <a:stretch>
                <a:fillRect/>
              </a:stretch>
            </p:blipFill>
            <p:spPr>
              <a:xfrm>
                <a:off x="8095496" y="6070588"/>
                <a:ext cx="453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400" name="Ink 15399">
                <a:extLst>
                  <a:ext uri="{FF2B5EF4-FFF2-40B4-BE49-F238E27FC236}">
                    <a16:creationId xmlns:a16="http://schemas.microsoft.com/office/drawing/2014/main" id="{3A523233-FBF1-418E-BE82-7626EBD23661}"/>
                  </a:ext>
                </a:extLst>
              </p14:cNvPr>
              <p14:cNvContentPartPr/>
              <p14:nvPr/>
            </p14:nvContentPartPr>
            <p14:xfrm>
              <a:off x="8213576" y="6261748"/>
              <a:ext cx="12960" cy="55800"/>
            </p14:xfrm>
          </p:contentPart>
        </mc:Choice>
        <mc:Fallback xmlns="">
          <p:pic>
            <p:nvPicPr>
              <p:cNvPr id="15400" name="Ink 15399">
                <a:extLst>
                  <a:ext uri="{FF2B5EF4-FFF2-40B4-BE49-F238E27FC236}">
                    <a16:creationId xmlns:a16="http://schemas.microsoft.com/office/drawing/2014/main" id="{3A523233-FBF1-418E-BE82-7626EBD23661}"/>
                  </a:ext>
                </a:extLst>
              </p:cNvPr>
              <p:cNvPicPr/>
              <p:nvPr/>
            </p:nvPicPr>
            <p:blipFill>
              <a:blip r:embed="rId7"/>
              <a:stretch>
                <a:fillRect/>
              </a:stretch>
            </p:blipFill>
            <p:spPr>
              <a:xfrm>
                <a:off x="8204576" y="6252748"/>
                <a:ext cx="306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401" name="Ink 15400">
                <a:extLst>
                  <a:ext uri="{FF2B5EF4-FFF2-40B4-BE49-F238E27FC236}">
                    <a16:creationId xmlns:a16="http://schemas.microsoft.com/office/drawing/2014/main" id="{E447C3CD-A57A-4183-96DF-C24F229C18F1}"/>
                  </a:ext>
                </a:extLst>
              </p14:cNvPr>
              <p14:cNvContentPartPr/>
              <p14:nvPr/>
            </p14:nvContentPartPr>
            <p14:xfrm>
              <a:off x="8316536" y="6368668"/>
              <a:ext cx="10440" cy="10080"/>
            </p14:xfrm>
          </p:contentPart>
        </mc:Choice>
        <mc:Fallback xmlns="">
          <p:pic>
            <p:nvPicPr>
              <p:cNvPr id="15401" name="Ink 15400">
                <a:extLst>
                  <a:ext uri="{FF2B5EF4-FFF2-40B4-BE49-F238E27FC236}">
                    <a16:creationId xmlns:a16="http://schemas.microsoft.com/office/drawing/2014/main" id="{E447C3CD-A57A-4183-96DF-C24F229C18F1}"/>
                  </a:ext>
                </a:extLst>
              </p:cNvPr>
              <p:cNvPicPr/>
              <p:nvPr/>
            </p:nvPicPr>
            <p:blipFill>
              <a:blip r:embed="rId9"/>
              <a:stretch>
                <a:fillRect/>
              </a:stretch>
            </p:blipFill>
            <p:spPr>
              <a:xfrm>
                <a:off x="8307896" y="6360028"/>
                <a:ext cx="280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BBDFC310-BB4F-4CDF-87C8-0E33B60A48DC}"/>
                  </a:ext>
                </a:extLst>
              </p14:cNvPr>
              <p14:cNvContentPartPr/>
              <p14:nvPr/>
            </p14:nvContentPartPr>
            <p14:xfrm>
              <a:off x="8665376" y="3071068"/>
              <a:ext cx="124560" cy="25200"/>
            </p14:xfrm>
          </p:contentPart>
        </mc:Choice>
        <mc:Fallback xmlns="">
          <p:pic>
            <p:nvPicPr>
              <p:cNvPr id="28" name="Ink 27">
                <a:extLst>
                  <a:ext uri="{FF2B5EF4-FFF2-40B4-BE49-F238E27FC236}">
                    <a16:creationId xmlns:a16="http://schemas.microsoft.com/office/drawing/2014/main" id="{BBDFC310-BB4F-4CDF-87C8-0E33B60A48DC}"/>
                  </a:ext>
                </a:extLst>
              </p:cNvPr>
              <p:cNvPicPr/>
              <p:nvPr/>
            </p:nvPicPr>
            <p:blipFill>
              <a:blip r:embed="rId11"/>
              <a:stretch>
                <a:fillRect/>
              </a:stretch>
            </p:blipFill>
            <p:spPr>
              <a:xfrm>
                <a:off x="8656736" y="3062428"/>
                <a:ext cx="1422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413" name="Ink 15412">
                <a:extLst>
                  <a:ext uri="{FF2B5EF4-FFF2-40B4-BE49-F238E27FC236}">
                    <a16:creationId xmlns:a16="http://schemas.microsoft.com/office/drawing/2014/main" id="{BF084D68-DB50-47A3-965A-E5FCBC8C0787}"/>
                  </a:ext>
                </a:extLst>
              </p14:cNvPr>
              <p14:cNvContentPartPr/>
              <p14:nvPr/>
            </p14:nvContentPartPr>
            <p14:xfrm>
              <a:off x="9603176" y="2648788"/>
              <a:ext cx="1800" cy="5040"/>
            </p14:xfrm>
          </p:contentPart>
        </mc:Choice>
        <mc:Fallback xmlns="">
          <p:pic>
            <p:nvPicPr>
              <p:cNvPr id="15413" name="Ink 15412">
                <a:extLst>
                  <a:ext uri="{FF2B5EF4-FFF2-40B4-BE49-F238E27FC236}">
                    <a16:creationId xmlns:a16="http://schemas.microsoft.com/office/drawing/2014/main" id="{BF084D68-DB50-47A3-965A-E5FCBC8C0787}"/>
                  </a:ext>
                </a:extLst>
              </p:cNvPr>
              <p:cNvPicPr/>
              <p:nvPr/>
            </p:nvPicPr>
            <p:blipFill>
              <a:blip r:embed="rId13"/>
              <a:stretch>
                <a:fillRect/>
              </a:stretch>
            </p:blipFill>
            <p:spPr>
              <a:xfrm>
                <a:off x="9594176" y="2640148"/>
                <a:ext cx="194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411" name="Ink 15410">
                <a:extLst>
                  <a:ext uri="{FF2B5EF4-FFF2-40B4-BE49-F238E27FC236}">
                    <a16:creationId xmlns:a16="http://schemas.microsoft.com/office/drawing/2014/main" id="{BF9D45A1-3376-41D0-9982-8A2F4EDCAFD3}"/>
                  </a:ext>
                </a:extLst>
              </p14:cNvPr>
              <p14:cNvContentPartPr/>
              <p14:nvPr/>
            </p14:nvContentPartPr>
            <p14:xfrm>
              <a:off x="10692536" y="4114708"/>
              <a:ext cx="4680" cy="28440"/>
            </p14:xfrm>
          </p:contentPart>
        </mc:Choice>
        <mc:Fallback xmlns="">
          <p:pic>
            <p:nvPicPr>
              <p:cNvPr id="15411" name="Ink 15410">
                <a:extLst>
                  <a:ext uri="{FF2B5EF4-FFF2-40B4-BE49-F238E27FC236}">
                    <a16:creationId xmlns:a16="http://schemas.microsoft.com/office/drawing/2014/main" id="{BF9D45A1-3376-41D0-9982-8A2F4EDCAFD3}"/>
                  </a:ext>
                </a:extLst>
              </p:cNvPr>
              <p:cNvPicPr/>
              <p:nvPr/>
            </p:nvPicPr>
            <p:blipFill>
              <a:blip r:embed="rId15"/>
              <a:stretch>
                <a:fillRect/>
              </a:stretch>
            </p:blipFill>
            <p:spPr>
              <a:xfrm>
                <a:off x="10683536" y="4106068"/>
                <a:ext cx="22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2265" name="Ink 42264">
                <a:extLst>
                  <a:ext uri="{FF2B5EF4-FFF2-40B4-BE49-F238E27FC236}">
                    <a16:creationId xmlns:a16="http://schemas.microsoft.com/office/drawing/2014/main" id="{995AB120-6F92-4CB8-B375-E8DE6C10B489}"/>
                  </a:ext>
                </a:extLst>
              </p14:cNvPr>
              <p14:cNvContentPartPr/>
              <p14:nvPr/>
            </p14:nvContentPartPr>
            <p14:xfrm>
              <a:off x="-929612" y="5880508"/>
              <a:ext cx="4320" cy="3960"/>
            </p14:xfrm>
          </p:contentPart>
        </mc:Choice>
        <mc:Fallback xmlns="">
          <p:pic>
            <p:nvPicPr>
              <p:cNvPr id="42265" name="Ink 42264">
                <a:extLst>
                  <a:ext uri="{FF2B5EF4-FFF2-40B4-BE49-F238E27FC236}">
                    <a16:creationId xmlns:a16="http://schemas.microsoft.com/office/drawing/2014/main" id="{995AB120-6F92-4CB8-B375-E8DE6C10B489}"/>
                  </a:ext>
                </a:extLst>
              </p:cNvPr>
              <p:cNvPicPr/>
              <p:nvPr/>
            </p:nvPicPr>
            <p:blipFill>
              <a:blip r:embed="rId13"/>
              <a:stretch>
                <a:fillRect/>
              </a:stretch>
            </p:blipFill>
            <p:spPr>
              <a:xfrm>
                <a:off x="-938612" y="5871868"/>
                <a:ext cx="219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271" name="Ink 42270">
                <a:extLst>
                  <a:ext uri="{FF2B5EF4-FFF2-40B4-BE49-F238E27FC236}">
                    <a16:creationId xmlns:a16="http://schemas.microsoft.com/office/drawing/2014/main" id="{31305245-A491-46C4-A730-8E620D78406A}"/>
                  </a:ext>
                </a:extLst>
              </p14:cNvPr>
              <p14:cNvContentPartPr/>
              <p14:nvPr/>
            </p14:nvContentPartPr>
            <p14:xfrm>
              <a:off x="9777071" y="1191148"/>
              <a:ext cx="38160" cy="2880"/>
            </p14:xfrm>
          </p:contentPart>
        </mc:Choice>
        <mc:Fallback xmlns="">
          <p:pic>
            <p:nvPicPr>
              <p:cNvPr id="42271" name="Ink 42270">
                <a:extLst>
                  <a:ext uri="{FF2B5EF4-FFF2-40B4-BE49-F238E27FC236}">
                    <a16:creationId xmlns:a16="http://schemas.microsoft.com/office/drawing/2014/main" id="{31305245-A491-46C4-A730-8E620D78406A}"/>
                  </a:ext>
                </a:extLst>
              </p:cNvPr>
              <p:cNvPicPr/>
              <p:nvPr/>
            </p:nvPicPr>
            <p:blipFill>
              <a:blip r:embed="rId18"/>
              <a:stretch>
                <a:fillRect/>
              </a:stretch>
            </p:blipFill>
            <p:spPr>
              <a:xfrm>
                <a:off x="9768071" y="1182508"/>
                <a:ext cx="55800" cy="205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Example of SJF</a:t>
            </a:r>
          </a:p>
        </p:txBody>
      </p:sp>
      <p:sp>
        <p:nvSpPr>
          <p:cNvPr id="41987" name="Rectangle 36"/>
          <p:cNvSpPr>
            <a:spLocks noGrp="1" noChangeArrowheads="1"/>
          </p:cNvSpPr>
          <p:nvPr>
            <p:ph type="body" idx="1"/>
          </p:nvPr>
        </p:nvSpPr>
        <p:spPr>
          <a:noFill/>
        </p:spPr>
        <p:txBody>
          <a:bodyPr/>
          <a:lstStyle/>
          <a:p>
            <a:pPr>
              <a:buFont typeface="Monotype Sorts" charset="2"/>
              <a:buNone/>
              <a:tabLst>
                <a:tab pos="2289175" algn="ctr"/>
                <a:tab pos="4648200" algn="ctr"/>
                <a:tab pos="7346950" algn="ctr"/>
              </a:tabLst>
            </a:pPr>
            <a:r>
              <a:rPr lang="en-US"/>
              <a:t>	      	                </a:t>
            </a:r>
            <a:r>
              <a:rPr lang="en-US" u="sng"/>
              <a:t>Process</a:t>
            </a:r>
            <a:r>
              <a:rPr lang="en-US" u="sng">
                <a:solidFill>
                  <a:schemeClr val="bg1"/>
                </a:solidFill>
              </a:rPr>
              <a:t>Arriva	l Time</a:t>
            </a:r>
            <a:r>
              <a:rPr lang="en-US"/>
              <a:t>	</a:t>
            </a:r>
            <a:r>
              <a:rPr lang="en-US" u="sng"/>
              <a:t>Burst Time</a:t>
            </a:r>
            <a:endParaRPr lang="en-US"/>
          </a:p>
          <a:p>
            <a:pPr>
              <a:buFont typeface="Monotype Sorts" charset="2"/>
              <a:buNone/>
              <a:tabLst>
                <a:tab pos="2289175" algn="ctr"/>
                <a:tab pos="4648200" algn="ctr"/>
                <a:tab pos="7346950" algn="ctr"/>
              </a:tabLst>
            </a:pPr>
            <a:r>
              <a:rPr lang="en-US"/>
              <a:t>		 </a:t>
            </a:r>
            <a:r>
              <a:rPr lang="en-US" i="1"/>
              <a:t>P</a:t>
            </a:r>
            <a:r>
              <a:rPr lang="en-US" i="1" baseline="-25000"/>
              <a:t>1</a:t>
            </a:r>
            <a:r>
              <a:rPr lang="en-US"/>
              <a:t>	</a:t>
            </a:r>
            <a:r>
              <a:rPr lang="en-US">
                <a:solidFill>
                  <a:schemeClr val="bg1"/>
                </a:solidFill>
              </a:rPr>
              <a:t>0.0</a:t>
            </a:r>
            <a:r>
              <a:rPr lang="en-US"/>
              <a:t>	6</a:t>
            </a:r>
          </a:p>
          <a:p>
            <a:pPr>
              <a:buFont typeface="Monotype Sorts" charset="2"/>
              <a:buNone/>
              <a:tabLst>
                <a:tab pos="2289175" algn="ctr"/>
                <a:tab pos="4648200" algn="ctr"/>
                <a:tab pos="7346950" algn="ctr"/>
              </a:tabLst>
            </a:pPr>
            <a:r>
              <a:rPr lang="en-US"/>
              <a:t>		 </a:t>
            </a:r>
            <a:r>
              <a:rPr lang="en-US" i="1"/>
              <a:t>P</a:t>
            </a:r>
            <a:r>
              <a:rPr lang="en-US" i="1" baseline="-25000"/>
              <a:t>2 	</a:t>
            </a:r>
            <a:r>
              <a:rPr lang="en-US">
                <a:solidFill>
                  <a:schemeClr val="bg1"/>
                </a:solidFill>
              </a:rPr>
              <a:t>2.0</a:t>
            </a:r>
            <a:r>
              <a:rPr lang="en-US"/>
              <a:t>	8</a:t>
            </a:r>
          </a:p>
          <a:p>
            <a:pPr>
              <a:buFont typeface="Monotype Sorts" charset="2"/>
              <a:buNone/>
              <a:tabLst>
                <a:tab pos="2289175" algn="ctr"/>
                <a:tab pos="4648200" algn="ctr"/>
                <a:tab pos="7346950" algn="ctr"/>
              </a:tabLst>
            </a:pPr>
            <a:r>
              <a:rPr lang="en-US"/>
              <a:t>		 </a:t>
            </a:r>
            <a:r>
              <a:rPr lang="en-US" i="1"/>
              <a:t>P</a:t>
            </a:r>
            <a:r>
              <a:rPr lang="en-US" i="1" baseline="-25000"/>
              <a:t>3</a:t>
            </a:r>
            <a:r>
              <a:rPr lang="en-US"/>
              <a:t>	</a:t>
            </a:r>
            <a:r>
              <a:rPr lang="en-US">
                <a:solidFill>
                  <a:schemeClr val="bg1"/>
                </a:solidFill>
              </a:rPr>
              <a:t>4.0</a:t>
            </a:r>
            <a:r>
              <a:rPr lang="en-US"/>
              <a:t>	7</a:t>
            </a:r>
          </a:p>
          <a:p>
            <a:pPr>
              <a:buFont typeface="Monotype Sorts" charset="2"/>
              <a:buNone/>
              <a:tabLst>
                <a:tab pos="2289175" algn="ctr"/>
                <a:tab pos="4648200" algn="ctr"/>
                <a:tab pos="7346950" algn="ctr"/>
              </a:tabLst>
            </a:pPr>
            <a:r>
              <a:rPr lang="en-US"/>
              <a:t>		 </a:t>
            </a:r>
            <a:r>
              <a:rPr lang="en-US" i="1"/>
              <a:t>P</a:t>
            </a:r>
            <a:r>
              <a:rPr lang="en-US" i="1" baseline="-25000"/>
              <a:t>4</a:t>
            </a:r>
            <a:r>
              <a:rPr lang="en-US"/>
              <a:t>	</a:t>
            </a:r>
            <a:r>
              <a:rPr lang="en-US">
                <a:solidFill>
                  <a:schemeClr val="bg1"/>
                </a:solidFill>
              </a:rPr>
              <a:t>5.0</a:t>
            </a:r>
            <a:r>
              <a:rPr lang="en-US"/>
              <a:t>	3</a:t>
            </a:r>
          </a:p>
          <a:p>
            <a:pPr>
              <a:tabLst>
                <a:tab pos="2289175" algn="ctr"/>
                <a:tab pos="4648200" algn="ctr"/>
                <a:tab pos="7346950" algn="ctr"/>
              </a:tabLst>
            </a:pPr>
            <a:r>
              <a:rPr lang="en-US"/>
              <a:t>SJF scheduling chart</a:t>
            </a:r>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r>
              <a:rPr lang="en-US"/>
              <a:t>Average waiting time = (3 + 16 + 9 + 0) / 4 = 7</a:t>
            </a:r>
            <a:endParaRPr lang="en-US" i="1" baseline="-25000"/>
          </a:p>
        </p:txBody>
      </p:sp>
      <p:grpSp>
        <p:nvGrpSpPr>
          <p:cNvPr id="41988" name="Group 74"/>
          <p:cNvGrpSpPr>
            <a:grpSpLocks/>
          </p:cNvGrpSpPr>
          <p:nvPr/>
        </p:nvGrpSpPr>
        <p:grpSpPr bwMode="auto">
          <a:xfrm>
            <a:off x="1774825" y="3992563"/>
            <a:ext cx="8704263" cy="1487487"/>
            <a:chOff x="896" y="2352"/>
            <a:chExt cx="3655" cy="703"/>
          </a:xfrm>
        </p:grpSpPr>
        <p:sp>
          <p:nvSpPr>
            <p:cNvPr id="41989"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1990"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sp>
          <p:nvSpPr>
            <p:cNvPr id="41991" name="Text Box 39"/>
            <p:cNvSpPr txBox="1">
              <a:spLocks noChangeArrowheads="1"/>
            </p:cNvSpPr>
            <p:nvPr/>
          </p:nvSpPr>
          <p:spPr bwMode="auto">
            <a:xfrm flipH="1">
              <a:off x="3019"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41992" name="Text Box 40"/>
            <p:cNvSpPr txBox="1">
              <a:spLocks noChangeArrowheads="1"/>
            </p:cNvSpPr>
            <p:nvPr/>
          </p:nvSpPr>
          <p:spPr bwMode="auto">
            <a:xfrm flipH="1">
              <a:off x="2012" y="2477"/>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41993" name="Line 41"/>
            <p:cNvSpPr>
              <a:spLocks noChangeShapeType="1"/>
            </p:cNvSpPr>
            <p:nvPr/>
          </p:nvSpPr>
          <p:spPr bwMode="auto">
            <a:xfrm flipH="1">
              <a:off x="4452" y="2748"/>
              <a:ext cx="0" cy="144"/>
            </a:xfrm>
            <a:prstGeom prst="line">
              <a:avLst/>
            </a:prstGeom>
            <a:noFill/>
            <a:ln w="9525">
              <a:solidFill>
                <a:schemeClr val="tx1"/>
              </a:solidFill>
              <a:round/>
              <a:headEnd/>
              <a:tailEnd/>
            </a:ln>
          </p:spPr>
          <p:txBody>
            <a:bodyPr wrap="none" anchor="ctr"/>
            <a:lstStyle/>
            <a:p>
              <a:endParaRPr lang="en-US"/>
            </a:p>
          </p:txBody>
        </p:sp>
        <p:sp>
          <p:nvSpPr>
            <p:cNvPr id="41994" name="Line 42"/>
            <p:cNvSpPr>
              <a:spLocks noChangeShapeType="1"/>
            </p:cNvSpPr>
            <p:nvPr/>
          </p:nvSpPr>
          <p:spPr bwMode="auto">
            <a:xfrm flipH="1">
              <a:off x="960" y="2757"/>
              <a:ext cx="0" cy="144"/>
            </a:xfrm>
            <a:prstGeom prst="line">
              <a:avLst/>
            </a:prstGeom>
            <a:noFill/>
            <a:ln w="9525">
              <a:solidFill>
                <a:schemeClr val="tx1"/>
              </a:solidFill>
              <a:round/>
              <a:headEnd/>
              <a:tailEnd/>
            </a:ln>
          </p:spPr>
          <p:txBody>
            <a:bodyPr wrap="none" anchor="ctr"/>
            <a:lstStyle/>
            <a:p>
              <a:endParaRPr lang="en-US"/>
            </a:p>
          </p:txBody>
        </p:sp>
        <p:sp>
          <p:nvSpPr>
            <p:cNvPr id="41995"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41996" name="Text Box 48"/>
            <p:cNvSpPr txBox="1">
              <a:spLocks noChangeArrowheads="1"/>
            </p:cNvSpPr>
            <p:nvPr/>
          </p:nvSpPr>
          <p:spPr bwMode="auto">
            <a:xfrm flipH="1">
              <a:off x="1569" y="286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41997" name="Text Box 49"/>
            <p:cNvSpPr txBox="1">
              <a:spLocks noChangeArrowheads="1"/>
            </p:cNvSpPr>
            <p:nvPr/>
          </p:nvSpPr>
          <p:spPr bwMode="auto">
            <a:xfrm flipH="1">
              <a:off x="3358" y="287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16</a:t>
              </a:r>
            </a:p>
          </p:txBody>
        </p:sp>
        <p:sp>
          <p:nvSpPr>
            <p:cNvPr id="41998" name="Text Box 50"/>
            <p:cNvSpPr txBox="1">
              <a:spLocks noChangeArrowheads="1"/>
            </p:cNvSpPr>
            <p:nvPr/>
          </p:nvSpPr>
          <p:spPr bwMode="auto">
            <a:xfrm flipH="1">
              <a:off x="896" y="288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4199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42000" name="Line 54"/>
            <p:cNvSpPr>
              <a:spLocks noChangeShapeType="1"/>
            </p:cNvSpPr>
            <p:nvPr/>
          </p:nvSpPr>
          <p:spPr bwMode="auto">
            <a:xfrm flipH="1">
              <a:off x="1632" y="2686"/>
              <a:ext cx="0" cy="144"/>
            </a:xfrm>
            <a:prstGeom prst="line">
              <a:avLst/>
            </a:prstGeom>
            <a:noFill/>
            <a:ln w="9525">
              <a:solidFill>
                <a:schemeClr val="tx1"/>
              </a:solidFill>
              <a:round/>
              <a:headEnd/>
              <a:tailEnd/>
            </a:ln>
          </p:spPr>
          <p:txBody>
            <a:bodyPr wrap="none" anchor="ctr"/>
            <a:lstStyle/>
            <a:p>
              <a:endParaRPr lang="en-US"/>
            </a:p>
          </p:txBody>
        </p:sp>
        <p:sp>
          <p:nvSpPr>
            <p:cNvPr id="42001" name="Line 58"/>
            <p:cNvSpPr>
              <a:spLocks noChangeShapeType="1"/>
            </p:cNvSpPr>
            <p:nvPr/>
          </p:nvSpPr>
          <p:spPr bwMode="auto">
            <a:xfrm flipH="1">
              <a:off x="2688" y="2757"/>
              <a:ext cx="0" cy="144"/>
            </a:xfrm>
            <a:prstGeom prst="line">
              <a:avLst/>
            </a:prstGeom>
            <a:noFill/>
            <a:ln w="9525">
              <a:solidFill>
                <a:schemeClr val="tx1"/>
              </a:solidFill>
              <a:round/>
              <a:headEnd/>
              <a:tailEnd/>
            </a:ln>
          </p:spPr>
          <p:txBody>
            <a:bodyPr wrap="none" anchor="ctr"/>
            <a:lstStyle/>
            <a:p>
              <a:endParaRPr lang="en-US"/>
            </a:p>
          </p:txBody>
        </p:sp>
        <p:sp>
          <p:nvSpPr>
            <p:cNvPr id="42002" name="Line 63"/>
            <p:cNvSpPr>
              <a:spLocks noChangeShapeType="1"/>
            </p:cNvSpPr>
            <p:nvPr/>
          </p:nvSpPr>
          <p:spPr bwMode="auto">
            <a:xfrm flipH="1">
              <a:off x="3456" y="2757"/>
              <a:ext cx="0" cy="144"/>
            </a:xfrm>
            <a:prstGeom prst="line">
              <a:avLst/>
            </a:prstGeom>
            <a:noFill/>
            <a:ln w="9525">
              <a:solidFill>
                <a:schemeClr val="tx1"/>
              </a:solidFill>
              <a:round/>
              <a:headEnd/>
              <a:tailEnd/>
            </a:ln>
          </p:spPr>
          <p:txBody>
            <a:bodyPr wrap="none" anchor="ctr"/>
            <a:lstStyle/>
            <a:p>
              <a:endParaRPr lang="en-US"/>
            </a:p>
          </p:txBody>
        </p:sp>
        <p:sp>
          <p:nvSpPr>
            <p:cNvPr id="42003" name="Text Box 64"/>
            <p:cNvSpPr txBox="1">
              <a:spLocks noChangeArrowheads="1"/>
            </p:cNvSpPr>
            <p:nvPr/>
          </p:nvSpPr>
          <p:spPr bwMode="auto">
            <a:xfrm flipH="1">
              <a:off x="2625" y="286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9</a:t>
              </a:r>
            </a:p>
          </p:txBody>
        </p:sp>
        <p:sp>
          <p:nvSpPr>
            <p:cNvPr id="42004" name="Line 69"/>
            <p:cNvSpPr>
              <a:spLocks noChangeShapeType="1"/>
            </p:cNvSpPr>
            <p:nvPr/>
          </p:nvSpPr>
          <p:spPr bwMode="auto">
            <a:xfrm flipH="1">
              <a:off x="1632" y="2352"/>
              <a:ext cx="0" cy="576"/>
            </a:xfrm>
            <a:prstGeom prst="line">
              <a:avLst/>
            </a:prstGeom>
            <a:noFill/>
            <a:ln w="9525">
              <a:solidFill>
                <a:schemeClr val="tx1"/>
              </a:solidFill>
              <a:round/>
              <a:headEnd/>
              <a:tailEnd/>
            </a:ln>
          </p:spPr>
          <p:txBody>
            <a:bodyPr wrap="none" anchor="ctr"/>
            <a:lstStyle/>
            <a:p>
              <a:endParaRPr lang="en-US"/>
            </a:p>
          </p:txBody>
        </p:sp>
        <p:sp>
          <p:nvSpPr>
            <p:cNvPr id="42005" name="Text Box 70"/>
            <p:cNvSpPr txBox="1">
              <a:spLocks noChangeArrowheads="1"/>
            </p:cNvSpPr>
            <p:nvPr/>
          </p:nvSpPr>
          <p:spPr bwMode="auto">
            <a:xfrm flipH="1">
              <a:off x="3787"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42006" name="Text Box 73"/>
            <p:cNvSpPr txBox="1">
              <a:spLocks noChangeArrowheads="1"/>
            </p:cNvSpPr>
            <p:nvPr/>
          </p:nvSpPr>
          <p:spPr bwMode="auto">
            <a:xfrm flipH="1">
              <a:off x="4366" y="287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24</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70420" y="301625"/>
            <a:ext cx="10920412" cy="768350"/>
          </a:xfrm>
        </p:spPr>
        <p:txBody>
          <a:bodyPr/>
          <a:lstStyle/>
          <a:p>
            <a:pPr eaLnBrk="1" hangingPunct="1"/>
            <a:r>
              <a:rPr lang="en-US" sz="4000" dirty="0"/>
              <a:t>Example of Shortest-remaining-time-first</a:t>
            </a:r>
          </a:p>
        </p:txBody>
      </p:sp>
      <p:sp>
        <p:nvSpPr>
          <p:cNvPr id="50179" name="Rectangle 36"/>
          <p:cNvSpPr>
            <a:spLocks noGrp="1" noChangeArrowheads="1"/>
          </p:cNvSpPr>
          <p:nvPr>
            <p:ph type="body" idx="1"/>
          </p:nvPr>
        </p:nvSpPr>
        <p:spPr>
          <a:noFill/>
        </p:spPr>
        <p:txBody>
          <a:bodyPr/>
          <a:lstStyle/>
          <a:p>
            <a:pPr>
              <a:tabLst>
                <a:tab pos="2289175" algn="ctr"/>
                <a:tab pos="4648200" algn="ctr"/>
                <a:tab pos="7346950" algn="ctr"/>
              </a:tabLst>
            </a:pPr>
            <a:r>
              <a:rPr lang="en-US" dirty="0"/>
              <a:t>Now we add the concepts of varying arrival times and preemption to the analysis</a:t>
            </a:r>
          </a:p>
          <a:p>
            <a:pPr>
              <a:buFont typeface="Monotype Sorts" charset="2"/>
              <a:buNone/>
              <a:tabLst>
                <a:tab pos="2289175" algn="ctr"/>
                <a:tab pos="4648200" algn="ctr"/>
                <a:tab pos="7346950" algn="ctr"/>
              </a:tabLst>
            </a:pPr>
            <a:endParaRPr lang="en-US" dirty="0"/>
          </a:p>
          <a:p>
            <a:pPr>
              <a:buFont typeface="Monotype Sorts" charset="2"/>
              <a:buNone/>
              <a:tabLst>
                <a:tab pos="2289175" algn="ctr"/>
                <a:tab pos="4648200" algn="ctr"/>
                <a:tab pos="7346950" algn="ctr"/>
              </a:tabLst>
            </a:pPr>
            <a:r>
              <a:rPr lang="en-US" dirty="0"/>
              <a:t>		         </a:t>
            </a:r>
            <a:r>
              <a:rPr lang="en-US" u="sng" dirty="0" err="1"/>
              <a:t>Process</a:t>
            </a:r>
            <a:r>
              <a:rPr lang="en-US" u="sng" dirty="0" err="1">
                <a:solidFill>
                  <a:schemeClr val="bg1"/>
                </a:solidFill>
              </a:rPr>
              <a:t>A</a:t>
            </a:r>
            <a:r>
              <a:rPr lang="en-US" u="sng" dirty="0">
                <a:solidFill>
                  <a:schemeClr val="bg1"/>
                </a:solidFill>
              </a:rPr>
              <a:t>	</a:t>
            </a:r>
            <a:r>
              <a:rPr lang="en-US" u="sng" dirty="0" err="1">
                <a:solidFill>
                  <a:schemeClr val="bg1"/>
                </a:solidFill>
              </a:rPr>
              <a:t>arri</a:t>
            </a:r>
            <a:r>
              <a:rPr lang="en-US" u="sng" dirty="0">
                <a:solidFill>
                  <a:schemeClr val="bg1"/>
                </a:solidFill>
              </a:rPr>
              <a:t> </a:t>
            </a:r>
            <a:r>
              <a:rPr lang="en-US" i="1" u="sng" dirty="0"/>
              <a:t>Arrival </a:t>
            </a:r>
            <a:r>
              <a:rPr lang="en-US" u="sng" dirty="0" err="1"/>
              <a:t>Time</a:t>
            </a:r>
            <a:r>
              <a:rPr lang="en-US" u="sng" dirty="0" err="1">
                <a:solidFill>
                  <a:schemeClr val="bg1"/>
                </a:solidFill>
              </a:rPr>
              <a:t>T</a:t>
            </a:r>
            <a:r>
              <a:rPr lang="en-US" dirty="0"/>
              <a:t>	</a:t>
            </a:r>
            <a:r>
              <a:rPr lang="en-US" u="sng" dirty="0"/>
              <a:t>Burst Time</a:t>
            </a:r>
            <a:endParaRPr lang="en-US" dirty="0"/>
          </a:p>
          <a:p>
            <a:pPr>
              <a:buFont typeface="Monotype Sorts" charset="2"/>
              <a:buNone/>
              <a:tabLst>
                <a:tab pos="2289175" algn="ctr"/>
                <a:tab pos="4648200" algn="ctr"/>
                <a:tab pos="7346950" algn="ctr"/>
              </a:tabLst>
            </a:pPr>
            <a:r>
              <a:rPr lang="en-US" dirty="0"/>
              <a:t>		 </a:t>
            </a:r>
            <a:r>
              <a:rPr lang="en-US" i="1" dirty="0"/>
              <a:t>P</a:t>
            </a:r>
            <a:r>
              <a:rPr lang="en-US" i="1" baseline="-25000" dirty="0"/>
              <a:t>1</a:t>
            </a:r>
            <a:r>
              <a:rPr lang="en-US" dirty="0"/>
              <a:t>	</a:t>
            </a:r>
            <a:r>
              <a:rPr lang="en-US" dirty="0">
                <a:solidFill>
                  <a:srgbClr val="000000"/>
                </a:solidFill>
              </a:rPr>
              <a:t>0</a:t>
            </a:r>
            <a:r>
              <a:rPr lang="en-US" dirty="0"/>
              <a:t>	8</a:t>
            </a:r>
          </a:p>
          <a:p>
            <a:pPr>
              <a:buFont typeface="Monotype Sorts" charset="2"/>
              <a:buNone/>
              <a:tabLst>
                <a:tab pos="2289175" algn="ctr"/>
                <a:tab pos="4648200" algn="ctr"/>
                <a:tab pos="7346950" algn="ctr"/>
              </a:tabLst>
            </a:pPr>
            <a:r>
              <a:rPr lang="en-US" dirty="0"/>
              <a:t>		 </a:t>
            </a:r>
            <a:r>
              <a:rPr lang="en-US" i="1" dirty="0"/>
              <a:t>P</a:t>
            </a:r>
            <a:r>
              <a:rPr lang="en-US" i="1" baseline="-25000" dirty="0"/>
              <a:t>2 	</a:t>
            </a:r>
            <a:r>
              <a:rPr lang="en-US" dirty="0">
                <a:solidFill>
                  <a:srgbClr val="000000"/>
                </a:solidFill>
              </a:rPr>
              <a:t>1</a:t>
            </a:r>
            <a:r>
              <a:rPr lang="en-US" dirty="0"/>
              <a:t>	4</a:t>
            </a:r>
          </a:p>
          <a:p>
            <a:pPr>
              <a:buFont typeface="Monotype Sorts" charset="2"/>
              <a:buNone/>
              <a:tabLst>
                <a:tab pos="2289175" algn="ctr"/>
                <a:tab pos="4648200" algn="ctr"/>
                <a:tab pos="7346950" algn="ctr"/>
              </a:tabLst>
            </a:pPr>
            <a:r>
              <a:rPr lang="en-US" dirty="0"/>
              <a:t>		 </a:t>
            </a:r>
            <a:r>
              <a:rPr lang="en-US" i="1" dirty="0"/>
              <a:t>P</a:t>
            </a:r>
            <a:r>
              <a:rPr lang="en-US" i="1" baseline="-25000" dirty="0"/>
              <a:t>3</a:t>
            </a:r>
            <a:r>
              <a:rPr lang="en-US" dirty="0"/>
              <a:t>	</a:t>
            </a:r>
            <a:r>
              <a:rPr lang="en-US" dirty="0">
                <a:solidFill>
                  <a:srgbClr val="000000"/>
                </a:solidFill>
              </a:rPr>
              <a:t>2</a:t>
            </a:r>
            <a:r>
              <a:rPr lang="en-US" dirty="0"/>
              <a:t>	9</a:t>
            </a:r>
          </a:p>
          <a:p>
            <a:pPr>
              <a:buFont typeface="Monotype Sorts" charset="2"/>
              <a:buNone/>
              <a:tabLst>
                <a:tab pos="2289175" algn="ctr"/>
                <a:tab pos="4648200" algn="ctr"/>
                <a:tab pos="7346950" algn="ctr"/>
              </a:tabLst>
            </a:pPr>
            <a:r>
              <a:rPr lang="en-US" dirty="0"/>
              <a:t>		 </a:t>
            </a:r>
            <a:r>
              <a:rPr lang="en-US" i="1" dirty="0"/>
              <a:t>P</a:t>
            </a:r>
            <a:r>
              <a:rPr lang="en-US" i="1" baseline="-25000" dirty="0"/>
              <a:t>4</a:t>
            </a:r>
            <a:r>
              <a:rPr lang="en-US" dirty="0"/>
              <a:t>	</a:t>
            </a:r>
            <a:r>
              <a:rPr lang="en-US" dirty="0">
                <a:solidFill>
                  <a:srgbClr val="000000"/>
                </a:solidFill>
              </a:rPr>
              <a:t>3</a:t>
            </a:r>
            <a:r>
              <a:rPr lang="en-US" dirty="0"/>
              <a:t>	5</a:t>
            </a:r>
          </a:p>
          <a:p>
            <a:pPr>
              <a:tabLst>
                <a:tab pos="2289175" algn="ctr"/>
                <a:tab pos="4648200" algn="ctr"/>
                <a:tab pos="7346950" algn="ctr"/>
              </a:tabLst>
            </a:pPr>
            <a:r>
              <a:rPr lang="en-US" i="1" dirty="0"/>
              <a:t>Preemptive </a:t>
            </a:r>
            <a:r>
              <a:rPr lang="en-US" dirty="0"/>
              <a:t>SJF/SRTF Gantt Chart:</a:t>
            </a:r>
          </a:p>
          <a:p>
            <a:pPr>
              <a:tabLst>
                <a:tab pos="2289175" algn="ctr"/>
                <a:tab pos="4648200" algn="ctr"/>
                <a:tab pos="7346950" algn="ctr"/>
              </a:tabLst>
            </a:pPr>
            <a:endParaRPr lang="en-US" dirty="0"/>
          </a:p>
          <a:p>
            <a:pPr>
              <a:tabLst>
                <a:tab pos="2289175" algn="ctr"/>
                <a:tab pos="4648200" algn="ctr"/>
                <a:tab pos="7346950" algn="ctr"/>
              </a:tabLst>
            </a:pPr>
            <a:endParaRPr lang="en-US" dirty="0"/>
          </a:p>
          <a:p>
            <a:pPr>
              <a:tabLst>
                <a:tab pos="2289175" algn="ctr"/>
                <a:tab pos="4648200" algn="ctr"/>
                <a:tab pos="7346950" algn="ctr"/>
              </a:tabLst>
            </a:pPr>
            <a:endParaRPr lang="en-US" dirty="0"/>
          </a:p>
          <a:p>
            <a:pPr>
              <a:tabLst>
                <a:tab pos="2289175" algn="ctr"/>
                <a:tab pos="4648200" algn="ctr"/>
                <a:tab pos="7346950" algn="ctr"/>
              </a:tabLst>
            </a:pPr>
            <a:endParaRPr lang="en-US" dirty="0"/>
          </a:p>
          <a:p>
            <a:pPr>
              <a:tabLst>
                <a:tab pos="2289175" algn="ctr"/>
                <a:tab pos="4648200" algn="ctr"/>
                <a:tab pos="7346950" algn="ctr"/>
              </a:tabLst>
            </a:pPr>
            <a:endParaRPr lang="en-US" dirty="0"/>
          </a:p>
          <a:p>
            <a:pPr>
              <a:tabLst>
                <a:tab pos="2289175" algn="ctr"/>
                <a:tab pos="4648200" algn="ctr"/>
                <a:tab pos="7346950" algn="ctr"/>
              </a:tabLst>
            </a:pPr>
            <a:r>
              <a:rPr lang="en-US" dirty="0"/>
              <a:t>Average waiting time = [(10-1)+(1-1)+(17-2)+5-3)]/4 = 26/4 = 6.5 msec</a:t>
            </a:r>
          </a:p>
          <a:p>
            <a:pPr>
              <a:tabLst>
                <a:tab pos="2289175" algn="ctr"/>
                <a:tab pos="4648200" algn="ctr"/>
                <a:tab pos="7346950" algn="ctr"/>
              </a:tabLst>
            </a:pPr>
            <a:endParaRPr lang="en-US" i="1" baseline="-25000" dirty="0"/>
          </a:p>
          <a:p>
            <a:pPr>
              <a:buFont typeface="Monotype Sorts" charset="2"/>
              <a:buNone/>
              <a:tabLst>
                <a:tab pos="2289175" algn="ctr"/>
                <a:tab pos="4648200" algn="ctr"/>
                <a:tab pos="7346950" algn="ctr"/>
              </a:tabLst>
            </a:pPr>
            <a:endParaRPr lang="en-US" i="1" baseline="-25000" dirty="0"/>
          </a:p>
        </p:txBody>
      </p:sp>
      <p:grpSp>
        <p:nvGrpSpPr>
          <p:cNvPr id="50180" name="Group 74"/>
          <p:cNvGrpSpPr>
            <a:grpSpLocks/>
          </p:cNvGrpSpPr>
          <p:nvPr/>
        </p:nvGrpSpPr>
        <p:grpSpPr bwMode="auto">
          <a:xfrm>
            <a:off x="1414463" y="4964113"/>
            <a:ext cx="8702675" cy="1384300"/>
            <a:chOff x="901" y="2366"/>
            <a:chExt cx="3655" cy="654"/>
          </a:xfrm>
        </p:grpSpPr>
        <p:sp>
          <p:nvSpPr>
            <p:cNvPr id="50181"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0182"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50183" name="Text Box 39"/>
            <p:cNvSpPr txBox="1">
              <a:spLocks noChangeArrowheads="1"/>
            </p:cNvSpPr>
            <p:nvPr/>
          </p:nvSpPr>
          <p:spPr bwMode="auto">
            <a:xfrm flipH="1">
              <a:off x="3019"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50184" name="Text Box 40"/>
            <p:cNvSpPr txBox="1">
              <a:spLocks noChangeArrowheads="1"/>
            </p:cNvSpPr>
            <p:nvPr/>
          </p:nvSpPr>
          <p:spPr bwMode="auto">
            <a:xfrm flipH="1">
              <a:off x="1498"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50185"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50186" name="Text Box 48"/>
            <p:cNvSpPr txBox="1">
              <a:spLocks noChangeArrowheads="1"/>
            </p:cNvSpPr>
            <p:nvPr/>
          </p:nvSpPr>
          <p:spPr bwMode="auto">
            <a:xfrm flipH="1">
              <a:off x="1244" y="2845"/>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50187" name="Text Box 49"/>
            <p:cNvSpPr txBox="1">
              <a:spLocks noChangeArrowheads="1"/>
            </p:cNvSpPr>
            <p:nvPr/>
          </p:nvSpPr>
          <p:spPr bwMode="auto">
            <a:xfrm flipH="1">
              <a:off x="3353"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17</a:t>
              </a:r>
            </a:p>
          </p:txBody>
        </p:sp>
        <p:sp>
          <p:nvSpPr>
            <p:cNvPr id="50188" name="Text Box 50"/>
            <p:cNvSpPr txBox="1">
              <a:spLocks noChangeArrowheads="1"/>
            </p:cNvSpPr>
            <p:nvPr/>
          </p:nvSpPr>
          <p:spPr bwMode="auto">
            <a:xfrm flipH="1">
              <a:off x="90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018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50190" name="Text Box 64"/>
            <p:cNvSpPr txBox="1">
              <a:spLocks noChangeArrowheads="1"/>
            </p:cNvSpPr>
            <p:nvPr/>
          </p:nvSpPr>
          <p:spPr bwMode="auto">
            <a:xfrm flipH="1">
              <a:off x="2597" y="2845"/>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a:t>
              </a:r>
            </a:p>
          </p:txBody>
        </p:sp>
        <p:sp>
          <p:nvSpPr>
            <p:cNvPr id="50191" name="Line 69"/>
            <p:cNvSpPr>
              <a:spLocks noChangeShapeType="1"/>
            </p:cNvSpPr>
            <p:nvPr/>
          </p:nvSpPr>
          <p:spPr bwMode="auto">
            <a:xfrm flipH="1">
              <a:off x="1313" y="2374"/>
              <a:ext cx="5" cy="399"/>
            </a:xfrm>
            <a:prstGeom prst="line">
              <a:avLst/>
            </a:prstGeom>
            <a:noFill/>
            <a:ln w="9525">
              <a:solidFill>
                <a:schemeClr val="tx1"/>
              </a:solidFill>
              <a:round/>
              <a:headEnd/>
              <a:tailEnd/>
            </a:ln>
          </p:spPr>
          <p:txBody>
            <a:bodyPr wrap="none" anchor="ctr"/>
            <a:lstStyle/>
            <a:p>
              <a:endParaRPr lang="en-US"/>
            </a:p>
          </p:txBody>
        </p:sp>
        <p:sp>
          <p:nvSpPr>
            <p:cNvPr id="50192" name="Text Box 70"/>
            <p:cNvSpPr txBox="1">
              <a:spLocks noChangeArrowheads="1"/>
            </p:cNvSpPr>
            <p:nvPr/>
          </p:nvSpPr>
          <p:spPr bwMode="auto">
            <a:xfrm flipH="1">
              <a:off x="3787"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50193" name="Text Box 73"/>
            <p:cNvSpPr txBox="1">
              <a:spLocks noChangeArrowheads="1"/>
            </p:cNvSpPr>
            <p:nvPr/>
          </p:nvSpPr>
          <p:spPr bwMode="auto">
            <a:xfrm flipH="1">
              <a:off x="4371"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26</a:t>
              </a:r>
            </a:p>
          </p:txBody>
        </p:sp>
        <p:sp>
          <p:nvSpPr>
            <p:cNvPr id="50194" name="Line 43"/>
            <p:cNvSpPr>
              <a:spLocks noChangeShapeType="1"/>
            </p:cNvSpPr>
            <p:nvPr/>
          </p:nvSpPr>
          <p:spPr bwMode="auto">
            <a:xfrm flipH="1">
              <a:off x="1925" y="2366"/>
              <a:ext cx="0" cy="384"/>
            </a:xfrm>
            <a:prstGeom prst="line">
              <a:avLst/>
            </a:prstGeom>
            <a:noFill/>
            <a:ln w="9525">
              <a:solidFill>
                <a:schemeClr val="tx1"/>
              </a:solidFill>
              <a:round/>
              <a:headEnd/>
              <a:tailEnd/>
            </a:ln>
          </p:spPr>
          <p:txBody>
            <a:bodyPr wrap="none" anchor="ctr"/>
            <a:lstStyle/>
            <a:p>
              <a:endParaRPr lang="en-US"/>
            </a:p>
          </p:txBody>
        </p:sp>
        <p:sp>
          <p:nvSpPr>
            <p:cNvPr id="50195" name="Text Box 64"/>
            <p:cNvSpPr txBox="1">
              <a:spLocks noChangeArrowheads="1"/>
            </p:cNvSpPr>
            <p:nvPr/>
          </p:nvSpPr>
          <p:spPr bwMode="auto">
            <a:xfrm flipH="1">
              <a:off x="186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5</a:t>
              </a:r>
            </a:p>
          </p:txBody>
        </p:sp>
        <p:sp>
          <p:nvSpPr>
            <p:cNvPr id="50196" name="Text Box 39"/>
            <p:cNvSpPr txBox="1">
              <a:spLocks noChangeArrowheads="1"/>
            </p:cNvSpPr>
            <p:nvPr/>
          </p:nvSpPr>
          <p:spPr bwMode="auto">
            <a:xfrm flipH="1">
              <a:off x="2185" y="243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gr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B4564B-0B62-4F71-812A-9DFDDF2B7F62}"/>
                  </a:ext>
                </a:extLst>
              </p14:cNvPr>
              <p14:cNvContentPartPr/>
              <p14:nvPr/>
            </p14:nvContentPartPr>
            <p14:xfrm>
              <a:off x="3738776" y="3267628"/>
              <a:ext cx="45000" cy="35640"/>
            </p14:xfrm>
          </p:contentPart>
        </mc:Choice>
        <mc:Fallback xmlns="">
          <p:pic>
            <p:nvPicPr>
              <p:cNvPr id="5" name="Ink 4">
                <a:extLst>
                  <a:ext uri="{FF2B5EF4-FFF2-40B4-BE49-F238E27FC236}">
                    <a16:creationId xmlns:a16="http://schemas.microsoft.com/office/drawing/2014/main" id="{6EB4564B-0B62-4F71-812A-9DFDDF2B7F62}"/>
                  </a:ext>
                </a:extLst>
              </p:cNvPr>
              <p:cNvPicPr/>
              <p:nvPr/>
            </p:nvPicPr>
            <p:blipFill>
              <a:blip r:embed="rId4"/>
              <a:stretch>
                <a:fillRect/>
              </a:stretch>
            </p:blipFill>
            <p:spPr>
              <a:xfrm>
                <a:off x="3730136" y="3258988"/>
                <a:ext cx="626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96D5F2F-F5A1-454D-8735-E757008CBEB2}"/>
                  </a:ext>
                </a:extLst>
              </p14:cNvPr>
              <p14:cNvContentPartPr/>
              <p14:nvPr/>
            </p14:nvContentPartPr>
            <p14:xfrm>
              <a:off x="6128456" y="5458228"/>
              <a:ext cx="1800" cy="23760"/>
            </p14:xfrm>
          </p:contentPart>
        </mc:Choice>
        <mc:Fallback xmlns="">
          <p:pic>
            <p:nvPicPr>
              <p:cNvPr id="6" name="Ink 5">
                <a:extLst>
                  <a:ext uri="{FF2B5EF4-FFF2-40B4-BE49-F238E27FC236}">
                    <a16:creationId xmlns:a16="http://schemas.microsoft.com/office/drawing/2014/main" id="{B96D5F2F-F5A1-454D-8735-E757008CBEB2}"/>
                  </a:ext>
                </a:extLst>
              </p:cNvPr>
              <p:cNvPicPr/>
              <p:nvPr/>
            </p:nvPicPr>
            <p:blipFill>
              <a:blip r:embed="rId6"/>
              <a:stretch>
                <a:fillRect/>
              </a:stretch>
            </p:blipFill>
            <p:spPr>
              <a:xfrm>
                <a:off x="6119456" y="5449228"/>
                <a:ext cx="19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DE8AC9F-3A99-4D8E-A99D-626D40506E4F}"/>
                  </a:ext>
                </a:extLst>
              </p14:cNvPr>
              <p14:cNvContentPartPr/>
              <p14:nvPr/>
            </p14:nvContentPartPr>
            <p14:xfrm>
              <a:off x="8995136" y="6843868"/>
              <a:ext cx="14760" cy="13320"/>
            </p14:xfrm>
          </p:contentPart>
        </mc:Choice>
        <mc:Fallback xmlns="">
          <p:pic>
            <p:nvPicPr>
              <p:cNvPr id="8" name="Ink 7">
                <a:extLst>
                  <a:ext uri="{FF2B5EF4-FFF2-40B4-BE49-F238E27FC236}">
                    <a16:creationId xmlns:a16="http://schemas.microsoft.com/office/drawing/2014/main" id="{5DE8AC9F-3A99-4D8E-A99D-626D40506E4F}"/>
                  </a:ext>
                </a:extLst>
              </p:cNvPr>
              <p:cNvPicPr/>
              <p:nvPr/>
            </p:nvPicPr>
            <p:blipFill>
              <a:blip r:embed="rId8"/>
              <a:stretch>
                <a:fillRect/>
              </a:stretch>
            </p:blipFill>
            <p:spPr>
              <a:xfrm>
                <a:off x="8986136" y="6835228"/>
                <a:ext cx="32400" cy="309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F294-0E3E-4391-AEF4-DF9918E7ACDC}"/>
              </a:ext>
            </a:extLst>
          </p:cNvPr>
          <p:cNvSpPr>
            <a:spLocks noGrp="1"/>
          </p:cNvSpPr>
          <p:nvPr>
            <p:ph type="title"/>
          </p:nvPr>
        </p:nvSpPr>
        <p:spPr/>
        <p:txBody>
          <a:bodyPr/>
          <a:lstStyle/>
          <a:p>
            <a:r>
              <a:rPr lang="en-US" dirty="0"/>
              <a:t>Example of SJF(Preemptive)</a:t>
            </a:r>
          </a:p>
        </p:txBody>
      </p:sp>
      <p:graphicFrame>
        <p:nvGraphicFramePr>
          <p:cNvPr id="4" name="Table 4">
            <a:extLst>
              <a:ext uri="{FF2B5EF4-FFF2-40B4-BE49-F238E27FC236}">
                <a16:creationId xmlns:a16="http://schemas.microsoft.com/office/drawing/2014/main" id="{7ACC5C0D-7D33-4171-A128-23F0A78F2967}"/>
              </a:ext>
            </a:extLst>
          </p:cNvPr>
          <p:cNvGraphicFramePr>
            <a:graphicFrameLocks noGrp="1"/>
          </p:cNvGraphicFramePr>
          <p:nvPr>
            <p:ph idx="1"/>
            <p:extLst>
              <p:ext uri="{D42A27DB-BD31-4B8C-83A1-F6EECF244321}">
                <p14:modId xmlns:p14="http://schemas.microsoft.com/office/powerpoint/2010/main" val="2432365339"/>
              </p:ext>
            </p:extLst>
          </p:nvPr>
        </p:nvGraphicFramePr>
        <p:xfrm>
          <a:off x="1209676" y="1644650"/>
          <a:ext cx="4938207" cy="3169920"/>
        </p:xfrm>
        <a:graphic>
          <a:graphicData uri="http://schemas.openxmlformats.org/drawingml/2006/table">
            <a:tbl>
              <a:tblPr firstRow="1" bandRow="1">
                <a:tableStyleId>{5940675A-B579-460E-94D1-54222C63F5DA}</a:tableStyleId>
              </a:tblPr>
              <a:tblGrid>
                <a:gridCol w="1646069">
                  <a:extLst>
                    <a:ext uri="{9D8B030D-6E8A-4147-A177-3AD203B41FA5}">
                      <a16:colId xmlns:a16="http://schemas.microsoft.com/office/drawing/2014/main" val="1341861775"/>
                    </a:ext>
                  </a:extLst>
                </a:gridCol>
                <a:gridCol w="1646069">
                  <a:extLst>
                    <a:ext uri="{9D8B030D-6E8A-4147-A177-3AD203B41FA5}">
                      <a16:colId xmlns:a16="http://schemas.microsoft.com/office/drawing/2014/main" val="3321191798"/>
                    </a:ext>
                  </a:extLst>
                </a:gridCol>
                <a:gridCol w="1646069">
                  <a:extLst>
                    <a:ext uri="{9D8B030D-6E8A-4147-A177-3AD203B41FA5}">
                      <a16:colId xmlns:a16="http://schemas.microsoft.com/office/drawing/2014/main" val="1756075277"/>
                    </a:ext>
                  </a:extLst>
                </a:gridCol>
              </a:tblGrid>
              <a:tr h="370840">
                <a:tc>
                  <a:txBody>
                    <a:bodyPr/>
                    <a:lstStyle/>
                    <a:p>
                      <a:pPr algn="ctr"/>
                      <a:r>
                        <a:rPr lang="en-US" sz="2000" b="1" dirty="0"/>
                        <a:t>Processes</a:t>
                      </a:r>
                    </a:p>
                  </a:txBody>
                  <a:tcPr/>
                </a:tc>
                <a:tc>
                  <a:txBody>
                    <a:bodyPr/>
                    <a:lstStyle/>
                    <a:p>
                      <a:pPr algn="ctr"/>
                      <a:r>
                        <a:rPr lang="en-US" sz="2000" b="1" dirty="0"/>
                        <a:t>Arrival time</a:t>
                      </a:r>
                    </a:p>
                  </a:txBody>
                  <a:tcPr/>
                </a:tc>
                <a:tc>
                  <a:txBody>
                    <a:bodyPr/>
                    <a:lstStyle/>
                    <a:p>
                      <a:pPr algn="ctr"/>
                      <a:r>
                        <a:rPr lang="en-US" sz="2000" b="1" dirty="0"/>
                        <a:t>CPU burst</a:t>
                      </a:r>
                    </a:p>
                  </a:txBody>
                  <a:tcPr/>
                </a:tc>
                <a:extLst>
                  <a:ext uri="{0D108BD9-81ED-4DB2-BD59-A6C34878D82A}">
                    <a16:rowId xmlns:a16="http://schemas.microsoft.com/office/drawing/2014/main" val="1959805914"/>
                  </a:ext>
                </a:extLst>
              </a:tr>
              <a:tr h="370840">
                <a:tc>
                  <a:txBody>
                    <a:bodyPr/>
                    <a:lstStyle/>
                    <a:p>
                      <a:pPr algn="ctr"/>
                      <a:r>
                        <a:rPr lang="en-US" sz="2000" b="1" dirty="0"/>
                        <a:t>P1</a:t>
                      </a:r>
                    </a:p>
                  </a:txBody>
                  <a:tcPr/>
                </a:tc>
                <a:tc>
                  <a:txBody>
                    <a:bodyPr/>
                    <a:lstStyle/>
                    <a:p>
                      <a:pPr algn="ctr"/>
                      <a:r>
                        <a:rPr lang="en-US" sz="2000" b="1" dirty="0"/>
                        <a:t>2</a:t>
                      </a:r>
                    </a:p>
                  </a:txBody>
                  <a:tcPr/>
                </a:tc>
                <a:tc>
                  <a:txBody>
                    <a:bodyPr/>
                    <a:lstStyle/>
                    <a:p>
                      <a:pPr algn="ctr"/>
                      <a:r>
                        <a:rPr lang="en-US" sz="2000" b="1" dirty="0"/>
                        <a:t>10</a:t>
                      </a:r>
                    </a:p>
                  </a:txBody>
                  <a:tcPr/>
                </a:tc>
                <a:extLst>
                  <a:ext uri="{0D108BD9-81ED-4DB2-BD59-A6C34878D82A}">
                    <a16:rowId xmlns:a16="http://schemas.microsoft.com/office/drawing/2014/main" val="3072627959"/>
                  </a:ext>
                </a:extLst>
              </a:tr>
              <a:tr h="370840">
                <a:tc>
                  <a:txBody>
                    <a:bodyPr/>
                    <a:lstStyle/>
                    <a:p>
                      <a:pPr algn="ctr"/>
                      <a:r>
                        <a:rPr lang="en-US" sz="2000" b="1" dirty="0"/>
                        <a:t>P2</a:t>
                      </a:r>
                    </a:p>
                  </a:txBody>
                  <a:tcPr/>
                </a:tc>
                <a:tc>
                  <a:txBody>
                    <a:bodyPr/>
                    <a:lstStyle/>
                    <a:p>
                      <a:pPr algn="ctr"/>
                      <a:r>
                        <a:rPr lang="en-US" sz="2000" b="1" dirty="0"/>
                        <a:t>4</a:t>
                      </a:r>
                    </a:p>
                  </a:txBody>
                  <a:tcPr/>
                </a:tc>
                <a:tc>
                  <a:txBody>
                    <a:bodyPr/>
                    <a:lstStyle/>
                    <a:p>
                      <a:pPr algn="ctr"/>
                      <a:r>
                        <a:rPr lang="en-US" sz="2000" b="1" dirty="0"/>
                        <a:t>6</a:t>
                      </a:r>
                    </a:p>
                  </a:txBody>
                  <a:tcPr/>
                </a:tc>
                <a:extLst>
                  <a:ext uri="{0D108BD9-81ED-4DB2-BD59-A6C34878D82A}">
                    <a16:rowId xmlns:a16="http://schemas.microsoft.com/office/drawing/2014/main" val="2796992535"/>
                  </a:ext>
                </a:extLst>
              </a:tr>
              <a:tr h="370840">
                <a:tc>
                  <a:txBody>
                    <a:bodyPr/>
                    <a:lstStyle/>
                    <a:p>
                      <a:pPr algn="ctr"/>
                      <a:r>
                        <a:rPr lang="en-US" sz="2000" b="1" dirty="0"/>
                        <a:t>P3</a:t>
                      </a:r>
                    </a:p>
                  </a:txBody>
                  <a:tcPr/>
                </a:tc>
                <a:tc>
                  <a:txBody>
                    <a:bodyPr/>
                    <a:lstStyle/>
                    <a:p>
                      <a:pPr algn="ctr"/>
                      <a:r>
                        <a:rPr lang="en-US" sz="2000" b="1" dirty="0"/>
                        <a:t>6</a:t>
                      </a:r>
                    </a:p>
                  </a:txBody>
                  <a:tcPr/>
                </a:tc>
                <a:tc>
                  <a:txBody>
                    <a:bodyPr/>
                    <a:lstStyle/>
                    <a:p>
                      <a:pPr algn="ctr"/>
                      <a:r>
                        <a:rPr lang="en-US" sz="2000" b="1" dirty="0"/>
                        <a:t>23</a:t>
                      </a:r>
                    </a:p>
                  </a:txBody>
                  <a:tcPr/>
                </a:tc>
                <a:extLst>
                  <a:ext uri="{0D108BD9-81ED-4DB2-BD59-A6C34878D82A}">
                    <a16:rowId xmlns:a16="http://schemas.microsoft.com/office/drawing/2014/main" val="3929076172"/>
                  </a:ext>
                </a:extLst>
              </a:tr>
              <a:tr h="370840">
                <a:tc>
                  <a:txBody>
                    <a:bodyPr/>
                    <a:lstStyle/>
                    <a:p>
                      <a:pPr algn="ctr"/>
                      <a:r>
                        <a:rPr lang="en-US" sz="2000" b="1" dirty="0"/>
                        <a:t>P4</a:t>
                      </a:r>
                    </a:p>
                  </a:txBody>
                  <a:tcPr/>
                </a:tc>
                <a:tc>
                  <a:txBody>
                    <a:bodyPr/>
                    <a:lstStyle/>
                    <a:p>
                      <a:pPr algn="ctr"/>
                      <a:r>
                        <a:rPr lang="en-US" sz="2000" b="1" dirty="0"/>
                        <a:t>8</a:t>
                      </a:r>
                    </a:p>
                  </a:txBody>
                  <a:tcPr/>
                </a:tc>
                <a:tc>
                  <a:txBody>
                    <a:bodyPr/>
                    <a:lstStyle/>
                    <a:p>
                      <a:pPr algn="ctr"/>
                      <a:r>
                        <a:rPr lang="en-US" sz="2000" b="1" dirty="0"/>
                        <a:t>8</a:t>
                      </a:r>
                    </a:p>
                  </a:txBody>
                  <a:tcPr/>
                </a:tc>
                <a:extLst>
                  <a:ext uri="{0D108BD9-81ED-4DB2-BD59-A6C34878D82A}">
                    <a16:rowId xmlns:a16="http://schemas.microsoft.com/office/drawing/2014/main" val="1388633153"/>
                  </a:ext>
                </a:extLst>
              </a:tr>
              <a:tr h="370840">
                <a:tc>
                  <a:txBody>
                    <a:bodyPr/>
                    <a:lstStyle/>
                    <a:p>
                      <a:pPr algn="ctr"/>
                      <a:r>
                        <a:rPr lang="en-US" sz="2000" b="1" dirty="0"/>
                        <a:t>P5</a:t>
                      </a:r>
                    </a:p>
                  </a:txBody>
                  <a:tcPr/>
                </a:tc>
                <a:tc>
                  <a:txBody>
                    <a:bodyPr/>
                    <a:lstStyle/>
                    <a:p>
                      <a:pPr algn="ctr"/>
                      <a:r>
                        <a:rPr lang="en-US" sz="2000" b="1" dirty="0"/>
                        <a:t>10</a:t>
                      </a:r>
                    </a:p>
                  </a:txBody>
                  <a:tcPr/>
                </a:tc>
                <a:tc>
                  <a:txBody>
                    <a:bodyPr/>
                    <a:lstStyle/>
                    <a:p>
                      <a:pPr algn="ctr"/>
                      <a:r>
                        <a:rPr lang="en-US" sz="2000" b="1" dirty="0"/>
                        <a:t>30</a:t>
                      </a:r>
                    </a:p>
                  </a:txBody>
                  <a:tcPr/>
                </a:tc>
                <a:extLst>
                  <a:ext uri="{0D108BD9-81ED-4DB2-BD59-A6C34878D82A}">
                    <a16:rowId xmlns:a16="http://schemas.microsoft.com/office/drawing/2014/main" val="3730910994"/>
                  </a:ext>
                </a:extLst>
              </a:tr>
              <a:tr h="370840">
                <a:tc>
                  <a:txBody>
                    <a:bodyPr/>
                    <a:lstStyle/>
                    <a:p>
                      <a:pPr algn="ctr"/>
                      <a:r>
                        <a:rPr lang="en-US" sz="2000" b="1" dirty="0"/>
                        <a:t>P6</a:t>
                      </a:r>
                    </a:p>
                  </a:txBody>
                  <a:tcPr/>
                </a:tc>
                <a:tc>
                  <a:txBody>
                    <a:bodyPr/>
                    <a:lstStyle/>
                    <a:p>
                      <a:pPr algn="ctr"/>
                      <a:r>
                        <a:rPr lang="en-US" sz="2000" b="1" dirty="0"/>
                        <a:t>12</a:t>
                      </a:r>
                    </a:p>
                  </a:txBody>
                  <a:tcPr/>
                </a:tc>
                <a:tc>
                  <a:txBody>
                    <a:bodyPr/>
                    <a:lstStyle/>
                    <a:p>
                      <a:pPr algn="ctr"/>
                      <a:r>
                        <a:rPr lang="en-US" sz="2000" b="1" dirty="0"/>
                        <a:t>3</a:t>
                      </a:r>
                    </a:p>
                  </a:txBody>
                  <a:tcPr/>
                </a:tc>
                <a:extLst>
                  <a:ext uri="{0D108BD9-81ED-4DB2-BD59-A6C34878D82A}">
                    <a16:rowId xmlns:a16="http://schemas.microsoft.com/office/drawing/2014/main" val="297232029"/>
                  </a:ext>
                </a:extLst>
              </a:tr>
              <a:tr h="370840">
                <a:tc>
                  <a:txBody>
                    <a:bodyPr/>
                    <a:lstStyle/>
                    <a:p>
                      <a:pPr algn="ctr"/>
                      <a:r>
                        <a:rPr lang="en-US" sz="2000" b="1" dirty="0"/>
                        <a:t>P7</a:t>
                      </a:r>
                    </a:p>
                  </a:txBody>
                  <a:tcPr/>
                </a:tc>
                <a:tc>
                  <a:txBody>
                    <a:bodyPr/>
                    <a:lstStyle/>
                    <a:p>
                      <a:pPr algn="ctr"/>
                      <a:r>
                        <a:rPr lang="en-US" sz="2000" b="1" dirty="0"/>
                        <a:t>14</a:t>
                      </a:r>
                    </a:p>
                  </a:txBody>
                  <a:tcPr/>
                </a:tc>
                <a:tc>
                  <a:txBody>
                    <a:bodyPr/>
                    <a:lstStyle/>
                    <a:p>
                      <a:pPr algn="ctr"/>
                      <a:r>
                        <a:rPr lang="en-US" sz="2000" b="1" dirty="0"/>
                        <a:t>18</a:t>
                      </a:r>
                    </a:p>
                  </a:txBody>
                  <a:tcPr/>
                </a:tc>
                <a:extLst>
                  <a:ext uri="{0D108BD9-81ED-4DB2-BD59-A6C34878D82A}">
                    <a16:rowId xmlns:a16="http://schemas.microsoft.com/office/drawing/2014/main" val="221425652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FCE3EE2-B8BC-464A-9BDA-5719E3F1525E}"/>
                  </a:ext>
                </a:extLst>
              </p14:cNvPr>
              <p14:cNvContentPartPr/>
              <p14:nvPr/>
            </p14:nvContentPartPr>
            <p14:xfrm>
              <a:off x="5395856" y="5604028"/>
              <a:ext cx="2880" cy="29880"/>
            </p14:xfrm>
          </p:contentPart>
        </mc:Choice>
        <mc:Fallback xmlns="">
          <p:pic>
            <p:nvPicPr>
              <p:cNvPr id="3" name="Ink 2">
                <a:extLst>
                  <a:ext uri="{FF2B5EF4-FFF2-40B4-BE49-F238E27FC236}">
                    <a16:creationId xmlns:a16="http://schemas.microsoft.com/office/drawing/2014/main" id="{1FCE3EE2-B8BC-464A-9BDA-5719E3F1525E}"/>
                  </a:ext>
                </a:extLst>
              </p:cNvPr>
              <p:cNvPicPr/>
              <p:nvPr/>
            </p:nvPicPr>
            <p:blipFill>
              <a:blip r:embed="rId3"/>
              <a:stretch>
                <a:fillRect/>
              </a:stretch>
            </p:blipFill>
            <p:spPr>
              <a:xfrm>
                <a:off x="5387216" y="5595388"/>
                <a:ext cx="205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E1BF166-31EF-4889-DFE0-7BA4AA517755}"/>
                  </a:ext>
                </a:extLst>
              </p14:cNvPr>
              <p14:cNvContentPartPr/>
              <p14:nvPr/>
            </p14:nvContentPartPr>
            <p14:xfrm>
              <a:off x="1360308" y="5809478"/>
              <a:ext cx="10263960" cy="68400"/>
            </p14:xfrm>
          </p:contentPart>
        </mc:Choice>
        <mc:Fallback xmlns="">
          <p:pic>
            <p:nvPicPr>
              <p:cNvPr id="5" name="Ink 4">
                <a:extLst>
                  <a:ext uri="{FF2B5EF4-FFF2-40B4-BE49-F238E27FC236}">
                    <a16:creationId xmlns:a16="http://schemas.microsoft.com/office/drawing/2014/main" id="{2E1BF166-31EF-4889-DFE0-7BA4AA517755}"/>
                  </a:ext>
                </a:extLst>
              </p:cNvPr>
              <p:cNvPicPr/>
              <p:nvPr/>
            </p:nvPicPr>
            <p:blipFill>
              <a:blip r:embed="rId5"/>
              <a:stretch>
                <a:fillRect/>
              </a:stretch>
            </p:blipFill>
            <p:spPr>
              <a:xfrm>
                <a:off x="1354188" y="5803358"/>
                <a:ext cx="102762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7421F05-6F75-F9CF-586A-C1FD167A22DA}"/>
                  </a:ext>
                </a:extLst>
              </p14:cNvPr>
              <p14:cNvContentPartPr/>
              <p14:nvPr/>
            </p14:nvContentPartPr>
            <p14:xfrm>
              <a:off x="1314948" y="5853758"/>
              <a:ext cx="10791360" cy="1061640"/>
            </p14:xfrm>
          </p:contentPart>
        </mc:Choice>
        <mc:Fallback xmlns="">
          <p:pic>
            <p:nvPicPr>
              <p:cNvPr id="6" name="Ink 5">
                <a:extLst>
                  <a:ext uri="{FF2B5EF4-FFF2-40B4-BE49-F238E27FC236}">
                    <a16:creationId xmlns:a16="http://schemas.microsoft.com/office/drawing/2014/main" id="{A7421F05-6F75-F9CF-586A-C1FD167A22DA}"/>
                  </a:ext>
                </a:extLst>
              </p:cNvPr>
              <p:cNvPicPr/>
              <p:nvPr/>
            </p:nvPicPr>
            <p:blipFill>
              <a:blip r:embed="rId7"/>
              <a:stretch>
                <a:fillRect/>
              </a:stretch>
            </p:blipFill>
            <p:spPr>
              <a:xfrm>
                <a:off x="1308828" y="5847638"/>
                <a:ext cx="10803600" cy="1073880"/>
              </a:xfrm>
              <a:prstGeom prst="rect">
                <a:avLst/>
              </a:prstGeom>
            </p:spPr>
          </p:pic>
        </mc:Fallback>
      </mc:AlternateContent>
      <p:grpSp>
        <p:nvGrpSpPr>
          <p:cNvPr id="13" name="Group 12">
            <a:extLst>
              <a:ext uri="{FF2B5EF4-FFF2-40B4-BE49-F238E27FC236}">
                <a16:creationId xmlns:a16="http://schemas.microsoft.com/office/drawing/2014/main" id="{0BC8E3F8-58DE-419A-FF8F-94D836DED625}"/>
              </a:ext>
            </a:extLst>
          </p:cNvPr>
          <p:cNvGrpSpPr/>
          <p:nvPr/>
        </p:nvGrpSpPr>
        <p:grpSpPr>
          <a:xfrm>
            <a:off x="1192908" y="5853758"/>
            <a:ext cx="782280" cy="1207080"/>
            <a:chOff x="1192908" y="5853758"/>
            <a:chExt cx="782280" cy="120708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5B81EA4-1D41-3FBF-C34E-4B7B19518373}"/>
                    </a:ext>
                  </a:extLst>
                </p14:cNvPr>
                <p14:cNvContentPartPr/>
                <p14:nvPr/>
              </p14:nvContentPartPr>
              <p14:xfrm>
                <a:off x="1192908" y="6899198"/>
                <a:ext cx="125640" cy="161640"/>
              </p14:xfrm>
            </p:contentPart>
          </mc:Choice>
          <mc:Fallback xmlns="">
            <p:pic>
              <p:nvPicPr>
                <p:cNvPr id="7" name="Ink 6">
                  <a:extLst>
                    <a:ext uri="{FF2B5EF4-FFF2-40B4-BE49-F238E27FC236}">
                      <a16:creationId xmlns:a16="http://schemas.microsoft.com/office/drawing/2014/main" id="{55B81EA4-1D41-3FBF-C34E-4B7B19518373}"/>
                    </a:ext>
                  </a:extLst>
                </p:cNvPr>
                <p:cNvPicPr/>
                <p:nvPr/>
              </p:nvPicPr>
              <p:blipFill>
                <a:blip r:embed="rId9"/>
                <a:stretch>
                  <a:fillRect/>
                </a:stretch>
              </p:blipFill>
              <p:spPr>
                <a:xfrm>
                  <a:off x="1186788" y="6893078"/>
                  <a:ext cx="1378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5FCDAD6-84CC-8778-5B4C-70F0BAA0E51B}"/>
                    </a:ext>
                  </a:extLst>
                </p14:cNvPr>
                <p14:cNvContentPartPr/>
                <p14:nvPr/>
              </p14:nvContentPartPr>
              <p14:xfrm>
                <a:off x="1906428" y="5853758"/>
                <a:ext cx="68760" cy="932760"/>
              </p14:xfrm>
            </p:contentPart>
          </mc:Choice>
          <mc:Fallback xmlns="">
            <p:pic>
              <p:nvPicPr>
                <p:cNvPr id="8" name="Ink 7">
                  <a:extLst>
                    <a:ext uri="{FF2B5EF4-FFF2-40B4-BE49-F238E27FC236}">
                      <a16:creationId xmlns:a16="http://schemas.microsoft.com/office/drawing/2014/main" id="{55FCDAD6-84CC-8778-5B4C-70F0BAA0E51B}"/>
                    </a:ext>
                  </a:extLst>
                </p:cNvPr>
                <p:cNvPicPr/>
                <p:nvPr/>
              </p:nvPicPr>
              <p:blipFill>
                <a:blip r:embed="rId11"/>
                <a:stretch>
                  <a:fillRect/>
                </a:stretch>
              </p:blipFill>
              <p:spPr>
                <a:xfrm>
                  <a:off x="1900308" y="5847638"/>
                  <a:ext cx="81000" cy="94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63203F1-318E-C379-6CFB-FD688EBFACA5}"/>
                    </a:ext>
                  </a:extLst>
                </p14:cNvPr>
                <p14:cNvContentPartPr/>
                <p14:nvPr/>
              </p14:nvContentPartPr>
              <p14:xfrm>
                <a:off x="1370028" y="5876078"/>
                <a:ext cx="280440" cy="492120"/>
              </p14:xfrm>
            </p:contentPart>
          </mc:Choice>
          <mc:Fallback xmlns="">
            <p:pic>
              <p:nvPicPr>
                <p:cNvPr id="9" name="Ink 8">
                  <a:extLst>
                    <a:ext uri="{FF2B5EF4-FFF2-40B4-BE49-F238E27FC236}">
                      <a16:creationId xmlns:a16="http://schemas.microsoft.com/office/drawing/2014/main" id="{C63203F1-318E-C379-6CFB-FD688EBFACA5}"/>
                    </a:ext>
                  </a:extLst>
                </p:cNvPr>
                <p:cNvPicPr/>
                <p:nvPr/>
              </p:nvPicPr>
              <p:blipFill>
                <a:blip r:embed="rId13"/>
                <a:stretch>
                  <a:fillRect/>
                </a:stretch>
              </p:blipFill>
              <p:spPr>
                <a:xfrm>
                  <a:off x="1363908" y="5869958"/>
                  <a:ext cx="29268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DEC7B9AE-F97D-2BA0-185A-8780524EDA29}"/>
                    </a:ext>
                  </a:extLst>
                </p14:cNvPr>
                <p14:cNvContentPartPr/>
                <p14:nvPr/>
              </p14:nvContentPartPr>
              <p14:xfrm>
                <a:off x="1619868" y="6143918"/>
                <a:ext cx="264600" cy="479160"/>
              </p14:xfrm>
            </p:contentPart>
          </mc:Choice>
          <mc:Fallback xmlns="">
            <p:pic>
              <p:nvPicPr>
                <p:cNvPr id="10" name="Ink 9">
                  <a:extLst>
                    <a:ext uri="{FF2B5EF4-FFF2-40B4-BE49-F238E27FC236}">
                      <a16:creationId xmlns:a16="http://schemas.microsoft.com/office/drawing/2014/main" id="{DEC7B9AE-F97D-2BA0-185A-8780524EDA29}"/>
                    </a:ext>
                  </a:extLst>
                </p:cNvPr>
                <p:cNvPicPr/>
                <p:nvPr/>
              </p:nvPicPr>
              <p:blipFill>
                <a:blip r:embed="rId15"/>
                <a:stretch>
                  <a:fillRect/>
                </a:stretch>
              </p:blipFill>
              <p:spPr>
                <a:xfrm>
                  <a:off x="1613748" y="6137798"/>
                  <a:ext cx="2768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3AFCD00C-2F26-BD25-CE6C-2BB92447F0D2}"/>
                    </a:ext>
                  </a:extLst>
                </p14:cNvPr>
                <p14:cNvContentPartPr/>
                <p14:nvPr/>
              </p14:nvContentPartPr>
              <p14:xfrm>
                <a:off x="1505028" y="5898758"/>
                <a:ext cx="396360" cy="388440"/>
              </p14:xfrm>
            </p:contentPart>
          </mc:Choice>
          <mc:Fallback xmlns="">
            <p:pic>
              <p:nvPicPr>
                <p:cNvPr id="11" name="Ink 10">
                  <a:extLst>
                    <a:ext uri="{FF2B5EF4-FFF2-40B4-BE49-F238E27FC236}">
                      <a16:creationId xmlns:a16="http://schemas.microsoft.com/office/drawing/2014/main" id="{3AFCD00C-2F26-BD25-CE6C-2BB92447F0D2}"/>
                    </a:ext>
                  </a:extLst>
                </p:cNvPr>
                <p:cNvPicPr/>
                <p:nvPr/>
              </p:nvPicPr>
              <p:blipFill>
                <a:blip r:embed="rId17"/>
                <a:stretch>
                  <a:fillRect/>
                </a:stretch>
              </p:blipFill>
              <p:spPr>
                <a:xfrm>
                  <a:off x="1498908" y="5892638"/>
                  <a:ext cx="40860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C6E997E3-12ED-CFDA-24DF-34D5AF7ED776}"/>
                    </a:ext>
                  </a:extLst>
                </p14:cNvPr>
                <p14:cNvContentPartPr/>
                <p14:nvPr/>
              </p14:nvContentPartPr>
              <p14:xfrm>
                <a:off x="1402428" y="6344798"/>
                <a:ext cx="390960" cy="313200"/>
              </p14:xfrm>
            </p:contentPart>
          </mc:Choice>
          <mc:Fallback xmlns="">
            <p:pic>
              <p:nvPicPr>
                <p:cNvPr id="12" name="Ink 11">
                  <a:extLst>
                    <a:ext uri="{FF2B5EF4-FFF2-40B4-BE49-F238E27FC236}">
                      <a16:creationId xmlns:a16="http://schemas.microsoft.com/office/drawing/2014/main" id="{C6E997E3-12ED-CFDA-24DF-34D5AF7ED776}"/>
                    </a:ext>
                  </a:extLst>
                </p:cNvPr>
                <p:cNvPicPr/>
                <p:nvPr/>
              </p:nvPicPr>
              <p:blipFill>
                <a:blip r:embed="rId19"/>
                <a:stretch>
                  <a:fillRect/>
                </a:stretch>
              </p:blipFill>
              <p:spPr>
                <a:xfrm>
                  <a:off x="1396308" y="6338678"/>
                  <a:ext cx="403200" cy="325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56833F9E-6996-96D1-939B-CA4554DCD40D}"/>
                  </a:ext>
                </a:extLst>
              </p14:cNvPr>
              <p14:cNvContentPartPr/>
              <p14:nvPr/>
            </p14:nvContentPartPr>
            <p14:xfrm>
              <a:off x="1855668" y="6884798"/>
              <a:ext cx="151920" cy="181080"/>
            </p14:xfrm>
          </p:contentPart>
        </mc:Choice>
        <mc:Fallback xmlns="">
          <p:pic>
            <p:nvPicPr>
              <p:cNvPr id="14" name="Ink 13">
                <a:extLst>
                  <a:ext uri="{FF2B5EF4-FFF2-40B4-BE49-F238E27FC236}">
                    <a16:creationId xmlns:a16="http://schemas.microsoft.com/office/drawing/2014/main" id="{56833F9E-6996-96D1-939B-CA4554DCD40D}"/>
                  </a:ext>
                </a:extLst>
              </p:cNvPr>
              <p:cNvPicPr/>
              <p:nvPr/>
            </p:nvPicPr>
            <p:blipFill>
              <a:blip r:embed="rId21"/>
              <a:stretch>
                <a:fillRect/>
              </a:stretch>
            </p:blipFill>
            <p:spPr>
              <a:xfrm>
                <a:off x="1849548" y="6878678"/>
                <a:ext cx="1641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9CF4FCEB-FD19-D7A6-9565-5E081766CE92}"/>
                  </a:ext>
                </a:extLst>
              </p14:cNvPr>
              <p14:cNvContentPartPr/>
              <p14:nvPr/>
            </p14:nvContentPartPr>
            <p14:xfrm>
              <a:off x="1092468" y="2218478"/>
              <a:ext cx="367560" cy="167760"/>
            </p14:xfrm>
          </p:contentPart>
        </mc:Choice>
        <mc:Fallback xmlns="">
          <p:pic>
            <p:nvPicPr>
              <p:cNvPr id="15" name="Ink 14">
                <a:extLst>
                  <a:ext uri="{FF2B5EF4-FFF2-40B4-BE49-F238E27FC236}">
                    <a16:creationId xmlns:a16="http://schemas.microsoft.com/office/drawing/2014/main" id="{9CF4FCEB-FD19-D7A6-9565-5E081766CE92}"/>
                  </a:ext>
                </a:extLst>
              </p:cNvPr>
              <p:cNvPicPr/>
              <p:nvPr/>
            </p:nvPicPr>
            <p:blipFill>
              <a:blip r:embed="rId23"/>
              <a:stretch>
                <a:fillRect/>
              </a:stretch>
            </p:blipFill>
            <p:spPr>
              <a:xfrm>
                <a:off x="1086348" y="2212358"/>
                <a:ext cx="379800" cy="180000"/>
              </a:xfrm>
              <a:prstGeom prst="rect">
                <a:avLst/>
              </a:prstGeom>
            </p:spPr>
          </p:pic>
        </mc:Fallback>
      </mc:AlternateContent>
      <p:grpSp>
        <p:nvGrpSpPr>
          <p:cNvPr id="21" name="Group 20">
            <a:extLst>
              <a:ext uri="{FF2B5EF4-FFF2-40B4-BE49-F238E27FC236}">
                <a16:creationId xmlns:a16="http://schemas.microsoft.com/office/drawing/2014/main" id="{DAF8EC13-B372-0527-DB69-C060F764D5E9}"/>
              </a:ext>
            </a:extLst>
          </p:cNvPr>
          <p:cNvGrpSpPr/>
          <p:nvPr/>
        </p:nvGrpSpPr>
        <p:grpSpPr>
          <a:xfrm>
            <a:off x="2151588" y="5809478"/>
            <a:ext cx="628560" cy="942840"/>
            <a:chOff x="2151588" y="5809478"/>
            <a:chExt cx="628560" cy="942840"/>
          </a:xfrm>
        </p:grpSpPr>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13E98FAD-A062-111D-8A42-D39ACABBC754}"/>
                    </a:ext>
                  </a:extLst>
                </p14:cNvPr>
                <p14:cNvContentPartPr/>
                <p14:nvPr/>
              </p14:nvContentPartPr>
              <p14:xfrm>
                <a:off x="2151588" y="6032678"/>
                <a:ext cx="7200" cy="330840"/>
              </p14:xfrm>
            </p:contentPart>
          </mc:Choice>
          <mc:Fallback xmlns="">
            <p:pic>
              <p:nvPicPr>
                <p:cNvPr id="16" name="Ink 15">
                  <a:extLst>
                    <a:ext uri="{FF2B5EF4-FFF2-40B4-BE49-F238E27FC236}">
                      <a16:creationId xmlns:a16="http://schemas.microsoft.com/office/drawing/2014/main" id="{13E98FAD-A062-111D-8A42-D39ACABBC754}"/>
                    </a:ext>
                  </a:extLst>
                </p:cNvPr>
                <p:cNvPicPr/>
                <p:nvPr/>
              </p:nvPicPr>
              <p:blipFill>
                <a:blip r:embed="rId25"/>
                <a:stretch>
                  <a:fillRect/>
                </a:stretch>
              </p:blipFill>
              <p:spPr>
                <a:xfrm>
                  <a:off x="2145468" y="6026558"/>
                  <a:ext cx="194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588D2253-00FA-7AE3-6268-2C518E034436}"/>
                    </a:ext>
                  </a:extLst>
                </p14:cNvPr>
                <p14:cNvContentPartPr/>
                <p14:nvPr/>
              </p14:nvContentPartPr>
              <p14:xfrm>
                <a:off x="2162748" y="6085958"/>
                <a:ext cx="160560" cy="171360"/>
              </p14:xfrm>
            </p:contentPart>
          </mc:Choice>
          <mc:Fallback xmlns="">
            <p:pic>
              <p:nvPicPr>
                <p:cNvPr id="17" name="Ink 16">
                  <a:extLst>
                    <a:ext uri="{FF2B5EF4-FFF2-40B4-BE49-F238E27FC236}">
                      <a16:creationId xmlns:a16="http://schemas.microsoft.com/office/drawing/2014/main" id="{588D2253-00FA-7AE3-6268-2C518E034436}"/>
                    </a:ext>
                  </a:extLst>
                </p:cNvPr>
                <p:cNvPicPr/>
                <p:nvPr/>
              </p:nvPicPr>
              <p:blipFill>
                <a:blip r:embed="rId27"/>
                <a:stretch>
                  <a:fillRect/>
                </a:stretch>
              </p:blipFill>
              <p:spPr>
                <a:xfrm>
                  <a:off x="2156628" y="6079838"/>
                  <a:ext cx="1728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5982DE3A-6577-EFC7-EDB3-B60197D556E1}"/>
                    </a:ext>
                  </a:extLst>
                </p14:cNvPr>
                <p14:cNvContentPartPr/>
                <p14:nvPr/>
              </p14:nvContentPartPr>
              <p14:xfrm>
                <a:off x="2419428" y="6274238"/>
                <a:ext cx="124200" cy="209520"/>
              </p14:xfrm>
            </p:contentPart>
          </mc:Choice>
          <mc:Fallback xmlns="">
            <p:pic>
              <p:nvPicPr>
                <p:cNvPr id="18" name="Ink 17">
                  <a:extLst>
                    <a:ext uri="{FF2B5EF4-FFF2-40B4-BE49-F238E27FC236}">
                      <a16:creationId xmlns:a16="http://schemas.microsoft.com/office/drawing/2014/main" id="{5982DE3A-6577-EFC7-EDB3-B60197D556E1}"/>
                    </a:ext>
                  </a:extLst>
                </p:cNvPr>
                <p:cNvPicPr/>
                <p:nvPr/>
              </p:nvPicPr>
              <p:blipFill>
                <a:blip r:embed="rId29"/>
                <a:stretch>
                  <a:fillRect/>
                </a:stretch>
              </p:blipFill>
              <p:spPr>
                <a:xfrm>
                  <a:off x="2413308" y="6268118"/>
                  <a:ext cx="1364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4B7D5DEF-B8C1-F909-96EF-C3C8020DFA18}"/>
                    </a:ext>
                  </a:extLst>
                </p14:cNvPr>
                <p14:cNvContentPartPr/>
                <p14:nvPr/>
              </p14:nvContentPartPr>
              <p14:xfrm>
                <a:off x="2484588" y="6467198"/>
                <a:ext cx="203400" cy="11520"/>
              </p14:xfrm>
            </p:contentPart>
          </mc:Choice>
          <mc:Fallback xmlns="">
            <p:pic>
              <p:nvPicPr>
                <p:cNvPr id="19" name="Ink 18">
                  <a:extLst>
                    <a:ext uri="{FF2B5EF4-FFF2-40B4-BE49-F238E27FC236}">
                      <a16:creationId xmlns:a16="http://schemas.microsoft.com/office/drawing/2014/main" id="{4B7D5DEF-B8C1-F909-96EF-C3C8020DFA18}"/>
                    </a:ext>
                  </a:extLst>
                </p:cNvPr>
                <p:cNvPicPr/>
                <p:nvPr/>
              </p:nvPicPr>
              <p:blipFill>
                <a:blip r:embed="rId31"/>
                <a:stretch>
                  <a:fillRect/>
                </a:stretch>
              </p:blipFill>
              <p:spPr>
                <a:xfrm>
                  <a:off x="2478468" y="6461078"/>
                  <a:ext cx="2156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D84F45A8-070A-0866-5994-146917742BA9}"/>
                    </a:ext>
                  </a:extLst>
                </p14:cNvPr>
                <p14:cNvContentPartPr/>
                <p14:nvPr/>
              </p14:nvContentPartPr>
              <p14:xfrm>
                <a:off x="2743068" y="5809478"/>
                <a:ext cx="37080" cy="942840"/>
              </p14:xfrm>
            </p:contentPart>
          </mc:Choice>
          <mc:Fallback xmlns="">
            <p:pic>
              <p:nvPicPr>
                <p:cNvPr id="20" name="Ink 19">
                  <a:extLst>
                    <a:ext uri="{FF2B5EF4-FFF2-40B4-BE49-F238E27FC236}">
                      <a16:creationId xmlns:a16="http://schemas.microsoft.com/office/drawing/2014/main" id="{D84F45A8-070A-0866-5994-146917742BA9}"/>
                    </a:ext>
                  </a:extLst>
                </p:cNvPr>
                <p:cNvPicPr/>
                <p:nvPr/>
              </p:nvPicPr>
              <p:blipFill>
                <a:blip r:embed="rId33"/>
                <a:stretch>
                  <a:fillRect/>
                </a:stretch>
              </p:blipFill>
              <p:spPr>
                <a:xfrm>
                  <a:off x="2736948" y="5803358"/>
                  <a:ext cx="49320" cy="955080"/>
                </a:xfrm>
                <a:prstGeom prst="rect">
                  <a:avLst/>
                </a:prstGeom>
              </p:spPr>
            </p:pic>
          </mc:Fallback>
        </mc:AlternateContent>
      </p:grpSp>
      <p:grpSp>
        <p:nvGrpSpPr>
          <p:cNvPr id="24" name="Group 23">
            <a:extLst>
              <a:ext uri="{FF2B5EF4-FFF2-40B4-BE49-F238E27FC236}">
                <a16:creationId xmlns:a16="http://schemas.microsoft.com/office/drawing/2014/main" id="{A9F5230E-C2F8-201F-3F0A-C64CE9FFBF92}"/>
              </a:ext>
            </a:extLst>
          </p:cNvPr>
          <p:cNvGrpSpPr/>
          <p:nvPr/>
        </p:nvGrpSpPr>
        <p:grpSpPr>
          <a:xfrm>
            <a:off x="2679708" y="6924398"/>
            <a:ext cx="230400" cy="235800"/>
            <a:chOff x="2679708" y="6924398"/>
            <a:chExt cx="230400" cy="235800"/>
          </a:xfrm>
        </p:grpSpPr>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B070C790-DE1B-0564-5197-E0D8754482FD}"/>
                    </a:ext>
                  </a:extLst>
                </p14:cNvPr>
                <p14:cNvContentPartPr/>
                <p14:nvPr/>
              </p14:nvContentPartPr>
              <p14:xfrm>
                <a:off x="2865468" y="6924398"/>
                <a:ext cx="360" cy="235800"/>
              </p14:xfrm>
            </p:contentPart>
          </mc:Choice>
          <mc:Fallback xmlns="">
            <p:pic>
              <p:nvPicPr>
                <p:cNvPr id="22" name="Ink 21">
                  <a:extLst>
                    <a:ext uri="{FF2B5EF4-FFF2-40B4-BE49-F238E27FC236}">
                      <a16:creationId xmlns:a16="http://schemas.microsoft.com/office/drawing/2014/main" id="{B070C790-DE1B-0564-5197-E0D8754482FD}"/>
                    </a:ext>
                  </a:extLst>
                </p:cNvPr>
                <p:cNvPicPr/>
                <p:nvPr/>
              </p:nvPicPr>
              <p:blipFill>
                <a:blip r:embed="rId35"/>
                <a:stretch>
                  <a:fillRect/>
                </a:stretch>
              </p:blipFill>
              <p:spPr>
                <a:xfrm>
                  <a:off x="2859348" y="6918278"/>
                  <a:ext cx="126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E0B6D148-C902-1E12-23ED-E9E1E1FD1FC8}"/>
                    </a:ext>
                  </a:extLst>
                </p14:cNvPr>
                <p14:cNvContentPartPr/>
                <p14:nvPr/>
              </p14:nvContentPartPr>
              <p14:xfrm>
                <a:off x="2679708" y="6938798"/>
                <a:ext cx="230400" cy="146160"/>
              </p14:xfrm>
            </p:contentPart>
          </mc:Choice>
          <mc:Fallback xmlns="">
            <p:pic>
              <p:nvPicPr>
                <p:cNvPr id="23" name="Ink 22">
                  <a:extLst>
                    <a:ext uri="{FF2B5EF4-FFF2-40B4-BE49-F238E27FC236}">
                      <a16:creationId xmlns:a16="http://schemas.microsoft.com/office/drawing/2014/main" id="{E0B6D148-C902-1E12-23ED-E9E1E1FD1FC8}"/>
                    </a:ext>
                  </a:extLst>
                </p:cNvPr>
                <p:cNvPicPr/>
                <p:nvPr/>
              </p:nvPicPr>
              <p:blipFill>
                <a:blip r:embed="rId37"/>
                <a:stretch>
                  <a:fillRect/>
                </a:stretch>
              </p:blipFill>
              <p:spPr>
                <a:xfrm>
                  <a:off x="2673588" y="6932678"/>
                  <a:ext cx="242640" cy="158400"/>
                </a:xfrm>
                <a:prstGeom prst="rect">
                  <a:avLst/>
                </a:prstGeom>
              </p:spPr>
            </p:pic>
          </mc:Fallback>
        </mc:AlternateContent>
      </p:grpSp>
      <p:grpSp>
        <p:nvGrpSpPr>
          <p:cNvPr id="34" name="Group 33">
            <a:extLst>
              <a:ext uri="{FF2B5EF4-FFF2-40B4-BE49-F238E27FC236}">
                <a16:creationId xmlns:a16="http://schemas.microsoft.com/office/drawing/2014/main" id="{3A1C3F85-8C1D-CA92-AB63-7BDC8128EE9D}"/>
              </a:ext>
            </a:extLst>
          </p:cNvPr>
          <p:cNvGrpSpPr/>
          <p:nvPr/>
        </p:nvGrpSpPr>
        <p:grpSpPr>
          <a:xfrm>
            <a:off x="3110988" y="5865278"/>
            <a:ext cx="569880" cy="1065960"/>
            <a:chOff x="3110988" y="5865278"/>
            <a:chExt cx="569880" cy="1065960"/>
          </a:xfrm>
        </p:grpSpPr>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86A27D98-49C4-8E1D-24F9-B69F56405AB5}"/>
                    </a:ext>
                  </a:extLst>
                </p14:cNvPr>
                <p14:cNvContentPartPr/>
                <p14:nvPr/>
              </p14:nvContentPartPr>
              <p14:xfrm>
                <a:off x="3110988" y="6243998"/>
                <a:ext cx="23400" cy="243000"/>
              </p14:xfrm>
            </p:contentPart>
          </mc:Choice>
          <mc:Fallback xmlns="">
            <p:pic>
              <p:nvPicPr>
                <p:cNvPr id="30" name="Ink 29">
                  <a:extLst>
                    <a:ext uri="{FF2B5EF4-FFF2-40B4-BE49-F238E27FC236}">
                      <a16:creationId xmlns:a16="http://schemas.microsoft.com/office/drawing/2014/main" id="{86A27D98-49C4-8E1D-24F9-B69F56405AB5}"/>
                    </a:ext>
                  </a:extLst>
                </p:cNvPr>
                <p:cNvPicPr/>
                <p:nvPr/>
              </p:nvPicPr>
              <p:blipFill>
                <a:blip r:embed="rId39"/>
                <a:stretch>
                  <a:fillRect/>
                </a:stretch>
              </p:blipFill>
              <p:spPr>
                <a:xfrm>
                  <a:off x="3104868" y="6237878"/>
                  <a:ext cx="3564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4F222AA6-F99B-DB42-F05F-A751C1A21C1A}"/>
                    </a:ext>
                  </a:extLst>
                </p14:cNvPr>
                <p14:cNvContentPartPr/>
                <p14:nvPr/>
              </p14:nvContentPartPr>
              <p14:xfrm>
                <a:off x="3133308" y="6108638"/>
                <a:ext cx="158760" cy="183600"/>
              </p14:xfrm>
            </p:contentPart>
          </mc:Choice>
          <mc:Fallback xmlns="">
            <p:pic>
              <p:nvPicPr>
                <p:cNvPr id="31" name="Ink 30">
                  <a:extLst>
                    <a:ext uri="{FF2B5EF4-FFF2-40B4-BE49-F238E27FC236}">
                      <a16:creationId xmlns:a16="http://schemas.microsoft.com/office/drawing/2014/main" id="{4F222AA6-F99B-DB42-F05F-A751C1A21C1A}"/>
                    </a:ext>
                  </a:extLst>
                </p:cNvPr>
                <p:cNvPicPr/>
                <p:nvPr/>
              </p:nvPicPr>
              <p:blipFill>
                <a:blip r:embed="rId41"/>
                <a:stretch>
                  <a:fillRect/>
                </a:stretch>
              </p:blipFill>
              <p:spPr>
                <a:xfrm>
                  <a:off x="3127188" y="6102518"/>
                  <a:ext cx="171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255B2AEF-640E-001E-17C7-4EB5DBBAFF3D}"/>
                    </a:ext>
                  </a:extLst>
                </p14:cNvPr>
                <p14:cNvContentPartPr/>
                <p14:nvPr/>
              </p14:nvContentPartPr>
              <p14:xfrm>
                <a:off x="3333828" y="6231038"/>
                <a:ext cx="252360" cy="206640"/>
              </p14:xfrm>
            </p:contentPart>
          </mc:Choice>
          <mc:Fallback xmlns="">
            <p:pic>
              <p:nvPicPr>
                <p:cNvPr id="32" name="Ink 31">
                  <a:extLst>
                    <a:ext uri="{FF2B5EF4-FFF2-40B4-BE49-F238E27FC236}">
                      <a16:creationId xmlns:a16="http://schemas.microsoft.com/office/drawing/2014/main" id="{255B2AEF-640E-001E-17C7-4EB5DBBAFF3D}"/>
                    </a:ext>
                  </a:extLst>
                </p:cNvPr>
                <p:cNvPicPr/>
                <p:nvPr/>
              </p:nvPicPr>
              <p:blipFill>
                <a:blip r:embed="rId43"/>
                <a:stretch>
                  <a:fillRect/>
                </a:stretch>
              </p:blipFill>
              <p:spPr>
                <a:xfrm>
                  <a:off x="3327708" y="6224918"/>
                  <a:ext cx="2646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FFC938-5B2F-3552-0548-C1CE8406F54A}"/>
                    </a:ext>
                  </a:extLst>
                </p14:cNvPr>
                <p14:cNvContentPartPr/>
                <p14:nvPr/>
              </p14:nvContentPartPr>
              <p14:xfrm>
                <a:off x="3590148" y="5865278"/>
                <a:ext cx="90720" cy="1065960"/>
              </p14:xfrm>
            </p:contentPart>
          </mc:Choice>
          <mc:Fallback xmlns="">
            <p:pic>
              <p:nvPicPr>
                <p:cNvPr id="33" name="Ink 32">
                  <a:extLst>
                    <a:ext uri="{FF2B5EF4-FFF2-40B4-BE49-F238E27FC236}">
                      <a16:creationId xmlns:a16="http://schemas.microsoft.com/office/drawing/2014/main" id="{F1FFC938-5B2F-3552-0548-C1CE8406F54A}"/>
                    </a:ext>
                  </a:extLst>
                </p:cNvPr>
                <p:cNvPicPr/>
                <p:nvPr/>
              </p:nvPicPr>
              <p:blipFill>
                <a:blip r:embed="rId45"/>
                <a:stretch>
                  <a:fillRect/>
                </a:stretch>
              </p:blipFill>
              <p:spPr>
                <a:xfrm>
                  <a:off x="3584028" y="5859158"/>
                  <a:ext cx="102960" cy="1078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852B7645-9BF2-2CEA-9E1B-FFF8E32C8EF8}"/>
                  </a:ext>
                </a:extLst>
              </p14:cNvPr>
              <p14:cNvContentPartPr/>
              <p14:nvPr/>
            </p14:nvContentPartPr>
            <p14:xfrm>
              <a:off x="3621468" y="7041758"/>
              <a:ext cx="125640" cy="276840"/>
            </p14:xfrm>
          </p:contentPart>
        </mc:Choice>
        <mc:Fallback xmlns="">
          <p:pic>
            <p:nvPicPr>
              <p:cNvPr id="35" name="Ink 34">
                <a:extLst>
                  <a:ext uri="{FF2B5EF4-FFF2-40B4-BE49-F238E27FC236}">
                    <a16:creationId xmlns:a16="http://schemas.microsoft.com/office/drawing/2014/main" id="{852B7645-9BF2-2CEA-9E1B-FFF8E32C8EF8}"/>
                  </a:ext>
                </a:extLst>
              </p:cNvPr>
              <p:cNvPicPr/>
              <p:nvPr/>
            </p:nvPicPr>
            <p:blipFill>
              <a:blip r:embed="rId47"/>
              <a:stretch>
                <a:fillRect/>
              </a:stretch>
            </p:blipFill>
            <p:spPr>
              <a:xfrm>
                <a:off x="3615348" y="7035638"/>
                <a:ext cx="137880" cy="289080"/>
              </a:xfrm>
              <a:prstGeom prst="rect">
                <a:avLst/>
              </a:prstGeom>
            </p:spPr>
          </p:pic>
        </mc:Fallback>
      </mc:AlternateContent>
      <p:grpSp>
        <p:nvGrpSpPr>
          <p:cNvPr id="45" name="Group 44">
            <a:extLst>
              <a:ext uri="{FF2B5EF4-FFF2-40B4-BE49-F238E27FC236}">
                <a16:creationId xmlns:a16="http://schemas.microsoft.com/office/drawing/2014/main" id="{ECF89F2A-EA32-6925-D662-356EF8FF0092}"/>
              </a:ext>
            </a:extLst>
          </p:cNvPr>
          <p:cNvGrpSpPr/>
          <p:nvPr/>
        </p:nvGrpSpPr>
        <p:grpSpPr>
          <a:xfrm>
            <a:off x="3879948" y="5943038"/>
            <a:ext cx="647280" cy="946800"/>
            <a:chOff x="3879948" y="5943038"/>
            <a:chExt cx="647280" cy="946800"/>
          </a:xfrm>
        </p:grpSpPr>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2AE58CFE-1539-E813-F6BC-F9FDCB1B375E}"/>
                    </a:ext>
                  </a:extLst>
                </p14:cNvPr>
                <p14:cNvContentPartPr/>
                <p14:nvPr/>
              </p14:nvContentPartPr>
              <p14:xfrm>
                <a:off x="3879948" y="6065798"/>
                <a:ext cx="54360" cy="311040"/>
              </p14:xfrm>
            </p:contentPart>
          </mc:Choice>
          <mc:Fallback xmlns="">
            <p:pic>
              <p:nvPicPr>
                <p:cNvPr id="40" name="Ink 39">
                  <a:extLst>
                    <a:ext uri="{FF2B5EF4-FFF2-40B4-BE49-F238E27FC236}">
                      <a16:creationId xmlns:a16="http://schemas.microsoft.com/office/drawing/2014/main" id="{2AE58CFE-1539-E813-F6BC-F9FDCB1B375E}"/>
                    </a:ext>
                  </a:extLst>
                </p:cNvPr>
                <p:cNvPicPr/>
                <p:nvPr/>
              </p:nvPicPr>
              <p:blipFill>
                <a:blip r:embed="rId49"/>
                <a:stretch>
                  <a:fillRect/>
                </a:stretch>
              </p:blipFill>
              <p:spPr>
                <a:xfrm>
                  <a:off x="3873828" y="6059678"/>
                  <a:ext cx="666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3D8F6B06-6B64-2A77-C383-1792AFD9F840}"/>
                    </a:ext>
                  </a:extLst>
                </p14:cNvPr>
                <p14:cNvContentPartPr/>
                <p14:nvPr/>
              </p14:nvContentPartPr>
              <p14:xfrm>
                <a:off x="3958428" y="6049238"/>
                <a:ext cx="91440" cy="141120"/>
              </p14:xfrm>
            </p:contentPart>
          </mc:Choice>
          <mc:Fallback xmlns="">
            <p:pic>
              <p:nvPicPr>
                <p:cNvPr id="41" name="Ink 40">
                  <a:extLst>
                    <a:ext uri="{FF2B5EF4-FFF2-40B4-BE49-F238E27FC236}">
                      <a16:creationId xmlns:a16="http://schemas.microsoft.com/office/drawing/2014/main" id="{3D8F6B06-6B64-2A77-C383-1792AFD9F840}"/>
                    </a:ext>
                  </a:extLst>
                </p:cNvPr>
                <p:cNvPicPr/>
                <p:nvPr/>
              </p:nvPicPr>
              <p:blipFill>
                <a:blip r:embed="rId51"/>
                <a:stretch>
                  <a:fillRect/>
                </a:stretch>
              </p:blipFill>
              <p:spPr>
                <a:xfrm>
                  <a:off x="3952308" y="6043118"/>
                  <a:ext cx="1036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k 42">
                  <a:extLst>
                    <a:ext uri="{FF2B5EF4-FFF2-40B4-BE49-F238E27FC236}">
                      <a16:creationId xmlns:a16="http://schemas.microsoft.com/office/drawing/2014/main" id="{B832569A-91A1-74BE-7C5D-B2BFB82DF854}"/>
                    </a:ext>
                  </a:extLst>
                </p14:cNvPr>
                <p14:cNvContentPartPr/>
                <p14:nvPr/>
              </p14:nvContentPartPr>
              <p14:xfrm>
                <a:off x="4091988" y="6422918"/>
                <a:ext cx="227520" cy="146520"/>
              </p14:xfrm>
            </p:contentPart>
          </mc:Choice>
          <mc:Fallback xmlns="">
            <p:pic>
              <p:nvPicPr>
                <p:cNvPr id="43" name="Ink 42">
                  <a:extLst>
                    <a:ext uri="{FF2B5EF4-FFF2-40B4-BE49-F238E27FC236}">
                      <a16:creationId xmlns:a16="http://schemas.microsoft.com/office/drawing/2014/main" id="{B832569A-91A1-74BE-7C5D-B2BFB82DF854}"/>
                    </a:ext>
                  </a:extLst>
                </p:cNvPr>
                <p:cNvPicPr/>
                <p:nvPr/>
              </p:nvPicPr>
              <p:blipFill>
                <a:blip r:embed="rId53"/>
                <a:stretch>
                  <a:fillRect/>
                </a:stretch>
              </p:blipFill>
              <p:spPr>
                <a:xfrm>
                  <a:off x="4085868" y="6416798"/>
                  <a:ext cx="2397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948271F4-D33C-7C59-57B2-4E55B1B2DD23}"/>
                    </a:ext>
                  </a:extLst>
                </p14:cNvPr>
                <p14:cNvContentPartPr/>
                <p14:nvPr/>
              </p14:nvContentPartPr>
              <p14:xfrm>
                <a:off x="4414908" y="5943038"/>
                <a:ext cx="112320" cy="946800"/>
              </p14:xfrm>
            </p:contentPart>
          </mc:Choice>
          <mc:Fallback xmlns="">
            <p:pic>
              <p:nvPicPr>
                <p:cNvPr id="44" name="Ink 43">
                  <a:extLst>
                    <a:ext uri="{FF2B5EF4-FFF2-40B4-BE49-F238E27FC236}">
                      <a16:creationId xmlns:a16="http://schemas.microsoft.com/office/drawing/2014/main" id="{948271F4-D33C-7C59-57B2-4E55B1B2DD23}"/>
                    </a:ext>
                  </a:extLst>
                </p:cNvPr>
                <p:cNvPicPr/>
                <p:nvPr/>
              </p:nvPicPr>
              <p:blipFill>
                <a:blip r:embed="rId55"/>
                <a:stretch>
                  <a:fillRect/>
                </a:stretch>
              </p:blipFill>
              <p:spPr>
                <a:xfrm>
                  <a:off x="4408788" y="5936918"/>
                  <a:ext cx="124560" cy="95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46" name="Ink 45">
                <a:extLst>
                  <a:ext uri="{FF2B5EF4-FFF2-40B4-BE49-F238E27FC236}">
                    <a16:creationId xmlns:a16="http://schemas.microsoft.com/office/drawing/2014/main" id="{351C0AAF-8D8C-F5A0-CD5F-58BCBBBB7279}"/>
                  </a:ext>
                </a:extLst>
              </p14:cNvPr>
              <p14:cNvContentPartPr/>
              <p14:nvPr/>
            </p14:nvContentPartPr>
            <p14:xfrm>
              <a:off x="947388" y="3020918"/>
              <a:ext cx="293400" cy="101880"/>
            </p14:xfrm>
          </p:contentPart>
        </mc:Choice>
        <mc:Fallback xmlns="">
          <p:pic>
            <p:nvPicPr>
              <p:cNvPr id="46" name="Ink 45">
                <a:extLst>
                  <a:ext uri="{FF2B5EF4-FFF2-40B4-BE49-F238E27FC236}">
                    <a16:creationId xmlns:a16="http://schemas.microsoft.com/office/drawing/2014/main" id="{351C0AAF-8D8C-F5A0-CD5F-58BCBBBB7279}"/>
                  </a:ext>
                </a:extLst>
              </p:cNvPr>
              <p:cNvPicPr/>
              <p:nvPr/>
            </p:nvPicPr>
            <p:blipFill>
              <a:blip r:embed="rId57"/>
              <a:stretch>
                <a:fillRect/>
              </a:stretch>
            </p:blipFill>
            <p:spPr>
              <a:xfrm>
                <a:off x="941268" y="3014798"/>
                <a:ext cx="3056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2037FE63-A1F5-701C-F1F9-A550BA7BB0C2}"/>
                  </a:ext>
                </a:extLst>
              </p14:cNvPr>
              <p14:cNvContentPartPr/>
              <p14:nvPr/>
            </p14:nvContentPartPr>
            <p14:xfrm>
              <a:off x="992388" y="3489998"/>
              <a:ext cx="350640" cy="46440"/>
            </p14:xfrm>
          </p:contentPart>
        </mc:Choice>
        <mc:Fallback xmlns="">
          <p:pic>
            <p:nvPicPr>
              <p:cNvPr id="47" name="Ink 46">
                <a:extLst>
                  <a:ext uri="{FF2B5EF4-FFF2-40B4-BE49-F238E27FC236}">
                    <a16:creationId xmlns:a16="http://schemas.microsoft.com/office/drawing/2014/main" id="{2037FE63-A1F5-701C-F1F9-A550BA7BB0C2}"/>
                  </a:ext>
                </a:extLst>
              </p:cNvPr>
              <p:cNvPicPr/>
              <p:nvPr/>
            </p:nvPicPr>
            <p:blipFill>
              <a:blip r:embed="rId59"/>
              <a:stretch>
                <a:fillRect/>
              </a:stretch>
            </p:blipFill>
            <p:spPr>
              <a:xfrm>
                <a:off x="986268" y="3483878"/>
                <a:ext cx="3628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7911FA5A-C235-B88B-8975-0D6A01D9F290}"/>
                  </a:ext>
                </a:extLst>
              </p14:cNvPr>
              <p14:cNvContentPartPr/>
              <p14:nvPr/>
            </p14:nvContentPartPr>
            <p14:xfrm>
              <a:off x="4313748" y="7053638"/>
              <a:ext cx="294480" cy="262440"/>
            </p14:xfrm>
          </p:contentPart>
        </mc:Choice>
        <mc:Fallback xmlns="">
          <p:pic>
            <p:nvPicPr>
              <p:cNvPr id="48" name="Ink 47">
                <a:extLst>
                  <a:ext uri="{FF2B5EF4-FFF2-40B4-BE49-F238E27FC236}">
                    <a16:creationId xmlns:a16="http://schemas.microsoft.com/office/drawing/2014/main" id="{7911FA5A-C235-B88B-8975-0D6A01D9F290}"/>
                  </a:ext>
                </a:extLst>
              </p:cNvPr>
              <p:cNvPicPr/>
              <p:nvPr/>
            </p:nvPicPr>
            <p:blipFill>
              <a:blip r:embed="rId61"/>
              <a:stretch>
                <a:fillRect/>
              </a:stretch>
            </p:blipFill>
            <p:spPr>
              <a:xfrm>
                <a:off x="4307628" y="7047518"/>
                <a:ext cx="306720" cy="274680"/>
              </a:xfrm>
              <a:prstGeom prst="rect">
                <a:avLst/>
              </a:prstGeom>
            </p:spPr>
          </p:pic>
        </mc:Fallback>
      </mc:AlternateContent>
      <p:grpSp>
        <p:nvGrpSpPr>
          <p:cNvPr id="59" name="Group 58">
            <a:extLst>
              <a:ext uri="{FF2B5EF4-FFF2-40B4-BE49-F238E27FC236}">
                <a16:creationId xmlns:a16="http://schemas.microsoft.com/office/drawing/2014/main" id="{224DF9EA-EA4B-27C8-157C-9F476F296515}"/>
              </a:ext>
            </a:extLst>
          </p:cNvPr>
          <p:cNvGrpSpPr/>
          <p:nvPr/>
        </p:nvGrpSpPr>
        <p:grpSpPr>
          <a:xfrm>
            <a:off x="4861668" y="5887598"/>
            <a:ext cx="650160" cy="1450800"/>
            <a:chOff x="4861668" y="5887598"/>
            <a:chExt cx="650160" cy="1450800"/>
          </a:xfrm>
        </p:grpSpPr>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B6ECEF92-6582-68FF-CCEE-238889289689}"/>
                    </a:ext>
                  </a:extLst>
                </p14:cNvPr>
                <p14:cNvContentPartPr/>
                <p14:nvPr/>
              </p14:nvContentPartPr>
              <p14:xfrm>
                <a:off x="4861668" y="6221678"/>
                <a:ext cx="34920" cy="275760"/>
              </p14:xfrm>
            </p:contentPart>
          </mc:Choice>
          <mc:Fallback xmlns="">
            <p:pic>
              <p:nvPicPr>
                <p:cNvPr id="52" name="Ink 51">
                  <a:extLst>
                    <a:ext uri="{FF2B5EF4-FFF2-40B4-BE49-F238E27FC236}">
                      <a16:creationId xmlns:a16="http://schemas.microsoft.com/office/drawing/2014/main" id="{B6ECEF92-6582-68FF-CCEE-238889289689}"/>
                    </a:ext>
                  </a:extLst>
                </p:cNvPr>
                <p:cNvPicPr/>
                <p:nvPr/>
              </p:nvPicPr>
              <p:blipFill>
                <a:blip r:embed="rId63"/>
                <a:stretch>
                  <a:fillRect/>
                </a:stretch>
              </p:blipFill>
              <p:spPr>
                <a:xfrm>
                  <a:off x="4855548" y="6215558"/>
                  <a:ext cx="47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29A57E26-C8C1-5BFC-A127-596BE0381DD3}"/>
                    </a:ext>
                  </a:extLst>
                </p14:cNvPr>
                <p14:cNvContentPartPr/>
                <p14:nvPr/>
              </p14:nvContentPartPr>
              <p14:xfrm>
                <a:off x="4894788" y="6198278"/>
                <a:ext cx="104040" cy="138600"/>
              </p14:xfrm>
            </p:contentPart>
          </mc:Choice>
          <mc:Fallback xmlns="">
            <p:pic>
              <p:nvPicPr>
                <p:cNvPr id="53" name="Ink 52">
                  <a:extLst>
                    <a:ext uri="{FF2B5EF4-FFF2-40B4-BE49-F238E27FC236}">
                      <a16:creationId xmlns:a16="http://schemas.microsoft.com/office/drawing/2014/main" id="{29A57E26-C8C1-5BFC-A127-596BE0381DD3}"/>
                    </a:ext>
                  </a:extLst>
                </p:cNvPr>
                <p:cNvPicPr/>
                <p:nvPr/>
              </p:nvPicPr>
              <p:blipFill>
                <a:blip r:embed="rId65"/>
                <a:stretch>
                  <a:fillRect/>
                </a:stretch>
              </p:blipFill>
              <p:spPr>
                <a:xfrm>
                  <a:off x="4888668" y="6192158"/>
                  <a:ext cx="1162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E34AFEB5-3B0E-686D-BD3D-0E27E7D2B915}"/>
                    </a:ext>
                  </a:extLst>
                </p14:cNvPr>
                <p14:cNvContentPartPr/>
                <p14:nvPr/>
              </p14:nvContentPartPr>
              <p14:xfrm>
                <a:off x="5017548" y="6411398"/>
                <a:ext cx="178200" cy="114840"/>
              </p14:xfrm>
            </p:contentPart>
          </mc:Choice>
          <mc:Fallback xmlns="">
            <p:pic>
              <p:nvPicPr>
                <p:cNvPr id="54" name="Ink 53">
                  <a:extLst>
                    <a:ext uri="{FF2B5EF4-FFF2-40B4-BE49-F238E27FC236}">
                      <a16:creationId xmlns:a16="http://schemas.microsoft.com/office/drawing/2014/main" id="{E34AFEB5-3B0E-686D-BD3D-0E27E7D2B915}"/>
                    </a:ext>
                  </a:extLst>
                </p:cNvPr>
                <p:cNvPicPr/>
                <p:nvPr/>
              </p:nvPicPr>
              <p:blipFill>
                <a:blip r:embed="rId67"/>
                <a:stretch>
                  <a:fillRect/>
                </a:stretch>
              </p:blipFill>
              <p:spPr>
                <a:xfrm>
                  <a:off x="5011428" y="6405278"/>
                  <a:ext cx="1904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A2B62D08-ACA1-CF01-6D42-BF4670E45C1A}"/>
                    </a:ext>
                  </a:extLst>
                </p14:cNvPr>
                <p14:cNvContentPartPr/>
                <p14:nvPr/>
              </p14:nvContentPartPr>
              <p14:xfrm>
                <a:off x="5229588" y="5887598"/>
                <a:ext cx="83160" cy="996840"/>
              </p14:xfrm>
            </p:contentPart>
          </mc:Choice>
          <mc:Fallback xmlns="">
            <p:pic>
              <p:nvPicPr>
                <p:cNvPr id="55" name="Ink 54">
                  <a:extLst>
                    <a:ext uri="{FF2B5EF4-FFF2-40B4-BE49-F238E27FC236}">
                      <a16:creationId xmlns:a16="http://schemas.microsoft.com/office/drawing/2014/main" id="{A2B62D08-ACA1-CF01-6D42-BF4670E45C1A}"/>
                    </a:ext>
                  </a:extLst>
                </p:cNvPr>
                <p:cNvPicPr/>
                <p:nvPr/>
              </p:nvPicPr>
              <p:blipFill>
                <a:blip r:embed="rId69"/>
                <a:stretch>
                  <a:fillRect/>
                </a:stretch>
              </p:blipFill>
              <p:spPr>
                <a:xfrm>
                  <a:off x="5223468" y="5881478"/>
                  <a:ext cx="954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7" name="Ink 56">
                  <a:extLst>
                    <a:ext uri="{FF2B5EF4-FFF2-40B4-BE49-F238E27FC236}">
                      <a16:creationId xmlns:a16="http://schemas.microsoft.com/office/drawing/2014/main" id="{F2A9FC22-DA86-7210-9B69-EBEA0F44E20D}"/>
                    </a:ext>
                  </a:extLst>
                </p14:cNvPr>
                <p14:cNvContentPartPr/>
                <p14:nvPr/>
              </p14:nvContentPartPr>
              <p14:xfrm>
                <a:off x="5200788" y="7058318"/>
                <a:ext cx="75600" cy="280080"/>
              </p14:xfrm>
            </p:contentPart>
          </mc:Choice>
          <mc:Fallback xmlns="">
            <p:pic>
              <p:nvPicPr>
                <p:cNvPr id="57" name="Ink 56">
                  <a:extLst>
                    <a:ext uri="{FF2B5EF4-FFF2-40B4-BE49-F238E27FC236}">
                      <a16:creationId xmlns:a16="http://schemas.microsoft.com/office/drawing/2014/main" id="{F2A9FC22-DA86-7210-9B69-EBEA0F44E20D}"/>
                    </a:ext>
                  </a:extLst>
                </p:cNvPr>
                <p:cNvPicPr/>
                <p:nvPr/>
              </p:nvPicPr>
              <p:blipFill>
                <a:blip r:embed="rId71"/>
                <a:stretch>
                  <a:fillRect/>
                </a:stretch>
              </p:blipFill>
              <p:spPr>
                <a:xfrm>
                  <a:off x="5194668" y="7052198"/>
                  <a:ext cx="878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8" name="Ink 57">
                  <a:extLst>
                    <a:ext uri="{FF2B5EF4-FFF2-40B4-BE49-F238E27FC236}">
                      <a16:creationId xmlns:a16="http://schemas.microsoft.com/office/drawing/2014/main" id="{5FB2992E-6CA9-75EC-7C20-9079EF752504}"/>
                    </a:ext>
                  </a:extLst>
                </p14:cNvPr>
                <p14:cNvContentPartPr/>
                <p14:nvPr/>
              </p14:nvContentPartPr>
              <p14:xfrm>
                <a:off x="5416788" y="7156598"/>
                <a:ext cx="95040" cy="160200"/>
              </p14:xfrm>
            </p:contentPart>
          </mc:Choice>
          <mc:Fallback xmlns="">
            <p:pic>
              <p:nvPicPr>
                <p:cNvPr id="58" name="Ink 57">
                  <a:extLst>
                    <a:ext uri="{FF2B5EF4-FFF2-40B4-BE49-F238E27FC236}">
                      <a16:creationId xmlns:a16="http://schemas.microsoft.com/office/drawing/2014/main" id="{5FB2992E-6CA9-75EC-7C20-9079EF752504}"/>
                    </a:ext>
                  </a:extLst>
                </p:cNvPr>
                <p:cNvPicPr/>
                <p:nvPr/>
              </p:nvPicPr>
              <p:blipFill>
                <a:blip r:embed="rId73"/>
                <a:stretch>
                  <a:fillRect/>
                </a:stretch>
              </p:blipFill>
              <p:spPr>
                <a:xfrm>
                  <a:off x="5410668" y="7150478"/>
                  <a:ext cx="107280" cy="172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400DA13F-E15D-1A8B-22D5-B45CAC88C547}"/>
                  </a:ext>
                </a:extLst>
              </p14:cNvPr>
              <p14:cNvContentPartPr/>
              <p14:nvPr/>
            </p14:nvContentPartPr>
            <p14:xfrm>
              <a:off x="1203708" y="2574878"/>
              <a:ext cx="5085720" cy="90360"/>
            </p14:xfrm>
          </p:contentPart>
        </mc:Choice>
        <mc:Fallback xmlns="">
          <p:pic>
            <p:nvPicPr>
              <p:cNvPr id="60" name="Ink 59">
                <a:extLst>
                  <a:ext uri="{FF2B5EF4-FFF2-40B4-BE49-F238E27FC236}">
                    <a16:creationId xmlns:a16="http://schemas.microsoft.com/office/drawing/2014/main" id="{400DA13F-E15D-1A8B-22D5-B45CAC88C547}"/>
                  </a:ext>
                </a:extLst>
              </p:cNvPr>
              <p:cNvPicPr/>
              <p:nvPr/>
            </p:nvPicPr>
            <p:blipFill>
              <a:blip r:embed="rId75"/>
              <a:stretch>
                <a:fillRect/>
              </a:stretch>
            </p:blipFill>
            <p:spPr>
              <a:xfrm>
                <a:off x="1197588" y="2568758"/>
                <a:ext cx="50979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2" name="Ink 61">
                <a:extLst>
                  <a:ext uri="{FF2B5EF4-FFF2-40B4-BE49-F238E27FC236}">
                    <a16:creationId xmlns:a16="http://schemas.microsoft.com/office/drawing/2014/main" id="{201F708B-567B-CAE5-B7AC-7ABB6BCA6A25}"/>
                  </a:ext>
                </a:extLst>
              </p14:cNvPr>
              <p14:cNvContentPartPr/>
              <p14:nvPr/>
            </p14:nvContentPartPr>
            <p14:xfrm>
              <a:off x="1081308" y="3948638"/>
              <a:ext cx="415080" cy="66960"/>
            </p14:xfrm>
          </p:contentPart>
        </mc:Choice>
        <mc:Fallback xmlns="">
          <p:pic>
            <p:nvPicPr>
              <p:cNvPr id="62" name="Ink 61">
                <a:extLst>
                  <a:ext uri="{FF2B5EF4-FFF2-40B4-BE49-F238E27FC236}">
                    <a16:creationId xmlns:a16="http://schemas.microsoft.com/office/drawing/2014/main" id="{201F708B-567B-CAE5-B7AC-7ABB6BCA6A25}"/>
                  </a:ext>
                </a:extLst>
              </p:cNvPr>
              <p:cNvPicPr/>
              <p:nvPr/>
            </p:nvPicPr>
            <p:blipFill>
              <a:blip r:embed="rId77"/>
              <a:stretch>
                <a:fillRect/>
              </a:stretch>
            </p:blipFill>
            <p:spPr>
              <a:xfrm>
                <a:off x="1075188" y="3942518"/>
                <a:ext cx="427320" cy="79200"/>
              </a:xfrm>
              <a:prstGeom prst="rect">
                <a:avLst/>
              </a:prstGeom>
            </p:spPr>
          </p:pic>
        </mc:Fallback>
      </mc:AlternateContent>
      <p:grpSp>
        <p:nvGrpSpPr>
          <p:cNvPr id="68" name="Group 67">
            <a:extLst>
              <a:ext uri="{FF2B5EF4-FFF2-40B4-BE49-F238E27FC236}">
                <a16:creationId xmlns:a16="http://schemas.microsoft.com/office/drawing/2014/main" id="{21A845A2-9974-A724-6D39-1C5B25D55698}"/>
              </a:ext>
            </a:extLst>
          </p:cNvPr>
          <p:cNvGrpSpPr/>
          <p:nvPr/>
        </p:nvGrpSpPr>
        <p:grpSpPr>
          <a:xfrm>
            <a:off x="5678508" y="5909918"/>
            <a:ext cx="667440" cy="1138680"/>
            <a:chOff x="5678508" y="5909918"/>
            <a:chExt cx="667440" cy="1138680"/>
          </a:xfrm>
        </p:grpSpPr>
        <mc:AlternateContent xmlns:mc="http://schemas.openxmlformats.org/markup-compatibility/2006" xmlns:p14="http://schemas.microsoft.com/office/powerpoint/2010/main">
          <mc:Choice Requires="p14">
            <p:contentPart p14:bwMode="auto" r:id="rId78">
              <p14:nvContentPartPr>
                <p14:cNvPr id="63" name="Ink 62">
                  <a:extLst>
                    <a:ext uri="{FF2B5EF4-FFF2-40B4-BE49-F238E27FC236}">
                      <a16:creationId xmlns:a16="http://schemas.microsoft.com/office/drawing/2014/main" id="{00146B97-0E59-B940-9D03-049717B61910}"/>
                    </a:ext>
                  </a:extLst>
                </p14:cNvPr>
                <p14:cNvContentPartPr/>
                <p14:nvPr/>
              </p14:nvContentPartPr>
              <p14:xfrm>
                <a:off x="5678508" y="6177398"/>
                <a:ext cx="65160" cy="369000"/>
              </p14:xfrm>
            </p:contentPart>
          </mc:Choice>
          <mc:Fallback xmlns="">
            <p:pic>
              <p:nvPicPr>
                <p:cNvPr id="63" name="Ink 62">
                  <a:extLst>
                    <a:ext uri="{FF2B5EF4-FFF2-40B4-BE49-F238E27FC236}">
                      <a16:creationId xmlns:a16="http://schemas.microsoft.com/office/drawing/2014/main" id="{00146B97-0E59-B940-9D03-049717B61910}"/>
                    </a:ext>
                  </a:extLst>
                </p:cNvPr>
                <p:cNvPicPr/>
                <p:nvPr/>
              </p:nvPicPr>
              <p:blipFill>
                <a:blip r:embed="rId79"/>
                <a:stretch>
                  <a:fillRect/>
                </a:stretch>
              </p:blipFill>
              <p:spPr>
                <a:xfrm>
                  <a:off x="5672388" y="6171278"/>
                  <a:ext cx="7740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4" name="Ink 63">
                  <a:extLst>
                    <a:ext uri="{FF2B5EF4-FFF2-40B4-BE49-F238E27FC236}">
                      <a16:creationId xmlns:a16="http://schemas.microsoft.com/office/drawing/2014/main" id="{334A0A0E-A10B-A4FB-B741-A06DF73EA658}"/>
                    </a:ext>
                  </a:extLst>
                </p14:cNvPr>
                <p14:cNvContentPartPr/>
                <p14:nvPr/>
              </p14:nvContentPartPr>
              <p14:xfrm>
                <a:off x="5697228" y="6232118"/>
                <a:ext cx="113760" cy="147240"/>
              </p14:xfrm>
            </p:contentPart>
          </mc:Choice>
          <mc:Fallback xmlns="">
            <p:pic>
              <p:nvPicPr>
                <p:cNvPr id="64" name="Ink 63">
                  <a:extLst>
                    <a:ext uri="{FF2B5EF4-FFF2-40B4-BE49-F238E27FC236}">
                      <a16:creationId xmlns:a16="http://schemas.microsoft.com/office/drawing/2014/main" id="{334A0A0E-A10B-A4FB-B741-A06DF73EA658}"/>
                    </a:ext>
                  </a:extLst>
                </p:cNvPr>
                <p:cNvPicPr/>
                <p:nvPr/>
              </p:nvPicPr>
              <p:blipFill>
                <a:blip r:embed="rId81"/>
                <a:stretch>
                  <a:fillRect/>
                </a:stretch>
              </p:blipFill>
              <p:spPr>
                <a:xfrm>
                  <a:off x="5691108" y="6225998"/>
                  <a:ext cx="1260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5" name="Ink 64">
                  <a:extLst>
                    <a:ext uri="{FF2B5EF4-FFF2-40B4-BE49-F238E27FC236}">
                      <a16:creationId xmlns:a16="http://schemas.microsoft.com/office/drawing/2014/main" id="{4A1755C5-C764-1B51-18CC-5EAECEA02090}"/>
                    </a:ext>
                  </a:extLst>
                </p14:cNvPr>
                <p14:cNvContentPartPr/>
                <p14:nvPr/>
              </p14:nvContentPartPr>
              <p14:xfrm>
                <a:off x="5920788" y="6202238"/>
                <a:ext cx="93960" cy="286920"/>
              </p14:xfrm>
            </p:contentPart>
          </mc:Choice>
          <mc:Fallback xmlns="">
            <p:pic>
              <p:nvPicPr>
                <p:cNvPr id="65" name="Ink 64">
                  <a:extLst>
                    <a:ext uri="{FF2B5EF4-FFF2-40B4-BE49-F238E27FC236}">
                      <a16:creationId xmlns:a16="http://schemas.microsoft.com/office/drawing/2014/main" id="{4A1755C5-C764-1B51-18CC-5EAECEA02090}"/>
                    </a:ext>
                  </a:extLst>
                </p:cNvPr>
                <p:cNvPicPr/>
                <p:nvPr/>
              </p:nvPicPr>
              <p:blipFill>
                <a:blip r:embed="rId83"/>
                <a:stretch>
                  <a:fillRect/>
                </a:stretch>
              </p:blipFill>
              <p:spPr>
                <a:xfrm>
                  <a:off x="5914668" y="6196118"/>
                  <a:ext cx="1062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6" name="Ink 65">
                  <a:extLst>
                    <a:ext uri="{FF2B5EF4-FFF2-40B4-BE49-F238E27FC236}">
                      <a16:creationId xmlns:a16="http://schemas.microsoft.com/office/drawing/2014/main" id="{AC676C06-72BD-5B62-4D2D-C29859329CC0}"/>
                    </a:ext>
                  </a:extLst>
                </p14:cNvPr>
                <p14:cNvContentPartPr/>
                <p14:nvPr/>
              </p14:nvContentPartPr>
              <p14:xfrm>
                <a:off x="5965428" y="6471518"/>
                <a:ext cx="201960" cy="29520"/>
              </p14:xfrm>
            </p:contentPart>
          </mc:Choice>
          <mc:Fallback xmlns="">
            <p:pic>
              <p:nvPicPr>
                <p:cNvPr id="66" name="Ink 65">
                  <a:extLst>
                    <a:ext uri="{FF2B5EF4-FFF2-40B4-BE49-F238E27FC236}">
                      <a16:creationId xmlns:a16="http://schemas.microsoft.com/office/drawing/2014/main" id="{AC676C06-72BD-5B62-4D2D-C29859329CC0}"/>
                    </a:ext>
                  </a:extLst>
                </p:cNvPr>
                <p:cNvPicPr/>
                <p:nvPr/>
              </p:nvPicPr>
              <p:blipFill>
                <a:blip r:embed="rId85"/>
                <a:stretch>
                  <a:fillRect/>
                </a:stretch>
              </p:blipFill>
              <p:spPr>
                <a:xfrm>
                  <a:off x="5959308" y="6465398"/>
                  <a:ext cx="214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7" name="Ink 66">
                  <a:extLst>
                    <a:ext uri="{FF2B5EF4-FFF2-40B4-BE49-F238E27FC236}">
                      <a16:creationId xmlns:a16="http://schemas.microsoft.com/office/drawing/2014/main" id="{2247AA79-877A-7F90-5064-5090B4AF7306}"/>
                    </a:ext>
                  </a:extLst>
                </p14:cNvPr>
                <p14:cNvContentPartPr/>
                <p14:nvPr/>
              </p14:nvContentPartPr>
              <p14:xfrm>
                <a:off x="6165948" y="5909918"/>
                <a:ext cx="180000" cy="1138680"/>
              </p14:xfrm>
            </p:contentPart>
          </mc:Choice>
          <mc:Fallback xmlns="">
            <p:pic>
              <p:nvPicPr>
                <p:cNvPr id="67" name="Ink 66">
                  <a:extLst>
                    <a:ext uri="{FF2B5EF4-FFF2-40B4-BE49-F238E27FC236}">
                      <a16:creationId xmlns:a16="http://schemas.microsoft.com/office/drawing/2014/main" id="{2247AA79-877A-7F90-5064-5090B4AF7306}"/>
                    </a:ext>
                  </a:extLst>
                </p:cNvPr>
                <p:cNvPicPr/>
                <p:nvPr/>
              </p:nvPicPr>
              <p:blipFill>
                <a:blip r:embed="rId87"/>
                <a:stretch>
                  <a:fillRect/>
                </a:stretch>
              </p:blipFill>
              <p:spPr>
                <a:xfrm>
                  <a:off x="6159828" y="5903798"/>
                  <a:ext cx="192240" cy="1150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69" name="Ink 68">
                <a:extLst>
                  <a:ext uri="{FF2B5EF4-FFF2-40B4-BE49-F238E27FC236}">
                    <a16:creationId xmlns:a16="http://schemas.microsoft.com/office/drawing/2014/main" id="{BD2B3B0D-13C5-1644-C86D-4A6010AE0C44}"/>
                  </a:ext>
                </a:extLst>
              </p14:cNvPr>
              <p14:cNvContentPartPr/>
              <p14:nvPr/>
            </p14:nvContentPartPr>
            <p14:xfrm>
              <a:off x="1003188" y="4218278"/>
              <a:ext cx="288000" cy="63720"/>
            </p14:xfrm>
          </p:contentPart>
        </mc:Choice>
        <mc:Fallback xmlns="">
          <p:pic>
            <p:nvPicPr>
              <p:cNvPr id="69" name="Ink 68">
                <a:extLst>
                  <a:ext uri="{FF2B5EF4-FFF2-40B4-BE49-F238E27FC236}">
                    <a16:creationId xmlns:a16="http://schemas.microsoft.com/office/drawing/2014/main" id="{BD2B3B0D-13C5-1644-C86D-4A6010AE0C44}"/>
                  </a:ext>
                </a:extLst>
              </p:cNvPr>
              <p:cNvPicPr/>
              <p:nvPr/>
            </p:nvPicPr>
            <p:blipFill>
              <a:blip r:embed="rId89"/>
              <a:stretch>
                <a:fillRect/>
              </a:stretch>
            </p:blipFill>
            <p:spPr>
              <a:xfrm>
                <a:off x="997068" y="4212158"/>
                <a:ext cx="3002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4" name="Ink 83">
                <a:extLst>
                  <a:ext uri="{FF2B5EF4-FFF2-40B4-BE49-F238E27FC236}">
                    <a16:creationId xmlns:a16="http://schemas.microsoft.com/office/drawing/2014/main" id="{3044BAA8-8CDB-8A7D-C1E5-0A1A10D7151B}"/>
                  </a:ext>
                </a:extLst>
              </p14:cNvPr>
              <p14:cNvContentPartPr/>
              <p14:nvPr/>
            </p14:nvContentPartPr>
            <p14:xfrm>
              <a:off x="1025508" y="4660718"/>
              <a:ext cx="121320" cy="360"/>
            </p14:xfrm>
          </p:contentPart>
        </mc:Choice>
        <mc:Fallback xmlns="">
          <p:pic>
            <p:nvPicPr>
              <p:cNvPr id="84" name="Ink 83">
                <a:extLst>
                  <a:ext uri="{FF2B5EF4-FFF2-40B4-BE49-F238E27FC236}">
                    <a16:creationId xmlns:a16="http://schemas.microsoft.com/office/drawing/2014/main" id="{3044BAA8-8CDB-8A7D-C1E5-0A1A10D7151B}"/>
                  </a:ext>
                </a:extLst>
              </p:cNvPr>
              <p:cNvPicPr/>
              <p:nvPr/>
            </p:nvPicPr>
            <p:blipFill>
              <a:blip r:embed="rId91"/>
              <a:stretch>
                <a:fillRect/>
              </a:stretch>
            </p:blipFill>
            <p:spPr>
              <a:xfrm>
                <a:off x="1019388" y="4654598"/>
                <a:ext cx="133560" cy="12600"/>
              </a:xfrm>
              <a:prstGeom prst="rect">
                <a:avLst/>
              </a:prstGeom>
            </p:spPr>
          </p:pic>
        </mc:Fallback>
      </mc:AlternateContent>
      <p:grpSp>
        <p:nvGrpSpPr>
          <p:cNvPr id="98" name="Group 97">
            <a:extLst>
              <a:ext uri="{FF2B5EF4-FFF2-40B4-BE49-F238E27FC236}">
                <a16:creationId xmlns:a16="http://schemas.microsoft.com/office/drawing/2014/main" id="{5DC4D71F-9E03-5111-5A3E-7E55EF10A5DE}"/>
              </a:ext>
            </a:extLst>
          </p:cNvPr>
          <p:cNvGrpSpPr/>
          <p:nvPr/>
        </p:nvGrpSpPr>
        <p:grpSpPr>
          <a:xfrm>
            <a:off x="1259868" y="4069958"/>
            <a:ext cx="5356800" cy="317880"/>
            <a:chOff x="1259868" y="4069958"/>
            <a:chExt cx="5356800" cy="317880"/>
          </a:xfrm>
        </p:grpSpPr>
        <mc:AlternateContent xmlns:mc="http://schemas.openxmlformats.org/markup-compatibility/2006" xmlns:p14="http://schemas.microsoft.com/office/powerpoint/2010/main">
          <mc:Choice Requires="p14">
            <p:contentPart p14:bwMode="auto" r:id="rId92">
              <p14:nvContentPartPr>
                <p14:cNvPr id="85" name="Ink 84">
                  <a:extLst>
                    <a:ext uri="{FF2B5EF4-FFF2-40B4-BE49-F238E27FC236}">
                      <a16:creationId xmlns:a16="http://schemas.microsoft.com/office/drawing/2014/main" id="{442BC096-E496-7B89-E65A-F9350E9E1E25}"/>
                    </a:ext>
                  </a:extLst>
                </p14:cNvPr>
                <p14:cNvContentPartPr/>
                <p14:nvPr/>
              </p14:nvContentPartPr>
              <p14:xfrm>
                <a:off x="4953468" y="4147718"/>
                <a:ext cx="644400" cy="240120"/>
              </p14:xfrm>
            </p:contentPart>
          </mc:Choice>
          <mc:Fallback xmlns="">
            <p:pic>
              <p:nvPicPr>
                <p:cNvPr id="85" name="Ink 84">
                  <a:extLst>
                    <a:ext uri="{FF2B5EF4-FFF2-40B4-BE49-F238E27FC236}">
                      <a16:creationId xmlns:a16="http://schemas.microsoft.com/office/drawing/2014/main" id="{442BC096-E496-7B89-E65A-F9350E9E1E25}"/>
                    </a:ext>
                  </a:extLst>
                </p:cNvPr>
                <p:cNvPicPr/>
                <p:nvPr/>
              </p:nvPicPr>
              <p:blipFill>
                <a:blip r:embed="rId93"/>
                <a:stretch>
                  <a:fillRect/>
                </a:stretch>
              </p:blipFill>
              <p:spPr>
                <a:xfrm>
                  <a:off x="4947348" y="4141598"/>
                  <a:ext cx="6566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6" name="Ink 85">
                  <a:extLst>
                    <a:ext uri="{FF2B5EF4-FFF2-40B4-BE49-F238E27FC236}">
                      <a16:creationId xmlns:a16="http://schemas.microsoft.com/office/drawing/2014/main" id="{59DD7728-5B33-BEBC-CC1C-15B04258AC8F}"/>
                    </a:ext>
                  </a:extLst>
                </p14:cNvPr>
                <p14:cNvContentPartPr/>
                <p14:nvPr/>
              </p14:nvContentPartPr>
              <p14:xfrm>
                <a:off x="5920788" y="4116398"/>
                <a:ext cx="117000" cy="189000"/>
              </p14:xfrm>
            </p:contentPart>
          </mc:Choice>
          <mc:Fallback xmlns="">
            <p:pic>
              <p:nvPicPr>
                <p:cNvPr id="86" name="Ink 85">
                  <a:extLst>
                    <a:ext uri="{FF2B5EF4-FFF2-40B4-BE49-F238E27FC236}">
                      <a16:creationId xmlns:a16="http://schemas.microsoft.com/office/drawing/2014/main" id="{59DD7728-5B33-BEBC-CC1C-15B04258AC8F}"/>
                    </a:ext>
                  </a:extLst>
                </p:cNvPr>
                <p:cNvPicPr/>
                <p:nvPr/>
              </p:nvPicPr>
              <p:blipFill>
                <a:blip r:embed="rId95"/>
                <a:stretch>
                  <a:fillRect/>
                </a:stretch>
              </p:blipFill>
              <p:spPr>
                <a:xfrm>
                  <a:off x="5914668" y="4110278"/>
                  <a:ext cx="1292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7" name="Ink 86">
                  <a:extLst>
                    <a:ext uri="{FF2B5EF4-FFF2-40B4-BE49-F238E27FC236}">
                      <a16:creationId xmlns:a16="http://schemas.microsoft.com/office/drawing/2014/main" id="{31FB56D8-AB5A-900D-A7A5-121E15FC775A}"/>
                    </a:ext>
                  </a:extLst>
                </p14:cNvPr>
                <p14:cNvContentPartPr/>
                <p14:nvPr/>
              </p14:nvContentPartPr>
              <p14:xfrm>
                <a:off x="5987748" y="4306478"/>
                <a:ext cx="204840" cy="9000"/>
              </p14:xfrm>
            </p:contentPart>
          </mc:Choice>
          <mc:Fallback xmlns="">
            <p:pic>
              <p:nvPicPr>
                <p:cNvPr id="87" name="Ink 86">
                  <a:extLst>
                    <a:ext uri="{FF2B5EF4-FFF2-40B4-BE49-F238E27FC236}">
                      <a16:creationId xmlns:a16="http://schemas.microsoft.com/office/drawing/2014/main" id="{31FB56D8-AB5A-900D-A7A5-121E15FC775A}"/>
                    </a:ext>
                  </a:extLst>
                </p:cNvPr>
                <p:cNvPicPr/>
                <p:nvPr/>
              </p:nvPicPr>
              <p:blipFill>
                <a:blip r:embed="rId97"/>
                <a:stretch>
                  <a:fillRect/>
                </a:stretch>
              </p:blipFill>
              <p:spPr>
                <a:xfrm>
                  <a:off x="5981628" y="4300358"/>
                  <a:ext cx="2170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6" name="Ink 95">
                  <a:extLst>
                    <a:ext uri="{FF2B5EF4-FFF2-40B4-BE49-F238E27FC236}">
                      <a16:creationId xmlns:a16="http://schemas.microsoft.com/office/drawing/2014/main" id="{46E17255-5645-6561-5EF8-2B7506224E50}"/>
                    </a:ext>
                  </a:extLst>
                </p14:cNvPr>
                <p14:cNvContentPartPr/>
                <p14:nvPr/>
              </p14:nvContentPartPr>
              <p14:xfrm>
                <a:off x="1259868" y="4202438"/>
                <a:ext cx="5356800" cy="124560"/>
              </p14:xfrm>
            </p:contentPart>
          </mc:Choice>
          <mc:Fallback xmlns="">
            <p:pic>
              <p:nvPicPr>
                <p:cNvPr id="96" name="Ink 95">
                  <a:extLst>
                    <a:ext uri="{FF2B5EF4-FFF2-40B4-BE49-F238E27FC236}">
                      <a16:creationId xmlns:a16="http://schemas.microsoft.com/office/drawing/2014/main" id="{46E17255-5645-6561-5EF8-2B7506224E50}"/>
                    </a:ext>
                  </a:extLst>
                </p:cNvPr>
                <p:cNvPicPr/>
                <p:nvPr/>
              </p:nvPicPr>
              <p:blipFill>
                <a:blip r:embed="rId99"/>
                <a:stretch>
                  <a:fillRect/>
                </a:stretch>
              </p:blipFill>
              <p:spPr>
                <a:xfrm>
                  <a:off x="1253748" y="4196318"/>
                  <a:ext cx="53690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7" name="Ink 96">
                  <a:extLst>
                    <a:ext uri="{FF2B5EF4-FFF2-40B4-BE49-F238E27FC236}">
                      <a16:creationId xmlns:a16="http://schemas.microsoft.com/office/drawing/2014/main" id="{D2808046-0913-A13C-021A-825846B806EB}"/>
                    </a:ext>
                  </a:extLst>
                </p14:cNvPr>
                <p14:cNvContentPartPr/>
                <p14:nvPr/>
              </p14:nvContentPartPr>
              <p14:xfrm>
                <a:off x="5963628" y="4069958"/>
                <a:ext cx="202680" cy="311760"/>
              </p14:xfrm>
            </p:contentPart>
          </mc:Choice>
          <mc:Fallback xmlns="">
            <p:pic>
              <p:nvPicPr>
                <p:cNvPr id="97" name="Ink 96">
                  <a:extLst>
                    <a:ext uri="{FF2B5EF4-FFF2-40B4-BE49-F238E27FC236}">
                      <a16:creationId xmlns:a16="http://schemas.microsoft.com/office/drawing/2014/main" id="{D2808046-0913-A13C-021A-825846B806EB}"/>
                    </a:ext>
                  </a:extLst>
                </p:cNvPr>
                <p:cNvPicPr/>
                <p:nvPr/>
              </p:nvPicPr>
              <p:blipFill>
                <a:blip r:embed="rId101"/>
                <a:stretch>
                  <a:fillRect/>
                </a:stretch>
              </p:blipFill>
              <p:spPr>
                <a:xfrm>
                  <a:off x="5957508" y="4063838"/>
                  <a:ext cx="214920" cy="324000"/>
                </a:xfrm>
                <a:prstGeom prst="rect">
                  <a:avLst/>
                </a:prstGeom>
              </p:spPr>
            </p:pic>
          </mc:Fallback>
        </mc:AlternateContent>
      </p:grpSp>
      <p:grpSp>
        <p:nvGrpSpPr>
          <p:cNvPr id="108" name="Group 107">
            <a:extLst>
              <a:ext uri="{FF2B5EF4-FFF2-40B4-BE49-F238E27FC236}">
                <a16:creationId xmlns:a16="http://schemas.microsoft.com/office/drawing/2014/main" id="{F94A45DC-603E-6759-C4DA-C2863CCD12E9}"/>
              </a:ext>
            </a:extLst>
          </p:cNvPr>
          <p:cNvGrpSpPr/>
          <p:nvPr/>
        </p:nvGrpSpPr>
        <p:grpSpPr>
          <a:xfrm>
            <a:off x="925068" y="2061158"/>
            <a:ext cx="5646960" cy="750960"/>
            <a:chOff x="925068" y="2061158"/>
            <a:chExt cx="5646960" cy="750960"/>
          </a:xfrm>
        </p:grpSpPr>
        <mc:AlternateContent xmlns:mc="http://schemas.openxmlformats.org/markup-compatibility/2006" xmlns:p14="http://schemas.microsoft.com/office/powerpoint/2010/main">
          <mc:Choice Requires="p14">
            <p:contentPart p14:bwMode="auto" r:id="rId102">
              <p14:nvContentPartPr>
                <p14:cNvPr id="25" name="Ink 24">
                  <a:extLst>
                    <a:ext uri="{FF2B5EF4-FFF2-40B4-BE49-F238E27FC236}">
                      <a16:creationId xmlns:a16="http://schemas.microsoft.com/office/drawing/2014/main" id="{35B1C263-AFF5-E1C1-595D-5F40E1F04444}"/>
                    </a:ext>
                  </a:extLst>
                </p14:cNvPr>
                <p14:cNvContentPartPr/>
                <p14:nvPr/>
              </p14:nvContentPartPr>
              <p14:xfrm>
                <a:off x="925068" y="2566598"/>
                <a:ext cx="388800" cy="180000"/>
              </p14:xfrm>
            </p:contentPart>
          </mc:Choice>
          <mc:Fallback xmlns="">
            <p:pic>
              <p:nvPicPr>
                <p:cNvPr id="25" name="Ink 24">
                  <a:extLst>
                    <a:ext uri="{FF2B5EF4-FFF2-40B4-BE49-F238E27FC236}">
                      <a16:creationId xmlns:a16="http://schemas.microsoft.com/office/drawing/2014/main" id="{35B1C263-AFF5-E1C1-595D-5F40E1F04444}"/>
                    </a:ext>
                  </a:extLst>
                </p:cNvPr>
                <p:cNvPicPr/>
                <p:nvPr/>
              </p:nvPicPr>
              <p:blipFill>
                <a:blip r:embed="rId103"/>
                <a:stretch>
                  <a:fillRect/>
                </a:stretch>
              </p:blipFill>
              <p:spPr>
                <a:xfrm>
                  <a:off x="918948" y="2560478"/>
                  <a:ext cx="4010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6" name="Ink 25">
                  <a:extLst>
                    <a:ext uri="{FF2B5EF4-FFF2-40B4-BE49-F238E27FC236}">
                      <a16:creationId xmlns:a16="http://schemas.microsoft.com/office/drawing/2014/main" id="{F36F8DDF-8D11-103C-CEA0-125F0C93752E}"/>
                    </a:ext>
                  </a:extLst>
                </p14:cNvPr>
                <p14:cNvContentPartPr/>
                <p14:nvPr/>
              </p14:nvContentPartPr>
              <p14:xfrm>
                <a:off x="5078388" y="2128838"/>
                <a:ext cx="552960" cy="174960"/>
              </p14:xfrm>
            </p:contentPart>
          </mc:Choice>
          <mc:Fallback xmlns="">
            <p:pic>
              <p:nvPicPr>
                <p:cNvPr id="26" name="Ink 25">
                  <a:extLst>
                    <a:ext uri="{FF2B5EF4-FFF2-40B4-BE49-F238E27FC236}">
                      <a16:creationId xmlns:a16="http://schemas.microsoft.com/office/drawing/2014/main" id="{F36F8DDF-8D11-103C-CEA0-125F0C93752E}"/>
                    </a:ext>
                  </a:extLst>
                </p:cNvPr>
                <p:cNvPicPr/>
                <p:nvPr/>
              </p:nvPicPr>
              <p:blipFill>
                <a:blip r:embed="rId105"/>
                <a:stretch>
                  <a:fillRect/>
                </a:stretch>
              </p:blipFill>
              <p:spPr>
                <a:xfrm>
                  <a:off x="5072268" y="2122718"/>
                  <a:ext cx="5652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7" name="Ink 26">
                  <a:extLst>
                    <a:ext uri="{FF2B5EF4-FFF2-40B4-BE49-F238E27FC236}">
                      <a16:creationId xmlns:a16="http://schemas.microsoft.com/office/drawing/2014/main" id="{2ABFE516-E881-28CF-3F11-74DE294649FD}"/>
                    </a:ext>
                  </a:extLst>
                </p14:cNvPr>
                <p14:cNvContentPartPr/>
                <p14:nvPr/>
              </p14:nvContentPartPr>
              <p14:xfrm>
                <a:off x="5896668" y="2081678"/>
                <a:ext cx="205560" cy="274680"/>
              </p14:xfrm>
            </p:contentPart>
          </mc:Choice>
          <mc:Fallback xmlns="">
            <p:pic>
              <p:nvPicPr>
                <p:cNvPr id="27" name="Ink 26">
                  <a:extLst>
                    <a:ext uri="{FF2B5EF4-FFF2-40B4-BE49-F238E27FC236}">
                      <a16:creationId xmlns:a16="http://schemas.microsoft.com/office/drawing/2014/main" id="{2ABFE516-E881-28CF-3F11-74DE294649FD}"/>
                    </a:ext>
                  </a:extLst>
                </p:cNvPr>
                <p:cNvPicPr/>
                <p:nvPr/>
              </p:nvPicPr>
              <p:blipFill>
                <a:blip r:embed="rId107"/>
                <a:stretch>
                  <a:fillRect/>
                </a:stretch>
              </p:blipFill>
              <p:spPr>
                <a:xfrm>
                  <a:off x="5890548" y="2075558"/>
                  <a:ext cx="217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8" name="Ink 27">
                  <a:extLst>
                    <a:ext uri="{FF2B5EF4-FFF2-40B4-BE49-F238E27FC236}">
                      <a16:creationId xmlns:a16="http://schemas.microsoft.com/office/drawing/2014/main" id="{8E205F23-AAB6-0E74-6700-634A731F0CF3}"/>
                    </a:ext>
                  </a:extLst>
                </p14:cNvPr>
                <p14:cNvContentPartPr/>
                <p14:nvPr/>
              </p14:nvContentPartPr>
              <p14:xfrm>
                <a:off x="5263068" y="2146478"/>
                <a:ext cx="318960" cy="228600"/>
              </p14:xfrm>
            </p:contentPart>
          </mc:Choice>
          <mc:Fallback xmlns="">
            <p:pic>
              <p:nvPicPr>
                <p:cNvPr id="28" name="Ink 27">
                  <a:extLst>
                    <a:ext uri="{FF2B5EF4-FFF2-40B4-BE49-F238E27FC236}">
                      <a16:creationId xmlns:a16="http://schemas.microsoft.com/office/drawing/2014/main" id="{8E205F23-AAB6-0E74-6700-634A731F0CF3}"/>
                    </a:ext>
                  </a:extLst>
                </p:cNvPr>
                <p:cNvPicPr/>
                <p:nvPr/>
              </p:nvPicPr>
              <p:blipFill>
                <a:blip r:embed="rId109"/>
                <a:stretch>
                  <a:fillRect/>
                </a:stretch>
              </p:blipFill>
              <p:spPr>
                <a:xfrm>
                  <a:off x="5256948" y="2140358"/>
                  <a:ext cx="3312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6" name="Ink 35">
                  <a:extLst>
                    <a:ext uri="{FF2B5EF4-FFF2-40B4-BE49-F238E27FC236}">
                      <a16:creationId xmlns:a16="http://schemas.microsoft.com/office/drawing/2014/main" id="{12DCA1B7-8CF2-E904-9C77-FD89588FAA23}"/>
                    </a:ext>
                  </a:extLst>
                </p14:cNvPr>
                <p14:cNvContentPartPr/>
                <p14:nvPr/>
              </p14:nvContentPartPr>
              <p14:xfrm>
                <a:off x="5213748" y="2586758"/>
                <a:ext cx="294840" cy="168840"/>
              </p14:xfrm>
            </p:contentPart>
          </mc:Choice>
          <mc:Fallback xmlns="">
            <p:pic>
              <p:nvPicPr>
                <p:cNvPr id="36" name="Ink 35">
                  <a:extLst>
                    <a:ext uri="{FF2B5EF4-FFF2-40B4-BE49-F238E27FC236}">
                      <a16:creationId xmlns:a16="http://schemas.microsoft.com/office/drawing/2014/main" id="{12DCA1B7-8CF2-E904-9C77-FD89588FAA23}"/>
                    </a:ext>
                  </a:extLst>
                </p:cNvPr>
                <p:cNvPicPr/>
                <p:nvPr/>
              </p:nvPicPr>
              <p:blipFill>
                <a:blip r:embed="rId111"/>
                <a:stretch>
                  <a:fillRect/>
                </a:stretch>
              </p:blipFill>
              <p:spPr>
                <a:xfrm>
                  <a:off x="5207628" y="2580638"/>
                  <a:ext cx="307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7" name="Ink 36">
                  <a:extLst>
                    <a:ext uri="{FF2B5EF4-FFF2-40B4-BE49-F238E27FC236}">
                      <a16:creationId xmlns:a16="http://schemas.microsoft.com/office/drawing/2014/main" id="{48137A64-F9B0-A829-29D2-5846B832802D}"/>
                    </a:ext>
                  </a:extLst>
                </p14:cNvPr>
                <p14:cNvContentPartPr/>
                <p14:nvPr/>
              </p14:nvContentPartPr>
              <p14:xfrm>
                <a:off x="5876148" y="2542118"/>
                <a:ext cx="5040" cy="258480"/>
              </p14:xfrm>
            </p:contentPart>
          </mc:Choice>
          <mc:Fallback xmlns="">
            <p:pic>
              <p:nvPicPr>
                <p:cNvPr id="37" name="Ink 36">
                  <a:extLst>
                    <a:ext uri="{FF2B5EF4-FFF2-40B4-BE49-F238E27FC236}">
                      <a16:creationId xmlns:a16="http://schemas.microsoft.com/office/drawing/2014/main" id="{48137A64-F9B0-A829-29D2-5846B832802D}"/>
                    </a:ext>
                  </a:extLst>
                </p:cNvPr>
                <p:cNvPicPr/>
                <p:nvPr/>
              </p:nvPicPr>
              <p:blipFill>
                <a:blip r:embed="rId113"/>
                <a:stretch>
                  <a:fillRect/>
                </a:stretch>
              </p:blipFill>
              <p:spPr>
                <a:xfrm>
                  <a:off x="5870028" y="2535998"/>
                  <a:ext cx="172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8" name="Ink 37">
                  <a:extLst>
                    <a:ext uri="{FF2B5EF4-FFF2-40B4-BE49-F238E27FC236}">
                      <a16:creationId xmlns:a16="http://schemas.microsoft.com/office/drawing/2014/main" id="{78BD46E3-EF0D-B6D5-5D91-EFC2F70D9396}"/>
                    </a:ext>
                  </a:extLst>
                </p14:cNvPr>
                <p14:cNvContentPartPr/>
                <p14:nvPr/>
              </p14:nvContentPartPr>
              <p14:xfrm>
                <a:off x="5767428" y="2559038"/>
                <a:ext cx="387000" cy="131400"/>
              </p14:xfrm>
            </p:contentPart>
          </mc:Choice>
          <mc:Fallback xmlns="">
            <p:pic>
              <p:nvPicPr>
                <p:cNvPr id="38" name="Ink 37">
                  <a:extLst>
                    <a:ext uri="{FF2B5EF4-FFF2-40B4-BE49-F238E27FC236}">
                      <a16:creationId xmlns:a16="http://schemas.microsoft.com/office/drawing/2014/main" id="{78BD46E3-EF0D-B6D5-5D91-EFC2F70D9396}"/>
                    </a:ext>
                  </a:extLst>
                </p:cNvPr>
                <p:cNvPicPr/>
                <p:nvPr/>
              </p:nvPicPr>
              <p:blipFill>
                <a:blip r:embed="rId115"/>
                <a:stretch>
                  <a:fillRect/>
                </a:stretch>
              </p:blipFill>
              <p:spPr>
                <a:xfrm>
                  <a:off x="5761308" y="2552918"/>
                  <a:ext cx="39924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9" name="Ink 48">
                  <a:extLst>
                    <a:ext uri="{FF2B5EF4-FFF2-40B4-BE49-F238E27FC236}">
                      <a16:creationId xmlns:a16="http://schemas.microsoft.com/office/drawing/2014/main" id="{3FD26259-7836-079F-27B8-92A818D124A9}"/>
                    </a:ext>
                  </a:extLst>
                </p14:cNvPr>
                <p14:cNvContentPartPr/>
                <p14:nvPr/>
              </p14:nvContentPartPr>
              <p14:xfrm>
                <a:off x="5775708" y="2557238"/>
                <a:ext cx="357480" cy="254880"/>
              </p14:xfrm>
            </p:contentPart>
          </mc:Choice>
          <mc:Fallback xmlns="">
            <p:pic>
              <p:nvPicPr>
                <p:cNvPr id="49" name="Ink 48">
                  <a:extLst>
                    <a:ext uri="{FF2B5EF4-FFF2-40B4-BE49-F238E27FC236}">
                      <a16:creationId xmlns:a16="http://schemas.microsoft.com/office/drawing/2014/main" id="{3FD26259-7836-079F-27B8-92A818D124A9}"/>
                    </a:ext>
                  </a:extLst>
                </p:cNvPr>
                <p:cNvPicPr/>
                <p:nvPr/>
              </p:nvPicPr>
              <p:blipFill>
                <a:blip r:embed="rId117"/>
                <a:stretch>
                  <a:fillRect/>
                </a:stretch>
              </p:blipFill>
              <p:spPr>
                <a:xfrm>
                  <a:off x="5769588" y="2551118"/>
                  <a:ext cx="3697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50" name="Ink 49">
                  <a:extLst>
                    <a:ext uri="{FF2B5EF4-FFF2-40B4-BE49-F238E27FC236}">
                      <a16:creationId xmlns:a16="http://schemas.microsoft.com/office/drawing/2014/main" id="{392AA516-B380-DA41-D19F-468C45874CBA}"/>
                    </a:ext>
                  </a:extLst>
                </p14:cNvPr>
                <p14:cNvContentPartPr/>
                <p14:nvPr/>
              </p14:nvContentPartPr>
              <p14:xfrm>
                <a:off x="6277908" y="2580638"/>
                <a:ext cx="251280" cy="128520"/>
              </p14:xfrm>
            </p:contentPart>
          </mc:Choice>
          <mc:Fallback xmlns="">
            <p:pic>
              <p:nvPicPr>
                <p:cNvPr id="50" name="Ink 49">
                  <a:extLst>
                    <a:ext uri="{FF2B5EF4-FFF2-40B4-BE49-F238E27FC236}">
                      <a16:creationId xmlns:a16="http://schemas.microsoft.com/office/drawing/2014/main" id="{392AA516-B380-DA41-D19F-468C45874CBA}"/>
                    </a:ext>
                  </a:extLst>
                </p:cNvPr>
                <p:cNvPicPr/>
                <p:nvPr/>
              </p:nvPicPr>
              <p:blipFill>
                <a:blip r:embed="rId119"/>
                <a:stretch>
                  <a:fillRect/>
                </a:stretch>
              </p:blipFill>
              <p:spPr>
                <a:xfrm>
                  <a:off x="6271788" y="2574518"/>
                  <a:ext cx="2635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3" name="Ink 72">
                  <a:extLst>
                    <a:ext uri="{FF2B5EF4-FFF2-40B4-BE49-F238E27FC236}">
                      <a16:creationId xmlns:a16="http://schemas.microsoft.com/office/drawing/2014/main" id="{35EC5BA5-D76F-5BBB-BE41-FDD45F98FB75}"/>
                    </a:ext>
                  </a:extLst>
                </p14:cNvPr>
                <p14:cNvContentPartPr/>
                <p14:nvPr/>
              </p14:nvContentPartPr>
              <p14:xfrm>
                <a:off x="5957868" y="2196518"/>
                <a:ext cx="258840" cy="248040"/>
              </p14:xfrm>
            </p:contentPart>
          </mc:Choice>
          <mc:Fallback xmlns="">
            <p:pic>
              <p:nvPicPr>
                <p:cNvPr id="73" name="Ink 72">
                  <a:extLst>
                    <a:ext uri="{FF2B5EF4-FFF2-40B4-BE49-F238E27FC236}">
                      <a16:creationId xmlns:a16="http://schemas.microsoft.com/office/drawing/2014/main" id="{35EC5BA5-D76F-5BBB-BE41-FDD45F98FB75}"/>
                    </a:ext>
                  </a:extLst>
                </p:cNvPr>
                <p:cNvPicPr/>
                <p:nvPr/>
              </p:nvPicPr>
              <p:blipFill>
                <a:blip r:embed="rId121"/>
                <a:stretch>
                  <a:fillRect/>
                </a:stretch>
              </p:blipFill>
              <p:spPr>
                <a:xfrm>
                  <a:off x="5951748" y="2190398"/>
                  <a:ext cx="2710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4" name="Ink 73">
                  <a:extLst>
                    <a:ext uri="{FF2B5EF4-FFF2-40B4-BE49-F238E27FC236}">
                      <a16:creationId xmlns:a16="http://schemas.microsoft.com/office/drawing/2014/main" id="{A7E390F4-A4C2-30BA-C122-B50AD1A804A7}"/>
                    </a:ext>
                  </a:extLst>
                </p14:cNvPr>
                <p14:cNvContentPartPr/>
                <p14:nvPr/>
              </p14:nvContentPartPr>
              <p14:xfrm>
                <a:off x="6255588" y="2118398"/>
                <a:ext cx="213120" cy="213840"/>
              </p14:xfrm>
            </p:contentPart>
          </mc:Choice>
          <mc:Fallback xmlns="">
            <p:pic>
              <p:nvPicPr>
                <p:cNvPr id="74" name="Ink 73">
                  <a:extLst>
                    <a:ext uri="{FF2B5EF4-FFF2-40B4-BE49-F238E27FC236}">
                      <a16:creationId xmlns:a16="http://schemas.microsoft.com/office/drawing/2014/main" id="{A7E390F4-A4C2-30BA-C122-B50AD1A804A7}"/>
                    </a:ext>
                  </a:extLst>
                </p:cNvPr>
                <p:cNvPicPr/>
                <p:nvPr/>
              </p:nvPicPr>
              <p:blipFill>
                <a:blip r:embed="rId123"/>
                <a:stretch>
                  <a:fillRect/>
                </a:stretch>
              </p:blipFill>
              <p:spPr>
                <a:xfrm>
                  <a:off x="6249468" y="2112278"/>
                  <a:ext cx="2253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4469FB86-004C-3D2C-0825-8CE7C7CB4AE4}"/>
                    </a:ext>
                  </a:extLst>
                </p14:cNvPr>
                <p14:cNvContentPartPr/>
                <p14:nvPr/>
              </p14:nvContentPartPr>
              <p14:xfrm>
                <a:off x="6266388" y="2061158"/>
                <a:ext cx="144360" cy="57600"/>
              </p14:xfrm>
            </p:contentPart>
          </mc:Choice>
          <mc:Fallback xmlns="">
            <p:pic>
              <p:nvPicPr>
                <p:cNvPr id="75" name="Ink 74">
                  <a:extLst>
                    <a:ext uri="{FF2B5EF4-FFF2-40B4-BE49-F238E27FC236}">
                      <a16:creationId xmlns:a16="http://schemas.microsoft.com/office/drawing/2014/main" id="{4469FB86-004C-3D2C-0825-8CE7C7CB4AE4}"/>
                    </a:ext>
                  </a:extLst>
                </p:cNvPr>
                <p:cNvPicPr/>
                <p:nvPr/>
              </p:nvPicPr>
              <p:blipFill>
                <a:blip r:embed="rId125"/>
                <a:stretch>
                  <a:fillRect/>
                </a:stretch>
              </p:blipFill>
              <p:spPr>
                <a:xfrm>
                  <a:off x="6260268" y="2055038"/>
                  <a:ext cx="1566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6" name="Ink 105">
                  <a:extLst>
                    <a:ext uri="{FF2B5EF4-FFF2-40B4-BE49-F238E27FC236}">
                      <a16:creationId xmlns:a16="http://schemas.microsoft.com/office/drawing/2014/main" id="{5D7C2568-98CD-CD94-BCDD-2ACA346ECB91}"/>
                    </a:ext>
                  </a:extLst>
                </p14:cNvPr>
                <p14:cNvContentPartPr/>
                <p14:nvPr/>
              </p14:nvContentPartPr>
              <p14:xfrm>
                <a:off x="1025508" y="2084558"/>
                <a:ext cx="5546520" cy="79200"/>
              </p14:xfrm>
            </p:contentPart>
          </mc:Choice>
          <mc:Fallback xmlns="">
            <p:pic>
              <p:nvPicPr>
                <p:cNvPr id="106" name="Ink 105">
                  <a:extLst>
                    <a:ext uri="{FF2B5EF4-FFF2-40B4-BE49-F238E27FC236}">
                      <a16:creationId xmlns:a16="http://schemas.microsoft.com/office/drawing/2014/main" id="{5D7C2568-98CD-CD94-BCDD-2ACA346ECB91}"/>
                    </a:ext>
                  </a:extLst>
                </p:cNvPr>
                <p:cNvPicPr/>
                <p:nvPr/>
              </p:nvPicPr>
              <p:blipFill>
                <a:blip r:embed="rId127"/>
                <a:stretch>
                  <a:fillRect/>
                </a:stretch>
              </p:blipFill>
              <p:spPr>
                <a:xfrm>
                  <a:off x="1019388" y="2078438"/>
                  <a:ext cx="55587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7" name="Ink 106">
                  <a:extLst>
                    <a:ext uri="{FF2B5EF4-FFF2-40B4-BE49-F238E27FC236}">
                      <a16:creationId xmlns:a16="http://schemas.microsoft.com/office/drawing/2014/main" id="{2AE97A98-9BDC-16FE-1D35-7FE80F9BAB5D}"/>
                    </a:ext>
                  </a:extLst>
                </p14:cNvPr>
                <p14:cNvContentPartPr/>
                <p14:nvPr/>
              </p14:nvContentPartPr>
              <p14:xfrm>
                <a:off x="6064068" y="2080238"/>
                <a:ext cx="437040" cy="376920"/>
              </p14:xfrm>
            </p:contentPart>
          </mc:Choice>
          <mc:Fallback xmlns="">
            <p:pic>
              <p:nvPicPr>
                <p:cNvPr id="107" name="Ink 106">
                  <a:extLst>
                    <a:ext uri="{FF2B5EF4-FFF2-40B4-BE49-F238E27FC236}">
                      <a16:creationId xmlns:a16="http://schemas.microsoft.com/office/drawing/2014/main" id="{2AE97A98-9BDC-16FE-1D35-7FE80F9BAB5D}"/>
                    </a:ext>
                  </a:extLst>
                </p:cNvPr>
                <p:cNvPicPr/>
                <p:nvPr/>
              </p:nvPicPr>
              <p:blipFill>
                <a:blip r:embed="rId129"/>
                <a:stretch>
                  <a:fillRect/>
                </a:stretch>
              </p:blipFill>
              <p:spPr>
                <a:xfrm>
                  <a:off x="6057948" y="2074118"/>
                  <a:ext cx="449280" cy="38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17" name="Ink 116">
                <a:extLst>
                  <a:ext uri="{FF2B5EF4-FFF2-40B4-BE49-F238E27FC236}">
                    <a16:creationId xmlns:a16="http://schemas.microsoft.com/office/drawing/2014/main" id="{F79C7FF7-49F4-40B1-DA10-D450752F9B57}"/>
                  </a:ext>
                </a:extLst>
              </p14:cNvPr>
              <p14:cNvContentPartPr/>
              <p14:nvPr/>
            </p14:nvContentPartPr>
            <p14:xfrm>
              <a:off x="1192908" y="3387758"/>
              <a:ext cx="4384440" cy="180360"/>
            </p14:xfrm>
          </p:contentPart>
        </mc:Choice>
        <mc:Fallback xmlns="">
          <p:pic>
            <p:nvPicPr>
              <p:cNvPr id="117" name="Ink 116">
                <a:extLst>
                  <a:ext uri="{FF2B5EF4-FFF2-40B4-BE49-F238E27FC236}">
                    <a16:creationId xmlns:a16="http://schemas.microsoft.com/office/drawing/2014/main" id="{F79C7FF7-49F4-40B1-DA10-D450752F9B57}"/>
                  </a:ext>
                </a:extLst>
              </p:cNvPr>
              <p:cNvPicPr/>
              <p:nvPr/>
            </p:nvPicPr>
            <p:blipFill>
              <a:blip r:embed="rId131"/>
              <a:stretch>
                <a:fillRect/>
              </a:stretch>
            </p:blipFill>
            <p:spPr>
              <a:xfrm>
                <a:off x="1186788" y="3381638"/>
                <a:ext cx="43966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32" name="Ink 131">
                <a:extLst>
                  <a:ext uri="{FF2B5EF4-FFF2-40B4-BE49-F238E27FC236}">
                    <a16:creationId xmlns:a16="http://schemas.microsoft.com/office/drawing/2014/main" id="{06679B1D-FC67-9EFB-7044-3D8EAF9593DD}"/>
                  </a:ext>
                </a:extLst>
              </p14:cNvPr>
              <p14:cNvContentPartPr/>
              <p14:nvPr/>
            </p14:nvContentPartPr>
            <p14:xfrm>
              <a:off x="936228" y="4559918"/>
              <a:ext cx="5115240" cy="179640"/>
            </p14:xfrm>
          </p:contentPart>
        </mc:Choice>
        <mc:Fallback xmlns="">
          <p:pic>
            <p:nvPicPr>
              <p:cNvPr id="132" name="Ink 131">
                <a:extLst>
                  <a:ext uri="{FF2B5EF4-FFF2-40B4-BE49-F238E27FC236}">
                    <a16:creationId xmlns:a16="http://schemas.microsoft.com/office/drawing/2014/main" id="{06679B1D-FC67-9EFB-7044-3D8EAF9593DD}"/>
                  </a:ext>
                </a:extLst>
              </p:cNvPr>
              <p:cNvPicPr/>
              <p:nvPr/>
            </p:nvPicPr>
            <p:blipFill>
              <a:blip r:embed="rId133"/>
              <a:stretch>
                <a:fillRect/>
              </a:stretch>
            </p:blipFill>
            <p:spPr>
              <a:xfrm>
                <a:off x="930108" y="4553798"/>
                <a:ext cx="51274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33" name="Ink 132">
                <a:extLst>
                  <a:ext uri="{FF2B5EF4-FFF2-40B4-BE49-F238E27FC236}">
                    <a16:creationId xmlns:a16="http://schemas.microsoft.com/office/drawing/2014/main" id="{988E4C06-A255-5E55-6F4C-AECD98F279F9}"/>
                  </a:ext>
                </a:extLst>
              </p14:cNvPr>
              <p14:cNvContentPartPr/>
              <p14:nvPr/>
            </p14:nvContentPartPr>
            <p14:xfrm>
              <a:off x="1817508" y="3032438"/>
              <a:ext cx="3809160" cy="81000"/>
            </p14:xfrm>
          </p:contentPart>
        </mc:Choice>
        <mc:Fallback xmlns="">
          <p:pic>
            <p:nvPicPr>
              <p:cNvPr id="133" name="Ink 132">
                <a:extLst>
                  <a:ext uri="{FF2B5EF4-FFF2-40B4-BE49-F238E27FC236}">
                    <a16:creationId xmlns:a16="http://schemas.microsoft.com/office/drawing/2014/main" id="{988E4C06-A255-5E55-6F4C-AECD98F279F9}"/>
                  </a:ext>
                </a:extLst>
              </p:cNvPr>
              <p:cNvPicPr/>
              <p:nvPr/>
            </p:nvPicPr>
            <p:blipFill>
              <a:blip r:embed="rId135"/>
              <a:stretch>
                <a:fillRect/>
              </a:stretch>
            </p:blipFill>
            <p:spPr>
              <a:xfrm>
                <a:off x="1811388" y="3026318"/>
                <a:ext cx="3821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42" name="Ink 141">
                <a:extLst>
                  <a:ext uri="{FF2B5EF4-FFF2-40B4-BE49-F238E27FC236}">
                    <a16:creationId xmlns:a16="http://schemas.microsoft.com/office/drawing/2014/main" id="{96318505-A0DF-3968-E1CE-B297EB6D8D6B}"/>
                  </a:ext>
                </a:extLst>
              </p14:cNvPr>
              <p14:cNvContentPartPr/>
              <p14:nvPr/>
            </p14:nvContentPartPr>
            <p14:xfrm>
              <a:off x="1728228" y="3890678"/>
              <a:ext cx="4067640" cy="12240"/>
            </p14:xfrm>
          </p:contentPart>
        </mc:Choice>
        <mc:Fallback xmlns="">
          <p:pic>
            <p:nvPicPr>
              <p:cNvPr id="142" name="Ink 141">
                <a:extLst>
                  <a:ext uri="{FF2B5EF4-FFF2-40B4-BE49-F238E27FC236}">
                    <a16:creationId xmlns:a16="http://schemas.microsoft.com/office/drawing/2014/main" id="{96318505-A0DF-3968-E1CE-B297EB6D8D6B}"/>
                  </a:ext>
                </a:extLst>
              </p:cNvPr>
              <p:cNvPicPr/>
              <p:nvPr/>
            </p:nvPicPr>
            <p:blipFill>
              <a:blip r:embed="rId137"/>
              <a:stretch>
                <a:fillRect/>
              </a:stretch>
            </p:blipFill>
            <p:spPr>
              <a:xfrm>
                <a:off x="1722108" y="3884558"/>
                <a:ext cx="4079880" cy="24480"/>
              </a:xfrm>
              <a:prstGeom prst="rect">
                <a:avLst/>
              </a:prstGeom>
            </p:spPr>
          </p:pic>
        </mc:Fallback>
      </mc:AlternateContent>
      <p:grpSp>
        <p:nvGrpSpPr>
          <p:cNvPr id="151" name="Group 150">
            <a:extLst>
              <a:ext uri="{FF2B5EF4-FFF2-40B4-BE49-F238E27FC236}">
                <a16:creationId xmlns:a16="http://schemas.microsoft.com/office/drawing/2014/main" id="{A8C36CFA-AA1A-C640-C45D-05B0EAB62350}"/>
              </a:ext>
            </a:extLst>
          </p:cNvPr>
          <p:cNvGrpSpPr/>
          <p:nvPr/>
        </p:nvGrpSpPr>
        <p:grpSpPr>
          <a:xfrm>
            <a:off x="6411468" y="5775998"/>
            <a:ext cx="6134400" cy="1627920"/>
            <a:chOff x="6411468" y="5775998"/>
            <a:chExt cx="6134400" cy="1627920"/>
          </a:xfrm>
        </p:grpSpPr>
        <mc:AlternateContent xmlns:mc="http://schemas.openxmlformats.org/markup-compatibility/2006" xmlns:p14="http://schemas.microsoft.com/office/powerpoint/2010/main">
          <mc:Choice Requires="p14">
            <p:contentPart p14:bwMode="auto" r:id="rId138">
              <p14:nvContentPartPr>
                <p14:cNvPr id="70" name="Ink 69">
                  <a:extLst>
                    <a:ext uri="{FF2B5EF4-FFF2-40B4-BE49-F238E27FC236}">
                      <a16:creationId xmlns:a16="http://schemas.microsoft.com/office/drawing/2014/main" id="{0BC7BFC3-3783-AF81-C418-B76366FBC9DF}"/>
                    </a:ext>
                  </a:extLst>
                </p14:cNvPr>
                <p14:cNvContentPartPr/>
                <p14:nvPr/>
              </p14:nvContentPartPr>
              <p14:xfrm>
                <a:off x="6411468" y="7158758"/>
                <a:ext cx="72720" cy="245160"/>
              </p14:xfrm>
            </p:contentPart>
          </mc:Choice>
          <mc:Fallback xmlns="">
            <p:pic>
              <p:nvPicPr>
                <p:cNvPr id="70" name="Ink 69">
                  <a:extLst>
                    <a:ext uri="{FF2B5EF4-FFF2-40B4-BE49-F238E27FC236}">
                      <a16:creationId xmlns:a16="http://schemas.microsoft.com/office/drawing/2014/main" id="{0BC7BFC3-3783-AF81-C418-B76366FBC9DF}"/>
                    </a:ext>
                  </a:extLst>
                </p:cNvPr>
                <p:cNvPicPr/>
                <p:nvPr/>
              </p:nvPicPr>
              <p:blipFill>
                <a:blip r:embed="rId139"/>
                <a:stretch>
                  <a:fillRect/>
                </a:stretch>
              </p:blipFill>
              <p:spPr>
                <a:xfrm>
                  <a:off x="6405348" y="7152638"/>
                  <a:ext cx="849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1" name="Ink 70">
                  <a:extLst>
                    <a:ext uri="{FF2B5EF4-FFF2-40B4-BE49-F238E27FC236}">
                      <a16:creationId xmlns:a16="http://schemas.microsoft.com/office/drawing/2014/main" id="{D8C5A146-EAEE-A067-644F-F20B370278EB}"/>
                    </a:ext>
                  </a:extLst>
                </p14:cNvPr>
                <p14:cNvContentPartPr/>
                <p14:nvPr/>
              </p14:nvContentPartPr>
              <p14:xfrm>
                <a:off x="6556548" y="7091798"/>
                <a:ext cx="243360" cy="262080"/>
              </p14:xfrm>
            </p:contentPart>
          </mc:Choice>
          <mc:Fallback xmlns="">
            <p:pic>
              <p:nvPicPr>
                <p:cNvPr id="71" name="Ink 70">
                  <a:extLst>
                    <a:ext uri="{FF2B5EF4-FFF2-40B4-BE49-F238E27FC236}">
                      <a16:creationId xmlns:a16="http://schemas.microsoft.com/office/drawing/2014/main" id="{D8C5A146-EAEE-A067-644F-F20B370278EB}"/>
                    </a:ext>
                  </a:extLst>
                </p:cNvPr>
                <p:cNvPicPr/>
                <p:nvPr/>
              </p:nvPicPr>
              <p:blipFill>
                <a:blip r:embed="rId141"/>
                <a:stretch>
                  <a:fillRect/>
                </a:stretch>
              </p:blipFill>
              <p:spPr>
                <a:xfrm>
                  <a:off x="6550428" y="7085678"/>
                  <a:ext cx="25560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7" name="Ink 76">
                  <a:extLst>
                    <a:ext uri="{FF2B5EF4-FFF2-40B4-BE49-F238E27FC236}">
                      <a16:creationId xmlns:a16="http://schemas.microsoft.com/office/drawing/2014/main" id="{E0B7B02A-3B79-626B-83D5-6DFBD0F5F2F5}"/>
                    </a:ext>
                  </a:extLst>
                </p14:cNvPr>
                <p14:cNvContentPartPr/>
                <p14:nvPr/>
              </p14:nvContentPartPr>
              <p14:xfrm>
                <a:off x="6612708" y="6151838"/>
                <a:ext cx="257760" cy="346680"/>
              </p14:xfrm>
            </p:contentPart>
          </mc:Choice>
          <mc:Fallback xmlns="">
            <p:pic>
              <p:nvPicPr>
                <p:cNvPr id="77" name="Ink 76">
                  <a:extLst>
                    <a:ext uri="{FF2B5EF4-FFF2-40B4-BE49-F238E27FC236}">
                      <a16:creationId xmlns:a16="http://schemas.microsoft.com/office/drawing/2014/main" id="{E0B7B02A-3B79-626B-83D5-6DFBD0F5F2F5}"/>
                    </a:ext>
                  </a:extLst>
                </p:cNvPr>
                <p:cNvPicPr/>
                <p:nvPr/>
              </p:nvPicPr>
              <p:blipFill>
                <a:blip r:embed="rId143"/>
                <a:stretch>
                  <a:fillRect/>
                </a:stretch>
              </p:blipFill>
              <p:spPr>
                <a:xfrm>
                  <a:off x="6606588" y="6145718"/>
                  <a:ext cx="27000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8" name="Ink 77">
                  <a:extLst>
                    <a:ext uri="{FF2B5EF4-FFF2-40B4-BE49-F238E27FC236}">
                      <a16:creationId xmlns:a16="http://schemas.microsoft.com/office/drawing/2014/main" id="{8EC0AE9B-442B-6729-E150-3299F7689774}"/>
                    </a:ext>
                  </a:extLst>
                </p14:cNvPr>
                <p14:cNvContentPartPr/>
                <p14:nvPr/>
              </p14:nvContentPartPr>
              <p14:xfrm>
                <a:off x="6999708" y="6180278"/>
                <a:ext cx="163080" cy="277920"/>
              </p14:xfrm>
            </p:contentPart>
          </mc:Choice>
          <mc:Fallback xmlns="">
            <p:pic>
              <p:nvPicPr>
                <p:cNvPr id="78" name="Ink 77">
                  <a:extLst>
                    <a:ext uri="{FF2B5EF4-FFF2-40B4-BE49-F238E27FC236}">
                      <a16:creationId xmlns:a16="http://schemas.microsoft.com/office/drawing/2014/main" id="{8EC0AE9B-442B-6729-E150-3299F7689774}"/>
                    </a:ext>
                  </a:extLst>
                </p:cNvPr>
                <p:cNvPicPr/>
                <p:nvPr/>
              </p:nvPicPr>
              <p:blipFill>
                <a:blip r:embed="rId145"/>
                <a:stretch>
                  <a:fillRect/>
                </a:stretch>
              </p:blipFill>
              <p:spPr>
                <a:xfrm>
                  <a:off x="6993588" y="6174158"/>
                  <a:ext cx="1753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9" name="Ink 78">
                  <a:extLst>
                    <a:ext uri="{FF2B5EF4-FFF2-40B4-BE49-F238E27FC236}">
                      <a16:creationId xmlns:a16="http://schemas.microsoft.com/office/drawing/2014/main" id="{59C49F97-D9F5-0046-21A4-1CBAE38BADC9}"/>
                    </a:ext>
                  </a:extLst>
                </p14:cNvPr>
                <p14:cNvContentPartPr/>
                <p14:nvPr/>
              </p14:nvContentPartPr>
              <p14:xfrm>
                <a:off x="7203468" y="5909918"/>
                <a:ext cx="172080" cy="779760"/>
              </p14:xfrm>
            </p:contentPart>
          </mc:Choice>
          <mc:Fallback xmlns="">
            <p:pic>
              <p:nvPicPr>
                <p:cNvPr id="79" name="Ink 78">
                  <a:extLst>
                    <a:ext uri="{FF2B5EF4-FFF2-40B4-BE49-F238E27FC236}">
                      <a16:creationId xmlns:a16="http://schemas.microsoft.com/office/drawing/2014/main" id="{59C49F97-D9F5-0046-21A4-1CBAE38BADC9}"/>
                    </a:ext>
                  </a:extLst>
                </p:cNvPr>
                <p:cNvPicPr/>
                <p:nvPr/>
              </p:nvPicPr>
              <p:blipFill>
                <a:blip r:embed="rId147"/>
                <a:stretch>
                  <a:fillRect/>
                </a:stretch>
              </p:blipFill>
              <p:spPr>
                <a:xfrm>
                  <a:off x="7197348" y="5903798"/>
                  <a:ext cx="18432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0" name="Ink 79">
                  <a:extLst>
                    <a:ext uri="{FF2B5EF4-FFF2-40B4-BE49-F238E27FC236}">
                      <a16:creationId xmlns:a16="http://schemas.microsoft.com/office/drawing/2014/main" id="{86783751-9CBC-C06D-DB4F-390F40C9E960}"/>
                    </a:ext>
                  </a:extLst>
                </p14:cNvPr>
                <p14:cNvContentPartPr/>
                <p14:nvPr/>
              </p14:nvContentPartPr>
              <p14:xfrm>
                <a:off x="7258908" y="6946718"/>
                <a:ext cx="23040" cy="311400"/>
              </p14:xfrm>
            </p:contentPart>
          </mc:Choice>
          <mc:Fallback xmlns="">
            <p:pic>
              <p:nvPicPr>
                <p:cNvPr id="80" name="Ink 79">
                  <a:extLst>
                    <a:ext uri="{FF2B5EF4-FFF2-40B4-BE49-F238E27FC236}">
                      <a16:creationId xmlns:a16="http://schemas.microsoft.com/office/drawing/2014/main" id="{86783751-9CBC-C06D-DB4F-390F40C9E960}"/>
                    </a:ext>
                  </a:extLst>
                </p:cNvPr>
                <p:cNvPicPr/>
                <p:nvPr/>
              </p:nvPicPr>
              <p:blipFill>
                <a:blip r:embed="rId149"/>
                <a:stretch>
                  <a:fillRect/>
                </a:stretch>
              </p:blipFill>
              <p:spPr>
                <a:xfrm>
                  <a:off x="7252788" y="6940598"/>
                  <a:ext cx="352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1" name="Ink 80">
                  <a:extLst>
                    <a:ext uri="{FF2B5EF4-FFF2-40B4-BE49-F238E27FC236}">
                      <a16:creationId xmlns:a16="http://schemas.microsoft.com/office/drawing/2014/main" id="{885C65C2-26E8-9CA7-F949-5A81A6668197}"/>
                    </a:ext>
                  </a:extLst>
                </p14:cNvPr>
                <p14:cNvContentPartPr/>
                <p14:nvPr/>
              </p14:nvContentPartPr>
              <p14:xfrm>
                <a:off x="7460148" y="6924398"/>
                <a:ext cx="35640" cy="261720"/>
              </p14:xfrm>
            </p:contentPart>
          </mc:Choice>
          <mc:Fallback xmlns="">
            <p:pic>
              <p:nvPicPr>
                <p:cNvPr id="81" name="Ink 80">
                  <a:extLst>
                    <a:ext uri="{FF2B5EF4-FFF2-40B4-BE49-F238E27FC236}">
                      <a16:creationId xmlns:a16="http://schemas.microsoft.com/office/drawing/2014/main" id="{885C65C2-26E8-9CA7-F949-5A81A6668197}"/>
                    </a:ext>
                  </a:extLst>
                </p:cNvPr>
                <p:cNvPicPr/>
                <p:nvPr/>
              </p:nvPicPr>
              <p:blipFill>
                <a:blip r:embed="rId151"/>
                <a:stretch>
                  <a:fillRect/>
                </a:stretch>
              </p:blipFill>
              <p:spPr>
                <a:xfrm>
                  <a:off x="7454028" y="6918278"/>
                  <a:ext cx="478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2" name="Ink 81">
                  <a:extLst>
                    <a:ext uri="{FF2B5EF4-FFF2-40B4-BE49-F238E27FC236}">
                      <a16:creationId xmlns:a16="http://schemas.microsoft.com/office/drawing/2014/main" id="{8AF78FF3-7065-397D-32DC-F96603F73298}"/>
                    </a:ext>
                  </a:extLst>
                </p14:cNvPr>
                <p14:cNvContentPartPr/>
                <p14:nvPr/>
              </p14:nvContentPartPr>
              <p14:xfrm>
                <a:off x="7380588" y="6801638"/>
                <a:ext cx="239760" cy="259560"/>
              </p14:xfrm>
            </p:contentPart>
          </mc:Choice>
          <mc:Fallback xmlns="">
            <p:pic>
              <p:nvPicPr>
                <p:cNvPr id="82" name="Ink 81">
                  <a:extLst>
                    <a:ext uri="{FF2B5EF4-FFF2-40B4-BE49-F238E27FC236}">
                      <a16:creationId xmlns:a16="http://schemas.microsoft.com/office/drawing/2014/main" id="{8AF78FF3-7065-397D-32DC-F96603F73298}"/>
                    </a:ext>
                  </a:extLst>
                </p:cNvPr>
                <p:cNvPicPr/>
                <p:nvPr/>
              </p:nvPicPr>
              <p:blipFill>
                <a:blip r:embed="rId153"/>
                <a:stretch>
                  <a:fillRect/>
                </a:stretch>
              </p:blipFill>
              <p:spPr>
                <a:xfrm>
                  <a:off x="7374468" y="6795518"/>
                  <a:ext cx="2520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9" name="Ink 88">
                  <a:extLst>
                    <a:ext uri="{FF2B5EF4-FFF2-40B4-BE49-F238E27FC236}">
                      <a16:creationId xmlns:a16="http://schemas.microsoft.com/office/drawing/2014/main" id="{C096F855-65A8-7FDA-89EC-02CB913031AE}"/>
                    </a:ext>
                  </a:extLst>
                </p14:cNvPr>
                <p14:cNvContentPartPr/>
                <p14:nvPr/>
              </p14:nvContentPartPr>
              <p14:xfrm>
                <a:off x="7669308" y="6085958"/>
                <a:ext cx="172440" cy="313560"/>
              </p14:xfrm>
            </p:contentPart>
          </mc:Choice>
          <mc:Fallback xmlns="">
            <p:pic>
              <p:nvPicPr>
                <p:cNvPr id="89" name="Ink 88">
                  <a:extLst>
                    <a:ext uri="{FF2B5EF4-FFF2-40B4-BE49-F238E27FC236}">
                      <a16:creationId xmlns:a16="http://schemas.microsoft.com/office/drawing/2014/main" id="{C096F855-65A8-7FDA-89EC-02CB913031AE}"/>
                    </a:ext>
                  </a:extLst>
                </p:cNvPr>
                <p:cNvPicPr/>
                <p:nvPr/>
              </p:nvPicPr>
              <p:blipFill>
                <a:blip r:embed="rId155"/>
                <a:stretch>
                  <a:fillRect/>
                </a:stretch>
              </p:blipFill>
              <p:spPr>
                <a:xfrm>
                  <a:off x="7663188" y="6079838"/>
                  <a:ext cx="18468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 name="Ink 89">
                  <a:extLst>
                    <a:ext uri="{FF2B5EF4-FFF2-40B4-BE49-F238E27FC236}">
                      <a16:creationId xmlns:a16="http://schemas.microsoft.com/office/drawing/2014/main" id="{1A2319DA-D2B5-C4CA-A44F-E1D3A89B3D27}"/>
                    </a:ext>
                  </a:extLst>
                </p14:cNvPr>
                <p14:cNvContentPartPr/>
                <p14:nvPr/>
              </p14:nvContentPartPr>
              <p14:xfrm>
                <a:off x="7903308" y="6098918"/>
                <a:ext cx="104040" cy="246240"/>
              </p14:xfrm>
            </p:contentPart>
          </mc:Choice>
          <mc:Fallback xmlns="">
            <p:pic>
              <p:nvPicPr>
                <p:cNvPr id="90" name="Ink 89">
                  <a:extLst>
                    <a:ext uri="{FF2B5EF4-FFF2-40B4-BE49-F238E27FC236}">
                      <a16:creationId xmlns:a16="http://schemas.microsoft.com/office/drawing/2014/main" id="{1A2319DA-D2B5-C4CA-A44F-E1D3A89B3D27}"/>
                    </a:ext>
                  </a:extLst>
                </p:cNvPr>
                <p:cNvPicPr/>
                <p:nvPr/>
              </p:nvPicPr>
              <p:blipFill>
                <a:blip r:embed="rId157"/>
                <a:stretch>
                  <a:fillRect/>
                </a:stretch>
              </p:blipFill>
              <p:spPr>
                <a:xfrm>
                  <a:off x="7897188" y="6092798"/>
                  <a:ext cx="1162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1" name="Ink 90">
                  <a:extLst>
                    <a:ext uri="{FF2B5EF4-FFF2-40B4-BE49-F238E27FC236}">
                      <a16:creationId xmlns:a16="http://schemas.microsoft.com/office/drawing/2014/main" id="{AC464FAC-5E6B-8FFC-2C81-6F2D1F3B72BC}"/>
                    </a:ext>
                  </a:extLst>
                </p14:cNvPr>
                <p14:cNvContentPartPr/>
                <p14:nvPr/>
              </p14:nvContentPartPr>
              <p14:xfrm>
                <a:off x="8061708" y="5943038"/>
                <a:ext cx="129600" cy="893520"/>
              </p14:xfrm>
            </p:contentPart>
          </mc:Choice>
          <mc:Fallback xmlns="">
            <p:pic>
              <p:nvPicPr>
                <p:cNvPr id="91" name="Ink 90">
                  <a:extLst>
                    <a:ext uri="{FF2B5EF4-FFF2-40B4-BE49-F238E27FC236}">
                      <a16:creationId xmlns:a16="http://schemas.microsoft.com/office/drawing/2014/main" id="{AC464FAC-5E6B-8FFC-2C81-6F2D1F3B72BC}"/>
                    </a:ext>
                  </a:extLst>
                </p:cNvPr>
                <p:cNvPicPr/>
                <p:nvPr/>
              </p:nvPicPr>
              <p:blipFill>
                <a:blip r:embed="rId159"/>
                <a:stretch>
                  <a:fillRect/>
                </a:stretch>
              </p:blipFill>
              <p:spPr>
                <a:xfrm>
                  <a:off x="8055588" y="5936918"/>
                  <a:ext cx="141840" cy="9057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2" name="Ink 91">
                  <a:extLst>
                    <a:ext uri="{FF2B5EF4-FFF2-40B4-BE49-F238E27FC236}">
                      <a16:creationId xmlns:a16="http://schemas.microsoft.com/office/drawing/2014/main" id="{3B2452FE-87C0-20D4-3F2A-ABFB80694C04}"/>
                    </a:ext>
                  </a:extLst>
                </p14:cNvPr>
                <p14:cNvContentPartPr/>
                <p14:nvPr/>
              </p14:nvContentPartPr>
              <p14:xfrm>
                <a:off x="8139828" y="6880118"/>
                <a:ext cx="11880" cy="267480"/>
              </p14:xfrm>
            </p:contentPart>
          </mc:Choice>
          <mc:Fallback xmlns="">
            <p:pic>
              <p:nvPicPr>
                <p:cNvPr id="92" name="Ink 91">
                  <a:extLst>
                    <a:ext uri="{FF2B5EF4-FFF2-40B4-BE49-F238E27FC236}">
                      <a16:creationId xmlns:a16="http://schemas.microsoft.com/office/drawing/2014/main" id="{3B2452FE-87C0-20D4-3F2A-ABFB80694C04}"/>
                    </a:ext>
                  </a:extLst>
                </p:cNvPr>
                <p:cNvPicPr/>
                <p:nvPr/>
              </p:nvPicPr>
              <p:blipFill>
                <a:blip r:embed="rId161"/>
                <a:stretch>
                  <a:fillRect/>
                </a:stretch>
              </p:blipFill>
              <p:spPr>
                <a:xfrm>
                  <a:off x="8133708" y="6873998"/>
                  <a:ext cx="241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3" name="Ink 92">
                  <a:extLst>
                    <a:ext uri="{FF2B5EF4-FFF2-40B4-BE49-F238E27FC236}">
                      <a16:creationId xmlns:a16="http://schemas.microsoft.com/office/drawing/2014/main" id="{1FAD2228-EA77-A92B-4C3D-C3C47FE4485E}"/>
                    </a:ext>
                  </a:extLst>
                </p14:cNvPr>
                <p14:cNvContentPartPr/>
                <p14:nvPr/>
              </p14:nvContentPartPr>
              <p14:xfrm>
                <a:off x="8240628" y="6867518"/>
                <a:ext cx="104760" cy="34920"/>
              </p14:xfrm>
            </p:contentPart>
          </mc:Choice>
          <mc:Fallback xmlns="">
            <p:pic>
              <p:nvPicPr>
                <p:cNvPr id="93" name="Ink 92">
                  <a:extLst>
                    <a:ext uri="{FF2B5EF4-FFF2-40B4-BE49-F238E27FC236}">
                      <a16:creationId xmlns:a16="http://schemas.microsoft.com/office/drawing/2014/main" id="{1FAD2228-EA77-A92B-4C3D-C3C47FE4485E}"/>
                    </a:ext>
                  </a:extLst>
                </p:cNvPr>
                <p:cNvPicPr/>
                <p:nvPr/>
              </p:nvPicPr>
              <p:blipFill>
                <a:blip r:embed="rId163"/>
                <a:stretch>
                  <a:fillRect/>
                </a:stretch>
              </p:blipFill>
              <p:spPr>
                <a:xfrm>
                  <a:off x="8234508" y="6861398"/>
                  <a:ext cx="1170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4" name="Ink 93">
                  <a:extLst>
                    <a:ext uri="{FF2B5EF4-FFF2-40B4-BE49-F238E27FC236}">
                      <a16:creationId xmlns:a16="http://schemas.microsoft.com/office/drawing/2014/main" id="{500D6267-3A44-F134-54DE-5EE32B3D60BD}"/>
                    </a:ext>
                  </a:extLst>
                </p14:cNvPr>
                <p14:cNvContentPartPr/>
                <p14:nvPr/>
              </p14:nvContentPartPr>
              <p14:xfrm>
                <a:off x="8251428" y="6880118"/>
                <a:ext cx="147240" cy="232920"/>
              </p14:xfrm>
            </p:contentPart>
          </mc:Choice>
          <mc:Fallback xmlns="">
            <p:pic>
              <p:nvPicPr>
                <p:cNvPr id="94" name="Ink 93">
                  <a:extLst>
                    <a:ext uri="{FF2B5EF4-FFF2-40B4-BE49-F238E27FC236}">
                      <a16:creationId xmlns:a16="http://schemas.microsoft.com/office/drawing/2014/main" id="{500D6267-3A44-F134-54DE-5EE32B3D60BD}"/>
                    </a:ext>
                  </a:extLst>
                </p:cNvPr>
                <p:cNvPicPr/>
                <p:nvPr/>
              </p:nvPicPr>
              <p:blipFill>
                <a:blip r:embed="rId165"/>
                <a:stretch>
                  <a:fillRect/>
                </a:stretch>
              </p:blipFill>
              <p:spPr>
                <a:xfrm>
                  <a:off x="8245308" y="6873998"/>
                  <a:ext cx="1594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9" name="Ink 98">
                  <a:extLst>
                    <a:ext uri="{FF2B5EF4-FFF2-40B4-BE49-F238E27FC236}">
                      <a16:creationId xmlns:a16="http://schemas.microsoft.com/office/drawing/2014/main" id="{ADC5F76D-A4EC-B1DC-C81E-6925E8391E61}"/>
                    </a:ext>
                  </a:extLst>
                </p14:cNvPr>
                <p14:cNvContentPartPr/>
                <p14:nvPr/>
              </p14:nvContentPartPr>
              <p14:xfrm>
                <a:off x="8496948" y="6110078"/>
                <a:ext cx="182160" cy="326520"/>
              </p14:xfrm>
            </p:contentPart>
          </mc:Choice>
          <mc:Fallback xmlns="">
            <p:pic>
              <p:nvPicPr>
                <p:cNvPr id="99" name="Ink 98">
                  <a:extLst>
                    <a:ext uri="{FF2B5EF4-FFF2-40B4-BE49-F238E27FC236}">
                      <a16:creationId xmlns:a16="http://schemas.microsoft.com/office/drawing/2014/main" id="{ADC5F76D-A4EC-B1DC-C81E-6925E8391E61}"/>
                    </a:ext>
                  </a:extLst>
                </p:cNvPr>
                <p:cNvPicPr/>
                <p:nvPr/>
              </p:nvPicPr>
              <p:blipFill>
                <a:blip r:embed="rId167"/>
                <a:stretch>
                  <a:fillRect/>
                </a:stretch>
              </p:blipFill>
              <p:spPr>
                <a:xfrm>
                  <a:off x="8490828" y="6103958"/>
                  <a:ext cx="19440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0" name="Ink 99">
                  <a:extLst>
                    <a:ext uri="{FF2B5EF4-FFF2-40B4-BE49-F238E27FC236}">
                      <a16:creationId xmlns:a16="http://schemas.microsoft.com/office/drawing/2014/main" id="{0A2E1376-E276-D05D-C3E8-14C347AC5529}"/>
                    </a:ext>
                  </a:extLst>
                </p14:cNvPr>
                <p14:cNvContentPartPr/>
                <p14:nvPr/>
              </p14:nvContentPartPr>
              <p14:xfrm>
                <a:off x="8730588" y="6178118"/>
                <a:ext cx="46440" cy="295200"/>
              </p14:xfrm>
            </p:contentPart>
          </mc:Choice>
          <mc:Fallback xmlns="">
            <p:pic>
              <p:nvPicPr>
                <p:cNvPr id="100" name="Ink 99">
                  <a:extLst>
                    <a:ext uri="{FF2B5EF4-FFF2-40B4-BE49-F238E27FC236}">
                      <a16:creationId xmlns:a16="http://schemas.microsoft.com/office/drawing/2014/main" id="{0A2E1376-E276-D05D-C3E8-14C347AC5529}"/>
                    </a:ext>
                  </a:extLst>
                </p:cNvPr>
                <p:cNvPicPr/>
                <p:nvPr/>
              </p:nvPicPr>
              <p:blipFill>
                <a:blip r:embed="rId169"/>
                <a:stretch>
                  <a:fillRect/>
                </a:stretch>
              </p:blipFill>
              <p:spPr>
                <a:xfrm>
                  <a:off x="8724468" y="6171998"/>
                  <a:ext cx="586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1" name="Ink 100">
                  <a:extLst>
                    <a:ext uri="{FF2B5EF4-FFF2-40B4-BE49-F238E27FC236}">
                      <a16:creationId xmlns:a16="http://schemas.microsoft.com/office/drawing/2014/main" id="{58A2C360-B940-9562-9954-2B4360C8D464}"/>
                    </a:ext>
                  </a:extLst>
                </p14:cNvPr>
                <p14:cNvContentPartPr/>
                <p14:nvPr/>
              </p14:nvContentPartPr>
              <p14:xfrm>
                <a:off x="8719788" y="6489518"/>
                <a:ext cx="224640" cy="360"/>
              </p14:xfrm>
            </p:contentPart>
          </mc:Choice>
          <mc:Fallback xmlns="">
            <p:pic>
              <p:nvPicPr>
                <p:cNvPr id="101" name="Ink 100">
                  <a:extLst>
                    <a:ext uri="{FF2B5EF4-FFF2-40B4-BE49-F238E27FC236}">
                      <a16:creationId xmlns:a16="http://schemas.microsoft.com/office/drawing/2014/main" id="{58A2C360-B940-9562-9954-2B4360C8D464}"/>
                    </a:ext>
                  </a:extLst>
                </p:cNvPr>
                <p:cNvPicPr/>
                <p:nvPr/>
              </p:nvPicPr>
              <p:blipFill>
                <a:blip r:embed="rId171"/>
                <a:stretch>
                  <a:fillRect/>
                </a:stretch>
              </p:blipFill>
              <p:spPr>
                <a:xfrm>
                  <a:off x="8713668" y="6483398"/>
                  <a:ext cx="2368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2" name="Ink 101">
                  <a:extLst>
                    <a:ext uri="{FF2B5EF4-FFF2-40B4-BE49-F238E27FC236}">
                      <a16:creationId xmlns:a16="http://schemas.microsoft.com/office/drawing/2014/main" id="{F4A48A87-BEE7-5BD1-FB0E-0B7507429896}"/>
                    </a:ext>
                  </a:extLst>
                </p14:cNvPr>
                <p14:cNvContentPartPr/>
                <p14:nvPr/>
              </p14:nvContentPartPr>
              <p14:xfrm>
                <a:off x="8887188" y="5920718"/>
                <a:ext cx="128880" cy="783360"/>
              </p14:xfrm>
            </p:contentPart>
          </mc:Choice>
          <mc:Fallback xmlns="">
            <p:pic>
              <p:nvPicPr>
                <p:cNvPr id="102" name="Ink 101">
                  <a:extLst>
                    <a:ext uri="{FF2B5EF4-FFF2-40B4-BE49-F238E27FC236}">
                      <a16:creationId xmlns:a16="http://schemas.microsoft.com/office/drawing/2014/main" id="{F4A48A87-BEE7-5BD1-FB0E-0B7507429896}"/>
                    </a:ext>
                  </a:extLst>
                </p:cNvPr>
                <p:cNvPicPr/>
                <p:nvPr/>
              </p:nvPicPr>
              <p:blipFill>
                <a:blip r:embed="rId173"/>
                <a:stretch>
                  <a:fillRect/>
                </a:stretch>
              </p:blipFill>
              <p:spPr>
                <a:xfrm>
                  <a:off x="8881068" y="5914598"/>
                  <a:ext cx="141120" cy="795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3" name="Ink 102">
                  <a:extLst>
                    <a:ext uri="{FF2B5EF4-FFF2-40B4-BE49-F238E27FC236}">
                      <a16:creationId xmlns:a16="http://schemas.microsoft.com/office/drawing/2014/main" id="{291E7DE7-00AF-03FA-5262-CCC30086BDC9}"/>
                    </a:ext>
                  </a:extLst>
                </p14:cNvPr>
                <p14:cNvContentPartPr/>
                <p14:nvPr/>
              </p14:nvContentPartPr>
              <p14:xfrm>
                <a:off x="8920668" y="6836918"/>
                <a:ext cx="185040" cy="244440"/>
              </p14:xfrm>
            </p:contentPart>
          </mc:Choice>
          <mc:Fallback xmlns="">
            <p:pic>
              <p:nvPicPr>
                <p:cNvPr id="103" name="Ink 102">
                  <a:extLst>
                    <a:ext uri="{FF2B5EF4-FFF2-40B4-BE49-F238E27FC236}">
                      <a16:creationId xmlns:a16="http://schemas.microsoft.com/office/drawing/2014/main" id="{291E7DE7-00AF-03FA-5262-CCC30086BDC9}"/>
                    </a:ext>
                  </a:extLst>
                </p:cNvPr>
                <p:cNvPicPr/>
                <p:nvPr/>
              </p:nvPicPr>
              <p:blipFill>
                <a:blip r:embed="rId175"/>
                <a:stretch>
                  <a:fillRect/>
                </a:stretch>
              </p:blipFill>
              <p:spPr>
                <a:xfrm>
                  <a:off x="8914548" y="6830798"/>
                  <a:ext cx="1972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4" name="Ink 103">
                  <a:extLst>
                    <a:ext uri="{FF2B5EF4-FFF2-40B4-BE49-F238E27FC236}">
                      <a16:creationId xmlns:a16="http://schemas.microsoft.com/office/drawing/2014/main" id="{173D7A61-9766-C10D-97F6-7327F4D9C847}"/>
                    </a:ext>
                  </a:extLst>
                </p14:cNvPr>
                <p14:cNvContentPartPr/>
                <p14:nvPr/>
              </p14:nvContentPartPr>
              <p14:xfrm>
                <a:off x="9176988" y="6835478"/>
                <a:ext cx="78120" cy="324720"/>
              </p14:xfrm>
            </p:contentPart>
          </mc:Choice>
          <mc:Fallback xmlns="">
            <p:pic>
              <p:nvPicPr>
                <p:cNvPr id="104" name="Ink 103">
                  <a:extLst>
                    <a:ext uri="{FF2B5EF4-FFF2-40B4-BE49-F238E27FC236}">
                      <a16:creationId xmlns:a16="http://schemas.microsoft.com/office/drawing/2014/main" id="{173D7A61-9766-C10D-97F6-7327F4D9C847}"/>
                    </a:ext>
                  </a:extLst>
                </p:cNvPr>
                <p:cNvPicPr/>
                <p:nvPr/>
              </p:nvPicPr>
              <p:blipFill>
                <a:blip r:embed="rId177"/>
                <a:stretch>
                  <a:fillRect/>
                </a:stretch>
              </p:blipFill>
              <p:spPr>
                <a:xfrm>
                  <a:off x="9170868" y="6829358"/>
                  <a:ext cx="903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9" name="Ink 108">
                  <a:extLst>
                    <a:ext uri="{FF2B5EF4-FFF2-40B4-BE49-F238E27FC236}">
                      <a16:creationId xmlns:a16="http://schemas.microsoft.com/office/drawing/2014/main" id="{363900C2-E504-C260-8837-C9587F2FA21C}"/>
                    </a:ext>
                  </a:extLst>
                </p14:cNvPr>
                <p14:cNvContentPartPr/>
                <p14:nvPr/>
              </p14:nvContentPartPr>
              <p14:xfrm>
                <a:off x="9199308" y="6133118"/>
                <a:ext cx="206280" cy="292680"/>
              </p14:xfrm>
            </p:contentPart>
          </mc:Choice>
          <mc:Fallback xmlns="">
            <p:pic>
              <p:nvPicPr>
                <p:cNvPr id="109" name="Ink 108">
                  <a:extLst>
                    <a:ext uri="{FF2B5EF4-FFF2-40B4-BE49-F238E27FC236}">
                      <a16:creationId xmlns:a16="http://schemas.microsoft.com/office/drawing/2014/main" id="{363900C2-E504-C260-8837-C9587F2FA21C}"/>
                    </a:ext>
                  </a:extLst>
                </p:cNvPr>
                <p:cNvPicPr/>
                <p:nvPr/>
              </p:nvPicPr>
              <p:blipFill>
                <a:blip r:embed="rId179"/>
                <a:stretch>
                  <a:fillRect/>
                </a:stretch>
              </p:blipFill>
              <p:spPr>
                <a:xfrm>
                  <a:off x="9193188" y="6126998"/>
                  <a:ext cx="21852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0" name="Ink 109">
                  <a:extLst>
                    <a:ext uri="{FF2B5EF4-FFF2-40B4-BE49-F238E27FC236}">
                      <a16:creationId xmlns:a16="http://schemas.microsoft.com/office/drawing/2014/main" id="{49A4150C-9C0E-71A6-3E75-AA6B4B3E5181}"/>
                    </a:ext>
                  </a:extLst>
                </p14:cNvPr>
                <p14:cNvContentPartPr/>
                <p14:nvPr/>
              </p14:nvContentPartPr>
              <p14:xfrm>
                <a:off x="9511788" y="6291518"/>
                <a:ext cx="43560" cy="109440"/>
              </p14:xfrm>
            </p:contentPart>
          </mc:Choice>
          <mc:Fallback xmlns="">
            <p:pic>
              <p:nvPicPr>
                <p:cNvPr id="110" name="Ink 109">
                  <a:extLst>
                    <a:ext uri="{FF2B5EF4-FFF2-40B4-BE49-F238E27FC236}">
                      <a16:creationId xmlns:a16="http://schemas.microsoft.com/office/drawing/2014/main" id="{49A4150C-9C0E-71A6-3E75-AA6B4B3E5181}"/>
                    </a:ext>
                  </a:extLst>
                </p:cNvPr>
                <p:cNvPicPr/>
                <p:nvPr/>
              </p:nvPicPr>
              <p:blipFill>
                <a:blip r:embed="rId181"/>
                <a:stretch>
                  <a:fillRect/>
                </a:stretch>
              </p:blipFill>
              <p:spPr>
                <a:xfrm>
                  <a:off x="9505668" y="6285398"/>
                  <a:ext cx="55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1" name="Ink 110">
                  <a:extLst>
                    <a:ext uri="{FF2B5EF4-FFF2-40B4-BE49-F238E27FC236}">
                      <a16:creationId xmlns:a16="http://schemas.microsoft.com/office/drawing/2014/main" id="{9C16076E-A2C0-61FE-3A69-C0A60FE33A32}"/>
                    </a:ext>
                  </a:extLst>
                </p14:cNvPr>
                <p14:cNvContentPartPr/>
                <p14:nvPr/>
              </p14:nvContentPartPr>
              <p14:xfrm>
                <a:off x="9308388" y="6143918"/>
                <a:ext cx="160200" cy="377280"/>
              </p14:xfrm>
            </p:contentPart>
          </mc:Choice>
          <mc:Fallback xmlns="">
            <p:pic>
              <p:nvPicPr>
                <p:cNvPr id="111" name="Ink 110">
                  <a:extLst>
                    <a:ext uri="{FF2B5EF4-FFF2-40B4-BE49-F238E27FC236}">
                      <a16:creationId xmlns:a16="http://schemas.microsoft.com/office/drawing/2014/main" id="{9C16076E-A2C0-61FE-3A69-C0A60FE33A32}"/>
                    </a:ext>
                  </a:extLst>
                </p:cNvPr>
                <p:cNvPicPr/>
                <p:nvPr/>
              </p:nvPicPr>
              <p:blipFill>
                <a:blip r:embed="rId183"/>
                <a:stretch>
                  <a:fillRect/>
                </a:stretch>
              </p:blipFill>
              <p:spPr>
                <a:xfrm>
                  <a:off x="9302268" y="6137798"/>
                  <a:ext cx="1724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2" name="Ink 111">
                  <a:extLst>
                    <a:ext uri="{FF2B5EF4-FFF2-40B4-BE49-F238E27FC236}">
                      <a16:creationId xmlns:a16="http://schemas.microsoft.com/office/drawing/2014/main" id="{00018CDF-AC5D-E769-82C7-EADED18DA623}"/>
                    </a:ext>
                  </a:extLst>
                </p14:cNvPr>
                <p14:cNvContentPartPr/>
                <p14:nvPr/>
              </p14:nvContentPartPr>
              <p14:xfrm>
                <a:off x="9756948" y="5887598"/>
                <a:ext cx="73080" cy="777600"/>
              </p14:xfrm>
            </p:contentPart>
          </mc:Choice>
          <mc:Fallback xmlns="">
            <p:pic>
              <p:nvPicPr>
                <p:cNvPr id="112" name="Ink 111">
                  <a:extLst>
                    <a:ext uri="{FF2B5EF4-FFF2-40B4-BE49-F238E27FC236}">
                      <a16:creationId xmlns:a16="http://schemas.microsoft.com/office/drawing/2014/main" id="{00018CDF-AC5D-E769-82C7-EADED18DA623}"/>
                    </a:ext>
                  </a:extLst>
                </p:cNvPr>
                <p:cNvPicPr/>
                <p:nvPr/>
              </p:nvPicPr>
              <p:blipFill>
                <a:blip r:embed="rId185"/>
                <a:stretch>
                  <a:fillRect/>
                </a:stretch>
              </p:blipFill>
              <p:spPr>
                <a:xfrm>
                  <a:off x="9750828" y="5881478"/>
                  <a:ext cx="85320" cy="7898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Ink 112">
                  <a:extLst>
                    <a:ext uri="{FF2B5EF4-FFF2-40B4-BE49-F238E27FC236}">
                      <a16:creationId xmlns:a16="http://schemas.microsoft.com/office/drawing/2014/main" id="{93175147-9C15-0725-7FFD-F2CDB654A048}"/>
                    </a:ext>
                  </a:extLst>
                </p14:cNvPr>
                <p14:cNvContentPartPr/>
                <p14:nvPr/>
              </p14:nvContentPartPr>
              <p14:xfrm>
                <a:off x="9801588" y="6846278"/>
                <a:ext cx="204120" cy="275040"/>
              </p14:xfrm>
            </p:contentPart>
          </mc:Choice>
          <mc:Fallback xmlns="">
            <p:pic>
              <p:nvPicPr>
                <p:cNvPr id="113" name="Ink 112">
                  <a:extLst>
                    <a:ext uri="{FF2B5EF4-FFF2-40B4-BE49-F238E27FC236}">
                      <a16:creationId xmlns:a16="http://schemas.microsoft.com/office/drawing/2014/main" id="{93175147-9C15-0725-7FFD-F2CDB654A048}"/>
                    </a:ext>
                  </a:extLst>
                </p:cNvPr>
                <p:cNvPicPr/>
                <p:nvPr/>
              </p:nvPicPr>
              <p:blipFill>
                <a:blip r:embed="rId187"/>
                <a:stretch>
                  <a:fillRect/>
                </a:stretch>
              </p:blipFill>
              <p:spPr>
                <a:xfrm>
                  <a:off x="9795468" y="6840158"/>
                  <a:ext cx="21636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4" name="Ink 113">
                  <a:extLst>
                    <a:ext uri="{FF2B5EF4-FFF2-40B4-BE49-F238E27FC236}">
                      <a16:creationId xmlns:a16="http://schemas.microsoft.com/office/drawing/2014/main" id="{CFF323FD-43B6-EF45-6F20-6FC2CA59E29A}"/>
                    </a:ext>
                  </a:extLst>
                </p14:cNvPr>
                <p14:cNvContentPartPr/>
                <p14:nvPr/>
              </p14:nvContentPartPr>
              <p14:xfrm>
                <a:off x="9992388" y="6743318"/>
                <a:ext cx="93240" cy="326520"/>
              </p14:xfrm>
            </p:contentPart>
          </mc:Choice>
          <mc:Fallback xmlns="">
            <p:pic>
              <p:nvPicPr>
                <p:cNvPr id="114" name="Ink 113">
                  <a:extLst>
                    <a:ext uri="{FF2B5EF4-FFF2-40B4-BE49-F238E27FC236}">
                      <a16:creationId xmlns:a16="http://schemas.microsoft.com/office/drawing/2014/main" id="{CFF323FD-43B6-EF45-6F20-6FC2CA59E29A}"/>
                    </a:ext>
                  </a:extLst>
                </p:cNvPr>
                <p:cNvPicPr/>
                <p:nvPr/>
              </p:nvPicPr>
              <p:blipFill>
                <a:blip r:embed="rId189"/>
                <a:stretch>
                  <a:fillRect/>
                </a:stretch>
              </p:blipFill>
              <p:spPr>
                <a:xfrm>
                  <a:off x="9986268" y="6737198"/>
                  <a:ext cx="10548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8" name="Ink 117">
                  <a:extLst>
                    <a:ext uri="{FF2B5EF4-FFF2-40B4-BE49-F238E27FC236}">
                      <a16:creationId xmlns:a16="http://schemas.microsoft.com/office/drawing/2014/main" id="{21AA26DB-A81A-9854-8DB8-3304626D52A4}"/>
                    </a:ext>
                  </a:extLst>
                </p14:cNvPr>
                <p14:cNvContentPartPr/>
                <p14:nvPr/>
              </p14:nvContentPartPr>
              <p14:xfrm>
                <a:off x="9644268" y="6166238"/>
                <a:ext cx="12960" cy="324720"/>
              </p14:xfrm>
            </p:contentPart>
          </mc:Choice>
          <mc:Fallback xmlns="">
            <p:pic>
              <p:nvPicPr>
                <p:cNvPr id="118" name="Ink 117">
                  <a:extLst>
                    <a:ext uri="{FF2B5EF4-FFF2-40B4-BE49-F238E27FC236}">
                      <a16:creationId xmlns:a16="http://schemas.microsoft.com/office/drawing/2014/main" id="{21AA26DB-A81A-9854-8DB8-3304626D52A4}"/>
                    </a:ext>
                  </a:extLst>
                </p:cNvPr>
                <p:cNvPicPr/>
                <p:nvPr/>
              </p:nvPicPr>
              <p:blipFill>
                <a:blip r:embed="rId191"/>
                <a:stretch>
                  <a:fillRect/>
                </a:stretch>
              </p:blipFill>
              <p:spPr>
                <a:xfrm>
                  <a:off x="9638148" y="6160118"/>
                  <a:ext cx="2520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0" name="Ink 119">
                  <a:extLst>
                    <a:ext uri="{FF2B5EF4-FFF2-40B4-BE49-F238E27FC236}">
                      <a16:creationId xmlns:a16="http://schemas.microsoft.com/office/drawing/2014/main" id="{0A40EECB-08B3-792A-128F-B4CC6719A2E6}"/>
                    </a:ext>
                  </a:extLst>
                </p14:cNvPr>
                <p14:cNvContentPartPr/>
                <p14:nvPr/>
              </p14:nvContentPartPr>
              <p14:xfrm>
                <a:off x="9502428" y="6231758"/>
                <a:ext cx="287280" cy="202320"/>
              </p14:xfrm>
            </p:contentPart>
          </mc:Choice>
          <mc:Fallback xmlns="">
            <p:pic>
              <p:nvPicPr>
                <p:cNvPr id="120" name="Ink 119">
                  <a:extLst>
                    <a:ext uri="{FF2B5EF4-FFF2-40B4-BE49-F238E27FC236}">
                      <a16:creationId xmlns:a16="http://schemas.microsoft.com/office/drawing/2014/main" id="{0A40EECB-08B3-792A-128F-B4CC6719A2E6}"/>
                    </a:ext>
                  </a:extLst>
                </p:cNvPr>
                <p:cNvPicPr/>
                <p:nvPr/>
              </p:nvPicPr>
              <p:blipFill>
                <a:blip r:embed="rId193"/>
                <a:stretch>
                  <a:fillRect/>
                </a:stretch>
              </p:blipFill>
              <p:spPr>
                <a:xfrm>
                  <a:off x="9496308" y="6225638"/>
                  <a:ext cx="2995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2" name="Ink 121">
                  <a:extLst>
                    <a:ext uri="{FF2B5EF4-FFF2-40B4-BE49-F238E27FC236}">
                      <a16:creationId xmlns:a16="http://schemas.microsoft.com/office/drawing/2014/main" id="{CA1093F7-F76B-346B-87D3-9BB8FC3CF29E}"/>
                    </a:ext>
                  </a:extLst>
                </p14:cNvPr>
                <p14:cNvContentPartPr/>
                <p14:nvPr/>
              </p14:nvContentPartPr>
              <p14:xfrm>
                <a:off x="10057548" y="5982998"/>
                <a:ext cx="216720" cy="365400"/>
              </p14:xfrm>
            </p:contentPart>
          </mc:Choice>
          <mc:Fallback xmlns="">
            <p:pic>
              <p:nvPicPr>
                <p:cNvPr id="122" name="Ink 121">
                  <a:extLst>
                    <a:ext uri="{FF2B5EF4-FFF2-40B4-BE49-F238E27FC236}">
                      <a16:creationId xmlns:a16="http://schemas.microsoft.com/office/drawing/2014/main" id="{CA1093F7-F76B-346B-87D3-9BB8FC3CF29E}"/>
                    </a:ext>
                  </a:extLst>
                </p:cNvPr>
                <p:cNvPicPr/>
                <p:nvPr/>
              </p:nvPicPr>
              <p:blipFill>
                <a:blip r:embed="rId195"/>
                <a:stretch>
                  <a:fillRect/>
                </a:stretch>
              </p:blipFill>
              <p:spPr>
                <a:xfrm>
                  <a:off x="10051428" y="5976878"/>
                  <a:ext cx="22896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3" name="Ink 122">
                  <a:extLst>
                    <a:ext uri="{FF2B5EF4-FFF2-40B4-BE49-F238E27FC236}">
                      <a16:creationId xmlns:a16="http://schemas.microsoft.com/office/drawing/2014/main" id="{8C071BBA-F826-1B2F-99FC-3ECD1F756ECB}"/>
                    </a:ext>
                  </a:extLst>
                </p14:cNvPr>
                <p14:cNvContentPartPr/>
                <p14:nvPr/>
              </p14:nvContentPartPr>
              <p14:xfrm>
                <a:off x="10214148" y="6018998"/>
                <a:ext cx="194400" cy="412560"/>
              </p14:xfrm>
            </p:contentPart>
          </mc:Choice>
          <mc:Fallback xmlns="">
            <p:pic>
              <p:nvPicPr>
                <p:cNvPr id="123" name="Ink 122">
                  <a:extLst>
                    <a:ext uri="{FF2B5EF4-FFF2-40B4-BE49-F238E27FC236}">
                      <a16:creationId xmlns:a16="http://schemas.microsoft.com/office/drawing/2014/main" id="{8C071BBA-F826-1B2F-99FC-3ECD1F756ECB}"/>
                    </a:ext>
                  </a:extLst>
                </p:cNvPr>
                <p:cNvPicPr/>
                <p:nvPr/>
              </p:nvPicPr>
              <p:blipFill>
                <a:blip r:embed="rId197"/>
                <a:stretch>
                  <a:fillRect/>
                </a:stretch>
              </p:blipFill>
              <p:spPr>
                <a:xfrm>
                  <a:off x="10208028" y="6012878"/>
                  <a:ext cx="20664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4" name="Ink 123">
                  <a:extLst>
                    <a:ext uri="{FF2B5EF4-FFF2-40B4-BE49-F238E27FC236}">
                      <a16:creationId xmlns:a16="http://schemas.microsoft.com/office/drawing/2014/main" id="{6466612B-8053-4522-FF3E-A73245DEF751}"/>
                    </a:ext>
                  </a:extLst>
                </p14:cNvPr>
                <p14:cNvContentPartPr/>
                <p14:nvPr/>
              </p14:nvContentPartPr>
              <p14:xfrm>
                <a:off x="10325388" y="6268118"/>
                <a:ext cx="133560" cy="43560"/>
              </p14:xfrm>
            </p:contentPart>
          </mc:Choice>
          <mc:Fallback xmlns="">
            <p:pic>
              <p:nvPicPr>
                <p:cNvPr id="124" name="Ink 123">
                  <a:extLst>
                    <a:ext uri="{FF2B5EF4-FFF2-40B4-BE49-F238E27FC236}">
                      <a16:creationId xmlns:a16="http://schemas.microsoft.com/office/drawing/2014/main" id="{6466612B-8053-4522-FF3E-A73245DEF751}"/>
                    </a:ext>
                  </a:extLst>
                </p:cNvPr>
                <p:cNvPicPr/>
                <p:nvPr/>
              </p:nvPicPr>
              <p:blipFill>
                <a:blip r:embed="rId199"/>
                <a:stretch>
                  <a:fillRect/>
                </a:stretch>
              </p:blipFill>
              <p:spPr>
                <a:xfrm>
                  <a:off x="10319268" y="6261998"/>
                  <a:ext cx="1458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5" name="Ink 124">
                  <a:extLst>
                    <a:ext uri="{FF2B5EF4-FFF2-40B4-BE49-F238E27FC236}">
                      <a16:creationId xmlns:a16="http://schemas.microsoft.com/office/drawing/2014/main" id="{E1654196-CEFC-890F-AB41-3107ADAA89D6}"/>
                    </a:ext>
                  </a:extLst>
                </p14:cNvPr>
                <p14:cNvContentPartPr/>
                <p14:nvPr/>
              </p14:nvContentPartPr>
              <p14:xfrm>
                <a:off x="10448148" y="5976518"/>
                <a:ext cx="105120" cy="713880"/>
              </p14:xfrm>
            </p:contentPart>
          </mc:Choice>
          <mc:Fallback xmlns="">
            <p:pic>
              <p:nvPicPr>
                <p:cNvPr id="125" name="Ink 124">
                  <a:extLst>
                    <a:ext uri="{FF2B5EF4-FFF2-40B4-BE49-F238E27FC236}">
                      <a16:creationId xmlns:a16="http://schemas.microsoft.com/office/drawing/2014/main" id="{E1654196-CEFC-890F-AB41-3107ADAA89D6}"/>
                    </a:ext>
                  </a:extLst>
                </p:cNvPr>
                <p:cNvPicPr/>
                <p:nvPr/>
              </p:nvPicPr>
              <p:blipFill>
                <a:blip r:embed="rId201"/>
                <a:stretch>
                  <a:fillRect/>
                </a:stretch>
              </p:blipFill>
              <p:spPr>
                <a:xfrm>
                  <a:off x="10442028" y="5970398"/>
                  <a:ext cx="11736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7" name="Ink 126">
                  <a:extLst>
                    <a:ext uri="{FF2B5EF4-FFF2-40B4-BE49-F238E27FC236}">
                      <a16:creationId xmlns:a16="http://schemas.microsoft.com/office/drawing/2014/main" id="{1F34180E-FFD9-BB1A-6C06-63317FD70D35}"/>
                    </a:ext>
                  </a:extLst>
                </p14:cNvPr>
                <p14:cNvContentPartPr/>
                <p14:nvPr/>
              </p14:nvContentPartPr>
              <p14:xfrm>
                <a:off x="10492788" y="6846278"/>
                <a:ext cx="63360" cy="300960"/>
              </p14:xfrm>
            </p:contentPart>
          </mc:Choice>
          <mc:Fallback xmlns="">
            <p:pic>
              <p:nvPicPr>
                <p:cNvPr id="127" name="Ink 126">
                  <a:extLst>
                    <a:ext uri="{FF2B5EF4-FFF2-40B4-BE49-F238E27FC236}">
                      <a16:creationId xmlns:a16="http://schemas.microsoft.com/office/drawing/2014/main" id="{1F34180E-FFD9-BB1A-6C06-63317FD70D35}"/>
                    </a:ext>
                  </a:extLst>
                </p:cNvPr>
                <p:cNvPicPr/>
                <p:nvPr/>
              </p:nvPicPr>
              <p:blipFill>
                <a:blip r:embed="rId203"/>
                <a:stretch>
                  <a:fillRect/>
                </a:stretch>
              </p:blipFill>
              <p:spPr>
                <a:xfrm>
                  <a:off x="10486668" y="6840158"/>
                  <a:ext cx="7560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8" name="Ink 127">
                  <a:extLst>
                    <a:ext uri="{FF2B5EF4-FFF2-40B4-BE49-F238E27FC236}">
                      <a16:creationId xmlns:a16="http://schemas.microsoft.com/office/drawing/2014/main" id="{A724F5A6-E8EB-9693-6372-ABC60EB5A411}"/>
                    </a:ext>
                  </a:extLst>
                </p14:cNvPr>
                <p14:cNvContentPartPr/>
                <p14:nvPr/>
              </p14:nvContentPartPr>
              <p14:xfrm>
                <a:off x="10443828" y="6868598"/>
                <a:ext cx="91080" cy="191880"/>
              </p14:xfrm>
            </p:contentPart>
          </mc:Choice>
          <mc:Fallback xmlns="">
            <p:pic>
              <p:nvPicPr>
                <p:cNvPr id="128" name="Ink 127">
                  <a:extLst>
                    <a:ext uri="{FF2B5EF4-FFF2-40B4-BE49-F238E27FC236}">
                      <a16:creationId xmlns:a16="http://schemas.microsoft.com/office/drawing/2014/main" id="{A724F5A6-E8EB-9693-6372-ABC60EB5A411}"/>
                    </a:ext>
                  </a:extLst>
                </p:cNvPr>
                <p:cNvPicPr/>
                <p:nvPr/>
              </p:nvPicPr>
              <p:blipFill>
                <a:blip r:embed="rId205"/>
                <a:stretch>
                  <a:fillRect/>
                </a:stretch>
              </p:blipFill>
              <p:spPr>
                <a:xfrm>
                  <a:off x="10437708" y="6862478"/>
                  <a:ext cx="1033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9597CDE8-8013-8D7F-680D-647D4305BC4F}"/>
                    </a:ext>
                  </a:extLst>
                </p14:cNvPr>
                <p14:cNvContentPartPr/>
                <p14:nvPr/>
              </p14:nvContentPartPr>
              <p14:xfrm>
                <a:off x="10559748" y="6876518"/>
                <a:ext cx="164160" cy="335880"/>
              </p14:xfrm>
            </p:contentPart>
          </mc:Choice>
          <mc:Fallback xmlns="">
            <p:pic>
              <p:nvPicPr>
                <p:cNvPr id="129" name="Ink 128">
                  <a:extLst>
                    <a:ext uri="{FF2B5EF4-FFF2-40B4-BE49-F238E27FC236}">
                      <a16:creationId xmlns:a16="http://schemas.microsoft.com/office/drawing/2014/main" id="{9597CDE8-8013-8D7F-680D-647D4305BC4F}"/>
                    </a:ext>
                  </a:extLst>
                </p:cNvPr>
                <p:cNvPicPr/>
                <p:nvPr/>
              </p:nvPicPr>
              <p:blipFill>
                <a:blip r:embed="rId207"/>
                <a:stretch>
                  <a:fillRect/>
                </a:stretch>
              </p:blipFill>
              <p:spPr>
                <a:xfrm>
                  <a:off x="10553628" y="6870398"/>
                  <a:ext cx="1764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Ink 129">
                  <a:extLst>
                    <a:ext uri="{FF2B5EF4-FFF2-40B4-BE49-F238E27FC236}">
                      <a16:creationId xmlns:a16="http://schemas.microsoft.com/office/drawing/2014/main" id="{8D35EB05-68F4-4F7C-4802-7F7269DB2A2B}"/>
                    </a:ext>
                  </a:extLst>
                </p14:cNvPr>
                <p14:cNvContentPartPr/>
                <p14:nvPr/>
              </p14:nvContentPartPr>
              <p14:xfrm>
                <a:off x="10693308" y="7086758"/>
                <a:ext cx="66600" cy="50040"/>
              </p14:xfrm>
            </p:contentPart>
          </mc:Choice>
          <mc:Fallback xmlns="">
            <p:pic>
              <p:nvPicPr>
                <p:cNvPr id="130" name="Ink 129">
                  <a:extLst>
                    <a:ext uri="{FF2B5EF4-FFF2-40B4-BE49-F238E27FC236}">
                      <a16:creationId xmlns:a16="http://schemas.microsoft.com/office/drawing/2014/main" id="{8D35EB05-68F4-4F7C-4802-7F7269DB2A2B}"/>
                    </a:ext>
                  </a:extLst>
                </p:cNvPr>
                <p:cNvPicPr/>
                <p:nvPr/>
              </p:nvPicPr>
              <p:blipFill>
                <a:blip r:embed="rId209"/>
                <a:stretch>
                  <a:fillRect/>
                </a:stretch>
              </p:blipFill>
              <p:spPr>
                <a:xfrm>
                  <a:off x="10687188" y="7080638"/>
                  <a:ext cx="788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4" name="Ink 133">
                  <a:extLst>
                    <a:ext uri="{FF2B5EF4-FFF2-40B4-BE49-F238E27FC236}">
                      <a16:creationId xmlns:a16="http://schemas.microsoft.com/office/drawing/2014/main" id="{4C0AB7ED-59A5-564D-4BA2-317C8C2F92B2}"/>
                    </a:ext>
                  </a:extLst>
                </p14:cNvPr>
                <p14:cNvContentPartPr/>
                <p14:nvPr/>
              </p14:nvContentPartPr>
              <p14:xfrm>
                <a:off x="10782948" y="6163718"/>
                <a:ext cx="216720" cy="338040"/>
              </p14:xfrm>
            </p:contentPart>
          </mc:Choice>
          <mc:Fallback xmlns="">
            <p:pic>
              <p:nvPicPr>
                <p:cNvPr id="134" name="Ink 133">
                  <a:extLst>
                    <a:ext uri="{FF2B5EF4-FFF2-40B4-BE49-F238E27FC236}">
                      <a16:creationId xmlns:a16="http://schemas.microsoft.com/office/drawing/2014/main" id="{4C0AB7ED-59A5-564D-4BA2-317C8C2F92B2}"/>
                    </a:ext>
                  </a:extLst>
                </p:cNvPr>
                <p:cNvPicPr/>
                <p:nvPr/>
              </p:nvPicPr>
              <p:blipFill>
                <a:blip r:embed="rId211"/>
                <a:stretch>
                  <a:fillRect/>
                </a:stretch>
              </p:blipFill>
              <p:spPr>
                <a:xfrm>
                  <a:off x="10776828" y="6157598"/>
                  <a:ext cx="2289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5" name="Ink 134">
                  <a:extLst>
                    <a:ext uri="{FF2B5EF4-FFF2-40B4-BE49-F238E27FC236}">
                      <a16:creationId xmlns:a16="http://schemas.microsoft.com/office/drawing/2014/main" id="{93833E2A-D307-9BA2-A584-FC5BF65BE9E5}"/>
                    </a:ext>
                  </a:extLst>
                </p14:cNvPr>
                <p14:cNvContentPartPr/>
                <p14:nvPr/>
              </p14:nvContentPartPr>
              <p14:xfrm>
                <a:off x="11028108" y="6175598"/>
                <a:ext cx="203760" cy="327960"/>
              </p14:xfrm>
            </p:contentPart>
          </mc:Choice>
          <mc:Fallback xmlns="">
            <p:pic>
              <p:nvPicPr>
                <p:cNvPr id="135" name="Ink 134">
                  <a:extLst>
                    <a:ext uri="{FF2B5EF4-FFF2-40B4-BE49-F238E27FC236}">
                      <a16:creationId xmlns:a16="http://schemas.microsoft.com/office/drawing/2014/main" id="{93833E2A-D307-9BA2-A584-FC5BF65BE9E5}"/>
                    </a:ext>
                  </a:extLst>
                </p:cNvPr>
                <p:cNvPicPr/>
                <p:nvPr/>
              </p:nvPicPr>
              <p:blipFill>
                <a:blip r:embed="rId213"/>
                <a:stretch>
                  <a:fillRect/>
                </a:stretch>
              </p:blipFill>
              <p:spPr>
                <a:xfrm>
                  <a:off x="11021988" y="6169478"/>
                  <a:ext cx="21600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7" name="Ink 136">
                  <a:extLst>
                    <a:ext uri="{FF2B5EF4-FFF2-40B4-BE49-F238E27FC236}">
                      <a16:creationId xmlns:a16="http://schemas.microsoft.com/office/drawing/2014/main" id="{D1BC26DA-96AC-1231-9485-049ED74D20CE}"/>
                    </a:ext>
                  </a:extLst>
                </p14:cNvPr>
                <p14:cNvContentPartPr/>
                <p14:nvPr/>
              </p14:nvContentPartPr>
              <p14:xfrm>
                <a:off x="11195508" y="6779318"/>
                <a:ext cx="191520" cy="377280"/>
              </p14:xfrm>
            </p:contentPart>
          </mc:Choice>
          <mc:Fallback xmlns="">
            <p:pic>
              <p:nvPicPr>
                <p:cNvPr id="137" name="Ink 136">
                  <a:extLst>
                    <a:ext uri="{FF2B5EF4-FFF2-40B4-BE49-F238E27FC236}">
                      <a16:creationId xmlns:a16="http://schemas.microsoft.com/office/drawing/2014/main" id="{D1BC26DA-96AC-1231-9485-049ED74D20CE}"/>
                    </a:ext>
                  </a:extLst>
                </p:cNvPr>
                <p:cNvPicPr/>
                <p:nvPr/>
              </p:nvPicPr>
              <p:blipFill>
                <a:blip r:embed="rId215"/>
                <a:stretch>
                  <a:fillRect/>
                </a:stretch>
              </p:blipFill>
              <p:spPr>
                <a:xfrm>
                  <a:off x="11189388" y="6773198"/>
                  <a:ext cx="2037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8" name="Ink 137">
                  <a:extLst>
                    <a:ext uri="{FF2B5EF4-FFF2-40B4-BE49-F238E27FC236}">
                      <a16:creationId xmlns:a16="http://schemas.microsoft.com/office/drawing/2014/main" id="{83105BF4-7500-CCD1-F853-446109F80B50}"/>
                    </a:ext>
                  </a:extLst>
                </p14:cNvPr>
                <p14:cNvContentPartPr/>
                <p14:nvPr/>
              </p14:nvContentPartPr>
              <p14:xfrm>
                <a:off x="11295588" y="6944558"/>
                <a:ext cx="299880" cy="257400"/>
              </p14:xfrm>
            </p:contentPart>
          </mc:Choice>
          <mc:Fallback xmlns="">
            <p:pic>
              <p:nvPicPr>
                <p:cNvPr id="138" name="Ink 137">
                  <a:extLst>
                    <a:ext uri="{FF2B5EF4-FFF2-40B4-BE49-F238E27FC236}">
                      <a16:creationId xmlns:a16="http://schemas.microsoft.com/office/drawing/2014/main" id="{83105BF4-7500-CCD1-F853-446109F80B50}"/>
                    </a:ext>
                  </a:extLst>
                </p:cNvPr>
                <p:cNvPicPr/>
                <p:nvPr/>
              </p:nvPicPr>
              <p:blipFill>
                <a:blip r:embed="rId217"/>
                <a:stretch>
                  <a:fillRect/>
                </a:stretch>
              </p:blipFill>
              <p:spPr>
                <a:xfrm>
                  <a:off x="11289468" y="6938438"/>
                  <a:ext cx="3121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0" name="Ink 139">
                  <a:extLst>
                    <a:ext uri="{FF2B5EF4-FFF2-40B4-BE49-F238E27FC236}">
                      <a16:creationId xmlns:a16="http://schemas.microsoft.com/office/drawing/2014/main" id="{6065B86A-5231-A2E7-297A-7BE7FCA5F2DD}"/>
                    </a:ext>
                  </a:extLst>
                </p14:cNvPr>
                <p14:cNvContentPartPr/>
                <p14:nvPr/>
              </p14:nvContentPartPr>
              <p14:xfrm>
                <a:off x="11250948" y="6021158"/>
                <a:ext cx="183960" cy="739080"/>
              </p14:xfrm>
            </p:contentPart>
          </mc:Choice>
          <mc:Fallback xmlns="">
            <p:pic>
              <p:nvPicPr>
                <p:cNvPr id="140" name="Ink 139">
                  <a:extLst>
                    <a:ext uri="{FF2B5EF4-FFF2-40B4-BE49-F238E27FC236}">
                      <a16:creationId xmlns:a16="http://schemas.microsoft.com/office/drawing/2014/main" id="{6065B86A-5231-A2E7-297A-7BE7FCA5F2DD}"/>
                    </a:ext>
                  </a:extLst>
                </p:cNvPr>
                <p:cNvPicPr/>
                <p:nvPr/>
              </p:nvPicPr>
              <p:blipFill>
                <a:blip r:embed="rId219"/>
                <a:stretch>
                  <a:fillRect/>
                </a:stretch>
              </p:blipFill>
              <p:spPr>
                <a:xfrm>
                  <a:off x="11244828" y="6015038"/>
                  <a:ext cx="196200" cy="7513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3" name="Ink 142">
                  <a:extLst>
                    <a:ext uri="{FF2B5EF4-FFF2-40B4-BE49-F238E27FC236}">
                      <a16:creationId xmlns:a16="http://schemas.microsoft.com/office/drawing/2014/main" id="{11BA9928-0BEC-3A8D-CAEA-850D6EB66FD9}"/>
                    </a:ext>
                  </a:extLst>
                </p14:cNvPr>
                <p14:cNvContentPartPr/>
                <p14:nvPr/>
              </p14:nvContentPartPr>
              <p14:xfrm>
                <a:off x="11582868" y="6140678"/>
                <a:ext cx="127440" cy="421920"/>
              </p14:xfrm>
            </p:contentPart>
          </mc:Choice>
          <mc:Fallback xmlns="">
            <p:pic>
              <p:nvPicPr>
                <p:cNvPr id="143" name="Ink 142">
                  <a:extLst>
                    <a:ext uri="{FF2B5EF4-FFF2-40B4-BE49-F238E27FC236}">
                      <a16:creationId xmlns:a16="http://schemas.microsoft.com/office/drawing/2014/main" id="{11BA9928-0BEC-3A8D-CAEA-850D6EB66FD9}"/>
                    </a:ext>
                  </a:extLst>
                </p:cNvPr>
                <p:cNvPicPr/>
                <p:nvPr/>
              </p:nvPicPr>
              <p:blipFill>
                <a:blip r:embed="rId221"/>
                <a:stretch>
                  <a:fillRect/>
                </a:stretch>
              </p:blipFill>
              <p:spPr>
                <a:xfrm>
                  <a:off x="11576748" y="6134558"/>
                  <a:ext cx="13968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4" name="Ink 143">
                  <a:extLst>
                    <a:ext uri="{FF2B5EF4-FFF2-40B4-BE49-F238E27FC236}">
                      <a16:creationId xmlns:a16="http://schemas.microsoft.com/office/drawing/2014/main" id="{81905758-8B35-5F0C-6C47-BFAC88E7EF51}"/>
                    </a:ext>
                  </a:extLst>
                </p14:cNvPr>
                <p14:cNvContentPartPr/>
                <p14:nvPr/>
              </p14:nvContentPartPr>
              <p14:xfrm>
                <a:off x="11821908" y="6188558"/>
                <a:ext cx="157320" cy="443880"/>
              </p14:xfrm>
            </p:contentPart>
          </mc:Choice>
          <mc:Fallback xmlns="">
            <p:pic>
              <p:nvPicPr>
                <p:cNvPr id="144" name="Ink 143">
                  <a:extLst>
                    <a:ext uri="{FF2B5EF4-FFF2-40B4-BE49-F238E27FC236}">
                      <a16:creationId xmlns:a16="http://schemas.microsoft.com/office/drawing/2014/main" id="{81905758-8B35-5F0C-6C47-BFAC88E7EF51}"/>
                    </a:ext>
                  </a:extLst>
                </p:cNvPr>
                <p:cNvPicPr/>
                <p:nvPr/>
              </p:nvPicPr>
              <p:blipFill>
                <a:blip r:embed="rId223"/>
                <a:stretch>
                  <a:fillRect/>
                </a:stretch>
              </p:blipFill>
              <p:spPr>
                <a:xfrm>
                  <a:off x="11815788" y="6182438"/>
                  <a:ext cx="16956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5" name="Ink 144">
                  <a:extLst>
                    <a:ext uri="{FF2B5EF4-FFF2-40B4-BE49-F238E27FC236}">
                      <a16:creationId xmlns:a16="http://schemas.microsoft.com/office/drawing/2014/main" id="{19C1DDF4-139C-A9E6-E9DC-F7088D3566D9}"/>
                    </a:ext>
                  </a:extLst>
                </p14:cNvPr>
                <p14:cNvContentPartPr/>
                <p14:nvPr/>
              </p14:nvContentPartPr>
              <p14:xfrm>
                <a:off x="12087588" y="5775998"/>
                <a:ext cx="122400" cy="876600"/>
              </p14:xfrm>
            </p:contentPart>
          </mc:Choice>
          <mc:Fallback xmlns="">
            <p:pic>
              <p:nvPicPr>
                <p:cNvPr id="145" name="Ink 144">
                  <a:extLst>
                    <a:ext uri="{FF2B5EF4-FFF2-40B4-BE49-F238E27FC236}">
                      <a16:creationId xmlns:a16="http://schemas.microsoft.com/office/drawing/2014/main" id="{19C1DDF4-139C-A9E6-E9DC-F7088D3566D9}"/>
                    </a:ext>
                  </a:extLst>
                </p:cNvPr>
                <p:cNvPicPr/>
                <p:nvPr/>
              </p:nvPicPr>
              <p:blipFill>
                <a:blip r:embed="rId225"/>
                <a:stretch>
                  <a:fillRect/>
                </a:stretch>
              </p:blipFill>
              <p:spPr>
                <a:xfrm>
                  <a:off x="12081468" y="5769878"/>
                  <a:ext cx="134640" cy="8888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6" name="Ink 145">
                  <a:extLst>
                    <a:ext uri="{FF2B5EF4-FFF2-40B4-BE49-F238E27FC236}">
                      <a16:creationId xmlns:a16="http://schemas.microsoft.com/office/drawing/2014/main" id="{F4979371-FA96-4DEB-A218-B45D27AEAF07}"/>
                    </a:ext>
                  </a:extLst>
                </p14:cNvPr>
                <p14:cNvContentPartPr/>
                <p14:nvPr/>
              </p14:nvContentPartPr>
              <p14:xfrm>
                <a:off x="11753148" y="5842958"/>
                <a:ext cx="421200" cy="89640"/>
              </p14:xfrm>
            </p:contentPart>
          </mc:Choice>
          <mc:Fallback xmlns="">
            <p:pic>
              <p:nvPicPr>
                <p:cNvPr id="146" name="Ink 145">
                  <a:extLst>
                    <a:ext uri="{FF2B5EF4-FFF2-40B4-BE49-F238E27FC236}">
                      <a16:creationId xmlns:a16="http://schemas.microsoft.com/office/drawing/2014/main" id="{F4979371-FA96-4DEB-A218-B45D27AEAF07}"/>
                    </a:ext>
                  </a:extLst>
                </p:cNvPr>
                <p:cNvPicPr/>
                <p:nvPr/>
              </p:nvPicPr>
              <p:blipFill>
                <a:blip r:embed="rId227"/>
                <a:stretch>
                  <a:fillRect/>
                </a:stretch>
              </p:blipFill>
              <p:spPr>
                <a:xfrm>
                  <a:off x="11747028" y="5836838"/>
                  <a:ext cx="4334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7" name="Ink 146">
                  <a:extLst>
                    <a:ext uri="{FF2B5EF4-FFF2-40B4-BE49-F238E27FC236}">
                      <a16:creationId xmlns:a16="http://schemas.microsoft.com/office/drawing/2014/main" id="{4B7447A9-F41D-5145-EE8C-2F739D1ED1CF}"/>
                    </a:ext>
                  </a:extLst>
                </p14:cNvPr>
                <p14:cNvContentPartPr/>
                <p14:nvPr/>
              </p14:nvContentPartPr>
              <p14:xfrm>
                <a:off x="12142668" y="7080638"/>
                <a:ext cx="11880" cy="201600"/>
              </p14:xfrm>
            </p:contentPart>
          </mc:Choice>
          <mc:Fallback xmlns="">
            <p:pic>
              <p:nvPicPr>
                <p:cNvPr id="147" name="Ink 146">
                  <a:extLst>
                    <a:ext uri="{FF2B5EF4-FFF2-40B4-BE49-F238E27FC236}">
                      <a16:creationId xmlns:a16="http://schemas.microsoft.com/office/drawing/2014/main" id="{4B7447A9-F41D-5145-EE8C-2F739D1ED1CF}"/>
                    </a:ext>
                  </a:extLst>
                </p:cNvPr>
                <p:cNvPicPr/>
                <p:nvPr/>
              </p:nvPicPr>
              <p:blipFill>
                <a:blip r:embed="rId229"/>
                <a:stretch>
                  <a:fillRect/>
                </a:stretch>
              </p:blipFill>
              <p:spPr>
                <a:xfrm>
                  <a:off x="12136548" y="7074518"/>
                  <a:ext cx="241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8" name="Ink 147">
                  <a:extLst>
                    <a:ext uri="{FF2B5EF4-FFF2-40B4-BE49-F238E27FC236}">
                      <a16:creationId xmlns:a16="http://schemas.microsoft.com/office/drawing/2014/main" id="{0A1C81D4-772D-9D78-D8A3-44E130F5ECE5}"/>
                    </a:ext>
                  </a:extLst>
                </p14:cNvPr>
                <p14:cNvContentPartPr/>
                <p14:nvPr/>
              </p14:nvContentPartPr>
              <p14:xfrm>
                <a:off x="12298548" y="7021598"/>
                <a:ext cx="91080" cy="228960"/>
              </p14:xfrm>
            </p:contentPart>
          </mc:Choice>
          <mc:Fallback xmlns="">
            <p:pic>
              <p:nvPicPr>
                <p:cNvPr id="148" name="Ink 147">
                  <a:extLst>
                    <a:ext uri="{FF2B5EF4-FFF2-40B4-BE49-F238E27FC236}">
                      <a16:creationId xmlns:a16="http://schemas.microsoft.com/office/drawing/2014/main" id="{0A1C81D4-772D-9D78-D8A3-44E130F5ECE5}"/>
                    </a:ext>
                  </a:extLst>
                </p:cNvPr>
                <p:cNvPicPr/>
                <p:nvPr/>
              </p:nvPicPr>
              <p:blipFill>
                <a:blip r:embed="rId231"/>
                <a:stretch>
                  <a:fillRect/>
                </a:stretch>
              </p:blipFill>
              <p:spPr>
                <a:xfrm>
                  <a:off x="12292428" y="7015478"/>
                  <a:ext cx="1033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9" name="Ink 148">
                  <a:extLst>
                    <a:ext uri="{FF2B5EF4-FFF2-40B4-BE49-F238E27FC236}">
                      <a16:creationId xmlns:a16="http://schemas.microsoft.com/office/drawing/2014/main" id="{6CB7C884-A0AD-F608-86E1-C94F6A9480AD}"/>
                    </a:ext>
                  </a:extLst>
                </p14:cNvPr>
                <p14:cNvContentPartPr/>
                <p14:nvPr/>
              </p14:nvContentPartPr>
              <p14:xfrm>
                <a:off x="12455148" y="6987398"/>
                <a:ext cx="90720" cy="216360"/>
              </p14:xfrm>
            </p:contentPart>
          </mc:Choice>
          <mc:Fallback xmlns="">
            <p:pic>
              <p:nvPicPr>
                <p:cNvPr id="149" name="Ink 148">
                  <a:extLst>
                    <a:ext uri="{FF2B5EF4-FFF2-40B4-BE49-F238E27FC236}">
                      <a16:creationId xmlns:a16="http://schemas.microsoft.com/office/drawing/2014/main" id="{6CB7C884-A0AD-F608-86E1-C94F6A9480AD}"/>
                    </a:ext>
                  </a:extLst>
                </p:cNvPr>
                <p:cNvPicPr/>
                <p:nvPr/>
              </p:nvPicPr>
              <p:blipFill>
                <a:blip r:embed="rId233"/>
                <a:stretch>
                  <a:fillRect/>
                </a:stretch>
              </p:blipFill>
              <p:spPr>
                <a:xfrm>
                  <a:off x="12449028" y="6981278"/>
                  <a:ext cx="102960" cy="228600"/>
                </a:xfrm>
                <a:prstGeom prst="rect">
                  <a:avLst/>
                </a:prstGeom>
              </p:spPr>
            </p:pic>
          </mc:Fallback>
        </mc:AlternateContent>
      </p:grpSp>
    </p:spTree>
    <p:extLst>
      <p:ext uri="{BB962C8B-B14F-4D97-AF65-F5344CB8AC3E}">
        <p14:creationId xmlns:p14="http://schemas.microsoft.com/office/powerpoint/2010/main" val="108048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71600" y="369888"/>
            <a:ext cx="11658600" cy="768350"/>
          </a:xfrm>
        </p:spPr>
        <p:txBody>
          <a:bodyPr/>
          <a:lstStyle/>
          <a:p>
            <a:pPr eaLnBrk="1" hangingPunct="1"/>
            <a:r>
              <a:rPr lang="en-US" dirty="0"/>
              <a:t>Chapter 6:  CPU Scheduling</a:t>
            </a:r>
          </a:p>
        </p:txBody>
      </p:sp>
      <p:sp>
        <p:nvSpPr>
          <p:cNvPr id="17411" name="Rectangle 3"/>
          <p:cNvSpPr>
            <a:spLocks noGrp="1" noChangeArrowheads="1"/>
          </p:cNvSpPr>
          <p:nvPr>
            <p:ph type="body" idx="1"/>
          </p:nvPr>
        </p:nvSpPr>
        <p:spPr>
          <a:xfrm>
            <a:off x="1228725" y="1662113"/>
            <a:ext cx="11004550" cy="5030787"/>
          </a:xfrm>
        </p:spPr>
        <p:txBody>
          <a:bodyPr/>
          <a:lstStyle/>
          <a:p>
            <a:r>
              <a:rPr lang="en-US" sz="3600" dirty="0"/>
              <a:t>Basic Concepts</a:t>
            </a:r>
          </a:p>
          <a:p>
            <a:r>
              <a:rPr lang="en-US" sz="3600" dirty="0"/>
              <a:t>Scheduling Criteria </a:t>
            </a:r>
          </a:p>
          <a:p>
            <a:r>
              <a:rPr lang="en-US" sz="3600" dirty="0"/>
              <a:t>Scheduling Algorithms</a:t>
            </a:r>
          </a:p>
          <a:p>
            <a:r>
              <a:rPr lang="en-US" sz="3600" dirty="0"/>
              <a:t>Examples</a:t>
            </a:r>
          </a:p>
          <a:p>
            <a:pPr>
              <a:buNone/>
            </a:pPr>
            <a:endParaRPr lang="en-US" sz="3600" dirty="0"/>
          </a:p>
        </p:txBody>
      </p:sp>
      <mc:AlternateContent xmlns:mc="http://schemas.openxmlformats.org/markup-compatibility/2006" xmlns:p14="http://schemas.microsoft.com/office/powerpoint/2010/main">
        <mc:Choice Requires="p14">
          <p:contentPart p14:bwMode="auto" r:id="rId3">
            <p14:nvContentPartPr>
              <p14:cNvPr id="17535" name="Ink 17534">
                <a:extLst>
                  <a:ext uri="{FF2B5EF4-FFF2-40B4-BE49-F238E27FC236}">
                    <a16:creationId xmlns:a16="http://schemas.microsoft.com/office/drawing/2014/main" id="{389981A2-7B98-4CC8-9230-DE3835B2984E}"/>
                  </a:ext>
                </a:extLst>
              </p14:cNvPr>
              <p14:cNvContentPartPr/>
              <p14:nvPr/>
            </p14:nvContentPartPr>
            <p14:xfrm>
              <a:off x="4098232" y="3645628"/>
              <a:ext cx="77040" cy="6840"/>
            </p14:xfrm>
          </p:contentPart>
        </mc:Choice>
        <mc:Fallback xmlns="">
          <p:pic>
            <p:nvPicPr>
              <p:cNvPr id="17535" name="Ink 17534">
                <a:extLst>
                  <a:ext uri="{FF2B5EF4-FFF2-40B4-BE49-F238E27FC236}">
                    <a16:creationId xmlns:a16="http://schemas.microsoft.com/office/drawing/2014/main" id="{389981A2-7B98-4CC8-9230-DE3835B2984E}"/>
                  </a:ext>
                </a:extLst>
              </p:cNvPr>
              <p:cNvPicPr/>
              <p:nvPr/>
            </p:nvPicPr>
            <p:blipFill>
              <a:blip r:embed="rId4"/>
              <a:stretch>
                <a:fillRect/>
              </a:stretch>
            </p:blipFill>
            <p:spPr>
              <a:xfrm>
                <a:off x="4089232" y="3636628"/>
                <a:ext cx="94680" cy="2448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3CEC-14DE-470F-8F4F-35F76D6DB5E4}"/>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45A952C7-5717-483D-ADCD-5A15C55E64BD}"/>
              </a:ext>
            </a:extLst>
          </p:cNvPr>
          <p:cNvSpPr>
            <a:spLocks noGrp="1"/>
          </p:cNvSpPr>
          <p:nvPr>
            <p:ph idx="1"/>
          </p:nvPr>
        </p:nvSpPr>
        <p:spPr/>
        <p:txBody>
          <a:bodyPr/>
          <a:lstStyle/>
          <a:p>
            <a:r>
              <a:rPr lang="en-US" dirty="0"/>
              <a:t>Draw a Gantt chart and find thruput, average waiting time, average turn around time, number of context switch using SRTF</a:t>
            </a:r>
          </a:p>
        </p:txBody>
      </p:sp>
      <p:graphicFrame>
        <p:nvGraphicFramePr>
          <p:cNvPr id="4" name="Table 4">
            <a:extLst>
              <a:ext uri="{FF2B5EF4-FFF2-40B4-BE49-F238E27FC236}">
                <a16:creationId xmlns:a16="http://schemas.microsoft.com/office/drawing/2014/main" id="{EDFBD3A1-1257-4AC1-BABE-EF26151FDCE1}"/>
              </a:ext>
            </a:extLst>
          </p:cNvPr>
          <p:cNvGraphicFramePr>
            <a:graphicFrameLocks/>
          </p:cNvGraphicFramePr>
          <p:nvPr>
            <p:extLst>
              <p:ext uri="{D42A27DB-BD31-4B8C-83A1-F6EECF244321}">
                <p14:modId xmlns:p14="http://schemas.microsoft.com/office/powerpoint/2010/main" val="2592355911"/>
              </p:ext>
            </p:extLst>
          </p:nvPr>
        </p:nvGraphicFramePr>
        <p:xfrm>
          <a:off x="2240808" y="2559050"/>
          <a:ext cx="4938207" cy="2377440"/>
        </p:xfrm>
        <a:graphic>
          <a:graphicData uri="http://schemas.openxmlformats.org/drawingml/2006/table">
            <a:tbl>
              <a:tblPr firstRow="1" bandRow="1">
                <a:tableStyleId>{5940675A-B579-460E-94D1-54222C63F5DA}</a:tableStyleId>
              </a:tblPr>
              <a:tblGrid>
                <a:gridCol w="1646069">
                  <a:extLst>
                    <a:ext uri="{9D8B030D-6E8A-4147-A177-3AD203B41FA5}">
                      <a16:colId xmlns:a16="http://schemas.microsoft.com/office/drawing/2014/main" val="1341861775"/>
                    </a:ext>
                  </a:extLst>
                </a:gridCol>
                <a:gridCol w="1646069">
                  <a:extLst>
                    <a:ext uri="{9D8B030D-6E8A-4147-A177-3AD203B41FA5}">
                      <a16:colId xmlns:a16="http://schemas.microsoft.com/office/drawing/2014/main" val="3321191798"/>
                    </a:ext>
                  </a:extLst>
                </a:gridCol>
                <a:gridCol w="1646069">
                  <a:extLst>
                    <a:ext uri="{9D8B030D-6E8A-4147-A177-3AD203B41FA5}">
                      <a16:colId xmlns:a16="http://schemas.microsoft.com/office/drawing/2014/main" val="1756075277"/>
                    </a:ext>
                  </a:extLst>
                </a:gridCol>
              </a:tblGrid>
              <a:tr h="370840">
                <a:tc>
                  <a:txBody>
                    <a:bodyPr/>
                    <a:lstStyle/>
                    <a:p>
                      <a:pPr algn="ctr"/>
                      <a:r>
                        <a:rPr lang="en-US" sz="2000" b="1" dirty="0"/>
                        <a:t>Processes</a:t>
                      </a:r>
                    </a:p>
                  </a:txBody>
                  <a:tcPr/>
                </a:tc>
                <a:tc>
                  <a:txBody>
                    <a:bodyPr/>
                    <a:lstStyle/>
                    <a:p>
                      <a:pPr algn="ctr"/>
                      <a:r>
                        <a:rPr lang="en-US" sz="2000" b="1" dirty="0"/>
                        <a:t>Arrival time</a:t>
                      </a:r>
                    </a:p>
                  </a:txBody>
                  <a:tcPr/>
                </a:tc>
                <a:tc>
                  <a:txBody>
                    <a:bodyPr/>
                    <a:lstStyle/>
                    <a:p>
                      <a:pPr algn="ctr"/>
                      <a:r>
                        <a:rPr lang="en-US" sz="2000" b="1" dirty="0"/>
                        <a:t>CPU burst</a:t>
                      </a:r>
                    </a:p>
                  </a:txBody>
                  <a:tcPr/>
                </a:tc>
                <a:extLst>
                  <a:ext uri="{0D108BD9-81ED-4DB2-BD59-A6C34878D82A}">
                    <a16:rowId xmlns:a16="http://schemas.microsoft.com/office/drawing/2014/main" val="1959805914"/>
                  </a:ext>
                </a:extLst>
              </a:tr>
              <a:tr h="370840">
                <a:tc>
                  <a:txBody>
                    <a:bodyPr/>
                    <a:lstStyle/>
                    <a:p>
                      <a:pPr algn="ctr"/>
                      <a:r>
                        <a:rPr lang="en-US" sz="2000" b="1" dirty="0"/>
                        <a:t>P1</a:t>
                      </a:r>
                    </a:p>
                  </a:txBody>
                  <a:tcPr/>
                </a:tc>
                <a:tc>
                  <a:txBody>
                    <a:bodyPr/>
                    <a:lstStyle/>
                    <a:p>
                      <a:pPr algn="ctr"/>
                      <a:r>
                        <a:rPr lang="en-US" sz="2000" b="1" dirty="0"/>
                        <a:t>18</a:t>
                      </a:r>
                    </a:p>
                  </a:txBody>
                  <a:tcPr/>
                </a:tc>
                <a:tc>
                  <a:txBody>
                    <a:bodyPr/>
                    <a:lstStyle/>
                    <a:p>
                      <a:pPr algn="ctr"/>
                      <a:r>
                        <a:rPr lang="en-US" sz="2000" b="1" dirty="0"/>
                        <a:t>40</a:t>
                      </a:r>
                    </a:p>
                  </a:txBody>
                  <a:tcPr/>
                </a:tc>
                <a:extLst>
                  <a:ext uri="{0D108BD9-81ED-4DB2-BD59-A6C34878D82A}">
                    <a16:rowId xmlns:a16="http://schemas.microsoft.com/office/drawing/2014/main" val="3072627959"/>
                  </a:ext>
                </a:extLst>
              </a:tr>
              <a:tr h="370840">
                <a:tc>
                  <a:txBody>
                    <a:bodyPr/>
                    <a:lstStyle/>
                    <a:p>
                      <a:pPr algn="ctr"/>
                      <a:r>
                        <a:rPr lang="en-US" sz="2000" b="1" dirty="0"/>
                        <a:t>P2</a:t>
                      </a:r>
                    </a:p>
                  </a:txBody>
                  <a:tcPr/>
                </a:tc>
                <a:tc>
                  <a:txBody>
                    <a:bodyPr/>
                    <a:lstStyle/>
                    <a:p>
                      <a:pPr algn="ctr"/>
                      <a:r>
                        <a:rPr lang="en-US" sz="2000" b="1" dirty="0"/>
                        <a:t>29</a:t>
                      </a:r>
                    </a:p>
                  </a:txBody>
                  <a:tcPr/>
                </a:tc>
                <a:tc>
                  <a:txBody>
                    <a:bodyPr/>
                    <a:lstStyle/>
                    <a:p>
                      <a:pPr algn="ctr"/>
                      <a:r>
                        <a:rPr lang="en-US" sz="2000" b="1" dirty="0"/>
                        <a:t>17</a:t>
                      </a:r>
                    </a:p>
                  </a:txBody>
                  <a:tcPr/>
                </a:tc>
                <a:extLst>
                  <a:ext uri="{0D108BD9-81ED-4DB2-BD59-A6C34878D82A}">
                    <a16:rowId xmlns:a16="http://schemas.microsoft.com/office/drawing/2014/main" val="2796992535"/>
                  </a:ext>
                </a:extLst>
              </a:tr>
              <a:tr h="370840">
                <a:tc>
                  <a:txBody>
                    <a:bodyPr/>
                    <a:lstStyle/>
                    <a:p>
                      <a:pPr algn="ctr"/>
                      <a:r>
                        <a:rPr lang="en-US" sz="2000" b="1" dirty="0"/>
                        <a:t>P3</a:t>
                      </a:r>
                    </a:p>
                  </a:txBody>
                  <a:tcPr/>
                </a:tc>
                <a:tc>
                  <a:txBody>
                    <a:bodyPr/>
                    <a:lstStyle/>
                    <a:p>
                      <a:pPr algn="ctr"/>
                      <a:r>
                        <a:rPr lang="en-US" sz="2000" b="1" dirty="0"/>
                        <a:t>0</a:t>
                      </a:r>
                    </a:p>
                  </a:txBody>
                  <a:tcPr/>
                </a:tc>
                <a:tc>
                  <a:txBody>
                    <a:bodyPr/>
                    <a:lstStyle/>
                    <a:p>
                      <a:pPr algn="ctr"/>
                      <a:r>
                        <a:rPr lang="en-US" sz="2000" b="1" dirty="0"/>
                        <a:t>28</a:t>
                      </a:r>
                    </a:p>
                  </a:txBody>
                  <a:tcPr/>
                </a:tc>
                <a:extLst>
                  <a:ext uri="{0D108BD9-81ED-4DB2-BD59-A6C34878D82A}">
                    <a16:rowId xmlns:a16="http://schemas.microsoft.com/office/drawing/2014/main" val="3929076172"/>
                  </a:ext>
                </a:extLst>
              </a:tr>
              <a:tr h="370840">
                <a:tc>
                  <a:txBody>
                    <a:bodyPr/>
                    <a:lstStyle/>
                    <a:p>
                      <a:pPr algn="ctr"/>
                      <a:r>
                        <a:rPr lang="en-US" sz="2000" b="1" dirty="0"/>
                        <a:t>P4</a:t>
                      </a:r>
                    </a:p>
                  </a:txBody>
                  <a:tcPr/>
                </a:tc>
                <a:tc>
                  <a:txBody>
                    <a:bodyPr/>
                    <a:lstStyle/>
                    <a:p>
                      <a:pPr algn="ctr"/>
                      <a:r>
                        <a:rPr lang="en-US" sz="2000" b="1" dirty="0"/>
                        <a:t>21</a:t>
                      </a:r>
                    </a:p>
                  </a:txBody>
                  <a:tcPr/>
                </a:tc>
                <a:tc>
                  <a:txBody>
                    <a:bodyPr/>
                    <a:lstStyle/>
                    <a:p>
                      <a:pPr algn="ctr"/>
                      <a:r>
                        <a:rPr lang="en-US" sz="2000" b="1" dirty="0"/>
                        <a:t>37</a:t>
                      </a:r>
                    </a:p>
                  </a:txBody>
                  <a:tcPr/>
                </a:tc>
                <a:extLst>
                  <a:ext uri="{0D108BD9-81ED-4DB2-BD59-A6C34878D82A}">
                    <a16:rowId xmlns:a16="http://schemas.microsoft.com/office/drawing/2014/main" val="1388633153"/>
                  </a:ext>
                </a:extLst>
              </a:tr>
              <a:tr h="370840">
                <a:tc>
                  <a:txBody>
                    <a:bodyPr/>
                    <a:lstStyle/>
                    <a:p>
                      <a:pPr algn="ctr"/>
                      <a:r>
                        <a:rPr lang="en-US" sz="2000" b="1" dirty="0"/>
                        <a:t>P5</a:t>
                      </a:r>
                    </a:p>
                  </a:txBody>
                  <a:tcPr/>
                </a:tc>
                <a:tc>
                  <a:txBody>
                    <a:bodyPr/>
                    <a:lstStyle/>
                    <a:p>
                      <a:pPr algn="ctr"/>
                      <a:r>
                        <a:rPr lang="en-US" sz="2000" b="1" dirty="0"/>
                        <a:t>12</a:t>
                      </a:r>
                    </a:p>
                  </a:txBody>
                  <a:tcPr/>
                </a:tc>
                <a:tc>
                  <a:txBody>
                    <a:bodyPr/>
                    <a:lstStyle/>
                    <a:p>
                      <a:pPr algn="ctr"/>
                      <a:r>
                        <a:rPr lang="en-US" sz="2000" b="1" dirty="0"/>
                        <a:t>31</a:t>
                      </a:r>
                    </a:p>
                  </a:txBody>
                  <a:tcPr/>
                </a:tc>
                <a:extLst>
                  <a:ext uri="{0D108BD9-81ED-4DB2-BD59-A6C34878D82A}">
                    <a16:rowId xmlns:a16="http://schemas.microsoft.com/office/drawing/2014/main" val="373091099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E56803C7-4645-481F-9747-431F063A93A2}"/>
                  </a:ext>
                </a:extLst>
              </p14:cNvPr>
              <p14:cNvContentPartPr/>
              <p14:nvPr/>
            </p14:nvContentPartPr>
            <p14:xfrm>
              <a:off x="12315416" y="2020588"/>
              <a:ext cx="37080" cy="7560"/>
            </p14:xfrm>
          </p:contentPart>
        </mc:Choice>
        <mc:Fallback xmlns="">
          <p:pic>
            <p:nvPicPr>
              <p:cNvPr id="18" name="Ink 17">
                <a:extLst>
                  <a:ext uri="{FF2B5EF4-FFF2-40B4-BE49-F238E27FC236}">
                    <a16:creationId xmlns:a16="http://schemas.microsoft.com/office/drawing/2014/main" id="{E56803C7-4645-481F-9747-431F063A93A2}"/>
                  </a:ext>
                </a:extLst>
              </p:cNvPr>
              <p:cNvPicPr/>
              <p:nvPr/>
            </p:nvPicPr>
            <p:blipFill>
              <a:blip r:embed="rId3"/>
              <a:stretch>
                <a:fillRect/>
              </a:stretch>
            </p:blipFill>
            <p:spPr>
              <a:xfrm>
                <a:off x="12306776" y="2011948"/>
                <a:ext cx="547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4F67B1D3-1115-425E-A202-43DB3BB70DEC}"/>
                  </a:ext>
                </a:extLst>
              </p14:cNvPr>
              <p14:cNvContentPartPr/>
              <p14:nvPr/>
            </p14:nvContentPartPr>
            <p14:xfrm>
              <a:off x="4469936" y="1952188"/>
              <a:ext cx="47520" cy="11160"/>
            </p14:xfrm>
          </p:contentPart>
        </mc:Choice>
        <mc:Fallback xmlns="">
          <p:pic>
            <p:nvPicPr>
              <p:cNvPr id="19" name="Ink 18">
                <a:extLst>
                  <a:ext uri="{FF2B5EF4-FFF2-40B4-BE49-F238E27FC236}">
                    <a16:creationId xmlns:a16="http://schemas.microsoft.com/office/drawing/2014/main" id="{4F67B1D3-1115-425E-A202-43DB3BB70DEC}"/>
                  </a:ext>
                </a:extLst>
              </p:cNvPr>
              <p:cNvPicPr/>
              <p:nvPr/>
            </p:nvPicPr>
            <p:blipFill>
              <a:blip r:embed="rId5"/>
              <a:stretch>
                <a:fillRect/>
              </a:stretch>
            </p:blipFill>
            <p:spPr>
              <a:xfrm>
                <a:off x="4461296" y="1943548"/>
                <a:ext cx="65160" cy="28800"/>
              </a:xfrm>
              <a:prstGeom prst="rect">
                <a:avLst/>
              </a:prstGeom>
            </p:spPr>
          </p:pic>
        </mc:Fallback>
      </mc:AlternateContent>
    </p:spTree>
    <p:extLst>
      <p:ext uri="{BB962C8B-B14F-4D97-AF65-F5344CB8AC3E}">
        <p14:creationId xmlns:p14="http://schemas.microsoft.com/office/powerpoint/2010/main" val="2573084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919288" y="205318"/>
            <a:ext cx="11658600" cy="814916"/>
          </a:xfrm>
        </p:spPr>
        <p:txBody>
          <a:bodyPr/>
          <a:lstStyle/>
          <a:p>
            <a:pPr eaLnBrk="1" hangingPunct="1"/>
            <a:r>
              <a:rPr lang="en-US" altLang="en-US"/>
              <a:t>Determining Length of Next CPU Burst</a:t>
            </a:r>
          </a:p>
        </p:txBody>
      </p:sp>
      <p:sp>
        <p:nvSpPr>
          <p:cNvPr id="16387" name="Rectangle 3"/>
          <p:cNvSpPr>
            <a:spLocks noGrp="1" noChangeArrowheads="1"/>
          </p:cNvSpPr>
          <p:nvPr>
            <p:ph type="body" idx="1"/>
          </p:nvPr>
        </p:nvSpPr>
        <p:spPr>
          <a:xfrm>
            <a:off x="1571625" y="1644651"/>
            <a:ext cx="11153775" cy="6580716"/>
          </a:xfrm>
        </p:spPr>
        <p:txBody>
          <a:bodyPr/>
          <a:lstStyle/>
          <a:p>
            <a:pPr>
              <a:defRPr/>
            </a:pPr>
            <a:r>
              <a:rPr lang="en-US" altLang="en-US" sz="2000" dirty="0"/>
              <a:t>Can only estimate the length – should be similar to the previous one</a:t>
            </a:r>
          </a:p>
          <a:p>
            <a:pPr lvl="1">
              <a:defRPr/>
            </a:pPr>
            <a:r>
              <a:rPr lang="en-US" altLang="en-US" sz="2000" dirty="0"/>
              <a:t>Then pick process with shortest predicted next CPU burst</a:t>
            </a:r>
          </a:p>
          <a:p>
            <a:pPr>
              <a:defRPr/>
            </a:pPr>
            <a:r>
              <a:rPr lang="en-US" altLang="en-US" sz="2000" dirty="0"/>
              <a:t>The next CPU burst is generally predicted as an exponential average of the measured lengths of previous CPU bursts.</a:t>
            </a:r>
          </a:p>
          <a:p>
            <a:pPr>
              <a:defRPr/>
            </a:pPr>
            <a:endParaRPr lang="en-US" altLang="en-US" sz="2000" dirty="0"/>
          </a:p>
          <a:p>
            <a:pPr>
              <a:defRPr/>
            </a:pPr>
            <a:endParaRPr lang="en-US" altLang="en-US" sz="2000" dirty="0"/>
          </a:p>
          <a:p>
            <a:pPr>
              <a:defRPr/>
            </a:pPr>
            <a:endParaRPr lang="en-US" altLang="en-US" sz="2000" dirty="0"/>
          </a:p>
          <a:p>
            <a:pPr marL="0" indent="0">
              <a:buNone/>
              <a:defRPr/>
            </a:pPr>
            <a:endParaRPr lang="en-US" altLang="en-US" sz="2000" dirty="0"/>
          </a:p>
          <a:p>
            <a:pPr>
              <a:defRPr/>
            </a:pPr>
            <a:endParaRPr lang="en-US" altLang="en-US" sz="2000" dirty="0"/>
          </a:p>
          <a:p>
            <a:pPr>
              <a:defRPr/>
            </a:pPr>
            <a:endParaRPr lang="en-US" altLang="en-US" sz="2000" dirty="0"/>
          </a:p>
          <a:p>
            <a:pPr>
              <a:defRPr/>
            </a:pPr>
            <a:endParaRPr lang="en-US" altLang="en-US" sz="2000" dirty="0"/>
          </a:p>
          <a:p>
            <a:pPr>
              <a:defRPr/>
            </a:pPr>
            <a:endParaRPr lang="en-US" altLang="en-US" sz="2000" dirty="0"/>
          </a:p>
          <a:p>
            <a:pPr>
              <a:defRPr/>
            </a:pPr>
            <a:r>
              <a:rPr lang="en-US" altLang="en-US" sz="2000" dirty="0"/>
              <a:t>Commonly, </a:t>
            </a:r>
            <a:r>
              <a:rPr lang="en-US" altLang="en-US" sz="2000" dirty="0">
                <a:latin typeface="Lucida Grande" pitchFamily="-84" charset="0"/>
              </a:rPr>
              <a:t>α </a:t>
            </a:r>
            <a:r>
              <a:rPr lang="en-US" altLang="en-US" sz="2000" dirty="0"/>
              <a:t>set to ½</a:t>
            </a:r>
          </a:p>
          <a:p>
            <a:pPr>
              <a:defRPr/>
            </a:pPr>
            <a:r>
              <a:rPr lang="en-US" altLang="en-US" sz="2000" dirty="0"/>
              <a:t>Preemptive version called </a:t>
            </a:r>
            <a:r>
              <a:rPr lang="en-US" altLang="en-US" sz="2000" b="1" dirty="0">
                <a:solidFill>
                  <a:srgbClr val="3366FF"/>
                </a:solidFill>
              </a:rPr>
              <a:t>shortest-remaining-time-first</a:t>
            </a:r>
          </a:p>
          <a:p>
            <a:pPr lvl="1">
              <a:buFont typeface="Monotype Sorts" pitchFamily="-84" charset="2"/>
              <a:buNone/>
              <a:defRPr/>
            </a:pPr>
            <a:endParaRPr lang="en-US" altLang="en-US" sz="2000" dirty="0"/>
          </a:p>
          <a:p>
            <a:pPr lvl="1">
              <a:buFont typeface="Monotype Sorts" pitchFamily="-84" charset="2"/>
              <a:buNone/>
              <a:defRPr/>
            </a:pPr>
            <a:endParaRPr lang="en-US" alt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237842842"/>
              </p:ext>
            </p:extLst>
          </p:nvPr>
        </p:nvGraphicFramePr>
        <p:xfrm>
          <a:off x="1987550" y="3444875"/>
          <a:ext cx="9097963" cy="2598738"/>
        </p:xfrm>
        <a:graphic>
          <a:graphicData uri="http://schemas.openxmlformats.org/presentationml/2006/ole">
            <mc:AlternateContent xmlns:mc="http://schemas.openxmlformats.org/markup-compatibility/2006">
              <mc:Choice xmlns:v="urn:schemas-microsoft-com:vml" Requires="v">
                <p:oleObj name="Equation" r:id="rId3" imgW="2946240" imgH="1143000" progId="Equation.3">
                  <p:embed/>
                </p:oleObj>
              </mc:Choice>
              <mc:Fallback>
                <p:oleObj name="Equation" r:id="rId3" imgW="2946240" imgH="1143000" progId="Equation.3">
                  <p:embed/>
                  <p:pic>
                    <p:nvPicPr>
                      <p:cNvPr id="2" name="Object 1"/>
                      <p:cNvPicPr/>
                      <p:nvPr/>
                    </p:nvPicPr>
                    <p:blipFill>
                      <a:blip r:embed="rId4"/>
                      <a:stretch>
                        <a:fillRect/>
                      </a:stretch>
                    </p:blipFill>
                    <p:spPr>
                      <a:xfrm>
                        <a:off x="1987550" y="3444875"/>
                        <a:ext cx="9097963" cy="2598738"/>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EDD9606-191C-4257-A508-3BFC22A4E1AB}"/>
                  </a:ext>
                </a:extLst>
              </p14:cNvPr>
              <p14:cNvContentPartPr/>
              <p14:nvPr/>
            </p14:nvContentPartPr>
            <p14:xfrm>
              <a:off x="4343216" y="3145588"/>
              <a:ext cx="76320" cy="24840"/>
            </p14:xfrm>
          </p:contentPart>
        </mc:Choice>
        <mc:Fallback xmlns="">
          <p:pic>
            <p:nvPicPr>
              <p:cNvPr id="5" name="Ink 4">
                <a:extLst>
                  <a:ext uri="{FF2B5EF4-FFF2-40B4-BE49-F238E27FC236}">
                    <a16:creationId xmlns:a16="http://schemas.microsoft.com/office/drawing/2014/main" id="{AEDD9606-191C-4257-A508-3BFC22A4E1AB}"/>
                  </a:ext>
                </a:extLst>
              </p:cNvPr>
              <p:cNvPicPr/>
              <p:nvPr/>
            </p:nvPicPr>
            <p:blipFill>
              <a:blip r:embed="rId11"/>
              <a:stretch>
                <a:fillRect/>
              </a:stretch>
            </p:blipFill>
            <p:spPr>
              <a:xfrm>
                <a:off x="4334216" y="3136588"/>
                <a:ext cx="93960" cy="42480"/>
              </a:xfrm>
              <a:prstGeom prst="rect">
                <a:avLst/>
              </a:prstGeom>
            </p:spPr>
          </p:pic>
        </mc:Fallback>
      </mc:AlternateContent>
      <p:grpSp>
        <p:nvGrpSpPr>
          <p:cNvPr id="8" name="Group 7">
            <a:extLst>
              <a:ext uri="{FF2B5EF4-FFF2-40B4-BE49-F238E27FC236}">
                <a16:creationId xmlns:a16="http://schemas.microsoft.com/office/drawing/2014/main" id="{CC9F1756-1290-4975-B40C-8AE0EB636664}"/>
              </a:ext>
            </a:extLst>
          </p:cNvPr>
          <p:cNvGrpSpPr/>
          <p:nvPr/>
        </p:nvGrpSpPr>
        <p:grpSpPr>
          <a:xfrm>
            <a:off x="6242216" y="3030388"/>
            <a:ext cx="282600" cy="24840"/>
            <a:chOff x="6242216" y="3030388"/>
            <a:chExt cx="282600" cy="24840"/>
          </a:xfrm>
        </p:grpSpPr>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B899AEB5-FEEA-45DB-B3EC-952EE7A7614D}"/>
                    </a:ext>
                  </a:extLst>
                </p14:cNvPr>
                <p14:cNvContentPartPr/>
                <p14:nvPr/>
              </p14:nvContentPartPr>
              <p14:xfrm>
                <a:off x="6242216" y="3030388"/>
                <a:ext cx="63000" cy="23760"/>
              </p14:xfrm>
            </p:contentPart>
          </mc:Choice>
          <mc:Fallback xmlns="">
            <p:pic>
              <p:nvPicPr>
                <p:cNvPr id="6" name="Ink 5">
                  <a:extLst>
                    <a:ext uri="{FF2B5EF4-FFF2-40B4-BE49-F238E27FC236}">
                      <a16:creationId xmlns:a16="http://schemas.microsoft.com/office/drawing/2014/main" id="{B899AEB5-FEEA-45DB-B3EC-952EE7A7614D}"/>
                    </a:ext>
                  </a:extLst>
                </p:cNvPr>
                <p:cNvPicPr/>
                <p:nvPr/>
              </p:nvPicPr>
              <p:blipFill>
                <a:blip r:embed="rId13"/>
                <a:stretch>
                  <a:fillRect/>
                </a:stretch>
              </p:blipFill>
              <p:spPr>
                <a:xfrm>
                  <a:off x="6233216" y="3021388"/>
                  <a:ext cx="806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21DF938B-A89F-44F7-A421-44BD0759410F}"/>
                    </a:ext>
                  </a:extLst>
                </p14:cNvPr>
                <p14:cNvContentPartPr/>
                <p14:nvPr/>
              </p14:nvContentPartPr>
              <p14:xfrm>
                <a:off x="6497096" y="3033628"/>
                <a:ext cx="27720" cy="21600"/>
              </p14:xfrm>
            </p:contentPart>
          </mc:Choice>
          <mc:Fallback xmlns="">
            <p:pic>
              <p:nvPicPr>
                <p:cNvPr id="7" name="Ink 6">
                  <a:extLst>
                    <a:ext uri="{FF2B5EF4-FFF2-40B4-BE49-F238E27FC236}">
                      <a16:creationId xmlns:a16="http://schemas.microsoft.com/office/drawing/2014/main" id="{21DF938B-A89F-44F7-A421-44BD0759410F}"/>
                    </a:ext>
                  </a:extLst>
                </p:cNvPr>
                <p:cNvPicPr/>
                <p:nvPr/>
              </p:nvPicPr>
              <p:blipFill>
                <a:blip r:embed="rId15"/>
                <a:stretch>
                  <a:fillRect/>
                </a:stretch>
              </p:blipFill>
              <p:spPr>
                <a:xfrm>
                  <a:off x="6488096" y="3024628"/>
                  <a:ext cx="45360" cy="39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6399" name="Ink 16398">
                <a:extLst>
                  <a:ext uri="{FF2B5EF4-FFF2-40B4-BE49-F238E27FC236}">
                    <a16:creationId xmlns:a16="http://schemas.microsoft.com/office/drawing/2014/main" id="{77E6C75E-0DA6-43BA-8FEE-114D0F320ED9}"/>
                  </a:ext>
                </a:extLst>
              </p14:cNvPr>
              <p14:cNvContentPartPr/>
              <p14:nvPr/>
            </p14:nvContentPartPr>
            <p14:xfrm>
              <a:off x="6919376" y="6161668"/>
              <a:ext cx="8280" cy="5040"/>
            </p14:xfrm>
          </p:contentPart>
        </mc:Choice>
        <mc:Fallback xmlns="">
          <p:pic>
            <p:nvPicPr>
              <p:cNvPr id="16399" name="Ink 16398">
                <a:extLst>
                  <a:ext uri="{FF2B5EF4-FFF2-40B4-BE49-F238E27FC236}">
                    <a16:creationId xmlns:a16="http://schemas.microsoft.com/office/drawing/2014/main" id="{77E6C75E-0DA6-43BA-8FEE-114D0F320ED9}"/>
                  </a:ext>
                </a:extLst>
              </p:cNvPr>
              <p:cNvPicPr/>
              <p:nvPr/>
            </p:nvPicPr>
            <p:blipFill>
              <a:blip r:embed="rId52"/>
              <a:stretch>
                <a:fillRect/>
              </a:stretch>
            </p:blipFill>
            <p:spPr>
              <a:xfrm>
                <a:off x="6910736" y="6153028"/>
                <a:ext cx="25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6430" name="Ink 16429">
                <a:extLst>
                  <a:ext uri="{FF2B5EF4-FFF2-40B4-BE49-F238E27FC236}">
                    <a16:creationId xmlns:a16="http://schemas.microsoft.com/office/drawing/2014/main" id="{6C15CB39-CA04-4362-9CDA-565B039EBDB6}"/>
                  </a:ext>
                </a:extLst>
              </p14:cNvPr>
              <p14:cNvContentPartPr/>
              <p14:nvPr/>
            </p14:nvContentPartPr>
            <p14:xfrm>
              <a:off x="4874216" y="6765028"/>
              <a:ext cx="13320" cy="31320"/>
            </p14:xfrm>
          </p:contentPart>
        </mc:Choice>
        <mc:Fallback xmlns="">
          <p:pic>
            <p:nvPicPr>
              <p:cNvPr id="16430" name="Ink 16429">
                <a:extLst>
                  <a:ext uri="{FF2B5EF4-FFF2-40B4-BE49-F238E27FC236}">
                    <a16:creationId xmlns:a16="http://schemas.microsoft.com/office/drawing/2014/main" id="{6C15CB39-CA04-4362-9CDA-565B039EBDB6}"/>
                  </a:ext>
                </a:extLst>
              </p:cNvPr>
              <p:cNvPicPr/>
              <p:nvPr/>
            </p:nvPicPr>
            <p:blipFill>
              <a:blip r:embed="rId206"/>
              <a:stretch>
                <a:fillRect/>
              </a:stretch>
            </p:blipFill>
            <p:spPr>
              <a:xfrm>
                <a:off x="4865216" y="6756028"/>
                <a:ext cx="30960" cy="48960"/>
              </a:xfrm>
              <a:prstGeom prst="rect">
                <a:avLst/>
              </a:prstGeom>
            </p:spPr>
          </p:pic>
        </mc:Fallback>
      </mc:AlternateContent>
      <p:grpSp>
        <p:nvGrpSpPr>
          <p:cNvPr id="16437" name="Group 16436">
            <a:extLst>
              <a:ext uri="{FF2B5EF4-FFF2-40B4-BE49-F238E27FC236}">
                <a16:creationId xmlns:a16="http://schemas.microsoft.com/office/drawing/2014/main" id="{8B466A69-5C0D-4008-8F0F-841BEB83581D}"/>
              </a:ext>
            </a:extLst>
          </p:cNvPr>
          <p:cNvGrpSpPr/>
          <p:nvPr/>
        </p:nvGrpSpPr>
        <p:grpSpPr>
          <a:xfrm>
            <a:off x="11445656" y="6270028"/>
            <a:ext cx="522360" cy="405000"/>
            <a:chOff x="11445656" y="6270028"/>
            <a:chExt cx="522360" cy="405000"/>
          </a:xfrm>
        </p:grpSpPr>
        <mc:AlternateContent xmlns:mc="http://schemas.openxmlformats.org/markup-compatibility/2006" xmlns:p14="http://schemas.microsoft.com/office/powerpoint/2010/main">
          <mc:Choice Requires="p14">
            <p:contentPart p14:bwMode="auto" r:id="rId207">
              <p14:nvContentPartPr>
                <p14:cNvPr id="16385" name="Ink 16384">
                  <a:extLst>
                    <a:ext uri="{FF2B5EF4-FFF2-40B4-BE49-F238E27FC236}">
                      <a16:creationId xmlns:a16="http://schemas.microsoft.com/office/drawing/2014/main" id="{B527D1F2-D8EB-4CE8-8049-379C244E50D6}"/>
                    </a:ext>
                  </a:extLst>
                </p14:cNvPr>
                <p14:cNvContentPartPr/>
                <p14:nvPr/>
              </p14:nvContentPartPr>
              <p14:xfrm>
                <a:off x="11445656" y="6669988"/>
                <a:ext cx="18720" cy="5040"/>
              </p14:xfrm>
            </p:contentPart>
          </mc:Choice>
          <mc:Fallback xmlns="">
            <p:pic>
              <p:nvPicPr>
                <p:cNvPr id="16385" name="Ink 16384">
                  <a:extLst>
                    <a:ext uri="{FF2B5EF4-FFF2-40B4-BE49-F238E27FC236}">
                      <a16:creationId xmlns:a16="http://schemas.microsoft.com/office/drawing/2014/main" id="{B527D1F2-D8EB-4CE8-8049-379C244E50D6}"/>
                    </a:ext>
                  </a:extLst>
                </p:cNvPr>
                <p:cNvPicPr/>
                <p:nvPr/>
              </p:nvPicPr>
              <p:blipFill>
                <a:blip r:embed="rId222"/>
                <a:stretch>
                  <a:fillRect/>
                </a:stretch>
              </p:blipFill>
              <p:spPr>
                <a:xfrm>
                  <a:off x="11437016" y="6660988"/>
                  <a:ext cx="363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6389" name="Ink 16388">
                  <a:extLst>
                    <a:ext uri="{FF2B5EF4-FFF2-40B4-BE49-F238E27FC236}">
                      <a16:creationId xmlns:a16="http://schemas.microsoft.com/office/drawing/2014/main" id="{7B3EBDCD-A63A-4F25-A2A7-C7E160FA2FDB}"/>
                    </a:ext>
                  </a:extLst>
                </p14:cNvPr>
                <p14:cNvContentPartPr/>
                <p14:nvPr/>
              </p14:nvContentPartPr>
              <p14:xfrm>
                <a:off x="11965136" y="6270028"/>
                <a:ext cx="2880" cy="1440"/>
              </p14:xfrm>
            </p:contentPart>
          </mc:Choice>
          <mc:Fallback xmlns="">
            <p:pic>
              <p:nvPicPr>
                <p:cNvPr id="16389" name="Ink 16388">
                  <a:extLst>
                    <a:ext uri="{FF2B5EF4-FFF2-40B4-BE49-F238E27FC236}">
                      <a16:creationId xmlns:a16="http://schemas.microsoft.com/office/drawing/2014/main" id="{7B3EBDCD-A63A-4F25-A2A7-C7E160FA2FDB}"/>
                    </a:ext>
                  </a:extLst>
                </p:cNvPr>
                <p:cNvPicPr/>
                <p:nvPr/>
              </p:nvPicPr>
              <p:blipFill>
                <a:blip r:embed="rId226"/>
                <a:stretch>
                  <a:fillRect/>
                </a:stretch>
              </p:blipFill>
              <p:spPr>
                <a:xfrm>
                  <a:off x="11956136" y="6261028"/>
                  <a:ext cx="205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6395" name="Ink 16394">
                  <a:extLst>
                    <a:ext uri="{FF2B5EF4-FFF2-40B4-BE49-F238E27FC236}">
                      <a16:creationId xmlns:a16="http://schemas.microsoft.com/office/drawing/2014/main" id="{D7DD34DC-F576-45BA-8720-74FBDEE4C8C5}"/>
                    </a:ext>
                  </a:extLst>
                </p14:cNvPr>
                <p14:cNvContentPartPr/>
                <p14:nvPr/>
              </p14:nvContentPartPr>
              <p14:xfrm>
                <a:off x="11808176" y="6282988"/>
                <a:ext cx="22680" cy="10800"/>
              </p14:xfrm>
            </p:contentPart>
          </mc:Choice>
          <mc:Fallback xmlns="">
            <p:pic>
              <p:nvPicPr>
                <p:cNvPr id="16395" name="Ink 16394">
                  <a:extLst>
                    <a:ext uri="{FF2B5EF4-FFF2-40B4-BE49-F238E27FC236}">
                      <a16:creationId xmlns:a16="http://schemas.microsoft.com/office/drawing/2014/main" id="{D7DD34DC-F576-45BA-8720-74FBDEE4C8C5}"/>
                    </a:ext>
                  </a:extLst>
                </p:cNvPr>
                <p:cNvPicPr/>
                <p:nvPr/>
              </p:nvPicPr>
              <p:blipFill>
                <a:blip r:embed="rId234"/>
                <a:stretch>
                  <a:fillRect/>
                </a:stretch>
              </p:blipFill>
              <p:spPr>
                <a:xfrm>
                  <a:off x="11799176" y="6273988"/>
                  <a:ext cx="403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6409" name="Ink 16408">
                  <a:extLst>
                    <a:ext uri="{FF2B5EF4-FFF2-40B4-BE49-F238E27FC236}">
                      <a16:creationId xmlns:a16="http://schemas.microsoft.com/office/drawing/2014/main" id="{23E21638-9B9A-4AE2-AA17-D13DBF0A362C}"/>
                    </a:ext>
                  </a:extLst>
                </p14:cNvPr>
                <p14:cNvContentPartPr/>
                <p14:nvPr/>
              </p14:nvContentPartPr>
              <p14:xfrm>
                <a:off x="11742656" y="6388828"/>
                <a:ext cx="360" cy="14400"/>
              </p14:xfrm>
            </p:contentPart>
          </mc:Choice>
          <mc:Fallback xmlns="">
            <p:pic>
              <p:nvPicPr>
                <p:cNvPr id="16409" name="Ink 16408">
                  <a:extLst>
                    <a:ext uri="{FF2B5EF4-FFF2-40B4-BE49-F238E27FC236}">
                      <a16:creationId xmlns:a16="http://schemas.microsoft.com/office/drawing/2014/main" id="{23E21638-9B9A-4AE2-AA17-D13DBF0A362C}"/>
                    </a:ext>
                  </a:extLst>
                </p:cNvPr>
                <p:cNvPicPr/>
                <p:nvPr/>
              </p:nvPicPr>
              <p:blipFill>
                <a:blip r:embed="rId31"/>
                <a:stretch>
                  <a:fillRect/>
                </a:stretch>
              </p:blipFill>
              <p:spPr>
                <a:xfrm>
                  <a:off x="11734016" y="6379828"/>
                  <a:ext cx="18000" cy="32040"/>
                </a:xfrm>
                <a:prstGeom prst="rect">
                  <a:avLst/>
                </a:prstGeom>
              </p:spPr>
            </p:pic>
          </mc:Fallback>
        </mc:AlternateContent>
      </p:grpSp>
    </p:spTree>
    <p:extLst>
      <p:ext uri="{BB962C8B-B14F-4D97-AF65-F5344CB8AC3E}">
        <p14:creationId xmlns:p14="http://schemas.microsoft.com/office/powerpoint/2010/main" val="79150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919288" y="205318"/>
            <a:ext cx="11658600" cy="814916"/>
          </a:xfrm>
        </p:spPr>
        <p:txBody>
          <a:bodyPr/>
          <a:lstStyle/>
          <a:p>
            <a:pPr eaLnBrk="1" hangingPunct="1"/>
            <a:r>
              <a:rPr lang="en-US" altLang="en-US"/>
              <a:t>Determining Length of Next CPU Burst</a:t>
            </a:r>
          </a:p>
        </p:txBody>
      </p:sp>
      <p:sp>
        <p:nvSpPr>
          <p:cNvPr id="16387" name="Rectangle 3"/>
          <p:cNvSpPr>
            <a:spLocks noGrp="1" noChangeArrowheads="1"/>
          </p:cNvSpPr>
          <p:nvPr>
            <p:ph type="body" idx="1"/>
          </p:nvPr>
        </p:nvSpPr>
        <p:spPr>
          <a:xfrm>
            <a:off x="1571625" y="1644651"/>
            <a:ext cx="11153775" cy="6580716"/>
          </a:xfrm>
        </p:spPr>
        <p:txBody>
          <a:bodyPr/>
          <a:lstStyle/>
          <a:p>
            <a:pPr>
              <a:defRPr/>
            </a:pPr>
            <a:r>
              <a:rPr lang="en-US" altLang="en-US" sz="2000" dirty="0"/>
              <a:t>Can only estimate the length – should be similar to the previous one</a:t>
            </a:r>
          </a:p>
          <a:p>
            <a:pPr lvl="1">
              <a:defRPr/>
            </a:pPr>
            <a:r>
              <a:rPr lang="en-US" altLang="en-US" sz="2000" dirty="0"/>
              <a:t>Then pick process with shortest predicted next CPU burst</a:t>
            </a:r>
          </a:p>
          <a:p>
            <a:pPr>
              <a:defRPr/>
            </a:pPr>
            <a:r>
              <a:rPr lang="en-US" altLang="en-US" sz="2000" dirty="0"/>
              <a:t>The next CPU burst is generally predicted as an exponential average of the measured lengths of previous CPU bursts.</a:t>
            </a:r>
          </a:p>
          <a:p>
            <a:pPr>
              <a:defRPr/>
            </a:pPr>
            <a:endParaRPr lang="en-US" altLang="en-US" sz="2000" dirty="0"/>
          </a:p>
          <a:p>
            <a:pPr>
              <a:defRPr/>
            </a:pPr>
            <a:endParaRPr lang="en-US" altLang="en-US" sz="2000" dirty="0"/>
          </a:p>
          <a:p>
            <a:pPr>
              <a:defRPr/>
            </a:pPr>
            <a:endParaRPr lang="en-US" altLang="en-US" sz="2000" dirty="0"/>
          </a:p>
          <a:p>
            <a:pPr marL="0" indent="0">
              <a:buNone/>
              <a:defRPr/>
            </a:pPr>
            <a:endParaRPr lang="en-US" altLang="en-US" sz="2000" dirty="0"/>
          </a:p>
          <a:p>
            <a:pPr>
              <a:defRPr/>
            </a:pPr>
            <a:endParaRPr lang="en-US" altLang="en-US" sz="2000" dirty="0"/>
          </a:p>
          <a:p>
            <a:pPr>
              <a:defRPr/>
            </a:pPr>
            <a:endParaRPr lang="en-US" altLang="en-US" sz="2000" dirty="0"/>
          </a:p>
          <a:p>
            <a:pPr>
              <a:defRPr/>
            </a:pPr>
            <a:endParaRPr lang="en-US" altLang="en-US" sz="2000" dirty="0"/>
          </a:p>
          <a:p>
            <a:pPr>
              <a:defRPr/>
            </a:pPr>
            <a:endParaRPr lang="en-US" altLang="en-US" sz="2000" dirty="0"/>
          </a:p>
          <a:p>
            <a:pPr>
              <a:defRPr/>
            </a:pPr>
            <a:r>
              <a:rPr lang="en-US" altLang="en-US" sz="2000" dirty="0"/>
              <a:t>Commonly, </a:t>
            </a:r>
            <a:r>
              <a:rPr lang="en-US" altLang="en-US" sz="2000" dirty="0">
                <a:latin typeface="Lucida Grande" pitchFamily="-84" charset="0"/>
              </a:rPr>
              <a:t>α </a:t>
            </a:r>
            <a:r>
              <a:rPr lang="en-US" altLang="en-US" sz="2000" dirty="0"/>
              <a:t>set to ½</a:t>
            </a:r>
          </a:p>
          <a:p>
            <a:pPr>
              <a:defRPr/>
            </a:pPr>
            <a:r>
              <a:rPr lang="en-US" altLang="en-US" sz="2000" dirty="0"/>
              <a:t>Preemptive version called </a:t>
            </a:r>
            <a:r>
              <a:rPr lang="en-US" altLang="en-US" sz="2000" b="1" dirty="0">
                <a:solidFill>
                  <a:srgbClr val="3366FF"/>
                </a:solidFill>
              </a:rPr>
              <a:t>shortest-remaining-time-first</a:t>
            </a:r>
          </a:p>
          <a:p>
            <a:pPr lvl="1">
              <a:buFont typeface="Monotype Sorts" pitchFamily="-84" charset="2"/>
              <a:buNone/>
              <a:defRPr/>
            </a:pPr>
            <a:endParaRPr lang="en-US" altLang="en-US" sz="2000" dirty="0"/>
          </a:p>
          <a:p>
            <a:pPr lvl="1">
              <a:buFont typeface="Monotype Sorts" pitchFamily="-84" charset="2"/>
              <a:buNone/>
              <a:defRPr/>
            </a:pPr>
            <a:endParaRPr lang="en-US" alt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990389681"/>
              </p:ext>
            </p:extLst>
          </p:nvPr>
        </p:nvGraphicFramePr>
        <p:xfrm>
          <a:off x="1987550" y="3425420"/>
          <a:ext cx="9097963" cy="2598738"/>
        </p:xfrm>
        <a:graphic>
          <a:graphicData uri="http://schemas.openxmlformats.org/presentationml/2006/ole">
            <mc:AlternateContent xmlns:mc="http://schemas.openxmlformats.org/markup-compatibility/2006">
              <mc:Choice xmlns:v="urn:schemas-microsoft-com:vml" Requires="v">
                <p:oleObj name="Equation" r:id="rId3" imgW="2946240" imgH="1143000" progId="Equation.3">
                  <p:embed/>
                </p:oleObj>
              </mc:Choice>
              <mc:Fallback>
                <p:oleObj name="Equation" r:id="rId3" imgW="2946240" imgH="1143000" progId="Equation.3">
                  <p:embed/>
                  <p:pic>
                    <p:nvPicPr>
                      <p:cNvPr id="2" name="Object 1"/>
                      <p:cNvPicPr/>
                      <p:nvPr/>
                    </p:nvPicPr>
                    <p:blipFill>
                      <a:blip r:embed="rId4"/>
                      <a:stretch>
                        <a:fillRect/>
                      </a:stretch>
                    </p:blipFill>
                    <p:spPr>
                      <a:xfrm>
                        <a:off x="1987550" y="3425420"/>
                        <a:ext cx="9097963" cy="2598738"/>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16430" name="Ink 16429">
                <a:extLst>
                  <a:ext uri="{FF2B5EF4-FFF2-40B4-BE49-F238E27FC236}">
                    <a16:creationId xmlns:a16="http://schemas.microsoft.com/office/drawing/2014/main" id="{6C15CB39-CA04-4362-9CDA-565B039EBDB6}"/>
                  </a:ext>
                </a:extLst>
              </p14:cNvPr>
              <p14:cNvContentPartPr/>
              <p14:nvPr/>
            </p14:nvContentPartPr>
            <p14:xfrm>
              <a:off x="4874216" y="6765028"/>
              <a:ext cx="13320" cy="31320"/>
            </p14:xfrm>
          </p:contentPart>
        </mc:Choice>
        <mc:Fallback xmlns="">
          <p:pic>
            <p:nvPicPr>
              <p:cNvPr id="16430" name="Ink 16429">
                <a:extLst>
                  <a:ext uri="{FF2B5EF4-FFF2-40B4-BE49-F238E27FC236}">
                    <a16:creationId xmlns:a16="http://schemas.microsoft.com/office/drawing/2014/main" id="{6C15CB39-CA04-4362-9CDA-565B039EBDB6}"/>
                  </a:ext>
                </a:extLst>
              </p:cNvPr>
              <p:cNvPicPr/>
              <p:nvPr/>
            </p:nvPicPr>
            <p:blipFill>
              <a:blip r:embed="rId206"/>
              <a:stretch>
                <a:fillRect/>
              </a:stretch>
            </p:blipFill>
            <p:spPr>
              <a:xfrm>
                <a:off x="4865216" y="6756028"/>
                <a:ext cx="309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6431" name="Ink 16430">
                <a:extLst>
                  <a:ext uri="{FF2B5EF4-FFF2-40B4-BE49-F238E27FC236}">
                    <a16:creationId xmlns:a16="http://schemas.microsoft.com/office/drawing/2014/main" id="{74A05EA4-C091-4A3D-8F00-15BAB96514CB}"/>
                  </a:ext>
                </a:extLst>
              </p14:cNvPr>
              <p14:cNvContentPartPr/>
              <p14:nvPr/>
            </p14:nvContentPartPr>
            <p14:xfrm>
              <a:off x="11406416" y="7340308"/>
              <a:ext cx="8280" cy="9720"/>
            </p14:xfrm>
          </p:contentPart>
        </mc:Choice>
        <mc:Fallback xmlns="">
          <p:pic>
            <p:nvPicPr>
              <p:cNvPr id="16431" name="Ink 16430">
                <a:extLst>
                  <a:ext uri="{FF2B5EF4-FFF2-40B4-BE49-F238E27FC236}">
                    <a16:creationId xmlns:a16="http://schemas.microsoft.com/office/drawing/2014/main" id="{74A05EA4-C091-4A3D-8F00-15BAB96514CB}"/>
                  </a:ext>
                </a:extLst>
              </p:cNvPr>
              <p:cNvPicPr/>
              <p:nvPr/>
            </p:nvPicPr>
            <p:blipFill>
              <a:blip r:embed="rId208"/>
              <a:stretch>
                <a:fillRect/>
              </a:stretch>
            </p:blipFill>
            <p:spPr>
              <a:xfrm>
                <a:off x="11397416" y="7331308"/>
                <a:ext cx="259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3" name="Ink 2">
                <a:extLst>
                  <a:ext uri="{FF2B5EF4-FFF2-40B4-BE49-F238E27FC236}">
                    <a16:creationId xmlns:a16="http://schemas.microsoft.com/office/drawing/2014/main" id="{DDC13F63-E971-15F5-1E5D-A8688155707F}"/>
                  </a:ext>
                </a:extLst>
              </p14:cNvPr>
              <p14:cNvContentPartPr/>
              <p14:nvPr/>
            </p14:nvContentPartPr>
            <p14:xfrm>
              <a:off x="3862308" y="5450558"/>
              <a:ext cx="4405680" cy="729720"/>
            </p14:xfrm>
          </p:contentPart>
        </mc:Choice>
        <mc:Fallback>
          <p:pic>
            <p:nvPicPr>
              <p:cNvPr id="3" name="Ink 2">
                <a:extLst>
                  <a:ext uri="{FF2B5EF4-FFF2-40B4-BE49-F238E27FC236}">
                    <a16:creationId xmlns:a16="http://schemas.microsoft.com/office/drawing/2014/main" id="{DDC13F63-E971-15F5-1E5D-A8688155707F}"/>
                  </a:ext>
                </a:extLst>
              </p:cNvPr>
              <p:cNvPicPr/>
              <p:nvPr/>
            </p:nvPicPr>
            <p:blipFill>
              <a:blip r:embed="rId210"/>
              <a:stretch>
                <a:fillRect/>
              </a:stretch>
            </p:blipFill>
            <p:spPr>
              <a:xfrm>
                <a:off x="3856188" y="5444438"/>
                <a:ext cx="4417920" cy="741960"/>
              </a:xfrm>
              <a:prstGeom prst="rect">
                <a:avLst/>
              </a:prstGeom>
            </p:spPr>
          </p:pic>
        </mc:Fallback>
      </mc:AlternateContent>
    </p:spTree>
    <p:extLst>
      <p:ext uri="{BB962C8B-B14F-4D97-AF65-F5344CB8AC3E}">
        <p14:creationId xmlns:p14="http://schemas.microsoft.com/office/powerpoint/2010/main" val="2362516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43113" y="268818"/>
            <a:ext cx="11177588" cy="768349"/>
          </a:xfrm>
        </p:spPr>
        <p:txBody>
          <a:bodyPr/>
          <a:lstStyle/>
          <a:p>
            <a:pPr eaLnBrk="1" hangingPunct="1"/>
            <a:r>
              <a:rPr lang="en-US" altLang="en-US"/>
              <a:t>Examples of Exponential Averaging</a:t>
            </a:r>
          </a:p>
        </p:txBody>
      </p:sp>
      <p:sp>
        <p:nvSpPr>
          <p:cNvPr id="18435" name="Rectangle 3"/>
          <p:cNvSpPr>
            <a:spLocks noGrp="1" noChangeArrowheads="1"/>
          </p:cNvSpPr>
          <p:nvPr>
            <p:ph type="body" idx="1"/>
          </p:nvPr>
        </p:nvSpPr>
        <p:spPr>
          <a:xfrm>
            <a:off x="1284051" y="1206229"/>
            <a:ext cx="10946049" cy="7217923"/>
          </a:xfrm>
        </p:spPr>
        <p:txBody>
          <a:bodyPr>
            <a:noAutofit/>
          </a:bodyPr>
          <a:lstStyle/>
          <a:p>
            <a:pPr>
              <a:lnSpc>
                <a:spcPct val="90000"/>
              </a:lnSpc>
            </a:pPr>
            <a:r>
              <a:rPr lang="en-US" altLang="en-US" sz="2400" dirty="0">
                <a:sym typeface="Symbol" pitchFamily="18" charset="2"/>
              </a:rPr>
              <a:t> =0</a:t>
            </a:r>
          </a:p>
          <a:p>
            <a:pPr lvl="1">
              <a:lnSpc>
                <a:spcPct val="90000"/>
              </a:lnSpc>
            </a:pPr>
            <a:r>
              <a:rPr lang="en-US" altLang="en-US" sz="2400" dirty="0">
                <a:sym typeface="Symbol" pitchFamily="18" charset="2"/>
              </a:rPr>
              <a:t></a:t>
            </a:r>
            <a:r>
              <a:rPr lang="en-US" altLang="en-US" sz="2400" baseline="-25000" dirty="0">
                <a:sym typeface="Symbol" pitchFamily="18" charset="2"/>
              </a:rPr>
              <a:t>n+1</a:t>
            </a:r>
            <a:r>
              <a:rPr lang="en-US" altLang="en-US" sz="2400" dirty="0">
                <a:sym typeface="Symbol" pitchFamily="18" charset="2"/>
              </a:rPr>
              <a:t> = </a:t>
            </a:r>
            <a:r>
              <a:rPr lang="en-US" altLang="en-US" sz="2400" baseline="-25000" dirty="0">
                <a:sym typeface="Symbol" pitchFamily="18" charset="2"/>
              </a:rPr>
              <a:t>n</a:t>
            </a:r>
          </a:p>
          <a:p>
            <a:pPr lvl="1">
              <a:lnSpc>
                <a:spcPct val="90000"/>
              </a:lnSpc>
            </a:pPr>
            <a:r>
              <a:rPr lang="en-US" altLang="en-US" sz="2400" dirty="0">
                <a:sym typeface="Symbol" pitchFamily="18" charset="2"/>
              </a:rPr>
              <a:t>Recent history does no effect</a:t>
            </a:r>
          </a:p>
          <a:p>
            <a:pPr>
              <a:lnSpc>
                <a:spcPct val="90000"/>
              </a:lnSpc>
            </a:pPr>
            <a:r>
              <a:rPr lang="en-US" altLang="en-US" sz="2400" dirty="0">
                <a:sym typeface="Symbol" pitchFamily="18" charset="2"/>
              </a:rPr>
              <a:t> =1</a:t>
            </a:r>
          </a:p>
          <a:p>
            <a:pPr lvl="1">
              <a:lnSpc>
                <a:spcPct val="90000"/>
              </a:lnSpc>
            </a:pPr>
            <a:r>
              <a:rPr lang="en-US" altLang="en-US" sz="2400" dirty="0">
                <a:sym typeface="Symbol" pitchFamily="18" charset="2"/>
              </a:rPr>
              <a:t> </a:t>
            </a:r>
            <a:r>
              <a:rPr lang="en-US" altLang="en-US" sz="2400" baseline="-25000" dirty="0">
                <a:sym typeface="Symbol" pitchFamily="18" charset="2"/>
              </a:rPr>
              <a:t>n+1</a:t>
            </a:r>
            <a:r>
              <a:rPr lang="en-US" altLang="en-US" sz="2400" dirty="0">
                <a:sym typeface="Symbol" pitchFamily="18" charset="2"/>
              </a:rPr>
              <a:t> =  </a:t>
            </a:r>
            <a:r>
              <a:rPr lang="en-US" altLang="en-US" sz="2400" i="1" dirty="0" err="1">
                <a:sym typeface="Symbol" pitchFamily="18" charset="2"/>
              </a:rPr>
              <a:t>t</a:t>
            </a:r>
            <a:r>
              <a:rPr lang="en-US" altLang="en-US" sz="2400" baseline="-25000" dirty="0" err="1">
                <a:sym typeface="Symbol" pitchFamily="18" charset="2"/>
              </a:rPr>
              <a:t>n</a:t>
            </a:r>
            <a:endParaRPr lang="en-US" altLang="en-US" sz="2400" baseline="-25000" dirty="0">
              <a:sym typeface="Symbol" pitchFamily="18" charset="2"/>
            </a:endParaRPr>
          </a:p>
          <a:p>
            <a:pPr lvl="1">
              <a:lnSpc>
                <a:spcPct val="90000"/>
              </a:lnSpc>
            </a:pPr>
            <a:r>
              <a:rPr lang="en-US" altLang="en-US" sz="2400" dirty="0">
                <a:sym typeface="Symbol" pitchFamily="18" charset="2"/>
              </a:rPr>
              <a:t>Only the most recent CPU burst matters</a:t>
            </a:r>
          </a:p>
          <a:p>
            <a:pPr>
              <a:lnSpc>
                <a:spcPct val="90000"/>
              </a:lnSpc>
            </a:pPr>
            <a:r>
              <a:rPr lang="en-US" altLang="en-US" sz="2400" dirty="0">
                <a:sym typeface="Symbol" pitchFamily="18" charset="2"/>
              </a:rPr>
              <a:t>If we expand the formula, we get:</a:t>
            </a:r>
          </a:p>
          <a:p>
            <a:pPr lvl="2">
              <a:lnSpc>
                <a:spcPct val="90000"/>
              </a:lnSpc>
              <a:buFont typeface="Webdings" panose="05030102010509060703" pitchFamily="18" charset="2"/>
              <a:buNone/>
            </a:pPr>
            <a:r>
              <a:rPr lang="en-US" altLang="en-US" sz="2400" dirty="0">
                <a:sym typeface="Symbol" pitchFamily="18" charset="2"/>
              </a:rPr>
              <a:t></a:t>
            </a:r>
            <a:r>
              <a:rPr lang="en-US" altLang="en-US" sz="2400" i="1" baseline="-25000" dirty="0">
                <a:sym typeface="Symbol" panose="05050102010706020507" pitchFamily="18" charset="2"/>
              </a:rPr>
              <a:t>n</a:t>
            </a:r>
            <a:r>
              <a:rPr lang="en-US" altLang="en-US" sz="2400" baseline="-25000" dirty="0">
                <a:sym typeface="Symbol" panose="05050102010706020507" pitchFamily="18" charset="2"/>
              </a:rPr>
              <a:t>+1</a:t>
            </a:r>
            <a:r>
              <a:rPr lang="en-US" altLang="en-US" sz="2400" dirty="0">
                <a:sym typeface="Symbol" panose="05050102010706020507" pitchFamily="18" charset="2"/>
              </a:rPr>
              <a:t> =  </a:t>
            </a:r>
            <a:r>
              <a:rPr lang="en-US" altLang="en-US" sz="2400" dirty="0" err="1">
                <a:sym typeface="Symbol" panose="05050102010706020507" pitchFamily="18" charset="2"/>
              </a:rPr>
              <a:t>t</a:t>
            </a:r>
            <a:r>
              <a:rPr lang="en-US" altLang="en-US" sz="2400" i="1" baseline="-25000" dirty="0" err="1">
                <a:sym typeface="Symbol" panose="05050102010706020507" pitchFamily="18" charset="2"/>
              </a:rPr>
              <a:t>n</a:t>
            </a:r>
            <a:r>
              <a:rPr lang="en-US" altLang="en-US" sz="2400" dirty="0">
                <a:sym typeface="Symbol" panose="05050102010706020507" pitchFamily="18" charset="2"/>
              </a:rPr>
              <a:t>+(1</a:t>
            </a:r>
            <a:r>
              <a:rPr lang="en-US" altLang="en-US" sz="2400" i="1" dirty="0">
                <a:sym typeface="Symbol" panose="05050102010706020507" pitchFamily="18" charset="2"/>
              </a:rPr>
              <a:t> - </a:t>
            </a:r>
            <a:r>
              <a:rPr lang="en-US" altLang="en-US" sz="2400" dirty="0">
                <a:sym typeface="Symbol" panose="05050102010706020507" pitchFamily="18" charset="2"/>
              </a:rPr>
              <a:t></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i="1" dirty="0" err="1">
                <a:sym typeface="Symbol" panose="05050102010706020507" pitchFamily="18" charset="2"/>
              </a:rPr>
              <a:t>t</a:t>
            </a:r>
            <a:r>
              <a:rPr lang="en-US" altLang="en-US" sz="2400" i="1" baseline="-25000" dirty="0" err="1">
                <a:sym typeface="Symbol" panose="05050102010706020507" pitchFamily="18" charset="2"/>
              </a:rPr>
              <a:t>n</a:t>
            </a:r>
            <a:r>
              <a:rPr lang="en-US" altLang="en-US" sz="2400" i="1" dirty="0">
                <a:sym typeface="Symbol" panose="05050102010706020507" pitchFamily="18" charset="2"/>
              </a:rPr>
              <a:t> </a:t>
            </a:r>
            <a:r>
              <a:rPr lang="en-US" altLang="en-US" sz="2400" baseline="-25000" dirty="0">
                <a:sym typeface="Symbol" panose="05050102010706020507" pitchFamily="18" charset="2"/>
              </a:rPr>
              <a:t>-1</a:t>
            </a:r>
            <a:r>
              <a:rPr lang="en-US" altLang="en-US" sz="2400" i="1" baseline="-25000" dirty="0">
                <a:sym typeface="Symbol" panose="05050102010706020507" pitchFamily="18" charset="2"/>
              </a:rPr>
              <a:t> </a:t>
            </a:r>
            <a:r>
              <a:rPr lang="en-US" altLang="en-US" sz="2400" dirty="0">
                <a:sym typeface="Symbol" panose="05050102010706020507" pitchFamily="18" charset="2"/>
              </a:rPr>
              <a:t>+ …</a:t>
            </a:r>
          </a:p>
          <a:p>
            <a:pPr lvl="2">
              <a:lnSpc>
                <a:spcPct val="90000"/>
              </a:lnSpc>
              <a:buFont typeface="Webdings" panose="05030102010509060703" pitchFamily="18" charset="2"/>
              <a:buNone/>
            </a:pPr>
            <a:r>
              <a:rPr lang="en-US" altLang="en-US" sz="2400" dirty="0">
                <a:sym typeface="Symbol" panose="05050102010706020507" pitchFamily="18" charset="2"/>
              </a:rPr>
              <a:t>            </a:t>
            </a:r>
            <a:r>
              <a:rPr lang="en-US" altLang="en-US" sz="2400" i="1" dirty="0">
                <a:sym typeface="Symbol" panose="05050102010706020507" pitchFamily="18" charset="2"/>
              </a:rPr>
              <a:t>+(</a:t>
            </a:r>
            <a:r>
              <a:rPr lang="en-US" altLang="en-US" sz="2400" dirty="0">
                <a:sym typeface="Symbol" panose="05050102010706020507" pitchFamily="18" charset="2"/>
              </a:rPr>
              <a:t>1 -  </a:t>
            </a:r>
            <a:r>
              <a:rPr lang="en-US" altLang="en-US" sz="2400" i="1" dirty="0">
                <a:sym typeface="Symbol" panose="05050102010706020507" pitchFamily="18" charset="2"/>
              </a:rPr>
              <a:t>)</a:t>
            </a:r>
            <a:r>
              <a:rPr lang="en-US" altLang="en-US" sz="2400" i="1" baseline="30000" dirty="0">
                <a:sym typeface="Symbol" panose="05050102010706020507" pitchFamily="18" charset="2"/>
              </a:rPr>
              <a:t>j</a:t>
            </a:r>
            <a:r>
              <a:rPr lang="en-US" altLang="en-US" sz="2400" baseline="30000" dirty="0">
                <a:sym typeface="Symbol" panose="05050102010706020507" pitchFamily="18" charset="2"/>
              </a:rPr>
              <a:t> </a:t>
            </a:r>
            <a:r>
              <a:rPr lang="en-US" altLang="en-US" sz="2400" dirty="0">
                <a:sym typeface="Symbol" panose="05050102010706020507" pitchFamily="18" charset="2"/>
              </a:rPr>
              <a:t> </a:t>
            </a:r>
            <a:r>
              <a:rPr lang="en-US" altLang="en-US" sz="2400" i="1" dirty="0" err="1">
                <a:sym typeface="Symbol" panose="05050102010706020507" pitchFamily="18" charset="2"/>
              </a:rPr>
              <a:t>t</a:t>
            </a:r>
            <a:r>
              <a:rPr lang="en-US" altLang="en-US" sz="2400" i="1" baseline="-25000" dirty="0" err="1">
                <a:sym typeface="Symbol" panose="05050102010706020507" pitchFamily="18" charset="2"/>
              </a:rPr>
              <a:t>n</a:t>
            </a:r>
            <a:r>
              <a:rPr lang="en-US" altLang="en-US" sz="2400" dirty="0">
                <a:sym typeface="Symbol" panose="05050102010706020507" pitchFamily="18" charset="2"/>
              </a:rPr>
              <a:t> </a:t>
            </a:r>
            <a:r>
              <a:rPr lang="en-US" altLang="en-US" sz="2400" baseline="-25000" dirty="0">
                <a:sym typeface="Symbol" panose="05050102010706020507" pitchFamily="18" charset="2"/>
              </a:rPr>
              <a:t>-</a:t>
            </a:r>
            <a:r>
              <a:rPr lang="en-US" altLang="en-US" sz="2400" i="1" baseline="-25000" dirty="0">
                <a:sym typeface="Symbol" panose="05050102010706020507" pitchFamily="18" charset="2"/>
              </a:rPr>
              <a:t>j</a:t>
            </a:r>
            <a:r>
              <a:rPr lang="en-US" altLang="en-US" sz="2400" i="1" dirty="0">
                <a:sym typeface="Symbol" panose="05050102010706020507" pitchFamily="18" charset="2"/>
              </a:rPr>
              <a:t> </a:t>
            </a:r>
            <a:r>
              <a:rPr lang="en-US" altLang="en-US" sz="2400" dirty="0">
                <a:sym typeface="Symbol" panose="05050102010706020507" pitchFamily="18" charset="2"/>
              </a:rPr>
              <a:t>+ …</a:t>
            </a:r>
          </a:p>
          <a:p>
            <a:pPr lvl="2">
              <a:lnSpc>
                <a:spcPct val="90000"/>
              </a:lnSpc>
              <a:buFont typeface="Webdings" panose="05030102010509060703" pitchFamily="18" charset="2"/>
              <a:buNone/>
            </a:pPr>
            <a:r>
              <a:rPr lang="en-US" altLang="en-US" sz="2400" dirty="0">
                <a:sym typeface="Symbol" panose="05050102010706020507" pitchFamily="18" charset="2"/>
              </a:rPr>
              <a:t>            </a:t>
            </a:r>
            <a:r>
              <a:rPr lang="en-US" altLang="en-US" sz="2400" i="1" dirty="0">
                <a:sym typeface="Symbol" panose="05050102010706020507" pitchFamily="18" charset="2"/>
              </a:rPr>
              <a:t>+(</a:t>
            </a:r>
            <a:r>
              <a:rPr lang="en-US" altLang="en-US" sz="2400" dirty="0">
                <a:sym typeface="Symbol" panose="05050102010706020507" pitchFamily="18" charset="2"/>
              </a:rPr>
              <a:t>1 -  </a:t>
            </a:r>
            <a:r>
              <a:rPr lang="en-US" altLang="en-US" sz="2400" i="1" dirty="0">
                <a:sym typeface="Symbol" panose="05050102010706020507" pitchFamily="18" charset="2"/>
              </a:rPr>
              <a:t>)</a:t>
            </a:r>
            <a:r>
              <a:rPr lang="en-US" altLang="en-US" sz="2400" i="1" baseline="30000" dirty="0">
                <a:sym typeface="Symbol" panose="05050102010706020507" pitchFamily="18" charset="2"/>
              </a:rPr>
              <a:t>n</a:t>
            </a:r>
            <a:r>
              <a:rPr lang="en-US" altLang="en-US" sz="2400" baseline="30000" dirty="0">
                <a:sym typeface="Symbol" panose="05050102010706020507" pitchFamily="18" charset="2"/>
              </a:rPr>
              <a:t> +1 </a:t>
            </a:r>
            <a:r>
              <a:rPr lang="en-US" altLang="en-US" sz="2400" dirty="0">
                <a:sym typeface="Symbol" panose="05050102010706020507" pitchFamily="18" charset="2"/>
              </a:rPr>
              <a:t></a:t>
            </a:r>
            <a:r>
              <a:rPr lang="en-US" altLang="en-US" sz="2400" baseline="-25000" dirty="0">
                <a:sym typeface="Symbol" panose="05050102010706020507" pitchFamily="18" charset="2"/>
              </a:rPr>
              <a:t>0</a:t>
            </a:r>
            <a:br>
              <a:rPr lang="en-US" altLang="en-US" sz="2400" baseline="-25000" dirty="0">
                <a:sym typeface="Symbol" panose="05050102010706020507" pitchFamily="18" charset="2"/>
              </a:rPr>
            </a:br>
            <a:endParaRPr lang="en-US" altLang="en-US" sz="2400" baseline="-25000" dirty="0">
              <a:sym typeface="Symbol" panose="05050102010706020507" pitchFamily="18" charset="2"/>
            </a:endParaRPr>
          </a:p>
          <a:p>
            <a:pPr>
              <a:lnSpc>
                <a:spcPct val="90000"/>
              </a:lnSpc>
            </a:pPr>
            <a:r>
              <a:rPr lang="en-US" altLang="en-US" sz="2400" dirty="0">
                <a:sym typeface="Symbol" panose="05050102010706020507" pitchFamily="18" charset="2"/>
              </a:rPr>
              <a:t>Since both  and (1 - ) are less than or equal to 1, each successive term has less weight than its predecessor</a:t>
            </a:r>
          </a:p>
          <a:p>
            <a:pPr>
              <a:lnSpc>
                <a:spcPct val="90000"/>
              </a:lnSpc>
            </a:pPr>
            <a:endParaRPr lang="en-US" altLang="en-US" sz="2400" dirty="0"/>
          </a:p>
          <a:p>
            <a:pPr>
              <a:lnSpc>
                <a:spcPct val="90000"/>
              </a:lnSpc>
            </a:pPr>
            <a:r>
              <a:rPr lang="en-US" altLang="en-US" sz="2400" dirty="0"/>
              <a:t>Commonly, if </a:t>
            </a:r>
            <a:r>
              <a:rPr lang="en-US" altLang="en-US" sz="2400" dirty="0">
                <a:latin typeface="Lucida Grande" pitchFamily="-84" charset="0"/>
              </a:rPr>
              <a:t>α is  </a:t>
            </a:r>
            <a:r>
              <a:rPr lang="en-US" altLang="en-US" sz="2400" dirty="0"/>
              <a:t>set to ½, so recent history and past history are equally weighted.</a:t>
            </a:r>
          </a:p>
          <a:p>
            <a:pPr marL="488950" lvl="1" indent="-488950">
              <a:lnSpc>
                <a:spcPct val="90000"/>
              </a:lnSpc>
              <a:buClr>
                <a:srgbClr val="993300"/>
              </a:buClr>
              <a:buSzPct val="90000"/>
              <a:buFont typeface="Monotype Sorts" charset="2"/>
              <a:buChar char="n"/>
            </a:pPr>
            <a:r>
              <a:rPr lang="en-US" altLang="en-US" sz="2400" dirty="0"/>
              <a:t>Next slide figure shows an exponential average with </a:t>
            </a:r>
            <a:r>
              <a:rPr lang="en-US" altLang="en-US" sz="2400" dirty="0">
                <a:sym typeface="Symbol" pitchFamily="18" charset="2"/>
              </a:rPr>
              <a:t> =.5 and </a:t>
            </a:r>
            <a:r>
              <a:rPr lang="en-US" altLang="en-US" sz="2400" baseline="-25000" dirty="0">
                <a:sym typeface="Symbol" pitchFamily="18" charset="2"/>
              </a:rPr>
              <a:t>o</a:t>
            </a:r>
            <a:r>
              <a:rPr lang="en-US" altLang="en-US" sz="2400" dirty="0">
                <a:sym typeface="Symbol" pitchFamily="18" charset="2"/>
              </a:rPr>
              <a:t>= 10</a:t>
            </a:r>
            <a:endParaRPr lang="en-US" altLang="en-US" sz="2400" baseline="-25000" dirty="0">
              <a:sym typeface="Symbol" pitchFamily="18" charset="2"/>
            </a:endParaRPr>
          </a:p>
          <a:p>
            <a:pPr>
              <a:lnSpc>
                <a:spcPct val="90000"/>
              </a:lnSpc>
            </a:pPr>
            <a:endParaRPr lang="en-US" altLang="en-US" sz="2400" dirty="0">
              <a:sym typeface="Symbol" pitchFamily="18" charset="2"/>
            </a:endParaRPr>
          </a:p>
          <a:p>
            <a:pPr>
              <a:lnSpc>
                <a:spcPct val="90000"/>
              </a:lnSpc>
            </a:pPr>
            <a:endParaRPr lang="en-US" altLang="en-US" sz="2400" dirty="0"/>
          </a:p>
          <a:p>
            <a:pPr>
              <a:lnSpc>
                <a:spcPct val="90000"/>
              </a:lnSpc>
            </a:pPr>
            <a:endParaRPr lang="en-US" altLang="en-US" sz="2400" dirty="0">
              <a:sym typeface="Symbol" pitchFamily="18" charset="2"/>
            </a:endParaRPr>
          </a:p>
          <a:p>
            <a:pPr>
              <a:lnSpc>
                <a:spcPct val="90000"/>
              </a:lnSpc>
              <a:buFont typeface="Monotype Sorts" pitchFamily="-84" charset="2"/>
              <a:buNone/>
            </a:pPr>
            <a:endParaRPr lang="en-US" altLang="en-US" sz="2400" dirty="0">
              <a:sym typeface="Symbol" pitchFamily="18" charset="2"/>
            </a:endParaRPr>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0934D804-39F5-4C5F-BF89-2B8E17864DA0}"/>
                  </a:ext>
                </a:extLst>
              </p14:cNvPr>
              <p14:cNvContentPartPr/>
              <p14:nvPr/>
            </p14:nvContentPartPr>
            <p14:xfrm>
              <a:off x="2128856" y="1404268"/>
              <a:ext cx="360" cy="1440"/>
            </p14:xfrm>
          </p:contentPart>
        </mc:Choice>
        <mc:Fallback xmlns="">
          <p:pic>
            <p:nvPicPr>
              <p:cNvPr id="37" name="Ink 36">
                <a:extLst>
                  <a:ext uri="{FF2B5EF4-FFF2-40B4-BE49-F238E27FC236}">
                    <a16:creationId xmlns:a16="http://schemas.microsoft.com/office/drawing/2014/main" id="{0934D804-39F5-4C5F-BF89-2B8E17864DA0}"/>
                  </a:ext>
                </a:extLst>
              </p:cNvPr>
              <p:cNvPicPr/>
              <p:nvPr/>
            </p:nvPicPr>
            <p:blipFill>
              <a:blip r:embed="rId4"/>
              <a:stretch>
                <a:fillRect/>
              </a:stretch>
            </p:blipFill>
            <p:spPr>
              <a:xfrm>
                <a:off x="2120216" y="1395268"/>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C9AD8FC8-2368-4E1A-ADA9-BAD9B9BF9DDD}"/>
                  </a:ext>
                </a:extLst>
              </p14:cNvPr>
              <p14:cNvContentPartPr/>
              <p14:nvPr/>
            </p14:nvContentPartPr>
            <p14:xfrm>
              <a:off x="-1484464" y="1584268"/>
              <a:ext cx="35640" cy="6480"/>
            </p14:xfrm>
          </p:contentPart>
        </mc:Choice>
        <mc:Fallback xmlns="">
          <p:pic>
            <p:nvPicPr>
              <p:cNvPr id="40" name="Ink 39">
                <a:extLst>
                  <a:ext uri="{FF2B5EF4-FFF2-40B4-BE49-F238E27FC236}">
                    <a16:creationId xmlns:a16="http://schemas.microsoft.com/office/drawing/2014/main" id="{C9AD8FC8-2368-4E1A-ADA9-BAD9B9BF9DDD}"/>
                  </a:ext>
                </a:extLst>
              </p:cNvPr>
              <p:cNvPicPr/>
              <p:nvPr/>
            </p:nvPicPr>
            <p:blipFill>
              <a:blip r:embed="rId6"/>
              <a:stretch>
                <a:fillRect/>
              </a:stretch>
            </p:blipFill>
            <p:spPr>
              <a:xfrm>
                <a:off x="-1493464" y="1575268"/>
                <a:ext cx="532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7A30C3AE-5AFF-4E86-B55D-B3B740C55027}"/>
                  </a:ext>
                </a:extLst>
              </p14:cNvPr>
              <p14:cNvContentPartPr/>
              <p14:nvPr/>
            </p14:nvContentPartPr>
            <p14:xfrm>
              <a:off x="-1255864" y="1200868"/>
              <a:ext cx="13680" cy="12240"/>
            </p14:xfrm>
          </p:contentPart>
        </mc:Choice>
        <mc:Fallback xmlns="">
          <p:pic>
            <p:nvPicPr>
              <p:cNvPr id="41" name="Ink 40">
                <a:extLst>
                  <a:ext uri="{FF2B5EF4-FFF2-40B4-BE49-F238E27FC236}">
                    <a16:creationId xmlns:a16="http://schemas.microsoft.com/office/drawing/2014/main" id="{7A30C3AE-5AFF-4E86-B55D-B3B740C55027}"/>
                  </a:ext>
                </a:extLst>
              </p:cNvPr>
              <p:cNvPicPr/>
              <p:nvPr/>
            </p:nvPicPr>
            <p:blipFill>
              <a:blip r:embed="rId8"/>
              <a:stretch>
                <a:fillRect/>
              </a:stretch>
            </p:blipFill>
            <p:spPr>
              <a:xfrm>
                <a:off x="-1264864" y="1191868"/>
                <a:ext cx="313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2" name="Ink 61">
                <a:extLst>
                  <a:ext uri="{FF2B5EF4-FFF2-40B4-BE49-F238E27FC236}">
                    <a16:creationId xmlns:a16="http://schemas.microsoft.com/office/drawing/2014/main" id="{85DA7D7B-9050-4D68-BCFB-44C710579F52}"/>
                  </a:ext>
                </a:extLst>
              </p14:cNvPr>
              <p14:cNvContentPartPr/>
              <p14:nvPr/>
            </p14:nvContentPartPr>
            <p14:xfrm>
              <a:off x="3380576" y="2473468"/>
              <a:ext cx="37080" cy="2880"/>
            </p14:xfrm>
          </p:contentPart>
        </mc:Choice>
        <mc:Fallback xmlns="">
          <p:pic>
            <p:nvPicPr>
              <p:cNvPr id="62" name="Ink 61">
                <a:extLst>
                  <a:ext uri="{FF2B5EF4-FFF2-40B4-BE49-F238E27FC236}">
                    <a16:creationId xmlns:a16="http://schemas.microsoft.com/office/drawing/2014/main" id="{85DA7D7B-9050-4D68-BCFB-44C710579F52}"/>
                  </a:ext>
                </a:extLst>
              </p:cNvPr>
              <p:cNvPicPr/>
              <p:nvPr/>
            </p:nvPicPr>
            <p:blipFill>
              <a:blip r:embed="rId27"/>
              <a:stretch>
                <a:fillRect/>
              </a:stretch>
            </p:blipFill>
            <p:spPr>
              <a:xfrm>
                <a:off x="3371576" y="2464828"/>
                <a:ext cx="547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3" name="Ink 62">
                <a:extLst>
                  <a:ext uri="{FF2B5EF4-FFF2-40B4-BE49-F238E27FC236}">
                    <a16:creationId xmlns:a16="http://schemas.microsoft.com/office/drawing/2014/main" id="{15DB34B2-FC4F-4A3A-80EE-2C4AC3B5ACC5}"/>
                  </a:ext>
                </a:extLst>
              </p14:cNvPr>
              <p14:cNvContentPartPr/>
              <p14:nvPr/>
            </p14:nvContentPartPr>
            <p14:xfrm>
              <a:off x="4919936" y="2490028"/>
              <a:ext cx="50040" cy="360"/>
            </p14:xfrm>
          </p:contentPart>
        </mc:Choice>
        <mc:Fallback xmlns="">
          <p:pic>
            <p:nvPicPr>
              <p:cNvPr id="63" name="Ink 62">
                <a:extLst>
                  <a:ext uri="{FF2B5EF4-FFF2-40B4-BE49-F238E27FC236}">
                    <a16:creationId xmlns:a16="http://schemas.microsoft.com/office/drawing/2014/main" id="{15DB34B2-FC4F-4A3A-80EE-2C4AC3B5ACC5}"/>
                  </a:ext>
                </a:extLst>
              </p:cNvPr>
              <p:cNvPicPr/>
              <p:nvPr/>
            </p:nvPicPr>
            <p:blipFill>
              <a:blip r:embed="rId29"/>
              <a:stretch>
                <a:fillRect/>
              </a:stretch>
            </p:blipFill>
            <p:spPr>
              <a:xfrm>
                <a:off x="4910936" y="2481388"/>
                <a:ext cx="67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438" name="Ink 18437">
                <a:extLst>
                  <a:ext uri="{FF2B5EF4-FFF2-40B4-BE49-F238E27FC236}">
                    <a16:creationId xmlns:a16="http://schemas.microsoft.com/office/drawing/2014/main" id="{C230B20B-1305-407F-9C9F-33DFA7B63E18}"/>
                  </a:ext>
                </a:extLst>
              </p14:cNvPr>
              <p14:cNvContentPartPr/>
              <p14:nvPr/>
            </p14:nvContentPartPr>
            <p14:xfrm>
              <a:off x="1897376" y="2773708"/>
              <a:ext cx="39600" cy="8640"/>
            </p14:xfrm>
          </p:contentPart>
        </mc:Choice>
        <mc:Fallback xmlns="">
          <p:pic>
            <p:nvPicPr>
              <p:cNvPr id="18438" name="Ink 18437">
                <a:extLst>
                  <a:ext uri="{FF2B5EF4-FFF2-40B4-BE49-F238E27FC236}">
                    <a16:creationId xmlns:a16="http://schemas.microsoft.com/office/drawing/2014/main" id="{C230B20B-1305-407F-9C9F-33DFA7B63E18}"/>
                  </a:ext>
                </a:extLst>
              </p:cNvPr>
              <p:cNvPicPr/>
              <p:nvPr/>
            </p:nvPicPr>
            <p:blipFill>
              <a:blip r:embed="rId33"/>
              <a:stretch>
                <a:fillRect/>
              </a:stretch>
            </p:blipFill>
            <p:spPr>
              <a:xfrm>
                <a:off x="1888736" y="2764708"/>
                <a:ext cx="572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A412194B-4495-4C18-91EB-9357CBA7F045}"/>
                  </a:ext>
                </a:extLst>
              </p14:cNvPr>
              <p14:cNvContentPartPr/>
              <p14:nvPr/>
            </p14:nvContentPartPr>
            <p14:xfrm>
              <a:off x="11300576" y="1875868"/>
              <a:ext cx="6840" cy="1440"/>
            </p14:xfrm>
          </p:contentPart>
        </mc:Choice>
        <mc:Fallback xmlns="">
          <p:pic>
            <p:nvPicPr>
              <p:cNvPr id="49" name="Ink 48">
                <a:extLst>
                  <a:ext uri="{FF2B5EF4-FFF2-40B4-BE49-F238E27FC236}">
                    <a16:creationId xmlns:a16="http://schemas.microsoft.com/office/drawing/2014/main" id="{A412194B-4495-4C18-91EB-9357CBA7F045}"/>
                  </a:ext>
                </a:extLst>
              </p:cNvPr>
              <p:cNvPicPr/>
              <p:nvPr/>
            </p:nvPicPr>
            <p:blipFill>
              <a:blip r:embed="rId23"/>
              <a:stretch>
                <a:fillRect/>
              </a:stretch>
            </p:blipFill>
            <p:spPr>
              <a:xfrm>
                <a:off x="11291936" y="1867228"/>
                <a:ext cx="244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0" name="Ink 49">
                <a:extLst>
                  <a:ext uri="{FF2B5EF4-FFF2-40B4-BE49-F238E27FC236}">
                    <a16:creationId xmlns:a16="http://schemas.microsoft.com/office/drawing/2014/main" id="{C95F4A6D-5FD9-4850-B0DE-1133504BA8EC}"/>
                  </a:ext>
                </a:extLst>
              </p14:cNvPr>
              <p14:cNvContentPartPr/>
              <p14:nvPr/>
            </p14:nvContentPartPr>
            <p14:xfrm>
              <a:off x="11180336" y="1950028"/>
              <a:ext cx="10800" cy="7560"/>
            </p14:xfrm>
          </p:contentPart>
        </mc:Choice>
        <mc:Fallback xmlns="">
          <p:pic>
            <p:nvPicPr>
              <p:cNvPr id="50" name="Ink 49">
                <a:extLst>
                  <a:ext uri="{FF2B5EF4-FFF2-40B4-BE49-F238E27FC236}">
                    <a16:creationId xmlns:a16="http://schemas.microsoft.com/office/drawing/2014/main" id="{C95F4A6D-5FD9-4850-B0DE-1133504BA8EC}"/>
                  </a:ext>
                </a:extLst>
              </p:cNvPr>
              <p:cNvPicPr/>
              <p:nvPr/>
            </p:nvPicPr>
            <p:blipFill>
              <a:blip r:embed="rId91"/>
              <a:stretch>
                <a:fillRect/>
              </a:stretch>
            </p:blipFill>
            <p:spPr>
              <a:xfrm>
                <a:off x="11171696" y="1941388"/>
                <a:ext cx="28440" cy="25200"/>
              </a:xfrm>
              <a:prstGeom prst="rect">
                <a:avLst/>
              </a:prstGeom>
            </p:spPr>
          </p:pic>
        </mc:Fallback>
      </mc:AlternateContent>
    </p:spTree>
    <p:extLst>
      <p:ext uri="{BB962C8B-B14F-4D97-AF65-F5344CB8AC3E}">
        <p14:creationId xmlns:p14="http://schemas.microsoft.com/office/powerpoint/2010/main" val="1645193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26370" y="-23283"/>
            <a:ext cx="12334875" cy="903817"/>
          </a:xfrm>
        </p:spPr>
        <p:txBody>
          <a:bodyPr/>
          <a:lstStyle/>
          <a:p>
            <a:pPr eaLnBrk="1" hangingPunct="1"/>
            <a:r>
              <a:rPr lang="en-US" altLang="en-US" sz="3400"/>
              <a:t>Prediction of the Length of the Next CPU Burst</a:t>
            </a:r>
          </a:p>
        </p:txBody>
      </p:sp>
      <p:pic>
        <p:nvPicPr>
          <p:cNvPr id="17411" name="Picture 1" descr="6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2251" y="1710268"/>
            <a:ext cx="8081963" cy="584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17709" name="Ink 17708">
                <a:extLst>
                  <a:ext uri="{FF2B5EF4-FFF2-40B4-BE49-F238E27FC236}">
                    <a16:creationId xmlns:a16="http://schemas.microsoft.com/office/drawing/2014/main" id="{0B5783CD-5085-4F7D-B80A-D6966ADA608C}"/>
                  </a:ext>
                </a:extLst>
              </p14:cNvPr>
              <p14:cNvContentPartPr/>
              <p14:nvPr/>
            </p14:nvContentPartPr>
            <p14:xfrm>
              <a:off x="11416764" y="7500508"/>
              <a:ext cx="1800" cy="1440"/>
            </p14:xfrm>
          </p:contentPart>
        </mc:Choice>
        <mc:Fallback xmlns="">
          <p:pic>
            <p:nvPicPr>
              <p:cNvPr id="17709" name="Ink 17708">
                <a:extLst>
                  <a:ext uri="{FF2B5EF4-FFF2-40B4-BE49-F238E27FC236}">
                    <a16:creationId xmlns:a16="http://schemas.microsoft.com/office/drawing/2014/main" id="{0B5783CD-5085-4F7D-B80A-D6966ADA608C}"/>
                  </a:ext>
                </a:extLst>
              </p:cNvPr>
              <p:cNvPicPr/>
              <p:nvPr/>
            </p:nvPicPr>
            <p:blipFill>
              <a:blip r:embed="rId597"/>
              <a:stretch>
                <a:fillRect/>
              </a:stretch>
            </p:blipFill>
            <p:spPr>
              <a:xfrm>
                <a:off x="11407764" y="7491508"/>
                <a:ext cx="19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98">
            <p14:nvContentPartPr>
              <p14:cNvPr id="17712" name="Ink 17711">
                <a:extLst>
                  <a:ext uri="{FF2B5EF4-FFF2-40B4-BE49-F238E27FC236}">
                    <a16:creationId xmlns:a16="http://schemas.microsoft.com/office/drawing/2014/main" id="{65BBD0E6-CB29-42D8-8263-4D55E9D289F5}"/>
                  </a:ext>
                </a:extLst>
              </p14:cNvPr>
              <p14:cNvContentPartPr/>
              <p14:nvPr/>
            </p14:nvContentPartPr>
            <p14:xfrm>
              <a:off x="11097444" y="7340308"/>
              <a:ext cx="2880" cy="3960"/>
            </p14:xfrm>
          </p:contentPart>
        </mc:Choice>
        <mc:Fallback xmlns="">
          <p:pic>
            <p:nvPicPr>
              <p:cNvPr id="17712" name="Ink 17711">
                <a:extLst>
                  <a:ext uri="{FF2B5EF4-FFF2-40B4-BE49-F238E27FC236}">
                    <a16:creationId xmlns:a16="http://schemas.microsoft.com/office/drawing/2014/main" id="{65BBD0E6-CB29-42D8-8263-4D55E9D289F5}"/>
                  </a:ext>
                </a:extLst>
              </p:cNvPr>
              <p:cNvPicPr/>
              <p:nvPr/>
            </p:nvPicPr>
            <p:blipFill>
              <a:blip r:embed="rId603"/>
              <a:stretch>
                <a:fillRect/>
              </a:stretch>
            </p:blipFill>
            <p:spPr>
              <a:xfrm>
                <a:off x="11088804" y="7331668"/>
                <a:ext cx="20520" cy="21600"/>
              </a:xfrm>
              <a:prstGeom prst="rect">
                <a:avLst/>
              </a:prstGeom>
            </p:spPr>
          </p:pic>
        </mc:Fallback>
      </mc:AlternateContent>
    </p:spTree>
    <p:extLst>
      <p:ext uri="{BB962C8B-B14F-4D97-AF65-F5344CB8AC3E}">
        <p14:creationId xmlns:p14="http://schemas.microsoft.com/office/powerpoint/2010/main" val="3231941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46213" y="369888"/>
            <a:ext cx="11583987" cy="768350"/>
          </a:xfrm>
        </p:spPr>
        <p:txBody>
          <a:bodyPr/>
          <a:lstStyle/>
          <a:p>
            <a:pPr eaLnBrk="1" hangingPunct="1"/>
            <a:r>
              <a:rPr lang="en-US"/>
              <a:t>Priority Scheduling</a:t>
            </a:r>
          </a:p>
        </p:txBody>
      </p:sp>
      <p:sp>
        <p:nvSpPr>
          <p:cNvPr id="52227" name="Rectangle 3"/>
          <p:cNvSpPr>
            <a:spLocks noGrp="1" noChangeArrowheads="1"/>
          </p:cNvSpPr>
          <p:nvPr>
            <p:ph type="body" idx="1"/>
          </p:nvPr>
        </p:nvSpPr>
        <p:spPr>
          <a:xfrm>
            <a:off x="1209674" y="1644650"/>
            <a:ext cx="11820526" cy="6915690"/>
          </a:xfrm>
        </p:spPr>
        <p:txBody>
          <a:bodyPr/>
          <a:lstStyle/>
          <a:p>
            <a:r>
              <a:rPr lang="en-US" sz="2400" dirty="0"/>
              <a:t>A priority number (integer) is associated with each process</a:t>
            </a:r>
          </a:p>
          <a:p>
            <a:r>
              <a:rPr lang="en-US" sz="2400" dirty="0"/>
              <a:t>The CPU is allocated to the process with the highest priority (smallest integer </a:t>
            </a:r>
            <a:r>
              <a:rPr lang="en-US" sz="2400" dirty="0">
                <a:sym typeface="Symbol" charset="2"/>
              </a:rPr>
              <a:t> highest priority)</a:t>
            </a:r>
          </a:p>
          <a:p>
            <a:r>
              <a:rPr lang="en-US" sz="2400" dirty="0">
                <a:sym typeface="Symbol" charset="2"/>
              </a:rPr>
              <a:t>Priority scheduling can be either </a:t>
            </a:r>
            <a:r>
              <a:rPr lang="en-US" sz="2400" dirty="0"/>
              <a:t>Preemptive or Non-preemptive</a:t>
            </a:r>
          </a:p>
          <a:p>
            <a:r>
              <a:rPr lang="en-US" sz="2400" dirty="0"/>
              <a:t>Equal-priority processes are schedule in FCFS order.</a:t>
            </a:r>
          </a:p>
          <a:p>
            <a:r>
              <a:rPr lang="en-US" sz="2400" dirty="0"/>
              <a:t>A preemptive priority scheduling algorithm will  preempt the CPU if the priority of the newly arrived process is higher than the priority of the currently running process.</a:t>
            </a:r>
          </a:p>
          <a:p>
            <a:r>
              <a:rPr lang="en-US" sz="2400" dirty="0"/>
              <a:t>SJF is priority scheduling where priority is the inverse of predicted next CPU burst time</a:t>
            </a:r>
          </a:p>
          <a:p>
            <a:endParaRPr lang="en-US" sz="2400" dirty="0"/>
          </a:p>
          <a:p>
            <a:r>
              <a:rPr lang="en-US" sz="2400" dirty="0">
                <a:solidFill>
                  <a:srgbClr val="CC6600"/>
                </a:solidFill>
              </a:rPr>
              <a:t>Problem </a:t>
            </a:r>
            <a:r>
              <a:rPr lang="en-US" sz="2400" dirty="0">
                <a:solidFill>
                  <a:srgbClr val="CC6600"/>
                </a:solidFill>
                <a:sym typeface="Symbol" charset="2"/>
              </a:rPr>
              <a:t> </a:t>
            </a:r>
            <a:r>
              <a:rPr lang="en-US" sz="2400" b="1" dirty="0">
                <a:solidFill>
                  <a:srgbClr val="CC6600"/>
                </a:solidFill>
                <a:sym typeface="Symbol" charset="2"/>
              </a:rPr>
              <a:t>Starvation </a:t>
            </a:r>
            <a:r>
              <a:rPr lang="en-US" sz="2400" dirty="0">
                <a:solidFill>
                  <a:srgbClr val="CC6600"/>
                </a:solidFill>
                <a:sym typeface="Symbol" charset="2"/>
              </a:rPr>
              <a:t>– low priority processes may never execute</a:t>
            </a:r>
          </a:p>
          <a:p>
            <a:endParaRPr lang="en-US" sz="2400" dirty="0">
              <a:sym typeface="Symbol" charset="2"/>
            </a:endParaRPr>
          </a:p>
          <a:p>
            <a:r>
              <a:rPr lang="en-US" sz="2400" dirty="0">
                <a:solidFill>
                  <a:srgbClr val="CC6600"/>
                </a:solidFill>
                <a:sym typeface="Symbol" charset="2"/>
              </a:rPr>
              <a:t>Solution  </a:t>
            </a:r>
            <a:r>
              <a:rPr lang="en-US" sz="2400" b="1" dirty="0">
                <a:solidFill>
                  <a:srgbClr val="CC6600"/>
                </a:solidFill>
                <a:sym typeface="Symbol" charset="2"/>
              </a:rPr>
              <a:t>Aging </a:t>
            </a:r>
            <a:r>
              <a:rPr lang="en-US" sz="2400" dirty="0">
                <a:solidFill>
                  <a:srgbClr val="CC6600"/>
                </a:solidFill>
                <a:sym typeface="Symbol" charset="2"/>
              </a:rPr>
              <a:t>– as time progresses increase the priority of the process that wait in the system for a long time.</a:t>
            </a:r>
          </a:p>
          <a:p>
            <a:pPr>
              <a:buFont typeface="Monotype Sorts" charset="2"/>
              <a:buNone/>
            </a:pPr>
            <a:endParaRPr lang="en-US" sz="2400" dirty="0">
              <a:sym typeface="Symbol" charset="2"/>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300BCC0-D89A-474A-9EA4-B75297D8CA21}"/>
                  </a:ext>
                </a:extLst>
              </p14:cNvPr>
              <p14:cNvContentPartPr/>
              <p14:nvPr/>
            </p14:nvContentPartPr>
            <p14:xfrm>
              <a:off x="3003598" y="6861167"/>
              <a:ext cx="259920" cy="16200"/>
            </p14:xfrm>
          </p:contentPart>
        </mc:Choice>
        <mc:Fallback xmlns="">
          <p:pic>
            <p:nvPicPr>
              <p:cNvPr id="2" name="Ink 1">
                <a:extLst>
                  <a:ext uri="{FF2B5EF4-FFF2-40B4-BE49-F238E27FC236}">
                    <a16:creationId xmlns:a16="http://schemas.microsoft.com/office/drawing/2014/main" id="{2300BCC0-D89A-474A-9EA4-B75297D8CA21}"/>
                  </a:ext>
                </a:extLst>
              </p:cNvPr>
              <p:cNvPicPr/>
              <p:nvPr/>
            </p:nvPicPr>
            <p:blipFill>
              <a:blip r:embed="rId4"/>
              <a:stretch>
                <a:fillRect/>
              </a:stretch>
            </p:blipFill>
            <p:spPr>
              <a:xfrm>
                <a:off x="2994598" y="6852527"/>
                <a:ext cx="2775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3E3630C-4A6F-4011-A543-9B70A453B842}"/>
                  </a:ext>
                </a:extLst>
              </p14:cNvPr>
              <p14:cNvContentPartPr/>
              <p14:nvPr/>
            </p14:nvContentPartPr>
            <p14:xfrm>
              <a:off x="7865758" y="7054127"/>
              <a:ext cx="54360" cy="18360"/>
            </p14:xfrm>
          </p:contentPart>
        </mc:Choice>
        <mc:Fallback xmlns="">
          <p:pic>
            <p:nvPicPr>
              <p:cNvPr id="4" name="Ink 3">
                <a:extLst>
                  <a:ext uri="{FF2B5EF4-FFF2-40B4-BE49-F238E27FC236}">
                    <a16:creationId xmlns:a16="http://schemas.microsoft.com/office/drawing/2014/main" id="{E3E3630C-4A6F-4011-A543-9B70A453B842}"/>
                  </a:ext>
                </a:extLst>
              </p:cNvPr>
              <p:cNvPicPr/>
              <p:nvPr/>
            </p:nvPicPr>
            <p:blipFill>
              <a:blip r:embed="rId8"/>
              <a:stretch>
                <a:fillRect/>
              </a:stretch>
            </p:blipFill>
            <p:spPr>
              <a:xfrm>
                <a:off x="7856758" y="7045487"/>
                <a:ext cx="72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985B8289-6406-49B2-AEB3-11C4BA8F10A9}"/>
                  </a:ext>
                </a:extLst>
              </p14:cNvPr>
              <p14:cNvContentPartPr/>
              <p14:nvPr/>
            </p14:nvContentPartPr>
            <p14:xfrm>
              <a:off x="8354278" y="7031807"/>
              <a:ext cx="33480" cy="20520"/>
            </p14:xfrm>
          </p:contentPart>
        </mc:Choice>
        <mc:Fallback xmlns="">
          <p:pic>
            <p:nvPicPr>
              <p:cNvPr id="5" name="Ink 4">
                <a:extLst>
                  <a:ext uri="{FF2B5EF4-FFF2-40B4-BE49-F238E27FC236}">
                    <a16:creationId xmlns:a16="http://schemas.microsoft.com/office/drawing/2014/main" id="{985B8289-6406-49B2-AEB3-11C4BA8F10A9}"/>
                  </a:ext>
                </a:extLst>
              </p:cNvPr>
              <p:cNvPicPr/>
              <p:nvPr/>
            </p:nvPicPr>
            <p:blipFill>
              <a:blip r:embed="rId10"/>
              <a:stretch>
                <a:fillRect/>
              </a:stretch>
            </p:blipFill>
            <p:spPr>
              <a:xfrm>
                <a:off x="8345278" y="7022807"/>
                <a:ext cx="511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C4154C2D-F665-4486-B58B-4FB1CAF1F673}"/>
                  </a:ext>
                </a:extLst>
              </p14:cNvPr>
              <p14:cNvContentPartPr/>
              <p14:nvPr/>
            </p14:nvContentPartPr>
            <p14:xfrm>
              <a:off x="9557758" y="7065647"/>
              <a:ext cx="140760" cy="19440"/>
            </p14:xfrm>
          </p:contentPart>
        </mc:Choice>
        <mc:Fallback xmlns="">
          <p:pic>
            <p:nvPicPr>
              <p:cNvPr id="6" name="Ink 5">
                <a:extLst>
                  <a:ext uri="{FF2B5EF4-FFF2-40B4-BE49-F238E27FC236}">
                    <a16:creationId xmlns:a16="http://schemas.microsoft.com/office/drawing/2014/main" id="{C4154C2D-F665-4486-B58B-4FB1CAF1F673}"/>
                  </a:ext>
                </a:extLst>
              </p:cNvPr>
              <p:cNvPicPr/>
              <p:nvPr/>
            </p:nvPicPr>
            <p:blipFill>
              <a:blip r:embed="rId12"/>
              <a:stretch>
                <a:fillRect/>
              </a:stretch>
            </p:blipFill>
            <p:spPr>
              <a:xfrm>
                <a:off x="9549118" y="7056647"/>
                <a:ext cx="158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902E48C9-30D0-4CA1-AAE6-E5C5319D892F}"/>
                  </a:ext>
                </a:extLst>
              </p14:cNvPr>
              <p14:cNvContentPartPr/>
              <p14:nvPr/>
            </p14:nvContentPartPr>
            <p14:xfrm>
              <a:off x="11005678" y="6985367"/>
              <a:ext cx="29160" cy="9360"/>
            </p14:xfrm>
          </p:contentPart>
        </mc:Choice>
        <mc:Fallback xmlns="">
          <p:pic>
            <p:nvPicPr>
              <p:cNvPr id="7" name="Ink 6">
                <a:extLst>
                  <a:ext uri="{FF2B5EF4-FFF2-40B4-BE49-F238E27FC236}">
                    <a16:creationId xmlns:a16="http://schemas.microsoft.com/office/drawing/2014/main" id="{902E48C9-30D0-4CA1-AAE6-E5C5319D892F}"/>
                  </a:ext>
                </a:extLst>
              </p:cNvPr>
              <p:cNvPicPr/>
              <p:nvPr/>
            </p:nvPicPr>
            <p:blipFill>
              <a:blip r:embed="rId14"/>
              <a:stretch>
                <a:fillRect/>
              </a:stretch>
            </p:blipFill>
            <p:spPr>
              <a:xfrm>
                <a:off x="10996678" y="6976367"/>
                <a:ext cx="468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BC737236-E06C-45D9-89B2-E0CBA1A9B02D}"/>
                  </a:ext>
                </a:extLst>
              </p14:cNvPr>
              <p14:cNvContentPartPr/>
              <p14:nvPr/>
            </p14:nvContentPartPr>
            <p14:xfrm>
              <a:off x="2468998" y="7917407"/>
              <a:ext cx="23040" cy="36360"/>
            </p14:xfrm>
          </p:contentPart>
        </mc:Choice>
        <mc:Fallback xmlns="">
          <p:pic>
            <p:nvPicPr>
              <p:cNvPr id="11" name="Ink 10">
                <a:extLst>
                  <a:ext uri="{FF2B5EF4-FFF2-40B4-BE49-F238E27FC236}">
                    <a16:creationId xmlns:a16="http://schemas.microsoft.com/office/drawing/2014/main" id="{BC737236-E06C-45D9-89B2-E0CBA1A9B02D}"/>
                  </a:ext>
                </a:extLst>
              </p:cNvPr>
              <p:cNvPicPr/>
              <p:nvPr/>
            </p:nvPicPr>
            <p:blipFill>
              <a:blip r:embed="rId16"/>
              <a:stretch>
                <a:fillRect/>
              </a:stretch>
            </p:blipFill>
            <p:spPr>
              <a:xfrm>
                <a:off x="2460358" y="7908767"/>
                <a:ext cx="406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A26FDE21-69ED-475D-B312-E84D897BB470}"/>
                  </a:ext>
                </a:extLst>
              </p14:cNvPr>
              <p14:cNvContentPartPr/>
              <p14:nvPr/>
            </p14:nvContentPartPr>
            <p14:xfrm>
              <a:off x="3347398" y="7898687"/>
              <a:ext cx="709200" cy="40680"/>
            </p14:xfrm>
          </p:contentPart>
        </mc:Choice>
        <mc:Fallback xmlns="">
          <p:pic>
            <p:nvPicPr>
              <p:cNvPr id="21" name="Ink 20">
                <a:extLst>
                  <a:ext uri="{FF2B5EF4-FFF2-40B4-BE49-F238E27FC236}">
                    <a16:creationId xmlns:a16="http://schemas.microsoft.com/office/drawing/2014/main" id="{A26FDE21-69ED-475D-B312-E84D897BB470}"/>
                  </a:ext>
                </a:extLst>
              </p:cNvPr>
              <p:cNvPicPr/>
              <p:nvPr/>
            </p:nvPicPr>
            <p:blipFill>
              <a:blip r:embed="rId18"/>
              <a:stretch>
                <a:fillRect/>
              </a:stretch>
            </p:blipFill>
            <p:spPr>
              <a:xfrm>
                <a:off x="3338398" y="7889766"/>
                <a:ext cx="726840" cy="58165"/>
              </a:xfrm>
              <a:prstGeom prst="rect">
                <a:avLst/>
              </a:prstGeom>
            </p:spPr>
          </p:pic>
        </mc:Fallback>
      </mc:AlternateContent>
      <p:grpSp>
        <p:nvGrpSpPr>
          <p:cNvPr id="19" name="Group 18">
            <a:extLst>
              <a:ext uri="{FF2B5EF4-FFF2-40B4-BE49-F238E27FC236}">
                <a16:creationId xmlns:a16="http://schemas.microsoft.com/office/drawing/2014/main" id="{C7675E24-6018-4C24-8773-6013A467DB75}"/>
              </a:ext>
            </a:extLst>
          </p:cNvPr>
          <p:cNvGrpSpPr/>
          <p:nvPr/>
        </p:nvGrpSpPr>
        <p:grpSpPr>
          <a:xfrm>
            <a:off x="4078316" y="6707681"/>
            <a:ext cx="403920" cy="816120"/>
            <a:chOff x="4046158" y="6795647"/>
            <a:chExt cx="403920" cy="816120"/>
          </a:xfrm>
        </p:grpSpPr>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EBE16DF-2809-4271-A553-4F159940E488}"/>
                    </a:ext>
                  </a:extLst>
                </p14:cNvPr>
                <p14:cNvContentPartPr/>
                <p14:nvPr/>
              </p14:nvContentPartPr>
              <p14:xfrm>
                <a:off x="4046158" y="6795647"/>
                <a:ext cx="403920" cy="413640"/>
              </p14:xfrm>
            </p:contentPart>
          </mc:Choice>
          <mc:Fallback xmlns="">
            <p:pic>
              <p:nvPicPr>
                <p:cNvPr id="20" name="Ink 19">
                  <a:extLst>
                    <a:ext uri="{FF2B5EF4-FFF2-40B4-BE49-F238E27FC236}">
                      <a16:creationId xmlns:a16="http://schemas.microsoft.com/office/drawing/2014/main" id="{DEBE16DF-2809-4271-A553-4F159940E488}"/>
                    </a:ext>
                  </a:extLst>
                </p:cNvPr>
                <p:cNvPicPr/>
                <p:nvPr/>
              </p:nvPicPr>
              <p:blipFill>
                <a:blip r:embed="rId24"/>
                <a:stretch>
                  <a:fillRect/>
                </a:stretch>
              </p:blipFill>
              <p:spPr>
                <a:xfrm>
                  <a:off x="4037518" y="6786647"/>
                  <a:ext cx="42156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AF30EBE2-52E0-406B-9782-11304B99096D}"/>
                    </a:ext>
                  </a:extLst>
                </p14:cNvPr>
                <p14:cNvContentPartPr/>
                <p14:nvPr/>
              </p14:nvContentPartPr>
              <p14:xfrm>
                <a:off x="4089718" y="7567487"/>
                <a:ext cx="50400" cy="44280"/>
              </p14:xfrm>
            </p:contentPart>
          </mc:Choice>
          <mc:Fallback xmlns="">
            <p:pic>
              <p:nvPicPr>
                <p:cNvPr id="17" name="Ink 16">
                  <a:extLst>
                    <a:ext uri="{FF2B5EF4-FFF2-40B4-BE49-F238E27FC236}">
                      <a16:creationId xmlns:a16="http://schemas.microsoft.com/office/drawing/2014/main" id="{AF30EBE2-52E0-406B-9782-11304B99096D}"/>
                    </a:ext>
                  </a:extLst>
                </p:cNvPr>
                <p:cNvPicPr/>
                <p:nvPr/>
              </p:nvPicPr>
              <p:blipFill>
                <a:blip r:embed="rId32"/>
                <a:stretch>
                  <a:fillRect/>
                </a:stretch>
              </p:blipFill>
              <p:spPr>
                <a:xfrm>
                  <a:off x="4081078" y="7558847"/>
                  <a:ext cx="680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EEEFAE08-1C30-407C-9A37-86987A328F00}"/>
                    </a:ext>
                  </a:extLst>
                </p14:cNvPr>
                <p14:cNvContentPartPr/>
                <p14:nvPr/>
              </p14:nvContentPartPr>
              <p14:xfrm>
                <a:off x="4207798" y="7527167"/>
                <a:ext cx="21600" cy="37440"/>
              </p14:xfrm>
            </p:contentPart>
          </mc:Choice>
          <mc:Fallback xmlns="">
            <p:pic>
              <p:nvPicPr>
                <p:cNvPr id="18" name="Ink 17">
                  <a:extLst>
                    <a:ext uri="{FF2B5EF4-FFF2-40B4-BE49-F238E27FC236}">
                      <a16:creationId xmlns:a16="http://schemas.microsoft.com/office/drawing/2014/main" id="{EEEFAE08-1C30-407C-9A37-86987A328F00}"/>
                    </a:ext>
                  </a:extLst>
                </p:cNvPr>
                <p:cNvPicPr/>
                <p:nvPr/>
              </p:nvPicPr>
              <p:blipFill>
                <a:blip r:embed="rId34"/>
                <a:stretch>
                  <a:fillRect/>
                </a:stretch>
              </p:blipFill>
              <p:spPr>
                <a:xfrm>
                  <a:off x="4199158" y="7518167"/>
                  <a:ext cx="39240" cy="5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2B181AA8-899A-469C-A4D0-9E7A9FD1694C}"/>
                  </a:ext>
                </a:extLst>
              </p14:cNvPr>
              <p14:cNvContentPartPr/>
              <p14:nvPr/>
            </p14:nvContentPartPr>
            <p14:xfrm>
              <a:off x="11217056" y="2906548"/>
              <a:ext cx="51480" cy="13320"/>
            </p14:xfrm>
          </p:contentPart>
        </mc:Choice>
        <mc:Fallback xmlns="">
          <p:pic>
            <p:nvPicPr>
              <p:cNvPr id="27" name="Ink 26">
                <a:extLst>
                  <a:ext uri="{FF2B5EF4-FFF2-40B4-BE49-F238E27FC236}">
                    <a16:creationId xmlns:a16="http://schemas.microsoft.com/office/drawing/2014/main" id="{2B181AA8-899A-469C-A4D0-9E7A9FD1694C}"/>
                  </a:ext>
                </a:extLst>
              </p:cNvPr>
              <p:cNvPicPr/>
              <p:nvPr/>
            </p:nvPicPr>
            <p:blipFill>
              <a:blip r:embed="rId36"/>
              <a:stretch>
                <a:fillRect/>
              </a:stretch>
            </p:blipFill>
            <p:spPr>
              <a:xfrm>
                <a:off x="11208056" y="2897548"/>
                <a:ext cx="691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2274" name="Ink 52273">
                <a:extLst>
                  <a:ext uri="{FF2B5EF4-FFF2-40B4-BE49-F238E27FC236}">
                    <a16:creationId xmlns:a16="http://schemas.microsoft.com/office/drawing/2014/main" id="{CF5D8EC0-071E-45D1-883E-FE1C2FD5EF0E}"/>
                  </a:ext>
                </a:extLst>
              </p14:cNvPr>
              <p14:cNvContentPartPr/>
              <p14:nvPr/>
            </p14:nvContentPartPr>
            <p14:xfrm>
              <a:off x="16533176" y="841948"/>
              <a:ext cx="1800" cy="360"/>
            </p14:xfrm>
          </p:contentPart>
        </mc:Choice>
        <mc:Fallback xmlns="">
          <p:pic>
            <p:nvPicPr>
              <p:cNvPr id="52274" name="Ink 52273">
                <a:extLst>
                  <a:ext uri="{FF2B5EF4-FFF2-40B4-BE49-F238E27FC236}">
                    <a16:creationId xmlns:a16="http://schemas.microsoft.com/office/drawing/2014/main" id="{CF5D8EC0-071E-45D1-883E-FE1C2FD5EF0E}"/>
                  </a:ext>
                </a:extLst>
              </p:cNvPr>
              <p:cNvPicPr/>
              <p:nvPr/>
            </p:nvPicPr>
            <p:blipFill>
              <a:blip r:embed="rId38"/>
              <a:stretch>
                <a:fillRect/>
              </a:stretch>
            </p:blipFill>
            <p:spPr>
              <a:xfrm>
                <a:off x="16521926" y="832948"/>
                <a:ext cx="2385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2261" name="Ink 52260">
                <a:extLst>
                  <a:ext uri="{FF2B5EF4-FFF2-40B4-BE49-F238E27FC236}">
                    <a16:creationId xmlns:a16="http://schemas.microsoft.com/office/drawing/2014/main" id="{5767342B-0EEC-4EA3-96FD-320D417C25DF}"/>
                  </a:ext>
                </a:extLst>
              </p14:cNvPr>
              <p14:cNvContentPartPr/>
              <p14:nvPr/>
            </p14:nvContentPartPr>
            <p14:xfrm>
              <a:off x="15148256" y="2137228"/>
              <a:ext cx="2880" cy="8640"/>
            </p14:xfrm>
          </p:contentPart>
        </mc:Choice>
        <mc:Fallback xmlns="">
          <p:pic>
            <p:nvPicPr>
              <p:cNvPr id="52261" name="Ink 52260">
                <a:extLst>
                  <a:ext uri="{FF2B5EF4-FFF2-40B4-BE49-F238E27FC236}">
                    <a16:creationId xmlns:a16="http://schemas.microsoft.com/office/drawing/2014/main" id="{5767342B-0EEC-4EA3-96FD-320D417C25DF}"/>
                  </a:ext>
                </a:extLst>
              </p:cNvPr>
              <p:cNvPicPr/>
              <p:nvPr/>
            </p:nvPicPr>
            <p:blipFill>
              <a:blip r:embed="rId40"/>
              <a:stretch>
                <a:fillRect/>
              </a:stretch>
            </p:blipFill>
            <p:spPr>
              <a:xfrm>
                <a:off x="15140256" y="2128228"/>
                <a:ext cx="18560" cy="26280"/>
              </a:xfrm>
              <a:prstGeom prst="rect">
                <a:avLst/>
              </a:prstGeom>
            </p:spPr>
          </p:pic>
        </mc:Fallback>
      </mc:AlternateContent>
      <p:grpSp>
        <p:nvGrpSpPr>
          <p:cNvPr id="52297" name="Group 52296">
            <a:extLst>
              <a:ext uri="{FF2B5EF4-FFF2-40B4-BE49-F238E27FC236}">
                <a16:creationId xmlns:a16="http://schemas.microsoft.com/office/drawing/2014/main" id="{D9203521-9540-4F7F-A765-07ED421B752C}"/>
              </a:ext>
            </a:extLst>
          </p:cNvPr>
          <p:cNvGrpSpPr/>
          <p:nvPr/>
        </p:nvGrpSpPr>
        <p:grpSpPr>
          <a:xfrm>
            <a:off x="13636256" y="3948748"/>
            <a:ext cx="2978280" cy="234720"/>
            <a:chOff x="13636256" y="3948748"/>
            <a:chExt cx="2978280" cy="234720"/>
          </a:xfrm>
        </p:grpSpPr>
        <mc:AlternateContent xmlns:mc="http://schemas.openxmlformats.org/markup-compatibility/2006" xmlns:p14="http://schemas.microsoft.com/office/powerpoint/2010/main">
          <mc:Choice Requires="p14">
            <p:contentPart p14:bwMode="auto" r:id="rId41">
              <p14:nvContentPartPr>
                <p14:cNvPr id="52225" name="Ink 52224">
                  <a:extLst>
                    <a:ext uri="{FF2B5EF4-FFF2-40B4-BE49-F238E27FC236}">
                      <a16:creationId xmlns:a16="http://schemas.microsoft.com/office/drawing/2014/main" id="{93D37A06-5CD8-40B2-9329-4E6341369843}"/>
                    </a:ext>
                  </a:extLst>
                </p14:cNvPr>
                <p14:cNvContentPartPr/>
                <p14:nvPr/>
              </p14:nvContentPartPr>
              <p14:xfrm>
                <a:off x="13636256" y="3948748"/>
                <a:ext cx="50040" cy="28440"/>
              </p14:xfrm>
            </p:contentPart>
          </mc:Choice>
          <mc:Fallback xmlns="">
            <p:pic>
              <p:nvPicPr>
                <p:cNvPr id="52225" name="Ink 52224">
                  <a:extLst>
                    <a:ext uri="{FF2B5EF4-FFF2-40B4-BE49-F238E27FC236}">
                      <a16:creationId xmlns:a16="http://schemas.microsoft.com/office/drawing/2014/main" id="{93D37A06-5CD8-40B2-9329-4E6341369843}"/>
                    </a:ext>
                  </a:extLst>
                </p:cNvPr>
                <p:cNvPicPr/>
                <p:nvPr/>
              </p:nvPicPr>
              <p:blipFill>
                <a:blip r:embed="rId165"/>
                <a:stretch>
                  <a:fillRect/>
                </a:stretch>
              </p:blipFill>
              <p:spPr>
                <a:xfrm>
                  <a:off x="13627616" y="3940108"/>
                  <a:ext cx="676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52293" name="Ink 52292">
                  <a:extLst>
                    <a:ext uri="{FF2B5EF4-FFF2-40B4-BE49-F238E27FC236}">
                      <a16:creationId xmlns:a16="http://schemas.microsoft.com/office/drawing/2014/main" id="{57C3FCDC-0505-477D-B0F4-7E979DF30997}"/>
                    </a:ext>
                  </a:extLst>
                </p14:cNvPr>
                <p14:cNvContentPartPr/>
                <p14:nvPr/>
              </p14:nvContentPartPr>
              <p14:xfrm>
                <a:off x="16610216" y="4183108"/>
                <a:ext cx="4320" cy="360"/>
              </p14:xfrm>
            </p:contentPart>
          </mc:Choice>
          <mc:Fallback xmlns="">
            <p:pic>
              <p:nvPicPr>
                <p:cNvPr id="52293" name="Ink 52292">
                  <a:extLst>
                    <a:ext uri="{FF2B5EF4-FFF2-40B4-BE49-F238E27FC236}">
                      <a16:creationId xmlns:a16="http://schemas.microsoft.com/office/drawing/2014/main" id="{57C3FCDC-0505-477D-B0F4-7E979DF30997}"/>
                    </a:ext>
                  </a:extLst>
                </p:cNvPr>
                <p:cNvPicPr/>
                <p:nvPr/>
              </p:nvPicPr>
              <p:blipFill>
                <a:blip r:embed="rId215"/>
                <a:stretch>
                  <a:fillRect/>
                </a:stretch>
              </p:blipFill>
              <p:spPr>
                <a:xfrm>
                  <a:off x="16601576" y="4174108"/>
                  <a:ext cx="219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6">
            <p14:nvContentPartPr>
              <p14:cNvPr id="52302" name="Ink 52301">
                <a:extLst>
                  <a:ext uri="{FF2B5EF4-FFF2-40B4-BE49-F238E27FC236}">
                    <a16:creationId xmlns:a16="http://schemas.microsoft.com/office/drawing/2014/main" id="{AFF76B04-CB0C-4043-970F-D8192EB4204B}"/>
                  </a:ext>
                </a:extLst>
              </p14:cNvPr>
              <p14:cNvContentPartPr/>
              <p14:nvPr/>
            </p14:nvContentPartPr>
            <p14:xfrm>
              <a:off x="2603696" y="3711148"/>
              <a:ext cx="392760" cy="228600"/>
            </p14:xfrm>
          </p:contentPart>
        </mc:Choice>
        <mc:Fallback xmlns="">
          <p:pic>
            <p:nvPicPr>
              <p:cNvPr id="52302" name="Ink 52301">
                <a:extLst>
                  <a:ext uri="{FF2B5EF4-FFF2-40B4-BE49-F238E27FC236}">
                    <a16:creationId xmlns:a16="http://schemas.microsoft.com/office/drawing/2014/main" id="{AFF76B04-CB0C-4043-970F-D8192EB4204B}"/>
                  </a:ext>
                </a:extLst>
              </p:cNvPr>
              <p:cNvPicPr/>
              <p:nvPr/>
            </p:nvPicPr>
            <p:blipFill>
              <a:blip r:embed="rId223"/>
              <a:stretch>
                <a:fillRect/>
              </a:stretch>
            </p:blipFill>
            <p:spPr>
              <a:xfrm>
                <a:off x="2595056" y="3702508"/>
                <a:ext cx="410400" cy="246240"/>
              </a:xfrm>
              <a:prstGeom prst="rect">
                <a:avLst/>
              </a:prstGeom>
            </p:spPr>
          </p:pic>
        </mc:Fallback>
      </mc:AlternateContent>
      <p:grpSp>
        <p:nvGrpSpPr>
          <p:cNvPr id="52305" name="Group 52304">
            <a:extLst>
              <a:ext uri="{FF2B5EF4-FFF2-40B4-BE49-F238E27FC236}">
                <a16:creationId xmlns:a16="http://schemas.microsoft.com/office/drawing/2014/main" id="{65352227-747E-46AA-9A6D-EDF7B3BA07A5}"/>
              </a:ext>
            </a:extLst>
          </p:cNvPr>
          <p:cNvGrpSpPr/>
          <p:nvPr/>
        </p:nvGrpSpPr>
        <p:grpSpPr>
          <a:xfrm>
            <a:off x="4247816" y="3873508"/>
            <a:ext cx="1032120" cy="25200"/>
            <a:chOff x="4247816" y="3873508"/>
            <a:chExt cx="1032120" cy="25200"/>
          </a:xfrm>
        </p:grpSpPr>
        <mc:AlternateContent xmlns:mc="http://schemas.openxmlformats.org/markup-compatibility/2006" xmlns:p14="http://schemas.microsoft.com/office/powerpoint/2010/main">
          <mc:Choice Requires="p14">
            <p:contentPart p14:bwMode="auto" r:id="rId224">
              <p14:nvContentPartPr>
                <p14:cNvPr id="52303" name="Ink 52302">
                  <a:extLst>
                    <a:ext uri="{FF2B5EF4-FFF2-40B4-BE49-F238E27FC236}">
                      <a16:creationId xmlns:a16="http://schemas.microsoft.com/office/drawing/2014/main" id="{8E0F2FCE-4590-44DA-BDE0-539F08761062}"/>
                    </a:ext>
                  </a:extLst>
                </p14:cNvPr>
                <p14:cNvContentPartPr/>
                <p14:nvPr/>
              </p14:nvContentPartPr>
              <p14:xfrm>
                <a:off x="4247816" y="3873508"/>
                <a:ext cx="461880" cy="11880"/>
              </p14:xfrm>
            </p:contentPart>
          </mc:Choice>
          <mc:Fallback xmlns="">
            <p:pic>
              <p:nvPicPr>
                <p:cNvPr id="52303" name="Ink 52302">
                  <a:extLst>
                    <a:ext uri="{FF2B5EF4-FFF2-40B4-BE49-F238E27FC236}">
                      <a16:creationId xmlns:a16="http://schemas.microsoft.com/office/drawing/2014/main" id="{8E0F2FCE-4590-44DA-BDE0-539F08761062}"/>
                    </a:ext>
                  </a:extLst>
                </p:cNvPr>
                <p:cNvPicPr/>
                <p:nvPr/>
              </p:nvPicPr>
              <p:blipFill>
                <a:blip r:embed="rId225"/>
                <a:stretch>
                  <a:fillRect/>
                </a:stretch>
              </p:blipFill>
              <p:spPr>
                <a:xfrm>
                  <a:off x="4238816" y="3864868"/>
                  <a:ext cx="4795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52304" name="Ink 52303">
                  <a:extLst>
                    <a:ext uri="{FF2B5EF4-FFF2-40B4-BE49-F238E27FC236}">
                      <a16:creationId xmlns:a16="http://schemas.microsoft.com/office/drawing/2014/main" id="{3AA5BFA2-56BC-4491-ABA2-183A2F92C3A1}"/>
                    </a:ext>
                  </a:extLst>
                </p14:cNvPr>
                <p14:cNvContentPartPr/>
                <p14:nvPr/>
              </p14:nvContentPartPr>
              <p14:xfrm>
                <a:off x="5277056" y="3894748"/>
                <a:ext cx="2880" cy="3960"/>
              </p14:xfrm>
            </p:contentPart>
          </mc:Choice>
          <mc:Fallback xmlns="">
            <p:pic>
              <p:nvPicPr>
                <p:cNvPr id="52304" name="Ink 52303">
                  <a:extLst>
                    <a:ext uri="{FF2B5EF4-FFF2-40B4-BE49-F238E27FC236}">
                      <a16:creationId xmlns:a16="http://schemas.microsoft.com/office/drawing/2014/main" id="{3AA5BFA2-56BC-4491-ABA2-183A2F92C3A1}"/>
                    </a:ext>
                  </a:extLst>
                </p:cNvPr>
                <p:cNvPicPr/>
                <p:nvPr/>
              </p:nvPicPr>
              <p:blipFill>
                <a:blip r:embed="rId227"/>
                <a:stretch>
                  <a:fillRect/>
                </a:stretch>
              </p:blipFill>
              <p:spPr>
                <a:xfrm>
                  <a:off x="5268056" y="3885748"/>
                  <a:ext cx="20520" cy="21600"/>
                </a:xfrm>
                <a:prstGeom prst="rect">
                  <a:avLst/>
                </a:prstGeom>
              </p:spPr>
            </p:pic>
          </mc:Fallback>
        </mc:AlternateContent>
      </p:grpSp>
      <p:grpSp>
        <p:nvGrpSpPr>
          <p:cNvPr id="52307" name="Group 52306">
            <a:extLst>
              <a:ext uri="{FF2B5EF4-FFF2-40B4-BE49-F238E27FC236}">
                <a16:creationId xmlns:a16="http://schemas.microsoft.com/office/drawing/2014/main" id="{44B413AA-6348-4282-9EE2-39D75B52055A}"/>
              </a:ext>
            </a:extLst>
          </p:cNvPr>
          <p:cNvGrpSpPr/>
          <p:nvPr/>
        </p:nvGrpSpPr>
        <p:grpSpPr>
          <a:xfrm>
            <a:off x="7816496" y="3784228"/>
            <a:ext cx="1398960" cy="168480"/>
            <a:chOff x="7816496" y="3784228"/>
            <a:chExt cx="1398960" cy="168480"/>
          </a:xfrm>
        </p:grpSpPr>
        <mc:AlternateContent xmlns:mc="http://schemas.openxmlformats.org/markup-compatibility/2006" xmlns:p14="http://schemas.microsoft.com/office/powerpoint/2010/main">
          <mc:Choice Requires="p14">
            <p:contentPart p14:bwMode="auto" r:id="rId228">
              <p14:nvContentPartPr>
                <p14:cNvPr id="52299" name="Ink 52298">
                  <a:extLst>
                    <a:ext uri="{FF2B5EF4-FFF2-40B4-BE49-F238E27FC236}">
                      <a16:creationId xmlns:a16="http://schemas.microsoft.com/office/drawing/2014/main" id="{40CE7E9F-CB55-4847-9824-E2211B5E38A6}"/>
                    </a:ext>
                  </a:extLst>
                </p14:cNvPr>
                <p14:cNvContentPartPr/>
                <p14:nvPr/>
              </p14:nvContentPartPr>
              <p14:xfrm>
                <a:off x="7816496" y="3917068"/>
                <a:ext cx="85320" cy="35640"/>
              </p14:xfrm>
            </p:contentPart>
          </mc:Choice>
          <mc:Fallback xmlns="">
            <p:pic>
              <p:nvPicPr>
                <p:cNvPr id="52299" name="Ink 52298">
                  <a:extLst>
                    <a:ext uri="{FF2B5EF4-FFF2-40B4-BE49-F238E27FC236}">
                      <a16:creationId xmlns:a16="http://schemas.microsoft.com/office/drawing/2014/main" id="{40CE7E9F-CB55-4847-9824-E2211B5E38A6}"/>
                    </a:ext>
                  </a:extLst>
                </p:cNvPr>
                <p:cNvPicPr/>
                <p:nvPr/>
              </p:nvPicPr>
              <p:blipFill>
                <a:blip r:embed="rId231"/>
                <a:stretch>
                  <a:fillRect/>
                </a:stretch>
              </p:blipFill>
              <p:spPr>
                <a:xfrm>
                  <a:off x="7807856" y="3908068"/>
                  <a:ext cx="10296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52301" name="Ink 52300">
                  <a:extLst>
                    <a:ext uri="{FF2B5EF4-FFF2-40B4-BE49-F238E27FC236}">
                      <a16:creationId xmlns:a16="http://schemas.microsoft.com/office/drawing/2014/main" id="{A86C8EE2-FE3D-4632-90BF-DE04E1E0E25A}"/>
                    </a:ext>
                  </a:extLst>
                </p14:cNvPr>
                <p14:cNvContentPartPr/>
                <p14:nvPr/>
              </p14:nvContentPartPr>
              <p14:xfrm>
                <a:off x="9127256" y="3784228"/>
                <a:ext cx="88200" cy="36720"/>
              </p14:xfrm>
            </p:contentPart>
          </mc:Choice>
          <mc:Fallback xmlns="">
            <p:pic>
              <p:nvPicPr>
                <p:cNvPr id="52301" name="Ink 52300">
                  <a:extLst>
                    <a:ext uri="{FF2B5EF4-FFF2-40B4-BE49-F238E27FC236}">
                      <a16:creationId xmlns:a16="http://schemas.microsoft.com/office/drawing/2014/main" id="{A86C8EE2-FE3D-4632-90BF-DE04E1E0E25A}"/>
                    </a:ext>
                  </a:extLst>
                </p:cNvPr>
                <p:cNvPicPr/>
                <p:nvPr/>
              </p:nvPicPr>
              <p:blipFill>
                <a:blip r:embed="rId233"/>
                <a:stretch>
                  <a:fillRect/>
                </a:stretch>
              </p:blipFill>
              <p:spPr>
                <a:xfrm>
                  <a:off x="9118256" y="3775228"/>
                  <a:ext cx="105840" cy="54360"/>
                </a:xfrm>
                <a:prstGeom prst="rect">
                  <a:avLst/>
                </a:prstGeom>
              </p:spPr>
            </p:pic>
          </mc:Fallback>
        </mc:AlternateContent>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20239" y="-263525"/>
            <a:ext cx="12133836" cy="1430844"/>
          </a:xfrm>
        </p:spPr>
        <p:txBody>
          <a:bodyPr/>
          <a:lstStyle/>
          <a:p>
            <a:pPr eaLnBrk="1" hangingPunct="1"/>
            <a:r>
              <a:rPr lang="en-US" sz="4000" dirty="0"/>
              <a:t>Example of Priority Scheduling(Non-preemptive)</a:t>
            </a:r>
          </a:p>
        </p:txBody>
      </p:sp>
      <p:sp>
        <p:nvSpPr>
          <p:cNvPr id="54275" name="Rectangle 36"/>
          <p:cNvSpPr>
            <a:spLocks noGrp="1" noChangeArrowheads="1"/>
          </p:cNvSpPr>
          <p:nvPr>
            <p:ph type="body" idx="1"/>
          </p:nvPr>
        </p:nvSpPr>
        <p:spPr>
          <a:noFill/>
        </p:spPr>
        <p:txBody>
          <a:bodyPr/>
          <a:lstStyle/>
          <a:p>
            <a:pPr>
              <a:buFont typeface="Monotype Sorts" charset="2"/>
              <a:buNone/>
              <a:tabLst>
                <a:tab pos="2289175" algn="ctr"/>
                <a:tab pos="4648200" algn="ctr"/>
                <a:tab pos="7346950" algn="ctr"/>
              </a:tabLst>
            </a:pPr>
            <a:r>
              <a:rPr lang="en-US"/>
              <a:t>		         </a:t>
            </a:r>
            <a:r>
              <a:rPr lang="en-US" u="sng"/>
              <a:t>Process</a:t>
            </a:r>
            <a:r>
              <a:rPr lang="en-US" u="sng">
                <a:solidFill>
                  <a:schemeClr val="bg1"/>
                </a:solidFill>
              </a:rPr>
              <a:t>A	arri </a:t>
            </a:r>
            <a:r>
              <a:rPr lang="en-US" u="sng"/>
              <a:t>Burst Time</a:t>
            </a:r>
            <a:r>
              <a:rPr lang="en-US" u="sng">
                <a:solidFill>
                  <a:schemeClr val="bg1"/>
                </a:solidFill>
              </a:rPr>
              <a:t>T</a:t>
            </a:r>
            <a:r>
              <a:rPr lang="en-US"/>
              <a:t>	</a:t>
            </a:r>
            <a:r>
              <a:rPr lang="en-US" u="sng"/>
              <a:t>Priority</a:t>
            </a:r>
            <a:endParaRPr lang="en-US"/>
          </a:p>
          <a:p>
            <a:pPr>
              <a:buFont typeface="Monotype Sorts" charset="2"/>
              <a:buNone/>
              <a:tabLst>
                <a:tab pos="2289175" algn="ctr"/>
                <a:tab pos="4648200" algn="ctr"/>
                <a:tab pos="7346950" algn="ctr"/>
              </a:tabLst>
            </a:pPr>
            <a:r>
              <a:rPr lang="en-US"/>
              <a:t>		 </a:t>
            </a:r>
            <a:r>
              <a:rPr lang="en-US" i="1"/>
              <a:t>P</a:t>
            </a:r>
            <a:r>
              <a:rPr lang="en-US" i="1" baseline="-25000"/>
              <a:t>1</a:t>
            </a:r>
            <a:r>
              <a:rPr lang="en-US"/>
              <a:t>	1</a:t>
            </a:r>
            <a:r>
              <a:rPr lang="en-US">
                <a:solidFill>
                  <a:srgbClr val="000000"/>
                </a:solidFill>
              </a:rPr>
              <a:t>0</a:t>
            </a:r>
            <a:r>
              <a:rPr lang="en-US"/>
              <a:t>	3</a:t>
            </a:r>
          </a:p>
          <a:p>
            <a:pPr>
              <a:buFont typeface="Monotype Sorts" charset="2"/>
              <a:buNone/>
              <a:tabLst>
                <a:tab pos="2289175" algn="ctr"/>
                <a:tab pos="4648200" algn="ctr"/>
                <a:tab pos="7346950" algn="ctr"/>
              </a:tabLst>
            </a:pPr>
            <a:r>
              <a:rPr lang="en-US"/>
              <a:t>		 </a:t>
            </a:r>
            <a:r>
              <a:rPr lang="en-US" i="1"/>
              <a:t>P</a:t>
            </a:r>
            <a:r>
              <a:rPr lang="en-US" i="1" baseline="-25000"/>
              <a:t>2 	</a:t>
            </a:r>
            <a:r>
              <a:rPr lang="en-US">
                <a:solidFill>
                  <a:srgbClr val="000000"/>
                </a:solidFill>
              </a:rPr>
              <a:t>1</a:t>
            </a:r>
            <a:r>
              <a:rPr lang="en-US"/>
              <a:t>	1</a:t>
            </a:r>
          </a:p>
          <a:p>
            <a:pPr>
              <a:buFont typeface="Monotype Sorts" charset="2"/>
              <a:buNone/>
              <a:tabLst>
                <a:tab pos="2289175" algn="ctr"/>
                <a:tab pos="4648200" algn="ctr"/>
                <a:tab pos="7346950" algn="ctr"/>
              </a:tabLst>
            </a:pPr>
            <a:r>
              <a:rPr lang="en-US"/>
              <a:t>		 </a:t>
            </a:r>
            <a:r>
              <a:rPr lang="en-US" i="1"/>
              <a:t>P</a:t>
            </a:r>
            <a:r>
              <a:rPr lang="en-US" i="1" baseline="-25000"/>
              <a:t>3</a:t>
            </a:r>
            <a:r>
              <a:rPr lang="en-US"/>
              <a:t>	</a:t>
            </a:r>
            <a:r>
              <a:rPr lang="en-US">
                <a:solidFill>
                  <a:srgbClr val="000000"/>
                </a:solidFill>
              </a:rPr>
              <a:t>2</a:t>
            </a:r>
            <a:r>
              <a:rPr lang="en-US"/>
              <a:t>	4</a:t>
            </a:r>
          </a:p>
          <a:p>
            <a:pPr>
              <a:buFont typeface="Monotype Sorts" charset="2"/>
              <a:buNone/>
              <a:tabLst>
                <a:tab pos="2289175" algn="ctr"/>
                <a:tab pos="4648200" algn="ctr"/>
                <a:tab pos="7346950" algn="ctr"/>
              </a:tabLst>
            </a:pPr>
            <a:r>
              <a:rPr lang="en-US"/>
              <a:t>		 </a:t>
            </a:r>
            <a:r>
              <a:rPr lang="en-US" i="1"/>
              <a:t>P</a:t>
            </a:r>
            <a:r>
              <a:rPr lang="en-US" i="1" baseline="-25000"/>
              <a:t>4</a:t>
            </a:r>
            <a:r>
              <a:rPr lang="en-US"/>
              <a:t>	</a:t>
            </a:r>
            <a:r>
              <a:rPr lang="en-US">
                <a:solidFill>
                  <a:srgbClr val="000000"/>
                </a:solidFill>
              </a:rPr>
              <a:t>1</a:t>
            </a:r>
            <a:r>
              <a:rPr lang="en-US"/>
              <a:t>	5</a:t>
            </a:r>
          </a:p>
          <a:p>
            <a:pPr>
              <a:buFont typeface="Monotype Sorts" charset="2"/>
              <a:buNone/>
              <a:tabLst>
                <a:tab pos="2289175" algn="ctr"/>
                <a:tab pos="4648200" algn="ctr"/>
                <a:tab pos="7346950" algn="ctr"/>
              </a:tabLst>
            </a:pPr>
            <a:r>
              <a:rPr lang="en-US"/>
              <a:t>		</a:t>
            </a:r>
            <a:r>
              <a:rPr lang="en-US" i="1"/>
              <a:t>P</a:t>
            </a:r>
            <a:r>
              <a:rPr lang="en-US" i="1" baseline="-25000"/>
              <a:t>5	</a:t>
            </a:r>
            <a:r>
              <a:rPr lang="en-US"/>
              <a:t>5	2</a:t>
            </a:r>
            <a:endParaRPr lang="en-US" baseline="-25000"/>
          </a:p>
          <a:p>
            <a:pPr>
              <a:tabLst>
                <a:tab pos="2289175" algn="ctr"/>
                <a:tab pos="4648200" algn="ctr"/>
                <a:tab pos="7346950" algn="ctr"/>
              </a:tabLst>
            </a:pPr>
            <a:r>
              <a:rPr lang="en-US"/>
              <a:t>Priority scheduling Gantt Chart</a:t>
            </a:r>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endParaRPr lang="en-US"/>
          </a:p>
          <a:p>
            <a:pPr>
              <a:tabLst>
                <a:tab pos="2289175" algn="ctr"/>
                <a:tab pos="4648200" algn="ctr"/>
                <a:tab pos="7346950" algn="ctr"/>
              </a:tabLst>
            </a:pPr>
            <a:r>
              <a:rPr lang="en-US"/>
              <a:t>Average waiting time = 8.2 msec</a:t>
            </a:r>
            <a:endParaRPr lang="en-US" i="1" baseline="-25000"/>
          </a:p>
        </p:txBody>
      </p:sp>
      <p:grpSp>
        <p:nvGrpSpPr>
          <p:cNvPr id="54276" name="Group 74"/>
          <p:cNvGrpSpPr>
            <a:grpSpLocks/>
          </p:cNvGrpSpPr>
          <p:nvPr/>
        </p:nvGrpSpPr>
        <p:grpSpPr bwMode="auto">
          <a:xfrm>
            <a:off x="1966913" y="4392613"/>
            <a:ext cx="7558087" cy="1384300"/>
            <a:chOff x="901" y="2366"/>
            <a:chExt cx="3174" cy="654"/>
          </a:xfrm>
        </p:grpSpPr>
        <p:sp>
          <p:nvSpPr>
            <p:cNvPr id="54277" name="Rectangle 37"/>
            <p:cNvSpPr>
              <a:spLocks noChangeArrowheads="1"/>
            </p:cNvSpPr>
            <p:nvPr/>
          </p:nvSpPr>
          <p:spPr bwMode="auto">
            <a:xfrm flipH="1">
              <a:off x="960" y="2373"/>
              <a:ext cx="302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4278"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54279" name="Text Box 39"/>
            <p:cNvSpPr txBox="1">
              <a:spLocks noChangeArrowheads="1"/>
            </p:cNvSpPr>
            <p:nvPr/>
          </p:nvSpPr>
          <p:spPr bwMode="auto">
            <a:xfrm flipH="1">
              <a:off x="3235"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54280" name="Text Box 40"/>
            <p:cNvSpPr txBox="1">
              <a:spLocks noChangeArrowheads="1"/>
            </p:cNvSpPr>
            <p:nvPr/>
          </p:nvSpPr>
          <p:spPr bwMode="auto">
            <a:xfrm flipH="1">
              <a:off x="1498"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5</a:t>
              </a:r>
              <a:endParaRPr lang="en-US">
                <a:latin typeface="Helvetica" charset="0"/>
              </a:endParaRPr>
            </a:p>
          </p:txBody>
        </p:sp>
        <p:sp>
          <p:nvSpPr>
            <p:cNvPr id="54281" name="Line 43"/>
            <p:cNvSpPr>
              <a:spLocks noChangeShapeType="1"/>
            </p:cNvSpPr>
            <p:nvPr/>
          </p:nvSpPr>
          <p:spPr bwMode="auto">
            <a:xfrm flipH="1">
              <a:off x="3174" y="2378"/>
              <a:ext cx="0" cy="384"/>
            </a:xfrm>
            <a:prstGeom prst="line">
              <a:avLst/>
            </a:prstGeom>
            <a:noFill/>
            <a:ln w="9525">
              <a:solidFill>
                <a:schemeClr val="tx1"/>
              </a:solidFill>
              <a:round/>
              <a:headEnd/>
              <a:tailEnd/>
            </a:ln>
          </p:spPr>
          <p:txBody>
            <a:bodyPr wrap="none" anchor="ctr"/>
            <a:lstStyle/>
            <a:p>
              <a:endParaRPr lang="en-US"/>
            </a:p>
          </p:txBody>
        </p:sp>
        <p:sp>
          <p:nvSpPr>
            <p:cNvPr id="54282" name="Text Box 48"/>
            <p:cNvSpPr txBox="1">
              <a:spLocks noChangeArrowheads="1"/>
            </p:cNvSpPr>
            <p:nvPr/>
          </p:nvSpPr>
          <p:spPr bwMode="auto">
            <a:xfrm flipH="1">
              <a:off x="1244" y="2845"/>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54283" name="Text Box 49"/>
            <p:cNvSpPr txBox="1">
              <a:spLocks noChangeArrowheads="1"/>
            </p:cNvSpPr>
            <p:nvPr/>
          </p:nvSpPr>
          <p:spPr bwMode="auto">
            <a:xfrm flipH="1">
              <a:off x="3580"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18</a:t>
              </a:r>
            </a:p>
          </p:txBody>
        </p:sp>
        <p:sp>
          <p:nvSpPr>
            <p:cNvPr id="54284" name="Text Box 50"/>
            <p:cNvSpPr txBox="1">
              <a:spLocks noChangeArrowheads="1"/>
            </p:cNvSpPr>
            <p:nvPr/>
          </p:nvSpPr>
          <p:spPr bwMode="auto">
            <a:xfrm flipH="1">
              <a:off x="90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4285" name="Line 52"/>
            <p:cNvSpPr>
              <a:spLocks noChangeShapeType="1"/>
            </p:cNvSpPr>
            <p:nvPr/>
          </p:nvSpPr>
          <p:spPr bwMode="auto">
            <a:xfrm flipH="1">
              <a:off x="3683" y="2373"/>
              <a:ext cx="0" cy="384"/>
            </a:xfrm>
            <a:prstGeom prst="line">
              <a:avLst/>
            </a:prstGeom>
            <a:noFill/>
            <a:ln w="9525">
              <a:solidFill>
                <a:schemeClr val="tx1"/>
              </a:solidFill>
              <a:round/>
              <a:headEnd/>
              <a:tailEnd/>
            </a:ln>
          </p:spPr>
          <p:txBody>
            <a:bodyPr wrap="none" anchor="ctr"/>
            <a:lstStyle/>
            <a:p>
              <a:endParaRPr lang="en-US"/>
            </a:p>
          </p:txBody>
        </p:sp>
        <p:sp>
          <p:nvSpPr>
            <p:cNvPr id="54286" name="Text Box 64"/>
            <p:cNvSpPr txBox="1">
              <a:spLocks noChangeArrowheads="1"/>
            </p:cNvSpPr>
            <p:nvPr/>
          </p:nvSpPr>
          <p:spPr bwMode="auto">
            <a:xfrm flipH="1">
              <a:off x="3089" y="2845"/>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16</a:t>
              </a:r>
            </a:p>
          </p:txBody>
        </p:sp>
        <p:sp>
          <p:nvSpPr>
            <p:cNvPr id="54287" name="Line 69"/>
            <p:cNvSpPr>
              <a:spLocks noChangeShapeType="1"/>
            </p:cNvSpPr>
            <p:nvPr/>
          </p:nvSpPr>
          <p:spPr bwMode="auto">
            <a:xfrm flipH="1">
              <a:off x="1313" y="2374"/>
              <a:ext cx="5" cy="399"/>
            </a:xfrm>
            <a:prstGeom prst="line">
              <a:avLst/>
            </a:prstGeom>
            <a:noFill/>
            <a:ln w="9525">
              <a:solidFill>
                <a:schemeClr val="tx1"/>
              </a:solidFill>
              <a:round/>
              <a:headEnd/>
              <a:tailEnd/>
            </a:ln>
          </p:spPr>
          <p:txBody>
            <a:bodyPr wrap="none" anchor="ctr"/>
            <a:lstStyle/>
            <a:p>
              <a:endParaRPr lang="en-US"/>
            </a:p>
          </p:txBody>
        </p:sp>
        <p:sp>
          <p:nvSpPr>
            <p:cNvPr id="54288" name="Text Box 70"/>
            <p:cNvSpPr txBox="1">
              <a:spLocks noChangeArrowheads="1"/>
            </p:cNvSpPr>
            <p:nvPr/>
          </p:nvSpPr>
          <p:spPr bwMode="auto">
            <a:xfrm flipH="1">
              <a:off x="3722"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sp>
          <p:nvSpPr>
            <p:cNvPr id="54289" name="Text Box 73"/>
            <p:cNvSpPr txBox="1">
              <a:spLocks noChangeArrowheads="1"/>
            </p:cNvSpPr>
            <p:nvPr/>
          </p:nvSpPr>
          <p:spPr bwMode="auto">
            <a:xfrm flipH="1">
              <a:off x="3890"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19</a:t>
              </a:r>
            </a:p>
          </p:txBody>
        </p:sp>
        <p:sp>
          <p:nvSpPr>
            <p:cNvPr id="54290" name="Line 43"/>
            <p:cNvSpPr>
              <a:spLocks noChangeShapeType="1"/>
            </p:cNvSpPr>
            <p:nvPr/>
          </p:nvSpPr>
          <p:spPr bwMode="auto">
            <a:xfrm flipH="1">
              <a:off x="1925" y="2366"/>
              <a:ext cx="0" cy="384"/>
            </a:xfrm>
            <a:prstGeom prst="line">
              <a:avLst/>
            </a:prstGeom>
            <a:noFill/>
            <a:ln w="9525">
              <a:solidFill>
                <a:schemeClr val="tx1"/>
              </a:solidFill>
              <a:round/>
              <a:headEnd/>
              <a:tailEnd/>
            </a:ln>
          </p:spPr>
          <p:txBody>
            <a:bodyPr wrap="none" anchor="ctr"/>
            <a:lstStyle/>
            <a:p>
              <a:endParaRPr lang="en-US"/>
            </a:p>
          </p:txBody>
        </p:sp>
        <p:sp>
          <p:nvSpPr>
            <p:cNvPr id="54291" name="Text Box 64"/>
            <p:cNvSpPr txBox="1">
              <a:spLocks noChangeArrowheads="1"/>
            </p:cNvSpPr>
            <p:nvPr/>
          </p:nvSpPr>
          <p:spPr bwMode="auto">
            <a:xfrm flipH="1">
              <a:off x="186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6</a:t>
              </a:r>
            </a:p>
          </p:txBody>
        </p:sp>
        <p:sp>
          <p:nvSpPr>
            <p:cNvPr id="54292" name="Text Box 39"/>
            <p:cNvSpPr txBox="1">
              <a:spLocks noChangeArrowheads="1"/>
            </p:cNvSpPr>
            <p:nvPr/>
          </p:nvSpPr>
          <p:spPr bwMode="auto">
            <a:xfrm flipH="1">
              <a:off x="2569" y="243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gr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403C6F7D-18AA-4545-A2FC-373EE22E98A7}"/>
                  </a:ext>
                </a:extLst>
              </p14:cNvPr>
              <p14:cNvContentPartPr/>
              <p14:nvPr/>
            </p14:nvContentPartPr>
            <p14:xfrm>
              <a:off x="2206256" y="5380974"/>
              <a:ext cx="6840" cy="5040"/>
            </p14:xfrm>
          </p:contentPart>
        </mc:Choice>
        <mc:Fallback xmlns="">
          <p:pic>
            <p:nvPicPr>
              <p:cNvPr id="21" name="Ink 20">
                <a:extLst>
                  <a:ext uri="{FF2B5EF4-FFF2-40B4-BE49-F238E27FC236}">
                    <a16:creationId xmlns:a16="http://schemas.microsoft.com/office/drawing/2014/main" id="{403C6F7D-18AA-4545-A2FC-373EE22E98A7}"/>
                  </a:ext>
                </a:extLst>
              </p:cNvPr>
              <p:cNvPicPr/>
              <p:nvPr/>
            </p:nvPicPr>
            <p:blipFill>
              <a:blip r:embed="rId38"/>
              <a:stretch>
                <a:fillRect/>
              </a:stretch>
            </p:blipFill>
            <p:spPr>
              <a:xfrm>
                <a:off x="2197256" y="5372334"/>
                <a:ext cx="24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2" name="Ink 21">
                <a:extLst>
                  <a:ext uri="{FF2B5EF4-FFF2-40B4-BE49-F238E27FC236}">
                    <a16:creationId xmlns:a16="http://schemas.microsoft.com/office/drawing/2014/main" id="{9DC52F33-2964-4C86-91AF-4F81E56464AA}"/>
                  </a:ext>
                </a:extLst>
              </p14:cNvPr>
              <p14:cNvContentPartPr/>
              <p14:nvPr/>
            </p14:nvContentPartPr>
            <p14:xfrm>
              <a:off x="2708456" y="5263614"/>
              <a:ext cx="360" cy="360"/>
            </p14:xfrm>
          </p:contentPart>
        </mc:Choice>
        <mc:Fallback xmlns="">
          <p:pic>
            <p:nvPicPr>
              <p:cNvPr id="22" name="Ink 21">
                <a:extLst>
                  <a:ext uri="{FF2B5EF4-FFF2-40B4-BE49-F238E27FC236}">
                    <a16:creationId xmlns:a16="http://schemas.microsoft.com/office/drawing/2014/main" id="{9DC52F33-2964-4C86-91AF-4F81E56464AA}"/>
                  </a:ext>
                </a:extLst>
              </p:cNvPr>
              <p:cNvPicPr/>
              <p:nvPr/>
            </p:nvPicPr>
            <p:blipFill>
              <a:blip r:embed="rId40"/>
              <a:stretch>
                <a:fillRect/>
              </a:stretch>
            </p:blipFill>
            <p:spPr>
              <a:xfrm>
                <a:off x="2699456" y="525461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160811BF-B9B1-437A-B323-97C298971970}"/>
                  </a:ext>
                </a:extLst>
              </p14:cNvPr>
              <p14:cNvContentPartPr/>
              <p14:nvPr/>
            </p14:nvContentPartPr>
            <p14:xfrm>
              <a:off x="2168096" y="5342454"/>
              <a:ext cx="51480" cy="6120"/>
            </p14:xfrm>
          </p:contentPart>
        </mc:Choice>
        <mc:Fallback xmlns="">
          <p:pic>
            <p:nvPicPr>
              <p:cNvPr id="24" name="Ink 23">
                <a:extLst>
                  <a:ext uri="{FF2B5EF4-FFF2-40B4-BE49-F238E27FC236}">
                    <a16:creationId xmlns:a16="http://schemas.microsoft.com/office/drawing/2014/main" id="{160811BF-B9B1-437A-B323-97C298971970}"/>
                  </a:ext>
                </a:extLst>
              </p:cNvPr>
              <p:cNvPicPr/>
              <p:nvPr/>
            </p:nvPicPr>
            <p:blipFill>
              <a:blip r:embed="rId44"/>
              <a:stretch>
                <a:fillRect/>
              </a:stretch>
            </p:blipFill>
            <p:spPr>
              <a:xfrm>
                <a:off x="2159456" y="5333454"/>
                <a:ext cx="691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5" name="Ink 24">
                <a:extLst>
                  <a:ext uri="{FF2B5EF4-FFF2-40B4-BE49-F238E27FC236}">
                    <a16:creationId xmlns:a16="http://schemas.microsoft.com/office/drawing/2014/main" id="{D06FFC59-C820-4517-B02F-BD83EBD0CE87}"/>
                  </a:ext>
                </a:extLst>
              </p14:cNvPr>
              <p14:cNvContentPartPr/>
              <p14:nvPr/>
            </p14:nvContentPartPr>
            <p14:xfrm>
              <a:off x="2973776" y="5342454"/>
              <a:ext cx="25200" cy="16920"/>
            </p14:xfrm>
          </p:contentPart>
        </mc:Choice>
        <mc:Fallback xmlns="">
          <p:pic>
            <p:nvPicPr>
              <p:cNvPr id="25" name="Ink 24">
                <a:extLst>
                  <a:ext uri="{FF2B5EF4-FFF2-40B4-BE49-F238E27FC236}">
                    <a16:creationId xmlns:a16="http://schemas.microsoft.com/office/drawing/2014/main" id="{D06FFC59-C820-4517-B02F-BD83EBD0CE87}"/>
                  </a:ext>
                </a:extLst>
              </p:cNvPr>
              <p:cNvPicPr/>
              <p:nvPr/>
            </p:nvPicPr>
            <p:blipFill>
              <a:blip r:embed="rId46"/>
              <a:stretch>
                <a:fillRect/>
              </a:stretch>
            </p:blipFill>
            <p:spPr>
              <a:xfrm>
                <a:off x="2965136" y="5333454"/>
                <a:ext cx="42840" cy="34560"/>
              </a:xfrm>
              <a:prstGeom prst="rect">
                <a:avLst/>
              </a:prstGeom>
            </p:spPr>
          </p:pic>
        </mc:Fallback>
      </mc:AlternateContent>
      <p:grpSp>
        <p:nvGrpSpPr>
          <p:cNvPr id="44" name="Group 43">
            <a:extLst>
              <a:ext uri="{FF2B5EF4-FFF2-40B4-BE49-F238E27FC236}">
                <a16:creationId xmlns:a16="http://schemas.microsoft.com/office/drawing/2014/main" id="{6AB9EA4E-FCDD-4031-BF3E-3393F25C55F6}"/>
              </a:ext>
            </a:extLst>
          </p:cNvPr>
          <p:cNvGrpSpPr/>
          <p:nvPr/>
        </p:nvGrpSpPr>
        <p:grpSpPr>
          <a:xfrm>
            <a:off x="3894656" y="4996494"/>
            <a:ext cx="33120" cy="41400"/>
            <a:chOff x="3894656" y="4996494"/>
            <a:chExt cx="33120" cy="41400"/>
          </a:xfrm>
        </p:grpSpPr>
        <mc:AlternateContent xmlns:mc="http://schemas.openxmlformats.org/markup-compatibility/2006" xmlns:p14="http://schemas.microsoft.com/office/powerpoint/2010/main">
          <mc:Choice Requires="p14">
            <p:contentPart p14:bwMode="auto" r:id="rId47">
              <p14:nvContentPartPr>
                <p14:cNvPr id="42" name="Ink 41">
                  <a:extLst>
                    <a:ext uri="{FF2B5EF4-FFF2-40B4-BE49-F238E27FC236}">
                      <a16:creationId xmlns:a16="http://schemas.microsoft.com/office/drawing/2014/main" id="{BC53EA2A-9ED7-4BD1-A87E-235761C2A7AA}"/>
                    </a:ext>
                  </a:extLst>
                </p14:cNvPr>
                <p14:cNvContentPartPr/>
                <p14:nvPr/>
              </p14:nvContentPartPr>
              <p14:xfrm>
                <a:off x="3894656" y="5037534"/>
                <a:ext cx="4320" cy="360"/>
              </p14:xfrm>
            </p:contentPart>
          </mc:Choice>
          <mc:Fallback xmlns="">
            <p:pic>
              <p:nvPicPr>
                <p:cNvPr id="42" name="Ink 41">
                  <a:extLst>
                    <a:ext uri="{FF2B5EF4-FFF2-40B4-BE49-F238E27FC236}">
                      <a16:creationId xmlns:a16="http://schemas.microsoft.com/office/drawing/2014/main" id="{BC53EA2A-9ED7-4BD1-A87E-235761C2A7AA}"/>
                    </a:ext>
                  </a:extLst>
                </p:cNvPr>
                <p:cNvPicPr/>
                <p:nvPr/>
              </p:nvPicPr>
              <p:blipFill>
                <a:blip r:embed="rId64"/>
                <a:stretch>
                  <a:fillRect/>
                </a:stretch>
              </p:blipFill>
              <p:spPr>
                <a:xfrm>
                  <a:off x="3885656" y="5028894"/>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E824FA20-3F53-407F-A602-BCB439371A9D}"/>
                    </a:ext>
                  </a:extLst>
                </p14:cNvPr>
                <p14:cNvContentPartPr/>
                <p14:nvPr/>
              </p14:nvContentPartPr>
              <p14:xfrm>
                <a:off x="3919496" y="4996494"/>
                <a:ext cx="8280" cy="7560"/>
              </p14:xfrm>
            </p:contentPart>
          </mc:Choice>
          <mc:Fallback xmlns="">
            <p:pic>
              <p:nvPicPr>
                <p:cNvPr id="43" name="Ink 42">
                  <a:extLst>
                    <a:ext uri="{FF2B5EF4-FFF2-40B4-BE49-F238E27FC236}">
                      <a16:creationId xmlns:a16="http://schemas.microsoft.com/office/drawing/2014/main" id="{E824FA20-3F53-407F-A602-BCB439371A9D}"/>
                    </a:ext>
                  </a:extLst>
                </p:cNvPr>
                <p:cNvPicPr/>
                <p:nvPr/>
              </p:nvPicPr>
              <p:blipFill>
                <a:blip r:embed="rId66"/>
                <a:stretch>
                  <a:fillRect/>
                </a:stretch>
              </p:blipFill>
              <p:spPr>
                <a:xfrm>
                  <a:off x="3910496" y="4987494"/>
                  <a:ext cx="25920" cy="2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
            <p14:nvContentPartPr>
              <p14:cNvPr id="45" name="Ink 44">
                <a:extLst>
                  <a:ext uri="{FF2B5EF4-FFF2-40B4-BE49-F238E27FC236}">
                    <a16:creationId xmlns:a16="http://schemas.microsoft.com/office/drawing/2014/main" id="{7917FEB4-41FB-4AB4-A020-36DFC87975C9}"/>
                  </a:ext>
                </a:extLst>
              </p14:cNvPr>
              <p14:cNvContentPartPr/>
              <p14:nvPr/>
            </p14:nvContentPartPr>
            <p14:xfrm>
              <a:off x="5088776" y="3871854"/>
              <a:ext cx="23760" cy="7560"/>
            </p14:xfrm>
          </p:contentPart>
        </mc:Choice>
        <mc:Fallback xmlns="">
          <p:pic>
            <p:nvPicPr>
              <p:cNvPr id="45" name="Ink 44">
                <a:extLst>
                  <a:ext uri="{FF2B5EF4-FFF2-40B4-BE49-F238E27FC236}">
                    <a16:creationId xmlns:a16="http://schemas.microsoft.com/office/drawing/2014/main" id="{7917FEB4-41FB-4AB4-A020-36DFC87975C9}"/>
                  </a:ext>
                </a:extLst>
              </p:cNvPr>
              <p:cNvPicPr/>
              <p:nvPr/>
            </p:nvPicPr>
            <p:blipFill>
              <a:blip r:embed="rId68"/>
              <a:stretch>
                <a:fillRect/>
              </a:stretch>
            </p:blipFill>
            <p:spPr>
              <a:xfrm>
                <a:off x="5080136" y="3862854"/>
                <a:ext cx="41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3" name="Ink 52">
                <a:extLst>
                  <a:ext uri="{FF2B5EF4-FFF2-40B4-BE49-F238E27FC236}">
                    <a16:creationId xmlns:a16="http://schemas.microsoft.com/office/drawing/2014/main" id="{D4E8F968-E882-483B-B6DC-6E17EFE732D7}"/>
                  </a:ext>
                </a:extLst>
              </p14:cNvPr>
              <p14:cNvContentPartPr/>
              <p14:nvPr/>
            </p14:nvContentPartPr>
            <p14:xfrm>
              <a:off x="4398656" y="5634054"/>
              <a:ext cx="21960" cy="23760"/>
            </p14:xfrm>
          </p:contentPart>
        </mc:Choice>
        <mc:Fallback xmlns="">
          <p:pic>
            <p:nvPicPr>
              <p:cNvPr id="53" name="Ink 52">
                <a:extLst>
                  <a:ext uri="{FF2B5EF4-FFF2-40B4-BE49-F238E27FC236}">
                    <a16:creationId xmlns:a16="http://schemas.microsoft.com/office/drawing/2014/main" id="{D4E8F968-E882-483B-B6DC-6E17EFE732D7}"/>
                  </a:ext>
                </a:extLst>
              </p:cNvPr>
              <p:cNvPicPr/>
              <p:nvPr/>
            </p:nvPicPr>
            <p:blipFill>
              <a:blip r:embed="rId82"/>
              <a:stretch>
                <a:fillRect/>
              </a:stretch>
            </p:blipFill>
            <p:spPr>
              <a:xfrm>
                <a:off x="4390016" y="5625054"/>
                <a:ext cx="396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4314" name="Ink 54313">
                <a:extLst>
                  <a:ext uri="{FF2B5EF4-FFF2-40B4-BE49-F238E27FC236}">
                    <a16:creationId xmlns:a16="http://schemas.microsoft.com/office/drawing/2014/main" id="{278CE2FE-68E3-43BF-BA16-1D603B37FD44}"/>
                  </a:ext>
                </a:extLst>
              </p14:cNvPr>
              <p14:cNvContentPartPr/>
              <p14:nvPr/>
            </p14:nvContentPartPr>
            <p14:xfrm>
              <a:off x="7837736" y="4782294"/>
              <a:ext cx="45000" cy="8640"/>
            </p14:xfrm>
          </p:contentPart>
        </mc:Choice>
        <mc:Fallback xmlns="">
          <p:pic>
            <p:nvPicPr>
              <p:cNvPr id="54314" name="Ink 54313">
                <a:extLst>
                  <a:ext uri="{FF2B5EF4-FFF2-40B4-BE49-F238E27FC236}">
                    <a16:creationId xmlns:a16="http://schemas.microsoft.com/office/drawing/2014/main" id="{278CE2FE-68E3-43BF-BA16-1D603B37FD44}"/>
                  </a:ext>
                </a:extLst>
              </p:cNvPr>
              <p:cNvPicPr/>
              <p:nvPr/>
            </p:nvPicPr>
            <p:blipFill>
              <a:blip r:embed="rId134"/>
              <a:stretch>
                <a:fillRect/>
              </a:stretch>
            </p:blipFill>
            <p:spPr>
              <a:xfrm>
                <a:off x="7828736" y="4773654"/>
                <a:ext cx="626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54306" name="Ink 54305">
                <a:extLst>
                  <a:ext uri="{FF2B5EF4-FFF2-40B4-BE49-F238E27FC236}">
                    <a16:creationId xmlns:a16="http://schemas.microsoft.com/office/drawing/2014/main" id="{5076C1C8-5E65-4194-A9A7-8C857F894C21}"/>
                  </a:ext>
                </a:extLst>
              </p14:cNvPr>
              <p14:cNvContentPartPr/>
              <p14:nvPr/>
            </p14:nvContentPartPr>
            <p14:xfrm>
              <a:off x="8963456" y="2859894"/>
              <a:ext cx="29160" cy="7560"/>
            </p14:xfrm>
          </p:contentPart>
        </mc:Choice>
        <mc:Fallback xmlns="">
          <p:pic>
            <p:nvPicPr>
              <p:cNvPr id="54306" name="Ink 54305">
                <a:extLst>
                  <a:ext uri="{FF2B5EF4-FFF2-40B4-BE49-F238E27FC236}">
                    <a16:creationId xmlns:a16="http://schemas.microsoft.com/office/drawing/2014/main" id="{5076C1C8-5E65-4194-A9A7-8C857F894C21}"/>
                  </a:ext>
                </a:extLst>
              </p:cNvPr>
              <p:cNvPicPr/>
              <p:nvPr/>
            </p:nvPicPr>
            <p:blipFill>
              <a:blip r:embed="rId136"/>
              <a:stretch>
                <a:fillRect/>
              </a:stretch>
            </p:blipFill>
            <p:spPr>
              <a:xfrm>
                <a:off x="8954456" y="2850894"/>
                <a:ext cx="46800" cy="25200"/>
              </a:xfrm>
              <a:prstGeom prst="rect">
                <a:avLst/>
              </a:prstGeom>
            </p:spPr>
          </p:pic>
        </mc:Fallback>
      </mc:AlternateContent>
      <p:grpSp>
        <p:nvGrpSpPr>
          <p:cNvPr id="54336" name="Group 54335">
            <a:extLst>
              <a:ext uri="{FF2B5EF4-FFF2-40B4-BE49-F238E27FC236}">
                <a16:creationId xmlns:a16="http://schemas.microsoft.com/office/drawing/2014/main" id="{A4625F35-6ECE-40A9-8EEA-BCECA7D3D1CA}"/>
              </a:ext>
            </a:extLst>
          </p:cNvPr>
          <p:cNvGrpSpPr/>
          <p:nvPr/>
        </p:nvGrpSpPr>
        <p:grpSpPr>
          <a:xfrm>
            <a:off x="8622176" y="5558814"/>
            <a:ext cx="96120" cy="134280"/>
            <a:chOff x="8622176" y="5558814"/>
            <a:chExt cx="96120" cy="134280"/>
          </a:xfrm>
        </p:grpSpPr>
        <mc:AlternateContent xmlns:mc="http://schemas.openxmlformats.org/markup-compatibility/2006" xmlns:p14="http://schemas.microsoft.com/office/powerpoint/2010/main">
          <mc:Choice Requires="p14">
            <p:contentPart p14:bwMode="auto" r:id="rId137">
              <p14:nvContentPartPr>
                <p14:cNvPr id="54321" name="Ink 54320">
                  <a:extLst>
                    <a:ext uri="{FF2B5EF4-FFF2-40B4-BE49-F238E27FC236}">
                      <a16:creationId xmlns:a16="http://schemas.microsoft.com/office/drawing/2014/main" id="{F3B46ABC-45EA-47C0-A768-5E7CA777EF4E}"/>
                    </a:ext>
                  </a:extLst>
                </p14:cNvPr>
                <p14:cNvContentPartPr/>
                <p14:nvPr/>
              </p14:nvContentPartPr>
              <p14:xfrm>
                <a:off x="8625416" y="5665734"/>
                <a:ext cx="36360" cy="27360"/>
              </p14:xfrm>
            </p:contentPart>
          </mc:Choice>
          <mc:Fallback xmlns="">
            <p:pic>
              <p:nvPicPr>
                <p:cNvPr id="54321" name="Ink 54320">
                  <a:extLst>
                    <a:ext uri="{FF2B5EF4-FFF2-40B4-BE49-F238E27FC236}">
                      <a16:creationId xmlns:a16="http://schemas.microsoft.com/office/drawing/2014/main" id="{F3B46ABC-45EA-47C0-A768-5E7CA777EF4E}"/>
                    </a:ext>
                  </a:extLst>
                </p:cNvPr>
                <p:cNvPicPr/>
                <p:nvPr/>
              </p:nvPicPr>
              <p:blipFill>
                <a:blip r:embed="rId164"/>
                <a:stretch>
                  <a:fillRect/>
                </a:stretch>
              </p:blipFill>
              <p:spPr>
                <a:xfrm>
                  <a:off x="8616776" y="5657094"/>
                  <a:ext cx="54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54322" name="Ink 54321">
                  <a:extLst>
                    <a:ext uri="{FF2B5EF4-FFF2-40B4-BE49-F238E27FC236}">
                      <a16:creationId xmlns:a16="http://schemas.microsoft.com/office/drawing/2014/main" id="{EEDF7A0F-796D-429B-9CCB-8450586D35A7}"/>
                    </a:ext>
                  </a:extLst>
                </p14:cNvPr>
                <p14:cNvContentPartPr/>
                <p14:nvPr/>
              </p14:nvContentPartPr>
              <p14:xfrm>
                <a:off x="8683736" y="5657094"/>
                <a:ext cx="34560" cy="17280"/>
              </p14:xfrm>
            </p:contentPart>
          </mc:Choice>
          <mc:Fallback xmlns="">
            <p:pic>
              <p:nvPicPr>
                <p:cNvPr id="54322" name="Ink 54321">
                  <a:extLst>
                    <a:ext uri="{FF2B5EF4-FFF2-40B4-BE49-F238E27FC236}">
                      <a16:creationId xmlns:a16="http://schemas.microsoft.com/office/drawing/2014/main" id="{EEDF7A0F-796D-429B-9CCB-8450586D35A7}"/>
                    </a:ext>
                  </a:extLst>
                </p:cNvPr>
                <p:cNvPicPr/>
                <p:nvPr/>
              </p:nvPicPr>
              <p:blipFill>
                <a:blip r:embed="rId166"/>
                <a:stretch>
                  <a:fillRect/>
                </a:stretch>
              </p:blipFill>
              <p:spPr>
                <a:xfrm>
                  <a:off x="8674736" y="5648454"/>
                  <a:ext cx="522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54333" name="Ink 54332">
                  <a:extLst>
                    <a:ext uri="{FF2B5EF4-FFF2-40B4-BE49-F238E27FC236}">
                      <a16:creationId xmlns:a16="http://schemas.microsoft.com/office/drawing/2014/main" id="{0F055871-BC88-4A03-8591-D75F7D988466}"/>
                    </a:ext>
                  </a:extLst>
                </p14:cNvPr>
                <p14:cNvContentPartPr/>
                <p14:nvPr/>
              </p14:nvContentPartPr>
              <p14:xfrm>
                <a:off x="8622176" y="5558814"/>
                <a:ext cx="69840" cy="29880"/>
              </p14:xfrm>
            </p:contentPart>
          </mc:Choice>
          <mc:Fallback xmlns="">
            <p:pic>
              <p:nvPicPr>
                <p:cNvPr id="54333" name="Ink 54332">
                  <a:extLst>
                    <a:ext uri="{FF2B5EF4-FFF2-40B4-BE49-F238E27FC236}">
                      <a16:creationId xmlns:a16="http://schemas.microsoft.com/office/drawing/2014/main" id="{0F055871-BC88-4A03-8591-D75F7D988466}"/>
                    </a:ext>
                  </a:extLst>
                </p:cNvPr>
                <p:cNvPicPr/>
                <p:nvPr/>
              </p:nvPicPr>
              <p:blipFill>
                <a:blip r:embed="rId168"/>
                <a:stretch>
                  <a:fillRect/>
                </a:stretch>
              </p:blipFill>
              <p:spPr>
                <a:xfrm>
                  <a:off x="8613536" y="5549814"/>
                  <a:ext cx="87480" cy="47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9">
            <p14:nvContentPartPr>
              <p14:cNvPr id="54335" name="Ink 54334">
                <a:extLst>
                  <a:ext uri="{FF2B5EF4-FFF2-40B4-BE49-F238E27FC236}">
                    <a16:creationId xmlns:a16="http://schemas.microsoft.com/office/drawing/2014/main" id="{F4AB4D77-27FA-4515-995E-368EBB71A081}"/>
                  </a:ext>
                </a:extLst>
              </p14:cNvPr>
              <p14:cNvContentPartPr/>
              <p14:nvPr/>
            </p14:nvContentPartPr>
            <p14:xfrm>
              <a:off x="9429296" y="5609214"/>
              <a:ext cx="4320" cy="8640"/>
            </p14:xfrm>
          </p:contentPart>
        </mc:Choice>
        <mc:Fallback xmlns="">
          <p:pic>
            <p:nvPicPr>
              <p:cNvPr id="54335" name="Ink 54334">
                <a:extLst>
                  <a:ext uri="{FF2B5EF4-FFF2-40B4-BE49-F238E27FC236}">
                    <a16:creationId xmlns:a16="http://schemas.microsoft.com/office/drawing/2014/main" id="{F4AB4D77-27FA-4515-995E-368EBB71A081}"/>
                  </a:ext>
                </a:extLst>
              </p:cNvPr>
              <p:cNvPicPr/>
              <p:nvPr/>
            </p:nvPicPr>
            <p:blipFill>
              <a:blip r:embed="rId172"/>
              <a:stretch>
                <a:fillRect/>
              </a:stretch>
            </p:blipFill>
            <p:spPr>
              <a:xfrm>
                <a:off x="9420296" y="5600574"/>
                <a:ext cx="21960" cy="26280"/>
              </a:xfrm>
              <a:prstGeom prst="rect">
                <a:avLst/>
              </a:prstGeom>
            </p:spPr>
          </p:pic>
        </mc:Fallback>
      </mc:AlternateContent>
      <p:grpSp>
        <p:nvGrpSpPr>
          <p:cNvPr id="54480" name="Group 54479">
            <a:extLst>
              <a:ext uri="{FF2B5EF4-FFF2-40B4-BE49-F238E27FC236}">
                <a16:creationId xmlns:a16="http://schemas.microsoft.com/office/drawing/2014/main" id="{096424D7-76B8-431D-AADB-455BADA1FF07}"/>
              </a:ext>
            </a:extLst>
          </p:cNvPr>
          <p:cNvGrpSpPr/>
          <p:nvPr/>
        </p:nvGrpSpPr>
        <p:grpSpPr>
          <a:xfrm>
            <a:off x="4867376" y="6410574"/>
            <a:ext cx="426960" cy="87120"/>
            <a:chOff x="4867376" y="6410574"/>
            <a:chExt cx="426960" cy="87120"/>
          </a:xfrm>
        </p:grpSpPr>
        <mc:AlternateContent xmlns:mc="http://schemas.openxmlformats.org/markup-compatibility/2006" xmlns:p14="http://schemas.microsoft.com/office/powerpoint/2010/main">
          <mc:Choice Requires="p14">
            <p:contentPart p14:bwMode="auto" r:id="rId173">
              <p14:nvContentPartPr>
                <p14:cNvPr id="54339" name="Ink 54338">
                  <a:extLst>
                    <a:ext uri="{FF2B5EF4-FFF2-40B4-BE49-F238E27FC236}">
                      <a16:creationId xmlns:a16="http://schemas.microsoft.com/office/drawing/2014/main" id="{360B997D-6D07-4A27-93A1-A938D767AC03}"/>
                    </a:ext>
                  </a:extLst>
                </p14:cNvPr>
                <p14:cNvContentPartPr/>
                <p14:nvPr/>
              </p14:nvContentPartPr>
              <p14:xfrm>
                <a:off x="4867376" y="6496254"/>
                <a:ext cx="1800" cy="1440"/>
              </p14:xfrm>
            </p:contentPart>
          </mc:Choice>
          <mc:Fallback xmlns="">
            <p:pic>
              <p:nvPicPr>
                <p:cNvPr id="54339" name="Ink 54338">
                  <a:extLst>
                    <a:ext uri="{FF2B5EF4-FFF2-40B4-BE49-F238E27FC236}">
                      <a16:creationId xmlns:a16="http://schemas.microsoft.com/office/drawing/2014/main" id="{360B997D-6D07-4A27-93A1-A938D767AC03}"/>
                    </a:ext>
                  </a:extLst>
                </p:cNvPr>
                <p:cNvPicPr/>
                <p:nvPr/>
              </p:nvPicPr>
              <p:blipFill>
                <a:blip r:embed="rId388"/>
                <a:stretch>
                  <a:fillRect/>
                </a:stretch>
              </p:blipFill>
              <p:spPr>
                <a:xfrm>
                  <a:off x="4858736" y="6487614"/>
                  <a:ext cx="19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54340" name="Ink 54339">
                  <a:extLst>
                    <a:ext uri="{FF2B5EF4-FFF2-40B4-BE49-F238E27FC236}">
                      <a16:creationId xmlns:a16="http://schemas.microsoft.com/office/drawing/2014/main" id="{324E4389-4378-469D-B648-BC11F2773BAB}"/>
                    </a:ext>
                  </a:extLst>
                </p14:cNvPr>
                <p14:cNvContentPartPr/>
                <p14:nvPr/>
              </p14:nvContentPartPr>
              <p14:xfrm>
                <a:off x="5006336" y="6460974"/>
                <a:ext cx="3240" cy="360"/>
              </p14:xfrm>
            </p:contentPart>
          </mc:Choice>
          <mc:Fallback xmlns="">
            <p:pic>
              <p:nvPicPr>
                <p:cNvPr id="54340" name="Ink 54339">
                  <a:extLst>
                    <a:ext uri="{FF2B5EF4-FFF2-40B4-BE49-F238E27FC236}">
                      <a16:creationId xmlns:a16="http://schemas.microsoft.com/office/drawing/2014/main" id="{324E4389-4378-469D-B648-BC11F2773BAB}"/>
                    </a:ext>
                  </a:extLst>
                </p:cNvPr>
                <p:cNvPicPr/>
                <p:nvPr/>
              </p:nvPicPr>
              <p:blipFill>
                <a:blip r:embed="rId390"/>
                <a:stretch>
                  <a:fillRect/>
                </a:stretch>
              </p:blipFill>
              <p:spPr>
                <a:xfrm>
                  <a:off x="4997336" y="6452334"/>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54341" name="Ink 54340">
                  <a:extLst>
                    <a:ext uri="{FF2B5EF4-FFF2-40B4-BE49-F238E27FC236}">
                      <a16:creationId xmlns:a16="http://schemas.microsoft.com/office/drawing/2014/main" id="{269CB6A8-A6CF-4206-8379-DEA9E4AAEA14}"/>
                    </a:ext>
                  </a:extLst>
                </p14:cNvPr>
                <p14:cNvContentPartPr/>
                <p14:nvPr/>
              </p14:nvContentPartPr>
              <p14:xfrm>
                <a:off x="5281736" y="6410574"/>
                <a:ext cx="12600" cy="13320"/>
              </p14:xfrm>
            </p:contentPart>
          </mc:Choice>
          <mc:Fallback xmlns="">
            <p:pic>
              <p:nvPicPr>
                <p:cNvPr id="54341" name="Ink 54340">
                  <a:extLst>
                    <a:ext uri="{FF2B5EF4-FFF2-40B4-BE49-F238E27FC236}">
                      <a16:creationId xmlns:a16="http://schemas.microsoft.com/office/drawing/2014/main" id="{269CB6A8-A6CF-4206-8379-DEA9E4AAEA14}"/>
                    </a:ext>
                  </a:extLst>
                </p:cNvPr>
                <p:cNvPicPr/>
                <p:nvPr/>
              </p:nvPicPr>
              <p:blipFill>
                <a:blip r:embed="rId392"/>
                <a:stretch>
                  <a:fillRect/>
                </a:stretch>
              </p:blipFill>
              <p:spPr>
                <a:xfrm>
                  <a:off x="5272736" y="6401574"/>
                  <a:ext cx="30240" cy="30960"/>
                </a:xfrm>
                <a:prstGeom prst="rect">
                  <a:avLst/>
                </a:prstGeom>
              </p:spPr>
            </p:pic>
          </mc:Fallback>
        </mc:AlternateContent>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E178-4CBE-4130-9E96-4CA1A4C3DDF5}"/>
              </a:ext>
            </a:extLst>
          </p:cNvPr>
          <p:cNvSpPr>
            <a:spLocks noGrp="1"/>
          </p:cNvSpPr>
          <p:nvPr>
            <p:ph type="title"/>
          </p:nvPr>
        </p:nvSpPr>
        <p:spPr>
          <a:xfrm>
            <a:off x="1071055" y="330740"/>
            <a:ext cx="13111873" cy="700391"/>
          </a:xfrm>
        </p:spPr>
        <p:txBody>
          <a:bodyPr/>
          <a:lstStyle/>
          <a:p>
            <a:r>
              <a:rPr lang="en-US" sz="4400" dirty="0"/>
              <a:t>Example of Priority Scheduling(preemptive)</a:t>
            </a:r>
          </a:p>
        </p:txBody>
      </p:sp>
      <p:sp>
        <p:nvSpPr>
          <p:cNvPr id="3" name="Content Placeholder 2">
            <a:extLst>
              <a:ext uri="{FF2B5EF4-FFF2-40B4-BE49-F238E27FC236}">
                <a16:creationId xmlns:a16="http://schemas.microsoft.com/office/drawing/2014/main" id="{0A2F679F-2340-4519-9ACE-BE3ADDF805D7}"/>
              </a:ext>
            </a:extLst>
          </p:cNvPr>
          <p:cNvSpPr>
            <a:spLocks noGrp="1"/>
          </p:cNvSpPr>
          <p:nvPr>
            <p:ph idx="1"/>
          </p:nvPr>
        </p:nvSpPr>
        <p:spPr/>
        <p:txBody>
          <a:bodyPr/>
          <a:lstStyle/>
          <a:p>
            <a:r>
              <a:rPr lang="en-US" sz="2800" dirty="0"/>
              <a:t>Consider the set of processes with arrival time (in milli second), CPU burst time, and priority (0 is the highest priority) shown bellow. None of the process have I/O burst time. The average waiting time of all process using preemptive priority scheduling algorithm is ___________.</a:t>
            </a:r>
          </a:p>
          <a:p>
            <a:endParaRPr lang="en-US" sz="2800" dirty="0"/>
          </a:p>
          <a:p>
            <a:endParaRPr lang="en-US" sz="2800" dirty="0"/>
          </a:p>
          <a:p>
            <a:endParaRPr lang="en-US" sz="2800" dirty="0"/>
          </a:p>
          <a:p>
            <a:endParaRPr lang="en-US" sz="2800" dirty="0"/>
          </a:p>
          <a:p>
            <a:endParaRPr lang="en-US" sz="2800" dirty="0"/>
          </a:p>
          <a:p>
            <a:r>
              <a:rPr lang="en-US" sz="2800" dirty="0"/>
              <a:t>(A) 29, 	(B) 30, 		(C) 31, 		(D) 32</a:t>
            </a:r>
          </a:p>
        </p:txBody>
      </p:sp>
      <p:graphicFrame>
        <p:nvGraphicFramePr>
          <p:cNvPr id="4" name="Table 4">
            <a:extLst>
              <a:ext uri="{FF2B5EF4-FFF2-40B4-BE49-F238E27FC236}">
                <a16:creationId xmlns:a16="http://schemas.microsoft.com/office/drawing/2014/main" id="{EDD2E79E-D394-47AA-BD04-DB2133580D78}"/>
              </a:ext>
            </a:extLst>
          </p:cNvPr>
          <p:cNvGraphicFramePr>
            <a:graphicFrameLocks/>
          </p:cNvGraphicFramePr>
          <p:nvPr>
            <p:extLst>
              <p:ext uri="{D42A27DB-BD31-4B8C-83A1-F6EECF244321}">
                <p14:modId xmlns:p14="http://schemas.microsoft.com/office/powerpoint/2010/main" val="3501092525"/>
              </p:ext>
            </p:extLst>
          </p:nvPr>
        </p:nvGraphicFramePr>
        <p:xfrm>
          <a:off x="3135752" y="3611172"/>
          <a:ext cx="6241712" cy="2682240"/>
        </p:xfrm>
        <a:graphic>
          <a:graphicData uri="http://schemas.openxmlformats.org/drawingml/2006/table">
            <a:tbl>
              <a:tblPr firstRow="1" bandRow="1">
                <a:tableStyleId>{5940675A-B579-460E-94D1-54222C63F5DA}</a:tableStyleId>
              </a:tblPr>
              <a:tblGrid>
                <a:gridCol w="1560428">
                  <a:extLst>
                    <a:ext uri="{9D8B030D-6E8A-4147-A177-3AD203B41FA5}">
                      <a16:colId xmlns:a16="http://schemas.microsoft.com/office/drawing/2014/main" val="1341861775"/>
                    </a:ext>
                  </a:extLst>
                </a:gridCol>
                <a:gridCol w="1560428">
                  <a:extLst>
                    <a:ext uri="{9D8B030D-6E8A-4147-A177-3AD203B41FA5}">
                      <a16:colId xmlns:a16="http://schemas.microsoft.com/office/drawing/2014/main" val="3321191798"/>
                    </a:ext>
                  </a:extLst>
                </a:gridCol>
                <a:gridCol w="1560428">
                  <a:extLst>
                    <a:ext uri="{9D8B030D-6E8A-4147-A177-3AD203B41FA5}">
                      <a16:colId xmlns:a16="http://schemas.microsoft.com/office/drawing/2014/main" val="268863167"/>
                    </a:ext>
                  </a:extLst>
                </a:gridCol>
                <a:gridCol w="1560428">
                  <a:extLst>
                    <a:ext uri="{9D8B030D-6E8A-4147-A177-3AD203B41FA5}">
                      <a16:colId xmlns:a16="http://schemas.microsoft.com/office/drawing/2014/main" val="1756075277"/>
                    </a:ext>
                  </a:extLst>
                </a:gridCol>
              </a:tblGrid>
              <a:tr h="370840">
                <a:tc>
                  <a:txBody>
                    <a:bodyPr/>
                    <a:lstStyle/>
                    <a:p>
                      <a:pPr algn="ctr"/>
                      <a:r>
                        <a:rPr lang="en-US" sz="2000" b="1" dirty="0"/>
                        <a:t>Processes</a:t>
                      </a:r>
                    </a:p>
                  </a:txBody>
                  <a:tcPr/>
                </a:tc>
                <a:tc>
                  <a:txBody>
                    <a:bodyPr/>
                    <a:lstStyle/>
                    <a:p>
                      <a:pPr algn="ctr"/>
                      <a:r>
                        <a:rPr lang="en-US" sz="2000" b="1" dirty="0"/>
                        <a:t>Arrival time</a:t>
                      </a:r>
                    </a:p>
                  </a:txBody>
                  <a:tcPr/>
                </a:tc>
                <a:tc>
                  <a:txBody>
                    <a:bodyPr/>
                    <a:lstStyle/>
                    <a:p>
                      <a:pPr algn="ctr"/>
                      <a:r>
                        <a:rPr lang="en-US" sz="2000" b="1" dirty="0"/>
                        <a:t>Priority</a:t>
                      </a:r>
                    </a:p>
                  </a:txBody>
                  <a:tcPr/>
                </a:tc>
                <a:tc>
                  <a:txBody>
                    <a:bodyPr/>
                    <a:lstStyle/>
                    <a:p>
                      <a:pPr algn="ctr"/>
                      <a:r>
                        <a:rPr lang="en-US" sz="2000" b="1" dirty="0"/>
                        <a:t>CPU burst</a:t>
                      </a:r>
                    </a:p>
                  </a:txBody>
                  <a:tcPr/>
                </a:tc>
                <a:extLst>
                  <a:ext uri="{0D108BD9-81ED-4DB2-BD59-A6C34878D82A}">
                    <a16:rowId xmlns:a16="http://schemas.microsoft.com/office/drawing/2014/main" val="1959805914"/>
                  </a:ext>
                </a:extLst>
              </a:tr>
              <a:tr h="370840">
                <a:tc>
                  <a:txBody>
                    <a:bodyPr/>
                    <a:lstStyle/>
                    <a:p>
                      <a:pPr algn="ctr"/>
                      <a:r>
                        <a:rPr lang="en-US" sz="2000" b="1" dirty="0"/>
                        <a:t>P1</a:t>
                      </a:r>
                    </a:p>
                  </a:txBody>
                  <a:tcPr/>
                </a:tc>
                <a:tc>
                  <a:txBody>
                    <a:bodyPr/>
                    <a:lstStyle/>
                    <a:p>
                      <a:pPr algn="ctr"/>
                      <a:r>
                        <a:rPr lang="en-US" sz="2000" b="1" dirty="0"/>
                        <a:t>0</a:t>
                      </a:r>
                    </a:p>
                  </a:txBody>
                  <a:tcPr/>
                </a:tc>
                <a:tc>
                  <a:txBody>
                    <a:bodyPr/>
                    <a:lstStyle/>
                    <a:p>
                      <a:pPr algn="ctr"/>
                      <a:r>
                        <a:rPr lang="en-US" sz="2000" b="1" dirty="0"/>
                        <a:t>2</a:t>
                      </a:r>
                    </a:p>
                  </a:txBody>
                  <a:tcPr/>
                </a:tc>
                <a:tc>
                  <a:txBody>
                    <a:bodyPr/>
                    <a:lstStyle/>
                    <a:p>
                      <a:pPr algn="ctr"/>
                      <a:r>
                        <a:rPr lang="en-US" sz="2000" b="1" dirty="0"/>
                        <a:t>11</a:t>
                      </a:r>
                    </a:p>
                  </a:txBody>
                  <a:tcPr/>
                </a:tc>
                <a:extLst>
                  <a:ext uri="{0D108BD9-81ED-4DB2-BD59-A6C34878D82A}">
                    <a16:rowId xmlns:a16="http://schemas.microsoft.com/office/drawing/2014/main" val="3072627959"/>
                  </a:ext>
                </a:extLst>
              </a:tr>
              <a:tr h="370840">
                <a:tc>
                  <a:txBody>
                    <a:bodyPr/>
                    <a:lstStyle/>
                    <a:p>
                      <a:pPr algn="ctr"/>
                      <a:r>
                        <a:rPr lang="en-US" sz="2000" b="1" dirty="0"/>
                        <a:t>P2</a:t>
                      </a:r>
                    </a:p>
                  </a:txBody>
                  <a:tcPr/>
                </a:tc>
                <a:tc>
                  <a:txBody>
                    <a:bodyPr/>
                    <a:lstStyle/>
                    <a:p>
                      <a:pPr algn="ctr"/>
                      <a:r>
                        <a:rPr lang="en-US" sz="2000" b="1" dirty="0"/>
                        <a:t>5</a:t>
                      </a:r>
                    </a:p>
                  </a:txBody>
                  <a:tcPr/>
                </a:tc>
                <a:tc>
                  <a:txBody>
                    <a:bodyPr/>
                    <a:lstStyle/>
                    <a:p>
                      <a:pPr algn="ctr"/>
                      <a:r>
                        <a:rPr lang="en-US" sz="2000" b="1" dirty="0"/>
                        <a:t>0</a:t>
                      </a:r>
                    </a:p>
                  </a:txBody>
                  <a:tcPr/>
                </a:tc>
                <a:tc>
                  <a:txBody>
                    <a:bodyPr/>
                    <a:lstStyle/>
                    <a:p>
                      <a:pPr algn="ctr"/>
                      <a:r>
                        <a:rPr lang="en-US" sz="2000" b="1" dirty="0"/>
                        <a:t>28</a:t>
                      </a:r>
                    </a:p>
                  </a:txBody>
                  <a:tcPr/>
                </a:tc>
                <a:extLst>
                  <a:ext uri="{0D108BD9-81ED-4DB2-BD59-A6C34878D82A}">
                    <a16:rowId xmlns:a16="http://schemas.microsoft.com/office/drawing/2014/main" val="2796992535"/>
                  </a:ext>
                </a:extLst>
              </a:tr>
              <a:tr h="370840">
                <a:tc>
                  <a:txBody>
                    <a:bodyPr/>
                    <a:lstStyle/>
                    <a:p>
                      <a:pPr algn="ctr"/>
                      <a:r>
                        <a:rPr lang="en-US" sz="2000" b="1" dirty="0"/>
                        <a:t>P3</a:t>
                      </a:r>
                    </a:p>
                  </a:txBody>
                  <a:tcPr/>
                </a:tc>
                <a:tc>
                  <a:txBody>
                    <a:bodyPr/>
                    <a:lstStyle/>
                    <a:p>
                      <a:pPr algn="ctr"/>
                      <a:r>
                        <a:rPr lang="en-US" sz="2000" b="1" dirty="0"/>
                        <a:t>12</a:t>
                      </a:r>
                    </a:p>
                  </a:txBody>
                  <a:tcPr/>
                </a:tc>
                <a:tc>
                  <a:txBody>
                    <a:bodyPr/>
                    <a:lstStyle/>
                    <a:p>
                      <a:pPr algn="ctr"/>
                      <a:r>
                        <a:rPr lang="en-US" sz="2000" b="1" dirty="0"/>
                        <a:t>3</a:t>
                      </a:r>
                    </a:p>
                  </a:txBody>
                  <a:tcPr/>
                </a:tc>
                <a:tc>
                  <a:txBody>
                    <a:bodyPr/>
                    <a:lstStyle/>
                    <a:p>
                      <a:pPr algn="ctr"/>
                      <a:r>
                        <a:rPr lang="en-US" sz="2000" b="1" dirty="0"/>
                        <a:t>2</a:t>
                      </a:r>
                    </a:p>
                  </a:txBody>
                  <a:tcPr/>
                </a:tc>
                <a:extLst>
                  <a:ext uri="{0D108BD9-81ED-4DB2-BD59-A6C34878D82A}">
                    <a16:rowId xmlns:a16="http://schemas.microsoft.com/office/drawing/2014/main" val="3929076172"/>
                  </a:ext>
                </a:extLst>
              </a:tr>
              <a:tr h="370840">
                <a:tc>
                  <a:txBody>
                    <a:bodyPr/>
                    <a:lstStyle/>
                    <a:p>
                      <a:pPr algn="ctr"/>
                      <a:r>
                        <a:rPr lang="en-US" sz="2000" b="1" dirty="0"/>
                        <a:t>P4</a:t>
                      </a:r>
                    </a:p>
                  </a:txBody>
                  <a:tcPr/>
                </a:tc>
                <a:tc>
                  <a:txBody>
                    <a:bodyPr/>
                    <a:lstStyle/>
                    <a:p>
                      <a:pPr algn="ctr"/>
                      <a:r>
                        <a:rPr lang="en-US" sz="2000" b="1" dirty="0"/>
                        <a:t>2</a:t>
                      </a:r>
                    </a:p>
                  </a:txBody>
                  <a:tcPr/>
                </a:tc>
                <a:tc>
                  <a:txBody>
                    <a:bodyPr/>
                    <a:lstStyle/>
                    <a:p>
                      <a:pPr algn="ctr"/>
                      <a:r>
                        <a:rPr lang="en-US" sz="2000" b="1" dirty="0"/>
                        <a:t>1</a:t>
                      </a:r>
                    </a:p>
                  </a:txBody>
                  <a:tcPr/>
                </a:tc>
                <a:tc>
                  <a:txBody>
                    <a:bodyPr/>
                    <a:lstStyle/>
                    <a:p>
                      <a:pPr algn="ctr"/>
                      <a:r>
                        <a:rPr lang="en-US" sz="2000" b="1" dirty="0"/>
                        <a:t>10</a:t>
                      </a:r>
                    </a:p>
                  </a:txBody>
                  <a:tcPr/>
                </a:tc>
                <a:extLst>
                  <a:ext uri="{0D108BD9-81ED-4DB2-BD59-A6C34878D82A}">
                    <a16:rowId xmlns:a16="http://schemas.microsoft.com/office/drawing/2014/main" val="1388633153"/>
                  </a:ext>
                </a:extLst>
              </a:tr>
              <a:tr h="370840">
                <a:tc>
                  <a:txBody>
                    <a:bodyPr/>
                    <a:lstStyle/>
                    <a:p>
                      <a:pPr algn="ctr"/>
                      <a:r>
                        <a:rPr lang="en-US" sz="2000" b="1" dirty="0"/>
                        <a:t>P5</a:t>
                      </a:r>
                    </a:p>
                  </a:txBody>
                  <a:tcPr/>
                </a:tc>
                <a:tc>
                  <a:txBody>
                    <a:bodyPr/>
                    <a:lstStyle/>
                    <a:p>
                      <a:pPr algn="ctr"/>
                      <a:r>
                        <a:rPr lang="en-US" sz="2000" b="1" dirty="0"/>
                        <a:t>9</a:t>
                      </a:r>
                    </a:p>
                  </a:txBody>
                  <a:tcPr/>
                </a:tc>
                <a:tc>
                  <a:txBody>
                    <a:bodyPr/>
                    <a:lstStyle/>
                    <a:p>
                      <a:pPr algn="ctr"/>
                      <a:r>
                        <a:rPr lang="en-US" sz="2000" b="1" dirty="0"/>
                        <a:t>4</a:t>
                      </a:r>
                    </a:p>
                  </a:txBody>
                  <a:tcPr/>
                </a:tc>
                <a:tc>
                  <a:txBody>
                    <a:bodyPr/>
                    <a:lstStyle/>
                    <a:p>
                      <a:pPr algn="ctr"/>
                      <a:r>
                        <a:rPr lang="en-US" sz="2000" b="1" dirty="0"/>
                        <a:t>16</a:t>
                      </a:r>
                    </a:p>
                  </a:txBody>
                  <a:tcPr/>
                </a:tc>
                <a:extLst>
                  <a:ext uri="{0D108BD9-81ED-4DB2-BD59-A6C34878D82A}">
                    <a16:rowId xmlns:a16="http://schemas.microsoft.com/office/drawing/2014/main" val="3730910994"/>
                  </a:ext>
                </a:extLst>
              </a:tr>
            </a:tbl>
          </a:graphicData>
        </a:graphic>
      </p:graphicFrame>
    </p:spTree>
    <p:extLst>
      <p:ext uri="{BB962C8B-B14F-4D97-AF65-F5344CB8AC3E}">
        <p14:creationId xmlns:p14="http://schemas.microsoft.com/office/powerpoint/2010/main" val="1029988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DD2E79E-D394-47AA-BD04-DB2133580D78}"/>
              </a:ext>
            </a:extLst>
          </p:cNvPr>
          <p:cNvGraphicFramePr>
            <a:graphicFrameLocks/>
          </p:cNvGraphicFramePr>
          <p:nvPr>
            <p:extLst>
              <p:ext uri="{D42A27DB-BD31-4B8C-83A1-F6EECF244321}">
                <p14:modId xmlns:p14="http://schemas.microsoft.com/office/powerpoint/2010/main" val="4127773074"/>
              </p:ext>
            </p:extLst>
          </p:nvPr>
        </p:nvGraphicFramePr>
        <p:xfrm>
          <a:off x="236910" y="1120895"/>
          <a:ext cx="4996572" cy="2682240"/>
        </p:xfrm>
        <a:graphic>
          <a:graphicData uri="http://schemas.openxmlformats.org/drawingml/2006/table">
            <a:tbl>
              <a:tblPr firstRow="1" bandRow="1">
                <a:tableStyleId>{5940675A-B579-460E-94D1-54222C63F5DA}</a:tableStyleId>
              </a:tblPr>
              <a:tblGrid>
                <a:gridCol w="1249143">
                  <a:extLst>
                    <a:ext uri="{9D8B030D-6E8A-4147-A177-3AD203B41FA5}">
                      <a16:colId xmlns:a16="http://schemas.microsoft.com/office/drawing/2014/main" val="1341861775"/>
                    </a:ext>
                  </a:extLst>
                </a:gridCol>
                <a:gridCol w="1249143">
                  <a:extLst>
                    <a:ext uri="{9D8B030D-6E8A-4147-A177-3AD203B41FA5}">
                      <a16:colId xmlns:a16="http://schemas.microsoft.com/office/drawing/2014/main" val="3321191798"/>
                    </a:ext>
                  </a:extLst>
                </a:gridCol>
                <a:gridCol w="1249143">
                  <a:extLst>
                    <a:ext uri="{9D8B030D-6E8A-4147-A177-3AD203B41FA5}">
                      <a16:colId xmlns:a16="http://schemas.microsoft.com/office/drawing/2014/main" val="268863167"/>
                    </a:ext>
                  </a:extLst>
                </a:gridCol>
                <a:gridCol w="1249143">
                  <a:extLst>
                    <a:ext uri="{9D8B030D-6E8A-4147-A177-3AD203B41FA5}">
                      <a16:colId xmlns:a16="http://schemas.microsoft.com/office/drawing/2014/main" val="1756075277"/>
                    </a:ext>
                  </a:extLst>
                </a:gridCol>
              </a:tblGrid>
              <a:tr h="490116">
                <a:tc>
                  <a:txBody>
                    <a:bodyPr/>
                    <a:lstStyle/>
                    <a:p>
                      <a:pPr algn="ctr"/>
                      <a:r>
                        <a:rPr lang="en-US" sz="2000" b="1" dirty="0"/>
                        <a:t>Processes</a:t>
                      </a:r>
                    </a:p>
                  </a:txBody>
                  <a:tcPr/>
                </a:tc>
                <a:tc>
                  <a:txBody>
                    <a:bodyPr/>
                    <a:lstStyle/>
                    <a:p>
                      <a:pPr algn="ctr"/>
                      <a:r>
                        <a:rPr lang="en-US" sz="2000" b="1" dirty="0"/>
                        <a:t>Arrival time</a:t>
                      </a:r>
                    </a:p>
                  </a:txBody>
                  <a:tcPr/>
                </a:tc>
                <a:tc>
                  <a:txBody>
                    <a:bodyPr/>
                    <a:lstStyle/>
                    <a:p>
                      <a:pPr algn="ctr"/>
                      <a:r>
                        <a:rPr lang="en-US" sz="2000" b="1" dirty="0"/>
                        <a:t>Priority</a:t>
                      </a:r>
                    </a:p>
                  </a:txBody>
                  <a:tcPr/>
                </a:tc>
                <a:tc>
                  <a:txBody>
                    <a:bodyPr/>
                    <a:lstStyle/>
                    <a:p>
                      <a:pPr algn="ctr"/>
                      <a:r>
                        <a:rPr lang="en-US" sz="2000" b="1" dirty="0"/>
                        <a:t>CPU burst</a:t>
                      </a:r>
                    </a:p>
                  </a:txBody>
                  <a:tcPr/>
                </a:tc>
                <a:extLst>
                  <a:ext uri="{0D108BD9-81ED-4DB2-BD59-A6C34878D82A}">
                    <a16:rowId xmlns:a16="http://schemas.microsoft.com/office/drawing/2014/main" val="1959805914"/>
                  </a:ext>
                </a:extLst>
              </a:tr>
              <a:tr h="277022">
                <a:tc>
                  <a:txBody>
                    <a:bodyPr/>
                    <a:lstStyle/>
                    <a:p>
                      <a:pPr algn="ctr"/>
                      <a:r>
                        <a:rPr lang="en-US" sz="2000" b="1" dirty="0"/>
                        <a:t>P1</a:t>
                      </a:r>
                    </a:p>
                  </a:txBody>
                  <a:tcPr/>
                </a:tc>
                <a:tc>
                  <a:txBody>
                    <a:bodyPr/>
                    <a:lstStyle/>
                    <a:p>
                      <a:pPr algn="ctr"/>
                      <a:r>
                        <a:rPr lang="en-US" sz="2000" b="1" dirty="0"/>
                        <a:t>0</a:t>
                      </a:r>
                    </a:p>
                  </a:txBody>
                  <a:tcPr/>
                </a:tc>
                <a:tc>
                  <a:txBody>
                    <a:bodyPr/>
                    <a:lstStyle/>
                    <a:p>
                      <a:pPr algn="ctr"/>
                      <a:r>
                        <a:rPr lang="en-US" sz="2000" b="1" dirty="0"/>
                        <a:t>2</a:t>
                      </a:r>
                    </a:p>
                  </a:txBody>
                  <a:tcPr/>
                </a:tc>
                <a:tc>
                  <a:txBody>
                    <a:bodyPr/>
                    <a:lstStyle/>
                    <a:p>
                      <a:pPr algn="ctr"/>
                      <a:r>
                        <a:rPr lang="en-US" sz="2000" b="1" dirty="0"/>
                        <a:t>11</a:t>
                      </a:r>
                    </a:p>
                  </a:txBody>
                  <a:tcPr/>
                </a:tc>
                <a:extLst>
                  <a:ext uri="{0D108BD9-81ED-4DB2-BD59-A6C34878D82A}">
                    <a16:rowId xmlns:a16="http://schemas.microsoft.com/office/drawing/2014/main" val="3072627959"/>
                  </a:ext>
                </a:extLst>
              </a:tr>
              <a:tr h="277022">
                <a:tc>
                  <a:txBody>
                    <a:bodyPr/>
                    <a:lstStyle/>
                    <a:p>
                      <a:pPr algn="ctr"/>
                      <a:r>
                        <a:rPr lang="en-US" sz="2000" b="1" dirty="0"/>
                        <a:t>P2</a:t>
                      </a:r>
                    </a:p>
                  </a:txBody>
                  <a:tcPr/>
                </a:tc>
                <a:tc>
                  <a:txBody>
                    <a:bodyPr/>
                    <a:lstStyle/>
                    <a:p>
                      <a:pPr algn="ctr"/>
                      <a:r>
                        <a:rPr lang="en-US" sz="2000" b="1" dirty="0"/>
                        <a:t>5</a:t>
                      </a:r>
                    </a:p>
                  </a:txBody>
                  <a:tcPr/>
                </a:tc>
                <a:tc>
                  <a:txBody>
                    <a:bodyPr/>
                    <a:lstStyle/>
                    <a:p>
                      <a:pPr algn="ctr"/>
                      <a:r>
                        <a:rPr lang="en-US" sz="2000" b="1" dirty="0"/>
                        <a:t>0</a:t>
                      </a:r>
                    </a:p>
                  </a:txBody>
                  <a:tcPr/>
                </a:tc>
                <a:tc>
                  <a:txBody>
                    <a:bodyPr/>
                    <a:lstStyle/>
                    <a:p>
                      <a:pPr algn="ctr"/>
                      <a:r>
                        <a:rPr lang="en-US" sz="2000" b="1" dirty="0"/>
                        <a:t>28</a:t>
                      </a:r>
                    </a:p>
                  </a:txBody>
                  <a:tcPr/>
                </a:tc>
                <a:extLst>
                  <a:ext uri="{0D108BD9-81ED-4DB2-BD59-A6C34878D82A}">
                    <a16:rowId xmlns:a16="http://schemas.microsoft.com/office/drawing/2014/main" val="2796992535"/>
                  </a:ext>
                </a:extLst>
              </a:tr>
              <a:tr h="277022">
                <a:tc>
                  <a:txBody>
                    <a:bodyPr/>
                    <a:lstStyle/>
                    <a:p>
                      <a:pPr algn="ctr"/>
                      <a:r>
                        <a:rPr lang="en-US" sz="2000" b="1" dirty="0"/>
                        <a:t>P3</a:t>
                      </a:r>
                    </a:p>
                  </a:txBody>
                  <a:tcPr/>
                </a:tc>
                <a:tc>
                  <a:txBody>
                    <a:bodyPr/>
                    <a:lstStyle/>
                    <a:p>
                      <a:pPr algn="ctr"/>
                      <a:r>
                        <a:rPr lang="en-US" sz="2000" b="1" dirty="0"/>
                        <a:t>12</a:t>
                      </a:r>
                    </a:p>
                  </a:txBody>
                  <a:tcPr/>
                </a:tc>
                <a:tc>
                  <a:txBody>
                    <a:bodyPr/>
                    <a:lstStyle/>
                    <a:p>
                      <a:pPr algn="ctr"/>
                      <a:r>
                        <a:rPr lang="en-US" sz="2000" b="1" dirty="0"/>
                        <a:t>3</a:t>
                      </a:r>
                    </a:p>
                  </a:txBody>
                  <a:tcPr/>
                </a:tc>
                <a:tc>
                  <a:txBody>
                    <a:bodyPr/>
                    <a:lstStyle/>
                    <a:p>
                      <a:pPr algn="ctr"/>
                      <a:r>
                        <a:rPr lang="en-US" sz="2000" b="1" dirty="0"/>
                        <a:t>2</a:t>
                      </a:r>
                    </a:p>
                  </a:txBody>
                  <a:tcPr/>
                </a:tc>
                <a:extLst>
                  <a:ext uri="{0D108BD9-81ED-4DB2-BD59-A6C34878D82A}">
                    <a16:rowId xmlns:a16="http://schemas.microsoft.com/office/drawing/2014/main" val="3929076172"/>
                  </a:ext>
                </a:extLst>
              </a:tr>
              <a:tr h="277022">
                <a:tc>
                  <a:txBody>
                    <a:bodyPr/>
                    <a:lstStyle/>
                    <a:p>
                      <a:pPr algn="ctr"/>
                      <a:r>
                        <a:rPr lang="en-US" sz="2000" b="1" dirty="0"/>
                        <a:t>P4</a:t>
                      </a:r>
                    </a:p>
                  </a:txBody>
                  <a:tcPr/>
                </a:tc>
                <a:tc>
                  <a:txBody>
                    <a:bodyPr/>
                    <a:lstStyle/>
                    <a:p>
                      <a:pPr algn="ctr"/>
                      <a:r>
                        <a:rPr lang="en-US" sz="2000" b="1" dirty="0"/>
                        <a:t>2</a:t>
                      </a:r>
                    </a:p>
                  </a:txBody>
                  <a:tcPr/>
                </a:tc>
                <a:tc>
                  <a:txBody>
                    <a:bodyPr/>
                    <a:lstStyle/>
                    <a:p>
                      <a:pPr algn="ctr"/>
                      <a:r>
                        <a:rPr lang="en-US" sz="2000" b="1" dirty="0"/>
                        <a:t>1</a:t>
                      </a:r>
                    </a:p>
                  </a:txBody>
                  <a:tcPr/>
                </a:tc>
                <a:tc>
                  <a:txBody>
                    <a:bodyPr/>
                    <a:lstStyle/>
                    <a:p>
                      <a:pPr algn="ctr"/>
                      <a:r>
                        <a:rPr lang="en-US" sz="2000" b="1" dirty="0"/>
                        <a:t>10</a:t>
                      </a:r>
                    </a:p>
                  </a:txBody>
                  <a:tcPr/>
                </a:tc>
                <a:extLst>
                  <a:ext uri="{0D108BD9-81ED-4DB2-BD59-A6C34878D82A}">
                    <a16:rowId xmlns:a16="http://schemas.microsoft.com/office/drawing/2014/main" val="1388633153"/>
                  </a:ext>
                </a:extLst>
              </a:tr>
              <a:tr h="277022">
                <a:tc>
                  <a:txBody>
                    <a:bodyPr/>
                    <a:lstStyle/>
                    <a:p>
                      <a:pPr algn="ctr"/>
                      <a:r>
                        <a:rPr lang="en-US" sz="2000" b="1" dirty="0"/>
                        <a:t>P5</a:t>
                      </a:r>
                    </a:p>
                  </a:txBody>
                  <a:tcPr/>
                </a:tc>
                <a:tc>
                  <a:txBody>
                    <a:bodyPr/>
                    <a:lstStyle/>
                    <a:p>
                      <a:pPr algn="ctr"/>
                      <a:r>
                        <a:rPr lang="en-US" sz="2000" b="1" dirty="0"/>
                        <a:t>9</a:t>
                      </a:r>
                    </a:p>
                  </a:txBody>
                  <a:tcPr/>
                </a:tc>
                <a:tc>
                  <a:txBody>
                    <a:bodyPr/>
                    <a:lstStyle/>
                    <a:p>
                      <a:pPr algn="ctr"/>
                      <a:r>
                        <a:rPr lang="en-US" sz="2000" b="1" dirty="0"/>
                        <a:t>4</a:t>
                      </a:r>
                    </a:p>
                  </a:txBody>
                  <a:tcPr/>
                </a:tc>
                <a:tc>
                  <a:txBody>
                    <a:bodyPr/>
                    <a:lstStyle/>
                    <a:p>
                      <a:pPr algn="ctr"/>
                      <a:r>
                        <a:rPr lang="en-US" sz="2000" b="1" dirty="0"/>
                        <a:t>16</a:t>
                      </a:r>
                    </a:p>
                  </a:txBody>
                  <a:tcPr/>
                </a:tc>
                <a:extLst>
                  <a:ext uri="{0D108BD9-81ED-4DB2-BD59-A6C34878D82A}">
                    <a16:rowId xmlns:a16="http://schemas.microsoft.com/office/drawing/2014/main" val="373091099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32" name="Ink 331">
                <a:extLst>
                  <a:ext uri="{FF2B5EF4-FFF2-40B4-BE49-F238E27FC236}">
                    <a16:creationId xmlns:a16="http://schemas.microsoft.com/office/drawing/2014/main" id="{EFCFD68C-7C3C-4B42-9F62-9647559945E6}"/>
                  </a:ext>
                </a:extLst>
              </p14:cNvPr>
              <p14:cNvContentPartPr/>
              <p14:nvPr/>
            </p14:nvContentPartPr>
            <p14:xfrm>
              <a:off x="-4533197" y="8221588"/>
              <a:ext cx="81360" cy="153360"/>
            </p14:xfrm>
          </p:contentPart>
        </mc:Choice>
        <mc:Fallback xmlns="">
          <p:pic>
            <p:nvPicPr>
              <p:cNvPr id="332" name="Ink 331">
                <a:extLst>
                  <a:ext uri="{FF2B5EF4-FFF2-40B4-BE49-F238E27FC236}">
                    <a16:creationId xmlns:a16="http://schemas.microsoft.com/office/drawing/2014/main" id="{EFCFD68C-7C3C-4B42-9F62-9647559945E6}"/>
                  </a:ext>
                </a:extLst>
              </p:cNvPr>
              <p:cNvPicPr/>
              <p:nvPr/>
            </p:nvPicPr>
            <p:blipFill>
              <a:blip r:embed="rId279"/>
              <a:stretch>
                <a:fillRect/>
              </a:stretch>
            </p:blipFill>
            <p:spPr>
              <a:xfrm>
                <a:off x="-4541837" y="8212588"/>
                <a:ext cx="990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96" name="Ink 95">
                <a:extLst>
                  <a:ext uri="{FF2B5EF4-FFF2-40B4-BE49-F238E27FC236}">
                    <a16:creationId xmlns:a16="http://schemas.microsoft.com/office/drawing/2014/main" id="{4FED6372-8838-4549-87F2-30F922CE51FC}"/>
                  </a:ext>
                </a:extLst>
              </p14:cNvPr>
              <p14:cNvContentPartPr/>
              <p14:nvPr/>
            </p14:nvContentPartPr>
            <p14:xfrm>
              <a:off x="3669656" y="3096988"/>
              <a:ext cx="17280" cy="6120"/>
            </p14:xfrm>
          </p:contentPart>
        </mc:Choice>
        <mc:Fallback xmlns="">
          <p:pic>
            <p:nvPicPr>
              <p:cNvPr id="96" name="Ink 95">
                <a:extLst>
                  <a:ext uri="{FF2B5EF4-FFF2-40B4-BE49-F238E27FC236}">
                    <a16:creationId xmlns:a16="http://schemas.microsoft.com/office/drawing/2014/main" id="{4FED6372-8838-4549-87F2-30F922CE51FC}"/>
                  </a:ext>
                </a:extLst>
              </p:cNvPr>
              <p:cNvPicPr/>
              <p:nvPr/>
            </p:nvPicPr>
            <p:blipFill>
              <a:blip r:embed="rId281"/>
              <a:stretch>
                <a:fillRect/>
              </a:stretch>
            </p:blipFill>
            <p:spPr>
              <a:xfrm>
                <a:off x="3660840" y="3087988"/>
                <a:ext cx="345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 name="Ink 1">
                <a:extLst>
                  <a:ext uri="{FF2B5EF4-FFF2-40B4-BE49-F238E27FC236}">
                    <a16:creationId xmlns:a16="http://schemas.microsoft.com/office/drawing/2014/main" id="{C58171B4-428A-D8C3-BAD5-1DAE681BC5E1}"/>
                  </a:ext>
                </a:extLst>
              </p14:cNvPr>
              <p14:cNvContentPartPr/>
              <p14:nvPr/>
            </p14:nvContentPartPr>
            <p14:xfrm>
              <a:off x="801009" y="5474902"/>
              <a:ext cx="11620800" cy="250560"/>
            </p14:xfrm>
          </p:contentPart>
        </mc:Choice>
        <mc:Fallback xmlns="">
          <p:pic>
            <p:nvPicPr>
              <p:cNvPr id="2" name="Ink 1">
                <a:extLst>
                  <a:ext uri="{FF2B5EF4-FFF2-40B4-BE49-F238E27FC236}">
                    <a16:creationId xmlns:a16="http://schemas.microsoft.com/office/drawing/2014/main" id="{C58171B4-428A-D8C3-BAD5-1DAE681BC5E1}"/>
                  </a:ext>
                </a:extLst>
              </p:cNvPr>
              <p:cNvPicPr/>
              <p:nvPr/>
            </p:nvPicPr>
            <p:blipFill>
              <a:blip r:embed="rId283"/>
              <a:stretch>
                <a:fillRect/>
              </a:stretch>
            </p:blipFill>
            <p:spPr>
              <a:xfrm>
                <a:off x="794889" y="5468782"/>
                <a:ext cx="11633040" cy="262800"/>
              </a:xfrm>
              <a:prstGeom prst="rect">
                <a:avLst/>
              </a:prstGeom>
            </p:spPr>
          </p:pic>
        </mc:Fallback>
      </mc:AlternateContent>
      <p:grpSp>
        <p:nvGrpSpPr>
          <p:cNvPr id="6" name="Group 5">
            <a:extLst>
              <a:ext uri="{FF2B5EF4-FFF2-40B4-BE49-F238E27FC236}">
                <a16:creationId xmlns:a16="http://schemas.microsoft.com/office/drawing/2014/main" id="{8D16095A-84CE-A8D3-84B1-C9EF830221E1}"/>
              </a:ext>
            </a:extLst>
          </p:cNvPr>
          <p:cNvGrpSpPr/>
          <p:nvPr/>
        </p:nvGrpSpPr>
        <p:grpSpPr>
          <a:xfrm>
            <a:off x="652689" y="5429542"/>
            <a:ext cx="12400920" cy="1787400"/>
            <a:chOff x="652689" y="5429542"/>
            <a:chExt cx="12400920" cy="1787400"/>
          </a:xfrm>
        </p:grpSpPr>
        <mc:AlternateContent xmlns:mc="http://schemas.openxmlformats.org/markup-compatibility/2006" xmlns:p14="http://schemas.microsoft.com/office/powerpoint/2010/main">
          <mc:Choice Requires="p14">
            <p:contentPart p14:bwMode="auto" r:id="rId284">
              <p14:nvContentPartPr>
                <p14:cNvPr id="3" name="Ink 2">
                  <a:extLst>
                    <a:ext uri="{FF2B5EF4-FFF2-40B4-BE49-F238E27FC236}">
                      <a16:creationId xmlns:a16="http://schemas.microsoft.com/office/drawing/2014/main" id="{62471D04-3847-1EAB-6EA3-EF3897808798}"/>
                    </a:ext>
                  </a:extLst>
                </p14:cNvPr>
                <p14:cNvContentPartPr/>
                <p14:nvPr/>
              </p14:nvContentPartPr>
              <p14:xfrm>
                <a:off x="652689" y="5429542"/>
                <a:ext cx="12400920" cy="1604520"/>
              </p14:xfrm>
            </p:contentPart>
          </mc:Choice>
          <mc:Fallback xmlns="">
            <p:pic>
              <p:nvPicPr>
                <p:cNvPr id="3" name="Ink 2">
                  <a:extLst>
                    <a:ext uri="{FF2B5EF4-FFF2-40B4-BE49-F238E27FC236}">
                      <a16:creationId xmlns:a16="http://schemas.microsoft.com/office/drawing/2014/main" id="{62471D04-3847-1EAB-6EA3-EF3897808798}"/>
                    </a:ext>
                  </a:extLst>
                </p:cNvPr>
                <p:cNvPicPr/>
                <p:nvPr/>
              </p:nvPicPr>
              <p:blipFill>
                <a:blip r:embed="rId285"/>
                <a:stretch>
                  <a:fillRect/>
                </a:stretch>
              </p:blipFill>
              <p:spPr>
                <a:xfrm>
                  <a:off x="646569" y="5423422"/>
                  <a:ext cx="12413160" cy="16167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5" name="Ink 4">
                  <a:extLst>
                    <a:ext uri="{FF2B5EF4-FFF2-40B4-BE49-F238E27FC236}">
                      <a16:creationId xmlns:a16="http://schemas.microsoft.com/office/drawing/2014/main" id="{AE0C1217-794B-75A3-9DD6-F5E76CFDABA6}"/>
                    </a:ext>
                  </a:extLst>
                </p14:cNvPr>
                <p14:cNvContentPartPr/>
                <p14:nvPr/>
              </p14:nvContentPartPr>
              <p14:xfrm>
                <a:off x="703089" y="6962062"/>
                <a:ext cx="168480" cy="254880"/>
              </p14:xfrm>
            </p:contentPart>
          </mc:Choice>
          <mc:Fallback xmlns="">
            <p:pic>
              <p:nvPicPr>
                <p:cNvPr id="5" name="Ink 4">
                  <a:extLst>
                    <a:ext uri="{FF2B5EF4-FFF2-40B4-BE49-F238E27FC236}">
                      <a16:creationId xmlns:a16="http://schemas.microsoft.com/office/drawing/2014/main" id="{AE0C1217-794B-75A3-9DD6-F5E76CFDABA6}"/>
                    </a:ext>
                  </a:extLst>
                </p:cNvPr>
                <p:cNvPicPr/>
                <p:nvPr/>
              </p:nvPicPr>
              <p:blipFill>
                <a:blip r:embed="rId287"/>
                <a:stretch>
                  <a:fillRect/>
                </a:stretch>
              </p:blipFill>
              <p:spPr>
                <a:xfrm>
                  <a:off x="696969" y="6955942"/>
                  <a:ext cx="180720" cy="26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8">
            <p14:nvContentPartPr>
              <p14:cNvPr id="7" name="Ink 6">
                <a:extLst>
                  <a:ext uri="{FF2B5EF4-FFF2-40B4-BE49-F238E27FC236}">
                    <a16:creationId xmlns:a16="http://schemas.microsoft.com/office/drawing/2014/main" id="{4CBFE400-6CFA-BC73-12F1-AED409C6ED6B}"/>
                  </a:ext>
                </a:extLst>
              </p14:cNvPr>
              <p14:cNvContentPartPr/>
              <p14:nvPr/>
            </p14:nvContentPartPr>
            <p14:xfrm>
              <a:off x="75969" y="2012062"/>
              <a:ext cx="373680" cy="53640"/>
            </p14:xfrm>
          </p:contentPart>
        </mc:Choice>
        <mc:Fallback xmlns="">
          <p:pic>
            <p:nvPicPr>
              <p:cNvPr id="7" name="Ink 6">
                <a:extLst>
                  <a:ext uri="{FF2B5EF4-FFF2-40B4-BE49-F238E27FC236}">
                    <a16:creationId xmlns:a16="http://schemas.microsoft.com/office/drawing/2014/main" id="{4CBFE400-6CFA-BC73-12F1-AED409C6ED6B}"/>
                  </a:ext>
                </a:extLst>
              </p:cNvPr>
              <p:cNvPicPr/>
              <p:nvPr/>
            </p:nvPicPr>
            <p:blipFill>
              <a:blip r:embed="rId289"/>
              <a:stretch>
                <a:fillRect/>
              </a:stretch>
            </p:blipFill>
            <p:spPr>
              <a:xfrm>
                <a:off x="69849" y="2005942"/>
                <a:ext cx="385920" cy="65880"/>
              </a:xfrm>
              <a:prstGeom prst="rect">
                <a:avLst/>
              </a:prstGeom>
            </p:spPr>
          </p:pic>
        </mc:Fallback>
      </mc:AlternateContent>
      <p:grpSp>
        <p:nvGrpSpPr>
          <p:cNvPr id="12" name="Group 11">
            <a:extLst>
              <a:ext uri="{FF2B5EF4-FFF2-40B4-BE49-F238E27FC236}">
                <a16:creationId xmlns:a16="http://schemas.microsoft.com/office/drawing/2014/main" id="{D0376FAF-167D-502B-FD92-81438F061B59}"/>
              </a:ext>
            </a:extLst>
          </p:cNvPr>
          <p:cNvGrpSpPr/>
          <p:nvPr/>
        </p:nvGrpSpPr>
        <p:grpSpPr>
          <a:xfrm>
            <a:off x="993249" y="5813662"/>
            <a:ext cx="105120" cy="438840"/>
            <a:chOff x="993249" y="5813662"/>
            <a:chExt cx="105120" cy="438840"/>
          </a:xfrm>
        </p:grpSpPr>
        <mc:AlternateContent xmlns:mc="http://schemas.openxmlformats.org/markup-compatibility/2006" xmlns:p14="http://schemas.microsoft.com/office/powerpoint/2010/main">
          <mc:Choice Requires="p14">
            <p:contentPart p14:bwMode="auto" r:id="rId290">
              <p14:nvContentPartPr>
                <p14:cNvPr id="8" name="Ink 7">
                  <a:extLst>
                    <a:ext uri="{FF2B5EF4-FFF2-40B4-BE49-F238E27FC236}">
                      <a16:creationId xmlns:a16="http://schemas.microsoft.com/office/drawing/2014/main" id="{7C6697F9-3D25-6C39-38D9-47E224D54263}"/>
                    </a:ext>
                  </a:extLst>
                </p14:cNvPr>
                <p14:cNvContentPartPr/>
                <p14:nvPr/>
              </p14:nvContentPartPr>
              <p14:xfrm>
                <a:off x="993249" y="5813662"/>
                <a:ext cx="23400" cy="438840"/>
              </p14:xfrm>
            </p:contentPart>
          </mc:Choice>
          <mc:Fallback xmlns="">
            <p:pic>
              <p:nvPicPr>
                <p:cNvPr id="8" name="Ink 7">
                  <a:extLst>
                    <a:ext uri="{FF2B5EF4-FFF2-40B4-BE49-F238E27FC236}">
                      <a16:creationId xmlns:a16="http://schemas.microsoft.com/office/drawing/2014/main" id="{7C6697F9-3D25-6C39-38D9-47E224D54263}"/>
                    </a:ext>
                  </a:extLst>
                </p:cNvPr>
                <p:cNvPicPr/>
                <p:nvPr/>
              </p:nvPicPr>
              <p:blipFill>
                <a:blip r:embed="rId291"/>
                <a:stretch>
                  <a:fillRect/>
                </a:stretch>
              </p:blipFill>
              <p:spPr>
                <a:xfrm>
                  <a:off x="987129" y="5807542"/>
                  <a:ext cx="3564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9" name="Ink 8">
                  <a:extLst>
                    <a:ext uri="{FF2B5EF4-FFF2-40B4-BE49-F238E27FC236}">
                      <a16:creationId xmlns:a16="http://schemas.microsoft.com/office/drawing/2014/main" id="{A0C3AB1B-0D43-70E8-69F2-92CD67C1482A}"/>
                    </a:ext>
                  </a:extLst>
                </p14:cNvPr>
                <p14:cNvContentPartPr/>
                <p14:nvPr/>
              </p14:nvContentPartPr>
              <p14:xfrm>
                <a:off x="1004049" y="5834182"/>
                <a:ext cx="94320" cy="182880"/>
              </p14:xfrm>
            </p:contentPart>
          </mc:Choice>
          <mc:Fallback xmlns="">
            <p:pic>
              <p:nvPicPr>
                <p:cNvPr id="9" name="Ink 8">
                  <a:extLst>
                    <a:ext uri="{FF2B5EF4-FFF2-40B4-BE49-F238E27FC236}">
                      <a16:creationId xmlns:a16="http://schemas.microsoft.com/office/drawing/2014/main" id="{A0C3AB1B-0D43-70E8-69F2-92CD67C1482A}"/>
                    </a:ext>
                  </a:extLst>
                </p:cNvPr>
                <p:cNvPicPr/>
                <p:nvPr/>
              </p:nvPicPr>
              <p:blipFill>
                <a:blip r:embed="rId293"/>
                <a:stretch>
                  <a:fillRect/>
                </a:stretch>
              </p:blipFill>
              <p:spPr>
                <a:xfrm>
                  <a:off x="997929" y="5828062"/>
                  <a:ext cx="106560" cy="19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4">
            <p14:nvContentPartPr>
              <p14:cNvPr id="10" name="Ink 9">
                <a:extLst>
                  <a:ext uri="{FF2B5EF4-FFF2-40B4-BE49-F238E27FC236}">
                    <a16:creationId xmlns:a16="http://schemas.microsoft.com/office/drawing/2014/main" id="{C842861A-0D74-62DE-4F6C-6359542D4974}"/>
                  </a:ext>
                </a:extLst>
              </p14:cNvPr>
              <p14:cNvContentPartPr/>
              <p14:nvPr/>
            </p14:nvContentPartPr>
            <p14:xfrm>
              <a:off x="1275129" y="5847142"/>
              <a:ext cx="360" cy="416880"/>
            </p14:xfrm>
          </p:contentPart>
        </mc:Choice>
        <mc:Fallback xmlns="">
          <p:pic>
            <p:nvPicPr>
              <p:cNvPr id="10" name="Ink 9">
                <a:extLst>
                  <a:ext uri="{FF2B5EF4-FFF2-40B4-BE49-F238E27FC236}">
                    <a16:creationId xmlns:a16="http://schemas.microsoft.com/office/drawing/2014/main" id="{C842861A-0D74-62DE-4F6C-6359542D4974}"/>
                  </a:ext>
                </a:extLst>
              </p:cNvPr>
              <p:cNvPicPr/>
              <p:nvPr/>
            </p:nvPicPr>
            <p:blipFill>
              <a:blip r:embed="rId295"/>
              <a:stretch>
                <a:fillRect/>
              </a:stretch>
            </p:blipFill>
            <p:spPr>
              <a:xfrm>
                <a:off x="1269009" y="5841022"/>
                <a:ext cx="1260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1" name="Ink 10">
                <a:extLst>
                  <a:ext uri="{FF2B5EF4-FFF2-40B4-BE49-F238E27FC236}">
                    <a16:creationId xmlns:a16="http://schemas.microsoft.com/office/drawing/2014/main" id="{AED213CE-E956-A98D-B095-22231248527D}"/>
                  </a:ext>
                </a:extLst>
              </p14:cNvPr>
              <p14:cNvContentPartPr/>
              <p14:nvPr/>
            </p14:nvContentPartPr>
            <p14:xfrm>
              <a:off x="1613889" y="5463382"/>
              <a:ext cx="86760" cy="1312920"/>
            </p14:xfrm>
          </p:contentPart>
        </mc:Choice>
        <mc:Fallback xmlns="">
          <p:pic>
            <p:nvPicPr>
              <p:cNvPr id="11" name="Ink 10">
                <a:extLst>
                  <a:ext uri="{FF2B5EF4-FFF2-40B4-BE49-F238E27FC236}">
                    <a16:creationId xmlns:a16="http://schemas.microsoft.com/office/drawing/2014/main" id="{AED213CE-E956-A98D-B095-22231248527D}"/>
                  </a:ext>
                </a:extLst>
              </p:cNvPr>
              <p:cNvPicPr/>
              <p:nvPr/>
            </p:nvPicPr>
            <p:blipFill>
              <a:blip r:embed="rId297"/>
              <a:stretch>
                <a:fillRect/>
              </a:stretch>
            </p:blipFill>
            <p:spPr>
              <a:xfrm>
                <a:off x="1607769" y="5457262"/>
                <a:ext cx="99000" cy="13251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3" name="Ink 12">
                <a:extLst>
                  <a:ext uri="{FF2B5EF4-FFF2-40B4-BE49-F238E27FC236}">
                    <a16:creationId xmlns:a16="http://schemas.microsoft.com/office/drawing/2014/main" id="{DA110C90-CF36-3C39-FB4D-BF1F92BD05DE}"/>
                  </a:ext>
                </a:extLst>
              </p14:cNvPr>
              <p14:cNvContentPartPr/>
              <p14:nvPr/>
            </p14:nvContentPartPr>
            <p14:xfrm>
              <a:off x="1561329" y="6930742"/>
              <a:ext cx="246240" cy="255240"/>
            </p14:xfrm>
          </p:contentPart>
        </mc:Choice>
        <mc:Fallback xmlns="">
          <p:pic>
            <p:nvPicPr>
              <p:cNvPr id="13" name="Ink 12">
                <a:extLst>
                  <a:ext uri="{FF2B5EF4-FFF2-40B4-BE49-F238E27FC236}">
                    <a16:creationId xmlns:a16="http://schemas.microsoft.com/office/drawing/2014/main" id="{DA110C90-CF36-3C39-FB4D-BF1F92BD05DE}"/>
                  </a:ext>
                </a:extLst>
              </p:cNvPr>
              <p:cNvPicPr/>
              <p:nvPr/>
            </p:nvPicPr>
            <p:blipFill>
              <a:blip r:embed="rId299"/>
              <a:stretch>
                <a:fillRect/>
              </a:stretch>
            </p:blipFill>
            <p:spPr>
              <a:xfrm>
                <a:off x="1555209" y="6924622"/>
                <a:ext cx="25848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4" name="Ink 13">
                <a:extLst>
                  <a:ext uri="{FF2B5EF4-FFF2-40B4-BE49-F238E27FC236}">
                    <a16:creationId xmlns:a16="http://schemas.microsoft.com/office/drawing/2014/main" id="{AB5FCB85-5BA2-87C1-B2C5-8203A2BC66DA}"/>
                  </a:ext>
                </a:extLst>
              </p14:cNvPr>
              <p14:cNvContentPartPr/>
              <p14:nvPr/>
            </p14:nvContentPartPr>
            <p14:xfrm>
              <a:off x="-351" y="3228502"/>
              <a:ext cx="539640" cy="12600"/>
            </p14:xfrm>
          </p:contentPart>
        </mc:Choice>
        <mc:Fallback xmlns="">
          <p:pic>
            <p:nvPicPr>
              <p:cNvPr id="14" name="Ink 13">
                <a:extLst>
                  <a:ext uri="{FF2B5EF4-FFF2-40B4-BE49-F238E27FC236}">
                    <a16:creationId xmlns:a16="http://schemas.microsoft.com/office/drawing/2014/main" id="{AB5FCB85-5BA2-87C1-B2C5-8203A2BC66DA}"/>
                  </a:ext>
                </a:extLst>
              </p:cNvPr>
              <p:cNvPicPr/>
              <p:nvPr/>
            </p:nvPicPr>
            <p:blipFill>
              <a:blip r:embed="rId301"/>
              <a:stretch>
                <a:fillRect/>
              </a:stretch>
            </p:blipFill>
            <p:spPr>
              <a:xfrm>
                <a:off x="-6471" y="3222382"/>
                <a:ext cx="551880" cy="24840"/>
              </a:xfrm>
              <a:prstGeom prst="rect">
                <a:avLst/>
              </a:prstGeom>
            </p:spPr>
          </p:pic>
        </mc:Fallback>
      </mc:AlternateContent>
      <p:grpSp>
        <p:nvGrpSpPr>
          <p:cNvPr id="22" name="Group 21">
            <a:extLst>
              <a:ext uri="{FF2B5EF4-FFF2-40B4-BE49-F238E27FC236}">
                <a16:creationId xmlns:a16="http://schemas.microsoft.com/office/drawing/2014/main" id="{4157A6A5-D645-7B6D-6147-ED6D49335909}"/>
              </a:ext>
            </a:extLst>
          </p:cNvPr>
          <p:cNvGrpSpPr/>
          <p:nvPr/>
        </p:nvGrpSpPr>
        <p:grpSpPr>
          <a:xfrm>
            <a:off x="1918809" y="5604142"/>
            <a:ext cx="565920" cy="1179720"/>
            <a:chOff x="1918809" y="5604142"/>
            <a:chExt cx="565920" cy="1179720"/>
          </a:xfrm>
        </p:grpSpPr>
        <mc:AlternateContent xmlns:mc="http://schemas.openxmlformats.org/markup-compatibility/2006" xmlns:p14="http://schemas.microsoft.com/office/powerpoint/2010/main">
          <mc:Choice Requires="p14">
            <p:contentPart p14:bwMode="auto" r:id="rId302">
              <p14:nvContentPartPr>
                <p14:cNvPr id="18" name="Ink 17">
                  <a:extLst>
                    <a:ext uri="{FF2B5EF4-FFF2-40B4-BE49-F238E27FC236}">
                      <a16:creationId xmlns:a16="http://schemas.microsoft.com/office/drawing/2014/main" id="{58497314-D170-CB8E-8774-DB08BEB6D091}"/>
                    </a:ext>
                  </a:extLst>
                </p14:cNvPr>
                <p14:cNvContentPartPr/>
                <p14:nvPr/>
              </p14:nvContentPartPr>
              <p14:xfrm>
                <a:off x="1918809" y="5913382"/>
                <a:ext cx="159480" cy="473040"/>
              </p14:xfrm>
            </p:contentPart>
          </mc:Choice>
          <mc:Fallback xmlns="">
            <p:pic>
              <p:nvPicPr>
                <p:cNvPr id="18" name="Ink 17">
                  <a:extLst>
                    <a:ext uri="{FF2B5EF4-FFF2-40B4-BE49-F238E27FC236}">
                      <a16:creationId xmlns:a16="http://schemas.microsoft.com/office/drawing/2014/main" id="{58497314-D170-CB8E-8774-DB08BEB6D091}"/>
                    </a:ext>
                  </a:extLst>
                </p:cNvPr>
                <p:cNvPicPr/>
                <p:nvPr/>
              </p:nvPicPr>
              <p:blipFill>
                <a:blip r:embed="rId303"/>
                <a:stretch>
                  <a:fillRect/>
                </a:stretch>
              </p:blipFill>
              <p:spPr>
                <a:xfrm>
                  <a:off x="1912689" y="5907262"/>
                  <a:ext cx="1717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 name="Ink 18">
                  <a:extLst>
                    <a:ext uri="{FF2B5EF4-FFF2-40B4-BE49-F238E27FC236}">
                      <a16:creationId xmlns:a16="http://schemas.microsoft.com/office/drawing/2014/main" id="{5E63209F-1B77-3EF9-F538-F4E3EEC38C6C}"/>
                    </a:ext>
                  </a:extLst>
                </p14:cNvPr>
                <p14:cNvContentPartPr/>
                <p14:nvPr/>
              </p14:nvContentPartPr>
              <p14:xfrm>
                <a:off x="2291409" y="5915182"/>
                <a:ext cx="360" cy="381600"/>
              </p14:xfrm>
            </p:contentPart>
          </mc:Choice>
          <mc:Fallback xmlns="">
            <p:pic>
              <p:nvPicPr>
                <p:cNvPr id="19" name="Ink 18">
                  <a:extLst>
                    <a:ext uri="{FF2B5EF4-FFF2-40B4-BE49-F238E27FC236}">
                      <a16:creationId xmlns:a16="http://schemas.microsoft.com/office/drawing/2014/main" id="{5E63209F-1B77-3EF9-F538-F4E3EEC38C6C}"/>
                    </a:ext>
                  </a:extLst>
                </p:cNvPr>
                <p:cNvPicPr/>
                <p:nvPr/>
              </p:nvPicPr>
              <p:blipFill>
                <a:blip r:embed="rId305"/>
                <a:stretch>
                  <a:fillRect/>
                </a:stretch>
              </p:blipFill>
              <p:spPr>
                <a:xfrm>
                  <a:off x="2285289" y="5909062"/>
                  <a:ext cx="1260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0" name="Ink 19">
                  <a:extLst>
                    <a:ext uri="{FF2B5EF4-FFF2-40B4-BE49-F238E27FC236}">
                      <a16:creationId xmlns:a16="http://schemas.microsoft.com/office/drawing/2014/main" id="{A1EF0C0E-673B-039D-6A4D-D83D39C5227D}"/>
                    </a:ext>
                  </a:extLst>
                </p14:cNvPr>
                <p14:cNvContentPartPr/>
                <p14:nvPr/>
              </p14:nvContentPartPr>
              <p14:xfrm>
                <a:off x="2205369" y="5960182"/>
                <a:ext cx="149040" cy="173880"/>
              </p14:xfrm>
            </p:contentPart>
          </mc:Choice>
          <mc:Fallback xmlns="">
            <p:pic>
              <p:nvPicPr>
                <p:cNvPr id="20" name="Ink 19">
                  <a:extLst>
                    <a:ext uri="{FF2B5EF4-FFF2-40B4-BE49-F238E27FC236}">
                      <a16:creationId xmlns:a16="http://schemas.microsoft.com/office/drawing/2014/main" id="{A1EF0C0E-673B-039D-6A4D-D83D39C5227D}"/>
                    </a:ext>
                  </a:extLst>
                </p:cNvPr>
                <p:cNvPicPr/>
                <p:nvPr/>
              </p:nvPicPr>
              <p:blipFill>
                <a:blip r:embed="rId307"/>
                <a:stretch>
                  <a:fillRect/>
                </a:stretch>
              </p:blipFill>
              <p:spPr>
                <a:xfrm>
                  <a:off x="2199249" y="5954062"/>
                  <a:ext cx="161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1" name="Ink 20">
                  <a:extLst>
                    <a:ext uri="{FF2B5EF4-FFF2-40B4-BE49-F238E27FC236}">
                      <a16:creationId xmlns:a16="http://schemas.microsoft.com/office/drawing/2014/main" id="{E305F007-BF6E-853F-5AA1-DE01241AE775}"/>
                    </a:ext>
                  </a:extLst>
                </p14:cNvPr>
                <p14:cNvContentPartPr/>
                <p14:nvPr/>
              </p14:nvContentPartPr>
              <p14:xfrm>
                <a:off x="2471409" y="5604142"/>
                <a:ext cx="13320" cy="1179720"/>
              </p14:xfrm>
            </p:contentPart>
          </mc:Choice>
          <mc:Fallback xmlns="">
            <p:pic>
              <p:nvPicPr>
                <p:cNvPr id="21" name="Ink 20">
                  <a:extLst>
                    <a:ext uri="{FF2B5EF4-FFF2-40B4-BE49-F238E27FC236}">
                      <a16:creationId xmlns:a16="http://schemas.microsoft.com/office/drawing/2014/main" id="{E305F007-BF6E-853F-5AA1-DE01241AE775}"/>
                    </a:ext>
                  </a:extLst>
                </p:cNvPr>
                <p:cNvPicPr/>
                <p:nvPr/>
              </p:nvPicPr>
              <p:blipFill>
                <a:blip r:embed="rId309"/>
                <a:stretch>
                  <a:fillRect/>
                </a:stretch>
              </p:blipFill>
              <p:spPr>
                <a:xfrm>
                  <a:off x="2465289" y="5598022"/>
                  <a:ext cx="25560" cy="119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0">
            <p14:nvContentPartPr>
              <p14:cNvPr id="23" name="Ink 22">
                <a:extLst>
                  <a:ext uri="{FF2B5EF4-FFF2-40B4-BE49-F238E27FC236}">
                    <a16:creationId xmlns:a16="http://schemas.microsoft.com/office/drawing/2014/main" id="{7F22C52A-3544-4548-EFE0-0A70767B751A}"/>
                  </a:ext>
                </a:extLst>
              </p14:cNvPr>
              <p14:cNvContentPartPr/>
              <p14:nvPr/>
            </p14:nvContentPartPr>
            <p14:xfrm>
              <a:off x="56169" y="2437582"/>
              <a:ext cx="176760" cy="34560"/>
            </p14:xfrm>
          </p:contentPart>
        </mc:Choice>
        <mc:Fallback xmlns="">
          <p:pic>
            <p:nvPicPr>
              <p:cNvPr id="23" name="Ink 22">
                <a:extLst>
                  <a:ext uri="{FF2B5EF4-FFF2-40B4-BE49-F238E27FC236}">
                    <a16:creationId xmlns:a16="http://schemas.microsoft.com/office/drawing/2014/main" id="{7F22C52A-3544-4548-EFE0-0A70767B751A}"/>
                  </a:ext>
                </a:extLst>
              </p:cNvPr>
              <p:cNvPicPr/>
              <p:nvPr/>
            </p:nvPicPr>
            <p:blipFill>
              <a:blip r:embed="rId311"/>
              <a:stretch>
                <a:fillRect/>
              </a:stretch>
            </p:blipFill>
            <p:spPr>
              <a:xfrm>
                <a:off x="50049" y="2431462"/>
                <a:ext cx="189000" cy="46800"/>
              </a:xfrm>
              <a:prstGeom prst="rect">
                <a:avLst/>
              </a:prstGeom>
            </p:spPr>
          </p:pic>
        </mc:Fallback>
      </mc:AlternateContent>
      <p:grpSp>
        <p:nvGrpSpPr>
          <p:cNvPr id="26" name="Group 25">
            <a:extLst>
              <a:ext uri="{FF2B5EF4-FFF2-40B4-BE49-F238E27FC236}">
                <a16:creationId xmlns:a16="http://schemas.microsoft.com/office/drawing/2014/main" id="{8C6DE55D-FF77-9810-A83E-DE10E29A0D74}"/>
              </a:ext>
            </a:extLst>
          </p:cNvPr>
          <p:cNvGrpSpPr/>
          <p:nvPr/>
        </p:nvGrpSpPr>
        <p:grpSpPr>
          <a:xfrm>
            <a:off x="2513889" y="6885382"/>
            <a:ext cx="210240" cy="297000"/>
            <a:chOff x="2513889" y="6885382"/>
            <a:chExt cx="210240" cy="297000"/>
          </a:xfrm>
        </p:grpSpPr>
        <mc:AlternateContent xmlns:mc="http://schemas.openxmlformats.org/markup-compatibility/2006" xmlns:p14="http://schemas.microsoft.com/office/powerpoint/2010/main">
          <mc:Choice Requires="p14">
            <p:contentPart p14:bwMode="auto" r:id="rId312">
              <p14:nvContentPartPr>
                <p14:cNvPr id="24" name="Ink 23">
                  <a:extLst>
                    <a:ext uri="{FF2B5EF4-FFF2-40B4-BE49-F238E27FC236}">
                      <a16:creationId xmlns:a16="http://schemas.microsoft.com/office/drawing/2014/main" id="{E6092AB4-F31D-43AE-321D-83EF09F072FE}"/>
                    </a:ext>
                  </a:extLst>
                </p14:cNvPr>
                <p14:cNvContentPartPr/>
                <p14:nvPr/>
              </p14:nvContentPartPr>
              <p14:xfrm>
                <a:off x="2513889" y="6885382"/>
                <a:ext cx="210240" cy="297000"/>
              </p14:xfrm>
            </p:contentPart>
          </mc:Choice>
          <mc:Fallback xmlns="">
            <p:pic>
              <p:nvPicPr>
                <p:cNvPr id="24" name="Ink 23">
                  <a:extLst>
                    <a:ext uri="{FF2B5EF4-FFF2-40B4-BE49-F238E27FC236}">
                      <a16:creationId xmlns:a16="http://schemas.microsoft.com/office/drawing/2014/main" id="{E6092AB4-F31D-43AE-321D-83EF09F072FE}"/>
                    </a:ext>
                  </a:extLst>
                </p:cNvPr>
                <p:cNvPicPr/>
                <p:nvPr/>
              </p:nvPicPr>
              <p:blipFill>
                <a:blip r:embed="rId313"/>
                <a:stretch>
                  <a:fillRect/>
                </a:stretch>
              </p:blipFill>
              <p:spPr>
                <a:xfrm>
                  <a:off x="2507769" y="6879262"/>
                  <a:ext cx="2224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5" name="Ink 24">
                  <a:extLst>
                    <a:ext uri="{FF2B5EF4-FFF2-40B4-BE49-F238E27FC236}">
                      <a16:creationId xmlns:a16="http://schemas.microsoft.com/office/drawing/2014/main" id="{8680D0FA-F952-F0F2-0ABF-CDBF1807C9A9}"/>
                    </a:ext>
                  </a:extLst>
                </p14:cNvPr>
                <p14:cNvContentPartPr/>
                <p14:nvPr/>
              </p14:nvContentPartPr>
              <p14:xfrm>
                <a:off x="2607129" y="6908422"/>
                <a:ext cx="20880" cy="5400"/>
              </p14:xfrm>
            </p:contentPart>
          </mc:Choice>
          <mc:Fallback xmlns="">
            <p:pic>
              <p:nvPicPr>
                <p:cNvPr id="25" name="Ink 24">
                  <a:extLst>
                    <a:ext uri="{FF2B5EF4-FFF2-40B4-BE49-F238E27FC236}">
                      <a16:creationId xmlns:a16="http://schemas.microsoft.com/office/drawing/2014/main" id="{8680D0FA-F952-F0F2-0ABF-CDBF1807C9A9}"/>
                    </a:ext>
                  </a:extLst>
                </p:cNvPr>
                <p:cNvPicPr/>
                <p:nvPr/>
              </p:nvPicPr>
              <p:blipFill>
                <a:blip r:embed="rId315"/>
                <a:stretch>
                  <a:fillRect/>
                </a:stretch>
              </p:blipFill>
              <p:spPr>
                <a:xfrm>
                  <a:off x="2601009" y="6902302"/>
                  <a:ext cx="33120" cy="17640"/>
                </a:xfrm>
                <a:prstGeom prst="rect">
                  <a:avLst/>
                </a:prstGeom>
              </p:spPr>
            </p:pic>
          </mc:Fallback>
        </mc:AlternateContent>
      </p:grpSp>
      <p:grpSp>
        <p:nvGrpSpPr>
          <p:cNvPr id="34" name="Group 33">
            <a:extLst>
              <a:ext uri="{FF2B5EF4-FFF2-40B4-BE49-F238E27FC236}">
                <a16:creationId xmlns:a16="http://schemas.microsoft.com/office/drawing/2014/main" id="{9E5B8519-F372-EF68-8C44-235A40671155}"/>
              </a:ext>
            </a:extLst>
          </p:cNvPr>
          <p:cNvGrpSpPr/>
          <p:nvPr/>
        </p:nvGrpSpPr>
        <p:grpSpPr>
          <a:xfrm>
            <a:off x="2957049" y="5587582"/>
            <a:ext cx="488880" cy="1114560"/>
            <a:chOff x="2957049" y="5587582"/>
            <a:chExt cx="488880" cy="1114560"/>
          </a:xfrm>
        </p:grpSpPr>
        <mc:AlternateContent xmlns:mc="http://schemas.openxmlformats.org/markup-compatibility/2006" xmlns:p14="http://schemas.microsoft.com/office/powerpoint/2010/main">
          <mc:Choice Requires="p14">
            <p:contentPart p14:bwMode="auto" r:id="rId316">
              <p14:nvContentPartPr>
                <p14:cNvPr id="31" name="Ink 30">
                  <a:extLst>
                    <a:ext uri="{FF2B5EF4-FFF2-40B4-BE49-F238E27FC236}">
                      <a16:creationId xmlns:a16="http://schemas.microsoft.com/office/drawing/2014/main" id="{5E5944AA-6B74-53BF-6E9C-CB5622CEA71D}"/>
                    </a:ext>
                  </a:extLst>
                </p14:cNvPr>
                <p14:cNvContentPartPr/>
                <p14:nvPr/>
              </p14:nvContentPartPr>
              <p14:xfrm>
                <a:off x="2957049" y="5834542"/>
                <a:ext cx="128880" cy="484920"/>
              </p14:xfrm>
            </p:contentPart>
          </mc:Choice>
          <mc:Fallback xmlns="">
            <p:pic>
              <p:nvPicPr>
                <p:cNvPr id="31" name="Ink 30">
                  <a:extLst>
                    <a:ext uri="{FF2B5EF4-FFF2-40B4-BE49-F238E27FC236}">
                      <a16:creationId xmlns:a16="http://schemas.microsoft.com/office/drawing/2014/main" id="{5E5944AA-6B74-53BF-6E9C-CB5622CEA71D}"/>
                    </a:ext>
                  </a:extLst>
                </p:cNvPr>
                <p:cNvPicPr/>
                <p:nvPr/>
              </p:nvPicPr>
              <p:blipFill>
                <a:blip r:embed="rId317"/>
                <a:stretch>
                  <a:fillRect/>
                </a:stretch>
              </p:blipFill>
              <p:spPr>
                <a:xfrm>
                  <a:off x="2950929" y="5828422"/>
                  <a:ext cx="14112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32" name="Ink 31">
                  <a:extLst>
                    <a:ext uri="{FF2B5EF4-FFF2-40B4-BE49-F238E27FC236}">
                      <a16:creationId xmlns:a16="http://schemas.microsoft.com/office/drawing/2014/main" id="{141E3D5D-E320-D152-AA6A-050306ECAC29}"/>
                    </a:ext>
                  </a:extLst>
                </p14:cNvPr>
                <p14:cNvContentPartPr/>
                <p14:nvPr/>
              </p14:nvContentPartPr>
              <p14:xfrm>
                <a:off x="3128049" y="5892502"/>
                <a:ext cx="136440" cy="290880"/>
              </p14:xfrm>
            </p:contentPart>
          </mc:Choice>
          <mc:Fallback xmlns="">
            <p:pic>
              <p:nvPicPr>
                <p:cNvPr id="32" name="Ink 31">
                  <a:extLst>
                    <a:ext uri="{FF2B5EF4-FFF2-40B4-BE49-F238E27FC236}">
                      <a16:creationId xmlns:a16="http://schemas.microsoft.com/office/drawing/2014/main" id="{141E3D5D-E320-D152-AA6A-050306ECAC29}"/>
                    </a:ext>
                  </a:extLst>
                </p:cNvPr>
                <p:cNvPicPr/>
                <p:nvPr/>
              </p:nvPicPr>
              <p:blipFill>
                <a:blip r:embed="rId319"/>
                <a:stretch>
                  <a:fillRect/>
                </a:stretch>
              </p:blipFill>
              <p:spPr>
                <a:xfrm>
                  <a:off x="3121929" y="5886382"/>
                  <a:ext cx="1486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33" name="Ink 32">
                  <a:extLst>
                    <a:ext uri="{FF2B5EF4-FFF2-40B4-BE49-F238E27FC236}">
                      <a16:creationId xmlns:a16="http://schemas.microsoft.com/office/drawing/2014/main" id="{E6BCA87E-417C-958A-6427-1C8E693EB584}"/>
                    </a:ext>
                  </a:extLst>
                </p14:cNvPr>
                <p14:cNvContentPartPr/>
                <p14:nvPr/>
              </p14:nvContentPartPr>
              <p14:xfrm>
                <a:off x="3408849" y="5587582"/>
                <a:ext cx="37080" cy="1114560"/>
              </p14:xfrm>
            </p:contentPart>
          </mc:Choice>
          <mc:Fallback xmlns="">
            <p:pic>
              <p:nvPicPr>
                <p:cNvPr id="33" name="Ink 32">
                  <a:extLst>
                    <a:ext uri="{FF2B5EF4-FFF2-40B4-BE49-F238E27FC236}">
                      <a16:creationId xmlns:a16="http://schemas.microsoft.com/office/drawing/2014/main" id="{E6BCA87E-417C-958A-6427-1C8E693EB584}"/>
                    </a:ext>
                  </a:extLst>
                </p:cNvPr>
                <p:cNvPicPr/>
                <p:nvPr/>
              </p:nvPicPr>
              <p:blipFill>
                <a:blip r:embed="rId321"/>
                <a:stretch>
                  <a:fillRect/>
                </a:stretch>
              </p:blipFill>
              <p:spPr>
                <a:xfrm>
                  <a:off x="3402729" y="5581462"/>
                  <a:ext cx="49320" cy="112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2">
            <p14:nvContentPartPr>
              <p14:cNvPr id="35" name="Ink 34">
                <a:extLst>
                  <a:ext uri="{FF2B5EF4-FFF2-40B4-BE49-F238E27FC236}">
                    <a16:creationId xmlns:a16="http://schemas.microsoft.com/office/drawing/2014/main" id="{254ABC03-D739-C882-C7B2-EDE171944134}"/>
                  </a:ext>
                </a:extLst>
              </p14:cNvPr>
              <p14:cNvContentPartPr/>
              <p14:nvPr/>
            </p14:nvContentPartPr>
            <p14:xfrm>
              <a:off x="3375009" y="6859822"/>
              <a:ext cx="211320" cy="296640"/>
            </p14:xfrm>
          </p:contentPart>
        </mc:Choice>
        <mc:Fallback xmlns="">
          <p:pic>
            <p:nvPicPr>
              <p:cNvPr id="35" name="Ink 34">
                <a:extLst>
                  <a:ext uri="{FF2B5EF4-FFF2-40B4-BE49-F238E27FC236}">
                    <a16:creationId xmlns:a16="http://schemas.microsoft.com/office/drawing/2014/main" id="{254ABC03-D739-C882-C7B2-EDE171944134}"/>
                  </a:ext>
                </a:extLst>
              </p:cNvPr>
              <p:cNvPicPr/>
              <p:nvPr/>
            </p:nvPicPr>
            <p:blipFill>
              <a:blip r:embed="rId323"/>
              <a:stretch>
                <a:fillRect/>
              </a:stretch>
            </p:blipFill>
            <p:spPr>
              <a:xfrm>
                <a:off x="3368889" y="6853702"/>
                <a:ext cx="2235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40" name="Ink 39">
                <a:extLst>
                  <a:ext uri="{FF2B5EF4-FFF2-40B4-BE49-F238E27FC236}">
                    <a16:creationId xmlns:a16="http://schemas.microsoft.com/office/drawing/2014/main" id="{D68FDFEF-F770-22E9-428C-732FCE845CCA}"/>
                  </a:ext>
                </a:extLst>
              </p14:cNvPr>
              <p14:cNvContentPartPr/>
              <p14:nvPr/>
            </p14:nvContentPartPr>
            <p14:xfrm>
              <a:off x="-351" y="3672382"/>
              <a:ext cx="214560" cy="75600"/>
            </p14:xfrm>
          </p:contentPart>
        </mc:Choice>
        <mc:Fallback xmlns="">
          <p:pic>
            <p:nvPicPr>
              <p:cNvPr id="40" name="Ink 39">
                <a:extLst>
                  <a:ext uri="{FF2B5EF4-FFF2-40B4-BE49-F238E27FC236}">
                    <a16:creationId xmlns:a16="http://schemas.microsoft.com/office/drawing/2014/main" id="{D68FDFEF-F770-22E9-428C-732FCE845CCA}"/>
                  </a:ext>
                </a:extLst>
              </p:cNvPr>
              <p:cNvPicPr/>
              <p:nvPr/>
            </p:nvPicPr>
            <p:blipFill>
              <a:blip r:embed="rId325"/>
              <a:stretch>
                <a:fillRect/>
              </a:stretch>
            </p:blipFill>
            <p:spPr>
              <a:xfrm>
                <a:off x="-6471" y="3666262"/>
                <a:ext cx="226800" cy="87840"/>
              </a:xfrm>
              <a:prstGeom prst="rect">
                <a:avLst/>
              </a:prstGeom>
            </p:spPr>
          </p:pic>
        </mc:Fallback>
      </mc:AlternateContent>
      <p:grpSp>
        <p:nvGrpSpPr>
          <p:cNvPr id="44" name="Group 43">
            <a:extLst>
              <a:ext uri="{FF2B5EF4-FFF2-40B4-BE49-F238E27FC236}">
                <a16:creationId xmlns:a16="http://schemas.microsoft.com/office/drawing/2014/main" id="{64DD7CC8-320A-1573-CA9E-D8A70FFE70EE}"/>
              </a:ext>
            </a:extLst>
          </p:cNvPr>
          <p:cNvGrpSpPr/>
          <p:nvPr/>
        </p:nvGrpSpPr>
        <p:grpSpPr>
          <a:xfrm>
            <a:off x="3656529" y="5609902"/>
            <a:ext cx="599400" cy="1026000"/>
            <a:chOff x="3656529" y="5609902"/>
            <a:chExt cx="599400" cy="1026000"/>
          </a:xfrm>
        </p:grpSpPr>
        <mc:AlternateContent xmlns:mc="http://schemas.openxmlformats.org/markup-compatibility/2006" xmlns:p14="http://schemas.microsoft.com/office/powerpoint/2010/main">
          <mc:Choice Requires="p14">
            <p:contentPart p14:bwMode="auto" r:id="rId326">
              <p14:nvContentPartPr>
                <p14:cNvPr id="41" name="Ink 40">
                  <a:extLst>
                    <a:ext uri="{FF2B5EF4-FFF2-40B4-BE49-F238E27FC236}">
                      <a16:creationId xmlns:a16="http://schemas.microsoft.com/office/drawing/2014/main" id="{0B9CABD6-ADFB-6438-AA15-65E33F9A8E03}"/>
                    </a:ext>
                  </a:extLst>
                </p14:cNvPr>
                <p14:cNvContentPartPr/>
                <p14:nvPr/>
              </p14:nvContentPartPr>
              <p14:xfrm>
                <a:off x="3656529" y="5922742"/>
                <a:ext cx="117360" cy="408240"/>
              </p14:xfrm>
            </p:contentPart>
          </mc:Choice>
          <mc:Fallback xmlns="">
            <p:pic>
              <p:nvPicPr>
                <p:cNvPr id="41" name="Ink 40">
                  <a:extLst>
                    <a:ext uri="{FF2B5EF4-FFF2-40B4-BE49-F238E27FC236}">
                      <a16:creationId xmlns:a16="http://schemas.microsoft.com/office/drawing/2014/main" id="{0B9CABD6-ADFB-6438-AA15-65E33F9A8E03}"/>
                    </a:ext>
                  </a:extLst>
                </p:cNvPr>
                <p:cNvPicPr/>
                <p:nvPr/>
              </p:nvPicPr>
              <p:blipFill>
                <a:blip r:embed="rId327"/>
                <a:stretch>
                  <a:fillRect/>
                </a:stretch>
              </p:blipFill>
              <p:spPr>
                <a:xfrm>
                  <a:off x="3650409" y="5916622"/>
                  <a:ext cx="12960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42" name="Ink 41">
                  <a:extLst>
                    <a:ext uri="{FF2B5EF4-FFF2-40B4-BE49-F238E27FC236}">
                      <a16:creationId xmlns:a16="http://schemas.microsoft.com/office/drawing/2014/main" id="{E346D574-7D11-E4DA-C6AE-0C7EC221E70E}"/>
                    </a:ext>
                  </a:extLst>
                </p14:cNvPr>
                <p14:cNvContentPartPr/>
                <p14:nvPr/>
              </p14:nvContentPartPr>
              <p14:xfrm>
                <a:off x="3882969" y="5970982"/>
                <a:ext cx="244800" cy="284400"/>
              </p14:xfrm>
            </p:contentPart>
          </mc:Choice>
          <mc:Fallback xmlns="">
            <p:pic>
              <p:nvPicPr>
                <p:cNvPr id="42" name="Ink 41">
                  <a:extLst>
                    <a:ext uri="{FF2B5EF4-FFF2-40B4-BE49-F238E27FC236}">
                      <a16:creationId xmlns:a16="http://schemas.microsoft.com/office/drawing/2014/main" id="{E346D574-7D11-E4DA-C6AE-0C7EC221E70E}"/>
                    </a:ext>
                  </a:extLst>
                </p:cNvPr>
                <p:cNvPicPr/>
                <p:nvPr/>
              </p:nvPicPr>
              <p:blipFill>
                <a:blip r:embed="rId329"/>
                <a:stretch>
                  <a:fillRect/>
                </a:stretch>
              </p:blipFill>
              <p:spPr>
                <a:xfrm>
                  <a:off x="3876849" y="5964862"/>
                  <a:ext cx="2570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43" name="Ink 42">
                  <a:extLst>
                    <a:ext uri="{FF2B5EF4-FFF2-40B4-BE49-F238E27FC236}">
                      <a16:creationId xmlns:a16="http://schemas.microsoft.com/office/drawing/2014/main" id="{FE154B09-A098-1F0C-A34B-9C3824F619B1}"/>
                    </a:ext>
                  </a:extLst>
                </p14:cNvPr>
                <p14:cNvContentPartPr/>
                <p14:nvPr/>
              </p14:nvContentPartPr>
              <p14:xfrm>
                <a:off x="4221369" y="5609902"/>
                <a:ext cx="34560" cy="1026000"/>
              </p14:xfrm>
            </p:contentPart>
          </mc:Choice>
          <mc:Fallback xmlns="">
            <p:pic>
              <p:nvPicPr>
                <p:cNvPr id="43" name="Ink 42">
                  <a:extLst>
                    <a:ext uri="{FF2B5EF4-FFF2-40B4-BE49-F238E27FC236}">
                      <a16:creationId xmlns:a16="http://schemas.microsoft.com/office/drawing/2014/main" id="{FE154B09-A098-1F0C-A34B-9C3824F619B1}"/>
                    </a:ext>
                  </a:extLst>
                </p:cNvPr>
                <p:cNvPicPr/>
                <p:nvPr/>
              </p:nvPicPr>
              <p:blipFill>
                <a:blip r:embed="rId331"/>
                <a:stretch>
                  <a:fillRect/>
                </a:stretch>
              </p:blipFill>
              <p:spPr>
                <a:xfrm>
                  <a:off x="4215249" y="5603782"/>
                  <a:ext cx="46800" cy="103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2">
            <p14:nvContentPartPr>
              <p14:cNvPr id="45" name="Ink 44">
                <a:extLst>
                  <a:ext uri="{FF2B5EF4-FFF2-40B4-BE49-F238E27FC236}">
                    <a16:creationId xmlns:a16="http://schemas.microsoft.com/office/drawing/2014/main" id="{A7A027CE-3F40-1A49-D3CD-4CC11323293B}"/>
                  </a:ext>
                </a:extLst>
              </p14:cNvPr>
              <p14:cNvContentPartPr/>
              <p14:nvPr/>
            </p14:nvContentPartPr>
            <p14:xfrm>
              <a:off x="-45351" y="2856622"/>
              <a:ext cx="406440" cy="21960"/>
            </p14:xfrm>
          </p:contentPart>
        </mc:Choice>
        <mc:Fallback xmlns="">
          <p:pic>
            <p:nvPicPr>
              <p:cNvPr id="45" name="Ink 44">
                <a:extLst>
                  <a:ext uri="{FF2B5EF4-FFF2-40B4-BE49-F238E27FC236}">
                    <a16:creationId xmlns:a16="http://schemas.microsoft.com/office/drawing/2014/main" id="{A7A027CE-3F40-1A49-D3CD-4CC11323293B}"/>
                  </a:ext>
                </a:extLst>
              </p:cNvPr>
              <p:cNvPicPr/>
              <p:nvPr/>
            </p:nvPicPr>
            <p:blipFill>
              <a:blip r:embed="rId333"/>
              <a:stretch>
                <a:fillRect/>
              </a:stretch>
            </p:blipFill>
            <p:spPr>
              <a:xfrm>
                <a:off x="-51471" y="2850502"/>
                <a:ext cx="418680" cy="34200"/>
              </a:xfrm>
              <a:prstGeom prst="rect">
                <a:avLst/>
              </a:prstGeom>
            </p:spPr>
          </p:pic>
        </mc:Fallback>
      </mc:AlternateContent>
      <p:grpSp>
        <p:nvGrpSpPr>
          <p:cNvPr id="48" name="Group 47">
            <a:extLst>
              <a:ext uri="{FF2B5EF4-FFF2-40B4-BE49-F238E27FC236}">
                <a16:creationId xmlns:a16="http://schemas.microsoft.com/office/drawing/2014/main" id="{B1DB60D7-7A04-D06E-0437-9E3C753C607D}"/>
              </a:ext>
            </a:extLst>
          </p:cNvPr>
          <p:cNvGrpSpPr/>
          <p:nvPr/>
        </p:nvGrpSpPr>
        <p:grpSpPr>
          <a:xfrm>
            <a:off x="4210569" y="6987262"/>
            <a:ext cx="293760" cy="218520"/>
            <a:chOff x="4210569" y="6987262"/>
            <a:chExt cx="293760" cy="218520"/>
          </a:xfrm>
        </p:grpSpPr>
        <mc:AlternateContent xmlns:mc="http://schemas.openxmlformats.org/markup-compatibility/2006" xmlns:p14="http://schemas.microsoft.com/office/powerpoint/2010/main">
          <mc:Choice Requires="p14">
            <p:contentPart p14:bwMode="auto" r:id="rId334">
              <p14:nvContentPartPr>
                <p14:cNvPr id="46" name="Ink 45">
                  <a:extLst>
                    <a:ext uri="{FF2B5EF4-FFF2-40B4-BE49-F238E27FC236}">
                      <a16:creationId xmlns:a16="http://schemas.microsoft.com/office/drawing/2014/main" id="{5578C901-C4F0-D6B5-4DF8-8E66DE46602E}"/>
                    </a:ext>
                  </a:extLst>
                </p14:cNvPr>
                <p14:cNvContentPartPr/>
                <p14:nvPr/>
              </p14:nvContentPartPr>
              <p14:xfrm>
                <a:off x="4210569" y="6987262"/>
                <a:ext cx="360" cy="205200"/>
              </p14:xfrm>
            </p:contentPart>
          </mc:Choice>
          <mc:Fallback xmlns="">
            <p:pic>
              <p:nvPicPr>
                <p:cNvPr id="46" name="Ink 45">
                  <a:extLst>
                    <a:ext uri="{FF2B5EF4-FFF2-40B4-BE49-F238E27FC236}">
                      <a16:creationId xmlns:a16="http://schemas.microsoft.com/office/drawing/2014/main" id="{5578C901-C4F0-D6B5-4DF8-8E66DE46602E}"/>
                    </a:ext>
                  </a:extLst>
                </p:cNvPr>
                <p:cNvPicPr/>
                <p:nvPr/>
              </p:nvPicPr>
              <p:blipFill>
                <a:blip r:embed="rId335"/>
                <a:stretch>
                  <a:fillRect/>
                </a:stretch>
              </p:blipFill>
              <p:spPr>
                <a:xfrm>
                  <a:off x="4204449" y="6981142"/>
                  <a:ext cx="126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47" name="Ink 46">
                  <a:extLst>
                    <a:ext uri="{FF2B5EF4-FFF2-40B4-BE49-F238E27FC236}">
                      <a16:creationId xmlns:a16="http://schemas.microsoft.com/office/drawing/2014/main" id="{9A1CB599-95F9-B35B-E101-9A728FD4A7E4}"/>
                    </a:ext>
                  </a:extLst>
                </p14:cNvPr>
                <p14:cNvContentPartPr/>
                <p14:nvPr/>
              </p14:nvContentPartPr>
              <p14:xfrm>
                <a:off x="4300569" y="7009942"/>
                <a:ext cx="203760" cy="195840"/>
              </p14:xfrm>
            </p:contentPart>
          </mc:Choice>
          <mc:Fallback xmlns="">
            <p:pic>
              <p:nvPicPr>
                <p:cNvPr id="47" name="Ink 46">
                  <a:extLst>
                    <a:ext uri="{FF2B5EF4-FFF2-40B4-BE49-F238E27FC236}">
                      <a16:creationId xmlns:a16="http://schemas.microsoft.com/office/drawing/2014/main" id="{9A1CB599-95F9-B35B-E101-9A728FD4A7E4}"/>
                    </a:ext>
                  </a:extLst>
                </p:cNvPr>
                <p:cNvPicPr/>
                <p:nvPr/>
              </p:nvPicPr>
              <p:blipFill>
                <a:blip r:embed="rId337"/>
                <a:stretch>
                  <a:fillRect/>
                </a:stretch>
              </p:blipFill>
              <p:spPr>
                <a:xfrm>
                  <a:off x="4294449" y="7003822"/>
                  <a:ext cx="216000" cy="208080"/>
                </a:xfrm>
                <a:prstGeom prst="rect">
                  <a:avLst/>
                </a:prstGeom>
              </p:spPr>
            </p:pic>
          </mc:Fallback>
        </mc:AlternateContent>
      </p:grpSp>
      <p:grpSp>
        <p:nvGrpSpPr>
          <p:cNvPr id="56" name="Group 55">
            <a:extLst>
              <a:ext uri="{FF2B5EF4-FFF2-40B4-BE49-F238E27FC236}">
                <a16:creationId xmlns:a16="http://schemas.microsoft.com/office/drawing/2014/main" id="{1409C412-4EC9-37D2-39C6-B11F2B61D41C}"/>
              </a:ext>
            </a:extLst>
          </p:cNvPr>
          <p:cNvGrpSpPr/>
          <p:nvPr/>
        </p:nvGrpSpPr>
        <p:grpSpPr>
          <a:xfrm>
            <a:off x="4616649" y="5621422"/>
            <a:ext cx="712440" cy="1176480"/>
            <a:chOff x="4616649" y="5621422"/>
            <a:chExt cx="712440" cy="1176480"/>
          </a:xfrm>
        </p:grpSpPr>
        <mc:AlternateContent xmlns:mc="http://schemas.openxmlformats.org/markup-compatibility/2006" xmlns:p14="http://schemas.microsoft.com/office/powerpoint/2010/main">
          <mc:Choice Requires="p14">
            <p:contentPart p14:bwMode="auto" r:id="rId338">
              <p14:nvContentPartPr>
                <p14:cNvPr id="53" name="Ink 52">
                  <a:extLst>
                    <a:ext uri="{FF2B5EF4-FFF2-40B4-BE49-F238E27FC236}">
                      <a16:creationId xmlns:a16="http://schemas.microsoft.com/office/drawing/2014/main" id="{8DDA91E3-C220-45F4-A492-F1B77D7F297C}"/>
                    </a:ext>
                  </a:extLst>
                </p14:cNvPr>
                <p14:cNvContentPartPr/>
                <p14:nvPr/>
              </p14:nvContentPartPr>
              <p14:xfrm>
                <a:off x="4616649" y="6039382"/>
                <a:ext cx="139680" cy="320400"/>
              </p14:xfrm>
            </p:contentPart>
          </mc:Choice>
          <mc:Fallback xmlns="">
            <p:pic>
              <p:nvPicPr>
                <p:cNvPr id="53" name="Ink 52">
                  <a:extLst>
                    <a:ext uri="{FF2B5EF4-FFF2-40B4-BE49-F238E27FC236}">
                      <a16:creationId xmlns:a16="http://schemas.microsoft.com/office/drawing/2014/main" id="{8DDA91E3-C220-45F4-A492-F1B77D7F297C}"/>
                    </a:ext>
                  </a:extLst>
                </p:cNvPr>
                <p:cNvPicPr/>
                <p:nvPr/>
              </p:nvPicPr>
              <p:blipFill>
                <a:blip r:embed="rId339"/>
                <a:stretch>
                  <a:fillRect/>
                </a:stretch>
              </p:blipFill>
              <p:spPr>
                <a:xfrm>
                  <a:off x="4610529" y="6033262"/>
                  <a:ext cx="15192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54" name="Ink 53">
                  <a:extLst>
                    <a:ext uri="{FF2B5EF4-FFF2-40B4-BE49-F238E27FC236}">
                      <a16:creationId xmlns:a16="http://schemas.microsoft.com/office/drawing/2014/main" id="{3C3A8EEC-F360-09C9-D301-72B318798B56}"/>
                    </a:ext>
                  </a:extLst>
                </p14:cNvPr>
                <p14:cNvContentPartPr/>
                <p14:nvPr/>
              </p14:nvContentPartPr>
              <p14:xfrm>
                <a:off x="4887729" y="5982142"/>
                <a:ext cx="180720" cy="208800"/>
              </p14:xfrm>
            </p:contentPart>
          </mc:Choice>
          <mc:Fallback xmlns="">
            <p:pic>
              <p:nvPicPr>
                <p:cNvPr id="54" name="Ink 53">
                  <a:extLst>
                    <a:ext uri="{FF2B5EF4-FFF2-40B4-BE49-F238E27FC236}">
                      <a16:creationId xmlns:a16="http://schemas.microsoft.com/office/drawing/2014/main" id="{3C3A8EEC-F360-09C9-D301-72B318798B56}"/>
                    </a:ext>
                  </a:extLst>
                </p:cNvPr>
                <p:cNvPicPr/>
                <p:nvPr/>
              </p:nvPicPr>
              <p:blipFill>
                <a:blip r:embed="rId341"/>
                <a:stretch>
                  <a:fillRect/>
                </a:stretch>
              </p:blipFill>
              <p:spPr>
                <a:xfrm>
                  <a:off x="4881609" y="5976022"/>
                  <a:ext cx="19296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55" name="Ink 54">
                  <a:extLst>
                    <a:ext uri="{FF2B5EF4-FFF2-40B4-BE49-F238E27FC236}">
                      <a16:creationId xmlns:a16="http://schemas.microsoft.com/office/drawing/2014/main" id="{2168ABD0-CFC8-5D60-64F6-181D893F32D6}"/>
                    </a:ext>
                  </a:extLst>
                </p14:cNvPr>
                <p14:cNvContentPartPr/>
                <p14:nvPr/>
              </p14:nvContentPartPr>
              <p14:xfrm>
                <a:off x="5214969" y="5621422"/>
                <a:ext cx="114120" cy="1176480"/>
              </p14:xfrm>
            </p:contentPart>
          </mc:Choice>
          <mc:Fallback xmlns="">
            <p:pic>
              <p:nvPicPr>
                <p:cNvPr id="55" name="Ink 54">
                  <a:extLst>
                    <a:ext uri="{FF2B5EF4-FFF2-40B4-BE49-F238E27FC236}">
                      <a16:creationId xmlns:a16="http://schemas.microsoft.com/office/drawing/2014/main" id="{2168ABD0-CFC8-5D60-64F6-181D893F32D6}"/>
                    </a:ext>
                  </a:extLst>
                </p:cNvPr>
                <p:cNvPicPr/>
                <p:nvPr/>
              </p:nvPicPr>
              <p:blipFill>
                <a:blip r:embed="rId343"/>
                <a:stretch>
                  <a:fillRect/>
                </a:stretch>
              </p:blipFill>
              <p:spPr>
                <a:xfrm>
                  <a:off x="5208849" y="5615302"/>
                  <a:ext cx="126360" cy="1188720"/>
                </a:xfrm>
                <a:prstGeom prst="rect">
                  <a:avLst/>
                </a:prstGeom>
              </p:spPr>
            </p:pic>
          </mc:Fallback>
        </mc:AlternateContent>
      </p:grpSp>
      <p:grpSp>
        <p:nvGrpSpPr>
          <p:cNvPr id="59" name="Group 58">
            <a:extLst>
              <a:ext uri="{FF2B5EF4-FFF2-40B4-BE49-F238E27FC236}">
                <a16:creationId xmlns:a16="http://schemas.microsoft.com/office/drawing/2014/main" id="{1157A5A8-9958-2489-BFFF-9E27E3C08D40}"/>
              </a:ext>
            </a:extLst>
          </p:cNvPr>
          <p:cNvGrpSpPr/>
          <p:nvPr/>
        </p:nvGrpSpPr>
        <p:grpSpPr>
          <a:xfrm>
            <a:off x="5102289" y="6952702"/>
            <a:ext cx="419400" cy="286200"/>
            <a:chOff x="5102289" y="6952702"/>
            <a:chExt cx="419400" cy="286200"/>
          </a:xfrm>
        </p:grpSpPr>
        <mc:AlternateContent xmlns:mc="http://schemas.openxmlformats.org/markup-compatibility/2006" xmlns:p14="http://schemas.microsoft.com/office/powerpoint/2010/main">
          <mc:Choice Requires="p14">
            <p:contentPart p14:bwMode="auto" r:id="rId344">
              <p14:nvContentPartPr>
                <p14:cNvPr id="57" name="Ink 56">
                  <a:extLst>
                    <a:ext uri="{FF2B5EF4-FFF2-40B4-BE49-F238E27FC236}">
                      <a16:creationId xmlns:a16="http://schemas.microsoft.com/office/drawing/2014/main" id="{F7DBA892-F341-FDEF-3160-232D0F97E098}"/>
                    </a:ext>
                  </a:extLst>
                </p14:cNvPr>
                <p14:cNvContentPartPr/>
                <p14:nvPr/>
              </p14:nvContentPartPr>
              <p14:xfrm>
                <a:off x="5102289" y="6952702"/>
                <a:ext cx="186480" cy="193320"/>
              </p14:xfrm>
            </p:contentPart>
          </mc:Choice>
          <mc:Fallback xmlns="">
            <p:pic>
              <p:nvPicPr>
                <p:cNvPr id="57" name="Ink 56">
                  <a:extLst>
                    <a:ext uri="{FF2B5EF4-FFF2-40B4-BE49-F238E27FC236}">
                      <a16:creationId xmlns:a16="http://schemas.microsoft.com/office/drawing/2014/main" id="{F7DBA892-F341-FDEF-3160-232D0F97E098}"/>
                    </a:ext>
                  </a:extLst>
                </p:cNvPr>
                <p:cNvPicPr/>
                <p:nvPr/>
              </p:nvPicPr>
              <p:blipFill>
                <a:blip r:embed="rId345"/>
                <a:stretch>
                  <a:fillRect/>
                </a:stretch>
              </p:blipFill>
              <p:spPr>
                <a:xfrm>
                  <a:off x="5096169" y="6946582"/>
                  <a:ext cx="1987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58" name="Ink 57">
                  <a:extLst>
                    <a:ext uri="{FF2B5EF4-FFF2-40B4-BE49-F238E27FC236}">
                      <a16:creationId xmlns:a16="http://schemas.microsoft.com/office/drawing/2014/main" id="{4E16117E-FCE4-AB29-685C-083B2C2A1D3A}"/>
                    </a:ext>
                  </a:extLst>
                </p14:cNvPr>
                <p14:cNvContentPartPr/>
                <p14:nvPr/>
              </p14:nvContentPartPr>
              <p14:xfrm>
                <a:off x="5339169" y="6985462"/>
                <a:ext cx="182520" cy="253440"/>
              </p14:xfrm>
            </p:contentPart>
          </mc:Choice>
          <mc:Fallback xmlns="">
            <p:pic>
              <p:nvPicPr>
                <p:cNvPr id="58" name="Ink 57">
                  <a:extLst>
                    <a:ext uri="{FF2B5EF4-FFF2-40B4-BE49-F238E27FC236}">
                      <a16:creationId xmlns:a16="http://schemas.microsoft.com/office/drawing/2014/main" id="{4E16117E-FCE4-AB29-685C-083B2C2A1D3A}"/>
                    </a:ext>
                  </a:extLst>
                </p:cNvPr>
                <p:cNvPicPr/>
                <p:nvPr/>
              </p:nvPicPr>
              <p:blipFill>
                <a:blip r:embed="rId347"/>
                <a:stretch>
                  <a:fillRect/>
                </a:stretch>
              </p:blipFill>
              <p:spPr>
                <a:xfrm>
                  <a:off x="5333049" y="6979342"/>
                  <a:ext cx="194760" cy="265680"/>
                </a:xfrm>
                <a:prstGeom prst="rect">
                  <a:avLst/>
                </a:prstGeom>
              </p:spPr>
            </p:pic>
          </mc:Fallback>
        </mc:AlternateContent>
      </p:grpSp>
      <p:grpSp>
        <p:nvGrpSpPr>
          <p:cNvPr id="61" name="Group 60">
            <a:extLst>
              <a:ext uri="{FF2B5EF4-FFF2-40B4-BE49-F238E27FC236}">
                <a16:creationId xmlns:a16="http://schemas.microsoft.com/office/drawing/2014/main" id="{8085BAB0-EF48-AEC8-36EB-676029B4BFFB}"/>
              </a:ext>
            </a:extLst>
          </p:cNvPr>
          <p:cNvGrpSpPr/>
          <p:nvPr/>
        </p:nvGrpSpPr>
        <p:grpSpPr>
          <a:xfrm>
            <a:off x="-124551" y="2257222"/>
            <a:ext cx="6243120" cy="323280"/>
            <a:chOff x="-124551" y="2257222"/>
            <a:chExt cx="6243120" cy="323280"/>
          </a:xfrm>
        </p:grpSpPr>
        <mc:AlternateContent xmlns:mc="http://schemas.openxmlformats.org/markup-compatibility/2006" xmlns:p14="http://schemas.microsoft.com/office/powerpoint/2010/main">
          <mc:Choice Requires="p14">
            <p:contentPart p14:bwMode="auto" r:id="rId348">
              <p14:nvContentPartPr>
                <p14:cNvPr id="36" name="Ink 35">
                  <a:extLst>
                    <a:ext uri="{FF2B5EF4-FFF2-40B4-BE49-F238E27FC236}">
                      <a16:creationId xmlns:a16="http://schemas.microsoft.com/office/drawing/2014/main" id="{6D6C2AD7-554E-BF73-BB9F-72B17C281B04}"/>
                    </a:ext>
                  </a:extLst>
                </p14:cNvPr>
                <p14:cNvContentPartPr/>
                <p14:nvPr/>
              </p14:nvContentPartPr>
              <p14:xfrm>
                <a:off x="4510089" y="2358742"/>
                <a:ext cx="287280" cy="90720"/>
              </p14:xfrm>
            </p:contentPart>
          </mc:Choice>
          <mc:Fallback xmlns="">
            <p:pic>
              <p:nvPicPr>
                <p:cNvPr id="36" name="Ink 35">
                  <a:extLst>
                    <a:ext uri="{FF2B5EF4-FFF2-40B4-BE49-F238E27FC236}">
                      <a16:creationId xmlns:a16="http://schemas.microsoft.com/office/drawing/2014/main" id="{6D6C2AD7-554E-BF73-BB9F-72B17C281B04}"/>
                    </a:ext>
                  </a:extLst>
                </p:cNvPr>
                <p:cNvPicPr/>
                <p:nvPr/>
              </p:nvPicPr>
              <p:blipFill>
                <a:blip r:embed="rId349"/>
                <a:stretch>
                  <a:fillRect/>
                </a:stretch>
              </p:blipFill>
              <p:spPr>
                <a:xfrm>
                  <a:off x="4503969" y="2352622"/>
                  <a:ext cx="2995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37" name="Ink 36">
                  <a:extLst>
                    <a:ext uri="{FF2B5EF4-FFF2-40B4-BE49-F238E27FC236}">
                      <a16:creationId xmlns:a16="http://schemas.microsoft.com/office/drawing/2014/main" id="{6F89EE49-08A2-1409-7F15-54DBD544AB25}"/>
                    </a:ext>
                  </a:extLst>
                </p14:cNvPr>
                <p14:cNvContentPartPr/>
                <p14:nvPr/>
              </p14:nvContentPartPr>
              <p14:xfrm>
                <a:off x="5136129" y="2360902"/>
                <a:ext cx="214200" cy="156240"/>
              </p14:xfrm>
            </p:contentPart>
          </mc:Choice>
          <mc:Fallback xmlns="">
            <p:pic>
              <p:nvPicPr>
                <p:cNvPr id="37" name="Ink 36">
                  <a:extLst>
                    <a:ext uri="{FF2B5EF4-FFF2-40B4-BE49-F238E27FC236}">
                      <a16:creationId xmlns:a16="http://schemas.microsoft.com/office/drawing/2014/main" id="{6F89EE49-08A2-1409-7F15-54DBD544AB25}"/>
                    </a:ext>
                  </a:extLst>
                </p:cNvPr>
                <p:cNvPicPr/>
                <p:nvPr/>
              </p:nvPicPr>
              <p:blipFill>
                <a:blip r:embed="rId351"/>
                <a:stretch>
                  <a:fillRect/>
                </a:stretch>
              </p:blipFill>
              <p:spPr>
                <a:xfrm>
                  <a:off x="5130009" y="2354782"/>
                  <a:ext cx="2264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38" name="Ink 37">
                  <a:extLst>
                    <a:ext uri="{FF2B5EF4-FFF2-40B4-BE49-F238E27FC236}">
                      <a16:creationId xmlns:a16="http://schemas.microsoft.com/office/drawing/2014/main" id="{9045B359-CDEB-4001-8701-7C1F278D1EFF}"/>
                    </a:ext>
                  </a:extLst>
                </p14:cNvPr>
                <p14:cNvContentPartPr/>
                <p14:nvPr/>
              </p14:nvContentPartPr>
              <p14:xfrm>
                <a:off x="5394969" y="2301862"/>
                <a:ext cx="191880" cy="278640"/>
              </p14:xfrm>
            </p:contentPart>
          </mc:Choice>
          <mc:Fallback xmlns="">
            <p:pic>
              <p:nvPicPr>
                <p:cNvPr id="38" name="Ink 37">
                  <a:extLst>
                    <a:ext uri="{FF2B5EF4-FFF2-40B4-BE49-F238E27FC236}">
                      <a16:creationId xmlns:a16="http://schemas.microsoft.com/office/drawing/2014/main" id="{9045B359-CDEB-4001-8701-7C1F278D1EFF}"/>
                    </a:ext>
                  </a:extLst>
                </p:cNvPr>
                <p:cNvPicPr/>
                <p:nvPr/>
              </p:nvPicPr>
              <p:blipFill>
                <a:blip r:embed="rId353"/>
                <a:stretch>
                  <a:fillRect/>
                </a:stretch>
              </p:blipFill>
              <p:spPr>
                <a:xfrm>
                  <a:off x="5388849" y="2295742"/>
                  <a:ext cx="20412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49" name="Ink 48">
                  <a:extLst>
                    <a:ext uri="{FF2B5EF4-FFF2-40B4-BE49-F238E27FC236}">
                      <a16:creationId xmlns:a16="http://schemas.microsoft.com/office/drawing/2014/main" id="{BB6D2599-3B92-E0A9-2E46-FE6EF0A88C56}"/>
                    </a:ext>
                  </a:extLst>
                </p14:cNvPr>
                <p14:cNvContentPartPr/>
                <p14:nvPr/>
              </p14:nvContentPartPr>
              <p14:xfrm>
                <a:off x="5068089" y="2392942"/>
                <a:ext cx="621720" cy="163440"/>
              </p14:xfrm>
            </p:contentPart>
          </mc:Choice>
          <mc:Fallback xmlns="">
            <p:pic>
              <p:nvPicPr>
                <p:cNvPr id="49" name="Ink 48">
                  <a:extLst>
                    <a:ext uri="{FF2B5EF4-FFF2-40B4-BE49-F238E27FC236}">
                      <a16:creationId xmlns:a16="http://schemas.microsoft.com/office/drawing/2014/main" id="{BB6D2599-3B92-E0A9-2E46-FE6EF0A88C56}"/>
                    </a:ext>
                  </a:extLst>
                </p:cNvPr>
                <p:cNvPicPr/>
                <p:nvPr/>
              </p:nvPicPr>
              <p:blipFill>
                <a:blip r:embed="rId355"/>
                <a:stretch>
                  <a:fillRect/>
                </a:stretch>
              </p:blipFill>
              <p:spPr>
                <a:xfrm>
                  <a:off x="5061969" y="2386822"/>
                  <a:ext cx="6339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50" name="Ink 49">
                  <a:extLst>
                    <a:ext uri="{FF2B5EF4-FFF2-40B4-BE49-F238E27FC236}">
                      <a16:creationId xmlns:a16="http://schemas.microsoft.com/office/drawing/2014/main" id="{FCC2F9B6-9B00-1C38-6317-AB4DE56EA5F9}"/>
                    </a:ext>
                  </a:extLst>
                </p14:cNvPr>
                <p14:cNvContentPartPr/>
                <p14:nvPr/>
              </p14:nvContentPartPr>
              <p14:xfrm>
                <a:off x="5824449" y="2257222"/>
                <a:ext cx="213120" cy="264960"/>
              </p14:xfrm>
            </p:contentPart>
          </mc:Choice>
          <mc:Fallback xmlns="">
            <p:pic>
              <p:nvPicPr>
                <p:cNvPr id="50" name="Ink 49">
                  <a:extLst>
                    <a:ext uri="{FF2B5EF4-FFF2-40B4-BE49-F238E27FC236}">
                      <a16:creationId xmlns:a16="http://schemas.microsoft.com/office/drawing/2014/main" id="{FCC2F9B6-9B00-1C38-6317-AB4DE56EA5F9}"/>
                    </a:ext>
                  </a:extLst>
                </p:cNvPr>
                <p:cNvPicPr/>
                <p:nvPr/>
              </p:nvPicPr>
              <p:blipFill>
                <a:blip r:embed="rId357"/>
                <a:stretch>
                  <a:fillRect/>
                </a:stretch>
              </p:blipFill>
              <p:spPr>
                <a:xfrm>
                  <a:off x="5818329" y="2251102"/>
                  <a:ext cx="2253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51" name="Ink 50">
                  <a:extLst>
                    <a:ext uri="{FF2B5EF4-FFF2-40B4-BE49-F238E27FC236}">
                      <a16:creationId xmlns:a16="http://schemas.microsoft.com/office/drawing/2014/main" id="{FC90A65F-612A-6F3B-7BC1-01442385B5C4}"/>
                    </a:ext>
                  </a:extLst>
                </p14:cNvPr>
                <p14:cNvContentPartPr/>
                <p14:nvPr/>
              </p14:nvContentPartPr>
              <p14:xfrm>
                <a:off x="6061689" y="2291422"/>
                <a:ext cx="56880" cy="249840"/>
              </p14:xfrm>
            </p:contentPart>
          </mc:Choice>
          <mc:Fallback xmlns="">
            <p:pic>
              <p:nvPicPr>
                <p:cNvPr id="51" name="Ink 50">
                  <a:extLst>
                    <a:ext uri="{FF2B5EF4-FFF2-40B4-BE49-F238E27FC236}">
                      <a16:creationId xmlns:a16="http://schemas.microsoft.com/office/drawing/2014/main" id="{FC90A65F-612A-6F3B-7BC1-01442385B5C4}"/>
                    </a:ext>
                  </a:extLst>
                </p:cNvPr>
                <p:cNvPicPr/>
                <p:nvPr/>
              </p:nvPicPr>
              <p:blipFill>
                <a:blip r:embed="rId359"/>
                <a:stretch>
                  <a:fillRect/>
                </a:stretch>
              </p:blipFill>
              <p:spPr>
                <a:xfrm>
                  <a:off x="6055569" y="2285302"/>
                  <a:ext cx="691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60" name="Ink 59">
                  <a:extLst>
                    <a:ext uri="{FF2B5EF4-FFF2-40B4-BE49-F238E27FC236}">
                      <a16:creationId xmlns:a16="http://schemas.microsoft.com/office/drawing/2014/main" id="{6C982164-E526-20FF-4B3B-40D1E1D0F77F}"/>
                    </a:ext>
                  </a:extLst>
                </p14:cNvPr>
                <p14:cNvContentPartPr/>
                <p14:nvPr/>
              </p14:nvContentPartPr>
              <p14:xfrm>
                <a:off x="-124551" y="2359102"/>
                <a:ext cx="6217200" cy="124560"/>
              </p14:xfrm>
            </p:contentPart>
          </mc:Choice>
          <mc:Fallback xmlns="">
            <p:pic>
              <p:nvPicPr>
                <p:cNvPr id="60" name="Ink 59">
                  <a:extLst>
                    <a:ext uri="{FF2B5EF4-FFF2-40B4-BE49-F238E27FC236}">
                      <a16:creationId xmlns:a16="http://schemas.microsoft.com/office/drawing/2014/main" id="{6C982164-E526-20FF-4B3B-40D1E1D0F77F}"/>
                    </a:ext>
                  </a:extLst>
                </p:cNvPr>
                <p:cNvPicPr/>
                <p:nvPr/>
              </p:nvPicPr>
              <p:blipFill>
                <a:blip r:embed="rId361"/>
                <a:stretch>
                  <a:fillRect/>
                </a:stretch>
              </p:blipFill>
              <p:spPr>
                <a:xfrm>
                  <a:off x="-130671" y="2352982"/>
                  <a:ext cx="6229440" cy="136800"/>
                </a:xfrm>
                <a:prstGeom prst="rect">
                  <a:avLst/>
                </a:prstGeom>
              </p:spPr>
            </p:pic>
          </mc:Fallback>
        </mc:AlternateContent>
      </p:grpSp>
      <p:grpSp>
        <p:nvGrpSpPr>
          <p:cNvPr id="66" name="Group 65">
            <a:extLst>
              <a:ext uri="{FF2B5EF4-FFF2-40B4-BE49-F238E27FC236}">
                <a16:creationId xmlns:a16="http://schemas.microsoft.com/office/drawing/2014/main" id="{4F146B4A-F457-A036-85F1-301A7667375D}"/>
              </a:ext>
            </a:extLst>
          </p:cNvPr>
          <p:cNvGrpSpPr/>
          <p:nvPr/>
        </p:nvGrpSpPr>
        <p:grpSpPr>
          <a:xfrm>
            <a:off x="5608809" y="5599102"/>
            <a:ext cx="624240" cy="1105560"/>
            <a:chOff x="5608809" y="5599102"/>
            <a:chExt cx="624240" cy="1105560"/>
          </a:xfrm>
        </p:grpSpPr>
        <mc:AlternateContent xmlns:mc="http://schemas.openxmlformats.org/markup-compatibility/2006" xmlns:p14="http://schemas.microsoft.com/office/powerpoint/2010/main">
          <mc:Choice Requires="p14">
            <p:contentPart p14:bwMode="auto" r:id="rId362">
              <p14:nvContentPartPr>
                <p14:cNvPr id="62" name="Ink 61">
                  <a:extLst>
                    <a:ext uri="{FF2B5EF4-FFF2-40B4-BE49-F238E27FC236}">
                      <a16:creationId xmlns:a16="http://schemas.microsoft.com/office/drawing/2014/main" id="{43F5E391-5494-4112-6139-6C7283650A5B}"/>
                    </a:ext>
                  </a:extLst>
                </p14:cNvPr>
                <p14:cNvContentPartPr/>
                <p14:nvPr/>
              </p14:nvContentPartPr>
              <p14:xfrm>
                <a:off x="5608809" y="5909062"/>
                <a:ext cx="129960" cy="392400"/>
              </p14:xfrm>
            </p:contentPart>
          </mc:Choice>
          <mc:Fallback xmlns="">
            <p:pic>
              <p:nvPicPr>
                <p:cNvPr id="62" name="Ink 61">
                  <a:extLst>
                    <a:ext uri="{FF2B5EF4-FFF2-40B4-BE49-F238E27FC236}">
                      <a16:creationId xmlns:a16="http://schemas.microsoft.com/office/drawing/2014/main" id="{43F5E391-5494-4112-6139-6C7283650A5B}"/>
                    </a:ext>
                  </a:extLst>
                </p:cNvPr>
                <p:cNvPicPr/>
                <p:nvPr/>
              </p:nvPicPr>
              <p:blipFill>
                <a:blip r:embed="rId363"/>
                <a:stretch>
                  <a:fillRect/>
                </a:stretch>
              </p:blipFill>
              <p:spPr>
                <a:xfrm>
                  <a:off x="5602689" y="5902942"/>
                  <a:ext cx="14220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63" name="Ink 62">
                  <a:extLst>
                    <a:ext uri="{FF2B5EF4-FFF2-40B4-BE49-F238E27FC236}">
                      <a16:creationId xmlns:a16="http://schemas.microsoft.com/office/drawing/2014/main" id="{F6BD0122-9116-89EE-E503-5BC953906140}"/>
                    </a:ext>
                  </a:extLst>
                </p14:cNvPr>
                <p14:cNvContentPartPr/>
                <p14:nvPr/>
              </p14:nvContentPartPr>
              <p14:xfrm>
                <a:off x="5824449" y="6039382"/>
                <a:ext cx="212040" cy="371520"/>
              </p14:xfrm>
            </p:contentPart>
          </mc:Choice>
          <mc:Fallback xmlns="">
            <p:pic>
              <p:nvPicPr>
                <p:cNvPr id="63" name="Ink 62">
                  <a:extLst>
                    <a:ext uri="{FF2B5EF4-FFF2-40B4-BE49-F238E27FC236}">
                      <a16:creationId xmlns:a16="http://schemas.microsoft.com/office/drawing/2014/main" id="{F6BD0122-9116-89EE-E503-5BC953906140}"/>
                    </a:ext>
                  </a:extLst>
                </p:cNvPr>
                <p:cNvPicPr/>
                <p:nvPr/>
              </p:nvPicPr>
              <p:blipFill>
                <a:blip r:embed="rId365"/>
                <a:stretch>
                  <a:fillRect/>
                </a:stretch>
              </p:blipFill>
              <p:spPr>
                <a:xfrm>
                  <a:off x="5818329" y="6033262"/>
                  <a:ext cx="22428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64" name="Ink 63">
                  <a:extLst>
                    <a:ext uri="{FF2B5EF4-FFF2-40B4-BE49-F238E27FC236}">
                      <a16:creationId xmlns:a16="http://schemas.microsoft.com/office/drawing/2014/main" id="{7594F7ED-B00D-EEBD-A32D-8B3B1D502822}"/>
                    </a:ext>
                  </a:extLst>
                </p14:cNvPr>
                <p14:cNvContentPartPr/>
                <p14:nvPr/>
              </p14:nvContentPartPr>
              <p14:xfrm>
                <a:off x="6140889" y="5599102"/>
                <a:ext cx="92160" cy="1105560"/>
              </p14:xfrm>
            </p:contentPart>
          </mc:Choice>
          <mc:Fallback xmlns="">
            <p:pic>
              <p:nvPicPr>
                <p:cNvPr id="64" name="Ink 63">
                  <a:extLst>
                    <a:ext uri="{FF2B5EF4-FFF2-40B4-BE49-F238E27FC236}">
                      <a16:creationId xmlns:a16="http://schemas.microsoft.com/office/drawing/2014/main" id="{7594F7ED-B00D-EEBD-A32D-8B3B1D502822}"/>
                    </a:ext>
                  </a:extLst>
                </p:cNvPr>
                <p:cNvPicPr/>
                <p:nvPr/>
              </p:nvPicPr>
              <p:blipFill>
                <a:blip r:embed="rId367"/>
                <a:stretch>
                  <a:fillRect/>
                </a:stretch>
              </p:blipFill>
              <p:spPr>
                <a:xfrm>
                  <a:off x="6134769" y="5592982"/>
                  <a:ext cx="104400" cy="1117800"/>
                </a:xfrm>
                <a:prstGeom prst="rect">
                  <a:avLst/>
                </a:prstGeom>
              </p:spPr>
            </p:pic>
          </mc:Fallback>
        </mc:AlternateContent>
      </p:grpSp>
      <p:grpSp>
        <p:nvGrpSpPr>
          <p:cNvPr id="68" name="Group 67">
            <a:extLst>
              <a:ext uri="{FF2B5EF4-FFF2-40B4-BE49-F238E27FC236}">
                <a16:creationId xmlns:a16="http://schemas.microsoft.com/office/drawing/2014/main" id="{31A13DD2-7C29-69F0-F722-A97D15C1D3D3}"/>
              </a:ext>
            </a:extLst>
          </p:cNvPr>
          <p:cNvGrpSpPr/>
          <p:nvPr/>
        </p:nvGrpSpPr>
        <p:grpSpPr>
          <a:xfrm>
            <a:off x="6086529" y="7009582"/>
            <a:ext cx="394920" cy="306720"/>
            <a:chOff x="6086529" y="7009582"/>
            <a:chExt cx="394920" cy="306720"/>
          </a:xfrm>
        </p:grpSpPr>
        <mc:AlternateContent xmlns:mc="http://schemas.openxmlformats.org/markup-compatibility/2006" xmlns:p14="http://schemas.microsoft.com/office/powerpoint/2010/main">
          <mc:Choice Requires="p14">
            <p:contentPart p14:bwMode="auto" r:id="rId368">
              <p14:nvContentPartPr>
                <p14:cNvPr id="65" name="Ink 64">
                  <a:extLst>
                    <a:ext uri="{FF2B5EF4-FFF2-40B4-BE49-F238E27FC236}">
                      <a16:creationId xmlns:a16="http://schemas.microsoft.com/office/drawing/2014/main" id="{CB5A7C53-E7AC-B7CE-D4B9-7226F3860054}"/>
                    </a:ext>
                  </a:extLst>
                </p14:cNvPr>
                <p14:cNvContentPartPr/>
                <p14:nvPr/>
              </p14:nvContentPartPr>
              <p14:xfrm>
                <a:off x="6086529" y="7009582"/>
                <a:ext cx="145080" cy="306720"/>
              </p14:xfrm>
            </p:contentPart>
          </mc:Choice>
          <mc:Fallback xmlns="">
            <p:pic>
              <p:nvPicPr>
                <p:cNvPr id="65" name="Ink 64">
                  <a:extLst>
                    <a:ext uri="{FF2B5EF4-FFF2-40B4-BE49-F238E27FC236}">
                      <a16:creationId xmlns:a16="http://schemas.microsoft.com/office/drawing/2014/main" id="{CB5A7C53-E7AC-B7CE-D4B9-7226F3860054}"/>
                    </a:ext>
                  </a:extLst>
                </p:cNvPr>
                <p:cNvPicPr/>
                <p:nvPr/>
              </p:nvPicPr>
              <p:blipFill>
                <a:blip r:embed="rId369"/>
                <a:stretch>
                  <a:fillRect/>
                </a:stretch>
              </p:blipFill>
              <p:spPr>
                <a:xfrm>
                  <a:off x="6080409" y="7003462"/>
                  <a:ext cx="1573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67" name="Ink 66">
                  <a:extLst>
                    <a:ext uri="{FF2B5EF4-FFF2-40B4-BE49-F238E27FC236}">
                      <a16:creationId xmlns:a16="http://schemas.microsoft.com/office/drawing/2014/main" id="{F6B18429-4F76-120D-0DDE-EAC6DE479874}"/>
                    </a:ext>
                  </a:extLst>
                </p14:cNvPr>
                <p14:cNvContentPartPr/>
                <p14:nvPr/>
              </p14:nvContentPartPr>
              <p14:xfrm>
                <a:off x="6334929" y="7044142"/>
                <a:ext cx="146520" cy="199440"/>
              </p14:xfrm>
            </p:contentPart>
          </mc:Choice>
          <mc:Fallback xmlns="">
            <p:pic>
              <p:nvPicPr>
                <p:cNvPr id="67" name="Ink 66">
                  <a:extLst>
                    <a:ext uri="{FF2B5EF4-FFF2-40B4-BE49-F238E27FC236}">
                      <a16:creationId xmlns:a16="http://schemas.microsoft.com/office/drawing/2014/main" id="{F6B18429-4F76-120D-0DDE-EAC6DE479874}"/>
                    </a:ext>
                  </a:extLst>
                </p:cNvPr>
                <p:cNvPicPr/>
                <p:nvPr/>
              </p:nvPicPr>
              <p:blipFill>
                <a:blip r:embed="rId371"/>
                <a:stretch>
                  <a:fillRect/>
                </a:stretch>
              </p:blipFill>
              <p:spPr>
                <a:xfrm>
                  <a:off x="6328809" y="7038022"/>
                  <a:ext cx="158760" cy="211680"/>
                </a:xfrm>
                <a:prstGeom prst="rect">
                  <a:avLst/>
                </a:prstGeom>
              </p:spPr>
            </p:pic>
          </mc:Fallback>
        </mc:AlternateContent>
      </p:grpSp>
      <p:grpSp>
        <p:nvGrpSpPr>
          <p:cNvPr id="70" name="Group 69">
            <a:extLst>
              <a:ext uri="{FF2B5EF4-FFF2-40B4-BE49-F238E27FC236}">
                <a16:creationId xmlns:a16="http://schemas.microsoft.com/office/drawing/2014/main" id="{33039936-09D5-8561-6DE7-F456694BE932}"/>
              </a:ext>
            </a:extLst>
          </p:cNvPr>
          <p:cNvGrpSpPr/>
          <p:nvPr/>
        </p:nvGrpSpPr>
        <p:grpSpPr>
          <a:xfrm>
            <a:off x="349569" y="3075862"/>
            <a:ext cx="5834520" cy="285480"/>
            <a:chOff x="349569" y="3075862"/>
            <a:chExt cx="5834520" cy="285480"/>
          </a:xfrm>
        </p:grpSpPr>
        <mc:AlternateContent xmlns:mc="http://schemas.openxmlformats.org/markup-compatibility/2006" xmlns:p14="http://schemas.microsoft.com/office/powerpoint/2010/main">
          <mc:Choice Requires="p14">
            <p:contentPart p14:bwMode="auto" r:id="rId372">
              <p14:nvContentPartPr>
                <p14:cNvPr id="27" name="Ink 26">
                  <a:extLst>
                    <a:ext uri="{FF2B5EF4-FFF2-40B4-BE49-F238E27FC236}">
                      <a16:creationId xmlns:a16="http://schemas.microsoft.com/office/drawing/2014/main" id="{8D75DFF2-EA10-E02C-D814-1EE2C4D6312C}"/>
                    </a:ext>
                  </a:extLst>
                </p14:cNvPr>
                <p14:cNvContentPartPr/>
                <p14:nvPr/>
              </p14:nvContentPartPr>
              <p14:xfrm>
                <a:off x="4476969" y="3182782"/>
                <a:ext cx="433440" cy="136080"/>
              </p14:xfrm>
            </p:contentPart>
          </mc:Choice>
          <mc:Fallback xmlns="">
            <p:pic>
              <p:nvPicPr>
                <p:cNvPr id="27" name="Ink 26">
                  <a:extLst>
                    <a:ext uri="{FF2B5EF4-FFF2-40B4-BE49-F238E27FC236}">
                      <a16:creationId xmlns:a16="http://schemas.microsoft.com/office/drawing/2014/main" id="{8D75DFF2-EA10-E02C-D814-1EE2C4D6312C}"/>
                    </a:ext>
                  </a:extLst>
                </p:cNvPr>
                <p:cNvPicPr/>
                <p:nvPr/>
              </p:nvPicPr>
              <p:blipFill>
                <a:blip r:embed="rId373"/>
                <a:stretch>
                  <a:fillRect/>
                </a:stretch>
              </p:blipFill>
              <p:spPr>
                <a:xfrm>
                  <a:off x="4470849" y="3176662"/>
                  <a:ext cx="4456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8" name="Ink 27">
                  <a:extLst>
                    <a:ext uri="{FF2B5EF4-FFF2-40B4-BE49-F238E27FC236}">
                      <a16:creationId xmlns:a16="http://schemas.microsoft.com/office/drawing/2014/main" id="{56D4617D-5636-D90B-1052-4F7328ABCF81}"/>
                    </a:ext>
                  </a:extLst>
                </p14:cNvPr>
                <p14:cNvContentPartPr/>
                <p14:nvPr/>
              </p14:nvContentPartPr>
              <p14:xfrm>
                <a:off x="5090769" y="3075862"/>
                <a:ext cx="228600" cy="285480"/>
              </p14:xfrm>
            </p:contentPart>
          </mc:Choice>
          <mc:Fallback xmlns="">
            <p:pic>
              <p:nvPicPr>
                <p:cNvPr id="28" name="Ink 27">
                  <a:extLst>
                    <a:ext uri="{FF2B5EF4-FFF2-40B4-BE49-F238E27FC236}">
                      <a16:creationId xmlns:a16="http://schemas.microsoft.com/office/drawing/2014/main" id="{56D4617D-5636-D90B-1052-4F7328ABCF81}"/>
                    </a:ext>
                  </a:extLst>
                </p:cNvPr>
                <p:cNvPicPr/>
                <p:nvPr/>
              </p:nvPicPr>
              <p:blipFill>
                <a:blip r:embed="rId375"/>
                <a:stretch>
                  <a:fillRect/>
                </a:stretch>
              </p:blipFill>
              <p:spPr>
                <a:xfrm>
                  <a:off x="5084649" y="3069742"/>
                  <a:ext cx="2408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9" name="Ink 28">
                  <a:extLst>
                    <a:ext uri="{FF2B5EF4-FFF2-40B4-BE49-F238E27FC236}">
                      <a16:creationId xmlns:a16="http://schemas.microsoft.com/office/drawing/2014/main" id="{EA2496D9-499F-EC44-E824-47FCCE4091D6}"/>
                    </a:ext>
                  </a:extLst>
                </p14:cNvPr>
                <p14:cNvContentPartPr/>
                <p14:nvPr/>
              </p14:nvContentPartPr>
              <p14:xfrm>
                <a:off x="5158449" y="3160102"/>
                <a:ext cx="255960" cy="35280"/>
              </p14:xfrm>
            </p:contentPart>
          </mc:Choice>
          <mc:Fallback xmlns="">
            <p:pic>
              <p:nvPicPr>
                <p:cNvPr id="29" name="Ink 28">
                  <a:extLst>
                    <a:ext uri="{FF2B5EF4-FFF2-40B4-BE49-F238E27FC236}">
                      <a16:creationId xmlns:a16="http://schemas.microsoft.com/office/drawing/2014/main" id="{EA2496D9-499F-EC44-E824-47FCCE4091D6}"/>
                    </a:ext>
                  </a:extLst>
                </p:cNvPr>
                <p:cNvPicPr/>
                <p:nvPr/>
              </p:nvPicPr>
              <p:blipFill>
                <a:blip r:embed="rId377"/>
                <a:stretch>
                  <a:fillRect/>
                </a:stretch>
              </p:blipFill>
              <p:spPr>
                <a:xfrm>
                  <a:off x="5152329" y="3153982"/>
                  <a:ext cx="2682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69" name="Ink 68">
                  <a:extLst>
                    <a:ext uri="{FF2B5EF4-FFF2-40B4-BE49-F238E27FC236}">
                      <a16:creationId xmlns:a16="http://schemas.microsoft.com/office/drawing/2014/main" id="{032714EE-B8D7-6AA9-E331-15D5D9B715D1}"/>
                    </a:ext>
                  </a:extLst>
                </p14:cNvPr>
                <p14:cNvContentPartPr/>
                <p14:nvPr/>
              </p14:nvContentPartPr>
              <p14:xfrm>
                <a:off x="349569" y="3104302"/>
                <a:ext cx="5834520" cy="158400"/>
              </p14:xfrm>
            </p:contentPart>
          </mc:Choice>
          <mc:Fallback xmlns="">
            <p:pic>
              <p:nvPicPr>
                <p:cNvPr id="69" name="Ink 68">
                  <a:extLst>
                    <a:ext uri="{FF2B5EF4-FFF2-40B4-BE49-F238E27FC236}">
                      <a16:creationId xmlns:a16="http://schemas.microsoft.com/office/drawing/2014/main" id="{032714EE-B8D7-6AA9-E331-15D5D9B715D1}"/>
                    </a:ext>
                  </a:extLst>
                </p:cNvPr>
                <p:cNvPicPr/>
                <p:nvPr/>
              </p:nvPicPr>
              <p:blipFill>
                <a:blip r:embed="rId379"/>
                <a:stretch>
                  <a:fillRect/>
                </a:stretch>
              </p:blipFill>
              <p:spPr>
                <a:xfrm>
                  <a:off x="343449" y="3098182"/>
                  <a:ext cx="5846760" cy="170640"/>
                </a:xfrm>
                <a:prstGeom prst="rect">
                  <a:avLst/>
                </a:prstGeom>
              </p:spPr>
            </p:pic>
          </mc:Fallback>
        </mc:AlternateContent>
      </p:grpSp>
      <p:grpSp>
        <p:nvGrpSpPr>
          <p:cNvPr id="79" name="Group 78">
            <a:extLst>
              <a:ext uri="{FF2B5EF4-FFF2-40B4-BE49-F238E27FC236}">
                <a16:creationId xmlns:a16="http://schemas.microsoft.com/office/drawing/2014/main" id="{3C943CBC-D916-EAD3-BC61-7F04435E41E8}"/>
              </a:ext>
            </a:extLst>
          </p:cNvPr>
          <p:cNvGrpSpPr/>
          <p:nvPr/>
        </p:nvGrpSpPr>
        <p:grpSpPr>
          <a:xfrm>
            <a:off x="530289" y="1881742"/>
            <a:ext cx="5356800" cy="222840"/>
            <a:chOff x="530289" y="1881742"/>
            <a:chExt cx="5356800" cy="222840"/>
          </a:xfrm>
        </p:grpSpPr>
        <mc:AlternateContent xmlns:mc="http://schemas.openxmlformats.org/markup-compatibility/2006" xmlns:p14="http://schemas.microsoft.com/office/powerpoint/2010/main">
          <mc:Choice Requires="p14">
            <p:contentPart p14:bwMode="auto" r:id="rId380">
              <p14:nvContentPartPr>
                <p14:cNvPr id="15" name="Ink 14">
                  <a:extLst>
                    <a:ext uri="{FF2B5EF4-FFF2-40B4-BE49-F238E27FC236}">
                      <a16:creationId xmlns:a16="http://schemas.microsoft.com/office/drawing/2014/main" id="{3521EC75-96E5-910D-B73E-41D117E381AB}"/>
                    </a:ext>
                  </a:extLst>
                </p14:cNvPr>
                <p14:cNvContentPartPr/>
                <p14:nvPr/>
              </p14:nvContentPartPr>
              <p14:xfrm>
                <a:off x="4435209" y="1959502"/>
                <a:ext cx="475560" cy="145080"/>
              </p14:xfrm>
            </p:contentPart>
          </mc:Choice>
          <mc:Fallback xmlns="">
            <p:pic>
              <p:nvPicPr>
                <p:cNvPr id="15" name="Ink 14">
                  <a:extLst>
                    <a:ext uri="{FF2B5EF4-FFF2-40B4-BE49-F238E27FC236}">
                      <a16:creationId xmlns:a16="http://schemas.microsoft.com/office/drawing/2014/main" id="{3521EC75-96E5-910D-B73E-41D117E381AB}"/>
                    </a:ext>
                  </a:extLst>
                </p:cNvPr>
                <p:cNvPicPr/>
                <p:nvPr/>
              </p:nvPicPr>
              <p:blipFill>
                <a:blip r:embed="rId381"/>
                <a:stretch>
                  <a:fillRect/>
                </a:stretch>
              </p:blipFill>
              <p:spPr>
                <a:xfrm>
                  <a:off x="4429089" y="1953382"/>
                  <a:ext cx="4878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16" name="Ink 15">
                  <a:extLst>
                    <a:ext uri="{FF2B5EF4-FFF2-40B4-BE49-F238E27FC236}">
                      <a16:creationId xmlns:a16="http://schemas.microsoft.com/office/drawing/2014/main" id="{652702A5-F5BC-CDDF-2730-DEBC04FC9D47}"/>
                    </a:ext>
                  </a:extLst>
                </p14:cNvPr>
                <p14:cNvContentPartPr/>
                <p14:nvPr/>
              </p14:nvContentPartPr>
              <p14:xfrm>
                <a:off x="5136129" y="1881742"/>
                <a:ext cx="308880" cy="195840"/>
              </p14:xfrm>
            </p:contentPart>
          </mc:Choice>
          <mc:Fallback xmlns="">
            <p:pic>
              <p:nvPicPr>
                <p:cNvPr id="16" name="Ink 15">
                  <a:extLst>
                    <a:ext uri="{FF2B5EF4-FFF2-40B4-BE49-F238E27FC236}">
                      <a16:creationId xmlns:a16="http://schemas.microsoft.com/office/drawing/2014/main" id="{652702A5-F5BC-CDDF-2730-DEBC04FC9D47}"/>
                    </a:ext>
                  </a:extLst>
                </p:cNvPr>
                <p:cNvPicPr/>
                <p:nvPr/>
              </p:nvPicPr>
              <p:blipFill>
                <a:blip r:embed="rId383"/>
                <a:stretch>
                  <a:fillRect/>
                </a:stretch>
              </p:blipFill>
              <p:spPr>
                <a:xfrm>
                  <a:off x="5130009" y="1875622"/>
                  <a:ext cx="3211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78" name="Ink 77">
                  <a:extLst>
                    <a:ext uri="{FF2B5EF4-FFF2-40B4-BE49-F238E27FC236}">
                      <a16:creationId xmlns:a16="http://schemas.microsoft.com/office/drawing/2014/main" id="{AA7A7D7C-4AE1-E2FC-7A7A-0303E04A2BFD}"/>
                    </a:ext>
                  </a:extLst>
                </p14:cNvPr>
                <p14:cNvContentPartPr/>
                <p14:nvPr/>
              </p14:nvContentPartPr>
              <p14:xfrm>
                <a:off x="530289" y="1951942"/>
                <a:ext cx="5356800" cy="57240"/>
              </p14:xfrm>
            </p:contentPart>
          </mc:Choice>
          <mc:Fallback xmlns="">
            <p:pic>
              <p:nvPicPr>
                <p:cNvPr id="78" name="Ink 77">
                  <a:extLst>
                    <a:ext uri="{FF2B5EF4-FFF2-40B4-BE49-F238E27FC236}">
                      <a16:creationId xmlns:a16="http://schemas.microsoft.com/office/drawing/2014/main" id="{AA7A7D7C-4AE1-E2FC-7A7A-0303E04A2BFD}"/>
                    </a:ext>
                  </a:extLst>
                </p:cNvPr>
                <p:cNvPicPr/>
                <p:nvPr/>
              </p:nvPicPr>
              <p:blipFill>
                <a:blip r:embed="rId385"/>
                <a:stretch>
                  <a:fillRect/>
                </a:stretch>
              </p:blipFill>
              <p:spPr>
                <a:xfrm>
                  <a:off x="524169" y="1945822"/>
                  <a:ext cx="5369040" cy="69480"/>
                </a:xfrm>
                <a:prstGeom prst="rect">
                  <a:avLst/>
                </a:prstGeom>
              </p:spPr>
            </p:pic>
          </mc:Fallback>
        </mc:AlternateContent>
      </p:grpSp>
      <p:grpSp>
        <p:nvGrpSpPr>
          <p:cNvPr id="86" name="Group 85">
            <a:extLst>
              <a:ext uri="{FF2B5EF4-FFF2-40B4-BE49-F238E27FC236}">
                <a16:creationId xmlns:a16="http://schemas.microsoft.com/office/drawing/2014/main" id="{223110C3-F9A8-E19F-9594-11E745115C2E}"/>
              </a:ext>
            </a:extLst>
          </p:cNvPr>
          <p:cNvGrpSpPr/>
          <p:nvPr/>
        </p:nvGrpSpPr>
        <p:grpSpPr>
          <a:xfrm>
            <a:off x="6456969" y="5655262"/>
            <a:ext cx="1876320" cy="1757880"/>
            <a:chOff x="6456969" y="5655262"/>
            <a:chExt cx="1876320" cy="1757880"/>
          </a:xfrm>
        </p:grpSpPr>
        <mc:AlternateContent xmlns:mc="http://schemas.openxmlformats.org/markup-compatibility/2006" xmlns:p14="http://schemas.microsoft.com/office/powerpoint/2010/main">
          <mc:Choice Requires="p14">
            <p:contentPart p14:bwMode="auto" r:id="rId386">
              <p14:nvContentPartPr>
                <p14:cNvPr id="71" name="Ink 70">
                  <a:extLst>
                    <a:ext uri="{FF2B5EF4-FFF2-40B4-BE49-F238E27FC236}">
                      <a16:creationId xmlns:a16="http://schemas.microsoft.com/office/drawing/2014/main" id="{C05221BD-31C4-0FE6-F55A-70E1CF8A2F85}"/>
                    </a:ext>
                  </a:extLst>
                </p14:cNvPr>
                <p14:cNvContentPartPr/>
                <p14:nvPr/>
              </p14:nvContentPartPr>
              <p14:xfrm>
                <a:off x="7009929" y="5655262"/>
                <a:ext cx="338760" cy="1303200"/>
              </p14:xfrm>
            </p:contentPart>
          </mc:Choice>
          <mc:Fallback xmlns="">
            <p:pic>
              <p:nvPicPr>
                <p:cNvPr id="71" name="Ink 70">
                  <a:extLst>
                    <a:ext uri="{FF2B5EF4-FFF2-40B4-BE49-F238E27FC236}">
                      <a16:creationId xmlns:a16="http://schemas.microsoft.com/office/drawing/2014/main" id="{C05221BD-31C4-0FE6-F55A-70E1CF8A2F85}"/>
                    </a:ext>
                  </a:extLst>
                </p:cNvPr>
                <p:cNvPicPr/>
                <p:nvPr/>
              </p:nvPicPr>
              <p:blipFill>
                <a:blip r:embed="rId387"/>
                <a:stretch>
                  <a:fillRect/>
                </a:stretch>
              </p:blipFill>
              <p:spPr>
                <a:xfrm>
                  <a:off x="7003809" y="5649142"/>
                  <a:ext cx="351000" cy="131544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72" name="Ink 71">
                  <a:extLst>
                    <a:ext uri="{FF2B5EF4-FFF2-40B4-BE49-F238E27FC236}">
                      <a16:creationId xmlns:a16="http://schemas.microsoft.com/office/drawing/2014/main" id="{702D6317-D8B5-6A2B-AD0D-78BCF21563F9}"/>
                    </a:ext>
                  </a:extLst>
                </p14:cNvPr>
                <p14:cNvContentPartPr/>
                <p14:nvPr/>
              </p14:nvContentPartPr>
              <p14:xfrm>
                <a:off x="7184169" y="7116862"/>
                <a:ext cx="160920" cy="244080"/>
              </p14:xfrm>
            </p:contentPart>
          </mc:Choice>
          <mc:Fallback xmlns="">
            <p:pic>
              <p:nvPicPr>
                <p:cNvPr id="72" name="Ink 71">
                  <a:extLst>
                    <a:ext uri="{FF2B5EF4-FFF2-40B4-BE49-F238E27FC236}">
                      <a16:creationId xmlns:a16="http://schemas.microsoft.com/office/drawing/2014/main" id="{702D6317-D8B5-6A2B-AD0D-78BCF21563F9}"/>
                    </a:ext>
                  </a:extLst>
                </p:cNvPr>
                <p:cNvPicPr/>
                <p:nvPr/>
              </p:nvPicPr>
              <p:blipFill>
                <a:blip r:embed="rId389"/>
                <a:stretch>
                  <a:fillRect/>
                </a:stretch>
              </p:blipFill>
              <p:spPr>
                <a:xfrm>
                  <a:off x="7178049" y="7110742"/>
                  <a:ext cx="1731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73" name="Ink 72">
                  <a:extLst>
                    <a:ext uri="{FF2B5EF4-FFF2-40B4-BE49-F238E27FC236}">
                      <a16:creationId xmlns:a16="http://schemas.microsoft.com/office/drawing/2014/main" id="{B5DFDED7-E285-7BFE-4B1A-CC3DDE7EBB2E}"/>
                    </a:ext>
                  </a:extLst>
                </p14:cNvPr>
                <p14:cNvContentPartPr/>
                <p14:nvPr/>
              </p14:nvContentPartPr>
              <p14:xfrm>
                <a:off x="7439049" y="7043422"/>
                <a:ext cx="94320" cy="294120"/>
              </p14:xfrm>
            </p:contentPart>
          </mc:Choice>
          <mc:Fallback xmlns="">
            <p:pic>
              <p:nvPicPr>
                <p:cNvPr id="73" name="Ink 72">
                  <a:extLst>
                    <a:ext uri="{FF2B5EF4-FFF2-40B4-BE49-F238E27FC236}">
                      <a16:creationId xmlns:a16="http://schemas.microsoft.com/office/drawing/2014/main" id="{B5DFDED7-E285-7BFE-4B1A-CC3DDE7EBB2E}"/>
                    </a:ext>
                  </a:extLst>
                </p:cNvPr>
                <p:cNvPicPr/>
                <p:nvPr/>
              </p:nvPicPr>
              <p:blipFill>
                <a:blip r:embed="rId391"/>
                <a:stretch>
                  <a:fillRect/>
                </a:stretch>
              </p:blipFill>
              <p:spPr>
                <a:xfrm>
                  <a:off x="7432929" y="7037302"/>
                  <a:ext cx="1065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75" name="Ink 74">
                  <a:extLst>
                    <a:ext uri="{FF2B5EF4-FFF2-40B4-BE49-F238E27FC236}">
                      <a16:creationId xmlns:a16="http://schemas.microsoft.com/office/drawing/2014/main" id="{05F35418-9147-9D30-A8B8-EE604AE3B1B7}"/>
                    </a:ext>
                  </a:extLst>
                </p14:cNvPr>
                <p14:cNvContentPartPr/>
                <p14:nvPr/>
              </p14:nvContentPartPr>
              <p14:xfrm>
                <a:off x="6456969" y="6095542"/>
                <a:ext cx="214920" cy="371880"/>
              </p14:xfrm>
            </p:contentPart>
          </mc:Choice>
          <mc:Fallback xmlns="">
            <p:pic>
              <p:nvPicPr>
                <p:cNvPr id="75" name="Ink 74">
                  <a:extLst>
                    <a:ext uri="{FF2B5EF4-FFF2-40B4-BE49-F238E27FC236}">
                      <a16:creationId xmlns:a16="http://schemas.microsoft.com/office/drawing/2014/main" id="{05F35418-9147-9D30-A8B8-EE604AE3B1B7}"/>
                    </a:ext>
                  </a:extLst>
                </p:cNvPr>
                <p:cNvPicPr/>
                <p:nvPr/>
              </p:nvPicPr>
              <p:blipFill>
                <a:blip r:embed="rId393"/>
                <a:stretch>
                  <a:fillRect/>
                </a:stretch>
              </p:blipFill>
              <p:spPr>
                <a:xfrm>
                  <a:off x="6450849" y="6089422"/>
                  <a:ext cx="22716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76" name="Ink 75">
                  <a:extLst>
                    <a:ext uri="{FF2B5EF4-FFF2-40B4-BE49-F238E27FC236}">
                      <a16:creationId xmlns:a16="http://schemas.microsoft.com/office/drawing/2014/main" id="{37635210-5F10-CFAA-0A1D-D0C255B7D5AF}"/>
                    </a:ext>
                  </a:extLst>
                </p14:cNvPr>
                <p14:cNvContentPartPr/>
                <p14:nvPr/>
              </p14:nvContentPartPr>
              <p14:xfrm>
                <a:off x="6738849" y="6084382"/>
                <a:ext cx="133560" cy="563040"/>
              </p14:xfrm>
            </p:contentPart>
          </mc:Choice>
          <mc:Fallback xmlns="">
            <p:pic>
              <p:nvPicPr>
                <p:cNvPr id="76" name="Ink 75">
                  <a:extLst>
                    <a:ext uri="{FF2B5EF4-FFF2-40B4-BE49-F238E27FC236}">
                      <a16:creationId xmlns:a16="http://schemas.microsoft.com/office/drawing/2014/main" id="{37635210-5F10-CFAA-0A1D-D0C255B7D5AF}"/>
                    </a:ext>
                  </a:extLst>
                </p:cNvPr>
                <p:cNvPicPr/>
                <p:nvPr/>
              </p:nvPicPr>
              <p:blipFill>
                <a:blip r:embed="rId395"/>
                <a:stretch>
                  <a:fillRect/>
                </a:stretch>
              </p:blipFill>
              <p:spPr>
                <a:xfrm>
                  <a:off x="6732729" y="6078262"/>
                  <a:ext cx="14580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80" name="Ink 79">
                  <a:extLst>
                    <a:ext uri="{FF2B5EF4-FFF2-40B4-BE49-F238E27FC236}">
                      <a16:creationId xmlns:a16="http://schemas.microsoft.com/office/drawing/2014/main" id="{0E393090-34EE-6849-3B62-A6FD37C5CF98}"/>
                    </a:ext>
                  </a:extLst>
                </p14:cNvPr>
                <p14:cNvContentPartPr/>
                <p14:nvPr/>
              </p14:nvContentPartPr>
              <p14:xfrm>
                <a:off x="7483329" y="6103462"/>
                <a:ext cx="173520" cy="425880"/>
              </p14:xfrm>
            </p:contentPart>
          </mc:Choice>
          <mc:Fallback xmlns="">
            <p:pic>
              <p:nvPicPr>
                <p:cNvPr id="80" name="Ink 79">
                  <a:extLst>
                    <a:ext uri="{FF2B5EF4-FFF2-40B4-BE49-F238E27FC236}">
                      <a16:creationId xmlns:a16="http://schemas.microsoft.com/office/drawing/2014/main" id="{0E393090-34EE-6849-3B62-A6FD37C5CF98}"/>
                    </a:ext>
                  </a:extLst>
                </p:cNvPr>
                <p:cNvPicPr/>
                <p:nvPr/>
              </p:nvPicPr>
              <p:blipFill>
                <a:blip r:embed="rId397"/>
                <a:stretch>
                  <a:fillRect/>
                </a:stretch>
              </p:blipFill>
              <p:spPr>
                <a:xfrm>
                  <a:off x="7477209" y="6097342"/>
                  <a:ext cx="18576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81" name="Ink 80">
                  <a:extLst>
                    <a:ext uri="{FF2B5EF4-FFF2-40B4-BE49-F238E27FC236}">
                      <a16:creationId xmlns:a16="http://schemas.microsoft.com/office/drawing/2014/main" id="{2C3E76BD-FAF1-6E52-FB57-0680FBA31187}"/>
                    </a:ext>
                  </a:extLst>
                </p14:cNvPr>
                <p14:cNvContentPartPr/>
                <p14:nvPr/>
              </p14:nvContentPartPr>
              <p14:xfrm>
                <a:off x="7743609" y="6365902"/>
                <a:ext cx="135360" cy="206280"/>
              </p14:xfrm>
            </p:contentPart>
          </mc:Choice>
          <mc:Fallback xmlns="">
            <p:pic>
              <p:nvPicPr>
                <p:cNvPr id="81" name="Ink 80">
                  <a:extLst>
                    <a:ext uri="{FF2B5EF4-FFF2-40B4-BE49-F238E27FC236}">
                      <a16:creationId xmlns:a16="http://schemas.microsoft.com/office/drawing/2014/main" id="{2C3E76BD-FAF1-6E52-FB57-0680FBA31187}"/>
                    </a:ext>
                  </a:extLst>
                </p:cNvPr>
                <p:cNvPicPr/>
                <p:nvPr/>
              </p:nvPicPr>
              <p:blipFill>
                <a:blip r:embed="rId399"/>
                <a:stretch>
                  <a:fillRect/>
                </a:stretch>
              </p:blipFill>
              <p:spPr>
                <a:xfrm>
                  <a:off x="7737489" y="6359782"/>
                  <a:ext cx="1476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82" name="Ink 81">
                  <a:extLst>
                    <a:ext uri="{FF2B5EF4-FFF2-40B4-BE49-F238E27FC236}">
                      <a16:creationId xmlns:a16="http://schemas.microsoft.com/office/drawing/2014/main" id="{627C91BC-587F-5641-19E3-2C35FEF77087}"/>
                    </a:ext>
                  </a:extLst>
                </p14:cNvPr>
                <p14:cNvContentPartPr/>
                <p14:nvPr/>
              </p14:nvContentPartPr>
              <p14:xfrm>
                <a:off x="7968969" y="5802142"/>
                <a:ext cx="61920" cy="1058040"/>
              </p14:xfrm>
            </p:contentPart>
          </mc:Choice>
          <mc:Fallback xmlns="">
            <p:pic>
              <p:nvPicPr>
                <p:cNvPr id="82" name="Ink 81">
                  <a:extLst>
                    <a:ext uri="{FF2B5EF4-FFF2-40B4-BE49-F238E27FC236}">
                      <a16:creationId xmlns:a16="http://schemas.microsoft.com/office/drawing/2014/main" id="{627C91BC-587F-5641-19E3-2C35FEF77087}"/>
                    </a:ext>
                  </a:extLst>
                </p:cNvPr>
                <p:cNvPicPr/>
                <p:nvPr/>
              </p:nvPicPr>
              <p:blipFill>
                <a:blip r:embed="rId401"/>
                <a:stretch>
                  <a:fillRect/>
                </a:stretch>
              </p:blipFill>
              <p:spPr>
                <a:xfrm>
                  <a:off x="7962849" y="5796022"/>
                  <a:ext cx="74160" cy="107028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83" name="Ink 82">
                  <a:extLst>
                    <a:ext uri="{FF2B5EF4-FFF2-40B4-BE49-F238E27FC236}">
                      <a16:creationId xmlns:a16="http://schemas.microsoft.com/office/drawing/2014/main" id="{9D492A5E-E5D4-06B1-3B9B-54451E454888}"/>
                    </a:ext>
                  </a:extLst>
                </p14:cNvPr>
                <p14:cNvContentPartPr/>
                <p14:nvPr/>
              </p14:nvContentPartPr>
              <p14:xfrm>
                <a:off x="8009289" y="7140262"/>
                <a:ext cx="201960" cy="272880"/>
              </p14:xfrm>
            </p:contentPart>
          </mc:Choice>
          <mc:Fallback xmlns="">
            <p:pic>
              <p:nvPicPr>
                <p:cNvPr id="83" name="Ink 82">
                  <a:extLst>
                    <a:ext uri="{FF2B5EF4-FFF2-40B4-BE49-F238E27FC236}">
                      <a16:creationId xmlns:a16="http://schemas.microsoft.com/office/drawing/2014/main" id="{9D492A5E-E5D4-06B1-3B9B-54451E454888}"/>
                    </a:ext>
                  </a:extLst>
                </p:cNvPr>
                <p:cNvPicPr/>
                <p:nvPr/>
              </p:nvPicPr>
              <p:blipFill>
                <a:blip r:embed="rId403"/>
                <a:stretch>
                  <a:fillRect/>
                </a:stretch>
              </p:blipFill>
              <p:spPr>
                <a:xfrm>
                  <a:off x="8003169" y="7134142"/>
                  <a:ext cx="2142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84" name="Ink 83">
                  <a:extLst>
                    <a:ext uri="{FF2B5EF4-FFF2-40B4-BE49-F238E27FC236}">
                      <a16:creationId xmlns:a16="http://schemas.microsoft.com/office/drawing/2014/main" id="{28B9A0F7-79EF-40BC-C5C0-4C255BA0017C}"/>
                    </a:ext>
                  </a:extLst>
                </p14:cNvPr>
                <p14:cNvContentPartPr/>
                <p14:nvPr/>
              </p14:nvContentPartPr>
              <p14:xfrm>
                <a:off x="8251929" y="7145662"/>
                <a:ext cx="81360" cy="216000"/>
              </p14:xfrm>
            </p:contentPart>
          </mc:Choice>
          <mc:Fallback xmlns="">
            <p:pic>
              <p:nvPicPr>
                <p:cNvPr id="84" name="Ink 83">
                  <a:extLst>
                    <a:ext uri="{FF2B5EF4-FFF2-40B4-BE49-F238E27FC236}">
                      <a16:creationId xmlns:a16="http://schemas.microsoft.com/office/drawing/2014/main" id="{28B9A0F7-79EF-40BC-C5C0-4C255BA0017C}"/>
                    </a:ext>
                  </a:extLst>
                </p:cNvPr>
                <p:cNvPicPr/>
                <p:nvPr/>
              </p:nvPicPr>
              <p:blipFill>
                <a:blip r:embed="rId405"/>
                <a:stretch>
                  <a:fillRect/>
                </a:stretch>
              </p:blipFill>
              <p:spPr>
                <a:xfrm>
                  <a:off x="8245809" y="7139542"/>
                  <a:ext cx="93600" cy="22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6">
            <p14:nvContentPartPr>
              <p14:cNvPr id="87" name="Ink 86">
                <a:extLst>
                  <a:ext uri="{FF2B5EF4-FFF2-40B4-BE49-F238E27FC236}">
                    <a16:creationId xmlns:a16="http://schemas.microsoft.com/office/drawing/2014/main" id="{F6342786-95D2-64D8-839E-27E6123DBA97}"/>
                  </a:ext>
                </a:extLst>
              </p14:cNvPr>
              <p14:cNvContentPartPr/>
              <p14:nvPr/>
            </p14:nvContentPartPr>
            <p14:xfrm>
              <a:off x="732609" y="2787862"/>
              <a:ext cx="4415040" cy="87120"/>
            </p14:xfrm>
          </p:contentPart>
        </mc:Choice>
        <mc:Fallback xmlns="">
          <p:pic>
            <p:nvPicPr>
              <p:cNvPr id="87" name="Ink 86">
                <a:extLst>
                  <a:ext uri="{FF2B5EF4-FFF2-40B4-BE49-F238E27FC236}">
                    <a16:creationId xmlns:a16="http://schemas.microsoft.com/office/drawing/2014/main" id="{F6342786-95D2-64D8-839E-27E6123DBA97}"/>
                  </a:ext>
                </a:extLst>
              </p:cNvPr>
              <p:cNvPicPr/>
              <p:nvPr/>
            </p:nvPicPr>
            <p:blipFill>
              <a:blip r:embed="rId407"/>
              <a:stretch>
                <a:fillRect/>
              </a:stretch>
            </p:blipFill>
            <p:spPr>
              <a:xfrm>
                <a:off x="726489" y="2781742"/>
                <a:ext cx="4427280" cy="99360"/>
              </a:xfrm>
              <a:prstGeom prst="rect">
                <a:avLst/>
              </a:prstGeom>
            </p:spPr>
          </p:pic>
        </mc:Fallback>
      </mc:AlternateContent>
      <p:grpSp>
        <p:nvGrpSpPr>
          <p:cNvPr id="91" name="Group 90">
            <a:extLst>
              <a:ext uri="{FF2B5EF4-FFF2-40B4-BE49-F238E27FC236}">
                <a16:creationId xmlns:a16="http://schemas.microsoft.com/office/drawing/2014/main" id="{67FF3329-2D70-2229-9B61-82872313FA82}"/>
              </a:ext>
            </a:extLst>
          </p:cNvPr>
          <p:cNvGrpSpPr/>
          <p:nvPr/>
        </p:nvGrpSpPr>
        <p:grpSpPr>
          <a:xfrm>
            <a:off x="8229249" y="5695222"/>
            <a:ext cx="825480" cy="1156320"/>
            <a:chOff x="8229249" y="5695222"/>
            <a:chExt cx="825480" cy="1156320"/>
          </a:xfrm>
        </p:grpSpPr>
        <mc:AlternateContent xmlns:mc="http://schemas.openxmlformats.org/markup-compatibility/2006" xmlns:p14="http://schemas.microsoft.com/office/powerpoint/2010/main">
          <mc:Choice Requires="p14">
            <p:contentPart p14:bwMode="auto" r:id="rId408">
              <p14:nvContentPartPr>
                <p14:cNvPr id="88" name="Ink 87">
                  <a:extLst>
                    <a:ext uri="{FF2B5EF4-FFF2-40B4-BE49-F238E27FC236}">
                      <a16:creationId xmlns:a16="http://schemas.microsoft.com/office/drawing/2014/main" id="{57675F68-2C59-FBE8-954B-B39410464406}"/>
                    </a:ext>
                  </a:extLst>
                </p14:cNvPr>
                <p14:cNvContentPartPr/>
                <p14:nvPr/>
              </p14:nvContentPartPr>
              <p14:xfrm>
                <a:off x="8229249" y="6122182"/>
                <a:ext cx="240840" cy="398880"/>
              </p14:xfrm>
            </p:contentPart>
          </mc:Choice>
          <mc:Fallback xmlns="">
            <p:pic>
              <p:nvPicPr>
                <p:cNvPr id="88" name="Ink 87">
                  <a:extLst>
                    <a:ext uri="{FF2B5EF4-FFF2-40B4-BE49-F238E27FC236}">
                      <a16:creationId xmlns:a16="http://schemas.microsoft.com/office/drawing/2014/main" id="{57675F68-2C59-FBE8-954B-B39410464406}"/>
                    </a:ext>
                  </a:extLst>
                </p:cNvPr>
                <p:cNvPicPr/>
                <p:nvPr/>
              </p:nvPicPr>
              <p:blipFill>
                <a:blip r:embed="rId409"/>
                <a:stretch>
                  <a:fillRect/>
                </a:stretch>
              </p:blipFill>
              <p:spPr>
                <a:xfrm>
                  <a:off x="8223129" y="6116062"/>
                  <a:ext cx="25308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89" name="Ink 88">
                  <a:extLst>
                    <a:ext uri="{FF2B5EF4-FFF2-40B4-BE49-F238E27FC236}">
                      <a16:creationId xmlns:a16="http://schemas.microsoft.com/office/drawing/2014/main" id="{5C257DE5-41C7-D05D-F71A-9CB417C12433}"/>
                    </a:ext>
                  </a:extLst>
                </p14:cNvPr>
                <p14:cNvContentPartPr/>
                <p14:nvPr/>
              </p14:nvContentPartPr>
              <p14:xfrm>
                <a:off x="8591409" y="6140182"/>
                <a:ext cx="194040" cy="353160"/>
              </p14:xfrm>
            </p:contentPart>
          </mc:Choice>
          <mc:Fallback xmlns="">
            <p:pic>
              <p:nvPicPr>
                <p:cNvPr id="89" name="Ink 88">
                  <a:extLst>
                    <a:ext uri="{FF2B5EF4-FFF2-40B4-BE49-F238E27FC236}">
                      <a16:creationId xmlns:a16="http://schemas.microsoft.com/office/drawing/2014/main" id="{5C257DE5-41C7-D05D-F71A-9CB417C12433}"/>
                    </a:ext>
                  </a:extLst>
                </p:cNvPr>
                <p:cNvPicPr/>
                <p:nvPr/>
              </p:nvPicPr>
              <p:blipFill>
                <a:blip r:embed="rId411"/>
                <a:stretch>
                  <a:fillRect/>
                </a:stretch>
              </p:blipFill>
              <p:spPr>
                <a:xfrm>
                  <a:off x="8585289" y="6134062"/>
                  <a:ext cx="20628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90" name="Ink 89">
                  <a:extLst>
                    <a:ext uri="{FF2B5EF4-FFF2-40B4-BE49-F238E27FC236}">
                      <a16:creationId xmlns:a16="http://schemas.microsoft.com/office/drawing/2014/main" id="{E02ADAA1-5844-37C4-1583-2F805FC1AC70}"/>
                    </a:ext>
                  </a:extLst>
                </p14:cNvPr>
                <p14:cNvContentPartPr/>
                <p14:nvPr/>
              </p14:nvContentPartPr>
              <p14:xfrm>
                <a:off x="8737209" y="5695222"/>
                <a:ext cx="317520" cy="1156320"/>
              </p14:xfrm>
            </p:contentPart>
          </mc:Choice>
          <mc:Fallback xmlns="">
            <p:pic>
              <p:nvPicPr>
                <p:cNvPr id="90" name="Ink 89">
                  <a:extLst>
                    <a:ext uri="{FF2B5EF4-FFF2-40B4-BE49-F238E27FC236}">
                      <a16:creationId xmlns:a16="http://schemas.microsoft.com/office/drawing/2014/main" id="{E02ADAA1-5844-37C4-1583-2F805FC1AC70}"/>
                    </a:ext>
                  </a:extLst>
                </p:cNvPr>
                <p:cNvPicPr/>
                <p:nvPr/>
              </p:nvPicPr>
              <p:blipFill>
                <a:blip r:embed="rId413"/>
                <a:stretch>
                  <a:fillRect/>
                </a:stretch>
              </p:blipFill>
              <p:spPr>
                <a:xfrm>
                  <a:off x="8731089" y="5689102"/>
                  <a:ext cx="329760" cy="1168560"/>
                </a:xfrm>
                <a:prstGeom prst="rect">
                  <a:avLst/>
                </a:prstGeom>
              </p:spPr>
            </p:pic>
          </mc:Fallback>
        </mc:AlternateContent>
      </p:grpSp>
      <p:grpSp>
        <p:nvGrpSpPr>
          <p:cNvPr id="95" name="Group 94">
            <a:extLst>
              <a:ext uri="{FF2B5EF4-FFF2-40B4-BE49-F238E27FC236}">
                <a16:creationId xmlns:a16="http://schemas.microsoft.com/office/drawing/2014/main" id="{A5C19AEC-DDE5-E169-24D5-E784E1AF2B4C}"/>
              </a:ext>
            </a:extLst>
          </p:cNvPr>
          <p:cNvGrpSpPr/>
          <p:nvPr/>
        </p:nvGrpSpPr>
        <p:grpSpPr>
          <a:xfrm>
            <a:off x="8916489" y="7088782"/>
            <a:ext cx="427320" cy="338040"/>
            <a:chOff x="8916489" y="7088782"/>
            <a:chExt cx="427320" cy="338040"/>
          </a:xfrm>
        </p:grpSpPr>
        <mc:AlternateContent xmlns:mc="http://schemas.openxmlformats.org/markup-compatibility/2006" xmlns:p14="http://schemas.microsoft.com/office/powerpoint/2010/main">
          <mc:Choice Requires="p14">
            <p:contentPart p14:bwMode="auto" r:id="rId414">
              <p14:nvContentPartPr>
                <p14:cNvPr id="92" name="Ink 91">
                  <a:extLst>
                    <a:ext uri="{FF2B5EF4-FFF2-40B4-BE49-F238E27FC236}">
                      <a16:creationId xmlns:a16="http://schemas.microsoft.com/office/drawing/2014/main" id="{B4207149-F3D3-9AC7-F6A4-ECC47E376B59}"/>
                    </a:ext>
                  </a:extLst>
                </p14:cNvPr>
                <p14:cNvContentPartPr/>
                <p14:nvPr/>
              </p14:nvContentPartPr>
              <p14:xfrm>
                <a:off x="8916489" y="7088782"/>
                <a:ext cx="137880" cy="284040"/>
              </p14:xfrm>
            </p:contentPart>
          </mc:Choice>
          <mc:Fallback xmlns="">
            <p:pic>
              <p:nvPicPr>
                <p:cNvPr id="92" name="Ink 91">
                  <a:extLst>
                    <a:ext uri="{FF2B5EF4-FFF2-40B4-BE49-F238E27FC236}">
                      <a16:creationId xmlns:a16="http://schemas.microsoft.com/office/drawing/2014/main" id="{B4207149-F3D3-9AC7-F6A4-ECC47E376B59}"/>
                    </a:ext>
                  </a:extLst>
                </p:cNvPr>
                <p:cNvPicPr/>
                <p:nvPr/>
              </p:nvPicPr>
              <p:blipFill>
                <a:blip r:embed="rId415"/>
                <a:stretch>
                  <a:fillRect/>
                </a:stretch>
              </p:blipFill>
              <p:spPr>
                <a:xfrm>
                  <a:off x="8910369" y="7082662"/>
                  <a:ext cx="1501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93" name="Ink 92">
                  <a:extLst>
                    <a:ext uri="{FF2B5EF4-FFF2-40B4-BE49-F238E27FC236}">
                      <a16:creationId xmlns:a16="http://schemas.microsoft.com/office/drawing/2014/main" id="{5A4B2D3A-1F12-B500-BE0A-3269F09F79C1}"/>
                    </a:ext>
                  </a:extLst>
                </p14:cNvPr>
                <p14:cNvContentPartPr/>
                <p14:nvPr/>
              </p14:nvContentPartPr>
              <p14:xfrm>
                <a:off x="9132129" y="7124062"/>
                <a:ext cx="105120" cy="302760"/>
              </p14:xfrm>
            </p:contentPart>
          </mc:Choice>
          <mc:Fallback xmlns="">
            <p:pic>
              <p:nvPicPr>
                <p:cNvPr id="93" name="Ink 92">
                  <a:extLst>
                    <a:ext uri="{FF2B5EF4-FFF2-40B4-BE49-F238E27FC236}">
                      <a16:creationId xmlns:a16="http://schemas.microsoft.com/office/drawing/2014/main" id="{5A4B2D3A-1F12-B500-BE0A-3269F09F79C1}"/>
                    </a:ext>
                  </a:extLst>
                </p:cNvPr>
                <p:cNvPicPr/>
                <p:nvPr/>
              </p:nvPicPr>
              <p:blipFill>
                <a:blip r:embed="rId417"/>
                <a:stretch>
                  <a:fillRect/>
                </a:stretch>
              </p:blipFill>
              <p:spPr>
                <a:xfrm>
                  <a:off x="9126009" y="7117942"/>
                  <a:ext cx="1173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94" name="Ink 93">
                  <a:extLst>
                    <a:ext uri="{FF2B5EF4-FFF2-40B4-BE49-F238E27FC236}">
                      <a16:creationId xmlns:a16="http://schemas.microsoft.com/office/drawing/2014/main" id="{888E99CD-96ED-528F-BC78-9614BEAD0864}"/>
                    </a:ext>
                  </a:extLst>
                </p14:cNvPr>
                <p14:cNvContentPartPr/>
                <p14:nvPr/>
              </p14:nvContentPartPr>
              <p14:xfrm>
                <a:off x="9143649" y="7268422"/>
                <a:ext cx="200160" cy="35640"/>
              </p14:xfrm>
            </p:contentPart>
          </mc:Choice>
          <mc:Fallback xmlns="">
            <p:pic>
              <p:nvPicPr>
                <p:cNvPr id="94" name="Ink 93">
                  <a:extLst>
                    <a:ext uri="{FF2B5EF4-FFF2-40B4-BE49-F238E27FC236}">
                      <a16:creationId xmlns:a16="http://schemas.microsoft.com/office/drawing/2014/main" id="{888E99CD-96ED-528F-BC78-9614BEAD0864}"/>
                    </a:ext>
                  </a:extLst>
                </p:cNvPr>
                <p:cNvPicPr/>
                <p:nvPr/>
              </p:nvPicPr>
              <p:blipFill>
                <a:blip r:embed="rId419"/>
                <a:stretch>
                  <a:fillRect/>
                </a:stretch>
              </p:blipFill>
              <p:spPr>
                <a:xfrm>
                  <a:off x="9137529" y="7262302"/>
                  <a:ext cx="212400" cy="47880"/>
                </a:xfrm>
                <a:prstGeom prst="rect">
                  <a:avLst/>
                </a:prstGeom>
              </p:spPr>
            </p:pic>
          </mc:Fallback>
        </mc:AlternateContent>
      </p:grpSp>
    </p:spTree>
    <p:extLst>
      <p:ext uri="{BB962C8B-B14F-4D97-AF65-F5344CB8AC3E}">
        <p14:creationId xmlns:p14="http://schemas.microsoft.com/office/powerpoint/2010/main" val="3320232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20012" y="220599"/>
            <a:ext cx="12344400" cy="768350"/>
          </a:xfrm>
        </p:spPr>
        <p:txBody>
          <a:bodyPr/>
          <a:lstStyle/>
          <a:p>
            <a:pPr eaLnBrk="1" hangingPunct="1"/>
            <a:r>
              <a:rPr lang="en-US" dirty="0"/>
              <a:t>Round Robin (RR)</a:t>
            </a:r>
          </a:p>
        </p:txBody>
      </p:sp>
      <p:sp>
        <p:nvSpPr>
          <p:cNvPr id="56323" name="Rectangle 3"/>
          <p:cNvSpPr>
            <a:spLocks noGrp="1" noChangeArrowheads="1"/>
          </p:cNvSpPr>
          <p:nvPr>
            <p:ph type="body" idx="1"/>
          </p:nvPr>
        </p:nvSpPr>
        <p:spPr>
          <a:xfrm>
            <a:off x="1023256" y="1300624"/>
            <a:ext cx="11815665" cy="7208894"/>
          </a:xfrm>
        </p:spPr>
        <p:txBody>
          <a:bodyPr/>
          <a:lstStyle/>
          <a:p>
            <a:r>
              <a:rPr lang="en-US" sz="2400" dirty="0"/>
              <a:t>The round-robin (RR) scheduling algorithm is designed especially for time sharing systems.</a:t>
            </a:r>
          </a:p>
          <a:p>
            <a:r>
              <a:rPr lang="en-US" sz="2400" dirty="0"/>
              <a:t> It is similar to FCFS scheduling, but </a:t>
            </a:r>
            <a:r>
              <a:rPr lang="en-US" sz="2400" dirty="0">
                <a:solidFill>
                  <a:srgbClr val="CC6600"/>
                </a:solidFill>
              </a:rPr>
              <a:t>preemption</a:t>
            </a:r>
            <a:r>
              <a:rPr lang="en-US" sz="2400" dirty="0"/>
              <a:t> is added to switch between processes.</a:t>
            </a:r>
          </a:p>
          <a:p>
            <a:r>
              <a:rPr lang="en-US" sz="2400" dirty="0"/>
              <a:t>Each process gets a small unit of CPU time (</a:t>
            </a:r>
            <a:r>
              <a:rPr lang="en-US" sz="2400" b="1" dirty="0"/>
              <a:t>time quantum </a:t>
            </a:r>
            <a:r>
              <a:rPr lang="en-US" sz="2400" dirty="0"/>
              <a:t>q), usually 10-100 milliseconds.  After this time has elapsed, the process is preempted and added to the end of the ready queue.</a:t>
            </a:r>
          </a:p>
          <a:p>
            <a:r>
              <a:rPr lang="en-US" sz="2400" dirty="0"/>
              <a:t>Timer interrupts every quantum to schedule next process.</a:t>
            </a:r>
          </a:p>
          <a:p>
            <a:r>
              <a:rPr lang="en-US" sz="2400" dirty="0">
                <a:latin typeface="Arial Black" panose="020B0A04020102020204" pitchFamily="34" charset="0"/>
              </a:rPr>
              <a:t>Performance</a:t>
            </a:r>
          </a:p>
          <a:p>
            <a:pPr lvl="1"/>
            <a:r>
              <a:rPr lang="en-US" sz="2400" dirty="0"/>
              <a:t>The average waiting time under the round-robin policy is often long, it depends on the size of time quantum</a:t>
            </a:r>
          </a:p>
          <a:p>
            <a:pPr lvl="1"/>
            <a:r>
              <a:rPr lang="en-US" sz="2400" dirty="0"/>
              <a:t>If the time quantum is large, RR policy will become same as FCFS</a:t>
            </a:r>
            <a:endParaRPr lang="en-US" sz="2400" dirty="0">
              <a:sym typeface="Symbol" charset="2"/>
            </a:endParaRPr>
          </a:p>
          <a:p>
            <a:pPr lvl="1"/>
            <a:r>
              <a:rPr lang="en-US" sz="2400" dirty="0"/>
              <a:t>If the time quantum is extremely small, RR approach can result in a large number of context switches. We can see it in next slide</a:t>
            </a:r>
          </a:p>
          <a:p>
            <a:pPr lvl="1">
              <a:lnSpc>
                <a:spcPct val="90000"/>
              </a:lnSpc>
              <a:buFont typeface="Wingdings" panose="05000000000000000000" pitchFamily="2" charset="2"/>
              <a:buChar char="q"/>
              <a:tabLst>
                <a:tab pos="3173413" algn="ctr"/>
                <a:tab pos="5708650" algn="ctr"/>
              </a:tabLst>
            </a:pPr>
            <a:r>
              <a:rPr lang="en-US" sz="2400" dirty="0"/>
              <a:t>Typically, higher average turnaround than SJF, but better </a:t>
            </a:r>
            <a:r>
              <a:rPr lang="en-US" sz="2400" i="1" dirty="0"/>
              <a:t>response time.</a:t>
            </a:r>
          </a:p>
          <a:p>
            <a:pPr lvl="1">
              <a:lnSpc>
                <a:spcPct val="90000"/>
              </a:lnSpc>
              <a:buFont typeface="Wingdings" panose="05000000000000000000" pitchFamily="2" charset="2"/>
              <a:buChar char="q"/>
              <a:tabLst>
                <a:tab pos="3173413" algn="ctr"/>
                <a:tab pos="5708650" algn="ctr"/>
              </a:tabLst>
            </a:pPr>
            <a:r>
              <a:rPr lang="en-US" sz="2400" dirty="0"/>
              <a:t>q should be large compared to context switch time.</a:t>
            </a:r>
          </a:p>
          <a:p>
            <a:pPr lvl="1"/>
            <a:endParaRPr lang="en-US" sz="2400" dirty="0">
              <a:sym typeface="Symbol"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Basic Concepts behind CPU scheduling </a:t>
            </a:r>
          </a:p>
        </p:txBody>
      </p:sp>
      <p:sp>
        <p:nvSpPr>
          <p:cNvPr id="19459" name="Content Placeholder 2"/>
          <p:cNvSpPr>
            <a:spLocks noGrp="1"/>
          </p:cNvSpPr>
          <p:nvPr>
            <p:ph idx="1"/>
          </p:nvPr>
        </p:nvSpPr>
        <p:spPr>
          <a:xfrm>
            <a:off x="1209675" y="1644650"/>
            <a:ext cx="11591925" cy="6040438"/>
          </a:xfrm>
        </p:spPr>
        <p:txBody>
          <a:bodyPr/>
          <a:lstStyle/>
          <a:p>
            <a:r>
              <a:rPr lang="en-US" sz="2800" dirty="0"/>
              <a:t>CPU scheduling is the basis for multi-programmed operating systems.</a:t>
            </a:r>
          </a:p>
          <a:p>
            <a:r>
              <a:rPr lang="en-US" sz="2800" dirty="0"/>
              <a:t>In Multi-programmed system, a process is executed until it must wait, typically for the completion of some I/O request.</a:t>
            </a:r>
          </a:p>
          <a:p>
            <a:r>
              <a:rPr lang="en-US" sz="2800" dirty="0"/>
              <a:t>The objective of multi-programming is to have some process running at all times, to maximize CPU utilization.</a:t>
            </a:r>
          </a:p>
          <a:p>
            <a:r>
              <a:rPr lang="en-US" sz="2800" dirty="0"/>
              <a:t>With multi-programming, several processes are kept in the memory at one time, when one process has to wait, the operating system takes the CPU away from that process and gives the CPU to another process</a:t>
            </a:r>
          </a:p>
          <a:p>
            <a:r>
              <a:rPr lang="en-US" sz="2800" dirty="0">
                <a:solidFill>
                  <a:srgbClr val="0070C0"/>
                </a:solidFill>
              </a:rPr>
              <a:t>To introduce CPU scheduling, here we describe various CPU-scheduling algorithms</a:t>
            </a:r>
          </a:p>
          <a:p>
            <a:endParaRPr lang="en-US" sz="2800" dirty="0"/>
          </a:p>
          <a:p>
            <a:endParaRPr lang="en-US" sz="2800" dirty="0"/>
          </a:p>
          <a:p>
            <a:endParaRPr lang="en-US" sz="2800" dirty="0"/>
          </a:p>
          <a:p>
            <a:endParaRPr lang="en-US" sz="2800" dirty="0"/>
          </a:p>
        </p:txBody>
      </p:sp>
      <p:grpSp>
        <p:nvGrpSpPr>
          <p:cNvPr id="7" name="Group 6">
            <a:extLst>
              <a:ext uri="{FF2B5EF4-FFF2-40B4-BE49-F238E27FC236}">
                <a16:creationId xmlns:a16="http://schemas.microsoft.com/office/drawing/2014/main" id="{CF4A9775-6D48-4F9B-8C01-D919A1846DE5}"/>
              </a:ext>
            </a:extLst>
          </p:cNvPr>
          <p:cNvGrpSpPr/>
          <p:nvPr/>
        </p:nvGrpSpPr>
        <p:grpSpPr>
          <a:xfrm>
            <a:off x="3379136" y="1151188"/>
            <a:ext cx="8455320" cy="38160"/>
            <a:chOff x="3379136" y="1151188"/>
            <a:chExt cx="8455320" cy="38160"/>
          </a:xfrm>
        </p:grpSpPr>
        <mc:AlternateContent xmlns:mc="http://schemas.openxmlformats.org/markup-compatibility/2006" xmlns:p14="http://schemas.microsoft.com/office/powerpoint/2010/main">
          <mc:Choice Requires="p14">
            <p:contentPart p14:bwMode="auto" r:id="rId3">
              <p14:nvContentPartPr>
                <p14:cNvPr id="19464" name="Ink 19463">
                  <a:extLst>
                    <a:ext uri="{FF2B5EF4-FFF2-40B4-BE49-F238E27FC236}">
                      <a16:creationId xmlns:a16="http://schemas.microsoft.com/office/drawing/2014/main" id="{0091D0FF-06EC-447C-A507-DD9C7ED52804}"/>
                    </a:ext>
                  </a:extLst>
                </p14:cNvPr>
                <p14:cNvContentPartPr/>
                <p14:nvPr/>
              </p14:nvContentPartPr>
              <p14:xfrm>
                <a:off x="3379136" y="1158388"/>
                <a:ext cx="7269120" cy="30960"/>
              </p14:xfrm>
            </p:contentPart>
          </mc:Choice>
          <mc:Fallback xmlns="">
            <p:pic>
              <p:nvPicPr>
                <p:cNvPr id="19464" name="Ink 19463">
                  <a:extLst>
                    <a:ext uri="{FF2B5EF4-FFF2-40B4-BE49-F238E27FC236}">
                      <a16:creationId xmlns:a16="http://schemas.microsoft.com/office/drawing/2014/main" id="{0091D0FF-06EC-447C-A507-DD9C7ED52804}"/>
                    </a:ext>
                  </a:extLst>
                </p:cNvPr>
                <p:cNvPicPr/>
                <p:nvPr/>
              </p:nvPicPr>
              <p:blipFill>
                <a:blip r:embed="rId4"/>
                <a:stretch>
                  <a:fillRect/>
                </a:stretch>
              </p:blipFill>
              <p:spPr>
                <a:xfrm>
                  <a:off x="3370496" y="1149388"/>
                  <a:ext cx="7286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AF88793-8F90-477F-B61A-DE1CE912B67B}"/>
                    </a:ext>
                  </a:extLst>
                </p14:cNvPr>
                <p14:cNvContentPartPr/>
                <p14:nvPr/>
              </p14:nvContentPartPr>
              <p14:xfrm>
                <a:off x="11326856" y="1151188"/>
                <a:ext cx="507600" cy="7560"/>
              </p14:xfrm>
            </p:contentPart>
          </mc:Choice>
          <mc:Fallback xmlns="">
            <p:pic>
              <p:nvPicPr>
                <p:cNvPr id="6" name="Ink 5">
                  <a:extLst>
                    <a:ext uri="{FF2B5EF4-FFF2-40B4-BE49-F238E27FC236}">
                      <a16:creationId xmlns:a16="http://schemas.microsoft.com/office/drawing/2014/main" id="{FAF88793-8F90-477F-B61A-DE1CE912B67B}"/>
                    </a:ext>
                  </a:extLst>
                </p:cNvPr>
                <p:cNvPicPr/>
                <p:nvPr/>
              </p:nvPicPr>
              <p:blipFill>
                <a:blip r:embed="rId6"/>
                <a:stretch>
                  <a:fillRect/>
                </a:stretch>
              </p:blipFill>
              <p:spPr>
                <a:xfrm>
                  <a:off x="11317856" y="1142548"/>
                  <a:ext cx="525240" cy="2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0655927A-ED22-4B9F-9A88-B9C50EAB45E4}"/>
                  </a:ext>
                </a:extLst>
              </p14:cNvPr>
              <p14:cNvContentPartPr/>
              <p14:nvPr/>
            </p14:nvContentPartPr>
            <p14:xfrm>
              <a:off x="6137563" y="2149108"/>
              <a:ext cx="38160" cy="6120"/>
            </p14:xfrm>
          </p:contentPart>
        </mc:Choice>
        <mc:Fallback xmlns="">
          <p:pic>
            <p:nvPicPr>
              <p:cNvPr id="32" name="Ink 31">
                <a:extLst>
                  <a:ext uri="{FF2B5EF4-FFF2-40B4-BE49-F238E27FC236}">
                    <a16:creationId xmlns:a16="http://schemas.microsoft.com/office/drawing/2014/main" id="{0655927A-ED22-4B9F-9A88-B9C50EAB45E4}"/>
                  </a:ext>
                </a:extLst>
              </p:cNvPr>
              <p:cNvPicPr/>
              <p:nvPr/>
            </p:nvPicPr>
            <p:blipFill>
              <a:blip r:embed="rId8"/>
              <a:stretch>
                <a:fillRect/>
              </a:stretch>
            </p:blipFill>
            <p:spPr>
              <a:xfrm>
                <a:off x="6128923" y="2140108"/>
                <a:ext cx="558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0F5A51BF-C4D2-498B-91F5-DA9FBB2DA465}"/>
                  </a:ext>
                </a:extLst>
              </p14:cNvPr>
              <p14:cNvContentPartPr/>
              <p14:nvPr/>
            </p14:nvContentPartPr>
            <p14:xfrm>
              <a:off x="6816523" y="3111388"/>
              <a:ext cx="106200" cy="2880"/>
            </p14:xfrm>
          </p:contentPart>
        </mc:Choice>
        <mc:Fallback xmlns="">
          <p:pic>
            <p:nvPicPr>
              <p:cNvPr id="34" name="Ink 33">
                <a:extLst>
                  <a:ext uri="{FF2B5EF4-FFF2-40B4-BE49-F238E27FC236}">
                    <a16:creationId xmlns:a16="http://schemas.microsoft.com/office/drawing/2014/main" id="{0F5A51BF-C4D2-498B-91F5-DA9FBB2DA465}"/>
                  </a:ext>
                </a:extLst>
              </p:cNvPr>
              <p:cNvPicPr/>
              <p:nvPr/>
            </p:nvPicPr>
            <p:blipFill>
              <a:blip r:embed="rId10"/>
              <a:stretch>
                <a:fillRect/>
              </a:stretch>
            </p:blipFill>
            <p:spPr>
              <a:xfrm>
                <a:off x="6807523" y="3102388"/>
                <a:ext cx="1238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3" name="Ink 42">
                <a:extLst>
                  <a:ext uri="{FF2B5EF4-FFF2-40B4-BE49-F238E27FC236}">
                    <a16:creationId xmlns:a16="http://schemas.microsoft.com/office/drawing/2014/main" id="{4CCA5715-94AC-407E-A378-33AF34DE2E63}"/>
                  </a:ext>
                </a:extLst>
              </p14:cNvPr>
              <p14:cNvContentPartPr/>
              <p14:nvPr/>
            </p14:nvContentPartPr>
            <p14:xfrm>
              <a:off x="8272003" y="3585508"/>
              <a:ext cx="5760" cy="2880"/>
            </p14:xfrm>
          </p:contentPart>
        </mc:Choice>
        <mc:Fallback xmlns="">
          <p:pic>
            <p:nvPicPr>
              <p:cNvPr id="43" name="Ink 42">
                <a:extLst>
                  <a:ext uri="{FF2B5EF4-FFF2-40B4-BE49-F238E27FC236}">
                    <a16:creationId xmlns:a16="http://schemas.microsoft.com/office/drawing/2014/main" id="{4CCA5715-94AC-407E-A378-33AF34DE2E63}"/>
                  </a:ext>
                </a:extLst>
              </p:cNvPr>
              <p:cNvPicPr/>
              <p:nvPr/>
            </p:nvPicPr>
            <p:blipFill>
              <a:blip r:embed="rId12"/>
              <a:stretch>
                <a:fillRect/>
              </a:stretch>
            </p:blipFill>
            <p:spPr>
              <a:xfrm>
                <a:off x="8263003" y="3576508"/>
                <a:ext cx="234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a:extLst>
                  <a:ext uri="{FF2B5EF4-FFF2-40B4-BE49-F238E27FC236}">
                    <a16:creationId xmlns:a16="http://schemas.microsoft.com/office/drawing/2014/main" id="{5D2C2B40-0A68-4430-A450-3D688BF6B010}"/>
                  </a:ext>
                </a:extLst>
              </p14:cNvPr>
              <p14:cNvContentPartPr/>
              <p14:nvPr/>
            </p14:nvContentPartPr>
            <p14:xfrm>
              <a:off x="7420603" y="4478308"/>
              <a:ext cx="25200" cy="2880"/>
            </p14:xfrm>
          </p:contentPart>
        </mc:Choice>
        <mc:Fallback xmlns="">
          <p:pic>
            <p:nvPicPr>
              <p:cNvPr id="48" name="Ink 47">
                <a:extLst>
                  <a:ext uri="{FF2B5EF4-FFF2-40B4-BE49-F238E27FC236}">
                    <a16:creationId xmlns:a16="http://schemas.microsoft.com/office/drawing/2014/main" id="{5D2C2B40-0A68-4430-A450-3D688BF6B010}"/>
                  </a:ext>
                </a:extLst>
              </p:cNvPr>
              <p:cNvPicPr/>
              <p:nvPr/>
            </p:nvPicPr>
            <p:blipFill>
              <a:blip r:embed="rId14"/>
              <a:stretch>
                <a:fillRect/>
              </a:stretch>
            </p:blipFill>
            <p:spPr>
              <a:xfrm>
                <a:off x="7411603" y="4469308"/>
                <a:ext cx="428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ACB0D563-9EF4-4DBD-B499-1DA7F42B2B94}"/>
                  </a:ext>
                </a:extLst>
              </p14:cNvPr>
              <p14:cNvContentPartPr/>
              <p14:nvPr/>
            </p14:nvContentPartPr>
            <p14:xfrm>
              <a:off x="3370243" y="5587468"/>
              <a:ext cx="19800" cy="7560"/>
            </p14:xfrm>
          </p:contentPart>
        </mc:Choice>
        <mc:Fallback xmlns="">
          <p:pic>
            <p:nvPicPr>
              <p:cNvPr id="51" name="Ink 50">
                <a:extLst>
                  <a:ext uri="{FF2B5EF4-FFF2-40B4-BE49-F238E27FC236}">
                    <a16:creationId xmlns:a16="http://schemas.microsoft.com/office/drawing/2014/main" id="{ACB0D563-9EF4-4DBD-B499-1DA7F42B2B94}"/>
                  </a:ext>
                </a:extLst>
              </p:cNvPr>
              <p:cNvPicPr/>
              <p:nvPr/>
            </p:nvPicPr>
            <p:blipFill>
              <a:blip r:embed="rId16"/>
              <a:stretch>
                <a:fillRect/>
              </a:stretch>
            </p:blipFill>
            <p:spPr>
              <a:xfrm>
                <a:off x="3361603" y="5578468"/>
                <a:ext cx="374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DC6C7F1B-6B7C-4EEA-B855-B007D5284084}"/>
                  </a:ext>
                </a:extLst>
              </p14:cNvPr>
              <p14:cNvContentPartPr/>
              <p14:nvPr/>
            </p14:nvContentPartPr>
            <p14:xfrm>
              <a:off x="7567123" y="5492788"/>
              <a:ext cx="64440" cy="5760"/>
            </p14:xfrm>
          </p:contentPart>
        </mc:Choice>
        <mc:Fallback xmlns="">
          <p:pic>
            <p:nvPicPr>
              <p:cNvPr id="52" name="Ink 51">
                <a:extLst>
                  <a:ext uri="{FF2B5EF4-FFF2-40B4-BE49-F238E27FC236}">
                    <a16:creationId xmlns:a16="http://schemas.microsoft.com/office/drawing/2014/main" id="{DC6C7F1B-6B7C-4EEA-B855-B007D5284084}"/>
                  </a:ext>
                </a:extLst>
              </p:cNvPr>
              <p:cNvPicPr/>
              <p:nvPr/>
            </p:nvPicPr>
            <p:blipFill>
              <a:blip r:embed="rId18"/>
              <a:stretch>
                <a:fillRect/>
              </a:stretch>
            </p:blipFill>
            <p:spPr>
              <a:xfrm>
                <a:off x="7558123" y="5483788"/>
                <a:ext cx="820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4" name="Ink 53">
                <a:extLst>
                  <a:ext uri="{FF2B5EF4-FFF2-40B4-BE49-F238E27FC236}">
                    <a16:creationId xmlns:a16="http://schemas.microsoft.com/office/drawing/2014/main" id="{D7358A81-47C4-4F9A-85A4-48186EF1C345}"/>
                  </a:ext>
                </a:extLst>
              </p14:cNvPr>
              <p14:cNvContentPartPr/>
              <p14:nvPr/>
            </p14:nvContentPartPr>
            <p14:xfrm>
              <a:off x="12523603" y="5588908"/>
              <a:ext cx="5760" cy="360"/>
            </p14:xfrm>
          </p:contentPart>
        </mc:Choice>
        <mc:Fallback xmlns="">
          <p:pic>
            <p:nvPicPr>
              <p:cNvPr id="54" name="Ink 53">
                <a:extLst>
                  <a:ext uri="{FF2B5EF4-FFF2-40B4-BE49-F238E27FC236}">
                    <a16:creationId xmlns:a16="http://schemas.microsoft.com/office/drawing/2014/main" id="{D7358A81-47C4-4F9A-85A4-48186EF1C345}"/>
                  </a:ext>
                </a:extLst>
              </p:cNvPr>
              <p:cNvPicPr/>
              <p:nvPr/>
            </p:nvPicPr>
            <p:blipFill>
              <a:blip r:embed="rId12"/>
              <a:stretch>
                <a:fillRect/>
              </a:stretch>
            </p:blipFill>
            <p:spPr>
              <a:xfrm>
                <a:off x="12514963" y="5579908"/>
                <a:ext cx="23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463" name="Ink 19462">
                <a:extLst>
                  <a:ext uri="{FF2B5EF4-FFF2-40B4-BE49-F238E27FC236}">
                    <a16:creationId xmlns:a16="http://schemas.microsoft.com/office/drawing/2014/main" id="{008D404C-CE07-466B-822B-00D2FE5F4225}"/>
                  </a:ext>
                </a:extLst>
              </p14:cNvPr>
              <p14:cNvContentPartPr/>
              <p14:nvPr/>
            </p14:nvContentPartPr>
            <p14:xfrm>
              <a:off x="4785403" y="6865468"/>
              <a:ext cx="216000" cy="17280"/>
            </p14:xfrm>
          </p:contentPart>
        </mc:Choice>
        <mc:Fallback xmlns="">
          <p:pic>
            <p:nvPicPr>
              <p:cNvPr id="19463" name="Ink 19462">
                <a:extLst>
                  <a:ext uri="{FF2B5EF4-FFF2-40B4-BE49-F238E27FC236}">
                    <a16:creationId xmlns:a16="http://schemas.microsoft.com/office/drawing/2014/main" id="{008D404C-CE07-466B-822B-00D2FE5F4225}"/>
                  </a:ext>
                </a:extLst>
              </p:cNvPr>
              <p:cNvPicPr/>
              <p:nvPr/>
            </p:nvPicPr>
            <p:blipFill>
              <a:blip r:embed="rId21"/>
              <a:stretch>
                <a:fillRect/>
              </a:stretch>
            </p:blipFill>
            <p:spPr>
              <a:xfrm>
                <a:off x="4776763" y="6856468"/>
                <a:ext cx="233640" cy="3492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38288" y="514350"/>
            <a:ext cx="11744325" cy="700088"/>
          </a:xfrm>
        </p:spPr>
        <p:txBody>
          <a:bodyPr/>
          <a:lstStyle/>
          <a:p>
            <a:pPr eaLnBrk="1" hangingPunct="1"/>
            <a:r>
              <a:rPr lang="en-US" sz="4400"/>
              <a:t>Time Quantum and Context Switch Time</a:t>
            </a:r>
          </a:p>
        </p:txBody>
      </p:sp>
      <p:pic>
        <p:nvPicPr>
          <p:cNvPr id="60419" name="Picture 7"/>
          <p:cNvPicPr>
            <a:picLocks noChangeAspect="1" noChangeArrowheads="1"/>
          </p:cNvPicPr>
          <p:nvPr/>
        </p:nvPicPr>
        <p:blipFill>
          <a:blip r:embed="rId3"/>
          <a:srcRect/>
          <a:stretch>
            <a:fillRect/>
          </a:stretch>
        </p:blipFill>
        <p:spPr bwMode="auto">
          <a:xfrm>
            <a:off x="1879600" y="2476500"/>
            <a:ext cx="10598150" cy="4191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84FB2-879E-441E-81EA-FD35A99D708F}"/>
              </a:ext>
            </a:extLst>
          </p:cNvPr>
          <p:cNvSpPr>
            <a:spLocks noGrp="1"/>
          </p:cNvSpPr>
          <p:nvPr>
            <p:ph type="title"/>
          </p:nvPr>
        </p:nvSpPr>
        <p:spPr/>
        <p:txBody>
          <a:bodyPr/>
          <a:lstStyle/>
          <a:p>
            <a:r>
              <a:rPr lang="en-US" dirty="0"/>
              <a:t>Round Robin (RR)</a:t>
            </a:r>
          </a:p>
        </p:txBody>
      </p:sp>
      <p:sp>
        <p:nvSpPr>
          <p:cNvPr id="4" name="Content Placeholder 3">
            <a:extLst>
              <a:ext uri="{FF2B5EF4-FFF2-40B4-BE49-F238E27FC236}">
                <a16:creationId xmlns:a16="http://schemas.microsoft.com/office/drawing/2014/main" id="{DA959174-A9E9-47DC-9FD1-5C4101A35B3F}"/>
              </a:ext>
            </a:extLst>
          </p:cNvPr>
          <p:cNvSpPr>
            <a:spLocks noGrp="1"/>
          </p:cNvSpPr>
          <p:nvPr>
            <p:ph idx="1"/>
          </p:nvPr>
        </p:nvSpPr>
        <p:spPr/>
        <p:txBody>
          <a:bodyPr/>
          <a:lstStyle/>
          <a:p>
            <a:pPr algn="l">
              <a:buFont typeface="Arial" panose="020B0604020202020204" pitchFamily="34" charset="0"/>
              <a:buChar char="•"/>
            </a:pPr>
            <a:r>
              <a:rPr lang="en-US" sz="2800" b="0" i="0" dirty="0">
                <a:solidFill>
                  <a:srgbClr val="CC6600"/>
                </a:solidFill>
                <a:effectLst/>
                <a:latin typeface="arial" panose="020B0604020202020204" pitchFamily="34" charset="0"/>
              </a:rPr>
              <a:t>Advantages </a:t>
            </a:r>
            <a:r>
              <a:rPr lang="en-US" sz="2800" b="0" i="0" dirty="0">
                <a:solidFill>
                  <a:srgbClr val="202124"/>
                </a:solidFill>
                <a:effectLst/>
                <a:latin typeface="arial" panose="020B0604020202020204" pitchFamily="34" charset="0"/>
              </a:rPr>
              <a:t>– Every process gets an equal share of the CPU. RR is cyclic in nature, so there is no starvation.</a:t>
            </a:r>
          </a:p>
          <a:p>
            <a:pPr lvl="1">
              <a:buFont typeface="Arial" panose="020B0604020202020204" pitchFamily="34" charset="0"/>
              <a:buChar char="•"/>
            </a:pPr>
            <a:r>
              <a:rPr lang="en-US" sz="2800" dirty="0">
                <a:solidFill>
                  <a:srgbClr val="202124"/>
                </a:solidFill>
                <a:latin typeface="arial" panose="020B0604020202020204" pitchFamily="34" charset="0"/>
              </a:rPr>
              <a:t>Performs best in terms of average response time.</a:t>
            </a:r>
            <a:endParaRPr lang="en-US" sz="2800" b="0" i="0" dirty="0">
              <a:solidFill>
                <a:srgbClr val="202124"/>
              </a:solidFill>
              <a:effectLst/>
              <a:latin typeface="arial" panose="020B0604020202020204" pitchFamily="34" charset="0"/>
            </a:endParaRPr>
          </a:p>
          <a:p>
            <a:pPr algn="l">
              <a:buFont typeface="Arial" panose="020B0604020202020204" pitchFamily="34" charset="0"/>
              <a:buChar char="•"/>
            </a:pPr>
            <a:r>
              <a:rPr lang="en-US" sz="2800" b="0" i="0" dirty="0">
                <a:solidFill>
                  <a:srgbClr val="CC6600"/>
                </a:solidFill>
                <a:effectLst/>
                <a:latin typeface="arial" panose="020B0604020202020204" pitchFamily="34" charset="0"/>
              </a:rPr>
              <a:t>Disadvantages</a:t>
            </a:r>
            <a:r>
              <a:rPr lang="en-US" sz="2800" b="0" i="0" dirty="0">
                <a:solidFill>
                  <a:srgbClr val="202124"/>
                </a:solidFill>
                <a:effectLst/>
                <a:latin typeface="arial" panose="020B0604020202020204" pitchFamily="34" charset="0"/>
              </a:rPr>
              <a:t> – Setting the quantum too short, increases the overhead and lowers the CPU efficiency, but setting it too long may cause poor response to short processes.</a:t>
            </a:r>
          </a:p>
          <a:p>
            <a:pPr lvl="1">
              <a:buFont typeface="Arial" panose="020B0604020202020204" pitchFamily="34" charset="0"/>
              <a:buChar char="•"/>
            </a:pPr>
            <a:r>
              <a:rPr lang="en-US" sz="2800" dirty="0">
                <a:solidFill>
                  <a:srgbClr val="202124"/>
                </a:solidFill>
                <a:latin typeface="arial" panose="020B0604020202020204" pitchFamily="34" charset="0"/>
              </a:rPr>
              <a:t>No idea of priority</a:t>
            </a:r>
            <a:endParaRPr lang="en-US" sz="2800" b="0" i="0" dirty="0">
              <a:solidFill>
                <a:srgbClr val="202124"/>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640570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371600" y="25400"/>
            <a:ext cx="12082463" cy="1125538"/>
          </a:xfrm>
        </p:spPr>
        <p:txBody>
          <a:bodyPr/>
          <a:lstStyle/>
          <a:p>
            <a:pPr eaLnBrk="1" hangingPunct="1"/>
            <a:r>
              <a:rPr lang="en-US" dirty="0"/>
              <a:t>Example of RR with Time Quantum = 4</a:t>
            </a:r>
          </a:p>
        </p:txBody>
      </p:sp>
      <p:sp>
        <p:nvSpPr>
          <p:cNvPr id="58371" name="Rectangle 3"/>
          <p:cNvSpPr>
            <a:spLocks noGrp="1" noChangeArrowheads="1"/>
          </p:cNvSpPr>
          <p:nvPr>
            <p:ph type="body" idx="1"/>
          </p:nvPr>
        </p:nvSpPr>
        <p:spPr>
          <a:xfrm>
            <a:off x="921221" y="1309687"/>
            <a:ext cx="11026775" cy="5978525"/>
          </a:xfrm>
        </p:spPr>
        <p:txBody>
          <a:bodyPr/>
          <a:lstStyle/>
          <a:p>
            <a:pPr>
              <a:lnSpc>
                <a:spcPct val="90000"/>
              </a:lnSpc>
              <a:buFont typeface="Monotype Sorts" charset="2"/>
              <a:buNone/>
              <a:tabLst>
                <a:tab pos="3173413" algn="ctr"/>
                <a:tab pos="5708650" algn="ctr"/>
              </a:tabLst>
            </a:pPr>
            <a:r>
              <a:rPr lang="en-US" sz="2000" dirty="0"/>
              <a:t>		</a:t>
            </a:r>
            <a:r>
              <a:rPr lang="en-US" sz="2000" u="sng" dirty="0"/>
              <a:t>Process</a:t>
            </a:r>
            <a:r>
              <a:rPr lang="en-US" sz="2000" dirty="0"/>
              <a:t>	</a:t>
            </a:r>
            <a:r>
              <a:rPr lang="en-US" sz="2000" u="sng" dirty="0"/>
              <a:t>Burst Time</a:t>
            </a:r>
          </a:p>
          <a:p>
            <a:pPr>
              <a:lnSpc>
                <a:spcPct val="90000"/>
              </a:lnSpc>
              <a:buFont typeface="Monotype Sorts" charset="2"/>
              <a:buNone/>
              <a:tabLst>
                <a:tab pos="3173413" algn="ctr"/>
                <a:tab pos="5708650" algn="ctr"/>
              </a:tabLst>
            </a:pPr>
            <a:r>
              <a:rPr lang="en-US" sz="2000" i="1" dirty="0"/>
              <a:t>		P</a:t>
            </a:r>
            <a:r>
              <a:rPr lang="en-US" sz="2000" i="1" baseline="-25000" dirty="0"/>
              <a:t>1	</a:t>
            </a:r>
            <a:r>
              <a:rPr lang="en-US" sz="2000" dirty="0"/>
              <a:t>24</a:t>
            </a:r>
          </a:p>
          <a:p>
            <a:pPr>
              <a:lnSpc>
                <a:spcPct val="90000"/>
              </a:lnSpc>
              <a:buFont typeface="Monotype Sorts" charset="2"/>
              <a:buNone/>
              <a:tabLst>
                <a:tab pos="3173413" algn="ctr"/>
                <a:tab pos="5708650" algn="ctr"/>
              </a:tabLst>
            </a:pPr>
            <a:r>
              <a:rPr lang="en-US" sz="2000" dirty="0"/>
              <a:t>		 </a:t>
            </a:r>
            <a:r>
              <a:rPr lang="en-US" sz="2000" i="1" dirty="0"/>
              <a:t>P</a:t>
            </a:r>
            <a:r>
              <a:rPr lang="en-US" sz="2000" i="1" baseline="-25000" dirty="0"/>
              <a:t>2	 </a:t>
            </a:r>
            <a:r>
              <a:rPr lang="en-US" sz="2000" dirty="0"/>
              <a:t>3</a:t>
            </a:r>
          </a:p>
          <a:p>
            <a:pPr>
              <a:lnSpc>
                <a:spcPct val="90000"/>
              </a:lnSpc>
              <a:buFont typeface="Monotype Sorts" charset="2"/>
              <a:buNone/>
              <a:tabLst>
                <a:tab pos="3173413" algn="ctr"/>
                <a:tab pos="5708650" algn="ctr"/>
              </a:tabLst>
            </a:pPr>
            <a:r>
              <a:rPr lang="en-US" sz="2000" dirty="0"/>
              <a:t>		 </a:t>
            </a:r>
            <a:r>
              <a:rPr lang="en-US" sz="2000" i="1" dirty="0"/>
              <a:t>P</a:t>
            </a:r>
            <a:r>
              <a:rPr lang="en-US" sz="2000" i="1" baseline="-25000" dirty="0"/>
              <a:t>3	</a:t>
            </a:r>
            <a:r>
              <a:rPr lang="en-US" sz="2000" dirty="0"/>
              <a:t>3</a:t>
            </a:r>
          </a:p>
          <a:p>
            <a:pPr>
              <a:lnSpc>
                <a:spcPct val="90000"/>
              </a:lnSpc>
              <a:buFont typeface="Monotype Sorts" charset="2"/>
              <a:buNone/>
              <a:tabLst>
                <a:tab pos="3173413" algn="ctr"/>
                <a:tab pos="5708650" algn="ctr"/>
              </a:tabLst>
            </a:pPr>
            <a:r>
              <a:rPr lang="en-US" sz="2000" dirty="0"/>
              <a:t>		</a:t>
            </a:r>
          </a:p>
          <a:p>
            <a:pPr>
              <a:lnSpc>
                <a:spcPct val="90000"/>
              </a:lnSpc>
              <a:buFont typeface="Wingdings" panose="05000000000000000000" pitchFamily="2" charset="2"/>
              <a:buChar char="q"/>
              <a:tabLst>
                <a:tab pos="3173413" algn="ctr"/>
                <a:tab pos="5708650" algn="ctr"/>
              </a:tabLst>
            </a:pPr>
            <a:r>
              <a:rPr lang="en-US" sz="2000" dirty="0"/>
              <a:t>The Gantt chart is: </a:t>
            </a:r>
            <a:br>
              <a:rPr lang="en-US" sz="2000" dirty="0"/>
            </a:br>
            <a:br>
              <a:rPr lang="en-US" sz="2000" dirty="0"/>
            </a:br>
            <a:br>
              <a:rPr lang="en-US" sz="2000" dirty="0"/>
            </a:br>
            <a:br>
              <a:rPr lang="en-US" sz="2000" dirty="0"/>
            </a:br>
            <a:br>
              <a:rPr lang="en-US" sz="2000" dirty="0"/>
            </a:br>
            <a:br>
              <a:rPr lang="en-US" sz="2000" dirty="0"/>
            </a:br>
            <a:endParaRPr lang="en-US" sz="2000" dirty="0"/>
          </a:p>
          <a:p>
            <a:pPr marL="0" indent="0">
              <a:lnSpc>
                <a:spcPct val="90000"/>
              </a:lnSpc>
              <a:buNone/>
              <a:tabLst>
                <a:tab pos="3173413" algn="ctr"/>
                <a:tab pos="5708650" algn="ctr"/>
              </a:tabLst>
            </a:pPr>
            <a:endParaRPr lang="en-US" sz="2000" dirty="0"/>
          </a:p>
        </p:txBody>
      </p:sp>
      <p:grpSp>
        <p:nvGrpSpPr>
          <p:cNvPr id="58372" name="Group 27"/>
          <p:cNvGrpSpPr>
            <a:grpSpLocks/>
          </p:cNvGrpSpPr>
          <p:nvPr/>
        </p:nvGrpSpPr>
        <p:grpSpPr bwMode="auto">
          <a:xfrm>
            <a:off x="2169673" y="3671092"/>
            <a:ext cx="7027863" cy="1255713"/>
            <a:chOff x="1088" y="2640"/>
            <a:chExt cx="2951" cy="593"/>
          </a:xfrm>
        </p:grpSpPr>
        <p:grpSp>
          <p:nvGrpSpPr>
            <p:cNvPr id="58373" name="Group 14"/>
            <p:cNvGrpSpPr>
              <a:grpSpLocks/>
            </p:cNvGrpSpPr>
            <p:nvPr/>
          </p:nvGrpSpPr>
          <p:grpSpPr bwMode="auto">
            <a:xfrm>
              <a:off x="1152" y="2640"/>
              <a:ext cx="2842" cy="384"/>
              <a:chOff x="1152" y="2736"/>
              <a:chExt cx="2304" cy="288"/>
            </a:xfrm>
          </p:grpSpPr>
          <p:sp>
            <p:nvSpPr>
              <p:cNvPr id="58383"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endParaRPr lang="en-US">
                  <a:latin typeface="Helvetica" charset="0"/>
                </a:endParaRPr>
              </a:p>
            </p:txBody>
          </p:sp>
          <p:sp>
            <p:nvSpPr>
              <p:cNvPr id="58384"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2</a:t>
                </a:r>
              </a:p>
            </p:txBody>
          </p:sp>
          <p:sp>
            <p:nvSpPr>
              <p:cNvPr id="58385"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3</a:t>
                </a:r>
              </a:p>
            </p:txBody>
          </p:sp>
          <p:sp>
            <p:nvSpPr>
              <p:cNvPr id="58386"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7"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8"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9"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90"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grpSp>
        <p:sp>
          <p:nvSpPr>
            <p:cNvPr id="58374" name="Text Box 15"/>
            <p:cNvSpPr txBox="1">
              <a:spLocks noChangeArrowheads="1"/>
            </p:cNvSpPr>
            <p:nvPr/>
          </p:nvSpPr>
          <p:spPr bwMode="auto">
            <a:xfrm>
              <a:off x="1088" y="3052"/>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8375" name="Text Box 16"/>
            <p:cNvSpPr txBox="1">
              <a:spLocks noChangeArrowheads="1"/>
            </p:cNvSpPr>
            <p:nvPr/>
          </p:nvSpPr>
          <p:spPr bwMode="auto">
            <a:xfrm>
              <a:off x="1386" y="3059"/>
              <a:ext cx="197" cy="174"/>
            </a:xfrm>
            <a:prstGeom prst="rect">
              <a:avLst/>
            </a:prstGeom>
            <a:noFill/>
            <a:ln w="9525">
              <a:noFill/>
              <a:miter lim="800000"/>
              <a:headEnd/>
              <a:tailEnd/>
            </a:ln>
          </p:spPr>
          <p:txBody>
            <a:bodyPr anchor="ctr">
              <a:spAutoFit/>
            </a:bodyPr>
            <a:lstStyle/>
            <a:p>
              <a:pPr algn="ctr">
                <a:spcBef>
                  <a:spcPct val="50000"/>
                </a:spcBef>
              </a:pPr>
              <a:r>
                <a:rPr lang="en-US">
                  <a:latin typeface="Helvetica" charset="0"/>
                </a:rPr>
                <a:t>4</a:t>
              </a:r>
            </a:p>
          </p:txBody>
        </p:sp>
        <p:sp>
          <p:nvSpPr>
            <p:cNvPr id="58376" name="Text Box 17"/>
            <p:cNvSpPr txBox="1">
              <a:spLocks noChangeArrowheads="1"/>
            </p:cNvSpPr>
            <p:nvPr/>
          </p:nvSpPr>
          <p:spPr bwMode="auto">
            <a:xfrm>
              <a:off x="1803" y="3059"/>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7</a:t>
              </a:r>
            </a:p>
          </p:txBody>
        </p:sp>
        <p:sp>
          <p:nvSpPr>
            <p:cNvPr id="58377" name="Text Box 18"/>
            <p:cNvSpPr txBox="1">
              <a:spLocks noChangeArrowheads="1"/>
            </p:cNvSpPr>
            <p:nvPr/>
          </p:nvSpPr>
          <p:spPr bwMode="auto">
            <a:xfrm>
              <a:off x="211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a:t>
              </a:r>
            </a:p>
          </p:txBody>
        </p:sp>
        <p:sp>
          <p:nvSpPr>
            <p:cNvPr id="58378" name="Text Box 19"/>
            <p:cNvSpPr txBox="1">
              <a:spLocks noChangeArrowheads="1"/>
            </p:cNvSpPr>
            <p:nvPr/>
          </p:nvSpPr>
          <p:spPr bwMode="auto">
            <a:xfrm>
              <a:off x="2502"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14</a:t>
              </a:r>
            </a:p>
          </p:txBody>
        </p:sp>
        <p:sp>
          <p:nvSpPr>
            <p:cNvPr id="58379" name="Text Box 20"/>
            <p:cNvSpPr txBox="1">
              <a:spLocks noChangeArrowheads="1"/>
            </p:cNvSpPr>
            <p:nvPr/>
          </p:nvSpPr>
          <p:spPr bwMode="auto">
            <a:xfrm>
              <a:off x="2838"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18</a:t>
              </a:r>
            </a:p>
          </p:txBody>
        </p:sp>
        <p:sp>
          <p:nvSpPr>
            <p:cNvPr id="58380" name="Text Box 21"/>
            <p:cNvSpPr txBox="1">
              <a:spLocks noChangeArrowheads="1"/>
            </p:cNvSpPr>
            <p:nvPr/>
          </p:nvSpPr>
          <p:spPr bwMode="auto">
            <a:xfrm>
              <a:off x="313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22</a:t>
              </a:r>
            </a:p>
          </p:txBody>
        </p:sp>
        <p:sp>
          <p:nvSpPr>
            <p:cNvPr id="58381" name="Text Box 22"/>
            <p:cNvSpPr txBox="1">
              <a:spLocks noChangeArrowheads="1"/>
            </p:cNvSpPr>
            <p:nvPr/>
          </p:nvSpPr>
          <p:spPr bwMode="auto">
            <a:xfrm>
              <a:off x="3518"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26</a:t>
              </a:r>
            </a:p>
          </p:txBody>
        </p:sp>
        <p:sp>
          <p:nvSpPr>
            <p:cNvPr id="58382" name="Text Box 24"/>
            <p:cNvSpPr txBox="1">
              <a:spLocks noChangeArrowheads="1"/>
            </p:cNvSpPr>
            <p:nvPr/>
          </p:nvSpPr>
          <p:spPr bwMode="auto">
            <a:xfrm>
              <a:off x="385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991F10F-3F8A-4FAB-3C18-36F2A9992072}"/>
                  </a:ext>
                </a:extLst>
              </p14:cNvPr>
              <p14:cNvContentPartPr/>
              <p14:nvPr/>
            </p14:nvContentPartPr>
            <p14:xfrm>
              <a:off x="10748388" y="2441678"/>
              <a:ext cx="169920" cy="4805640"/>
            </p14:xfrm>
          </p:contentPart>
        </mc:Choice>
        <mc:Fallback xmlns="">
          <p:pic>
            <p:nvPicPr>
              <p:cNvPr id="2" name="Ink 1">
                <a:extLst>
                  <a:ext uri="{FF2B5EF4-FFF2-40B4-BE49-F238E27FC236}">
                    <a16:creationId xmlns:a16="http://schemas.microsoft.com/office/drawing/2014/main" id="{B991F10F-3F8A-4FAB-3C18-36F2A9992072}"/>
                  </a:ext>
                </a:extLst>
              </p:cNvPr>
              <p:cNvPicPr/>
              <p:nvPr/>
            </p:nvPicPr>
            <p:blipFill>
              <a:blip r:embed="rId4"/>
              <a:stretch>
                <a:fillRect/>
              </a:stretch>
            </p:blipFill>
            <p:spPr>
              <a:xfrm>
                <a:off x="10742268" y="2435558"/>
                <a:ext cx="182160" cy="4817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32281D2-857E-2DAF-FB54-13E8798EE1D2}"/>
                  </a:ext>
                </a:extLst>
              </p14:cNvPr>
              <p14:cNvContentPartPr/>
              <p14:nvPr/>
            </p14:nvContentPartPr>
            <p14:xfrm>
              <a:off x="10749468" y="2351318"/>
              <a:ext cx="1395360" cy="5199840"/>
            </p14:xfrm>
          </p:contentPart>
        </mc:Choice>
        <mc:Fallback xmlns="">
          <p:pic>
            <p:nvPicPr>
              <p:cNvPr id="3" name="Ink 2">
                <a:extLst>
                  <a:ext uri="{FF2B5EF4-FFF2-40B4-BE49-F238E27FC236}">
                    <a16:creationId xmlns:a16="http://schemas.microsoft.com/office/drawing/2014/main" id="{932281D2-857E-2DAF-FB54-13E8798EE1D2}"/>
                  </a:ext>
                </a:extLst>
              </p:cNvPr>
              <p:cNvPicPr/>
              <p:nvPr/>
            </p:nvPicPr>
            <p:blipFill>
              <a:blip r:embed="rId6"/>
              <a:stretch>
                <a:fillRect/>
              </a:stretch>
            </p:blipFill>
            <p:spPr>
              <a:xfrm>
                <a:off x="10743348" y="2345198"/>
                <a:ext cx="1407600" cy="5212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DA0D144F-AE6A-BD60-B13C-05EAF5D82F24}"/>
                  </a:ext>
                </a:extLst>
              </p14:cNvPr>
              <p14:cNvContentPartPr/>
              <p14:nvPr/>
            </p14:nvContentPartPr>
            <p14:xfrm>
              <a:off x="812388" y="7533158"/>
              <a:ext cx="194760" cy="183240"/>
            </p14:xfrm>
          </p:contentPart>
        </mc:Choice>
        <mc:Fallback xmlns="">
          <p:pic>
            <p:nvPicPr>
              <p:cNvPr id="7" name="Ink 6">
                <a:extLst>
                  <a:ext uri="{FF2B5EF4-FFF2-40B4-BE49-F238E27FC236}">
                    <a16:creationId xmlns:a16="http://schemas.microsoft.com/office/drawing/2014/main" id="{DA0D144F-AE6A-BD60-B13C-05EAF5D82F24}"/>
                  </a:ext>
                </a:extLst>
              </p:cNvPr>
              <p:cNvPicPr/>
              <p:nvPr/>
            </p:nvPicPr>
            <p:blipFill>
              <a:blip r:embed="rId8"/>
              <a:stretch>
                <a:fillRect/>
              </a:stretch>
            </p:blipFill>
            <p:spPr>
              <a:xfrm>
                <a:off x="806268" y="7527038"/>
                <a:ext cx="2070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ACA90FD6-6F99-BCF0-1F68-A17EC377661C}"/>
                  </a:ext>
                </a:extLst>
              </p14:cNvPr>
              <p14:cNvContentPartPr/>
              <p14:nvPr/>
            </p14:nvContentPartPr>
            <p14:xfrm>
              <a:off x="10760628" y="3099758"/>
              <a:ext cx="1215360" cy="360"/>
            </p14:xfrm>
          </p:contentPart>
        </mc:Choice>
        <mc:Fallback xmlns="">
          <p:pic>
            <p:nvPicPr>
              <p:cNvPr id="25" name="Ink 24">
                <a:extLst>
                  <a:ext uri="{FF2B5EF4-FFF2-40B4-BE49-F238E27FC236}">
                    <a16:creationId xmlns:a16="http://schemas.microsoft.com/office/drawing/2014/main" id="{ACA90FD6-6F99-BCF0-1F68-A17EC377661C}"/>
                  </a:ext>
                </a:extLst>
              </p:cNvPr>
              <p:cNvPicPr/>
              <p:nvPr/>
            </p:nvPicPr>
            <p:blipFill>
              <a:blip r:embed="rId10"/>
              <a:stretch>
                <a:fillRect/>
              </a:stretch>
            </p:blipFill>
            <p:spPr>
              <a:xfrm>
                <a:off x="10754508" y="3093638"/>
                <a:ext cx="1227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Ink 39">
                <a:extLst>
                  <a:ext uri="{FF2B5EF4-FFF2-40B4-BE49-F238E27FC236}">
                    <a16:creationId xmlns:a16="http://schemas.microsoft.com/office/drawing/2014/main" id="{930F0156-59FA-15B1-9274-EE2809F31CB8}"/>
                  </a:ext>
                </a:extLst>
              </p14:cNvPr>
              <p14:cNvContentPartPr/>
              <p14:nvPr/>
            </p14:nvContentPartPr>
            <p14:xfrm>
              <a:off x="10816068" y="4136558"/>
              <a:ext cx="1248480" cy="68760"/>
            </p14:xfrm>
          </p:contentPart>
        </mc:Choice>
        <mc:Fallback xmlns="">
          <p:pic>
            <p:nvPicPr>
              <p:cNvPr id="40" name="Ink 39">
                <a:extLst>
                  <a:ext uri="{FF2B5EF4-FFF2-40B4-BE49-F238E27FC236}">
                    <a16:creationId xmlns:a16="http://schemas.microsoft.com/office/drawing/2014/main" id="{930F0156-59FA-15B1-9274-EE2809F31CB8}"/>
                  </a:ext>
                </a:extLst>
              </p:cNvPr>
              <p:cNvPicPr/>
              <p:nvPr/>
            </p:nvPicPr>
            <p:blipFill>
              <a:blip r:embed="rId12"/>
              <a:stretch>
                <a:fillRect/>
              </a:stretch>
            </p:blipFill>
            <p:spPr>
              <a:xfrm>
                <a:off x="10809948" y="4130438"/>
                <a:ext cx="1260720" cy="81000"/>
              </a:xfrm>
              <a:prstGeom prst="rect">
                <a:avLst/>
              </a:prstGeom>
            </p:spPr>
          </p:pic>
        </mc:Fallback>
      </mc:AlternateContent>
      <p:grpSp>
        <p:nvGrpSpPr>
          <p:cNvPr id="43" name="Group 42">
            <a:extLst>
              <a:ext uri="{FF2B5EF4-FFF2-40B4-BE49-F238E27FC236}">
                <a16:creationId xmlns:a16="http://schemas.microsoft.com/office/drawing/2014/main" id="{5521CBC5-1CFC-A1BA-33D8-AFEDC28D6768}"/>
              </a:ext>
            </a:extLst>
          </p:cNvPr>
          <p:cNvGrpSpPr/>
          <p:nvPr/>
        </p:nvGrpSpPr>
        <p:grpSpPr>
          <a:xfrm>
            <a:off x="10853508" y="2463998"/>
            <a:ext cx="1045080" cy="648360"/>
            <a:chOff x="10853508" y="2463998"/>
            <a:chExt cx="1045080" cy="648360"/>
          </a:xfrm>
        </p:grpSpPr>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AB20ABF5-2D86-B662-ED0D-E37B8178B248}"/>
                    </a:ext>
                  </a:extLst>
                </p14:cNvPr>
                <p14:cNvContentPartPr/>
                <p14:nvPr/>
              </p14:nvContentPartPr>
              <p14:xfrm>
                <a:off x="10883028" y="2625638"/>
                <a:ext cx="91800" cy="275040"/>
              </p14:xfrm>
            </p:contentPart>
          </mc:Choice>
          <mc:Fallback xmlns="">
            <p:pic>
              <p:nvPicPr>
                <p:cNvPr id="8" name="Ink 7">
                  <a:extLst>
                    <a:ext uri="{FF2B5EF4-FFF2-40B4-BE49-F238E27FC236}">
                      <a16:creationId xmlns:a16="http://schemas.microsoft.com/office/drawing/2014/main" id="{AB20ABF5-2D86-B662-ED0D-E37B8178B248}"/>
                    </a:ext>
                  </a:extLst>
                </p:cNvPr>
                <p:cNvPicPr/>
                <p:nvPr/>
              </p:nvPicPr>
              <p:blipFill>
                <a:blip r:embed="rId14"/>
                <a:stretch>
                  <a:fillRect/>
                </a:stretch>
              </p:blipFill>
              <p:spPr>
                <a:xfrm>
                  <a:off x="10876908" y="2619518"/>
                  <a:ext cx="10404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FC60F3F1-4B02-C2D2-AC56-E6EEA709373B}"/>
                    </a:ext>
                  </a:extLst>
                </p14:cNvPr>
                <p14:cNvContentPartPr/>
                <p14:nvPr/>
              </p14:nvContentPartPr>
              <p14:xfrm>
                <a:off x="11049708" y="2664518"/>
                <a:ext cx="30600" cy="230760"/>
              </p14:xfrm>
            </p:contentPart>
          </mc:Choice>
          <mc:Fallback xmlns="">
            <p:pic>
              <p:nvPicPr>
                <p:cNvPr id="9" name="Ink 8">
                  <a:extLst>
                    <a:ext uri="{FF2B5EF4-FFF2-40B4-BE49-F238E27FC236}">
                      <a16:creationId xmlns:a16="http://schemas.microsoft.com/office/drawing/2014/main" id="{FC60F3F1-4B02-C2D2-AC56-E6EEA709373B}"/>
                    </a:ext>
                  </a:extLst>
                </p:cNvPr>
                <p:cNvPicPr/>
                <p:nvPr/>
              </p:nvPicPr>
              <p:blipFill>
                <a:blip r:embed="rId16"/>
                <a:stretch>
                  <a:fillRect/>
                </a:stretch>
              </p:blipFill>
              <p:spPr>
                <a:xfrm>
                  <a:off x="11043588" y="2658398"/>
                  <a:ext cx="428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73307AA8-9FA6-3A82-4E2A-932B8BA82191}"/>
                    </a:ext>
                  </a:extLst>
                </p14:cNvPr>
                <p14:cNvContentPartPr/>
                <p14:nvPr/>
              </p14:nvContentPartPr>
              <p14:xfrm>
                <a:off x="11195508" y="2742638"/>
                <a:ext cx="74880" cy="360"/>
              </p14:xfrm>
            </p:contentPart>
          </mc:Choice>
          <mc:Fallback xmlns="">
            <p:pic>
              <p:nvPicPr>
                <p:cNvPr id="10" name="Ink 9">
                  <a:extLst>
                    <a:ext uri="{FF2B5EF4-FFF2-40B4-BE49-F238E27FC236}">
                      <a16:creationId xmlns:a16="http://schemas.microsoft.com/office/drawing/2014/main" id="{73307AA8-9FA6-3A82-4E2A-932B8BA82191}"/>
                    </a:ext>
                  </a:extLst>
                </p:cNvPr>
                <p:cNvPicPr/>
                <p:nvPr/>
              </p:nvPicPr>
              <p:blipFill>
                <a:blip r:embed="rId18"/>
                <a:stretch>
                  <a:fillRect/>
                </a:stretch>
              </p:blipFill>
              <p:spPr>
                <a:xfrm>
                  <a:off x="11189388" y="2736518"/>
                  <a:ext cx="871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2AF8B699-2F2B-7A39-3EF5-6029AF626E44}"/>
                    </a:ext>
                  </a:extLst>
                </p14:cNvPr>
                <p14:cNvContentPartPr/>
                <p14:nvPr/>
              </p14:nvContentPartPr>
              <p14:xfrm>
                <a:off x="11217828" y="2764958"/>
                <a:ext cx="52920" cy="360"/>
              </p14:xfrm>
            </p:contentPart>
          </mc:Choice>
          <mc:Fallback xmlns="">
            <p:pic>
              <p:nvPicPr>
                <p:cNvPr id="11" name="Ink 10">
                  <a:extLst>
                    <a:ext uri="{FF2B5EF4-FFF2-40B4-BE49-F238E27FC236}">
                      <a16:creationId xmlns:a16="http://schemas.microsoft.com/office/drawing/2014/main" id="{2AF8B699-2F2B-7A39-3EF5-6029AF626E44}"/>
                    </a:ext>
                  </a:extLst>
                </p:cNvPr>
                <p:cNvPicPr/>
                <p:nvPr/>
              </p:nvPicPr>
              <p:blipFill>
                <a:blip r:embed="rId20"/>
                <a:stretch>
                  <a:fillRect/>
                </a:stretch>
              </p:blipFill>
              <p:spPr>
                <a:xfrm>
                  <a:off x="11211708" y="2758838"/>
                  <a:ext cx="651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2FD0A23B-728A-0000-71E2-22778BA8353C}"/>
                    </a:ext>
                  </a:extLst>
                </p14:cNvPr>
                <p14:cNvContentPartPr/>
                <p14:nvPr/>
              </p14:nvContentPartPr>
              <p14:xfrm>
                <a:off x="11250948" y="2821118"/>
                <a:ext cx="39600" cy="360"/>
              </p14:xfrm>
            </p:contentPart>
          </mc:Choice>
          <mc:Fallback xmlns="">
            <p:pic>
              <p:nvPicPr>
                <p:cNvPr id="13" name="Ink 12">
                  <a:extLst>
                    <a:ext uri="{FF2B5EF4-FFF2-40B4-BE49-F238E27FC236}">
                      <a16:creationId xmlns:a16="http://schemas.microsoft.com/office/drawing/2014/main" id="{2FD0A23B-728A-0000-71E2-22778BA8353C}"/>
                    </a:ext>
                  </a:extLst>
                </p:cNvPr>
                <p:cNvPicPr/>
                <p:nvPr/>
              </p:nvPicPr>
              <p:blipFill>
                <a:blip r:embed="rId22"/>
                <a:stretch>
                  <a:fillRect/>
                </a:stretch>
              </p:blipFill>
              <p:spPr>
                <a:xfrm>
                  <a:off x="11244828" y="2814998"/>
                  <a:ext cx="518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D3E628C7-D8F6-E1D9-5698-9591D4B0B379}"/>
                    </a:ext>
                  </a:extLst>
                </p14:cNvPr>
                <p14:cNvContentPartPr/>
                <p14:nvPr/>
              </p14:nvContentPartPr>
              <p14:xfrm>
                <a:off x="11340228" y="2685398"/>
                <a:ext cx="245160" cy="165600"/>
              </p14:xfrm>
            </p:contentPart>
          </mc:Choice>
          <mc:Fallback xmlns="">
            <p:pic>
              <p:nvPicPr>
                <p:cNvPr id="15" name="Ink 14">
                  <a:extLst>
                    <a:ext uri="{FF2B5EF4-FFF2-40B4-BE49-F238E27FC236}">
                      <a16:creationId xmlns:a16="http://schemas.microsoft.com/office/drawing/2014/main" id="{D3E628C7-D8F6-E1D9-5698-9591D4B0B379}"/>
                    </a:ext>
                  </a:extLst>
                </p:cNvPr>
                <p:cNvPicPr/>
                <p:nvPr/>
              </p:nvPicPr>
              <p:blipFill>
                <a:blip r:embed="rId24"/>
                <a:stretch>
                  <a:fillRect/>
                </a:stretch>
              </p:blipFill>
              <p:spPr>
                <a:xfrm>
                  <a:off x="11334108" y="2679278"/>
                  <a:ext cx="2574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82B70A29-E83F-AB05-B917-8554E9596CCB}"/>
                    </a:ext>
                  </a:extLst>
                </p14:cNvPr>
                <p14:cNvContentPartPr/>
                <p14:nvPr/>
              </p14:nvContentPartPr>
              <p14:xfrm>
                <a:off x="11625348" y="2593958"/>
                <a:ext cx="172080" cy="267840"/>
              </p14:xfrm>
            </p:contentPart>
          </mc:Choice>
          <mc:Fallback xmlns="">
            <p:pic>
              <p:nvPicPr>
                <p:cNvPr id="16" name="Ink 15">
                  <a:extLst>
                    <a:ext uri="{FF2B5EF4-FFF2-40B4-BE49-F238E27FC236}">
                      <a16:creationId xmlns:a16="http://schemas.microsoft.com/office/drawing/2014/main" id="{82B70A29-E83F-AB05-B917-8554E9596CCB}"/>
                    </a:ext>
                  </a:extLst>
                </p:cNvPr>
                <p:cNvPicPr/>
                <p:nvPr/>
              </p:nvPicPr>
              <p:blipFill>
                <a:blip r:embed="rId26"/>
                <a:stretch>
                  <a:fillRect/>
                </a:stretch>
              </p:blipFill>
              <p:spPr>
                <a:xfrm>
                  <a:off x="11619228" y="2587838"/>
                  <a:ext cx="18432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2" name="Ink 41">
                  <a:extLst>
                    <a:ext uri="{FF2B5EF4-FFF2-40B4-BE49-F238E27FC236}">
                      <a16:creationId xmlns:a16="http://schemas.microsoft.com/office/drawing/2014/main" id="{D35E27E4-418D-18E8-57E8-FE34C6AF738B}"/>
                    </a:ext>
                  </a:extLst>
                </p14:cNvPr>
                <p14:cNvContentPartPr/>
                <p14:nvPr/>
              </p14:nvContentPartPr>
              <p14:xfrm>
                <a:off x="10853508" y="2463998"/>
                <a:ext cx="1045080" cy="648360"/>
              </p14:xfrm>
            </p:contentPart>
          </mc:Choice>
          <mc:Fallback xmlns="">
            <p:pic>
              <p:nvPicPr>
                <p:cNvPr id="42" name="Ink 41">
                  <a:extLst>
                    <a:ext uri="{FF2B5EF4-FFF2-40B4-BE49-F238E27FC236}">
                      <a16:creationId xmlns:a16="http://schemas.microsoft.com/office/drawing/2014/main" id="{D35E27E4-418D-18E8-57E8-FE34C6AF738B}"/>
                    </a:ext>
                  </a:extLst>
                </p:cNvPr>
                <p:cNvPicPr/>
                <p:nvPr/>
              </p:nvPicPr>
              <p:blipFill>
                <a:blip r:embed="rId28"/>
                <a:stretch>
                  <a:fillRect/>
                </a:stretch>
              </p:blipFill>
              <p:spPr>
                <a:xfrm>
                  <a:off x="10847388" y="2457878"/>
                  <a:ext cx="1057320" cy="660600"/>
                </a:xfrm>
                <a:prstGeom prst="rect">
                  <a:avLst/>
                </a:prstGeom>
              </p:spPr>
            </p:pic>
          </mc:Fallback>
        </mc:AlternateContent>
      </p:grpSp>
      <p:grpSp>
        <p:nvGrpSpPr>
          <p:cNvPr id="53" name="Group 52">
            <a:extLst>
              <a:ext uri="{FF2B5EF4-FFF2-40B4-BE49-F238E27FC236}">
                <a16:creationId xmlns:a16="http://schemas.microsoft.com/office/drawing/2014/main" id="{60418A4A-0C2A-8067-7AD2-2BE920C76039}"/>
              </a:ext>
            </a:extLst>
          </p:cNvPr>
          <p:cNvGrpSpPr/>
          <p:nvPr/>
        </p:nvGrpSpPr>
        <p:grpSpPr>
          <a:xfrm>
            <a:off x="10866828" y="4401518"/>
            <a:ext cx="1167120" cy="395280"/>
            <a:chOff x="10866828" y="4401518"/>
            <a:chExt cx="1167120" cy="395280"/>
          </a:xfrm>
        </p:grpSpPr>
        <mc:AlternateContent xmlns:mc="http://schemas.openxmlformats.org/markup-compatibility/2006" xmlns:p14="http://schemas.microsoft.com/office/powerpoint/2010/main">
          <mc:Choice Requires="p14">
            <p:contentPart p14:bwMode="auto" r:id="rId29">
              <p14:nvContentPartPr>
                <p14:cNvPr id="44" name="Ink 43">
                  <a:extLst>
                    <a:ext uri="{FF2B5EF4-FFF2-40B4-BE49-F238E27FC236}">
                      <a16:creationId xmlns:a16="http://schemas.microsoft.com/office/drawing/2014/main" id="{3D0E068B-13D6-8B02-F48E-D2AC6C157232}"/>
                    </a:ext>
                  </a:extLst>
                </p14:cNvPr>
                <p14:cNvContentPartPr/>
                <p14:nvPr/>
              </p14:nvContentPartPr>
              <p14:xfrm>
                <a:off x="11072748" y="4401518"/>
                <a:ext cx="213840" cy="267840"/>
              </p14:xfrm>
            </p:contentPart>
          </mc:Choice>
          <mc:Fallback xmlns="">
            <p:pic>
              <p:nvPicPr>
                <p:cNvPr id="44" name="Ink 43">
                  <a:extLst>
                    <a:ext uri="{FF2B5EF4-FFF2-40B4-BE49-F238E27FC236}">
                      <a16:creationId xmlns:a16="http://schemas.microsoft.com/office/drawing/2014/main" id="{3D0E068B-13D6-8B02-F48E-D2AC6C157232}"/>
                    </a:ext>
                  </a:extLst>
                </p:cNvPr>
                <p:cNvPicPr/>
                <p:nvPr/>
              </p:nvPicPr>
              <p:blipFill>
                <a:blip r:embed="rId30"/>
                <a:stretch>
                  <a:fillRect/>
                </a:stretch>
              </p:blipFill>
              <p:spPr>
                <a:xfrm>
                  <a:off x="11066628" y="4395398"/>
                  <a:ext cx="2260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5" name="Ink 44">
                  <a:extLst>
                    <a:ext uri="{FF2B5EF4-FFF2-40B4-BE49-F238E27FC236}">
                      <a16:creationId xmlns:a16="http://schemas.microsoft.com/office/drawing/2014/main" id="{AE891002-F34B-AA92-6703-BDFF77E02E16}"/>
                    </a:ext>
                  </a:extLst>
                </p14:cNvPr>
                <p14:cNvContentPartPr/>
                <p14:nvPr/>
              </p14:nvContentPartPr>
              <p14:xfrm>
                <a:off x="11385228" y="4449038"/>
                <a:ext cx="23400" cy="200880"/>
              </p14:xfrm>
            </p:contentPart>
          </mc:Choice>
          <mc:Fallback xmlns="">
            <p:pic>
              <p:nvPicPr>
                <p:cNvPr id="45" name="Ink 44">
                  <a:extLst>
                    <a:ext uri="{FF2B5EF4-FFF2-40B4-BE49-F238E27FC236}">
                      <a16:creationId xmlns:a16="http://schemas.microsoft.com/office/drawing/2014/main" id="{AE891002-F34B-AA92-6703-BDFF77E02E16}"/>
                    </a:ext>
                  </a:extLst>
                </p:cNvPr>
                <p:cNvPicPr/>
                <p:nvPr/>
              </p:nvPicPr>
              <p:blipFill>
                <a:blip r:embed="rId32"/>
                <a:stretch>
                  <a:fillRect/>
                </a:stretch>
              </p:blipFill>
              <p:spPr>
                <a:xfrm>
                  <a:off x="11379108" y="4442918"/>
                  <a:ext cx="356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6" name="Ink 45">
                  <a:extLst>
                    <a:ext uri="{FF2B5EF4-FFF2-40B4-BE49-F238E27FC236}">
                      <a16:creationId xmlns:a16="http://schemas.microsoft.com/office/drawing/2014/main" id="{ECEB7A24-A4D0-191B-1E37-DB1C422621F9}"/>
                    </a:ext>
                  </a:extLst>
                </p14:cNvPr>
                <p14:cNvContentPartPr/>
                <p14:nvPr/>
              </p14:nvContentPartPr>
              <p14:xfrm>
                <a:off x="11541108" y="4493318"/>
                <a:ext cx="76320" cy="360"/>
              </p14:xfrm>
            </p:contentPart>
          </mc:Choice>
          <mc:Fallback xmlns="">
            <p:pic>
              <p:nvPicPr>
                <p:cNvPr id="46" name="Ink 45">
                  <a:extLst>
                    <a:ext uri="{FF2B5EF4-FFF2-40B4-BE49-F238E27FC236}">
                      <a16:creationId xmlns:a16="http://schemas.microsoft.com/office/drawing/2014/main" id="{ECEB7A24-A4D0-191B-1E37-DB1C422621F9}"/>
                    </a:ext>
                  </a:extLst>
                </p:cNvPr>
                <p:cNvPicPr/>
                <p:nvPr/>
              </p:nvPicPr>
              <p:blipFill>
                <a:blip r:embed="rId34"/>
                <a:stretch>
                  <a:fillRect/>
                </a:stretch>
              </p:blipFill>
              <p:spPr>
                <a:xfrm>
                  <a:off x="11534988" y="4487198"/>
                  <a:ext cx="885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7" name="Ink 46">
                  <a:extLst>
                    <a:ext uri="{FF2B5EF4-FFF2-40B4-BE49-F238E27FC236}">
                      <a16:creationId xmlns:a16="http://schemas.microsoft.com/office/drawing/2014/main" id="{B815ECD3-B064-21A7-1C64-B7AE9E714655}"/>
                    </a:ext>
                  </a:extLst>
                </p14:cNvPr>
                <p14:cNvContentPartPr/>
                <p14:nvPr/>
              </p14:nvContentPartPr>
              <p14:xfrm>
                <a:off x="11574588" y="4537958"/>
                <a:ext cx="30240" cy="11520"/>
              </p14:xfrm>
            </p:contentPart>
          </mc:Choice>
          <mc:Fallback xmlns="">
            <p:pic>
              <p:nvPicPr>
                <p:cNvPr id="47" name="Ink 46">
                  <a:extLst>
                    <a:ext uri="{FF2B5EF4-FFF2-40B4-BE49-F238E27FC236}">
                      <a16:creationId xmlns:a16="http://schemas.microsoft.com/office/drawing/2014/main" id="{B815ECD3-B064-21A7-1C64-B7AE9E714655}"/>
                    </a:ext>
                  </a:extLst>
                </p:cNvPr>
                <p:cNvPicPr/>
                <p:nvPr/>
              </p:nvPicPr>
              <p:blipFill>
                <a:blip r:embed="rId36"/>
                <a:stretch>
                  <a:fillRect/>
                </a:stretch>
              </p:blipFill>
              <p:spPr>
                <a:xfrm>
                  <a:off x="11568468" y="4531838"/>
                  <a:ext cx="424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9" name="Ink 48">
                  <a:extLst>
                    <a:ext uri="{FF2B5EF4-FFF2-40B4-BE49-F238E27FC236}">
                      <a16:creationId xmlns:a16="http://schemas.microsoft.com/office/drawing/2014/main" id="{30B95367-DD21-2688-CBC4-4E4FDA449DF5}"/>
                    </a:ext>
                  </a:extLst>
                </p14:cNvPr>
                <p14:cNvContentPartPr/>
                <p14:nvPr/>
              </p14:nvContentPartPr>
              <p14:xfrm>
                <a:off x="11741988" y="4414118"/>
                <a:ext cx="129240" cy="198000"/>
              </p14:xfrm>
            </p:contentPart>
          </mc:Choice>
          <mc:Fallback xmlns="">
            <p:pic>
              <p:nvPicPr>
                <p:cNvPr id="49" name="Ink 48">
                  <a:extLst>
                    <a:ext uri="{FF2B5EF4-FFF2-40B4-BE49-F238E27FC236}">
                      <a16:creationId xmlns:a16="http://schemas.microsoft.com/office/drawing/2014/main" id="{30B95367-DD21-2688-CBC4-4E4FDA449DF5}"/>
                    </a:ext>
                  </a:extLst>
                </p:cNvPr>
                <p:cNvPicPr/>
                <p:nvPr/>
              </p:nvPicPr>
              <p:blipFill>
                <a:blip r:embed="rId38"/>
                <a:stretch>
                  <a:fillRect/>
                </a:stretch>
              </p:blipFill>
              <p:spPr>
                <a:xfrm>
                  <a:off x="11735868" y="4407998"/>
                  <a:ext cx="1414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0" name="Ink 49">
                  <a:extLst>
                    <a:ext uri="{FF2B5EF4-FFF2-40B4-BE49-F238E27FC236}">
                      <a16:creationId xmlns:a16="http://schemas.microsoft.com/office/drawing/2014/main" id="{69AEF44A-250F-2015-D329-CF9BA6DB8A31}"/>
                    </a:ext>
                  </a:extLst>
                </p14:cNvPr>
                <p14:cNvContentPartPr/>
                <p14:nvPr/>
              </p14:nvContentPartPr>
              <p14:xfrm>
                <a:off x="11930268" y="4402238"/>
                <a:ext cx="103680" cy="128160"/>
              </p14:xfrm>
            </p:contentPart>
          </mc:Choice>
          <mc:Fallback xmlns="">
            <p:pic>
              <p:nvPicPr>
                <p:cNvPr id="50" name="Ink 49">
                  <a:extLst>
                    <a:ext uri="{FF2B5EF4-FFF2-40B4-BE49-F238E27FC236}">
                      <a16:creationId xmlns:a16="http://schemas.microsoft.com/office/drawing/2014/main" id="{69AEF44A-250F-2015-D329-CF9BA6DB8A31}"/>
                    </a:ext>
                  </a:extLst>
                </p:cNvPr>
                <p:cNvPicPr/>
                <p:nvPr/>
              </p:nvPicPr>
              <p:blipFill>
                <a:blip r:embed="rId40"/>
                <a:stretch>
                  <a:fillRect/>
                </a:stretch>
              </p:blipFill>
              <p:spPr>
                <a:xfrm>
                  <a:off x="11924148" y="4396118"/>
                  <a:ext cx="1159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7EA11221-C0A4-2598-9A7E-77D75358115E}"/>
                    </a:ext>
                  </a:extLst>
                </p14:cNvPr>
                <p14:cNvContentPartPr/>
                <p14:nvPr/>
              </p14:nvContentPartPr>
              <p14:xfrm>
                <a:off x="10866828" y="4760078"/>
                <a:ext cx="1164600" cy="36720"/>
              </p14:xfrm>
            </p:contentPart>
          </mc:Choice>
          <mc:Fallback xmlns="">
            <p:pic>
              <p:nvPicPr>
                <p:cNvPr id="52" name="Ink 51">
                  <a:extLst>
                    <a:ext uri="{FF2B5EF4-FFF2-40B4-BE49-F238E27FC236}">
                      <a16:creationId xmlns:a16="http://schemas.microsoft.com/office/drawing/2014/main" id="{7EA11221-C0A4-2598-9A7E-77D75358115E}"/>
                    </a:ext>
                  </a:extLst>
                </p:cNvPr>
                <p:cNvPicPr/>
                <p:nvPr/>
              </p:nvPicPr>
              <p:blipFill>
                <a:blip r:embed="rId42"/>
                <a:stretch>
                  <a:fillRect/>
                </a:stretch>
              </p:blipFill>
              <p:spPr>
                <a:xfrm>
                  <a:off x="10860708" y="4753958"/>
                  <a:ext cx="1176840" cy="4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9588BA44-5034-2C18-5353-5911954D7396}"/>
                  </a:ext>
                </a:extLst>
              </p14:cNvPr>
              <p14:cNvContentPartPr/>
              <p14:nvPr/>
            </p14:nvContentPartPr>
            <p14:xfrm>
              <a:off x="10832988" y="3132518"/>
              <a:ext cx="1143360" cy="578520"/>
            </p14:xfrm>
          </p:contentPart>
        </mc:Choice>
        <mc:Fallback xmlns="">
          <p:pic>
            <p:nvPicPr>
              <p:cNvPr id="54" name="Ink 53">
                <a:extLst>
                  <a:ext uri="{FF2B5EF4-FFF2-40B4-BE49-F238E27FC236}">
                    <a16:creationId xmlns:a16="http://schemas.microsoft.com/office/drawing/2014/main" id="{9588BA44-5034-2C18-5353-5911954D7396}"/>
                  </a:ext>
                </a:extLst>
              </p:cNvPr>
              <p:cNvPicPr/>
              <p:nvPr/>
            </p:nvPicPr>
            <p:blipFill>
              <a:blip r:embed="rId44"/>
              <a:stretch>
                <a:fillRect/>
              </a:stretch>
            </p:blipFill>
            <p:spPr>
              <a:xfrm>
                <a:off x="10826868" y="3126398"/>
                <a:ext cx="1155600" cy="590760"/>
              </a:xfrm>
              <a:prstGeom prst="rect">
                <a:avLst/>
              </a:prstGeom>
            </p:spPr>
          </p:pic>
        </mc:Fallback>
      </mc:AlternateContent>
      <p:grpSp>
        <p:nvGrpSpPr>
          <p:cNvPr id="58368" name="Group 58367">
            <a:extLst>
              <a:ext uri="{FF2B5EF4-FFF2-40B4-BE49-F238E27FC236}">
                <a16:creationId xmlns:a16="http://schemas.microsoft.com/office/drawing/2014/main" id="{661B8985-BA82-FEA1-4E2F-E173DD3504B5}"/>
              </a:ext>
            </a:extLst>
          </p:cNvPr>
          <p:cNvGrpSpPr/>
          <p:nvPr/>
        </p:nvGrpSpPr>
        <p:grpSpPr>
          <a:xfrm>
            <a:off x="10727148" y="3290558"/>
            <a:ext cx="1310040" cy="858600"/>
            <a:chOff x="10727148" y="3290558"/>
            <a:chExt cx="1310040" cy="858600"/>
          </a:xfrm>
        </p:grpSpPr>
        <mc:AlternateContent xmlns:mc="http://schemas.openxmlformats.org/markup-compatibility/2006" xmlns:p14="http://schemas.microsoft.com/office/powerpoint/2010/main">
          <mc:Choice Requires="p14">
            <p:contentPart p14:bwMode="auto" r:id="rId45">
              <p14:nvContentPartPr>
                <p14:cNvPr id="34" name="Ink 33">
                  <a:extLst>
                    <a:ext uri="{FF2B5EF4-FFF2-40B4-BE49-F238E27FC236}">
                      <a16:creationId xmlns:a16="http://schemas.microsoft.com/office/drawing/2014/main" id="{BC449D5C-073C-3A55-3D18-D8547B38BA1D}"/>
                    </a:ext>
                  </a:extLst>
                </p14:cNvPr>
                <p14:cNvContentPartPr/>
                <p14:nvPr/>
              </p14:nvContentPartPr>
              <p14:xfrm>
                <a:off x="10994268" y="3824438"/>
                <a:ext cx="136080" cy="230400"/>
              </p14:xfrm>
            </p:contentPart>
          </mc:Choice>
          <mc:Fallback xmlns="">
            <p:pic>
              <p:nvPicPr>
                <p:cNvPr id="34" name="Ink 33">
                  <a:extLst>
                    <a:ext uri="{FF2B5EF4-FFF2-40B4-BE49-F238E27FC236}">
                      <a16:creationId xmlns:a16="http://schemas.microsoft.com/office/drawing/2014/main" id="{BC449D5C-073C-3A55-3D18-D8547B38BA1D}"/>
                    </a:ext>
                  </a:extLst>
                </p:cNvPr>
                <p:cNvPicPr/>
                <p:nvPr/>
              </p:nvPicPr>
              <p:blipFill>
                <a:blip r:embed="rId46"/>
                <a:stretch>
                  <a:fillRect/>
                </a:stretch>
              </p:blipFill>
              <p:spPr>
                <a:xfrm>
                  <a:off x="10988148" y="3818318"/>
                  <a:ext cx="148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2AE0E80B-6D7A-4317-33BF-91EA280CFFE5}"/>
                    </a:ext>
                  </a:extLst>
                </p14:cNvPr>
                <p14:cNvContentPartPr/>
                <p14:nvPr/>
              </p14:nvContentPartPr>
              <p14:xfrm>
                <a:off x="11207028" y="3825518"/>
                <a:ext cx="145440" cy="157320"/>
              </p14:xfrm>
            </p:contentPart>
          </mc:Choice>
          <mc:Fallback xmlns="">
            <p:pic>
              <p:nvPicPr>
                <p:cNvPr id="35" name="Ink 34">
                  <a:extLst>
                    <a:ext uri="{FF2B5EF4-FFF2-40B4-BE49-F238E27FC236}">
                      <a16:creationId xmlns:a16="http://schemas.microsoft.com/office/drawing/2014/main" id="{2AE0E80B-6D7A-4317-33BF-91EA280CFFE5}"/>
                    </a:ext>
                  </a:extLst>
                </p:cNvPr>
                <p:cNvPicPr/>
                <p:nvPr/>
              </p:nvPicPr>
              <p:blipFill>
                <a:blip r:embed="rId48"/>
                <a:stretch>
                  <a:fillRect/>
                </a:stretch>
              </p:blipFill>
              <p:spPr>
                <a:xfrm>
                  <a:off x="11200908" y="3819398"/>
                  <a:ext cx="1576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86369611-17EB-6A25-67E8-6E2B5ECC6911}"/>
                    </a:ext>
                  </a:extLst>
                </p14:cNvPr>
                <p14:cNvContentPartPr/>
                <p14:nvPr/>
              </p14:nvContentPartPr>
              <p14:xfrm>
                <a:off x="11452188" y="3869078"/>
                <a:ext cx="41400" cy="360"/>
              </p14:xfrm>
            </p:contentPart>
          </mc:Choice>
          <mc:Fallback xmlns="">
            <p:pic>
              <p:nvPicPr>
                <p:cNvPr id="36" name="Ink 35">
                  <a:extLst>
                    <a:ext uri="{FF2B5EF4-FFF2-40B4-BE49-F238E27FC236}">
                      <a16:creationId xmlns:a16="http://schemas.microsoft.com/office/drawing/2014/main" id="{86369611-17EB-6A25-67E8-6E2B5ECC6911}"/>
                    </a:ext>
                  </a:extLst>
                </p:cNvPr>
                <p:cNvPicPr/>
                <p:nvPr/>
              </p:nvPicPr>
              <p:blipFill>
                <a:blip r:embed="rId50"/>
                <a:stretch>
                  <a:fillRect/>
                </a:stretch>
              </p:blipFill>
              <p:spPr>
                <a:xfrm>
                  <a:off x="11446068" y="3862958"/>
                  <a:ext cx="536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7" name="Ink 36">
                  <a:extLst>
                    <a:ext uri="{FF2B5EF4-FFF2-40B4-BE49-F238E27FC236}">
                      <a16:creationId xmlns:a16="http://schemas.microsoft.com/office/drawing/2014/main" id="{83AACBC0-C03F-2E09-7494-616BB43BCC07}"/>
                    </a:ext>
                  </a:extLst>
                </p14:cNvPr>
                <p14:cNvContentPartPr/>
                <p14:nvPr/>
              </p14:nvContentPartPr>
              <p14:xfrm>
                <a:off x="11474508" y="3891398"/>
                <a:ext cx="48240" cy="360"/>
              </p14:xfrm>
            </p:contentPart>
          </mc:Choice>
          <mc:Fallback xmlns="">
            <p:pic>
              <p:nvPicPr>
                <p:cNvPr id="37" name="Ink 36">
                  <a:extLst>
                    <a:ext uri="{FF2B5EF4-FFF2-40B4-BE49-F238E27FC236}">
                      <a16:creationId xmlns:a16="http://schemas.microsoft.com/office/drawing/2014/main" id="{83AACBC0-C03F-2E09-7494-616BB43BCC07}"/>
                    </a:ext>
                  </a:extLst>
                </p:cNvPr>
                <p:cNvPicPr/>
                <p:nvPr/>
              </p:nvPicPr>
              <p:blipFill>
                <a:blip r:embed="rId52"/>
                <a:stretch>
                  <a:fillRect/>
                </a:stretch>
              </p:blipFill>
              <p:spPr>
                <a:xfrm>
                  <a:off x="11468388" y="3885278"/>
                  <a:ext cx="604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Ink 37">
                  <a:extLst>
                    <a:ext uri="{FF2B5EF4-FFF2-40B4-BE49-F238E27FC236}">
                      <a16:creationId xmlns:a16="http://schemas.microsoft.com/office/drawing/2014/main" id="{939A8328-5E07-4B8D-5F91-86CB8226A560}"/>
                    </a:ext>
                  </a:extLst>
                </p14:cNvPr>
                <p14:cNvContentPartPr/>
                <p14:nvPr/>
              </p14:nvContentPartPr>
              <p14:xfrm>
                <a:off x="11652708" y="3822638"/>
                <a:ext cx="172080" cy="126360"/>
              </p14:xfrm>
            </p:contentPart>
          </mc:Choice>
          <mc:Fallback xmlns="">
            <p:pic>
              <p:nvPicPr>
                <p:cNvPr id="38" name="Ink 37">
                  <a:extLst>
                    <a:ext uri="{FF2B5EF4-FFF2-40B4-BE49-F238E27FC236}">
                      <a16:creationId xmlns:a16="http://schemas.microsoft.com/office/drawing/2014/main" id="{939A8328-5E07-4B8D-5F91-86CB8226A560}"/>
                    </a:ext>
                  </a:extLst>
                </p:cNvPr>
                <p:cNvPicPr/>
                <p:nvPr/>
              </p:nvPicPr>
              <p:blipFill>
                <a:blip r:embed="rId54"/>
                <a:stretch>
                  <a:fillRect/>
                </a:stretch>
              </p:blipFill>
              <p:spPr>
                <a:xfrm>
                  <a:off x="11646588" y="3816518"/>
                  <a:ext cx="1843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6" name="Ink 25">
                  <a:extLst>
                    <a:ext uri="{FF2B5EF4-FFF2-40B4-BE49-F238E27FC236}">
                      <a16:creationId xmlns:a16="http://schemas.microsoft.com/office/drawing/2014/main" id="{E6C96F1A-214F-B0CF-672F-5108C18B33EE}"/>
                    </a:ext>
                  </a:extLst>
                </p14:cNvPr>
                <p14:cNvContentPartPr/>
                <p14:nvPr/>
              </p14:nvContentPartPr>
              <p14:xfrm>
                <a:off x="10939188" y="3295598"/>
                <a:ext cx="137160" cy="209160"/>
              </p14:xfrm>
            </p:contentPart>
          </mc:Choice>
          <mc:Fallback xmlns="">
            <p:pic>
              <p:nvPicPr>
                <p:cNvPr id="26" name="Ink 25">
                  <a:extLst>
                    <a:ext uri="{FF2B5EF4-FFF2-40B4-BE49-F238E27FC236}">
                      <a16:creationId xmlns:a16="http://schemas.microsoft.com/office/drawing/2014/main" id="{E6C96F1A-214F-B0CF-672F-5108C18B33EE}"/>
                    </a:ext>
                  </a:extLst>
                </p:cNvPr>
                <p:cNvPicPr/>
                <p:nvPr/>
              </p:nvPicPr>
              <p:blipFill>
                <a:blip r:embed="rId56"/>
                <a:stretch>
                  <a:fillRect/>
                </a:stretch>
              </p:blipFill>
              <p:spPr>
                <a:xfrm>
                  <a:off x="10933068" y="3289478"/>
                  <a:ext cx="149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7" name="Ink 26">
                  <a:extLst>
                    <a:ext uri="{FF2B5EF4-FFF2-40B4-BE49-F238E27FC236}">
                      <a16:creationId xmlns:a16="http://schemas.microsoft.com/office/drawing/2014/main" id="{79B6A3CA-8663-A722-4547-1C1FDA5BFF2D}"/>
                    </a:ext>
                  </a:extLst>
                </p14:cNvPr>
                <p14:cNvContentPartPr/>
                <p14:nvPr/>
              </p14:nvContentPartPr>
              <p14:xfrm>
                <a:off x="10972308" y="3478838"/>
                <a:ext cx="360" cy="121680"/>
              </p14:xfrm>
            </p:contentPart>
          </mc:Choice>
          <mc:Fallback xmlns="">
            <p:pic>
              <p:nvPicPr>
                <p:cNvPr id="27" name="Ink 26">
                  <a:extLst>
                    <a:ext uri="{FF2B5EF4-FFF2-40B4-BE49-F238E27FC236}">
                      <a16:creationId xmlns:a16="http://schemas.microsoft.com/office/drawing/2014/main" id="{79B6A3CA-8663-A722-4547-1C1FDA5BFF2D}"/>
                    </a:ext>
                  </a:extLst>
                </p:cNvPr>
                <p:cNvPicPr/>
                <p:nvPr/>
              </p:nvPicPr>
              <p:blipFill>
                <a:blip r:embed="rId58"/>
                <a:stretch>
                  <a:fillRect/>
                </a:stretch>
              </p:blipFill>
              <p:spPr>
                <a:xfrm>
                  <a:off x="10966188" y="3472718"/>
                  <a:ext cx="126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8" name="Ink 27">
                  <a:extLst>
                    <a:ext uri="{FF2B5EF4-FFF2-40B4-BE49-F238E27FC236}">
                      <a16:creationId xmlns:a16="http://schemas.microsoft.com/office/drawing/2014/main" id="{2CB8D313-6A04-1934-E8AD-D7C90B71FCC9}"/>
                    </a:ext>
                  </a:extLst>
                </p14:cNvPr>
                <p14:cNvContentPartPr/>
                <p14:nvPr/>
              </p14:nvContentPartPr>
              <p14:xfrm>
                <a:off x="11150868" y="3358238"/>
                <a:ext cx="129960" cy="208080"/>
              </p14:xfrm>
            </p:contentPart>
          </mc:Choice>
          <mc:Fallback xmlns="">
            <p:pic>
              <p:nvPicPr>
                <p:cNvPr id="28" name="Ink 27">
                  <a:extLst>
                    <a:ext uri="{FF2B5EF4-FFF2-40B4-BE49-F238E27FC236}">
                      <a16:creationId xmlns:a16="http://schemas.microsoft.com/office/drawing/2014/main" id="{2CB8D313-6A04-1934-E8AD-D7C90B71FCC9}"/>
                    </a:ext>
                  </a:extLst>
                </p:cNvPr>
                <p:cNvPicPr/>
                <p:nvPr/>
              </p:nvPicPr>
              <p:blipFill>
                <a:blip r:embed="rId60"/>
                <a:stretch>
                  <a:fillRect/>
                </a:stretch>
              </p:blipFill>
              <p:spPr>
                <a:xfrm>
                  <a:off x="11144748" y="3352118"/>
                  <a:ext cx="1422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9" name="Ink 28">
                  <a:extLst>
                    <a:ext uri="{FF2B5EF4-FFF2-40B4-BE49-F238E27FC236}">
                      <a16:creationId xmlns:a16="http://schemas.microsoft.com/office/drawing/2014/main" id="{89A94B7F-3806-2326-E6CE-1747EFB911E8}"/>
                    </a:ext>
                  </a:extLst>
                </p14:cNvPr>
                <p14:cNvContentPartPr/>
                <p14:nvPr/>
              </p14:nvContentPartPr>
              <p14:xfrm>
                <a:off x="11362908" y="3425198"/>
                <a:ext cx="42840" cy="9360"/>
              </p14:xfrm>
            </p:contentPart>
          </mc:Choice>
          <mc:Fallback xmlns="">
            <p:pic>
              <p:nvPicPr>
                <p:cNvPr id="29" name="Ink 28">
                  <a:extLst>
                    <a:ext uri="{FF2B5EF4-FFF2-40B4-BE49-F238E27FC236}">
                      <a16:creationId xmlns:a16="http://schemas.microsoft.com/office/drawing/2014/main" id="{89A94B7F-3806-2326-E6CE-1747EFB911E8}"/>
                    </a:ext>
                  </a:extLst>
                </p:cNvPr>
                <p:cNvPicPr/>
                <p:nvPr/>
              </p:nvPicPr>
              <p:blipFill>
                <a:blip r:embed="rId62"/>
                <a:stretch>
                  <a:fillRect/>
                </a:stretch>
              </p:blipFill>
              <p:spPr>
                <a:xfrm>
                  <a:off x="11356788" y="3419078"/>
                  <a:ext cx="550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 name="Ink 29">
                  <a:extLst>
                    <a:ext uri="{FF2B5EF4-FFF2-40B4-BE49-F238E27FC236}">
                      <a16:creationId xmlns:a16="http://schemas.microsoft.com/office/drawing/2014/main" id="{6E2D53B2-2A9A-A5DD-4F95-A0D6B3F36D87}"/>
                    </a:ext>
                  </a:extLst>
                </p14:cNvPr>
                <p14:cNvContentPartPr/>
                <p14:nvPr/>
              </p14:nvContentPartPr>
              <p14:xfrm>
                <a:off x="11418348" y="3501158"/>
                <a:ext cx="20520" cy="360"/>
              </p14:xfrm>
            </p:contentPart>
          </mc:Choice>
          <mc:Fallback xmlns="">
            <p:pic>
              <p:nvPicPr>
                <p:cNvPr id="30" name="Ink 29">
                  <a:extLst>
                    <a:ext uri="{FF2B5EF4-FFF2-40B4-BE49-F238E27FC236}">
                      <a16:creationId xmlns:a16="http://schemas.microsoft.com/office/drawing/2014/main" id="{6E2D53B2-2A9A-A5DD-4F95-A0D6B3F36D87}"/>
                    </a:ext>
                  </a:extLst>
                </p:cNvPr>
                <p:cNvPicPr/>
                <p:nvPr/>
              </p:nvPicPr>
              <p:blipFill>
                <a:blip r:embed="rId64"/>
                <a:stretch>
                  <a:fillRect/>
                </a:stretch>
              </p:blipFill>
              <p:spPr>
                <a:xfrm>
                  <a:off x="11412228" y="3495038"/>
                  <a:ext cx="327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1" name="Ink 30">
                  <a:extLst>
                    <a:ext uri="{FF2B5EF4-FFF2-40B4-BE49-F238E27FC236}">
                      <a16:creationId xmlns:a16="http://schemas.microsoft.com/office/drawing/2014/main" id="{74BB4281-98EB-68F3-7679-868C5BD08502}"/>
                    </a:ext>
                  </a:extLst>
                </p14:cNvPr>
                <p14:cNvContentPartPr/>
                <p14:nvPr/>
              </p14:nvContentPartPr>
              <p14:xfrm>
                <a:off x="11574588" y="3290558"/>
                <a:ext cx="228960" cy="168120"/>
              </p14:xfrm>
            </p:contentPart>
          </mc:Choice>
          <mc:Fallback xmlns="">
            <p:pic>
              <p:nvPicPr>
                <p:cNvPr id="31" name="Ink 30">
                  <a:extLst>
                    <a:ext uri="{FF2B5EF4-FFF2-40B4-BE49-F238E27FC236}">
                      <a16:creationId xmlns:a16="http://schemas.microsoft.com/office/drawing/2014/main" id="{74BB4281-98EB-68F3-7679-868C5BD08502}"/>
                    </a:ext>
                  </a:extLst>
                </p:cNvPr>
                <p:cNvPicPr/>
                <p:nvPr/>
              </p:nvPicPr>
              <p:blipFill>
                <a:blip r:embed="rId66"/>
                <a:stretch>
                  <a:fillRect/>
                </a:stretch>
              </p:blipFill>
              <p:spPr>
                <a:xfrm>
                  <a:off x="11568468" y="3284438"/>
                  <a:ext cx="2412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2" name="Ink 31">
                  <a:extLst>
                    <a:ext uri="{FF2B5EF4-FFF2-40B4-BE49-F238E27FC236}">
                      <a16:creationId xmlns:a16="http://schemas.microsoft.com/office/drawing/2014/main" id="{4E3DEBBA-DB59-8151-517D-7EAA75FE24FD}"/>
                    </a:ext>
                  </a:extLst>
                </p14:cNvPr>
                <p14:cNvContentPartPr/>
                <p14:nvPr/>
              </p14:nvContentPartPr>
              <p14:xfrm>
                <a:off x="10727148" y="3614918"/>
                <a:ext cx="1310040" cy="87480"/>
              </p14:xfrm>
            </p:contentPart>
          </mc:Choice>
          <mc:Fallback xmlns="">
            <p:pic>
              <p:nvPicPr>
                <p:cNvPr id="32" name="Ink 31">
                  <a:extLst>
                    <a:ext uri="{FF2B5EF4-FFF2-40B4-BE49-F238E27FC236}">
                      <a16:creationId xmlns:a16="http://schemas.microsoft.com/office/drawing/2014/main" id="{4E3DEBBA-DB59-8151-517D-7EAA75FE24FD}"/>
                    </a:ext>
                  </a:extLst>
                </p:cNvPr>
                <p:cNvPicPr/>
                <p:nvPr/>
              </p:nvPicPr>
              <p:blipFill>
                <a:blip r:embed="rId68"/>
                <a:stretch>
                  <a:fillRect/>
                </a:stretch>
              </p:blipFill>
              <p:spPr>
                <a:xfrm>
                  <a:off x="10721028" y="3608798"/>
                  <a:ext cx="132228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3" name="Ink 62">
                  <a:extLst>
                    <a:ext uri="{FF2B5EF4-FFF2-40B4-BE49-F238E27FC236}">
                      <a16:creationId xmlns:a16="http://schemas.microsoft.com/office/drawing/2014/main" id="{D5A6BDFB-44BF-A349-9B5E-95DB10975110}"/>
                    </a:ext>
                  </a:extLst>
                </p14:cNvPr>
                <p14:cNvContentPartPr/>
                <p14:nvPr/>
              </p14:nvContentPartPr>
              <p14:xfrm>
                <a:off x="11018748" y="3654158"/>
                <a:ext cx="912600" cy="495000"/>
              </p14:xfrm>
            </p:contentPart>
          </mc:Choice>
          <mc:Fallback xmlns="">
            <p:pic>
              <p:nvPicPr>
                <p:cNvPr id="63" name="Ink 62">
                  <a:extLst>
                    <a:ext uri="{FF2B5EF4-FFF2-40B4-BE49-F238E27FC236}">
                      <a16:creationId xmlns:a16="http://schemas.microsoft.com/office/drawing/2014/main" id="{D5A6BDFB-44BF-A349-9B5E-95DB10975110}"/>
                    </a:ext>
                  </a:extLst>
                </p:cNvPr>
                <p:cNvPicPr/>
                <p:nvPr/>
              </p:nvPicPr>
              <p:blipFill>
                <a:blip r:embed="rId70"/>
                <a:stretch>
                  <a:fillRect/>
                </a:stretch>
              </p:blipFill>
              <p:spPr>
                <a:xfrm>
                  <a:off x="11012628" y="3648038"/>
                  <a:ext cx="924840" cy="507240"/>
                </a:xfrm>
                <a:prstGeom prst="rect">
                  <a:avLst/>
                </a:prstGeom>
              </p:spPr>
            </p:pic>
          </mc:Fallback>
        </mc:AlternateContent>
      </p:grpSp>
      <p:grpSp>
        <p:nvGrpSpPr>
          <p:cNvPr id="58396" name="Group 58395">
            <a:extLst>
              <a:ext uri="{FF2B5EF4-FFF2-40B4-BE49-F238E27FC236}">
                <a16:creationId xmlns:a16="http://schemas.microsoft.com/office/drawing/2014/main" id="{1503DBE4-5C9B-4E35-C780-8205A5CB2D75}"/>
              </a:ext>
            </a:extLst>
          </p:cNvPr>
          <p:cNvGrpSpPr/>
          <p:nvPr/>
        </p:nvGrpSpPr>
        <p:grpSpPr>
          <a:xfrm>
            <a:off x="924348" y="6287918"/>
            <a:ext cx="8012160" cy="1636920"/>
            <a:chOff x="924348" y="6287918"/>
            <a:chExt cx="8012160" cy="1636920"/>
          </a:xfrm>
        </p:grpSpPr>
        <mc:AlternateContent xmlns:mc="http://schemas.openxmlformats.org/markup-compatibility/2006" xmlns:p14="http://schemas.microsoft.com/office/powerpoint/2010/main">
          <mc:Choice Requires="p14">
            <p:contentPart p14:bwMode="auto" r:id="rId71">
              <p14:nvContentPartPr>
                <p14:cNvPr id="4" name="Ink 3">
                  <a:extLst>
                    <a:ext uri="{FF2B5EF4-FFF2-40B4-BE49-F238E27FC236}">
                      <a16:creationId xmlns:a16="http://schemas.microsoft.com/office/drawing/2014/main" id="{EBCE78D3-8B94-5D15-6CDC-84CB51057B4A}"/>
                    </a:ext>
                  </a:extLst>
                </p14:cNvPr>
                <p14:cNvContentPartPr/>
                <p14:nvPr/>
              </p14:nvContentPartPr>
              <p14:xfrm>
                <a:off x="924348" y="6322478"/>
                <a:ext cx="7681320" cy="1115280"/>
              </p14:xfrm>
            </p:contentPart>
          </mc:Choice>
          <mc:Fallback xmlns="">
            <p:pic>
              <p:nvPicPr>
                <p:cNvPr id="4" name="Ink 3">
                  <a:extLst>
                    <a:ext uri="{FF2B5EF4-FFF2-40B4-BE49-F238E27FC236}">
                      <a16:creationId xmlns:a16="http://schemas.microsoft.com/office/drawing/2014/main" id="{EBCE78D3-8B94-5D15-6CDC-84CB51057B4A}"/>
                    </a:ext>
                  </a:extLst>
                </p:cNvPr>
                <p:cNvPicPr/>
                <p:nvPr/>
              </p:nvPicPr>
              <p:blipFill>
                <a:blip r:embed="rId72"/>
                <a:stretch>
                  <a:fillRect/>
                </a:stretch>
              </p:blipFill>
              <p:spPr>
                <a:xfrm>
                  <a:off x="918228" y="6316358"/>
                  <a:ext cx="7693560" cy="1127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 name="Ink 4">
                  <a:extLst>
                    <a:ext uri="{FF2B5EF4-FFF2-40B4-BE49-F238E27FC236}">
                      <a16:creationId xmlns:a16="http://schemas.microsoft.com/office/drawing/2014/main" id="{43485B00-4ED2-BFD3-4724-84627959A39D}"/>
                    </a:ext>
                  </a:extLst>
                </p14:cNvPr>
                <p14:cNvContentPartPr/>
                <p14:nvPr/>
              </p14:nvContentPartPr>
              <p14:xfrm>
                <a:off x="1070148" y="6287918"/>
                <a:ext cx="7866360" cy="119160"/>
              </p14:xfrm>
            </p:contentPart>
          </mc:Choice>
          <mc:Fallback xmlns="">
            <p:pic>
              <p:nvPicPr>
                <p:cNvPr id="5" name="Ink 4">
                  <a:extLst>
                    <a:ext uri="{FF2B5EF4-FFF2-40B4-BE49-F238E27FC236}">
                      <a16:creationId xmlns:a16="http://schemas.microsoft.com/office/drawing/2014/main" id="{43485B00-4ED2-BFD3-4724-84627959A39D}"/>
                    </a:ext>
                  </a:extLst>
                </p:cNvPr>
                <p:cNvPicPr/>
                <p:nvPr/>
              </p:nvPicPr>
              <p:blipFill>
                <a:blip r:embed="rId74"/>
                <a:stretch>
                  <a:fillRect/>
                </a:stretch>
              </p:blipFill>
              <p:spPr>
                <a:xfrm>
                  <a:off x="1064028" y="6281798"/>
                  <a:ext cx="78786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8" name="Ink 17">
                  <a:extLst>
                    <a:ext uri="{FF2B5EF4-FFF2-40B4-BE49-F238E27FC236}">
                      <a16:creationId xmlns:a16="http://schemas.microsoft.com/office/drawing/2014/main" id="{2419B434-4C53-AC92-B609-12118DE56FF9}"/>
                    </a:ext>
                  </a:extLst>
                </p14:cNvPr>
                <p14:cNvContentPartPr/>
                <p14:nvPr/>
              </p14:nvContentPartPr>
              <p14:xfrm>
                <a:off x="1226028" y="6735038"/>
                <a:ext cx="127080" cy="315000"/>
              </p14:xfrm>
            </p:contentPart>
          </mc:Choice>
          <mc:Fallback xmlns="">
            <p:pic>
              <p:nvPicPr>
                <p:cNvPr id="18" name="Ink 17">
                  <a:extLst>
                    <a:ext uri="{FF2B5EF4-FFF2-40B4-BE49-F238E27FC236}">
                      <a16:creationId xmlns:a16="http://schemas.microsoft.com/office/drawing/2014/main" id="{2419B434-4C53-AC92-B609-12118DE56FF9}"/>
                    </a:ext>
                  </a:extLst>
                </p:cNvPr>
                <p:cNvPicPr/>
                <p:nvPr/>
              </p:nvPicPr>
              <p:blipFill>
                <a:blip r:embed="rId76"/>
                <a:stretch>
                  <a:fillRect/>
                </a:stretch>
              </p:blipFill>
              <p:spPr>
                <a:xfrm>
                  <a:off x="1219908" y="6728918"/>
                  <a:ext cx="13932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9" name="Ink 18">
                  <a:extLst>
                    <a:ext uri="{FF2B5EF4-FFF2-40B4-BE49-F238E27FC236}">
                      <a16:creationId xmlns:a16="http://schemas.microsoft.com/office/drawing/2014/main" id="{628F5239-1A2B-0D0F-642B-F9F551178A1C}"/>
                    </a:ext>
                  </a:extLst>
                </p14:cNvPr>
                <p14:cNvContentPartPr/>
                <p14:nvPr/>
              </p14:nvContentPartPr>
              <p14:xfrm>
                <a:off x="1426548" y="6779318"/>
                <a:ext cx="11880" cy="275760"/>
              </p14:xfrm>
            </p:contentPart>
          </mc:Choice>
          <mc:Fallback xmlns="">
            <p:pic>
              <p:nvPicPr>
                <p:cNvPr id="19" name="Ink 18">
                  <a:extLst>
                    <a:ext uri="{FF2B5EF4-FFF2-40B4-BE49-F238E27FC236}">
                      <a16:creationId xmlns:a16="http://schemas.microsoft.com/office/drawing/2014/main" id="{628F5239-1A2B-0D0F-642B-F9F551178A1C}"/>
                    </a:ext>
                  </a:extLst>
                </p:cNvPr>
                <p:cNvPicPr/>
                <p:nvPr/>
              </p:nvPicPr>
              <p:blipFill>
                <a:blip r:embed="rId78"/>
                <a:stretch>
                  <a:fillRect/>
                </a:stretch>
              </p:blipFill>
              <p:spPr>
                <a:xfrm>
                  <a:off x="1420428" y="6773198"/>
                  <a:ext cx="24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0" name="Ink 19">
                  <a:extLst>
                    <a:ext uri="{FF2B5EF4-FFF2-40B4-BE49-F238E27FC236}">
                      <a16:creationId xmlns:a16="http://schemas.microsoft.com/office/drawing/2014/main" id="{E6582C6E-376D-8426-4384-6F6F2B1EFDE5}"/>
                    </a:ext>
                  </a:extLst>
                </p14:cNvPr>
                <p14:cNvContentPartPr/>
                <p14:nvPr/>
              </p14:nvContentPartPr>
              <p14:xfrm>
                <a:off x="1571988" y="6489518"/>
                <a:ext cx="131760" cy="858600"/>
              </p14:xfrm>
            </p:contentPart>
          </mc:Choice>
          <mc:Fallback xmlns="">
            <p:pic>
              <p:nvPicPr>
                <p:cNvPr id="20" name="Ink 19">
                  <a:extLst>
                    <a:ext uri="{FF2B5EF4-FFF2-40B4-BE49-F238E27FC236}">
                      <a16:creationId xmlns:a16="http://schemas.microsoft.com/office/drawing/2014/main" id="{E6582C6E-376D-8426-4384-6F6F2B1EFDE5}"/>
                    </a:ext>
                  </a:extLst>
                </p:cNvPr>
                <p:cNvPicPr/>
                <p:nvPr/>
              </p:nvPicPr>
              <p:blipFill>
                <a:blip r:embed="rId80"/>
                <a:stretch>
                  <a:fillRect/>
                </a:stretch>
              </p:blipFill>
              <p:spPr>
                <a:xfrm>
                  <a:off x="1565868" y="6483398"/>
                  <a:ext cx="1440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2" name="Ink 21">
                  <a:extLst>
                    <a:ext uri="{FF2B5EF4-FFF2-40B4-BE49-F238E27FC236}">
                      <a16:creationId xmlns:a16="http://schemas.microsoft.com/office/drawing/2014/main" id="{0A166C09-3D15-50A8-97A3-615943B06C41}"/>
                    </a:ext>
                  </a:extLst>
                </p14:cNvPr>
                <p14:cNvContentPartPr/>
                <p14:nvPr/>
              </p14:nvContentPartPr>
              <p14:xfrm>
                <a:off x="1683588" y="7571318"/>
                <a:ext cx="31680" cy="277920"/>
              </p14:xfrm>
            </p:contentPart>
          </mc:Choice>
          <mc:Fallback xmlns="">
            <p:pic>
              <p:nvPicPr>
                <p:cNvPr id="22" name="Ink 21">
                  <a:extLst>
                    <a:ext uri="{FF2B5EF4-FFF2-40B4-BE49-F238E27FC236}">
                      <a16:creationId xmlns:a16="http://schemas.microsoft.com/office/drawing/2014/main" id="{0A166C09-3D15-50A8-97A3-615943B06C41}"/>
                    </a:ext>
                  </a:extLst>
                </p:cNvPr>
                <p:cNvPicPr/>
                <p:nvPr/>
              </p:nvPicPr>
              <p:blipFill>
                <a:blip r:embed="rId82"/>
                <a:stretch>
                  <a:fillRect/>
                </a:stretch>
              </p:blipFill>
              <p:spPr>
                <a:xfrm>
                  <a:off x="1677468" y="7565198"/>
                  <a:ext cx="439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3" name="Ink 22">
                  <a:extLst>
                    <a:ext uri="{FF2B5EF4-FFF2-40B4-BE49-F238E27FC236}">
                      <a16:creationId xmlns:a16="http://schemas.microsoft.com/office/drawing/2014/main" id="{AC39569D-F519-A333-FFA6-89B9A09298AF}"/>
                    </a:ext>
                  </a:extLst>
                </p14:cNvPr>
                <p14:cNvContentPartPr/>
                <p14:nvPr/>
              </p14:nvContentPartPr>
              <p14:xfrm>
                <a:off x="1488108" y="7593278"/>
                <a:ext cx="308160" cy="91440"/>
              </p14:xfrm>
            </p:contentPart>
          </mc:Choice>
          <mc:Fallback xmlns="">
            <p:pic>
              <p:nvPicPr>
                <p:cNvPr id="23" name="Ink 22">
                  <a:extLst>
                    <a:ext uri="{FF2B5EF4-FFF2-40B4-BE49-F238E27FC236}">
                      <a16:creationId xmlns:a16="http://schemas.microsoft.com/office/drawing/2014/main" id="{AC39569D-F519-A333-FFA6-89B9A09298AF}"/>
                    </a:ext>
                  </a:extLst>
                </p:cNvPr>
                <p:cNvPicPr/>
                <p:nvPr/>
              </p:nvPicPr>
              <p:blipFill>
                <a:blip r:embed="rId84"/>
                <a:stretch>
                  <a:fillRect/>
                </a:stretch>
              </p:blipFill>
              <p:spPr>
                <a:xfrm>
                  <a:off x="1481988" y="7587158"/>
                  <a:ext cx="3204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B13ACA99-34F2-EE52-D1A9-AC263074F9C5}"/>
                    </a:ext>
                  </a:extLst>
                </p14:cNvPr>
                <p14:cNvContentPartPr/>
                <p14:nvPr/>
              </p14:nvContentPartPr>
              <p14:xfrm>
                <a:off x="2118108" y="6866438"/>
                <a:ext cx="114480" cy="441720"/>
              </p14:xfrm>
            </p:contentPart>
          </mc:Choice>
          <mc:Fallback xmlns="">
            <p:pic>
              <p:nvPicPr>
                <p:cNvPr id="56" name="Ink 55">
                  <a:extLst>
                    <a:ext uri="{FF2B5EF4-FFF2-40B4-BE49-F238E27FC236}">
                      <a16:creationId xmlns:a16="http://schemas.microsoft.com/office/drawing/2014/main" id="{B13ACA99-34F2-EE52-D1A9-AC263074F9C5}"/>
                    </a:ext>
                  </a:extLst>
                </p:cNvPr>
                <p:cNvPicPr/>
                <p:nvPr/>
              </p:nvPicPr>
              <p:blipFill>
                <a:blip r:embed="rId86"/>
                <a:stretch>
                  <a:fillRect/>
                </a:stretch>
              </p:blipFill>
              <p:spPr>
                <a:xfrm>
                  <a:off x="2111988" y="6860318"/>
                  <a:ext cx="12672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7" name="Ink 56">
                  <a:extLst>
                    <a:ext uri="{FF2B5EF4-FFF2-40B4-BE49-F238E27FC236}">
                      <a16:creationId xmlns:a16="http://schemas.microsoft.com/office/drawing/2014/main" id="{0EC6249C-536B-3311-017A-A2A69676672B}"/>
                    </a:ext>
                  </a:extLst>
                </p14:cNvPr>
                <p14:cNvContentPartPr/>
                <p14:nvPr/>
              </p14:nvContentPartPr>
              <p14:xfrm>
                <a:off x="2408268" y="6835838"/>
                <a:ext cx="95760" cy="199440"/>
              </p14:xfrm>
            </p:contentPart>
          </mc:Choice>
          <mc:Fallback xmlns="">
            <p:pic>
              <p:nvPicPr>
                <p:cNvPr id="57" name="Ink 56">
                  <a:extLst>
                    <a:ext uri="{FF2B5EF4-FFF2-40B4-BE49-F238E27FC236}">
                      <a16:creationId xmlns:a16="http://schemas.microsoft.com/office/drawing/2014/main" id="{0EC6249C-536B-3311-017A-A2A69676672B}"/>
                    </a:ext>
                  </a:extLst>
                </p:cNvPr>
                <p:cNvPicPr/>
                <p:nvPr/>
              </p:nvPicPr>
              <p:blipFill>
                <a:blip r:embed="rId88"/>
                <a:stretch>
                  <a:fillRect/>
                </a:stretch>
              </p:blipFill>
              <p:spPr>
                <a:xfrm>
                  <a:off x="2402148" y="6829718"/>
                  <a:ext cx="1080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8" name="Ink 57">
                  <a:extLst>
                    <a:ext uri="{FF2B5EF4-FFF2-40B4-BE49-F238E27FC236}">
                      <a16:creationId xmlns:a16="http://schemas.microsoft.com/office/drawing/2014/main" id="{58D9D061-4E58-991E-21F6-F43215296271}"/>
                    </a:ext>
                  </a:extLst>
                </p14:cNvPr>
                <p14:cNvContentPartPr/>
                <p14:nvPr/>
              </p14:nvContentPartPr>
              <p14:xfrm>
                <a:off x="2642628" y="6511118"/>
                <a:ext cx="91800" cy="869400"/>
              </p14:xfrm>
            </p:contentPart>
          </mc:Choice>
          <mc:Fallback xmlns="">
            <p:pic>
              <p:nvPicPr>
                <p:cNvPr id="58" name="Ink 57">
                  <a:extLst>
                    <a:ext uri="{FF2B5EF4-FFF2-40B4-BE49-F238E27FC236}">
                      <a16:creationId xmlns:a16="http://schemas.microsoft.com/office/drawing/2014/main" id="{58D9D061-4E58-991E-21F6-F43215296271}"/>
                    </a:ext>
                  </a:extLst>
                </p:cNvPr>
                <p:cNvPicPr/>
                <p:nvPr/>
              </p:nvPicPr>
              <p:blipFill>
                <a:blip r:embed="rId90"/>
                <a:stretch>
                  <a:fillRect/>
                </a:stretch>
              </p:blipFill>
              <p:spPr>
                <a:xfrm>
                  <a:off x="2636508" y="6504998"/>
                  <a:ext cx="104040" cy="8816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9" name="Ink 58">
                  <a:extLst>
                    <a:ext uri="{FF2B5EF4-FFF2-40B4-BE49-F238E27FC236}">
                      <a16:creationId xmlns:a16="http://schemas.microsoft.com/office/drawing/2014/main" id="{32F5923A-433B-30F9-39BB-81D05E4D73EF}"/>
                    </a:ext>
                  </a:extLst>
                </p14:cNvPr>
                <p14:cNvContentPartPr/>
                <p14:nvPr/>
              </p14:nvContentPartPr>
              <p14:xfrm>
                <a:off x="2497548" y="6950318"/>
                <a:ext cx="140760" cy="145440"/>
              </p14:xfrm>
            </p:contentPart>
          </mc:Choice>
          <mc:Fallback xmlns="">
            <p:pic>
              <p:nvPicPr>
                <p:cNvPr id="59" name="Ink 58">
                  <a:extLst>
                    <a:ext uri="{FF2B5EF4-FFF2-40B4-BE49-F238E27FC236}">
                      <a16:creationId xmlns:a16="http://schemas.microsoft.com/office/drawing/2014/main" id="{32F5923A-433B-30F9-39BB-81D05E4D73EF}"/>
                    </a:ext>
                  </a:extLst>
                </p:cNvPr>
                <p:cNvPicPr/>
                <p:nvPr/>
              </p:nvPicPr>
              <p:blipFill>
                <a:blip r:embed="rId92"/>
                <a:stretch>
                  <a:fillRect/>
                </a:stretch>
              </p:blipFill>
              <p:spPr>
                <a:xfrm>
                  <a:off x="2491428" y="6944198"/>
                  <a:ext cx="1530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0" name="Ink 59">
                  <a:extLst>
                    <a:ext uri="{FF2B5EF4-FFF2-40B4-BE49-F238E27FC236}">
                      <a16:creationId xmlns:a16="http://schemas.microsoft.com/office/drawing/2014/main" id="{810596F9-A6E7-E8F2-A87F-CAB16E70C66F}"/>
                    </a:ext>
                  </a:extLst>
                </p14:cNvPr>
                <p14:cNvContentPartPr/>
                <p14:nvPr/>
              </p14:nvContentPartPr>
              <p14:xfrm>
                <a:off x="2553348" y="7521278"/>
                <a:ext cx="104760" cy="372600"/>
              </p14:xfrm>
            </p:contentPart>
          </mc:Choice>
          <mc:Fallback xmlns="">
            <p:pic>
              <p:nvPicPr>
                <p:cNvPr id="60" name="Ink 59">
                  <a:extLst>
                    <a:ext uri="{FF2B5EF4-FFF2-40B4-BE49-F238E27FC236}">
                      <a16:creationId xmlns:a16="http://schemas.microsoft.com/office/drawing/2014/main" id="{810596F9-A6E7-E8F2-A87F-CAB16E70C66F}"/>
                    </a:ext>
                  </a:extLst>
                </p:cNvPr>
                <p:cNvPicPr/>
                <p:nvPr/>
              </p:nvPicPr>
              <p:blipFill>
                <a:blip r:embed="rId94"/>
                <a:stretch>
                  <a:fillRect/>
                </a:stretch>
              </p:blipFill>
              <p:spPr>
                <a:xfrm>
                  <a:off x="2547228" y="7515158"/>
                  <a:ext cx="1170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1" name="Ink 60">
                  <a:extLst>
                    <a:ext uri="{FF2B5EF4-FFF2-40B4-BE49-F238E27FC236}">
                      <a16:creationId xmlns:a16="http://schemas.microsoft.com/office/drawing/2014/main" id="{6E89EB09-BF3B-455B-7BB3-BD87E3EF1D57}"/>
                    </a:ext>
                  </a:extLst>
                </p14:cNvPr>
                <p14:cNvContentPartPr/>
                <p14:nvPr/>
              </p14:nvContentPartPr>
              <p14:xfrm>
                <a:off x="2564148" y="7760678"/>
                <a:ext cx="200160" cy="11880"/>
              </p14:xfrm>
            </p:contentPart>
          </mc:Choice>
          <mc:Fallback xmlns="">
            <p:pic>
              <p:nvPicPr>
                <p:cNvPr id="61" name="Ink 60">
                  <a:extLst>
                    <a:ext uri="{FF2B5EF4-FFF2-40B4-BE49-F238E27FC236}">
                      <a16:creationId xmlns:a16="http://schemas.microsoft.com/office/drawing/2014/main" id="{6E89EB09-BF3B-455B-7BB3-BD87E3EF1D57}"/>
                    </a:ext>
                  </a:extLst>
                </p:cNvPr>
                <p:cNvPicPr/>
                <p:nvPr/>
              </p:nvPicPr>
              <p:blipFill>
                <a:blip r:embed="rId96"/>
                <a:stretch>
                  <a:fillRect/>
                </a:stretch>
              </p:blipFill>
              <p:spPr>
                <a:xfrm>
                  <a:off x="2558028" y="7754558"/>
                  <a:ext cx="2124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8369" name="Ink 58368">
                  <a:extLst>
                    <a:ext uri="{FF2B5EF4-FFF2-40B4-BE49-F238E27FC236}">
                      <a16:creationId xmlns:a16="http://schemas.microsoft.com/office/drawing/2014/main" id="{994462DD-2FD1-5072-828A-C336B333FB80}"/>
                    </a:ext>
                  </a:extLst>
                </p14:cNvPr>
                <p14:cNvContentPartPr/>
                <p14:nvPr/>
              </p14:nvContentPartPr>
              <p14:xfrm>
                <a:off x="3075348" y="6731078"/>
                <a:ext cx="185760" cy="399600"/>
              </p14:xfrm>
            </p:contentPart>
          </mc:Choice>
          <mc:Fallback xmlns="">
            <p:pic>
              <p:nvPicPr>
                <p:cNvPr id="58369" name="Ink 58368">
                  <a:extLst>
                    <a:ext uri="{FF2B5EF4-FFF2-40B4-BE49-F238E27FC236}">
                      <a16:creationId xmlns:a16="http://schemas.microsoft.com/office/drawing/2014/main" id="{994462DD-2FD1-5072-828A-C336B333FB80}"/>
                    </a:ext>
                  </a:extLst>
                </p:cNvPr>
                <p:cNvPicPr/>
                <p:nvPr/>
              </p:nvPicPr>
              <p:blipFill>
                <a:blip r:embed="rId98"/>
                <a:stretch>
                  <a:fillRect/>
                </a:stretch>
              </p:blipFill>
              <p:spPr>
                <a:xfrm>
                  <a:off x="3069228" y="6724958"/>
                  <a:ext cx="19800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8391" name="Ink 58390">
                  <a:extLst>
                    <a:ext uri="{FF2B5EF4-FFF2-40B4-BE49-F238E27FC236}">
                      <a16:creationId xmlns:a16="http://schemas.microsoft.com/office/drawing/2014/main" id="{A648C5E8-8683-9B91-95D3-808423973337}"/>
                    </a:ext>
                  </a:extLst>
                </p14:cNvPr>
                <p14:cNvContentPartPr/>
                <p14:nvPr/>
              </p14:nvContentPartPr>
              <p14:xfrm>
                <a:off x="3333828" y="6868238"/>
                <a:ext cx="249480" cy="182160"/>
              </p14:xfrm>
            </p:contentPart>
          </mc:Choice>
          <mc:Fallback xmlns="">
            <p:pic>
              <p:nvPicPr>
                <p:cNvPr id="58391" name="Ink 58390">
                  <a:extLst>
                    <a:ext uri="{FF2B5EF4-FFF2-40B4-BE49-F238E27FC236}">
                      <a16:creationId xmlns:a16="http://schemas.microsoft.com/office/drawing/2014/main" id="{A648C5E8-8683-9B91-95D3-808423973337}"/>
                    </a:ext>
                  </a:extLst>
                </p:cNvPr>
                <p:cNvPicPr/>
                <p:nvPr/>
              </p:nvPicPr>
              <p:blipFill>
                <a:blip r:embed="rId100"/>
                <a:stretch>
                  <a:fillRect/>
                </a:stretch>
              </p:blipFill>
              <p:spPr>
                <a:xfrm>
                  <a:off x="3327708" y="6862118"/>
                  <a:ext cx="2617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8392" name="Ink 58391">
                  <a:extLst>
                    <a:ext uri="{FF2B5EF4-FFF2-40B4-BE49-F238E27FC236}">
                      <a16:creationId xmlns:a16="http://schemas.microsoft.com/office/drawing/2014/main" id="{FC736E2E-A23E-F442-FF38-3D8B0F4D085C}"/>
                    </a:ext>
                  </a:extLst>
                </p14:cNvPr>
                <p14:cNvContentPartPr/>
                <p14:nvPr/>
              </p14:nvContentPartPr>
              <p14:xfrm>
                <a:off x="3668628" y="6389078"/>
                <a:ext cx="351720" cy="1157040"/>
              </p14:xfrm>
            </p:contentPart>
          </mc:Choice>
          <mc:Fallback xmlns="">
            <p:pic>
              <p:nvPicPr>
                <p:cNvPr id="58392" name="Ink 58391">
                  <a:extLst>
                    <a:ext uri="{FF2B5EF4-FFF2-40B4-BE49-F238E27FC236}">
                      <a16:creationId xmlns:a16="http://schemas.microsoft.com/office/drawing/2014/main" id="{FC736E2E-A23E-F442-FF38-3D8B0F4D085C}"/>
                    </a:ext>
                  </a:extLst>
                </p:cNvPr>
                <p:cNvPicPr/>
                <p:nvPr/>
              </p:nvPicPr>
              <p:blipFill>
                <a:blip r:embed="rId102"/>
                <a:stretch>
                  <a:fillRect/>
                </a:stretch>
              </p:blipFill>
              <p:spPr>
                <a:xfrm>
                  <a:off x="3662508" y="6382958"/>
                  <a:ext cx="363960" cy="11692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8394" name="Ink 58393">
                  <a:extLst>
                    <a:ext uri="{FF2B5EF4-FFF2-40B4-BE49-F238E27FC236}">
                      <a16:creationId xmlns:a16="http://schemas.microsoft.com/office/drawing/2014/main" id="{76EEB3BF-2FC2-3E3B-36E5-BA960602B98C}"/>
                    </a:ext>
                  </a:extLst>
                </p14:cNvPr>
                <p14:cNvContentPartPr/>
                <p14:nvPr/>
              </p14:nvContentPartPr>
              <p14:xfrm>
                <a:off x="3768708" y="7682918"/>
                <a:ext cx="23040" cy="241920"/>
              </p14:xfrm>
            </p:contentPart>
          </mc:Choice>
          <mc:Fallback xmlns="">
            <p:pic>
              <p:nvPicPr>
                <p:cNvPr id="58394" name="Ink 58393">
                  <a:extLst>
                    <a:ext uri="{FF2B5EF4-FFF2-40B4-BE49-F238E27FC236}">
                      <a16:creationId xmlns:a16="http://schemas.microsoft.com/office/drawing/2014/main" id="{76EEB3BF-2FC2-3E3B-36E5-BA960602B98C}"/>
                    </a:ext>
                  </a:extLst>
                </p:cNvPr>
                <p:cNvPicPr/>
                <p:nvPr/>
              </p:nvPicPr>
              <p:blipFill>
                <a:blip r:embed="rId104"/>
                <a:stretch>
                  <a:fillRect/>
                </a:stretch>
              </p:blipFill>
              <p:spPr>
                <a:xfrm>
                  <a:off x="3762588" y="7676798"/>
                  <a:ext cx="35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8395" name="Ink 58394">
                  <a:extLst>
                    <a:ext uri="{FF2B5EF4-FFF2-40B4-BE49-F238E27FC236}">
                      <a16:creationId xmlns:a16="http://schemas.microsoft.com/office/drawing/2014/main" id="{EC618099-925C-BBE4-E632-8C9CB265851C}"/>
                    </a:ext>
                  </a:extLst>
                </p14:cNvPr>
                <p14:cNvContentPartPr/>
                <p14:nvPr/>
              </p14:nvContentPartPr>
              <p14:xfrm>
                <a:off x="3946188" y="7726838"/>
                <a:ext cx="192600" cy="150480"/>
              </p14:xfrm>
            </p:contentPart>
          </mc:Choice>
          <mc:Fallback xmlns="">
            <p:pic>
              <p:nvPicPr>
                <p:cNvPr id="58395" name="Ink 58394">
                  <a:extLst>
                    <a:ext uri="{FF2B5EF4-FFF2-40B4-BE49-F238E27FC236}">
                      <a16:creationId xmlns:a16="http://schemas.microsoft.com/office/drawing/2014/main" id="{EC618099-925C-BBE4-E632-8C9CB265851C}"/>
                    </a:ext>
                  </a:extLst>
                </p:cNvPr>
                <p:cNvPicPr/>
                <p:nvPr/>
              </p:nvPicPr>
              <p:blipFill>
                <a:blip r:embed="rId106"/>
                <a:stretch>
                  <a:fillRect/>
                </a:stretch>
              </p:blipFill>
              <p:spPr>
                <a:xfrm>
                  <a:off x="3940068" y="7720718"/>
                  <a:ext cx="204840" cy="162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7">
            <p14:nvContentPartPr>
              <p14:cNvPr id="58398" name="Ink 58397">
                <a:extLst>
                  <a:ext uri="{FF2B5EF4-FFF2-40B4-BE49-F238E27FC236}">
                    <a16:creationId xmlns:a16="http://schemas.microsoft.com/office/drawing/2014/main" id="{C7C20E7A-192B-71A2-6F73-EB7742B7369B}"/>
                  </a:ext>
                </a:extLst>
              </p14:cNvPr>
              <p14:cNvContentPartPr/>
              <p14:nvPr/>
            </p14:nvContentPartPr>
            <p14:xfrm>
              <a:off x="5274228" y="6846638"/>
              <a:ext cx="88200" cy="22680"/>
            </p14:xfrm>
          </p:contentPart>
        </mc:Choice>
        <mc:Fallback xmlns="">
          <p:pic>
            <p:nvPicPr>
              <p:cNvPr id="58398" name="Ink 58397">
                <a:extLst>
                  <a:ext uri="{FF2B5EF4-FFF2-40B4-BE49-F238E27FC236}">
                    <a16:creationId xmlns:a16="http://schemas.microsoft.com/office/drawing/2014/main" id="{C7C20E7A-192B-71A2-6F73-EB7742B7369B}"/>
                  </a:ext>
                </a:extLst>
              </p:cNvPr>
              <p:cNvPicPr/>
              <p:nvPr/>
            </p:nvPicPr>
            <p:blipFill>
              <a:blip r:embed="rId108"/>
              <a:stretch>
                <a:fillRect/>
              </a:stretch>
            </p:blipFill>
            <p:spPr>
              <a:xfrm>
                <a:off x="5268108" y="6840518"/>
                <a:ext cx="1004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8399" name="Ink 58398">
                <a:extLst>
                  <a:ext uri="{FF2B5EF4-FFF2-40B4-BE49-F238E27FC236}">
                    <a16:creationId xmlns:a16="http://schemas.microsoft.com/office/drawing/2014/main" id="{B160B16D-50CD-B13A-986A-FB08878D0411}"/>
                  </a:ext>
                </a:extLst>
              </p14:cNvPr>
              <p14:cNvContentPartPr/>
              <p14:nvPr/>
            </p14:nvContentPartPr>
            <p14:xfrm>
              <a:off x="6032388" y="6762038"/>
              <a:ext cx="263880" cy="17640"/>
            </p14:xfrm>
          </p:contentPart>
        </mc:Choice>
        <mc:Fallback xmlns="">
          <p:pic>
            <p:nvPicPr>
              <p:cNvPr id="58399" name="Ink 58398">
                <a:extLst>
                  <a:ext uri="{FF2B5EF4-FFF2-40B4-BE49-F238E27FC236}">
                    <a16:creationId xmlns:a16="http://schemas.microsoft.com/office/drawing/2014/main" id="{B160B16D-50CD-B13A-986A-FB08878D0411}"/>
                  </a:ext>
                </a:extLst>
              </p:cNvPr>
              <p:cNvPicPr/>
              <p:nvPr/>
            </p:nvPicPr>
            <p:blipFill>
              <a:blip r:embed="rId110"/>
              <a:stretch>
                <a:fillRect/>
              </a:stretch>
            </p:blipFill>
            <p:spPr>
              <a:xfrm>
                <a:off x="6026268" y="6755918"/>
                <a:ext cx="2761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8400" name="Ink 58399">
                <a:extLst>
                  <a:ext uri="{FF2B5EF4-FFF2-40B4-BE49-F238E27FC236}">
                    <a16:creationId xmlns:a16="http://schemas.microsoft.com/office/drawing/2014/main" id="{FFA476AB-7E75-BA7C-B537-5D37817F97A8}"/>
                  </a:ext>
                </a:extLst>
              </p14:cNvPr>
              <p14:cNvContentPartPr/>
              <p14:nvPr/>
            </p14:nvContentPartPr>
            <p14:xfrm>
              <a:off x="6779748" y="6735038"/>
              <a:ext cx="238320" cy="11880"/>
            </p14:xfrm>
          </p:contentPart>
        </mc:Choice>
        <mc:Fallback xmlns="">
          <p:pic>
            <p:nvPicPr>
              <p:cNvPr id="58400" name="Ink 58399">
                <a:extLst>
                  <a:ext uri="{FF2B5EF4-FFF2-40B4-BE49-F238E27FC236}">
                    <a16:creationId xmlns:a16="http://schemas.microsoft.com/office/drawing/2014/main" id="{FFA476AB-7E75-BA7C-B537-5D37817F97A8}"/>
                  </a:ext>
                </a:extLst>
              </p:cNvPr>
              <p:cNvPicPr/>
              <p:nvPr/>
            </p:nvPicPr>
            <p:blipFill>
              <a:blip r:embed="rId112"/>
              <a:stretch>
                <a:fillRect/>
              </a:stretch>
            </p:blipFill>
            <p:spPr>
              <a:xfrm>
                <a:off x="6773628" y="6728918"/>
                <a:ext cx="250560" cy="24120"/>
              </a:xfrm>
              <a:prstGeom prst="rect">
                <a:avLst/>
              </a:prstGeom>
            </p:spPr>
          </p:pic>
        </mc:Fallback>
      </mc:AlternateContent>
      <p:grpSp>
        <p:nvGrpSpPr>
          <p:cNvPr id="58402" name="Group 58401">
            <a:extLst>
              <a:ext uri="{FF2B5EF4-FFF2-40B4-BE49-F238E27FC236}">
                <a16:creationId xmlns:a16="http://schemas.microsoft.com/office/drawing/2014/main" id="{109EFDD1-F457-7B1D-31EA-CBECACFBA71D}"/>
              </a:ext>
            </a:extLst>
          </p:cNvPr>
          <p:cNvGrpSpPr/>
          <p:nvPr/>
        </p:nvGrpSpPr>
        <p:grpSpPr>
          <a:xfrm>
            <a:off x="4326348" y="6924398"/>
            <a:ext cx="324360" cy="35640"/>
            <a:chOff x="4326348" y="6924398"/>
            <a:chExt cx="324360" cy="35640"/>
          </a:xfrm>
        </p:grpSpPr>
        <mc:AlternateContent xmlns:mc="http://schemas.openxmlformats.org/markup-compatibility/2006" xmlns:p14="http://schemas.microsoft.com/office/powerpoint/2010/main">
          <mc:Choice Requires="p14">
            <p:contentPart p14:bwMode="auto" r:id="rId113">
              <p14:nvContentPartPr>
                <p14:cNvPr id="58397" name="Ink 58396">
                  <a:extLst>
                    <a:ext uri="{FF2B5EF4-FFF2-40B4-BE49-F238E27FC236}">
                      <a16:creationId xmlns:a16="http://schemas.microsoft.com/office/drawing/2014/main" id="{7617461A-40BF-BB6A-3D6A-1C85A2BDEFA2}"/>
                    </a:ext>
                  </a:extLst>
                </p14:cNvPr>
                <p14:cNvContentPartPr/>
                <p14:nvPr/>
              </p14:nvContentPartPr>
              <p14:xfrm>
                <a:off x="4444428" y="6935918"/>
                <a:ext cx="5040" cy="360"/>
              </p14:xfrm>
            </p:contentPart>
          </mc:Choice>
          <mc:Fallback xmlns="">
            <p:pic>
              <p:nvPicPr>
                <p:cNvPr id="58397" name="Ink 58396">
                  <a:extLst>
                    <a:ext uri="{FF2B5EF4-FFF2-40B4-BE49-F238E27FC236}">
                      <a16:creationId xmlns:a16="http://schemas.microsoft.com/office/drawing/2014/main" id="{7617461A-40BF-BB6A-3D6A-1C85A2BDEFA2}"/>
                    </a:ext>
                  </a:extLst>
                </p:cNvPr>
                <p:cNvPicPr/>
                <p:nvPr/>
              </p:nvPicPr>
              <p:blipFill>
                <a:blip r:embed="rId114"/>
                <a:stretch>
                  <a:fillRect/>
                </a:stretch>
              </p:blipFill>
              <p:spPr>
                <a:xfrm>
                  <a:off x="4438308" y="6929798"/>
                  <a:ext cx="17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8401" name="Ink 58400">
                  <a:extLst>
                    <a:ext uri="{FF2B5EF4-FFF2-40B4-BE49-F238E27FC236}">
                      <a16:creationId xmlns:a16="http://schemas.microsoft.com/office/drawing/2014/main" id="{8CD71C1A-2A52-A8C1-6464-6E1DB264B29E}"/>
                    </a:ext>
                  </a:extLst>
                </p14:cNvPr>
                <p14:cNvContentPartPr/>
                <p14:nvPr/>
              </p14:nvContentPartPr>
              <p14:xfrm>
                <a:off x="4326348" y="6924398"/>
                <a:ext cx="324360" cy="35640"/>
              </p14:xfrm>
            </p:contentPart>
          </mc:Choice>
          <mc:Fallback xmlns="">
            <p:pic>
              <p:nvPicPr>
                <p:cNvPr id="58401" name="Ink 58400">
                  <a:extLst>
                    <a:ext uri="{FF2B5EF4-FFF2-40B4-BE49-F238E27FC236}">
                      <a16:creationId xmlns:a16="http://schemas.microsoft.com/office/drawing/2014/main" id="{8CD71C1A-2A52-A8C1-6464-6E1DB264B29E}"/>
                    </a:ext>
                  </a:extLst>
                </p:cNvPr>
                <p:cNvPicPr/>
                <p:nvPr/>
              </p:nvPicPr>
              <p:blipFill>
                <a:blip r:embed="rId116"/>
                <a:stretch>
                  <a:fillRect/>
                </a:stretch>
              </p:blipFill>
              <p:spPr>
                <a:xfrm>
                  <a:off x="4320228" y="6918278"/>
                  <a:ext cx="336600" cy="47880"/>
                </a:xfrm>
                <a:prstGeom prst="rect">
                  <a:avLst/>
                </a:prstGeom>
              </p:spPr>
            </p:pic>
          </mc:Fallback>
        </mc:AlternateContent>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2AAC-0A64-4720-9AE8-6D2ADFBB91E8}"/>
              </a:ext>
            </a:extLst>
          </p:cNvPr>
          <p:cNvSpPr>
            <a:spLocks noGrp="1"/>
          </p:cNvSpPr>
          <p:nvPr>
            <p:ph type="title"/>
          </p:nvPr>
        </p:nvSpPr>
        <p:spPr/>
        <p:txBody>
          <a:bodyPr/>
          <a:lstStyle/>
          <a:p>
            <a:r>
              <a:rPr lang="en-US" dirty="0"/>
              <a:t>Example of RR with Time Quantum =2ms</a:t>
            </a:r>
          </a:p>
        </p:txBody>
      </p:sp>
      <p:graphicFrame>
        <p:nvGraphicFramePr>
          <p:cNvPr id="12" name="Table 12">
            <a:extLst>
              <a:ext uri="{FF2B5EF4-FFF2-40B4-BE49-F238E27FC236}">
                <a16:creationId xmlns:a16="http://schemas.microsoft.com/office/drawing/2014/main" id="{540B21CD-E17B-4CB1-ADF6-71CB4BB9B5C4}"/>
              </a:ext>
            </a:extLst>
          </p:cNvPr>
          <p:cNvGraphicFramePr>
            <a:graphicFrameLocks noGrp="1"/>
          </p:cNvGraphicFramePr>
          <p:nvPr>
            <p:ph idx="1"/>
            <p:extLst>
              <p:ext uri="{D42A27DB-BD31-4B8C-83A1-F6EECF244321}">
                <p14:modId xmlns:p14="http://schemas.microsoft.com/office/powerpoint/2010/main" val="3088531921"/>
              </p:ext>
            </p:extLst>
          </p:nvPr>
        </p:nvGraphicFramePr>
        <p:xfrm>
          <a:off x="373097" y="1138238"/>
          <a:ext cx="5171670" cy="2674434"/>
        </p:xfrm>
        <a:graphic>
          <a:graphicData uri="http://schemas.openxmlformats.org/drawingml/2006/table">
            <a:tbl>
              <a:tblPr firstRow="1" bandRow="1">
                <a:tableStyleId>{8A107856-5554-42FB-B03E-39F5DBC370BA}</a:tableStyleId>
              </a:tblPr>
              <a:tblGrid>
                <a:gridCol w="1723890">
                  <a:extLst>
                    <a:ext uri="{9D8B030D-6E8A-4147-A177-3AD203B41FA5}">
                      <a16:colId xmlns:a16="http://schemas.microsoft.com/office/drawing/2014/main" val="2171087913"/>
                    </a:ext>
                  </a:extLst>
                </a:gridCol>
                <a:gridCol w="1723890">
                  <a:extLst>
                    <a:ext uri="{9D8B030D-6E8A-4147-A177-3AD203B41FA5}">
                      <a16:colId xmlns:a16="http://schemas.microsoft.com/office/drawing/2014/main" val="2765805964"/>
                    </a:ext>
                  </a:extLst>
                </a:gridCol>
                <a:gridCol w="1723890">
                  <a:extLst>
                    <a:ext uri="{9D8B030D-6E8A-4147-A177-3AD203B41FA5}">
                      <a16:colId xmlns:a16="http://schemas.microsoft.com/office/drawing/2014/main" val="2305609944"/>
                    </a:ext>
                  </a:extLst>
                </a:gridCol>
              </a:tblGrid>
              <a:tr h="445739">
                <a:tc>
                  <a:txBody>
                    <a:bodyPr/>
                    <a:lstStyle/>
                    <a:p>
                      <a:pPr algn="ctr"/>
                      <a:r>
                        <a:rPr lang="en-US" sz="2000" dirty="0"/>
                        <a:t>Process ID</a:t>
                      </a:r>
                    </a:p>
                  </a:txBody>
                  <a:tcPr/>
                </a:tc>
                <a:tc>
                  <a:txBody>
                    <a:bodyPr/>
                    <a:lstStyle/>
                    <a:p>
                      <a:pPr algn="ctr"/>
                      <a:r>
                        <a:rPr lang="en-US" sz="2000" dirty="0"/>
                        <a:t>Arrival Time</a:t>
                      </a:r>
                    </a:p>
                  </a:txBody>
                  <a:tcPr/>
                </a:tc>
                <a:tc>
                  <a:txBody>
                    <a:bodyPr/>
                    <a:lstStyle/>
                    <a:p>
                      <a:pPr algn="ctr"/>
                      <a:r>
                        <a:rPr lang="en-US" sz="2000" dirty="0"/>
                        <a:t>Burst time</a:t>
                      </a:r>
                    </a:p>
                  </a:txBody>
                  <a:tcPr/>
                </a:tc>
                <a:extLst>
                  <a:ext uri="{0D108BD9-81ED-4DB2-BD59-A6C34878D82A}">
                    <a16:rowId xmlns:a16="http://schemas.microsoft.com/office/drawing/2014/main" val="3006034986"/>
                  </a:ext>
                </a:extLst>
              </a:tr>
              <a:tr h="445739">
                <a:tc>
                  <a:txBody>
                    <a:bodyPr/>
                    <a:lstStyle/>
                    <a:p>
                      <a:pPr algn="ctr"/>
                      <a:r>
                        <a:rPr lang="en-US" sz="2000" dirty="0"/>
                        <a:t>P1</a:t>
                      </a:r>
                    </a:p>
                  </a:txBody>
                  <a:tcPr/>
                </a:tc>
                <a:tc>
                  <a:txBody>
                    <a:bodyPr/>
                    <a:lstStyle/>
                    <a:p>
                      <a:pPr algn="ctr"/>
                      <a:r>
                        <a:rPr lang="en-US" sz="2000" dirty="0"/>
                        <a:t>0</a:t>
                      </a:r>
                    </a:p>
                  </a:txBody>
                  <a:tcPr/>
                </a:tc>
                <a:tc>
                  <a:txBody>
                    <a:bodyPr/>
                    <a:lstStyle/>
                    <a:p>
                      <a:pPr algn="ctr"/>
                      <a:r>
                        <a:rPr lang="en-US" sz="2000" dirty="0"/>
                        <a:t>5</a:t>
                      </a:r>
                    </a:p>
                  </a:txBody>
                  <a:tcPr/>
                </a:tc>
                <a:extLst>
                  <a:ext uri="{0D108BD9-81ED-4DB2-BD59-A6C34878D82A}">
                    <a16:rowId xmlns:a16="http://schemas.microsoft.com/office/drawing/2014/main" val="1614378342"/>
                  </a:ext>
                </a:extLst>
              </a:tr>
              <a:tr h="445739">
                <a:tc>
                  <a:txBody>
                    <a:bodyPr/>
                    <a:lstStyle/>
                    <a:p>
                      <a:pPr algn="ctr"/>
                      <a:r>
                        <a:rPr lang="en-US" sz="2000" dirty="0"/>
                        <a:t>P2</a:t>
                      </a:r>
                    </a:p>
                  </a:txBody>
                  <a:tcPr/>
                </a:tc>
                <a:tc>
                  <a:txBody>
                    <a:bodyPr/>
                    <a:lstStyle/>
                    <a:p>
                      <a:pPr algn="ctr"/>
                      <a:r>
                        <a:rPr lang="en-US" sz="2000" dirty="0"/>
                        <a:t>1</a:t>
                      </a:r>
                    </a:p>
                  </a:txBody>
                  <a:tcPr/>
                </a:tc>
                <a:tc>
                  <a:txBody>
                    <a:bodyPr/>
                    <a:lstStyle/>
                    <a:p>
                      <a:pPr algn="ctr"/>
                      <a:r>
                        <a:rPr lang="en-US" sz="2000" dirty="0"/>
                        <a:t>3</a:t>
                      </a:r>
                    </a:p>
                  </a:txBody>
                  <a:tcPr/>
                </a:tc>
                <a:extLst>
                  <a:ext uri="{0D108BD9-81ED-4DB2-BD59-A6C34878D82A}">
                    <a16:rowId xmlns:a16="http://schemas.microsoft.com/office/drawing/2014/main" val="2354923150"/>
                  </a:ext>
                </a:extLst>
              </a:tr>
              <a:tr h="445739">
                <a:tc>
                  <a:txBody>
                    <a:bodyPr/>
                    <a:lstStyle/>
                    <a:p>
                      <a:pPr algn="ctr"/>
                      <a:r>
                        <a:rPr lang="en-US" sz="2000" dirty="0"/>
                        <a:t>P3</a:t>
                      </a:r>
                    </a:p>
                  </a:txBody>
                  <a:tcPr/>
                </a:tc>
                <a:tc>
                  <a:txBody>
                    <a:bodyPr/>
                    <a:lstStyle/>
                    <a:p>
                      <a:pPr algn="ctr"/>
                      <a:r>
                        <a:rPr lang="en-US" sz="2000" dirty="0"/>
                        <a:t>2</a:t>
                      </a:r>
                    </a:p>
                  </a:txBody>
                  <a:tcPr/>
                </a:tc>
                <a:tc>
                  <a:txBody>
                    <a:bodyPr/>
                    <a:lstStyle/>
                    <a:p>
                      <a:pPr algn="ctr"/>
                      <a:r>
                        <a:rPr lang="en-US" sz="2000" dirty="0"/>
                        <a:t>1</a:t>
                      </a:r>
                    </a:p>
                  </a:txBody>
                  <a:tcPr/>
                </a:tc>
                <a:extLst>
                  <a:ext uri="{0D108BD9-81ED-4DB2-BD59-A6C34878D82A}">
                    <a16:rowId xmlns:a16="http://schemas.microsoft.com/office/drawing/2014/main" val="841783613"/>
                  </a:ext>
                </a:extLst>
              </a:tr>
              <a:tr h="445739">
                <a:tc>
                  <a:txBody>
                    <a:bodyPr/>
                    <a:lstStyle/>
                    <a:p>
                      <a:pPr algn="ctr"/>
                      <a:r>
                        <a:rPr lang="en-US" sz="2000" dirty="0"/>
                        <a:t>P4</a:t>
                      </a:r>
                    </a:p>
                  </a:txBody>
                  <a:tcPr/>
                </a:tc>
                <a:tc>
                  <a:txBody>
                    <a:bodyPr/>
                    <a:lstStyle/>
                    <a:p>
                      <a:pPr algn="ctr"/>
                      <a:r>
                        <a:rPr lang="en-US" sz="2000" dirty="0"/>
                        <a:t>3</a:t>
                      </a:r>
                    </a:p>
                  </a:txBody>
                  <a:tcPr/>
                </a:tc>
                <a:tc>
                  <a:txBody>
                    <a:bodyPr/>
                    <a:lstStyle/>
                    <a:p>
                      <a:pPr algn="ctr"/>
                      <a:r>
                        <a:rPr lang="en-US" sz="2000" dirty="0"/>
                        <a:t>2</a:t>
                      </a:r>
                    </a:p>
                  </a:txBody>
                  <a:tcPr/>
                </a:tc>
                <a:extLst>
                  <a:ext uri="{0D108BD9-81ED-4DB2-BD59-A6C34878D82A}">
                    <a16:rowId xmlns:a16="http://schemas.microsoft.com/office/drawing/2014/main" val="3562376831"/>
                  </a:ext>
                </a:extLst>
              </a:tr>
              <a:tr h="445739">
                <a:tc>
                  <a:txBody>
                    <a:bodyPr/>
                    <a:lstStyle/>
                    <a:p>
                      <a:pPr algn="ctr"/>
                      <a:r>
                        <a:rPr lang="en-US" sz="2000" dirty="0"/>
                        <a:t>P5</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767659107"/>
                  </a:ext>
                </a:extLst>
              </a:tr>
            </a:tbl>
          </a:graphicData>
        </a:graphic>
      </p:graphicFrame>
    </p:spTree>
    <p:extLst>
      <p:ext uri="{BB962C8B-B14F-4D97-AF65-F5344CB8AC3E}">
        <p14:creationId xmlns:p14="http://schemas.microsoft.com/office/powerpoint/2010/main" val="41260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EFC4-3796-4EDE-8BD6-959174E64B04}"/>
              </a:ext>
            </a:extLst>
          </p:cNvPr>
          <p:cNvSpPr>
            <a:spLocks noGrp="1"/>
          </p:cNvSpPr>
          <p:nvPr>
            <p:ph type="title"/>
          </p:nvPr>
        </p:nvSpPr>
        <p:spPr/>
        <p:txBody>
          <a:bodyPr/>
          <a:lstStyle/>
          <a:p>
            <a:r>
              <a:rPr lang="en-US" sz="4000" dirty="0"/>
              <a:t>RR Homework with time quantum=7ms</a:t>
            </a:r>
          </a:p>
        </p:txBody>
      </p:sp>
      <p:sp>
        <p:nvSpPr>
          <p:cNvPr id="3" name="Content Placeholder 2">
            <a:extLst>
              <a:ext uri="{FF2B5EF4-FFF2-40B4-BE49-F238E27FC236}">
                <a16:creationId xmlns:a16="http://schemas.microsoft.com/office/drawing/2014/main" id="{59E7C50B-4DB7-41BB-92B4-873B21412E2E}"/>
              </a:ext>
            </a:extLst>
          </p:cNvPr>
          <p:cNvSpPr>
            <a:spLocks noGrp="1"/>
          </p:cNvSpPr>
          <p:nvPr>
            <p:ph idx="1"/>
          </p:nvPr>
        </p:nvSpPr>
        <p:spPr/>
        <p:txBody>
          <a:bodyPr/>
          <a:lstStyle/>
          <a:p>
            <a:pPr marL="488950" marR="0" lvl="0" indent="-488950" algn="l" defTabSz="914400" rtl="0" eaLnBrk="0" fontAlgn="base" latinLnBrk="0" hangingPunct="0">
              <a:lnSpc>
                <a:spcPct val="100000"/>
              </a:lnSpc>
              <a:spcBef>
                <a:spcPct val="35000"/>
              </a:spcBef>
              <a:spcAft>
                <a:spcPct val="0"/>
              </a:spcAft>
              <a:buClr>
                <a:srgbClr val="993300"/>
              </a:buClr>
              <a:buSzPct val="90000"/>
              <a:buFont typeface="Monotype Sorts" charset="2"/>
              <a:buChar char="n"/>
              <a:tabLst/>
              <a:defRPr/>
            </a:pPr>
            <a:r>
              <a:rPr kumimoji="1" lang="en-US" sz="2800" b="0" i="0" u="none" strike="noStrike" kern="0" cap="none" spc="0" normalizeH="0" baseline="0" noProof="0" dirty="0">
                <a:ln>
                  <a:noFill/>
                </a:ln>
                <a:solidFill>
                  <a:srgbClr val="000000"/>
                </a:solidFill>
                <a:effectLst/>
                <a:uLnTx/>
                <a:uFillTx/>
                <a:latin typeface="Helvetica"/>
                <a:ea typeface="ＭＳ Ｐゴシック" charset="-128"/>
              </a:rPr>
              <a:t>Consider the set of processes with arrival time (in milli second) and CPU burst time shown bellow. Calculate average waiting time, average turn around time, throughput</a:t>
            </a:r>
            <a:r>
              <a:rPr lang="en-US" sz="2800" dirty="0">
                <a:solidFill>
                  <a:srgbClr val="000000"/>
                </a:solidFill>
                <a:latin typeface="Helvetica"/>
              </a:rPr>
              <a:t> and number of context switch.</a:t>
            </a:r>
            <a:endParaRPr kumimoji="1" lang="en-US" sz="2800" b="0" i="0" u="none" strike="noStrike" kern="0" cap="none" spc="0" normalizeH="0" baseline="0" noProof="0" dirty="0">
              <a:ln>
                <a:noFill/>
              </a:ln>
              <a:solidFill>
                <a:srgbClr val="000000"/>
              </a:solidFill>
              <a:effectLst/>
              <a:uLnTx/>
              <a:uFillTx/>
              <a:latin typeface="Helvetica"/>
              <a:ea typeface="ＭＳ Ｐゴシック" charset="-128"/>
            </a:endParaRPr>
          </a:p>
          <a:p>
            <a:endParaRPr lang="en-US" dirty="0"/>
          </a:p>
        </p:txBody>
      </p:sp>
      <p:graphicFrame>
        <p:nvGraphicFramePr>
          <p:cNvPr id="4" name="Table 12">
            <a:extLst>
              <a:ext uri="{FF2B5EF4-FFF2-40B4-BE49-F238E27FC236}">
                <a16:creationId xmlns:a16="http://schemas.microsoft.com/office/drawing/2014/main" id="{208442DA-5BAE-4E56-803C-E7FEB11C86F7}"/>
              </a:ext>
            </a:extLst>
          </p:cNvPr>
          <p:cNvGraphicFramePr>
            <a:graphicFrameLocks/>
          </p:cNvGraphicFramePr>
          <p:nvPr>
            <p:extLst>
              <p:ext uri="{D42A27DB-BD31-4B8C-83A1-F6EECF244321}">
                <p14:modId xmlns:p14="http://schemas.microsoft.com/office/powerpoint/2010/main" val="969094417"/>
              </p:ext>
            </p:extLst>
          </p:nvPr>
        </p:nvGraphicFramePr>
        <p:xfrm>
          <a:off x="3738867" y="4075992"/>
          <a:ext cx="5171670" cy="2674434"/>
        </p:xfrm>
        <a:graphic>
          <a:graphicData uri="http://schemas.openxmlformats.org/drawingml/2006/table">
            <a:tbl>
              <a:tblPr firstRow="1" bandRow="1">
                <a:tableStyleId>{8A107856-5554-42FB-B03E-39F5DBC370BA}</a:tableStyleId>
              </a:tblPr>
              <a:tblGrid>
                <a:gridCol w="1723890">
                  <a:extLst>
                    <a:ext uri="{9D8B030D-6E8A-4147-A177-3AD203B41FA5}">
                      <a16:colId xmlns:a16="http://schemas.microsoft.com/office/drawing/2014/main" val="2171087913"/>
                    </a:ext>
                  </a:extLst>
                </a:gridCol>
                <a:gridCol w="1723890">
                  <a:extLst>
                    <a:ext uri="{9D8B030D-6E8A-4147-A177-3AD203B41FA5}">
                      <a16:colId xmlns:a16="http://schemas.microsoft.com/office/drawing/2014/main" val="2765805964"/>
                    </a:ext>
                  </a:extLst>
                </a:gridCol>
                <a:gridCol w="1723890">
                  <a:extLst>
                    <a:ext uri="{9D8B030D-6E8A-4147-A177-3AD203B41FA5}">
                      <a16:colId xmlns:a16="http://schemas.microsoft.com/office/drawing/2014/main" val="2305609944"/>
                    </a:ext>
                  </a:extLst>
                </a:gridCol>
              </a:tblGrid>
              <a:tr h="445739">
                <a:tc>
                  <a:txBody>
                    <a:bodyPr/>
                    <a:lstStyle/>
                    <a:p>
                      <a:pPr algn="ctr"/>
                      <a:r>
                        <a:rPr lang="en-US" sz="2000" dirty="0"/>
                        <a:t>Process ID</a:t>
                      </a:r>
                    </a:p>
                  </a:txBody>
                  <a:tcPr/>
                </a:tc>
                <a:tc>
                  <a:txBody>
                    <a:bodyPr/>
                    <a:lstStyle/>
                    <a:p>
                      <a:pPr algn="ctr"/>
                      <a:r>
                        <a:rPr lang="en-US" sz="2000" dirty="0"/>
                        <a:t>Arrival Time</a:t>
                      </a:r>
                    </a:p>
                  </a:txBody>
                  <a:tcPr/>
                </a:tc>
                <a:tc>
                  <a:txBody>
                    <a:bodyPr/>
                    <a:lstStyle/>
                    <a:p>
                      <a:pPr algn="ctr"/>
                      <a:r>
                        <a:rPr lang="en-US" sz="2000" dirty="0"/>
                        <a:t>Burst time</a:t>
                      </a:r>
                    </a:p>
                  </a:txBody>
                  <a:tcPr/>
                </a:tc>
                <a:extLst>
                  <a:ext uri="{0D108BD9-81ED-4DB2-BD59-A6C34878D82A}">
                    <a16:rowId xmlns:a16="http://schemas.microsoft.com/office/drawing/2014/main" val="3006034986"/>
                  </a:ext>
                </a:extLst>
              </a:tr>
              <a:tr h="445739">
                <a:tc>
                  <a:txBody>
                    <a:bodyPr/>
                    <a:lstStyle/>
                    <a:p>
                      <a:pPr algn="ctr"/>
                      <a:r>
                        <a:rPr lang="en-US" sz="2000" dirty="0"/>
                        <a:t>P1</a:t>
                      </a:r>
                    </a:p>
                  </a:txBody>
                  <a:tcPr/>
                </a:tc>
                <a:tc>
                  <a:txBody>
                    <a:bodyPr/>
                    <a:lstStyle/>
                    <a:p>
                      <a:pPr algn="ctr"/>
                      <a:r>
                        <a:rPr lang="en-US" sz="2000" dirty="0"/>
                        <a:t>12</a:t>
                      </a:r>
                    </a:p>
                  </a:txBody>
                  <a:tcPr/>
                </a:tc>
                <a:tc>
                  <a:txBody>
                    <a:bodyPr/>
                    <a:lstStyle/>
                    <a:p>
                      <a:pPr algn="ctr"/>
                      <a:r>
                        <a:rPr lang="en-US" sz="2000" dirty="0"/>
                        <a:t>20</a:t>
                      </a:r>
                    </a:p>
                  </a:txBody>
                  <a:tcPr/>
                </a:tc>
                <a:extLst>
                  <a:ext uri="{0D108BD9-81ED-4DB2-BD59-A6C34878D82A}">
                    <a16:rowId xmlns:a16="http://schemas.microsoft.com/office/drawing/2014/main" val="1614378342"/>
                  </a:ext>
                </a:extLst>
              </a:tr>
              <a:tr h="445739">
                <a:tc>
                  <a:txBody>
                    <a:bodyPr/>
                    <a:lstStyle/>
                    <a:p>
                      <a:pPr algn="ctr"/>
                      <a:r>
                        <a:rPr lang="en-US" sz="2000" dirty="0"/>
                        <a:t>P2</a:t>
                      </a:r>
                    </a:p>
                  </a:txBody>
                  <a:tcPr/>
                </a:tc>
                <a:tc>
                  <a:txBody>
                    <a:bodyPr/>
                    <a:lstStyle/>
                    <a:p>
                      <a:pPr algn="ctr"/>
                      <a:r>
                        <a:rPr lang="en-US" sz="2000" dirty="0"/>
                        <a:t>9</a:t>
                      </a:r>
                    </a:p>
                  </a:txBody>
                  <a:tcPr/>
                </a:tc>
                <a:tc>
                  <a:txBody>
                    <a:bodyPr/>
                    <a:lstStyle/>
                    <a:p>
                      <a:pPr algn="ctr"/>
                      <a:r>
                        <a:rPr lang="en-US" sz="2000" dirty="0"/>
                        <a:t>17</a:t>
                      </a:r>
                    </a:p>
                  </a:txBody>
                  <a:tcPr/>
                </a:tc>
                <a:extLst>
                  <a:ext uri="{0D108BD9-81ED-4DB2-BD59-A6C34878D82A}">
                    <a16:rowId xmlns:a16="http://schemas.microsoft.com/office/drawing/2014/main" val="2354923150"/>
                  </a:ext>
                </a:extLst>
              </a:tr>
              <a:tr h="445739">
                <a:tc>
                  <a:txBody>
                    <a:bodyPr/>
                    <a:lstStyle/>
                    <a:p>
                      <a:pPr algn="ctr"/>
                      <a:r>
                        <a:rPr lang="en-US" sz="2000" dirty="0"/>
                        <a:t>P3</a:t>
                      </a:r>
                    </a:p>
                  </a:txBody>
                  <a:tcPr/>
                </a:tc>
                <a:tc>
                  <a:txBody>
                    <a:bodyPr/>
                    <a:lstStyle/>
                    <a:p>
                      <a:pPr algn="ctr"/>
                      <a:r>
                        <a:rPr lang="en-US" sz="2000" dirty="0"/>
                        <a:t>1</a:t>
                      </a:r>
                    </a:p>
                  </a:txBody>
                  <a:tcPr/>
                </a:tc>
                <a:tc>
                  <a:txBody>
                    <a:bodyPr/>
                    <a:lstStyle/>
                    <a:p>
                      <a:pPr algn="ctr"/>
                      <a:r>
                        <a:rPr lang="en-US" sz="2000" dirty="0"/>
                        <a:t>28</a:t>
                      </a:r>
                    </a:p>
                  </a:txBody>
                  <a:tcPr/>
                </a:tc>
                <a:extLst>
                  <a:ext uri="{0D108BD9-81ED-4DB2-BD59-A6C34878D82A}">
                    <a16:rowId xmlns:a16="http://schemas.microsoft.com/office/drawing/2014/main" val="841783613"/>
                  </a:ext>
                </a:extLst>
              </a:tr>
              <a:tr h="445739">
                <a:tc>
                  <a:txBody>
                    <a:bodyPr/>
                    <a:lstStyle/>
                    <a:p>
                      <a:pPr algn="ctr"/>
                      <a:r>
                        <a:rPr lang="en-US" sz="2000" dirty="0"/>
                        <a:t>P4</a:t>
                      </a:r>
                    </a:p>
                  </a:txBody>
                  <a:tcPr/>
                </a:tc>
                <a:tc>
                  <a:txBody>
                    <a:bodyPr/>
                    <a:lstStyle/>
                    <a:p>
                      <a:pPr algn="ctr"/>
                      <a:r>
                        <a:rPr lang="en-US" sz="2000" dirty="0"/>
                        <a:t>7</a:t>
                      </a:r>
                    </a:p>
                  </a:txBody>
                  <a:tcPr/>
                </a:tc>
                <a:tc>
                  <a:txBody>
                    <a:bodyPr/>
                    <a:lstStyle/>
                    <a:p>
                      <a:pPr algn="ctr"/>
                      <a:r>
                        <a:rPr lang="en-US" sz="2000" dirty="0"/>
                        <a:t>23</a:t>
                      </a:r>
                    </a:p>
                  </a:txBody>
                  <a:tcPr/>
                </a:tc>
                <a:extLst>
                  <a:ext uri="{0D108BD9-81ED-4DB2-BD59-A6C34878D82A}">
                    <a16:rowId xmlns:a16="http://schemas.microsoft.com/office/drawing/2014/main" val="3562376831"/>
                  </a:ext>
                </a:extLst>
              </a:tr>
              <a:tr h="445739">
                <a:tc>
                  <a:txBody>
                    <a:bodyPr/>
                    <a:lstStyle/>
                    <a:p>
                      <a:pPr algn="ctr"/>
                      <a:r>
                        <a:rPr lang="en-US" sz="2000" dirty="0"/>
                        <a:t>P5</a:t>
                      </a:r>
                    </a:p>
                  </a:txBody>
                  <a:tcPr/>
                </a:tc>
                <a:tc>
                  <a:txBody>
                    <a:bodyPr/>
                    <a:lstStyle/>
                    <a:p>
                      <a:pPr algn="ctr"/>
                      <a:r>
                        <a:rPr lang="en-US" sz="2000" dirty="0"/>
                        <a:t>21</a:t>
                      </a:r>
                    </a:p>
                  </a:txBody>
                  <a:tcPr/>
                </a:tc>
                <a:tc>
                  <a:txBody>
                    <a:bodyPr/>
                    <a:lstStyle/>
                    <a:p>
                      <a:pPr algn="ctr"/>
                      <a:r>
                        <a:rPr lang="en-US" sz="2000" dirty="0"/>
                        <a:t>13</a:t>
                      </a:r>
                    </a:p>
                  </a:txBody>
                  <a:tcPr/>
                </a:tc>
                <a:extLst>
                  <a:ext uri="{0D108BD9-81ED-4DB2-BD59-A6C34878D82A}">
                    <a16:rowId xmlns:a16="http://schemas.microsoft.com/office/drawing/2014/main" val="767659107"/>
                  </a:ext>
                </a:extLst>
              </a:tr>
            </a:tbl>
          </a:graphicData>
        </a:graphic>
      </p:graphicFrame>
    </p:spTree>
    <p:extLst>
      <p:ext uri="{BB962C8B-B14F-4D97-AF65-F5344CB8AC3E}">
        <p14:creationId xmlns:p14="http://schemas.microsoft.com/office/powerpoint/2010/main" val="2627334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434739"/>
            <a:ext cx="12344400" cy="768350"/>
          </a:xfrm>
        </p:spPr>
        <p:txBody>
          <a:bodyPr/>
          <a:lstStyle/>
          <a:p>
            <a:pPr eaLnBrk="1" hangingPunct="1"/>
            <a:r>
              <a:rPr lang="en-US" sz="3700" dirty="0"/>
              <a:t>Turnaround Time Varies With </a:t>
            </a:r>
            <a:br>
              <a:rPr lang="en-US" sz="3700" dirty="0"/>
            </a:br>
            <a:r>
              <a:rPr lang="en-US" sz="3700" dirty="0"/>
              <a:t>The Time Quantum</a:t>
            </a:r>
          </a:p>
        </p:txBody>
      </p:sp>
      <p:sp>
        <p:nvSpPr>
          <p:cNvPr id="3" name="Content Placeholder 2">
            <a:extLst>
              <a:ext uri="{FF2B5EF4-FFF2-40B4-BE49-F238E27FC236}">
                <a16:creationId xmlns:a16="http://schemas.microsoft.com/office/drawing/2014/main" id="{173E471A-1B98-47C4-9D54-A0C16478EB31}"/>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4F7D16DF-BCD3-490A-A2F7-1EF0F1A3CF88}"/>
              </a:ext>
            </a:extLst>
          </p:cNvPr>
          <p:cNvSpPr>
            <a:spLocks noGrp="1"/>
          </p:cNvSpPr>
          <p:nvPr>
            <p:ph sz="half" idx="2"/>
          </p:nvPr>
        </p:nvSpPr>
        <p:spPr/>
        <p:txBody>
          <a:bodyPr/>
          <a:lstStyle/>
          <a:p>
            <a:r>
              <a:rPr lang="en-US" sz="2800" dirty="0"/>
              <a:t>Turnaround time also depends on the size of the time quantum.</a:t>
            </a:r>
          </a:p>
          <a:p>
            <a:r>
              <a:rPr lang="en-US" sz="2800" dirty="0"/>
              <a:t>We can see here in this  figure the average turnaround time of a set of processes does not necessarily improve as the time quantum size increases.</a:t>
            </a:r>
          </a:p>
        </p:txBody>
      </p:sp>
      <p:pic>
        <p:nvPicPr>
          <p:cNvPr id="62467" name="Picture 7"/>
          <p:cNvPicPr>
            <a:picLocks noChangeAspect="1" noChangeArrowheads="1"/>
          </p:cNvPicPr>
          <p:nvPr/>
        </p:nvPicPr>
        <p:blipFill rotWithShape="1">
          <a:blip r:embed="rId3"/>
          <a:srcRect t="-1" r="33551" b="-6510"/>
          <a:stretch/>
        </p:blipFill>
        <p:spPr bwMode="auto">
          <a:xfrm>
            <a:off x="1215312" y="1759425"/>
            <a:ext cx="4915613" cy="5768179"/>
          </a:xfrm>
          <a:prstGeom prst="rect">
            <a:avLst/>
          </a:prstGeom>
          <a:noFill/>
          <a:ln w="9525">
            <a:noFill/>
            <a:miter lim="800000"/>
            <a:headEnd/>
            <a:tailEnd/>
          </a:ln>
        </p:spPr>
      </p:pic>
      <p:grpSp>
        <p:nvGrpSpPr>
          <p:cNvPr id="62520" name="Group 62519">
            <a:extLst>
              <a:ext uri="{FF2B5EF4-FFF2-40B4-BE49-F238E27FC236}">
                <a16:creationId xmlns:a16="http://schemas.microsoft.com/office/drawing/2014/main" id="{E8B9D848-1ADC-4405-8CB6-A1408DBA3C51}"/>
              </a:ext>
            </a:extLst>
          </p:cNvPr>
          <p:cNvGrpSpPr/>
          <p:nvPr/>
        </p:nvGrpSpPr>
        <p:grpSpPr>
          <a:xfrm>
            <a:off x="2584741" y="6691305"/>
            <a:ext cx="108360" cy="110880"/>
            <a:chOff x="2584741" y="6691305"/>
            <a:chExt cx="108360" cy="110880"/>
          </a:xfrm>
        </p:grpSpPr>
        <mc:AlternateContent xmlns:mc="http://schemas.openxmlformats.org/markup-compatibility/2006" xmlns:p14="http://schemas.microsoft.com/office/powerpoint/2010/main">
          <mc:Choice Requires="p14">
            <p:contentPart p14:bwMode="auto" r:id="rId4">
              <p14:nvContentPartPr>
                <p14:cNvPr id="62518" name="Ink 62517">
                  <a:extLst>
                    <a:ext uri="{FF2B5EF4-FFF2-40B4-BE49-F238E27FC236}">
                      <a16:creationId xmlns:a16="http://schemas.microsoft.com/office/drawing/2014/main" id="{C0DB8BEE-9E4D-4B2A-B65F-949DAF3A8C6B}"/>
                    </a:ext>
                  </a:extLst>
                </p14:cNvPr>
                <p14:cNvContentPartPr/>
                <p14:nvPr/>
              </p14:nvContentPartPr>
              <p14:xfrm>
                <a:off x="2584741" y="6742065"/>
                <a:ext cx="51120" cy="60120"/>
              </p14:xfrm>
            </p:contentPart>
          </mc:Choice>
          <mc:Fallback xmlns="">
            <p:pic>
              <p:nvPicPr>
                <p:cNvPr id="62518" name="Ink 62517">
                  <a:extLst>
                    <a:ext uri="{FF2B5EF4-FFF2-40B4-BE49-F238E27FC236}">
                      <a16:creationId xmlns:a16="http://schemas.microsoft.com/office/drawing/2014/main" id="{C0DB8BEE-9E4D-4B2A-B65F-949DAF3A8C6B}"/>
                    </a:ext>
                  </a:extLst>
                </p:cNvPr>
                <p:cNvPicPr/>
                <p:nvPr/>
              </p:nvPicPr>
              <p:blipFill>
                <a:blip r:embed="rId111"/>
                <a:stretch>
                  <a:fillRect/>
                </a:stretch>
              </p:blipFill>
              <p:spPr>
                <a:xfrm>
                  <a:off x="2576101" y="6733425"/>
                  <a:ext cx="687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2519" name="Ink 62518">
                  <a:extLst>
                    <a:ext uri="{FF2B5EF4-FFF2-40B4-BE49-F238E27FC236}">
                      <a16:creationId xmlns:a16="http://schemas.microsoft.com/office/drawing/2014/main" id="{D9D85A1A-AB0D-4800-A64B-35BD9D902E01}"/>
                    </a:ext>
                  </a:extLst>
                </p14:cNvPr>
                <p14:cNvContentPartPr/>
                <p14:nvPr/>
              </p14:nvContentPartPr>
              <p14:xfrm>
                <a:off x="2675461" y="6691305"/>
                <a:ext cx="17640" cy="37440"/>
              </p14:xfrm>
            </p:contentPart>
          </mc:Choice>
          <mc:Fallback xmlns="">
            <p:pic>
              <p:nvPicPr>
                <p:cNvPr id="62519" name="Ink 62518">
                  <a:extLst>
                    <a:ext uri="{FF2B5EF4-FFF2-40B4-BE49-F238E27FC236}">
                      <a16:creationId xmlns:a16="http://schemas.microsoft.com/office/drawing/2014/main" id="{D9D85A1A-AB0D-4800-A64B-35BD9D902E01}"/>
                    </a:ext>
                  </a:extLst>
                </p:cNvPr>
                <p:cNvPicPr/>
                <p:nvPr/>
              </p:nvPicPr>
              <p:blipFill>
                <a:blip r:embed="rId113"/>
                <a:stretch>
                  <a:fillRect/>
                </a:stretch>
              </p:blipFill>
              <p:spPr>
                <a:xfrm>
                  <a:off x="2666821" y="6682665"/>
                  <a:ext cx="35280" cy="5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4">
            <p14:nvContentPartPr>
              <p14:cNvPr id="62521" name="Ink 62520">
                <a:extLst>
                  <a:ext uri="{FF2B5EF4-FFF2-40B4-BE49-F238E27FC236}">
                    <a16:creationId xmlns:a16="http://schemas.microsoft.com/office/drawing/2014/main" id="{19813C42-BC5A-4A2C-B2B2-4BBD65453FD1}"/>
                  </a:ext>
                </a:extLst>
              </p14:cNvPr>
              <p14:cNvContentPartPr/>
              <p14:nvPr/>
            </p14:nvContentPartPr>
            <p14:xfrm>
              <a:off x="13051021" y="6658545"/>
              <a:ext cx="33120" cy="5040"/>
            </p14:xfrm>
          </p:contentPart>
        </mc:Choice>
        <mc:Fallback xmlns="">
          <p:pic>
            <p:nvPicPr>
              <p:cNvPr id="62521" name="Ink 62520">
                <a:extLst>
                  <a:ext uri="{FF2B5EF4-FFF2-40B4-BE49-F238E27FC236}">
                    <a16:creationId xmlns:a16="http://schemas.microsoft.com/office/drawing/2014/main" id="{19813C42-BC5A-4A2C-B2B2-4BBD65453FD1}"/>
                  </a:ext>
                </a:extLst>
              </p:cNvPr>
              <p:cNvPicPr/>
              <p:nvPr/>
            </p:nvPicPr>
            <p:blipFill>
              <a:blip r:embed="rId115"/>
              <a:stretch>
                <a:fillRect/>
              </a:stretch>
            </p:blipFill>
            <p:spPr>
              <a:xfrm>
                <a:off x="13042021" y="6649905"/>
                <a:ext cx="507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2524" name="Ink 62523">
                <a:extLst>
                  <a:ext uri="{FF2B5EF4-FFF2-40B4-BE49-F238E27FC236}">
                    <a16:creationId xmlns:a16="http://schemas.microsoft.com/office/drawing/2014/main" id="{CF75FB99-3033-413B-8C18-FE283E03D25A}"/>
                  </a:ext>
                </a:extLst>
              </p14:cNvPr>
              <p14:cNvContentPartPr/>
              <p14:nvPr/>
            </p14:nvContentPartPr>
            <p14:xfrm>
              <a:off x="12929341" y="2774865"/>
              <a:ext cx="5400" cy="15120"/>
            </p14:xfrm>
          </p:contentPart>
        </mc:Choice>
        <mc:Fallback xmlns="">
          <p:pic>
            <p:nvPicPr>
              <p:cNvPr id="62524" name="Ink 62523">
                <a:extLst>
                  <a:ext uri="{FF2B5EF4-FFF2-40B4-BE49-F238E27FC236}">
                    <a16:creationId xmlns:a16="http://schemas.microsoft.com/office/drawing/2014/main" id="{CF75FB99-3033-413B-8C18-FE283E03D25A}"/>
                  </a:ext>
                </a:extLst>
              </p:cNvPr>
              <p:cNvPicPr/>
              <p:nvPr/>
            </p:nvPicPr>
            <p:blipFill>
              <a:blip r:embed="rId161"/>
              <a:stretch>
                <a:fillRect/>
              </a:stretch>
            </p:blipFill>
            <p:spPr>
              <a:xfrm>
                <a:off x="12920341" y="2765865"/>
                <a:ext cx="23040" cy="32760"/>
              </a:xfrm>
              <a:prstGeom prst="rect">
                <a:avLst/>
              </a:prstGeom>
            </p:spPr>
          </p:pic>
        </mc:Fallback>
      </mc:AlternateContent>
      <p:grpSp>
        <p:nvGrpSpPr>
          <p:cNvPr id="62527" name="Group 62526">
            <a:extLst>
              <a:ext uri="{FF2B5EF4-FFF2-40B4-BE49-F238E27FC236}">
                <a16:creationId xmlns:a16="http://schemas.microsoft.com/office/drawing/2014/main" id="{52530A8A-8D16-416C-BE89-A2DA95C89A2B}"/>
              </a:ext>
            </a:extLst>
          </p:cNvPr>
          <p:cNvGrpSpPr/>
          <p:nvPr/>
        </p:nvGrpSpPr>
        <p:grpSpPr>
          <a:xfrm>
            <a:off x="7373461" y="7810905"/>
            <a:ext cx="122040" cy="225720"/>
            <a:chOff x="7373461" y="7810905"/>
            <a:chExt cx="122040" cy="225720"/>
          </a:xfrm>
        </p:grpSpPr>
        <mc:AlternateContent xmlns:mc="http://schemas.openxmlformats.org/markup-compatibility/2006" xmlns:p14="http://schemas.microsoft.com/office/powerpoint/2010/main">
          <mc:Choice Requires="p14">
            <p:contentPart p14:bwMode="auto" r:id="rId162">
              <p14:nvContentPartPr>
                <p14:cNvPr id="62525" name="Ink 62524">
                  <a:extLst>
                    <a:ext uri="{FF2B5EF4-FFF2-40B4-BE49-F238E27FC236}">
                      <a16:creationId xmlns:a16="http://schemas.microsoft.com/office/drawing/2014/main" id="{631AD07A-DBF7-4A96-B4D2-40210BCBC76D}"/>
                    </a:ext>
                  </a:extLst>
                </p14:cNvPr>
                <p14:cNvContentPartPr/>
                <p14:nvPr/>
              </p14:nvContentPartPr>
              <p14:xfrm>
                <a:off x="7411261" y="7938345"/>
                <a:ext cx="6480" cy="27360"/>
              </p14:xfrm>
            </p:contentPart>
          </mc:Choice>
          <mc:Fallback xmlns="">
            <p:pic>
              <p:nvPicPr>
                <p:cNvPr id="62525" name="Ink 62524">
                  <a:extLst>
                    <a:ext uri="{FF2B5EF4-FFF2-40B4-BE49-F238E27FC236}">
                      <a16:creationId xmlns:a16="http://schemas.microsoft.com/office/drawing/2014/main" id="{631AD07A-DBF7-4A96-B4D2-40210BCBC76D}"/>
                    </a:ext>
                  </a:extLst>
                </p:cNvPr>
                <p:cNvPicPr/>
                <p:nvPr/>
              </p:nvPicPr>
              <p:blipFill>
                <a:blip r:embed="rId163"/>
                <a:stretch>
                  <a:fillRect/>
                </a:stretch>
              </p:blipFill>
              <p:spPr>
                <a:xfrm>
                  <a:off x="7402261" y="7929345"/>
                  <a:ext cx="241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62526" name="Ink 62525">
                  <a:extLst>
                    <a:ext uri="{FF2B5EF4-FFF2-40B4-BE49-F238E27FC236}">
                      <a16:creationId xmlns:a16="http://schemas.microsoft.com/office/drawing/2014/main" id="{E9453006-0554-4945-A89D-D283D948E9E3}"/>
                    </a:ext>
                  </a:extLst>
                </p14:cNvPr>
                <p14:cNvContentPartPr/>
                <p14:nvPr/>
              </p14:nvContentPartPr>
              <p14:xfrm>
                <a:off x="7373461" y="7810905"/>
                <a:ext cx="122040" cy="225720"/>
              </p14:xfrm>
            </p:contentPart>
          </mc:Choice>
          <mc:Fallback xmlns="">
            <p:pic>
              <p:nvPicPr>
                <p:cNvPr id="62526" name="Ink 62525">
                  <a:extLst>
                    <a:ext uri="{FF2B5EF4-FFF2-40B4-BE49-F238E27FC236}">
                      <a16:creationId xmlns:a16="http://schemas.microsoft.com/office/drawing/2014/main" id="{E9453006-0554-4945-A89D-D283D948E9E3}"/>
                    </a:ext>
                  </a:extLst>
                </p:cNvPr>
                <p:cNvPicPr/>
                <p:nvPr/>
              </p:nvPicPr>
              <p:blipFill>
                <a:blip r:embed="rId165"/>
                <a:stretch>
                  <a:fillRect/>
                </a:stretch>
              </p:blipFill>
              <p:spPr>
                <a:xfrm>
                  <a:off x="7364821" y="7802265"/>
                  <a:ext cx="139680" cy="243360"/>
                </a:xfrm>
                <a:prstGeom prst="rect">
                  <a:avLst/>
                </a:prstGeom>
              </p:spPr>
            </p:pic>
          </mc:Fallback>
        </mc:AlternateContent>
      </p:grpSp>
      <p:grpSp>
        <p:nvGrpSpPr>
          <p:cNvPr id="62530" name="Group 62529">
            <a:extLst>
              <a:ext uri="{FF2B5EF4-FFF2-40B4-BE49-F238E27FC236}">
                <a16:creationId xmlns:a16="http://schemas.microsoft.com/office/drawing/2014/main" id="{103B9EF7-365C-4C19-8C7F-1A29A73633CF}"/>
              </a:ext>
            </a:extLst>
          </p:cNvPr>
          <p:cNvGrpSpPr/>
          <p:nvPr/>
        </p:nvGrpSpPr>
        <p:grpSpPr>
          <a:xfrm>
            <a:off x="9216838" y="7847985"/>
            <a:ext cx="83343" cy="51120"/>
            <a:chOff x="9216838" y="7847985"/>
            <a:chExt cx="83343" cy="51120"/>
          </a:xfrm>
        </p:grpSpPr>
        <mc:AlternateContent xmlns:mc="http://schemas.openxmlformats.org/markup-compatibility/2006" xmlns:p14="http://schemas.microsoft.com/office/powerpoint/2010/main">
          <mc:Choice Requires="p14">
            <p:contentPart p14:bwMode="auto" r:id="rId166">
              <p14:nvContentPartPr>
                <p14:cNvPr id="15" name="Ink 14">
                  <a:extLst>
                    <a:ext uri="{FF2B5EF4-FFF2-40B4-BE49-F238E27FC236}">
                      <a16:creationId xmlns:a16="http://schemas.microsoft.com/office/drawing/2014/main" id="{A439121C-7969-421C-B69F-2DBD2A5C7536}"/>
                    </a:ext>
                  </a:extLst>
                </p14:cNvPr>
                <p14:cNvContentPartPr/>
                <p14:nvPr/>
              </p14:nvContentPartPr>
              <p14:xfrm>
                <a:off x="9216838" y="7847985"/>
                <a:ext cx="3240" cy="51120"/>
              </p14:xfrm>
            </p:contentPart>
          </mc:Choice>
          <mc:Fallback xmlns="">
            <p:pic>
              <p:nvPicPr>
                <p:cNvPr id="15" name="Ink 14">
                  <a:extLst>
                    <a:ext uri="{FF2B5EF4-FFF2-40B4-BE49-F238E27FC236}">
                      <a16:creationId xmlns:a16="http://schemas.microsoft.com/office/drawing/2014/main" id="{A439121C-7969-421C-B69F-2DBD2A5C7536}"/>
                    </a:ext>
                  </a:extLst>
                </p:cNvPr>
                <p:cNvPicPr/>
                <p:nvPr/>
              </p:nvPicPr>
              <p:blipFill>
                <a:blip r:embed="rId167"/>
                <a:stretch>
                  <a:fillRect/>
                </a:stretch>
              </p:blipFill>
              <p:spPr>
                <a:xfrm>
                  <a:off x="9207838" y="7839345"/>
                  <a:ext cx="2088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 name="Ink 11">
                  <a:extLst>
                    <a:ext uri="{FF2B5EF4-FFF2-40B4-BE49-F238E27FC236}">
                      <a16:creationId xmlns:a16="http://schemas.microsoft.com/office/drawing/2014/main" id="{D11CE0A8-2EF5-4179-B7C7-233DFD95E442}"/>
                    </a:ext>
                  </a:extLst>
                </p14:cNvPr>
                <p14:cNvContentPartPr/>
                <p14:nvPr/>
              </p14:nvContentPartPr>
              <p14:xfrm>
                <a:off x="9245101" y="7848345"/>
                <a:ext cx="55080" cy="35640"/>
              </p14:xfrm>
            </p:contentPart>
          </mc:Choice>
          <mc:Fallback xmlns="">
            <p:pic>
              <p:nvPicPr>
                <p:cNvPr id="12" name="Ink 11">
                  <a:extLst>
                    <a:ext uri="{FF2B5EF4-FFF2-40B4-BE49-F238E27FC236}">
                      <a16:creationId xmlns:a16="http://schemas.microsoft.com/office/drawing/2014/main" id="{D11CE0A8-2EF5-4179-B7C7-233DFD95E442}"/>
                    </a:ext>
                  </a:extLst>
                </p:cNvPr>
                <p:cNvPicPr/>
                <p:nvPr/>
              </p:nvPicPr>
              <p:blipFill>
                <a:blip r:embed="rId169"/>
                <a:stretch>
                  <a:fillRect/>
                </a:stretch>
              </p:blipFill>
              <p:spPr>
                <a:xfrm>
                  <a:off x="9236101" y="7839345"/>
                  <a:ext cx="72720" cy="53280"/>
                </a:xfrm>
                <a:prstGeom prst="rect">
                  <a:avLst/>
                </a:prstGeom>
              </p:spPr>
            </p:pic>
          </mc:Fallback>
        </mc:AlternateContent>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460500" y="311443"/>
            <a:ext cx="11569700" cy="768350"/>
          </a:xfrm>
        </p:spPr>
        <p:txBody>
          <a:bodyPr/>
          <a:lstStyle/>
          <a:p>
            <a:pPr eaLnBrk="1" hangingPunct="1"/>
            <a:r>
              <a:rPr lang="en-US" dirty="0"/>
              <a:t>Multilevel Queue</a:t>
            </a:r>
          </a:p>
        </p:txBody>
      </p:sp>
      <p:sp>
        <p:nvSpPr>
          <p:cNvPr id="64515" name="Rectangle 3"/>
          <p:cNvSpPr>
            <a:spLocks noGrp="1" noChangeArrowheads="1"/>
          </p:cNvSpPr>
          <p:nvPr>
            <p:ph type="body" idx="1"/>
          </p:nvPr>
        </p:nvSpPr>
        <p:spPr>
          <a:xfrm>
            <a:off x="727788" y="1322389"/>
            <a:ext cx="12521681" cy="7800392"/>
          </a:xfrm>
        </p:spPr>
        <p:txBody>
          <a:bodyPr/>
          <a:lstStyle/>
          <a:p>
            <a:r>
              <a:rPr lang="en-US" sz="2000" dirty="0"/>
              <a:t>Another class of scheduling algorithm needs- in which processes are classified into different groups-</a:t>
            </a:r>
            <a:r>
              <a:rPr lang="en-US" sz="2000" dirty="0" err="1"/>
              <a:t>e.x</a:t>
            </a:r>
            <a:r>
              <a:rPr lang="en-US" sz="2000" dirty="0"/>
              <a:t>.:</a:t>
            </a:r>
          </a:p>
          <a:p>
            <a:pPr lvl="1"/>
            <a:r>
              <a:rPr lang="en-US" sz="2000" dirty="0"/>
              <a:t>foreground (interactive) processes</a:t>
            </a:r>
          </a:p>
          <a:p>
            <a:pPr lvl="1"/>
            <a:r>
              <a:rPr lang="en-US" sz="2000" dirty="0"/>
              <a:t>background (batch) processes</a:t>
            </a:r>
          </a:p>
          <a:p>
            <a:r>
              <a:rPr lang="en-US" sz="2000" dirty="0"/>
              <a:t>They have different response time requirements-so different scheduling needs.</a:t>
            </a:r>
          </a:p>
          <a:p>
            <a:pPr marL="488950" lvl="1" indent="-488950">
              <a:buClr>
                <a:srgbClr val="993300"/>
              </a:buClr>
              <a:buSzPct val="90000"/>
              <a:buFont typeface="Monotype Sorts" charset="2"/>
              <a:buChar char="n"/>
            </a:pPr>
            <a:r>
              <a:rPr lang="en-US" sz="2000" dirty="0"/>
              <a:t>Foreground processes may have priority over background processes.</a:t>
            </a:r>
          </a:p>
          <a:p>
            <a:pPr marL="488950" lvl="1" indent="-488950">
              <a:buClr>
                <a:srgbClr val="993300"/>
              </a:buClr>
              <a:buSzPct val="90000"/>
              <a:buFont typeface="Monotype Sorts" charset="2"/>
              <a:buChar char="n"/>
            </a:pPr>
            <a:endParaRPr lang="en-US" sz="2000" dirty="0"/>
          </a:p>
          <a:p>
            <a:pPr marL="488950" lvl="1" indent="-488950">
              <a:buClr>
                <a:srgbClr val="993300"/>
              </a:buClr>
              <a:buSzPct val="90000"/>
              <a:buFont typeface="Monotype Sorts" charset="2"/>
              <a:buChar char="n"/>
            </a:pPr>
            <a:r>
              <a:rPr lang="en-US" sz="2000" b="1" dirty="0">
                <a:solidFill>
                  <a:srgbClr val="CC6600"/>
                </a:solidFill>
              </a:rPr>
              <a:t>A multilevel queue-scheduling algorithm partitions the ready queue into several separate queues</a:t>
            </a:r>
            <a:r>
              <a:rPr lang="en-US" sz="2000" dirty="0"/>
              <a:t>-</a:t>
            </a:r>
          </a:p>
          <a:p>
            <a:pPr marL="488950" lvl="1" indent="-488950">
              <a:buClr>
                <a:srgbClr val="993300"/>
              </a:buClr>
              <a:buSzPct val="90000"/>
              <a:buFont typeface="Monotype Sorts" charset="2"/>
              <a:buChar char="n"/>
            </a:pPr>
            <a:r>
              <a:rPr lang="en-US" sz="2000" dirty="0"/>
              <a:t>we can see it in the figure of next slide:-</a:t>
            </a:r>
          </a:p>
          <a:p>
            <a:pPr marL="488950" lvl="1" indent="-488950">
              <a:buClr>
                <a:srgbClr val="993300"/>
              </a:buClr>
              <a:buSzPct val="90000"/>
              <a:buFont typeface="Monotype Sorts" charset="2"/>
              <a:buChar char="n"/>
            </a:pPr>
            <a:r>
              <a:rPr lang="en-US" sz="2000" dirty="0"/>
              <a:t>The processes are permanently assigned to one queue.</a:t>
            </a:r>
          </a:p>
          <a:p>
            <a:r>
              <a:rPr lang="en-US" sz="2000" dirty="0"/>
              <a:t>Each queue has its own scheduling algorithm:</a:t>
            </a:r>
          </a:p>
          <a:p>
            <a:pPr lvl="1"/>
            <a:r>
              <a:rPr lang="en-US" sz="2000" dirty="0"/>
              <a:t>Foreground queue scheduled by – RR algorithm</a:t>
            </a:r>
          </a:p>
          <a:p>
            <a:pPr lvl="1"/>
            <a:r>
              <a:rPr lang="en-US" sz="2000" dirty="0"/>
              <a:t>Background queue scheduled by – FCFS algorithm</a:t>
            </a:r>
          </a:p>
          <a:p>
            <a:pPr lvl="1"/>
            <a:endParaRPr lang="en-US" sz="2000" dirty="0"/>
          </a:p>
          <a:p>
            <a:r>
              <a:rPr lang="en-US" sz="2000" dirty="0"/>
              <a:t>Scheduling must be done between the queues or there must be </a:t>
            </a:r>
            <a:r>
              <a:rPr lang="en-US" sz="2000" dirty="0">
                <a:solidFill>
                  <a:srgbClr val="CC6600"/>
                </a:solidFill>
              </a:rPr>
              <a:t>scheduling among the queue</a:t>
            </a:r>
            <a:r>
              <a:rPr lang="en-US" sz="2000" dirty="0"/>
              <a:t>.</a:t>
            </a:r>
          </a:p>
          <a:p>
            <a:pPr lvl="1"/>
            <a:r>
              <a:rPr lang="en-US" sz="2000" dirty="0"/>
              <a:t> Which is commonly implemented as </a:t>
            </a:r>
            <a:r>
              <a:rPr lang="en-US" sz="2000" dirty="0">
                <a:solidFill>
                  <a:srgbClr val="CC6600"/>
                </a:solidFill>
              </a:rPr>
              <a:t>fixed priority preemptive scheduling</a:t>
            </a:r>
            <a:r>
              <a:rPr lang="en-US" sz="2000" dirty="0"/>
              <a:t>; (i.e., serve all from foreground then from background). </a:t>
            </a:r>
          </a:p>
          <a:p>
            <a:pPr lvl="1"/>
            <a:r>
              <a:rPr lang="en-US" sz="2000" dirty="0"/>
              <a:t> Possibility of starvation.</a:t>
            </a:r>
          </a:p>
        </p:txBody>
      </p:sp>
      <mc:AlternateContent xmlns:mc="http://schemas.openxmlformats.org/markup-compatibility/2006" xmlns:p14="http://schemas.microsoft.com/office/powerpoint/2010/main">
        <mc:Choice Requires="p14">
          <p:contentPart p14:bwMode="auto" r:id="rId3">
            <p14:nvContentPartPr>
              <p14:cNvPr id="64720" name="Ink 64719">
                <a:extLst>
                  <a:ext uri="{FF2B5EF4-FFF2-40B4-BE49-F238E27FC236}">
                    <a16:creationId xmlns:a16="http://schemas.microsoft.com/office/drawing/2014/main" id="{4D97DF3B-7D1F-4A1B-A6A0-425A99B2936A}"/>
                  </a:ext>
                </a:extLst>
              </p14:cNvPr>
              <p14:cNvContentPartPr/>
              <p14:nvPr/>
            </p14:nvContentPartPr>
            <p14:xfrm>
              <a:off x="14844358" y="4630247"/>
              <a:ext cx="61920" cy="6480"/>
            </p14:xfrm>
          </p:contentPart>
        </mc:Choice>
        <mc:Fallback xmlns="">
          <p:pic>
            <p:nvPicPr>
              <p:cNvPr id="64720" name="Ink 64719">
                <a:extLst>
                  <a:ext uri="{FF2B5EF4-FFF2-40B4-BE49-F238E27FC236}">
                    <a16:creationId xmlns:a16="http://schemas.microsoft.com/office/drawing/2014/main" id="{4D97DF3B-7D1F-4A1B-A6A0-425A99B2936A}"/>
                  </a:ext>
                </a:extLst>
              </p:cNvPr>
              <p:cNvPicPr/>
              <p:nvPr/>
            </p:nvPicPr>
            <p:blipFill>
              <a:blip r:embed="rId4"/>
              <a:stretch>
                <a:fillRect/>
              </a:stretch>
            </p:blipFill>
            <p:spPr>
              <a:xfrm>
                <a:off x="14835305" y="4621607"/>
                <a:ext cx="79663"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4564" name="Ink 64563">
                <a:extLst>
                  <a:ext uri="{FF2B5EF4-FFF2-40B4-BE49-F238E27FC236}">
                    <a16:creationId xmlns:a16="http://schemas.microsoft.com/office/drawing/2014/main" id="{D59775D1-7470-4D33-9BEC-8A274C9A5364}"/>
                  </a:ext>
                </a:extLst>
              </p14:cNvPr>
              <p14:cNvContentPartPr/>
              <p14:nvPr/>
            </p14:nvContentPartPr>
            <p14:xfrm>
              <a:off x="15833718" y="6530687"/>
              <a:ext cx="3960" cy="3600"/>
            </p14:xfrm>
          </p:contentPart>
        </mc:Choice>
        <mc:Fallback xmlns="">
          <p:pic>
            <p:nvPicPr>
              <p:cNvPr id="64564" name="Ink 64563">
                <a:extLst>
                  <a:ext uri="{FF2B5EF4-FFF2-40B4-BE49-F238E27FC236}">
                    <a16:creationId xmlns:a16="http://schemas.microsoft.com/office/drawing/2014/main" id="{D59775D1-7470-4D33-9BEC-8A274C9A5364}"/>
                  </a:ext>
                </a:extLst>
              </p:cNvPr>
              <p:cNvPicPr/>
              <p:nvPr/>
            </p:nvPicPr>
            <p:blipFill>
              <a:blip r:embed="rId6"/>
              <a:stretch>
                <a:fillRect/>
              </a:stretch>
            </p:blipFill>
            <p:spPr>
              <a:xfrm>
                <a:off x="15825468" y="6522505"/>
                <a:ext cx="20130" cy="1963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4807" name="Ink 64806">
                <a:extLst>
                  <a:ext uri="{FF2B5EF4-FFF2-40B4-BE49-F238E27FC236}">
                    <a16:creationId xmlns:a16="http://schemas.microsoft.com/office/drawing/2014/main" id="{B2568A0F-A43A-4585-A5AB-358285BC6412}"/>
                  </a:ext>
                </a:extLst>
              </p14:cNvPr>
              <p14:cNvContentPartPr/>
              <p14:nvPr/>
            </p14:nvContentPartPr>
            <p14:xfrm>
              <a:off x="14564358" y="7190927"/>
              <a:ext cx="63360" cy="18360"/>
            </p14:xfrm>
          </p:contentPart>
        </mc:Choice>
        <mc:Fallback xmlns="">
          <p:pic>
            <p:nvPicPr>
              <p:cNvPr id="64807" name="Ink 64806">
                <a:extLst>
                  <a:ext uri="{FF2B5EF4-FFF2-40B4-BE49-F238E27FC236}">
                    <a16:creationId xmlns:a16="http://schemas.microsoft.com/office/drawing/2014/main" id="{B2568A0F-A43A-4585-A5AB-358285BC6412}"/>
                  </a:ext>
                </a:extLst>
              </p:cNvPr>
              <p:cNvPicPr/>
              <p:nvPr/>
            </p:nvPicPr>
            <p:blipFill>
              <a:blip r:embed="rId8"/>
              <a:stretch>
                <a:fillRect/>
              </a:stretch>
            </p:blipFill>
            <p:spPr>
              <a:xfrm>
                <a:off x="14555718" y="7181927"/>
                <a:ext cx="81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4578" name="Ink 64577">
                <a:extLst>
                  <a:ext uri="{FF2B5EF4-FFF2-40B4-BE49-F238E27FC236}">
                    <a16:creationId xmlns:a16="http://schemas.microsoft.com/office/drawing/2014/main" id="{16732C0E-3B6F-4749-8ECC-350A2617493A}"/>
                  </a:ext>
                </a:extLst>
              </p14:cNvPr>
              <p14:cNvContentPartPr/>
              <p14:nvPr/>
            </p14:nvContentPartPr>
            <p14:xfrm>
              <a:off x="9228446" y="4281767"/>
              <a:ext cx="15120" cy="4680"/>
            </p14:xfrm>
          </p:contentPart>
        </mc:Choice>
        <mc:Fallback xmlns="">
          <p:pic>
            <p:nvPicPr>
              <p:cNvPr id="64578" name="Ink 64577">
                <a:extLst>
                  <a:ext uri="{FF2B5EF4-FFF2-40B4-BE49-F238E27FC236}">
                    <a16:creationId xmlns:a16="http://schemas.microsoft.com/office/drawing/2014/main" id="{16732C0E-3B6F-4749-8ECC-350A2617493A}"/>
                  </a:ext>
                </a:extLst>
              </p:cNvPr>
              <p:cNvPicPr/>
              <p:nvPr/>
            </p:nvPicPr>
            <p:blipFill>
              <a:blip r:embed="rId226"/>
              <a:stretch>
                <a:fillRect/>
              </a:stretch>
            </p:blipFill>
            <p:spPr>
              <a:xfrm>
                <a:off x="9219446" y="4273127"/>
                <a:ext cx="32760" cy="2232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636713" y="369888"/>
            <a:ext cx="11393487" cy="768350"/>
          </a:xfrm>
        </p:spPr>
        <p:txBody>
          <a:bodyPr/>
          <a:lstStyle/>
          <a:p>
            <a:pPr eaLnBrk="1" hangingPunct="1"/>
            <a:r>
              <a:rPr lang="en-US"/>
              <a:t>Multilevel Queue Scheduling</a:t>
            </a:r>
          </a:p>
        </p:txBody>
      </p:sp>
      <p:pic>
        <p:nvPicPr>
          <p:cNvPr id="66563" name="Picture 4" descr="5"/>
          <p:cNvPicPr>
            <a:picLocks noChangeAspect="1" noChangeArrowheads="1"/>
          </p:cNvPicPr>
          <p:nvPr/>
        </p:nvPicPr>
        <p:blipFill>
          <a:blip r:embed="rId3"/>
          <a:srcRect/>
          <a:stretch>
            <a:fillRect/>
          </a:stretch>
        </p:blipFill>
        <p:spPr bwMode="auto">
          <a:xfrm>
            <a:off x="1243013" y="1566863"/>
            <a:ext cx="10691812" cy="6289675"/>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66847" name="Ink 66846">
                <a:extLst>
                  <a:ext uri="{FF2B5EF4-FFF2-40B4-BE49-F238E27FC236}">
                    <a16:creationId xmlns:a16="http://schemas.microsoft.com/office/drawing/2014/main" id="{AF8535EF-D428-49EE-BBF9-B96AEF7509D0}"/>
                  </a:ext>
                </a:extLst>
              </p14:cNvPr>
              <p14:cNvContentPartPr/>
              <p14:nvPr/>
            </p14:nvContentPartPr>
            <p14:xfrm>
              <a:off x="-195002" y="4440887"/>
              <a:ext cx="39240" cy="13320"/>
            </p14:xfrm>
          </p:contentPart>
        </mc:Choice>
        <mc:Fallback xmlns="">
          <p:pic>
            <p:nvPicPr>
              <p:cNvPr id="66847" name="Ink 66846">
                <a:extLst>
                  <a:ext uri="{FF2B5EF4-FFF2-40B4-BE49-F238E27FC236}">
                    <a16:creationId xmlns:a16="http://schemas.microsoft.com/office/drawing/2014/main" id="{AF8535EF-D428-49EE-BBF9-B96AEF7509D0}"/>
                  </a:ext>
                </a:extLst>
              </p:cNvPr>
              <p:cNvPicPr/>
              <p:nvPr/>
            </p:nvPicPr>
            <p:blipFill>
              <a:blip r:embed="rId5"/>
              <a:stretch>
                <a:fillRect/>
              </a:stretch>
            </p:blipFill>
            <p:spPr>
              <a:xfrm>
                <a:off x="-203563" y="4432124"/>
                <a:ext cx="56720" cy="3049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6712" name="Ink 66711">
                <a:extLst>
                  <a:ext uri="{FF2B5EF4-FFF2-40B4-BE49-F238E27FC236}">
                    <a16:creationId xmlns:a16="http://schemas.microsoft.com/office/drawing/2014/main" id="{A3FA3479-9EEA-4F4D-874F-FCC0447B4EB7}"/>
                  </a:ext>
                </a:extLst>
              </p14:cNvPr>
              <p14:cNvContentPartPr/>
              <p14:nvPr/>
            </p14:nvContentPartPr>
            <p14:xfrm>
              <a:off x="14822398" y="6103007"/>
              <a:ext cx="28080" cy="37800"/>
            </p14:xfrm>
          </p:contentPart>
        </mc:Choice>
        <mc:Fallback xmlns="">
          <p:pic>
            <p:nvPicPr>
              <p:cNvPr id="66712" name="Ink 66711">
                <a:extLst>
                  <a:ext uri="{FF2B5EF4-FFF2-40B4-BE49-F238E27FC236}">
                    <a16:creationId xmlns:a16="http://schemas.microsoft.com/office/drawing/2014/main" id="{A3FA3479-9EEA-4F4D-874F-FCC0447B4EB7}"/>
                  </a:ext>
                </a:extLst>
              </p:cNvPr>
              <p:cNvPicPr/>
              <p:nvPr/>
            </p:nvPicPr>
            <p:blipFill>
              <a:blip r:embed="rId7"/>
              <a:stretch>
                <a:fillRect/>
              </a:stretch>
            </p:blipFill>
            <p:spPr>
              <a:xfrm>
                <a:off x="14813281" y="6094007"/>
                <a:ext cx="45949"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6581" name="Ink 66580">
                <a:extLst>
                  <a:ext uri="{FF2B5EF4-FFF2-40B4-BE49-F238E27FC236}">
                    <a16:creationId xmlns:a16="http://schemas.microsoft.com/office/drawing/2014/main" id="{33DF211D-6118-4137-B039-11FCCE06D94D}"/>
                  </a:ext>
                </a:extLst>
              </p14:cNvPr>
              <p14:cNvContentPartPr/>
              <p14:nvPr/>
            </p14:nvContentPartPr>
            <p14:xfrm>
              <a:off x="447238" y="3809807"/>
              <a:ext cx="59040" cy="18720"/>
            </p14:xfrm>
          </p:contentPart>
        </mc:Choice>
        <mc:Fallback xmlns="">
          <p:pic>
            <p:nvPicPr>
              <p:cNvPr id="66581" name="Ink 66580">
                <a:extLst>
                  <a:ext uri="{FF2B5EF4-FFF2-40B4-BE49-F238E27FC236}">
                    <a16:creationId xmlns:a16="http://schemas.microsoft.com/office/drawing/2014/main" id="{33DF211D-6118-4137-B039-11FCCE06D94D}"/>
                  </a:ext>
                </a:extLst>
              </p:cNvPr>
              <p:cNvPicPr/>
              <p:nvPr/>
            </p:nvPicPr>
            <p:blipFill>
              <a:blip r:embed="rId9"/>
              <a:stretch>
                <a:fillRect/>
              </a:stretch>
            </p:blipFill>
            <p:spPr>
              <a:xfrm>
                <a:off x="438238" y="3800807"/>
                <a:ext cx="76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6707" name="Ink 66706">
                <a:extLst>
                  <a:ext uri="{FF2B5EF4-FFF2-40B4-BE49-F238E27FC236}">
                    <a16:creationId xmlns:a16="http://schemas.microsoft.com/office/drawing/2014/main" id="{AB8ACFD2-3EF8-437E-AB34-653D5C0CBBA0}"/>
                  </a:ext>
                </a:extLst>
              </p14:cNvPr>
              <p14:cNvContentPartPr/>
              <p14:nvPr/>
            </p14:nvContentPartPr>
            <p14:xfrm>
              <a:off x="10517878" y="2120327"/>
              <a:ext cx="35640" cy="2160"/>
            </p14:xfrm>
          </p:contentPart>
        </mc:Choice>
        <mc:Fallback xmlns="">
          <p:pic>
            <p:nvPicPr>
              <p:cNvPr id="66707" name="Ink 66706">
                <a:extLst>
                  <a:ext uri="{FF2B5EF4-FFF2-40B4-BE49-F238E27FC236}">
                    <a16:creationId xmlns:a16="http://schemas.microsoft.com/office/drawing/2014/main" id="{AB8ACFD2-3EF8-437E-AB34-653D5C0CBBA0}"/>
                  </a:ext>
                </a:extLst>
              </p:cNvPr>
              <p:cNvPicPr/>
              <p:nvPr/>
            </p:nvPicPr>
            <p:blipFill>
              <a:blip r:embed="rId11"/>
              <a:stretch>
                <a:fillRect/>
              </a:stretch>
            </p:blipFill>
            <p:spPr>
              <a:xfrm>
                <a:off x="10508878" y="2111327"/>
                <a:ext cx="532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6706" name="Ink 66705">
                <a:extLst>
                  <a:ext uri="{FF2B5EF4-FFF2-40B4-BE49-F238E27FC236}">
                    <a16:creationId xmlns:a16="http://schemas.microsoft.com/office/drawing/2014/main" id="{E81895C4-D243-4111-BCC5-B62815E4D546}"/>
                  </a:ext>
                </a:extLst>
              </p14:cNvPr>
              <p14:cNvContentPartPr/>
              <p14:nvPr/>
            </p14:nvContentPartPr>
            <p14:xfrm>
              <a:off x="5689918" y="2214287"/>
              <a:ext cx="360" cy="5760"/>
            </p14:xfrm>
          </p:contentPart>
        </mc:Choice>
        <mc:Fallback xmlns="">
          <p:pic>
            <p:nvPicPr>
              <p:cNvPr id="66706" name="Ink 66705">
                <a:extLst>
                  <a:ext uri="{FF2B5EF4-FFF2-40B4-BE49-F238E27FC236}">
                    <a16:creationId xmlns:a16="http://schemas.microsoft.com/office/drawing/2014/main" id="{E81895C4-D243-4111-BCC5-B62815E4D546}"/>
                  </a:ext>
                </a:extLst>
              </p:cNvPr>
              <p:cNvPicPr/>
              <p:nvPr/>
            </p:nvPicPr>
            <p:blipFill>
              <a:blip r:embed="rId13"/>
              <a:stretch>
                <a:fillRect/>
              </a:stretch>
            </p:blipFill>
            <p:spPr>
              <a:xfrm>
                <a:off x="5681278" y="2205287"/>
                <a:ext cx="18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6705" name="Ink 66704">
                <a:extLst>
                  <a:ext uri="{FF2B5EF4-FFF2-40B4-BE49-F238E27FC236}">
                    <a16:creationId xmlns:a16="http://schemas.microsoft.com/office/drawing/2014/main" id="{327EC3FC-BF9C-458E-875C-6A02B754D5D0}"/>
                  </a:ext>
                </a:extLst>
              </p14:cNvPr>
              <p14:cNvContentPartPr/>
              <p14:nvPr/>
            </p14:nvContentPartPr>
            <p14:xfrm>
              <a:off x="5678398" y="2214287"/>
              <a:ext cx="360" cy="5760"/>
            </p14:xfrm>
          </p:contentPart>
        </mc:Choice>
        <mc:Fallback xmlns="">
          <p:pic>
            <p:nvPicPr>
              <p:cNvPr id="66705" name="Ink 66704">
                <a:extLst>
                  <a:ext uri="{FF2B5EF4-FFF2-40B4-BE49-F238E27FC236}">
                    <a16:creationId xmlns:a16="http://schemas.microsoft.com/office/drawing/2014/main" id="{327EC3FC-BF9C-458E-875C-6A02B754D5D0}"/>
                  </a:ext>
                </a:extLst>
              </p:cNvPr>
              <p:cNvPicPr/>
              <p:nvPr/>
            </p:nvPicPr>
            <p:blipFill>
              <a:blip r:embed="rId13"/>
              <a:stretch>
                <a:fillRect/>
              </a:stretch>
            </p:blipFill>
            <p:spPr>
              <a:xfrm>
                <a:off x="5669398" y="2205287"/>
                <a:ext cx="18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6676" name="Ink 66675">
                <a:extLst>
                  <a:ext uri="{FF2B5EF4-FFF2-40B4-BE49-F238E27FC236}">
                    <a16:creationId xmlns:a16="http://schemas.microsoft.com/office/drawing/2014/main" id="{FD9F7C9A-3B74-4F5E-A731-42B098B4A3C0}"/>
                  </a:ext>
                </a:extLst>
              </p14:cNvPr>
              <p14:cNvContentPartPr/>
              <p14:nvPr/>
            </p14:nvContentPartPr>
            <p14:xfrm>
              <a:off x="5876038" y="3689207"/>
              <a:ext cx="5400" cy="8280"/>
            </p14:xfrm>
          </p:contentPart>
        </mc:Choice>
        <mc:Fallback xmlns="">
          <p:pic>
            <p:nvPicPr>
              <p:cNvPr id="66676" name="Ink 66675">
                <a:extLst>
                  <a:ext uri="{FF2B5EF4-FFF2-40B4-BE49-F238E27FC236}">
                    <a16:creationId xmlns:a16="http://schemas.microsoft.com/office/drawing/2014/main" id="{FD9F7C9A-3B74-4F5E-A731-42B098B4A3C0}"/>
                  </a:ext>
                </a:extLst>
              </p:cNvPr>
              <p:cNvPicPr/>
              <p:nvPr/>
            </p:nvPicPr>
            <p:blipFill>
              <a:blip r:embed="rId300"/>
              <a:stretch>
                <a:fillRect/>
              </a:stretch>
            </p:blipFill>
            <p:spPr>
              <a:xfrm>
                <a:off x="5867398" y="3680567"/>
                <a:ext cx="230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66704" name="Ink 66703">
                <a:extLst>
                  <a:ext uri="{FF2B5EF4-FFF2-40B4-BE49-F238E27FC236}">
                    <a16:creationId xmlns:a16="http://schemas.microsoft.com/office/drawing/2014/main" id="{7CA7608E-5DF9-49B3-9C63-7C6FD12B11F3}"/>
                  </a:ext>
                </a:extLst>
              </p14:cNvPr>
              <p14:cNvContentPartPr/>
              <p14:nvPr/>
            </p14:nvContentPartPr>
            <p14:xfrm>
              <a:off x="8984638" y="4911407"/>
              <a:ext cx="216000" cy="33840"/>
            </p14:xfrm>
          </p:contentPart>
        </mc:Choice>
        <mc:Fallback xmlns="">
          <p:pic>
            <p:nvPicPr>
              <p:cNvPr id="66704" name="Ink 66703">
                <a:extLst>
                  <a:ext uri="{FF2B5EF4-FFF2-40B4-BE49-F238E27FC236}">
                    <a16:creationId xmlns:a16="http://schemas.microsoft.com/office/drawing/2014/main" id="{7CA7608E-5DF9-49B3-9C63-7C6FD12B11F3}"/>
                  </a:ext>
                </a:extLst>
              </p:cNvPr>
              <p:cNvPicPr/>
              <p:nvPr/>
            </p:nvPicPr>
            <p:blipFill>
              <a:blip r:embed="rId302"/>
              <a:stretch>
                <a:fillRect/>
              </a:stretch>
            </p:blipFill>
            <p:spPr>
              <a:xfrm>
                <a:off x="8975623" y="4902407"/>
                <a:ext cx="233669"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66866" name="Ink 66865">
                <a:extLst>
                  <a:ext uri="{FF2B5EF4-FFF2-40B4-BE49-F238E27FC236}">
                    <a16:creationId xmlns:a16="http://schemas.microsoft.com/office/drawing/2014/main" id="{D3E700EB-9306-4E15-A133-C068B89F650F}"/>
                  </a:ext>
                </a:extLst>
              </p14:cNvPr>
              <p14:cNvContentPartPr/>
              <p14:nvPr/>
            </p14:nvContentPartPr>
            <p14:xfrm>
              <a:off x="15035878" y="6815087"/>
              <a:ext cx="139680" cy="17280"/>
            </p14:xfrm>
          </p:contentPart>
        </mc:Choice>
        <mc:Fallback xmlns="">
          <p:pic>
            <p:nvPicPr>
              <p:cNvPr id="66866" name="Ink 66865">
                <a:extLst>
                  <a:ext uri="{FF2B5EF4-FFF2-40B4-BE49-F238E27FC236}">
                    <a16:creationId xmlns:a16="http://schemas.microsoft.com/office/drawing/2014/main" id="{D3E700EB-9306-4E15-A133-C068B89F650F}"/>
                  </a:ext>
                </a:extLst>
              </p:cNvPr>
              <p:cNvPicPr/>
              <p:nvPr/>
            </p:nvPicPr>
            <p:blipFill>
              <a:blip r:embed="rId326"/>
              <a:stretch>
                <a:fillRect/>
              </a:stretch>
            </p:blipFill>
            <p:spPr>
              <a:xfrm>
                <a:off x="15027238" y="6806087"/>
                <a:ext cx="1573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66693" name="Ink 66692">
                <a:extLst>
                  <a:ext uri="{FF2B5EF4-FFF2-40B4-BE49-F238E27FC236}">
                    <a16:creationId xmlns:a16="http://schemas.microsoft.com/office/drawing/2014/main" id="{B06AF4B6-205F-46DD-998B-2BF2FDF5A3F5}"/>
                  </a:ext>
                </a:extLst>
              </p14:cNvPr>
              <p14:cNvContentPartPr/>
              <p14:nvPr/>
            </p14:nvContentPartPr>
            <p14:xfrm>
              <a:off x="10214038" y="1278287"/>
              <a:ext cx="360" cy="360"/>
            </p14:xfrm>
          </p:contentPart>
        </mc:Choice>
        <mc:Fallback xmlns="">
          <p:pic>
            <p:nvPicPr>
              <p:cNvPr id="66693" name="Ink 66692">
                <a:extLst>
                  <a:ext uri="{FF2B5EF4-FFF2-40B4-BE49-F238E27FC236}">
                    <a16:creationId xmlns:a16="http://schemas.microsoft.com/office/drawing/2014/main" id="{B06AF4B6-205F-46DD-998B-2BF2FDF5A3F5}"/>
                  </a:ext>
                </a:extLst>
              </p:cNvPr>
              <p:cNvPicPr/>
              <p:nvPr/>
            </p:nvPicPr>
            <p:blipFill>
              <a:blip r:embed="rId328"/>
              <a:stretch>
                <a:fillRect/>
              </a:stretch>
            </p:blipFill>
            <p:spPr>
              <a:xfrm>
                <a:off x="6858478" y="-330913"/>
                <a:ext cx="3364560" cy="1618200"/>
              </a:xfrm>
              <a:prstGeom prst="rect">
                <a:avLst/>
              </a:prstGeom>
            </p:spPr>
          </p:pic>
        </mc:Fallback>
      </mc:AlternateContent>
      <p:grpSp>
        <p:nvGrpSpPr>
          <p:cNvPr id="66899" name="Group 66898">
            <a:extLst>
              <a:ext uri="{FF2B5EF4-FFF2-40B4-BE49-F238E27FC236}">
                <a16:creationId xmlns:a16="http://schemas.microsoft.com/office/drawing/2014/main" id="{3BCA417B-97E1-4643-AC3A-946A3E2B779F}"/>
              </a:ext>
            </a:extLst>
          </p:cNvPr>
          <p:cNvGrpSpPr/>
          <p:nvPr/>
        </p:nvGrpSpPr>
        <p:grpSpPr>
          <a:xfrm>
            <a:off x="6150718" y="3604967"/>
            <a:ext cx="2205360" cy="897840"/>
            <a:chOff x="6150718" y="3604967"/>
            <a:chExt cx="2205360" cy="897840"/>
          </a:xfrm>
        </p:grpSpPr>
        <mc:AlternateContent xmlns:mc="http://schemas.openxmlformats.org/markup-compatibility/2006" xmlns:p14="http://schemas.microsoft.com/office/powerpoint/2010/main">
          <mc:Choice Requires="p14">
            <p:contentPart p14:bwMode="auto" r:id="rId329">
              <p14:nvContentPartPr>
                <p14:cNvPr id="66689" name="Ink 66688">
                  <a:extLst>
                    <a:ext uri="{FF2B5EF4-FFF2-40B4-BE49-F238E27FC236}">
                      <a16:creationId xmlns:a16="http://schemas.microsoft.com/office/drawing/2014/main" id="{49357624-FE6D-4281-BC80-C6A457D15A2C}"/>
                    </a:ext>
                  </a:extLst>
                </p14:cNvPr>
                <p14:cNvContentPartPr/>
                <p14:nvPr/>
              </p14:nvContentPartPr>
              <p14:xfrm>
                <a:off x="6150718" y="3604967"/>
                <a:ext cx="56160" cy="75960"/>
              </p14:xfrm>
            </p:contentPart>
          </mc:Choice>
          <mc:Fallback xmlns="">
            <p:pic>
              <p:nvPicPr>
                <p:cNvPr id="66689" name="Ink 66688">
                  <a:extLst>
                    <a:ext uri="{FF2B5EF4-FFF2-40B4-BE49-F238E27FC236}">
                      <a16:creationId xmlns:a16="http://schemas.microsoft.com/office/drawing/2014/main" id="{49357624-FE6D-4281-BC80-C6A457D15A2C}"/>
                    </a:ext>
                  </a:extLst>
                </p:cNvPr>
                <p:cNvPicPr/>
                <p:nvPr/>
              </p:nvPicPr>
              <p:blipFill>
                <a:blip r:embed="rId330"/>
                <a:stretch>
                  <a:fillRect/>
                </a:stretch>
              </p:blipFill>
              <p:spPr>
                <a:xfrm>
                  <a:off x="6141718" y="3595967"/>
                  <a:ext cx="738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66738" name="Ink 66737">
                  <a:extLst>
                    <a:ext uri="{FF2B5EF4-FFF2-40B4-BE49-F238E27FC236}">
                      <a16:creationId xmlns:a16="http://schemas.microsoft.com/office/drawing/2014/main" id="{41CB2BE1-C348-41F9-9C1F-894DA001365A}"/>
                    </a:ext>
                  </a:extLst>
                </p14:cNvPr>
                <p14:cNvContentPartPr/>
                <p14:nvPr/>
              </p14:nvContentPartPr>
              <p14:xfrm>
                <a:off x="8142958" y="3717647"/>
                <a:ext cx="23040" cy="16200"/>
              </p14:xfrm>
            </p:contentPart>
          </mc:Choice>
          <mc:Fallback xmlns="">
            <p:pic>
              <p:nvPicPr>
                <p:cNvPr id="66738" name="Ink 66737">
                  <a:extLst>
                    <a:ext uri="{FF2B5EF4-FFF2-40B4-BE49-F238E27FC236}">
                      <a16:creationId xmlns:a16="http://schemas.microsoft.com/office/drawing/2014/main" id="{41CB2BE1-C348-41F9-9C1F-894DA001365A}"/>
                    </a:ext>
                  </a:extLst>
                </p:cNvPr>
                <p:cNvPicPr/>
                <p:nvPr/>
              </p:nvPicPr>
              <p:blipFill>
                <a:blip r:embed="rId376"/>
                <a:stretch>
                  <a:fillRect/>
                </a:stretch>
              </p:blipFill>
              <p:spPr>
                <a:xfrm>
                  <a:off x="8133958" y="3708647"/>
                  <a:ext cx="406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66739" name="Ink 66738">
                  <a:extLst>
                    <a:ext uri="{FF2B5EF4-FFF2-40B4-BE49-F238E27FC236}">
                      <a16:creationId xmlns:a16="http://schemas.microsoft.com/office/drawing/2014/main" id="{91DFB0F9-AAAB-4F1E-9A0C-EF5178BC82DD}"/>
                    </a:ext>
                  </a:extLst>
                </p14:cNvPr>
                <p14:cNvContentPartPr/>
                <p14:nvPr/>
              </p14:nvContentPartPr>
              <p14:xfrm>
                <a:off x="8257078" y="3719807"/>
                <a:ext cx="99000" cy="36360"/>
              </p14:xfrm>
            </p:contentPart>
          </mc:Choice>
          <mc:Fallback xmlns="">
            <p:pic>
              <p:nvPicPr>
                <p:cNvPr id="66739" name="Ink 66738">
                  <a:extLst>
                    <a:ext uri="{FF2B5EF4-FFF2-40B4-BE49-F238E27FC236}">
                      <a16:creationId xmlns:a16="http://schemas.microsoft.com/office/drawing/2014/main" id="{91DFB0F9-AAAB-4F1E-9A0C-EF5178BC82DD}"/>
                    </a:ext>
                  </a:extLst>
                </p:cNvPr>
                <p:cNvPicPr/>
                <p:nvPr/>
              </p:nvPicPr>
              <p:blipFill>
                <a:blip r:embed="rId378"/>
                <a:stretch>
                  <a:fillRect/>
                </a:stretch>
              </p:blipFill>
              <p:spPr>
                <a:xfrm>
                  <a:off x="8248078" y="3710807"/>
                  <a:ext cx="1166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66740" name="Ink 66739">
                  <a:extLst>
                    <a:ext uri="{FF2B5EF4-FFF2-40B4-BE49-F238E27FC236}">
                      <a16:creationId xmlns:a16="http://schemas.microsoft.com/office/drawing/2014/main" id="{B938600B-767B-4211-BFC0-D6E450C41946}"/>
                    </a:ext>
                  </a:extLst>
                </p14:cNvPr>
                <p14:cNvContentPartPr/>
                <p14:nvPr/>
              </p14:nvContentPartPr>
              <p14:xfrm>
                <a:off x="8321158" y="3728807"/>
                <a:ext cx="12960" cy="7200"/>
              </p14:xfrm>
            </p:contentPart>
          </mc:Choice>
          <mc:Fallback xmlns="">
            <p:pic>
              <p:nvPicPr>
                <p:cNvPr id="66740" name="Ink 66739">
                  <a:extLst>
                    <a:ext uri="{FF2B5EF4-FFF2-40B4-BE49-F238E27FC236}">
                      <a16:creationId xmlns:a16="http://schemas.microsoft.com/office/drawing/2014/main" id="{B938600B-767B-4211-BFC0-D6E450C41946}"/>
                    </a:ext>
                  </a:extLst>
                </p:cNvPr>
                <p:cNvPicPr/>
                <p:nvPr/>
              </p:nvPicPr>
              <p:blipFill>
                <a:blip r:embed="rId380"/>
                <a:stretch>
                  <a:fillRect/>
                </a:stretch>
              </p:blipFill>
              <p:spPr>
                <a:xfrm>
                  <a:off x="8312158" y="3719807"/>
                  <a:ext cx="306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66763" name="Ink 66762">
                  <a:extLst>
                    <a:ext uri="{FF2B5EF4-FFF2-40B4-BE49-F238E27FC236}">
                      <a16:creationId xmlns:a16="http://schemas.microsoft.com/office/drawing/2014/main" id="{2091FCCC-A6A3-421B-94CF-7D4DEE156404}"/>
                    </a:ext>
                  </a:extLst>
                </p14:cNvPr>
                <p14:cNvContentPartPr/>
                <p14:nvPr/>
              </p14:nvContentPartPr>
              <p14:xfrm>
                <a:off x="7934518" y="3747887"/>
                <a:ext cx="7920" cy="15120"/>
              </p14:xfrm>
            </p:contentPart>
          </mc:Choice>
          <mc:Fallback xmlns="">
            <p:pic>
              <p:nvPicPr>
                <p:cNvPr id="66763" name="Ink 66762">
                  <a:extLst>
                    <a:ext uri="{FF2B5EF4-FFF2-40B4-BE49-F238E27FC236}">
                      <a16:creationId xmlns:a16="http://schemas.microsoft.com/office/drawing/2014/main" id="{2091FCCC-A6A3-421B-94CF-7D4DEE156404}"/>
                    </a:ext>
                  </a:extLst>
                </p:cNvPr>
                <p:cNvPicPr/>
                <p:nvPr/>
              </p:nvPicPr>
              <p:blipFill>
                <a:blip r:embed="rId396"/>
                <a:stretch>
                  <a:fillRect/>
                </a:stretch>
              </p:blipFill>
              <p:spPr>
                <a:xfrm>
                  <a:off x="7925878" y="3739247"/>
                  <a:ext cx="255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66765" name="Ink 66764">
                  <a:extLst>
                    <a:ext uri="{FF2B5EF4-FFF2-40B4-BE49-F238E27FC236}">
                      <a16:creationId xmlns:a16="http://schemas.microsoft.com/office/drawing/2014/main" id="{5D5F9362-D040-4808-8CE9-72C9129C055A}"/>
                    </a:ext>
                  </a:extLst>
                </p14:cNvPr>
                <p14:cNvContentPartPr/>
                <p14:nvPr/>
              </p14:nvContentPartPr>
              <p14:xfrm>
                <a:off x="8116678" y="3665447"/>
                <a:ext cx="7920" cy="5040"/>
              </p14:xfrm>
            </p:contentPart>
          </mc:Choice>
          <mc:Fallback xmlns="">
            <p:pic>
              <p:nvPicPr>
                <p:cNvPr id="66765" name="Ink 66764">
                  <a:extLst>
                    <a:ext uri="{FF2B5EF4-FFF2-40B4-BE49-F238E27FC236}">
                      <a16:creationId xmlns:a16="http://schemas.microsoft.com/office/drawing/2014/main" id="{5D5F9362-D040-4808-8CE9-72C9129C055A}"/>
                    </a:ext>
                  </a:extLst>
                </p:cNvPr>
                <p:cNvPicPr/>
                <p:nvPr/>
              </p:nvPicPr>
              <p:blipFill>
                <a:blip r:embed="rId400"/>
                <a:stretch>
                  <a:fillRect/>
                </a:stretch>
              </p:blipFill>
              <p:spPr>
                <a:xfrm>
                  <a:off x="8107678" y="3656807"/>
                  <a:ext cx="255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66688" name="Ink 66687">
                  <a:extLst>
                    <a:ext uri="{FF2B5EF4-FFF2-40B4-BE49-F238E27FC236}">
                      <a16:creationId xmlns:a16="http://schemas.microsoft.com/office/drawing/2014/main" id="{2B1A9636-0028-4B87-9659-A743C9F5785E}"/>
                    </a:ext>
                  </a:extLst>
                </p14:cNvPr>
                <p14:cNvContentPartPr/>
                <p14:nvPr/>
              </p14:nvContentPartPr>
              <p14:xfrm>
                <a:off x="7955038" y="3664367"/>
                <a:ext cx="20520" cy="1440"/>
              </p14:xfrm>
            </p:contentPart>
          </mc:Choice>
          <mc:Fallback xmlns="">
            <p:pic>
              <p:nvPicPr>
                <p:cNvPr id="66688" name="Ink 66687">
                  <a:extLst>
                    <a:ext uri="{FF2B5EF4-FFF2-40B4-BE49-F238E27FC236}">
                      <a16:creationId xmlns:a16="http://schemas.microsoft.com/office/drawing/2014/main" id="{2B1A9636-0028-4B87-9659-A743C9F5785E}"/>
                    </a:ext>
                  </a:extLst>
                </p:cNvPr>
                <p:cNvPicPr/>
                <p:nvPr/>
              </p:nvPicPr>
              <p:blipFill>
                <a:blip r:embed="rId402"/>
                <a:stretch>
                  <a:fillRect/>
                </a:stretch>
              </p:blipFill>
              <p:spPr>
                <a:xfrm>
                  <a:off x="7945877" y="3655367"/>
                  <a:ext cx="38475"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66680" name="Ink 66679">
                  <a:extLst>
                    <a:ext uri="{FF2B5EF4-FFF2-40B4-BE49-F238E27FC236}">
                      <a16:creationId xmlns:a16="http://schemas.microsoft.com/office/drawing/2014/main" id="{B56C66B7-D90A-4AB4-9BE4-FCAAEFCFF054}"/>
                    </a:ext>
                  </a:extLst>
                </p14:cNvPr>
                <p14:cNvContentPartPr/>
                <p14:nvPr/>
              </p14:nvContentPartPr>
              <p14:xfrm>
                <a:off x="6750838" y="4483727"/>
                <a:ext cx="129240" cy="19080"/>
              </p14:xfrm>
            </p:contentPart>
          </mc:Choice>
          <mc:Fallback xmlns="">
            <p:pic>
              <p:nvPicPr>
                <p:cNvPr id="66680" name="Ink 66679">
                  <a:extLst>
                    <a:ext uri="{FF2B5EF4-FFF2-40B4-BE49-F238E27FC236}">
                      <a16:creationId xmlns:a16="http://schemas.microsoft.com/office/drawing/2014/main" id="{B56C66B7-D90A-4AB4-9BE4-FCAAEFCFF054}"/>
                    </a:ext>
                  </a:extLst>
                </p:cNvPr>
                <p:cNvPicPr/>
                <p:nvPr/>
              </p:nvPicPr>
              <p:blipFill>
                <a:blip r:embed="rId404"/>
                <a:stretch>
                  <a:fillRect/>
                </a:stretch>
              </p:blipFill>
              <p:spPr>
                <a:xfrm>
                  <a:off x="6741838" y="4474727"/>
                  <a:ext cx="146880" cy="36720"/>
                </a:xfrm>
                <a:prstGeom prst="rect">
                  <a:avLst/>
                </a:prstGeom>
              </p:spPr>
            </p:pic>
          </mc:Fallback>
        </mc:AlternateContent>
      </p:grpSp>
      <p:grpSp>
        <p:nvGrpSpPr>
          <p:cNvPr id="66928" name="Group 66927">
            <a:extLst>
              <a:ext uri="{FF2B5EF4-FFF2-40B4-BE49-F238E27FC236}">
                <a16:creationId xmlns:a16="http://schemas.microsoft.com/office/drawing/2014/main" id="{58BEED1B-C4F4-4E93-9DB5-B3E5A06C9BEF}"/>
              </a:ext>
            </a:extLst>
          </p:cNvPr>
          <p:cNvGrpSpPr/>
          <p:nvPr/>
        </p:nvGrpSpPr>
        <p:grpSpPr>
          <a:xfrm>
            <a:off x="13428118" y="1497225"/>
            <a:ext cx="1984680" cy="2473142"/>
            <a:chOff x="13428118" y="1497225"/>
            <a:chExt cx="1984680" cy="2473142"/>
          </a:xfrm>
        </p:grpSpPr>
        <mc:AlternateContent xmlns:mc="http://schemas.openxmlformats.org/markup-compatibility/2006" xmlns:p14="http://schemas.microsoft.com/office/powerpoint/2010/main">
          <mc:Choice Requires="p14">
            <p:contentPart p14:bwMode="auto" r:id="rId405">
              <p14:nvContentPartPr>
                <p14:cNvPr id="66679" name="Ink 66678">
                  <a:extLst>
                    <a:ext uri="{FF2B5EF4-FFF2-40B4-BE49-F238E27FC236}">
                      <a16:creationId xmlns:a16="http://schemas.microsoft.com/office/drawing/2014/main" id="{28A6CF61-8A29-4EA4-A511-79CC1BA9F175}"/>
                    </a:ext>
                  </a:extLst>
                </p14:cNvPr>
                <p14:cNvContentPartPr/>
                <p14:nvPr/>
              </p14:nvContentPartPr>
              <p14:xfrm>
                <a:off x="15392278" y="3139487"/>
                <a:ext cx="20520" cy="8640"/>
              </p14:xfrm>
            </p:contentPart>
          </mc:Choice>
          <mc:Fallback xmlns="">
            <p:pic>
              <p:nvPicPr>
                <p:cNvPr id="66679" name="Ink 66678">
                  <a:extLst>
                    <a:ext uri="{FF2B5EF4-FFF2-40B4-BE49-F238E27FC236}">
                      <a16:creationId xmlns:a16="http://schemas.microsoft.com/office/drawing/2014/main" id="{28A6CF61-8A29-4EA4-A511-79CC1BA9F175}"/>
                    </a:ext>
                  </a:extLst>
                </p:cNvPr>
                <p:cNvPicPr/>
                <p:nvPr/>
              </p:nvPicPr>
              <p:blipFill>
                <a:blip r:embed="rId406"/>
                <a:stretch>
                  <a:fillRect/>
                </a:stretch>
              </p:blipFill>
              <p:spPr>
                <a:xfrm>
                  <a:off x="15383278" y="3130487"/>
                  <a:ext cx="381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66672" name="Ink 66671">
                  <a:extLst>
                    <a:ext uri="{FF2B5EF4-FFF2-40B4-BE49-F238E27FC236}">
                      <a16:creationId xmlns:a16="http://schemas.microsoft.com/office/drawing/2014/main" id="{BB83F3F4-7F62-471B-8D91-0DF59A152EEC}"/>
                    </a:ext>
                  </a:extLst>
                </p14:cNvPr>
                <p14:cNvContentPartPr/>
                <p14:nvPr/>
              </p14:nvContentPartPr>
              <p14:xfrm>
                <a:off x="13428118" y="3969647"/>
                <a:ext cx="1080" cy="720"/>
              </p14:xfrm>
            </p:contentPart>
          </mc:Choice>
          <mc:Fallback xmlns="">
            <p:pic>
              <p:nvPicPr>
                <p:cNvPr id="66672" name="Ink 66671">
                  <a:extLst>
                    <a:ext uri="{FF2B5EF4-FFF2-40B4-BE49-F238E27FC236}">
                      <a16:creationId xmlns:a16="http://schemas.microsoft.com/office/drawing/2014/main" id="{BB83F3F4-7F62-471B-8D91-0DF59A152EEC}"/>
                    </a:ext>
                  </a:extLst>
                </p:cNvPr>
                <p:cNvPicPr/>
                <p:nvPr/>
              </p:nvPicPr>
              <p:blipFill>
                <a:blip r:embed="rId13"/>
                <a:stretch>
                  <a:fillRect/>
                </a:stretch>
              </p:blipFill>
              <p:spPr>
                <a:xfrm>
                  <a:off x="13419118" y="3961007"/>
                  <a:ext cx="187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66668" name="Ink 66667">
                  <a:extLst>
                    <a:ext uri="{FF2B5EF4-FFF2-40B4-BE49-F238E27FC236}">
                      <a16:creationId xmlns:a16="http://schemas.microsoft.com/office/drawing/2014/main" id="{4F00585E-A4BC-4D4C-9011-A8A6514579B2}"/>
                    </a:ext>
                  </a:extLst>
                </p14:cNvPr>
                <p14:cNvContentPartPr/>
                <p14:nvPr/>
              </p14:nvContentPartPr>
              <p14:xfrm>
                <a:off x="13580758" y="3827087"/>
                <a:ext cx="5040" cy="45000"/>
              </p14:xfrm>
            </p:contentPart>
          </mc:Choice>
          <mc:Fallback xmlns="">
            <p:pic>
              <p:nvPicPr>
                <p:cNvPr id="66668" name="Ink 66667">
                  <a:extLst>
                    <a:ext uri="{FF2B5EF4-FFF2-40B4-BE49-F238E27FC236}">
                      <a16:creationId xmlns:a16="http://schemas.microsoft.com/office/drawing/2014/main" id="{4F00585E-A4BC-4D4C-9011-A8A6514579B2}"/>
                    </a:ext>
                  </a:extLst>
                </p:cNvPr>
                <p:cNvPicPr/>
                <p:nvPr/>
              </p:nvPicPr>
              <p:blipFill>
                <a:blip r:embed="rId409"/>
                <a:stretch>
                  <a:fillRect/>
                </a:stretch>
              </p:blipFill>
              <p:spPr>
                <a:xfrm>
                  <a:off x="13572118" y="3818447"/>
                  <a:ext cx="226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66908" name="Ink 66907">
                  <a:extLst>
                    <a:ext uri="{FF2B5EF4-FFF2-40B4-BE49-F238E27FC236}">
                      <a16:creationId xmlns:a16="http://schemas.microsoft.com/office/drawing/2014/main" id="{79636E84-E397-47FE-A37A-224B283F1FDA}"/>
                    </a:ext>
                  </a:extLst>
                </p14:cNvPr>
                <p14:cNvContentPartPr/>
                <p14:nvPr/>
              </p14:nvContentPartPr>
              <p14:xfrm>
                <a:off x="13770118" y="1497225"/>
                <a:ext cx="10800" cy="21960"/>
              </p14:xfrm>
            </p:contentPart>
          </mc:Choice>
          <mc:Fallback xmlns="">
            <p:pic>
              <p:nvPicPr>
                <p:cNvPr id="66908" name="Ink 66907">
                  <a:extLst>
                    <a:ext uri="{FF2B5EF4-FFF2-40B4-BE49-F238E27FC236}">
                      <a16:creationId xmlns:a16="http://schemas.microsoft.com/office/drawing/2014/main" id="{79636E84-E397-47FE-A37A-224B283F1FDA}"/>
                    </a:ext>
                  </a:extLst>
                </p:cNvPr>
                <p:cNvPicPr/>
                <p:nvPr/>
              </p:nvPicPr>
              <p:blipFill>
                <a:blip r:embed="rId619"/>
                <a:stretch>
                  <a:fillRect/>
                </a:stretch>
              </p:blipFill>
              <p:spPr>
                <a:xfrm>
                  <a:off x="13761118" y="1488585"/>
                  <a:ext cx="28440" cy="3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0">
            <p14:nvContentPartPr>
              <p14:cNvPr id="66666" name="Ink 66665">
                <a:extLst>
                  <a:ext uri="{FF2B5EF4-FFF2-40B4-BE49-F238E27FC236}">
                    <a16:creationId xmlns:a16="http://schemas.microsoft.com/office/drawing/2014/main" id="{5C4676F8-F1A4-4E97-93BC-AE7F76E08C27}"/>
                  </a:ext>
                </a:extLst>
              </p14:cNvPr>
              <p14:cNvContentPartPr/>
              <p14:nvPr/>
            </p14:nvContentPartPr>
            <p14:xfrm>
              <a:off x="6001678" y="6909825"/>
              <a:ext cx="1012320" cy="35640"/>
            </p14:xfrm>
          </p:contentPart>
        </mc:Choice>
        <mc:Fallback xmlns="">
          <p:pic>
            <p:nvPicPr>
              <p:cNvPr id="66666" name="Ink 66665">
                <a:extLst>
                  <a:ext uri="{FF2B5EF4-FFF2-40B4-BE49-F238E27FC236}">
                    <a16:creationId xmlns:a16="http://schemas.microsoft.com/office/drawing/2014/main" id="{5C4676F8-F1A4-4E97-93BC-AE7F76E08C27}"/>
                  </a:ext>
                </a:extLst>
              </p:cNvPr>
              <p:cNvPicPr/>
              <p:nvPr/>
            </p:nvPicPr>
            <p:blipFill>
              <a:blip r:embed="rId621"/>
              <a:stretch>
                <a:fillRect/>
              </a:stretch>
            </p:blipFill>
            <p:spPr>
              <a:xfrm>
                <a:off x="5992678" y="6900825"/>
                <a:ext cx="1029960" cy="5328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Feedback Queue scheduling</a:t>
            </a:r>
          </a:p>
        </p:txBody>
      </p:sp>
      <p:sp>
        <p:nvSpPr>
          <p:cNvPr id="3" name="Content Placeholder 2"/>
          <p:cNvSpPr>
            <a:spLocks noGrp="1"/>
          </p:cNvSpPr>
          <p:nvPr>
            <p:ph idx="1"/>
          </p:nvPr>
        </p:nvSpPr>
        <p:spPr>
          <a:xfrm>
            <a:off x="911096" y="1402054"/>
            <a:ext cx="12344400" cy="6640934"/>
          </a:xfrm>
        </p:spPr>
        <p:txBody>
          <a:bodyPr/>
          <a:lstStyle/>
          <a:p>
            <a:r>
              <a:rPr lang="en-US" sz="2400" dirty="0"/>
              <a:t>In multi-level queue processes do not move from one queue to the other----But in</a:t>
            </a:r>
          </a:p>
          <a:p>
            <a:r>
              <a:rPr lang="en-US" sz="2400" dirty="0"/>
              <a:t>Multilevel Feedback Queue scheduling, </a:t>
            </a:r>
            <a:r>
              <a:rPr lang="en-US" sz="2400" dirty="0">
                <a:solidFill>
                  <a:srgbClr val="CC6600"/>
                </a:solidFill>
              </a:rPr>
              <a:t>allows a process to move between queues</a:t>
            </a:r>
            <a:r>
              <a:rPr lang="en-US" sz="2400" dirty="0"/>
              <a:t>.</a:t>
            </a:r>
          </a:p>
          <a:p>
            <a:r>
              <a:rPr lang="en-US" sz="2400" dirty="0"/>
              <a:t>If a process </a:t>
            </a:r>
            <a:r>
              <a:rPr lang="en-US" sz="2400" dirty="0">
                <a:solidFill>
                  <a:srgbClr val="CC6600"/>
                </a:solidFill>
              </a:rPr>
              <a:t>uses too much CPU time</a:t>
            </a:r>
            <a:r>
              <a:rPr lang="en-US" sz="2400" dirty="0"/>
              <a:t>, it will be </a:t>
            </a:r>
            <a:r>
              <a:rPr lang="en-US" sz="2400" dirty="0">
                <a:solidFill>
                  <a:srgbClr val="CC6600"/>
                </a:solidFill>
              </a:rPr>
              <a:t>moved to a lower priority queue</a:t>
            </a:r>
            <a:r>
              <a:rPr lang="en-US" sz="2400" dirty="0"/>
              <a:t>.</a:t>
            </a:r>
          </a:p>
          <a:p>
            <a:r>
              <a:rPr lang="en-US" sz="2400" dirty="0"/>
              <a:t>Similarly,  if a process that </a:t>
            </a:r>
            <a:r>
              <a:rPr lang="en-US" sz="2400" dirty="0">
                <a:solidFill>
                  <a:srgbClr val="CC6600"/>
                </a:solidFill>
              </a:rPr>
              <a:t>waits too long in a lower-priority queue</a:t>
            </a:r>
            <a:r>
              <a:rPr lang="en-US" sz="2400" dirty="0"/>
              <a:t> may be </a:t>
            </a:r>
            <a:r>
              <a:rPr lang="en-US" sz="2400" dirty="0">
                <a:solidFill>
                  <a:srgbClr val="CC6600"/>
                </a:solidFill>
              </a:rPr>
              <a:t>moved to a higher-priority queue.</a:t>
            </a:r>
          </a:p>
          <a:p>
            <a:pPr lvl="2"/>
            <a:r>
              <a:rPr lang="en-US" sz="2400" dirty="0">
                <a:solidFill>
                  <a:srgbClr val="00B050"/>
                </a:solidFill>
              </a:rPr>
              <a:t>This form of aging prevents starvation</a:t>
            </a:r>
            <a:r>
              <a:rPr lang="en-US" sz="2400" dirty="0"/>
              <a:t>.</a:t>
            </a:r>
          </a:p>
          <a:p>
            <a:pPr marL="0" indent="0">
              <a:buNone/>
            </a:pPr>
            <a:endParaRPr lang="en-US" sz="2400" dirty="0"/>
          </a:p>
          <a:p>
            <a:r>
              <a:rPr lang="en-US" sz="2400" dirty="0"/>
              <a:t>Multilevel-feedback-queue scheduler defined by the following parameters:</a:t>
            </a:r>
          </a:p>
          <a:p>
            <a:pPr lvl="1"/>
            <a:r>
              <a:rPr lang="en-US" sz="2400" dirty="0"/>
              <a:t>number of queues</a:t>
            </a:r>
          </a:p>
          <a:p>
            <a:pPr lvl="1"/>
            <a:r>
              <a:rPr lang="en-US" sz="2400" dirty="0"/>
              <a:t>scheduling algorithms for each queue</a:t>
            </a:r>
          </a:p>
          <a:p>
            <a:pPr lvl="1"/>
            <a:r>
              <a:rPr lang="en-US" sz="2400" dirty="0"/>
              <a:t>method used to determine when to upgrade a process</a:t>
            </a:r>
          </a:p>
          <a:p>
            <a:pPr lvl="1"/>
            <a:r>
              <a:rPr lang="en-US" sz="2400" dirty="0"/>
              <a:t>method used to determine when to demote a process</a:t>
            </a:r>
          </a:p>
          <a:p>
            <a:pPr lvl="1"/>
            <a:r>
              <a:rPr lang="en-US" sz="2400" dirty="0"/>
              <a:t>method used to determine which queue a process will enter when that process needs service</a:t>
            </a:r>
          </a:p>
          <a:p>
            <a:endParaRPr lang="en-US" sz="2400" dirty="0"/>
          </a:p>
        </p:txBody>
      </p:sp>
    </p:spTree>
    <p:extLst>
      <p:ext uri="{BB962C8B-B14F-4D97-AF65-F5344CB8AC3E}">
        <p14:creationId xmlns:p14="http://schemas.microsoft.com/office/powerpoint/2010/main" val="626918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698625" y="0"/>
            <a:ext cx="11658600" cy="1125538"/>
          </a:xfrm>
        </p:spPr>
        <p:txBody>
          <a:bodyPr/>
          <a:lstStyle/>
          <a:p>
            <a:pPr eaLnBrk="1" hangingPunct="1"/>
            <a:r>
              <a:rPr lang="en-US" dirty="0"/>
              <a:t>Example of Multilevel Feedback Queue</a:t>
            </a:r>
          </a:p>
        </p:txBody>
      </p:sp>
      <p:sp>
        <p:nvSpPr>
          <p:cNvPr id="70659" name="Rectangle 3"/>
          <p:cNvSpPr>
            <a:spLocks noGrp="1" noChangeArrowheads="1"/>
          </p:cNvSpPr>
          <p:nvPr>
            <p:ph type="body" idx="1"/>
          </p:nvPr>
        </p:nvSpPr>
        <p:spPr>
          <a:xfrm>
            <a:off x="1209675" y="1644650"/>
            <a:ext cx="11410950" cy="6040438"/>
          </a:xfrm>
        </p:spPr>
        <p:txBody>
          <a:bodyPr/>
          <a:lstStyle/>
          <a:p>
            <a:r>
              <a:rPr lang="en-US" sz="2000" dirty="0"/>
              <a:t>Three queues: (can see the figure in next slide)</a:t>
            </a:r>
          </a:p>
          <a:p>
            <a:pPr lvl="1"/>
            <a:r>
              <a:rPr lang="en-US" sz="2000" i="1" dirty="0"/>
              <a:t>Q</a:t>
            </a:r>
            <a:r>
              <a:rPr lang="en-US" sz="2000" baseline="-25000" dirty="0"/>
              <a:t>0</a:t>
            </a:r>
            <a:r>
              <a:rPr lang="en-US" sz="2000" dirty="0"/>
              <a:t> – RR with time quantum 8 milliseconds</a:t>
            </a:r>
          </a:p>
          <a:p>
            <a:pPr lvl="1"/>
            <a:r>
              <a:rPr lang="en-US" sz="2000" i="1" dirty="0"/>
              <a:t>Q</a:t>
            </a:r>
            <a:r>
              <a:rPr lang="en-US" sz="2000" baseline="-25000" dirty="0"/>
              <a:t>1</a:t>
            </a:r>
            <a:r>
              <a:rPr lang="en-US" sz="2000" dirty="0"/>
              <a:t> – RR time quantum 16 milliseconds</a:t>
            </a:r>
          </a:p>
          <a:p>
            <a:pPr lvl="1"/>
            <a:r>
              <a:rPr lang="en-US" sz="2000" i="1" dirty="0"/>
              <a:t>Q</a:t>
            </a:r>
            <a:r>
              <a:rPr lang="en-US" sz="2000" baseline="-25000" dirty="0"/>
              <a:t>2</a:t>
            </a:r>
            <a:r>
              <a:rPr lang="en-US" sz="2000" dirty="0"/>
              <a:t> – FCFS</a:t>
            </a:r>
          </a:p>
          <a:p>
            <a:pPr lvl="1"/>
            <a:endParaRPr lang="en-US" sz="2000" dirty="0"/>
          </a:p>
          <a:p>
            <a:r>
              <a:rPr lang="en-US" sz="2000" dirty="0"/>
              <a:t>Scheduling</a:t>
            </a:r>
          </a:p>
          <a:p>
            <a:pPr lvl="1"/>
            <a:r>
              <a:rPr lang="en-US" sz="2000" dirty="0"/>
              <a:t>A new job enters queue </a:t>
            </a:r>
            <a:r>
              <a:rPr lang="en-US" sz="2000" i="1" dirty="0"/>
              <a:t>Q</a:t>
            </a:r>
            <a:r>
              <a:rPr lang="en-US" sz="2000" i="1" baseline="-25000" dirty="0"/>
              <a:t>0</a:t>
            </a:r>
            <a:r>
              <a:rPr lang="en-US" sz="2000" i="1" dirty="0"/>
              <a:t> </a:t>
            </a:r>
            <a:r>
              <a:rPr lang="en-US" sz="2000" dirty="0"/>
              <a:t>which is served</a:t>
            </a:r>
            <a:r>
              <a:rPr lang="en-US" sz="2000" i="1" dirty="0"/>
              <a:t> </a:t>
            </a:r>
            <a:r>
              <a:rPr lang="en-US" sz="2000" dirty="0"/>
              <a:t>FCFS</a:t>
            </a:r>
          </a:p>
          <a:p>
            <a:pPr lvl="2"/>
            <a:r>
              <a:rPr lang="en-US" sz="2000" dirty="0"/>
              <a:t>When it gains CPU, job receives 8 milliseconds</a:t>
            </a:r>
          </a:p>
          <a:p>
            <a:pPr lvl="2"/>
            <a:r>
              <a:rPr lang="en-US" sz="2000" dirty="0"/>
              <a:t>If it does not finish in 8 milliseconds, job is moved to queue </a:t>
            </a:r>
            <a:r>
              <a:rPr lang="en-US" sz="2000" i="1" dirty="0"/>
              <a:t>Q</a:t>
            </a:r>
            <a:r>
              <a:rPr lang="en-US" sz="2000" baseline="-25000" dirty="0"/>
              <a:t>1</a:t>
            </a:r>
            <a:endParaRPr lang="en-US" sz="2000" dirty="0"/>
          </a:p>
          <a:p>
            <a:pPr lvl="1"/>
            <a:r>
              <a:rPr lang="en-US" sz="2000" dirty="0"/>
              <a:t>At </a:t>
            </a:r>
            <a:r>
              <a:rPr lang="en-US" sz="2000" i="1" dirty="0"/>
              <a:t>Q</a:t>
            </a:r>
            <a:r>
              <a:rPr lang="en-US" sz="2000" baseline="-25000" dirty="0"/>
              <a:t>1</a:t>
            </a:r>
            <a:r>
              <a:rPr lang="en-US" sz="2000" dirty="0"/>
              <a:t> job is again served FCFS and receives 16 additional milliseconds</a:t>
            </a:r>
          </a:p>
          <a:p>
            <a:pPr lvl="2"/>
            <a:r>
              <a:rPr lang="en-US" sz="2000" dirty="0"/>
              <a:t>If it still does not complete, it is preempted and moved to queue </a:t>
            </a:r>
            <a:r>
              <a:rPr lang="en-US" sz="2000" i="1" dirty="0"/>
              <a:t>Q</a:t>
            </a:r>
            <a:r>
              <a:rPr lang="en-US" sz="2000" baseline="-25000" dirty="0"/>
              <a:t>2</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Basic Concepts</a:t>
            </a:r>
          </a:p>
        </p:txBody>
      </p:sp>
      <p:sp>
        <p:nvSpPr>
          <p:cNvPr id="21507" name="Rectangle 3"/>
          <p:cNvSpPr>
            <a:spLocks noGrp="1" noChangeArrowheads="1"/>
          </p:cNvSpPr>
          <p:nvPr>
            <p:ph sz="half" idx="1"/>
          </p:nvPr>
        </p:nvSpPr>
        <p:spPr/>
        <p:txBody>
          <a:bodyPr/>
          <a:lstStyle/>
          <a:p>
            <a:pPr marL="0" indent="0">
              <a:buNone/>
            </a:pPr>
            <a:r>
              <a:rPr lang="en-US" sz="2000" b="1" dirty="0"/>
              <a:t>CPU–I/O Burst Cycle </a:t>
            </a:r>
            <a:r>
              <a:rPr lang="en-US" sz="2000" dirty="0"/>
              <a:t>– </a:t>
            </a:r>
            <a:r>
              <a:rPr lang="en-US" sz="2000" u="sng" dirty="0"/>
              <a:t>Process execution </a:t>
            </a:r>
            <a:r>
              <a:rPr lang="en-US" sz="2000" dirty="0"/>
              <a:t>consists of a </a:t>
            </a:r>
            <a:r>
              <a:rPr lang="en-US" sz="2000" i="1" dirty="0"/>
              <a:t>cycle</a:t>
            </a:r>
            <a:r>
              <a:rPr lang="en-US" sz="2000" dirty="0"/>
              <a:t> of CPU execution and I/O wait</a:t>
            </a:r>
          </a:p>
          <a:p>
            <a:r>
              <a:rPr lang="en-US" sz="2000" dirty="0"/>
              <a:t>Almost all processes alternate between two states in a continuing</a:t>
            </a:r>
            <a:r>
              <a:rPr lang="en-US" sz="2000" b="1" i="1" dirty="0"/>
              <a:t> cycle</a:t>
            </a:r>
            <a:r>
              <a:rPr lang="en-US" sz="2000" dirty="0"/>
              <a:t>, as shown in Figure below </a:t>
            </a:r>
            <a:r>
              <a:rPr lang="en-US" sz="2000" b="1" i="1" dirty="0"/>
              <a:t>:</a:t>
            </a:r>
            <a:endParaRPr lang="en-US" sz="2000" dirty="0"/>
          </a:p>
          <a:p>
            <a:pPr lvl="1"/>
            <a:r>
              <a:rPr lang="en-US" sz="2000" dirty="0"/>
              <a:t>A CPU burst of performing calculations, and</a:t>
            </a:r>
          </a:p>
          <a:p>
            <a:pPr lvl="1"/>
            <a:r>
              <a:rPr lang="en-US" sz="2000" dirty="0"/>
              <a:t>An I/O burst, waiting for data transfer in or out of the system.</a:t>
            </a:r>
          </a:p>
          <a:p>
            <a:endParaRPr lang="en-US" sz="2000" dirty="0"/>
          </a:p>
          <a:p>
            <a:r>
              <a:rPr lang="en-US" sz="2000" dirty="0"/>
              <a:t>Processes alternate back and forth between this two states.</a:t>
            </a:r>
          </a:p>
          <a:p>
            <a:r>
              <a:rPr lang="en-US" altLang="en-US" sz="2000" dirty="0"/>
              <a:t>CPU burst distribution is of main concern</a:t>
            </a:r>
          </a:p>
          <a:p>
            <a:endParaRPr lang="en-US" sz="2000" dirty="0"/>
          </a:p>
          <a:p>
            <a:pPr marL="0" indent="0">
              <a:buNone/>
            </a:pPr>
            <a:endParaRPr lang="en-US" sz="2000" dirty="0"/>
          </a:p>
          <a:p>
            <a:pPr marL="0" indent="0">
              <a:buNone/>
            </a:pPr>
            <a:endParaRPr lang="en-US" dirty="0"/>
          </a:p>
        </p:txBody>
      </p:sp>
      <p:pic>
        <p:nvPicPr>
          <p:cNvPr id="5" name="Picture 8"/>
          <p:cNvPicPr>
            <a:picLocks noGrp="1" noChangeAspect="1" noChangeArrowheads="1"/>
          </p:cNvPicPr>
          <p:nvPr>
            <p:ph sz="half" idx="2"/>
          </p:nvPr>
        </p:nvPicPr>
        <p:blipFill>
          <a:blip r:embed="rId3"/>
          <a:srcRect/>
          <a:stretch>
            <a:fillRect/>
          </a:stretch>
        </p:blipFill>
        <p:spPr bwMode="auto">
          <a:xfrm>
            <a:off x="8248262" y="1290086"/>
            <a:ext cx="4404048" cy="6609029"/>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03363" y="369888"/>
            <a:ext cx="11526837" cy="768350"/>
          </a:xfrm>
        </p:spPr>
        <p:txBody>
          <a:bodyPr/>
          <a:lstStyle/>
          <a:p>
            <a:pPr eaLnBrk="1" hangingPunct="1"/>
            <a:r>
              <a:rPr lang="en-US"/>
              <a:t>Multilevel Feedback Queues</a:t>
            </a:r>
          </a:p>
        </p:txBody>
      </p:sp>
      <p:pic>
        <p:nvPicPr>
          <p:cNvPr id="72707" name="Picture 4" descr="5"/>
          <p:cNvPicPr>
            <a:picLocks noChangeAspect="1" noChangeArrowheads="1"/>
          </p:cNvPicPr>
          <p:nvPr/>
        </p:nvPicPr>
        <p:blipFill>
          <a:blip r:embed="rId3"/>
          <a:srcRect/>
          <a:stretch>
            <a:fillRect/>
          </a:stretch>
        </p:blipFill>
        <p:spPr bwMode="auto">
          <a:xfrm>
            <a:off x="1457325" y="1695389"/>
            <a:ext cx="10275888" cy="5557837"/>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72807" name="Ink 72806">
                <a:extLst>
                  <a:ext uri="{FF2B5EF4-FFF2-40B4-BE49-F238E27FC236}">
                    <a16:creationId xmlns:a16="http://schemas.microsoft.com/office/drawing/2014/main" id="{B3FD588B-C7BE-4743-ADF1-E55BDDE5C287}"/>
                  </a:ext>
                </a:extLst>
              </p14:cNvPr>
              <p14:cNvContentPartPr/>
              <p14:nvPr/>
            </p14:nvContentPartPr>
            <p14:xfrm>
              <a:off x="3825118" y="4843727"/>
              <a:ext cx="14400" cy="1080"/>
            </p14:xfrm>
          </p:contentPart>
        </mc:Choice>
        <mc:Fallback xmlns="">
          <p:pic>
            <p:nvPicPr>
              <p:cNvPr id="72807" name="Ink 72806">
                <a:extLst>
                  <a:ext uri="{FF2B5EF4-FFF2-40B4-BE49-F238E27FC236}">
                    <a16:creationId xmlns:a16="http://schemas.microsoft.com/office/drawing/2014/main" id="{B3FD588B-C7BE-4743-ADF1-E55BDDE5C287}"/>
                  </a:ext>
                </a:extLst>
              </p:cNvPr>
              <p:cNvPicPr/>
              <p:nvPr/>
            </p:nvPicPr>
            <p:blipFill>
              <a:blip r:embed="rId5"/>
              <a:stretch>
                <a:fillRect/>
              </a:stretch>
            </p:blipFill>
            <p:spPr>
              <a:xfrm>
                <a:off x="3816256" y="4834727"/>
                <a:ext cx="32492" cy="18720"/>
              </a:xfrm>
              <a:prstGeom prst="rect">
                <a:avLst/>
              </a:prstGeom>
            </p:spPr>
          </p:pic>
        </mc:Fallback>
      </mc:AlternateContent>
      <p:grpSp>
        <p:nvGrpSpPr>
          <p:cNvPr id="42" name="Group 41">
            <a:extLst>
              <a:ext uri="{FF2B5EF4-FFF2-40B4-BE49-F238E27FC236}">
                <a16:creationId xmlns:a16="http://schemas.microsoft.com/office/drawing/2014/main" id="{77443A66-E60D-48FF-88CB-95782C7C6C0E}"/>
              </a:ext>
            </a:extLst>
          </p:cNvPr>
          <p:cNvGrpSpPr/>
          <p:nvPr/>
        </p:nvGrpSpPr>
        <p:grpSpPr>
          <a:xfrm>
            <a:off x="3811438" y="4553567"/>
            <a:ext cx="266040" cy="167400"/>
            <a:chOff x="3811438" y="4553567"/>
            <a:chExt cx="266040" cy="167400"/>
          </a:xfrm>
        </p:grpSpPr>
        <mc:AlternateContent xmlns:mc="http://schemas.openxmlformats.org/markup-compatibility/2006" xmlns:p14="http://schemas.microsoft.com/office/powerpoint/2010/main">
          <mc:Choice Requires="p14">
            <p:contentPart p14:bwMode="auto" r:id="rId6">
              <p14:nvContentPartPr>
                <p14:cNvPr id="72806" name="Ink 72805">
                  <a:extLst>
                    <a:ext uri="{FF2B5EF4-FFF2-40B4-BE49-F238E27FC236}">
                      <a16:creationId xmlns:a16="http://schemas.microsoft.com/office/drawing/2014/main" id="{6C0DB03C-2926-4C0B-A995-D21119BE51DE}"/>
                    </a:ext>
                  </a:extLst>
                </p14:cNvPr>
                <p14:cNvContentPartPr/>
                <p14:nvPr/>
              </p14:nvContentPartPr>
              <p14:xfrm>
                <a:off x="3892798" y="4663007"/>
                <a:ext cx="184680" cy="57960"/>
              </p14:xfrm>
            </p:contentPart>
          </mc:Choice>
          <mc:Fallback xmlns="">
            <p:pic>
              <p:nvPicPr>
                <p:cNvPr id="72806" name="Ink 72805">
                  <a:extLst>
                    <a:ext uri="{FF2B5EF4-FFF2-40B4-BE49-F238E27FC236}">
                      <a16:creationId xmlns:a16="http://schemas.microsoft.com/office/drawing/2014/main" id="{6C0DB03C-2926-4C0B-A995-D21119BE51DE}"/>
                    </a:ext>
                  </a:extLst>
                </p:cNvPr>
                <p:cNvPicPr/>
                <p:nvPr/>
              </p:nvPicPr>
              <p:blipFill>
                <a:blip r:embed="rId7"/>
                <a:stretch>
                  <a:fillRect/>
                </a:stretch>
              </p:blipFill>
              <p:spPr>
                <a:xfrm>
                  <a:off x="3883780" y="4654007"/>
                  <a:ext cx="202354"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8">
                  <a:extLst>
                    <a:ext uri="{FF2B5EF4-FFF2-40B4-BE49-F238E27FC236}">
                      <a16:creationId xmlns:a16="http://schemas.microsoft.com/office/drawing/2014/main" id="{81CFD2C9-8775-41D5-8787-B5308B8E125C}"/>
                    </a:ext>
                  </a:extLst>
                </p14:cNvPr>
                <p14:cNvContentPartPr/>
                <p14:nvPr/>
              </p14:nvContentPartPr>
              <p14:xfrm>
                <a:off x="3811438" y="4625927"/>
                <a:ext cx="7920" cy="2520"/>
              </p14:xfrm>
            </p:contentPart>
          </mc:Choice>
          <mc:Fallback xmlns="">
            <p:pic>
              <p:nvPicPr>
                <p:cNvPr id="39" name="Ink 38">
                  <a:extLst>
                    <a:ext uri="{FF2B5EF4-FFF2-40B4-BE49-F238E27FC236}">
                      <a16:creationId xmlns:a16="http://schemas.microsoft.com/office/drawing/2014/main" id="{81CFD2C9-8775-41D5-8787-B5308B8E125C}"/>
                    </a:ext>
                  </a:extLst>
                </p:cNvPr>
                <p:cNvPicPr/>
                <p:nvPr/>
              </p:nvPicPr>
              <p:blipFill>
                <a:blip r:embed="rId53"/>
                <a:stretch>
                  <a:fillRect/>
                </a:stretch>
              </p:blipFill>
              <p:spPr>
                <a:xfrm>
                  <a:off x="3802438" y="4616927"/>
                  <a:ext cx="255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B71160EC-A309-485F-AFF9-4C71FB4FA93F}"/>
                    </a:ext>
                  </a:extLst>
                </p14:cNvPr>
                <p14:cNvContentPartPr/>
                <p14:nvPr/>
              </p14:nvContentPartPr>
              <p14:xfrm>
                <a:off x="3811438" y="4582007"/>
                <a:ext cx="18000" cy="2520"/>
              </p14:xfrm>
            </p:contentPart>
          </mc:Choice>
          <mc:Fallback xmlns="">
            <p:pic>
              <p:nvPicPr>
                <p:cNvPr id="40" name="Ink 39">
                  <a:extLst>
                    <a:ext uri="{FF2B5EF4-FFF2-40B4-BE49-F238E27FC236}">
                      <a16:creationId xmlns:a16="http://schemas.microsoft.com/office/drawing/2014/main" id="{B71160EC-A309-485F-AFF9-4C71FB4FA93F}"/>
                    </a:ext>
                  </a:extLst>
                </p:cNvPr>
                <p:cNvPicPr/>
                <p:nvPr/>
              </p:nvPicPr>
              <p:blipFill>
                <a:blip r:embed="rId55"/>
                <a:stretch>
                  <a:fillRect/>
                </a:stretch>
              </p:blipFill>
              <p:spPr>
                <a:xfrm>
                  <a:off x="3802438" y="4573007"/>
                  <a:ext cx="356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956F3C3F-E0DB-4BE1-9642-BE33072D3E66}"/>
                    </a:ext>
                  </a:extLst>
                </p14:cNvPr>
                <p14:cNvContentPartPr/>
                <p14:nvPr/>
              </p14:nvContentPartPr>
              <p14:xfrm>
                <a:off x="3897118" y="4553567"/>
                <a:ext cx="147960" cy="38880"/>
              </p14:xfrm>
            </p:contentPart>
          </mc:Choice>
          <mc:Fallback xmlns="">
            <p:pic>
              <p:nvPicPr>
                <p:cNvPr id="41" name="Ink 40">
                  <a:extLst>
                    <a:ext uri="{FF2B5EF4-FFF2-40B4-BE49-F238E27FC236}">
                      <a16:creationId xmlns:a16="http://schemas.microsoft.com/office/drawing/2014/main" id="{956F3C3F-E0DB-4BE1-9642-BE33072D3E66}"/>
                    </a:ext>
                  </a:extLst>
                </p:cNvPr>
                <p:cNvPicPr/>
                <p:nvPr/>
              </p:nvPicPr>
              <p:blipFill>
                <a:blip r:embed="rId57"/>
                <a:stretch>
                  <a:fillRect/>
                </a:stretch>
              </p:blipFill>
              <p:spPr>
                <a:xfrm>
                  <a:off x="3888478" y="4544927"/>
                  <a:ext cx="165600" cy="56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72805" name="Ink 72804">
                <a:extLst>
                  <a:ext uri="{FF2B5EF4-FFF2-40B4-BE49-F238E27FC236}">
                    <a16:creationId xmlns:a16="http://schemas.microsoft.com/office/drawing/2014/main" id="{720A933F-A667-470F-9FD3-BACD0478999B}"/>
                  </a:ext>
                </a:extLst>
              </p14:cNvPr>
              <p14:cNvContentPartPr/>
              <p14:nvPr/>
            </p14:nvContentPartPr>
            <p14:xfrm>
              <a:off x="6038758" y="3982247"/>
              <a:ext cx="183240" cy="25920"/>
            </p14:xfrm>
          </p:contentPart>
        </mc:Choice>
        <mc:Fallback xmlns="">
          <p:pic>
            <p:nvPicPr>
              <p:cNvPr id="72805" name="Ink 72804">
                <a:extLst>
                  <a:ext uri="{FF2B5EF4-FFF2-40B4-BE49-F238E27FC236}">
                    <a16:creationId xmlns:a16="http://schemas.microsoft.com/office/drawing/2014/main" id="{720A933F-A667-470F-9FD3-BACD0478999B}"/>
                  </a:ext>
                </a:extLst>
              </p:cNvPr>
              <p:cNvPicPr/>
              <p:nvPr/>
            </p:nvPicPr>
            <p:blipFill>
              <a:blip r:embed="rId59"/>
              <a:stretch>
                <a:fillRect/>
              </a:stretch>
            </p:blipFill>
            <p:spPr>
              <a:xfrm>
                <a:off x="6029758" y="3973247"/>
                <a:ext cx="2008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2756" name="Ink 72755">
                <a:extLst>
                  <a:ext uri="{FF2B5EF4-FFF2-40B4-BE49-F238E27FC236}">
                    <a16:creationId xmlns:a16="http://schemas.microsoft.com/office/drawing/2014/main" id="{C12E7DFC-0714-4A3C-AFF3-8B308AE56751}"/>
                  </a:ext>
                </a:extLst>
              </p14:cNvPr>
              <p14:cNvContentPartPr/>
              <p14:nvPr/>
            </p14:nvContentPartPr>
            <p14:xfrm>
              <a:off x="5008078" y="2953727"/>
              <a:ext cx="25560" cy="17280"/>
            </p14:xfrm>
          </p:contentPart>
        </mc:Choice>
        <mc:Fallback xmlns="">
          <p:pic>
            <p:nvPicPr>
              <p:cNvPr id="72756" name="Ink 72755">
                <a:extLst>
                  <a:ext uri="{FF2B5EF4-FFF2-40B4-BE49-F238E27FC236}">
                    <a16:creationId xmlns:a16="http://schemas.microsoft.com/office/drawing/2014/main" id="{C12E7DFC-0714-4A3C-AFF3-8B308AE56751}"/>
                  </a:ext>
                </a:extLst>
              </p:cNvPr>
              <p:cNvPicPr/>
              <p:nvPr/>
            </p:nvPicPr>
            <p:blipFill>
              <a:blip r:embed="rId168"/>
              <a:stretch>
                <a:fillRect/>
              </a:stretch>
            </p:blipFill>
            <p:spPr>
              <a:xfrm>
                <a:off x="4999438" y="2944727"/>
                <a:ext cx="432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72804" name="Ink 72803">
                <a:extLst>
                  <a:ext uri="{FF2B5EF4-FFF2-40B4-BE49-F238E27FC236}">
                    <a16:creationId xmlns:a16="http://schemas.microsoft.com/office/drawing/2014/main" id="{E2FC1640-ABA7-456E-85D9-6022A665FDC1}"/>
                  </a:ext>
                </a:extLst>
              </p14:cNvPr>
              <p14:cNvContentPartPr/>
              <p14:nvPr/>
            </p14:nvContentPartPr>
            <p14:xfrm>
              <a:off x="1755478" y="7645607"/>
              <a:ext cx="142200" cy="124560"/>
            </p14:xfrm>
          </p:contentPart>
        </mc:Choice>
        <mc:Fallback xmlns="">
          <p:pic>
            <p:nvPicPr>
              <p:cNvPr id="72804" name="Ink 72803">
                <a:extLst>
                  <a:ext uri="{FF2B5EF4-FFF2-40B4-BE49-F238E27FC236}">
                    <a16:creationId xmlns:a16="http://schemas.microsoft.com/office/drawing/2014/main" id="{E2FC1640-ABA7-456E-85D9-6022A665FDC1}"/>
                  </a:ext>
                </a:extLst>
              </p:cNvPr>
              <p:cNvPicPr/>
              <p:nvPr/>
            </p:nvPicPr>
            <p:blipFill>
              <a:blip r:embed="rId170"/>
              <a:stretch>
                <a:fillRect/>
              </a:stretch>
            </p:blipFill>
            <p:spPr>
              <a:xfrm>
                <a:off x="1746478" y="7636607"/>
                <a:ext cx="1598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72803" name="Ink 72802">
                <a:extLst>
                  <a:ext uri="{FF2B5EF4-FFF2-40B4-BE49-F238E27FC236}">
                    <a16:creationId xmlns:a16="http://schemas.microsoft.com/office/drawing/2014/main" id="{A5AD2E77-CF72-4E00-9135-91C0DE25D918}"/>
                  </a:ext>
                </a:extLst>
              </p14:cNvPr>
              <p14:cNvContentPartPr/>
              <p14:nvPr/>
            </p14:nvContentPartPr>
            <p14:xfrm>
              <a:off x="4190158" y="809927"/>
              <a:ext cx="3923280" cy="328680"/>
            </p14:xfrm>
          </p:contentPart>
        </mc:Choice>
        <mc:Fallback xmlns="">
          <p:pic>
            <p:nvPicPr>
              <p:cNvPr id="72803" name="Ink 72802">
                <a:extLst>
                  <a:ext uri="{FF2B5EF4-FFF2-40B4-BE49-F238E27FC236}">
                    <a16:creationId xmlns:a16="http://schemas.microsoft.com/office/drawing/2014/main" id="{A5AD2E77-CF72-4E00-9135-91C0DE25D918}"/>
                  </a:ext>
                </a:extLst>
              </p:cNvPr>
              <p:cNvPicPr/>
              <p:nvPr/>
            </p:nvPicPr>
            <p:blipFill>
              <a:blip r:embed="rId172"/>
              <a:stretch>
                <a:fillRect/>
              </a:stretch>
            </p:blipFill>
            <p:spPr>
              <a:xfrm>
                <a:off x="4181158" y="800927"/>
                <a:ext cx="39409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72802" name="Ink 72801">
                <a:extLst>
                  <a:ext uri="{FF2B5EF4-FFF2-40B4-BE49-F238E27FC236}">
                    <a16:creationId xmlns:a16="http://schemas.microsoft.com/office/drawing/2014/main" id="{5F8BF3DB-EA6F-4ACF-B962-4A0F2CFFC23F}"/>
                  </a:ext>
                </a:extLst>
              </p14:cNvPr>
              <p14:cNvContentPartPr/>
              <p14:nvPr/>
            </p14:nvContentPartPr>
            <p14:xfrm>
              <a:off x="3534238" y="5622407"/>
              <a:ext cx="35640" cy="24120"/>
            </p14:xfrm>
          </p:contentPart>
        </mc:Choice>
        <mc:Fallback xmlns="">
          <p:pic>
            <p:nvPicPr>
              <p:cNvPr id="72802" name="Ink 72801">
                <a:extLst>
                  <a:ext uri="{FF2B5EF4-FFF2-40B4-BE49-F238E27FC236}">
                    <a16:creationId xmlns:a16="http://schemas.microsoft.com/office/drawing/2014/main" id="{5F8BF3DB-EA6F-4ACF-B962-4A0F2CFFC23F}"/>
                  </a:ext>
                </a:extLst>
              </p:cNvPr>
              <p:cNvPicPr/>
              <p:nvPr/>
            </p:nvPicPr>
            <p:blipFill>
              <a:blip r:embed="rId174"/>
              <a:stretch>
                <a:fillRect/>
              </a:stretch>
            </p:blipFill>
            <p:spPr>
              <a:xfrm>
                <a:off x="3525238" y="5613407"/>
                <a:ext cx="532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72801" name="Ink 72800">
                <a:extLst>
                  <a:ext uri="{FF2B5EF4-FFF2-40B4-BE49-F238E27FC236}">
                    <a16:creationId xmlns:a16="http://schemas.microsoft.com/office/drawing/2014/main" id="{4725D380-967C-45E2-83BC-CF7AD57AD586}"/>
                  </a:ext>
                </a:extLst>
              </p14:cNvPr>
              <p14:cNvContentPartPr/>
              <p14:nvPr/>
            </p14:nvContentPartPr>
            <p14:xfrm>
              <a:off x="3705958" y="917567"/>
              <a:ext cx="469800" cy="56880"/>
            </p14:xfrm>
          </p:contentPart>
        </mc:Choice>
        <mc:Fallback xmlns="">
          <p:pic>
            <p:nvPicPr>
              <p:cNvPr id="72801" name="Ink 72800">
                <a:extLst>
                  <a:ext uri="{FF2B5EF4-FFF2-40B4-BE49-F238E27FC236}">
                    <a16:creationId xmlns:a16="http://schemas.microsoft.com/office/drawing/2014/main" id="{4725D380-967C-45E2-83BC-CF7AD57AD586}"/>
                  </a:ext>
                </a:extLst>
              </p:cNvPr>
              <p:cNvPicPr/>
              <p:nvPr/>
            </p:nvPicPr>
            <p:blipFill>
              <a:blip r:embed="rId176"/>
              <a:stretch>
                <a:fillRect/>
              </a:stretch>
            </p:blipFill>
            <p:spPr>
              <a:xfrm>
                <a:off x="3696958" y="908981"/>
                <a:ext cx="487440" cy="74409"/>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72772" name="Ink 72771">
                <a:extLst>
                  <a:ext uri="{FF2B5EF4-FFF2-40B4-BE49-F238E27FC236}">
                    <a16:creationId xmlns:a16="http://schemas.microsoft.com/office/drawing/2014/main" id="{384A50F0-D907-4E5E-A79D-65CC1D583B9F}"/>
                  </a:ext>
                </a:extLst>
              </p14:cNvPr>
              <p14:cNvContentPartPr/>
              <p14:nvPr/>
            </p14:nvContentPartPr>
            <p14:xfrm>
              <a:off x="10180198" y="1033847"/>
              <a:ext cx="23040" cy="5040"/>
            </p14:xfrm>
          </p:contentPart>
        </mc:Choice>
        <mc:Fallback xmlns="">
          <p:pic>
            <p:nvPicPr>
              <p:cNvPr id="72772" name="Ink 72771">
                <a:extLst>
                  <a:ext uri="{FF2B5EF4-FFF2-40B4-BE49-F238E27FC236}">
                    <a16:creationId xmlns:a16="http://schemas.microsoft.com/office/drawing/2014/main" id="{384A50F0-D907-4E5E-A79D-65CC1D583B9F}"/>
                  </a:ext>
                </a:extLst>
              </p:cNvPr>
              <p:cNvPicPr/>
              <p:nvPr/>
            </p:nvPicPr>
            <p:blipFill>
              <a:blip r:embed="rId201"/>
              <a:stretch>
                <a:fillRect/>
              </a:stretch>
            </p:blipFill>
            <p:spPr>
              <a:xfrm>
                <a:off x="10171198" y="1025207"/>
                <a:ext cx="40680" cy="22680"/>
              </a:xfrm>
              <a:prstGeom prst="rect">
                <a:avLst/>
              </a:prstGeom>
            </p:spPr>
          </p:pic>
        </mc:Fallback>
      </mc:AlternateContent>
      <p:grpSp>
        <p:nvGrpSpPr>
          <p:cNvPr id="72787" name="Group 72786">
            <a:extLst>
              <a:ext uri="{FF2B5EF4-FFF2-40B4-BE49-F238E27FC236}">
                <a16:creationId xmlns:a16="http://schemas.microsoft.com/office/drawing/2014/main" id="{FD035529-0E70-4033-AC1A-713F767DE92B}"/>
              </a:ext>
            </a:extLst>
          </p:cNvPr>
          <p:cNvGrpSpPr/>
          <p:nvPr/>
        </p:nvGrpSpPr>
        <p:grpSpPr>
          <a:xfrm>
            <a:off x="15923998" y="2618927"/>
            <a:ext cx="36000" cy="40320"/>
            <a:chOff x="15923998" y="2618927"/>
            <a:chExt cx="36000" cy="40320"/>
          </a:xfrm>
        </p:grpSpPr>
        <mc:AlternateContent xmlns:mc="http://schemas.openxmlformats.org/markup-compatibility/2006" xmlns:p14="http://schemas.microsoft.com/office/powerpoint/2010/main">
          <mc:Choice Requires="p14">
            <p:contentPart p14:bwMode="auto" r:id="rId202">
              <p14:nvContentPartPr>
                <p14:cNvPr id="72800" name="Ink 72799">
                  <a:extLst>
                    <a:ext uri="{FF2B5EF4-FFF2-40B4-BE49-F238E27FC236}">
                      <a16:creationId xmlns:a16="http://schemas.microsoft.com/office/drawing/2014/main" id="{C9719A72-3DAE-4346-94AD-16AC2D98B442}"/>
                    </a:ext>
                  </a:extLst>
                </p14:cNvPr>
                <p14:cNvContentPartPr/>
                <p14:nvPr/>
              </p14:nvContentPartPr>
              <p14:xfrm>
                <a:off x="15945238" y="2618927"/>
                <a:ext cx="14760" cy="7560"/>
              </p14:xfrm>
            </p:contentPart>
          </mc:Choice>
          <mc:Fallback xmlns="">
            <p:pic>
              <p:nvPicPr>
                <p:cNvPr id="72800" name="Ink 72799">
                  <a:extLst>
                    <a:ext uri="{FF2B5EF4-FFF2-40B4-BE49-F238E27FC236}">
                      <a16:creationId xmlns:a16="http://schemas.microsoft.com/office/drawing/2014/main" id="{C9719A72-3DAE-4346-94AD-16AC2D98B442}"/>
                    </a:ext>
                  </a:extLst>
                </p:cNvPr>
                <p:cNvPicPr/>
                <p:nvPr/>
              </p:nvPicPr>
              <p:blipFill>
                <a:blip r:embed="rId203"/>
                <a:stretch>
                  <a:fillRect/>
                </a:stretch>
              </p:blipFill>
              <p:spPr>
                <a:xfrm>
                  <a:off x="15936238" y="2610336"/>
                  <a:ext cx="32400" cy="24398"/>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72784" name="Ink 72783">
                  <a:extLst>
                    <a:ext uri="{FF2B5EF4-FFF2-40B4-BE49-F238E27FC236}">
                      <a16:creationId xmlns:a16="http://schemas.microsoft.com/office/drawing/2014/main" id="{E6BD75D0-3D02-4F2A-B000-71FC44FADB17}"/>
                    </a:ext>
                  </a:extLst>
                </p14:cNvPr>
                <p14:cNvContentPartPr/>
                <p14:nvPr/>
              </p14:nvContentPartPr>
              <p14:xfrm>
                <a:off x="15923998" y="2649887"/>
                <a:ext cx="15480" cy="9360"/>
              </p14:xfrm>
            </p:contentPart>
          </mc:Choice>
          <mc:Fallback xmlns="">
            <p:pic>
              <p:nvPicPr>
                <p:cNvPr id="72784" name="Ink 72783">
                  <a:extLst>
                    <a:ext uri="{FF2B5EF4-FFF2-40B4-BE49-F238E27FC236}">
                      <a16:creationId xmlns:a16="http://schemas.microsoft.com/office/drawing/2014/main" id="{E6BD75D0-3D02-4F2A-B000-71FC44FADB17}"/>
                    </a:ext>
                  </a:extLst>
                </p:cNvPr>
                <p:cNvPicPr/>
                <p:nvPr/>
              </p:nvPicPr>
              <p:blipFill>
                <a:blip r:embed="rId226"/>
                <a:stretch>
                  <a:fillRect/>
                </a:stretch>
              </p:blipFill>
              <p:spPr>
                <a:xfrm>
                  <a:off x="15915358" y="2641247"/>
                  <a:ext cx="33120" cy="27000"/>
                </a:xfrm>
                <a:prstGeom prst="rect">
                  <a:avLst/>
                </a:prstGeom>
              </p:spPr>
            </p:pic>
          </mc:Fallback>
        </mc:AlternateContent>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pPr>
              <a:defRPr/>
            </a:pPr>
            <a:r>
              <a:rPr lang="en-US" dirty="0"/>
              <a:t>End of Chapter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12B451-83EF-479F-B54F-895754500898}"/>
              </a:ext>
            </a:extLst>
          </p:cNvPr>
          <p:cNvSpPr>
            <a:spLocks noGrp="1"/>
          </p:cNvSpPr>
          <p:nvPr>
            <p:ph type="title"/>
          </p:nvPr>
        </p:nvSpPr>
        <p:spPr>
          <a:xfrm>
            <a:off x="408562" y="0"/>
            <a:ext cx="13510301" cy="1011440"/>
          </a:xfrm>
        </p:spPr>
        <p:txBody>
          <a:bodyPr/>
          <a:lstStyle/>
          <a:p>
            <a:r>
              <a:rPr lang="en-US" dirty="0"/>
              <a:t>Preemptive and Non preemptive scheduling</a:t>
            </a:r>
          </a:p>
        </p:txBody>
      </p:sp>
      <p:sp>
        <p:nvSpPr>
          <p:cNvPr id="6" name="Content Placeholder 5">
            <a:extLst>
              <a:ext uri="{FF2B5EF4-FFF2-40B4-BE49-F238E27FC236}">
                <a16:creationId xmlns:a16="http://schemas.microsoft.com/office/drawing/2014/main" id="{A9441975-7932-48DA-8D2A-28C7E6C4B40E}"/>
              </a:ext>
            </a:extLst>
          </p:cNvPr>
          <p:cNvSpPr>
            <a:spLocks noGrp="1"/>
          </p:cNvSpPr>
          <p:nvPr>
            <p:ph idx="1"/>
          </p:nvPr>
        </p:nvSpPr>
        <p:spPr>
          <a:xfrm>
            <a:off x="685800" y="1551781"/>
            <a:ext cx="12344400" cy="6040438"/>
          </a:xfrm>
        </p:spPr>
        <p:txBody>
          <a:bodyPr/>
          <a:lstStyle/>
          <a:p>
            <a:pPr lvl="1"/>
            <a:r>
              <a:rPr lang="en-US" sz="2400" b="1" dirty="0"/>
              <a:t>Non-preemptive</a:t>
            </a:r>
            <a:r>
              <a:rPr lang="en-US" sz="2400" dirty="0"/>
              <a:t> – Once CPU given to a process it cannot be preempted until completes its CPU burst or finish its work.</a:t>
            </a:r>
          </a:p>
          <a:p>
            <a:pPr lvl="2"/>
            <a:r>
              <a:rPr lang="en-US" sz="2400" b="0" i="0" dirty="0">
                <a:effectLst/>
                <a:latin typeface="Arial" panose="020B0604020202020204" pitchFamily="34" charset="0"/>
              </a:rPr>
              <a:t>The process is not interrupted until its life cycle is complete.</a:t>
            </a:r>
            <a:endParaRPr lang="en-US" sz="2400" dirty="0"/>
          </a:p>
          <a:p>
            <a:pPr lvl="1"/>
            <a:r>
              <a:rPr lang="en-US" sz="2400" b="1" dirty="0"/>
              <a:t>preemptive</a:t>
            </a:r>
            <a:r>
              <a:rPr lang="en-US" sz="2400" dirty="0"/>
              <a:t> –  This term comes from the ability to remove a running process from CPU and allow another process to run in CPU.</a:t>
            </a:r>
          </a:p>
          <a:p>
            <a:pPr lvl="2"/>
            <a:r>
              <a:rPr lang="en-US" sz="2400" b="0" i="0" dirty="0">
                <a:effectLst/>
                <a:latin typeface="Arial" panose="020B0604020202020204" pitchFamily="34" charset="0"/>
              </a:rPr>
              <a:t>The process can be interrupted, even before the completion.</a:t>
            </a:r>
          </a:p>
          <a:p>
            <a:pPr lvl="2"/>
            <a:r>
              <a:rPr lang="en-US" sz="2400" dirty="0">
                <a:latin typeface="Arial" panose="020B0604020202020204" pitchFamily="34" charset="0"/>
              </a:rPr>
              <a:t>Preempted process moves to ready queue/</a:t>
            </a:r>
            <a:endParaRPr lang="en-US" sz="2400" b="0" i="0" dirty="0">
              <a:effectLst/>
              <a:latin typeface="Arial" panose="020B0604020202020204" pitchFamily="34" charset="0"/>
            </a:endParaRPr>
          </a:p>
          <a:p>
            <a:pPr lvl="2"/>
            <a:r>
              <a:rPr lang="en-US" sz="2400" b="1" i="0" dirty="0">
                <a:solidFill>
                  <a:srgbClr val="000000"/>
                </a:solidFill>
                <a:effectLst/>
                <a:latin typeface="Arial" panose="020B0604020202020204" pitchFamily="34" charset="0"/>
              </a:rPr>
              <a:t>Preemptive Scheduling</a:t>
            </a:r>
            <a:r>
              <a:rPr lang="en-US" sz="2400" b="0" i="0" dirty="0">
                <a:solidFill>
                  <a:srgbClr val="000000"/>
                </a:solidFill>
                <a:effectLst/>
                <a:latin typeface="Arial" panose="020B0604020202020204" pitchFamily="34" charset="0"/>
              </a:rPr>
              <a:t> is a CPU scheduling technique that works by dividing time slots of CPU to a given process. The time slot given might be able to complete the whole process or might not be able to it.</a:t>
            </a:r>
          </a:p>
          <a:p>
            <a:pPr lvl="2"/>
            <a:r>
              <a:rPr lang="en-US" sz="2400" b="0" i="0" dirty="0">
                <a:solidFill>
                  <a:srgbClr val="000000"/>
                </a:solidFill>
                <a:effectLst/>
                <a:latin typeface="Arial" panose="020B0604020202020204" pitchFamily="34" charset="0"/>
              </a:rPr>
              <a:t>Algorithms that are backed by preemptive Scheduling are round-robin (RR), priority, SRTF (shortest remaining time first).</a:t>
            </a:r>
            <a:endParaRPr lang="en-US" sz="2400" dirty="0">
              <a:solidFill>
                <a:srgbClr val="000000"/>
              </a:solidFill>
              <a:latin typeface="Arial" panose="020B0604020202020204" pitchFamily="34" charset="0"/>
            </a:endParaRPr>
          </a:p>
          <a:p>
            <a:pPr lvl="2"/>
            <a:endParaRPr lang="en-US" sz="2400" dirty="0"/>
          </a:p>
          <a:p>
            <a:endParaRPr lang="en-US" sz="2400" dirty="0"/>
          </a:p>
        </p:txBody>
      </p:sp>
      <mc:AlternateContent xmlns:mc="http://schemas.openxmlformats.org/markup-compatibility/2006" xmlns:p14="http://schemas.microsoft.com/office/powerpoint/2010/main">
        <mc:Choice Requires="p14">
          <p:contentPart p14:bwMode="auto" r:id="rId2">
            <p14:nvContentPartPr>
              <p14:cNvPr id="355" name="Ink 354">
                <a:extLst>
                  <a:ext uri="{FF2B5EF4-FFF2-40B4-BE49-F238E27FC236}">
                    <a16:creationId xmlns:a16="http://schemas.microsoft.com/office/drawing/2014/main" id="{DC2954E1-3DD0-420B-B945-F8589731CD99}"/>
                  </a:ext>
                </a:extLst>
              </p14:cNvPr>
              <p14:cNvContentPartPr/>
              <p14:nvPr/>
            </p14:nvContentPartPr>
            <p14:xfrm>
              <a:off x="-1003443" y="4904908"/>
              <a:ext cx="2160" cy="3600"/>
            </p14:xfrm>
          </p:contentPart>
        </mc:Choice>
        <mc:Fallback xmlns="">
          <p:pic>
            <p:nvPicPr>
              <p:cNvPr id="355" name="Ink 354">
                <a:extLst>
                  <a:ext uri="{FF2B5EF4-FFF2-40B4-BE49-F238E27FC236}">
                    <a16:creationId xmlns:a16="http://schemas.microsoft.com/office/drawing/2014/main" id="{DC2954E1-3DD0-420B-B945-F8589731CD99}"/>
                  </a:ext>
                </a:extLst>
              </p:cNvPr>
              <p:cNvPicPr/>
              <p:nvPr/>
            </p:nvPicPr>
            <p:blipFill>
              <a:blip r:embed="rId7"/>
              <a:stretch>
                <a:fillRect/>
              </a:stretch>
            </p:blipFill>
            <p:spPr>
              <a:xfrm>
                <a:off x="-1012443" y="4895908"/>
                <a:ext cx="198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4" name="Ink 353">
                <a:extLst>
                  <a:ext uri="{FF2B5EF4-FFF2-40B4-BE49-F238E27FC236}">
                    <a16:creationId xmlns:a16="http://schemas.microsoft.com/office/drawing/2014/main" id="{AC2F1E3A-E28E-4264-B2D2-FFBD0D05F928}"/>
                  </a:ext>
                </a:extLst>
              </p14:cNvPr>
              <p14:cNvContentPartPr/>
              <p14:nvPr/>
            </p14:nvContentPartPr>
            <p14:xfrm>
              <a:off x="12158877" y="1969108"/>
              <a:ext cx="3960" cy="2520"/>
            </p14:xfrm>
          </p:contentPart>
        </mc:Choice>
        <mc:Fallback xmlns="">
          <p:pic>
            <p:nvPicPr>
              <p:cNvPr id="354" name="Ink 353">
                <a:extLst>
                  <a:ext uri="{FF2B5EF4-FFF2-40B4-BE49-F238E27FC236}">
                    <a16:creationId xmlns:a16="http://schemas.microsoft.com/office/drawing/2014/main" id="{AC2F1E3A-E28E-4264-B2D2-FFBD0D05F928}"/>
                  </a:ext>
                </a:extLst>
              </p:cNvPr>
              <p:cNvPicPr/>
              <p:nvPr/>
            </p:nvPicPr>
            <p:blipFill>
              <a:blip r:embed="rId9"/>
              <a:stretch>
                <a:fillRect/>
              </a:stretch>
            </p:blipFill>
            <p:spPr>
              <a:xfrm>
                <a:off x="12149877" y="1960468"/>
                <a:ext cx="216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3" name="Ink 352">
                <a:extLst>
                  <a:ext uri="{FF2B5EF4-FFF2-40B4-BE49-F238E27FC236}">
                    <a16:creationId xmlns:a16="http://schemas.microsoft.com/office/drawing/2014/main" id="{7D0C54CC-6455-4FF4-B87F-77AB4B5D78EE}"/>
                  </a:ext>
                </a:extLst>
              </p14:cNvPr>
              <p14:cNvContentPartPr/>
              <p14:nvPr/>
            </p14:nvContentPartPr>
            <p14:xfrm>
              <a:off x="12158517" y="2016268"/>
              <a:ext cx="3960" cy="1080"/>
            </p14:xfrm>
          </p:contentPart>
        </mc:Choice>
        <mc:Fallback xmlns="">
          <p:pic>
            <p:nvPicPr>
              <p:cNvPr id="353" name="Ink 352">
                <a:extLst>
                  <a:ext uri="{FF2B5EF4-FFF2-40B4-BE49-F238E27FC236}">
                    <a16:creationId xmlns:a16="http://schemas.microsoft.com/office/drawing/2014/main" id="{7D0C54CC-6455-4FF4-B87F-77AB4B5D78EE}"/>
                  </a:ext>
                </a:extLst>
              </p:cNvPr>
              <p:cNvPicPr/>
              <p:nvPr/>
            </p:nvPicPr>
            <p:blipFill>
              <a:blip r:embed="rId9"/>
              <a:stretch>
                <a:fillRect/>
              </a:stretch>
            </p:blipFill>
            <p:spPr>
              <a:xfrm>
                <a:off x="12149877" y="2007628"/>
                <a:ext cx="216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2" name="Ink 351">
                <a:extLst>
                  <a:ext uri="{FF2B5EF4-FFF2-40B4-BE49-F238E27FC236}">
                    <a16:creationId xmlns:a16="http://schemas.microsoft.com/office/drawing/2014/main" id="{920A0B0D-64F3-47F1-A03B-0628689923FA}"/>
                  </a:ext>
                </a:extLst>
              </p14:cNvPr>
              <p14:cNvContentPartPr/>
              <p14:nvPr/>
            </p14:nvContentPartPr>
            <p14:xfrm>
              <a:off x="3225117" y="1869748"/>
              <a:ext cx="646920" cy="43200"/>
            </p14:xfrm>
          </p:contentPart>
        </mc:Choice>
        <mc:Fallback xmlns="">
          <p:pic>
            <p:nvPicPr>
              <p:cNvPr id="352" name="Ink 351">
                <a:extLst>
                  <a:ext uri="{FF2B5EF4-FFF2-40B4-BE49-F238E27FC236}">
                    <a16:creationId xmlns:a16="http://schemas.microsoft.com/office/drawing/2014/main" id="{920A0B0D-64F3-47F1-A03B-0628689923FA}"/>
                  </a:ext>
                </a:extLst>
              </p:cNvPr>
              <p:cNvPicPr/>
              <p:nvPr/>
            </p:nvPicPr>
            <p:blipFill>
              <a:blip r:embed="rId12"/>
              <a:stretch>
                <a:fillRect/>
              </a:stretch>
            </p:blipFill>
            <p:spPr>
              <a:xfrm>
                <a:off x="3216117" y="1860748"/>
                <a:ext cx="6645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0" name="Ink 349">
                <a:extLst>
                  <a:ext uri="{FF2B5EF4-FFF2-40B4-BE49-F238E27FC236}">
                    <a16:creationId xmlns:a16="http://schemas.microsoft.com/office/drawing/2014/main" id="{33A28ADA-B6C1-4510-BB71-7A170C956EED}"/>
                  </a:ext>
                </a:extLst>
              </p14:cNvPr>
              <p14:cNvContentPartPr/>
              <p14:nvPr/>
            </p14:nvContentPartPr>
            <p14:xfrm>
              <a:off x="-3190443" y="7630468"/>
              <a:ext cx="5760" cy="8640"/>
            </p14:xfrm>
          </p:contentPart>
        </mc:Choice>
        <mc:Fallback xmlns="">
          <p:pic>
            <p:nvPicPr>
              <p:cNvPr id="350" name="Ink 349">
                <a:extLst>
                  <a:ext uri="{FF2B5EF4-FFF2-40B4-BE49-F238E27FC236}">
                    <a16:creationId xmlns:a16="http://schemas.microsoft.com/office/drawing/2014/main" id="{33A28ADA-B6C1-4510-BB71-7A170C956EED}"/>
                  </a:ext>
                </a:extLst>
              </p:cNvPr>
              <p:cNvPicPr/>
              <p:nvPr/>
            </p:nvPicPr>
            <p:blipFill>
              <a:blip r:embed="rId14"/>
              <a:stretch>
                <a:fillRect/>
              </a:stretch>
            </p:blipFill>
            <p:spPr>
              <a:xfrm>
                <a:off x="-3199443" y="7621828"/>
                <a:ext cx="234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9" name="Ink 348">
                <a:extLst>
                  <a:ext uri="{FF2B5EF4-FFF2-40B4-BE49-F238E27FC236}">
                    <a16:creationId xmlns:a16="http://schemas.microsoft.com/office/drawing/2014/main" id="{D05F1384-F4D3-41EF-95D9-F705EF4AE5DC}"/>
                  </a:ext>
                </a:extLst>
              </p14:cNvPr>
              <p14:cNvContentPartPr/>
              <p14:nvPr/>
            </p14:nvContentPartPr>
            <p14:xfrm>
              <a:off x="-3117363" y="7575748"/>
              <a:ext cx="25920" cy="3600"/>
            </p14:xfrm>
          </p:contentPart>
        </mc:Choice>
        <mc:Fallback xmlns="">
          <p:pic>
            <p:nvPicPr>
              <p:cNvPr id="349" name="Ink 348">
                <a:extLst>
                  <a:ext uri="{FF2B5EF4-FFF2-40B4-BE49-F238E27FC236}">
                    <a16:creationId xmlns:a16="http://schemas.microsoft.com/office/drawing/2014/main" id="{D05F1384-F4D3-41EF-95D9-F705EF4AE5DC}"/>
                  </a:ext>
                </a:extLst>
              </p:cNvPr>
              <p:cNvPicPr/>
              <p:nvPr/>
            </p:nvPicPr>
            <p:blipFill>
              <a:blip r:embed="rId16"/>
              <a:stretch>
                <a:fillRect/>
              </a:stretch>
            </p:blipFill>
            <p:spPr>
              <a:xfrm>
                <a:off x="-3126363" y="7567108"/>
                <a:ext cx="43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48" name="Ink 347">
                <a:extLst>
                  <a:ext uri="{FF2B5EF4-FFF2-40B4-BE49-F238E27FC236}">
                    <a16:creationId xmlns:a16="http://schemas.microsoft.com/office/drawing/2014/main" id="{16CBC1C5-B1A0-40A4-ADF6-01C758C52862}"/>
                  </a:ext>
                </a:extLst>
              </p14:cNvPr>
              <p14:cNvContentPartPr/>
              <p14:nvPr/>
            </p14:nvContentPartPr>
            <p14:xfrm>
              <a:off x="-3281523" y="7630828"/>
              <a:ext cx="42120" cy="67680"/>
            </p14:xfrm>
          </p:contentPart>
        </mc:Choice>
        <mc:Fallback xmlns="">
          <p:pic>
            <p:nvPicPr>
              <p:cNvPr id="348" name="Ink 347">
                <a:extLst>
                  <a:ext uri="{FF2B5EF4-FFF2-40B4-BE49-F238E27FC236}">
                    <a16:creationId xmlns:a16="http://schemas.microsoft.com/office/drawing/2014/main" id="{16CBC1C5-B1A0-40A4-ADF6-01C758C52862}"/>
                  </a:ext>
                </a:extLst>
              </p:cNvPr>
              <p:cNvPicPr/>
              <p:nvPr/>
            </p:nvPicPr>
            <p:blipFill>
              <a:blip r:embed="rId18"/>
              <a:stretch>
                <a:fillRect/>
              </a:stretch>
            </p:blipFill>
            <p:spPr>
              <a:xfrm>
                <a:off x="-3290523" y="7621828"/>
                <a:ext cx="597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6" name="Ink 345">
                <a:extLst>
                  <a:ext uri="{FF2B5EF4-FFF2-40B4-BE49-F238E27FC236}">
                    <a16:creationId xmlns:a16="http://schemas.microsoft.com/office/drawing/2014/main" id="{E4628DC1-0A5F-48FB-8800-41426ECBD3A9}"/>
                  </a:ext>
                </a:extLst>
              </p14:cNvPr>
              <p14:cNvContentPartPr/>
              <p14:nvPr/>
            </p14:nvContentPartPr>
            <p14:xfrm>
              <a:off x="3474237" y="6782308"/>
              <a:ext cx="182160" cy="87840"/>
            </p14:xfrm>
          </p:contentPart>
        </mc:Choice>
        <mc:Fallback xmlns="">
          <p:pic>
            <p:nvPicPr>
              <p:cNvPr id="346" name="Ink 345">
                <a:extLst>
                  <a:ext uri="{FF2B5EF4-FFF2-40B4-BE49-F238E27FC236}">
                    <a16:creationId xmlns:a16="http://schemas.microsoft.com/office/drawing/2014/main" id="{E4628DC1-0A5F-48FB-8800-41426ECBD3A9}"/>
                  </a:ext>
                </a:extLst>
              </p:cNvPr>
              <p:cNvPicPr/>
              <p:nvPr/>
            </p:nvPicPr>
            <p:blipFill>
              <a:blip r:embed="rId20"/>
              <a:stretch>
                <a:fillRect/>
              </a:stretch>
            </p:blipFill>
            <p:spPr>
              <a:xfrm>
                <a:off x="3465237" y="6773668"/>
                <a:ext cx="199800" cy="105480"/>
              </a:xfrm>
              <a:prstGeom prst="rect">
                <a:avLst/>
              </a:prstGeom>
            </p:spPr>
          </p:pic>
        </mc:Fallback>
      </mc:AlternateContent>
    </p:spTree>
    <p:extLst>
      <p:ext uri="{BB962C8B-B14F-4D97-AF65-F5344CB8AC3E}">
        <p14:creationId xmlns:p14="http://schemas.microsoft.com/office/powerpoint/2010/main" val="289879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57300" y="369888"/>
            <a:ext cx="11772900" cy="768350"/>
          </a:xfrm>
        </p:spPr>
        <p:txBody>
          <a:bodyPr/>
          <a:lstStyle/>
          <a:p>
            <a:pPr eaLnBrk="1" hangingPunct="1"/>
            <a:r>
              <a:rPr lang="en-US"/>
              <a:t>CPU Scheduler</a:t>
            </a:r>
          </a:p>
        </p:txBody>
      </p:sp>
      <p:sp>
        <p:nvSpPr>
          <p:cNvPr id="27651" name="Rectangle 3"/>
          <p:cNvSpPr>
            <a:spLocks noGrp="1" noChangeArrowheads="1"/>
          </p:cNvSpPr>
          <p:nvPr>
            <p:ph type="body" idx="1"/>
          </p:nvPr>
        </p:nvSpPr>
        <p:spPr>
          <a:xfrm>
            <a:off x="1209675" y="1644650"/>
            <a:ext cx="11514138" cy="6040438"/>
          </a:xfrm>
        </p:spPr>
        <p:txBody>
          <a:bodyPr>
            <a:normAutofit/>
          </a:bodyPr>
          <a:lstStyle/>
          <a:p>
            <a:pPr marL="489833" indent="-489833">
              <a:defRPr/>
            </a:pPr>
            <a:r>
              <a:rPr lang="en-US" sz="2400" dirty="0"/>
              <a:t>Short-term schedular selects from among the processes in ready queue, and allocates the CPU to one of them for execution.</a:t>
            </a:r>
          </a:p>
          <a:p>
            <a:pPr marL="1061304" lvl="1" indent="-408194">
              <a:defRPr/>
            </a:pPr>
            <a:r>
              <a:rPr lang="en-US" sz="2400" dirty="0"/>
              <a:t>Queue may be ordered in various ways</a:t>
            </a:r>
          </a:p>
          <a:p>
            <a:pPr marL="489833" indent="-489833">
              <a:defRPr/>
            </a:pPr>
            <a:r>
              <a:rPr lang="en-US" sz="2400" dirty="0"/>
              <a:t>CPU scheduling decisions may take place when a process:</a:t>
            </a:r>
          </a:p>
          <a:p>
            <a:pPr marL="1142943" lvl="1" indent="-489833">
              <a:buFont typeface="Monotype Sorts" charset="2"/>
              <a:buNone/>
              <a:defRPr/>
            </a:pPr>
            <a:r>
              <a:rPr lang="en-US" sz="2400" dirty="0">
                <a:solidFill>
                  <a:srgbClr val="CC6600"/>
                </a:solidFill>
              </a:rPr>
              <a:t>1.	</a:t>
            </a:r>
            <a:r>
              <a:rPr lang="en-US" sz="2400" dirty="0"/>
              <a:t>Switches from </a:t>
            </a:r>
            <a:r>
              <a:rPr lang="en-US" sz="2400" dirty="0">
                <a:solidFill>
                  <a:srgbClr val="CC6600"/>
                </a:solidFill>
              </a:rPr>
              <a:t>running state </a:t>
            </a:r>
            <a:r>
              <a:rPr lang="en-US" sz="2400" dirty="0"/>
              <a:t>to </a:t>
            </a:r>
            <a:r>
              <a:rPr lang="en-US" sz="2400" dirty="0">
                <a:solidFill>
                  <a:srgbClr val="CC6600"/>
                </a:solidFill>
              </a:rPr>
              <a:t>waiting state</a:t>
            </a:r>
          </a:p>
          <a:p>
            <a:pPr marL="1142943" lvl="1" indent="-489833">
              <a:buFont typeface="Monotype Sorts" charset="2"/>
              <a:buNone/>
              <a:defRPr/>
            </a:pPr>
            <a:r>
              <a:rPr lang="en-US" sz="2400" dirty="0">
                <a:solidFill>
                  <a:srgbClr val="CC6600"/>
                </a:solidFill>
              </a:rPr>
              <a:t>2.</a:t>
            </a:r>
            <a:r>
              <a:rPr lang="en-US" sz="2400" dirty="0"/>
              <a:t>	Switches from </a:t>
            </a:r>
            <a:r>
              <a:rPr lang="en-US" sz="2400" dirty="0">
                <a:solidFill>
                  <a:srgbClr val="CC6600"/>
                </a:solidFill>
              </a:rPr>
              <a:t>running state </a:t>
            </a:r>
            <a:r>
              <a:rPr lang="en-US" sz="2400" dirty="0"/>
              <a:t>to </a:t>
            </a:r>
            <a:r>
              <a:rPr lang="en-US" sz="2400" dirty="0">
                <a:solidFill>
                  <a:srgbClr val="CC6600"/>
                </a:solidFill>
              </a:rPr>
              <a:t>ready state</a:t>
            </a:r>
          </a:p>
          <a:p>
            <a:pPr marL="1142943" lvl="1" indent="-489833">
              <a:buFont typeface="Monotype Sorts" charset="2"/>
              <a:buNone/>
              <a:defRPr/>
            </a:pPr>
            <a:r>
              <a:rPr lang="en-US" sz="2400" dirty="0">
                <a:solidFill>
                  <a:srgbClr val="CC6600"/>
                </a:solidFill>
              </a:rPr>
              <a:t>3.</a:t>
            </a:r>
            <a:r>
              <a:rPr lang="en-US" sz="2400" dirty="0"/>
              <a:t>	Switches from </a:t>
            </a:r>
            <a:r>
              <a:rPr lang="en-US" sz="2400" dirty="0">
                <a:solidFill>
                  <a:srgbClr val="CC6600"/>
                </a:solidFill>
              </a:rPr>
              <a:t>waiting state </a:t>
            </a:r>
            <a:r>
              <a:rPr lang="en-US" sz="2400" dirty="0"/>
              <a:t>to </a:t>
            </a:r>
            <a:r>
              <a:rPr lang="en-US" sz="2400" dirty="0">
                <a:solidFill>
                  <a:srgbClr val="CC6600"/>
                </a:solidFill>
              </a:rPr>
              <a:t>ready state</a:t>
            </a:r>
          </a:p>
          <a:p>
            <a:pPr marL="1142943" lvl="1" indent="-489833">
              <a:buFont typeface="Monotype Sorts" charset="2"/>
              <a:buAutoNum type="arabicPeriod" startAt="4"/>
              <a:defRPr/>
            </a:pPr>
            <a:r>
              <a:rPr lang="en-US" sz="2400" dirty="0"/>
              <a:t>Terminates</a:t>
            </a:r>
          </a:p>
          <a:p>
            <a:pPr marL="489833" indent="-489833">
              <a:defRPr/>
            </a:pPr>
            <a:r>
              <a:rPr lang="en-US" sz="2400" dirty="0"/>
              <a:t>Scheduling under 1 and 4 is </a:t>
            </a:r>
            <a:r>
              <a:rPr lang="en-US" sz="2400" b="1" dirty="0"/>
              <a:t>non-preemptive.</a:t>
            </a:r>
          </a:p>
          <a:p>
            <a:pPr marL="489833" indent="-489833">
              <a:defRPr/>
            </a:pPr>
            <a:r>
              <a:rPr lang="en-US" sz="2400" dirty="0"/>
              <a:t>All other scheduling is </a:t>
            </a:r>
            <a:r>
              <a:rPr lang="en-US" sz="2400" b="1" dirty="0"/>
              <a:t>preemptive.</a:t>
            </a:r>
          </a:p>
        </p:txBody>
      </p:sp>
      <p:pic>
        <p:nvPicPr>
          <p:cNvPr id="4" name="Picture 8">
            <a:extLst>
              <a:ext uri="{FF2B5EF4-FFF2-40B4-BE49-F238E27FC236}">
                <a16:creationId xmlns:a16="http://schemas.microsoft.com/office/drawing/2014/main" id="{DB93423A-587F-4A16-B90F-759A955EB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59" t="24142" r="690" b="24419"/>
          <a:stretch>
            <a:fillRect/>
          </a:stretch>
        </p:blipFill>
        <p:spPr bwMode="auto">
          <a:xfrm>
            <a:off x="7141842" y="6025799"/>
            <a:ext cx="6340694" cy="294710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748E1B8-484C-4E9F-A7F2-B83E42BB4478}"/>
                  </a:ext>
                </a:extLst>
              </p14:cNvPr>
              <p14:cNvContentPartPr/>
              <p14:nvPr/>
            </p14:nvContentPartPr>
            <p14:xfrm>
              <a:off x="7257056" y="2060548"/>
              <a:ext cx="14760" cy="3960"/>
            </p14:xfrm>
          </p:contentPart>
        </mc:Choice>
        <mc:Fallback xmlns="">
          <p:pic>
            <p:nvPicPr>
              <p:cNvPr id="2" name="Ink 1">
                <a:extLst>
                  <a:ext uri="{FF2B5EF4-FFF2-40B4-BE49-F238E27FC236}">
                    <a16:creationId xmlns:a16="http://schemas.microsoft.com/office/drawing/2014/main" id="{A748E1B8-484C-4E9F-A7F2-B83E42BB4478}"/>
                  </a:ext>
                </a:extLst>
              </p:cNvPr>
              <p:cNvPicPr/>
              <p:nvPr/>
            </p:nvPicPr>
            <p:blipFill>
              <a:blip r:embed="rId5"/>
              <a:stretch>
                <a:fillRect/>
              </a:stretch>
            </p:blipFill>
            <p:spPr>
              <a:xfrm>
                <a:off x="7248056" y="2051908"/>
                <a:ext cx="324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EE8F82A-39C9-4B0B-8DC5-FE600AA96BEF}"/>
                  </a:ext>
                </a:extLst>
              </p14:cNvPr>
              <p14:cNvContentPartPr/>
              <p14:nvPr/>
            </p14:nvContentPartPr>
            <p14:xfrm>
              <a:off x="10011056" y="2061988"/>
              <a:ext cx="52560" cy="8640"/>
            </p14:xfrm>
          </p:contentPart>
        </mc:Choice>
        <mc:Fallback xmlns="">
          <p:pic>
            <p:nvPicPr>
              <p:cNvPr id="5" name="Ink 4">
                <a:extLst>
                  <a:ext uri="{FF2B5EF4-FFF2-40B4-BE49-F238E27FC236}">
                    <a16:creationId xmlns:a16="http://schemas.microsoft.com/office/drawing/2014/main" id="{5EE8F82A-39C9-4B0B-8DC5-FE600AA96BEF}"/>
                  </a:ext>
                </a:extLst>
              </p:cNvPr>
              <p:cNvPicPr/>
              <p:nvPr/>
            </p:nvPicPr>
            <p:blipFill>
              <a:blip r:embed="rId7"/>
              <a:stretch>
                <a:fillRect/>
              </a:stretch>
            </p:blipFill>
            <p:spPr>
              <a:xfrm>
                <a:off x="10002416" y="2052988"/>
                <a:ext cx="702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EE72534-D9DA-4CC1-A2E7-BA1259C920F1}"/>
                  </a:ext>
                </a:extLst>
              </p14:cNvPr>
              <p14:cNvContentPartPr/>
              <p14:nvPr/>
            </p14:nvContentPartPr>
            <p14:xfrm>
              <a:off x="10610096" y="2078188"/>
              <a:ext cx="69840" cy="6120"/>
            </p14:xfrm>
          </p:contentPart>
        </mc:Choice>
        <mc:Fallback xmlns="">
          <p:pic>
            <p:nvPicPr>
              <p:cNvPr id="6" name="Ink 5">
                <a:extLst>
                  <a:ext uri="{FF2B5EF4-FFF2-40B4-BE49-F238E27FC236}">
                    <a16:creationId xmlns:a16="http://schemas.microsoft.com/office/drawing/2014/main" id="{2EE72534-D9DA-4CC1-A2E7-BA1259C920F1}"/>
                  </a:ext>
                </a:extLst>
              </p:cNvPr>
              <p:cNvPicPr/>
              <p:nvPr/>
            </p:nvPicPr>
            <p:blipFill>
              <a:blip r:embed="rId9"/>
              <a:stretch>
                <a:fillRect/>
              </a:stretch>
            </p:blipFill>
            <p:spPr>
              <a:xfrm>
                <a:off x="10601456" y="2069548"/>
                <a:ext cx="874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569838F2-4AAE-42C0-ACCC-9B9965D511F3}"/>
                  </a:ext>
                </a:extLst>
              </p14:cNvPr>
              <p14:cNvContentPartPr/>
              <p14:nvPr/>
            </p14:nvContentPartPr>
            <p14:xfrm>
              <a:off x="11516576" y="2020588"/>
              <a:ext cx="29160" cy="10800"/>
            </p14:xfrm>
          </p:contentPart>
        </mc:Choice>
        <mc:Fallback xmlns="">
          <p:pic>
            <p:nvPicPr>
              <p:cNvPr id="7" name="Ink 6">
                <a:extLst>
                  <a:ext uri="{FF2B5EF4-FFF2-40B4-BE49-F238E27FC236}">
                    <a16:creationId xmlns:a16="http://schemas.microsoft.com/office/drawing/2014/main" id="{569838F2-4AAE-42C0-ACCC-9B9965D511F3}"/>
                  </a:ext>
                </a:extLst>
              </p:cNvPr>
              <p:cNvPicPr/>
              <p:nvPr/>
            </p:nvPicPr>
            <p:blipFill>
              <a:blip r:embed="rId11"/>
              <a:stretch>
                <a:fillRect/>
              </a:stretch>
            </p:blipFill>
            <p:spPr>
              <a:xfrm>
                <a:off x="11507576" y="2011948"/>
                <a:ext cx="468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2C860C10-77E2-4E8D-805E-2FE557ED3606}"/>
                  </a:ext>
                </a:extLst>
              </p14:cNvPr>
              <p14:cNvContentPartPr/>
              <p14:nvPr/>
            </p14:nvContentPartPr>
            <p14:xfrm>
              <a:off x="7764296" y="2426668"/>
              <a:ext cx="17280" cy="6120"/>
            </p14:xfrm>
          </p:contentPart>
        </mc:Choice>
        <mc:Fallback xmlns="">
          <p:pic>
            <p:nvPicPr>
              <p:cNvPr id="9" name="Ink 8">
                <a:extLst>
                  <a:ext uri="{FF2B5EF4-FFF2-40B4-BE49-F238E27FC236}">
                    <a16:creationId xmlns:a16="http://schemas.microsoft.com/office/drawing/2014/main" id="{2C860C10-77E2-4E8D-805E-2FE557ED3606}"/>
                  </a:ext>
                </a:extLst>
              </p:cNvPr>
              <p:cNvPicPr/>
              <p:nvPr/>
            </p:nvPicPr>
            <p:blipFill>
              <a:blip r:embed="rId13"/>
              <a:stretch>
                <a:fillRect/>
              </a:stretch>
            </p:blipFill>
            <p:spPr>
              <a:xfrm>
                <a:off x="7755656" y="2417668"/>
                <a:ext cx="349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B5583652-9F9C-4EBE-BC90-99197FA79421}"/>
                  </a:ext>
                </a:extLst>
              </p14:cNvPr>
              <p14:cNvContentPartPr/>
              <p14:nvPr/>
            </p14:nvContentPartPr>
            <p14:xfrm>
              <a:off x="9239576" y="7347508"/>
              <a:ext cx="13320" cy="12240"/>
            </p14:xfrm>
          </p:contentPart>
        </mc:Choice>
        <mc:Fallback xmlns="">
          <p:pic>
            <p:nvPicPr>
              <p:cNvPr id="10" name="Ink 9">
                <a:extLst>
                  <a:ext uri="{FF2B5EF4-FFF2-40B4-BE49-F238E27FC236}">
                    <a16:creationId xmlns:a16="http://schemas.microsoft.com/office/drawing/2014/main" id="{B5583652-9F9C-4EBE-BC90-99197FA79421}"/>
                  </a:ext>
                </a:extLst>
              </p:cNvPr>
              <p:cNvPicPr/>
              <p:nvPr/>
            </p:nvPicPr>
            <p:blipFill>
              <a:blip r:embed="rId15"/>
              <a:stretch>
                <a:fillRect/>
              </a:stretch>
            </p:blipFill>
            <p:spPr>
              <a:xfrm>
                <a:off x="9230576" y="7338868"/>
                <a:ext cx="309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F67BC4DE-6B48-428D-ADC8-6A4A9B3F373C}"/>
                  </a:ext>
                </a:extLst>
              </p14:cNvPr>
              <p14:cNvContentPartPr/>
              <p14:nvPr/>
            </p14:nvContentPartPr>
            <p14:xfrm>
              <a:off x="9400496" y="7377028"/>
              <a:ext cx="4320" cy="2880"/>
            </p14:xfrm>
          </p:contentPart>
        </mc:Choice>
        <mc:Fallback xmlns="">
          <p:pic>
            <p:nvPicPr>
              <p:cNvPr id="23" name="Ink 22">
                <a:extLst>
                  <a:ext uri="{FF2B5EF4-FFF2-40B4-BE49-F238E27FC236}">
                    <a16:creationId xmlns:a16="http://schemas.microsoft.com/office/drawing/2014/main" id="{F67BC4DE-6B48-428D-ADC8-6A4A9B3F373C}"/>
                  </a:ext>
                </a:extLst>
              </p:cNvPr>
              <p:cNvPicPr/>
              <p:nvPr/>
            </p:nvPicPr>
            <p:blipFill>
              <a:blip r:embed="rId17"/>
              <a:stretch>
                <a:fillRect/>
              </a:stretch>
            </p:blipFill>
            <p:spPr>
              <a:xfrm>
                <a:off x="9391496" y="7368028"/>
                <a:ext cx="219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660" name="Ink 27659">
                <a:extLst>
                  <a:ext uri="{FF2B5EF4-FFF2-40B4-BE49-F238E27FC236}">
                    <a16:creationId xmlns:a16="http://schemas.microsoft.com/office/drawing/2014/main" id="{48E9364F-49FA-4A81-89D2-B6B9103C2FA4}"/>
                  </a:ext>
                </a:extLst>
              </p14:cNvPr>
              <p14:cNvContentPartPr/>
              <p14:nvPr/>
            </p14:nvContentPartPr>
            <p14:xfrm>
              <a:off x="9369176" y="7420588"/>
              <a:ext cx="9360" cy="3960"/>
            </p14:xfrm>
          </p:contentPart>
        </mc:Choice>
        <mc:Fallback xmlns="">
          <p:pic>
            <p:nvPicPr>
              <p:cNvPr id="27660" name="Ink 27659">
                <a:extLst>
                  <a:ext uri="{FF2B5EF4-FFF2-40B4-BE49-F238E27FC236}">
                    <a16:creationId xmlns:a16="http://schemas.microsoft.com/office/drawing/2014/main" id="{48E9364F-49FA-4A81-89D2-B6B9103C2FA4}"/>
                  </a:ext>
                </a:extLst>
              </p:cNvPr>
              <p:cNvPicPr/>
              <p:nvPr/>
            </p:nvPicPr>
            <p:blipFill>
              <a:blip r:embed="rId19"/>
              <a:stretch>
                <a:fillRect/>
              </a:stretch>
            </p:blipFill>
            <p:spPr>
              <a:xfrm>
                <a:off x="9360176" y="7411588"/>
                <a:ext cx="27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717" name="Ink 27716">
                <a:extLst>
                  <a:ext uri="{FF2B5EF4-FFF2-40B4-BE49-F238E27FC236}">
                    <a16:creationId xmlns:a16="http://schemas.microsoft.com/office/drawing/2014/main" id="{D55AA16D-759C-48F5-8911-FD56A01C97FD}"/>
                  </a:ext>
                </a:extLst>
              </p14:cNvPr>
              <p14:cNvContentPartPr/>
              <p14:nvPr/>
            </p14:nvContentPartPr>
            <p14:xfrm>
              <a:off x="9138776" y="7419148"/>
              <a:ext cx="41760" cy="48240"/>
            </p14:xfrm>
          </p:contentPart>
        </mc:Choice>
        <mc:Fallback xmlns="">
          <p:pic>
            <p:nvPicPr>
              <p:cNvPr id="27717" name="Ink 27716">
                <a:extLst>
                  <a:ext uri="{FF2B5EF4-FFF2-40B4-BE49-F238E27FC236}">
                    <a16:creationId xmlns:a16="http://schemas.microsoft.com/office/drawing/2014/main" id="{D55AA16D-759C-48F5-8911-FD56A01C97FD}"/>
                  </a:ext>
                </a:extLst>
              </p:cNvPr>
              <p:cNvPicPr/>
              <p:nvPr/>
            </p:nvPicPr>
            <p:blipFill>
              <a:blip r:embed="rId21"/>
              <a:stretch>
                <a:fillRect/>
              </a:stretch>
            </p:blipFill>
            <p:spPr>
              <a:xfrm>
                <a:off x="9130136" y="7410508"/>
                <a:ext cx="594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676" name="Ink 27675">
                <a:extLst>
                  <a:ext uri="{FF2B5EF4-FFF2-40B4-BE49-F238E27FC236}">
                    <a16:creationId xmlns:a16="http://schemas.microsoft.com/office/drawing/2014/main" id="{6FF416F2-072B-4665-993E-A133600FB10C}"/>
                  </a:ext>
                </a:extLst>
              </p14:cNvPr>
              <p14:cNvContentPartPr/>
              <p14:nvPr/>
            </p14:nvContentPartPr>
            <p14:xfrm>
              <a:off x="11203736" y="7241668"/>
              <a:ext cx="64440" cy="22320"/>
            </p14:xfrm>
          </p:contentPart>
        </mc:Choice>
        <mc:Fallback xmlns="">
          <p:pic>
            <p:nvPicPr>
              <p:cNvPr id="27676" name="Ink 27675">
                <a:extLst>
                  <a:ext uri="{FF2B5EF4-FFF2-40B4-BE49-F238E27FC236}">
                    <a16:creationId xmlns:a16="http://schemas.microsoft.com/office/drawing/2014/main" id="{6FF416F2-072B-4665-993E-A133600FB10C}"/>
                  </a:ext>
                </a:extLst>
              </p:cNvPr>
              <p:cNvPicPr/>
              <p:nvPr/>
            </p:nvPicPr>
            <p:blipFill>
              <a:blip r:embed="rId23"/>
              <a:stretch>
                <a:fillRect/>
              </a:stretch>
            </p:blipFill>
            <p:spPr>
              <a:xfrm>
                <a:off x="11195096" y="7232668"/>
                <a:ext cx="82080" cy="39960"/>
              </a:xfrm>
              <a:prstGeom prst="rect">
                <a:avLst/>
              </a:prstGeom>
            </p:spPr>
          </p:pic>
        </mc:Fallback>
      </mc:AlternateContent>
      <p:grpSp>
        <p:nvGrpSpPr>
          <p:cNvPr id="27679" name="Group 27678">
            <a:extLst>
              <a:ext uri="{FF2B5EF4-FFF2-40B4-BE49-F238E27FC236}">
                <a16:creationId xmlns:a16="http://schemas.microsoft.com/office/drawing/2014/main" id="{1429DE1B-92C2-40E2-B206-6ED813E39B40}"/>
              </a:ext>
            </a:extLst>
          </p:cNvPr>
          <p:cNvGrpSpPr/>
          <p:nvPr/>
        </p:nvGrpSpPr>
        <p:grpSpPr>
          <a:xfrm>
            <a:off x="9216176" y="7386388"/>
            <a:ext cx="89640" cy="81360"/>
            <a:chOff x="9216176" y="7386388"/>
            <a:chExt cx="89640" cy="81360"/>
          </a:xfrm>
        </p:grpSpPr>
        <mc:AlternateContent xmlns:mc="http://schemas.openxmlformats.org/markup-compatibility/2006" xmlns:p14="http://schemas.microsoft.com/office/powerpoint/2010/main">
          <mc:Choice Requires="p14">
            <p:contentPart p14:bwMode="auto" r:id="rId24">
              <p14:nvContentPartPr>
                <p14:cNvPr id="27673" name="Ink 27672">
                  <a:extLst>
                    <a:ext uri="{FF2B5EF4-FFF2-40B4-BE49-F238E27FC236}">
                      <a16:creationId xmlns:a16="http://schemas.microsoft.com/office/drawing/2014/main" id="{952BC5E1-1CE5-425F-87A5-A8ADC7C85408}"/>
                    </a:ext>
                  </a:extLst>
                </p14:cNvPr>
                <p14:cNvContentPartPr/>
                <p14:nvPr/>
              </p14:nvContentPartPr>
              <p14:xfrm>
                <a:off x="9239576" y="7386388"/>
                <a:ext cx="13320" cy="5040"/>
              </p14:xfrm>
            </p:contentPart>
          </mc:Choice>
          <mc:Fallback xmlns="">
            <p:pic>
              <p:nvPicPr>
                <p:cNvPr id="27673" name="Ink 27672">
                  <a:extLst>
                    <a:ext uri="{FF2B5EF4-FFF2-40B4-BE49-F238E27FC236}">
                      <a16:creationId xmlns:a16="http://schemas.microsoft.com/office/drawing/2014/main" id="{952BC5E1-1CE5-425F-87A5-A8ADC7C85408}"/>
                    </a:ext>
                  </a:extLst>
                </p:cNvPr>
                <p:cNvPicPr/>
                <p:nvPr/>
              </p:nvPicPr>
              <p:blipFill>
                <a:blip r:embed="rId25"/>
                <a:stretch>
                  <a:fillRect/>
                </a:stretch>
              </p:blipFill>
              <p:spPr>
                <a:xfrm>
                  <a:off x="9230576" y="7377388"/>
                  <a:ext cx="309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674" name="Ink 27673">
                  <a:extLst>
                    <a:ext uri="{FF2B5EF4-FFF2-40B4-BE49-F238E27FC236}">
                      <a16:creationId xmlns:a16="http://schemas.microsoft.com/office/drawing/2014/main" id="{3BD374D7-B2AF-42CA-8D51-77570DBC184F}"/>
                    </a:ext>
                  </a:extLst>
                </p14:cNvPr>
                <p14:cNvContentPartPr/>
                <p14:nvPr/>
              </p14:nvContentPartPr>
              <p14:xfrm>
                <a:off x="9268376" y="7410148"/>
                <a:ext cx="18000" cy="23760"/>
              </p14:xfrm>
            </p:contentPart>
          </mc:Choice>
          <mc:Fallback xmlns="">
            <p:pic>
              <p:nvPicPr>
                <p:cNvPr id="27674" name="Ink 27673">
                  <a:extLst>
                    <a:ext uri="{FF2B5EF4-FFF2-40B4-BE49-F238E27FC236}">
                      <a16:creationId xmlns:a16="http://schemas.microsoft.com/office/drawing/2014/main" id="{3BD374D7-B2AF-42CA-8D51-77570DBC184F}"/>
                    </a:ext>
                  </a:extLst>
                </p:cNvPr>
                <p:cNvPicPr/>
                <p:nvPr/>
              </p:nvPicPr>
              <p:blipFill>
                <a:blip r:embed="rId27"/>
                <a:stretch>
                  <a:fillRect/>
                </a:stretch>
              </p:blipFill>
              <p:spPr>
                <a:xfrm>
                  <a:off x="9259376" y="7401148"/>
                  <a:ext cx="356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677" name="Ink 27676">
                  <a:extLst>
                    <a:ext uri="{FF2B5EF4-FFF2-40B4-BE49-F238E27FC236}">
                      <a16:creationId xmlns:a16="http://schemas.microsoft.com/office/drawing/2014/main" id="{05C73449-9C38-44ED-9794-8F48C1DD2192}"/>
                    </a:ext>
                  </a:extLst>
                </p14:cNvPr>
                <p14:cNvContentPartPr/>
                <p14:nvPr/>
              </p14:nvContentPartPr>
              <p14:xfrm>
                <a:off x="9283856" y="7393228"/>
                <a:ext cx="21960" cy="66240"/>
              </p14:xfrm>
            </p:contentPart>
          </mc:Choice>
          <mc:Fallback xmlns="">
            <p:pic>
              <p:nvPicPr>
                <p:cNvPr id="27677" name="Ink 27676">
                  <a:extLst>
                    <a:ext uri="{FF2B5EF4-FFF2-40B4-BE49-F238E27FC236}">
                      <a16:creationId xmlns:a16="http://schemas.microsoft.com/office/drawing/2014/main" id="{05C73449-9C38-44ED-9794-8F48C1DD2192}"/>
                    </a:ext>
                  </a:extLst>
                </p:cNvPr>
                <p:cNvPicPr/>
                <p:nvPr/>
              </p:nvPicPr>
              <p:blipFill>
                <a:blip r:embed="rId29"/>
                <a:stretch>
                  <a:fillRect/>
                </a:stretch>
              </p:blipFill>
              <p:spPr>
                <a:xfrm>
                  <a:off x="9275216" y="7384588"/>
                  <a:ext cx="3960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716" name="Ink 27715">
                  <a:extLst>
                    <a:ext uri="{FF2B5EF4-FFF2-40B4-BE49-F238E27FC236}">
                      <a16:creationId xmlns:a16="http://schemas.microsoft.com/office/drawing/2014/main" id="{CABB355C-7FE1-404C-8D76-67CAC5A80ABC}"/>
                    </a:ext>
                  </a:extLst>
                </p14:cNvPr>
                <p14:cNvContentPartPr/>
                <p14:nvPr/>
              </p14:nvContentPartPr>
              <p14:xfrm>
                <a:off x="9216176" y="7448668"/>
                <a:ext cx="16920" cy="19080"/>
              </p14:xfrm>
            </p:contentPart>
          </mc:Choice>
          <mc:Fallback xmlns="">
            <p:pic>
              <p:nvPicPr>
                <p:cNvPr id="27716" name="Ink 27715">
                  <a:extLst>
                    <a:ext uri="{FF2B5EF4-FFF2-40B4-BE49-F238E27FC236}">
                      <a16:creationId xmlns:a16="http://schemas.microsoft.com/office/drawing/2014/main" id="{CABB355C-7FE1-404C-8D76-67CAC5A80ABC}"/>
                    </a:ext>
                  </a:extLst>
                </p:cNvPr>
                <p:cNvPicPr/>
                <p:nvPr/>
              </p:nvPicPr>
              <p:blipFill>
                <a:blip r:embed="rId31"/>
                <a:stretch>
                  <a:fillRect/>
                </a:stretch>
              </p:blipFill>
              <p:spPr>
                <a:xfrm>
                  <a:off x="9207176" y="7440028"/>
                  <a:ext cx="34560" cy="36720"/>
                </a:xfrm>
                <a:prstGeom prst="rect">
                  <a:avLst/>
                </a:prstGeom>
              </p:spPr>
            </p:pic>
          </mc:Fallback>
        </mc:AlternateContent>
      </p:grpSp>
      <p:grpSp>
        <p:nvGrpSpPr>
          <p:cNvPr id="27684" name="Group 27683">
            <a:extLst>
              <a:ext uri="{FF2B5EF4-FFF2-40B4-BE49-F238E27FC236}">
                <a16:creationId xmlns:a16="http://schemas.microsoft.com/office/drawing/2014/main" id="{864F8FE6-2D24-4526-9DFB-3770265C5A79}"/>
              </a:ext>
            </a:extLst>
          </p:cNvPr>
          <p:cNvGrpSpPr/>
          <p:nvPr/>
        </p:nvGrpSpPr>
        <p:grpSpPr>
          <a:xfrm>
            <a:off x="9111416" y="7233388"/>
            <a:ext cx="63000" cy="45000"/>
            <a:chOff x="9111416" y="7233388"/>
            <a:chExt cx="63000" cy="45000"/>
          </a:xfrm>
        </p:grpSpPr>
        <mc:AlternateContent xmlns:mc="http://schemas.openxmlformats.org/markup-compatibility/2006" xmlns:p14="http://schemas.microsoft.com/office/powerpoint/2010/main">
          <mc:Choice Requires="p14">
            <p:contentPart p14:bwMode="auto" r:id="rId32">
              <p14:nvContentPartPr>
                <p14:cNvPr id="27680" name="Ink 27679">
                  <a:extLst>
                    <a:ext uri="{FF2B5EF4-FFF2-40B4-BE49-F238E27FC236}">
                      <a16:creationId xmlns:a16="http://schemas.microsoft.com/office/drawing/2014/main" id="{C8BD6C2D-DAD0-4B7D-9D13-2D3209F7F4C5}"/>
                    </a:ext>
                  </a:extLst>
                </p14:cNvPr>
                <p14:cNvContentPartPr/>
                <p14:nvPr/>
              </p14:nvContentPartPr>
              <p14:xfrm>
                <a:off x="9117896" y="7267588"/>
                <a:ext cx="1800" cy="6120"/>
              </p14:xfrm>
            </p:contentPart>
          </mc:Choice>
          <mc:Fallback xmlns="">
            <p:pic>
              <p:nvPicPr>
                <p:cNvPr id="27680" name="Ink 27679">
                  <a:extLst>
                    <a:ext uri="{FF2B5EF4-FFF2-40B4-BE49-F238E27FC236}">
                      <a16:creationId xmlns:a16="http://schemas.microsoft.com/office/drawing/2014/main" id="{C8BD6C2D-DAD0-4B7D-9D13-2D3209F7F4C5}"/>
                    </a:ext>
                  </a:extLst>
                </p:cNvPr>
                <p:cNvPicPr/>
                <p:nvPr/>
              </p:nvPicPr>
              <p:blipFill>
                <a:blip r:embed="rId17"/>
                <a:stretch>
                  <a:fillRect/>
                </a:stretch>
              </p:blipFill>
              <p:spPr>
                <a:xfrm>
                  <a:off x="9109256" y="7258588"/>
                  <a:ext cx="194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681" name="Ink 27680">
                  <a:extLst>
                    <a:ext uri="{FF2B5EF4-FFF2-40B4-BE49-F238E27FC236}">
                      <a16:creationId xmlns:a16="http://schemas.microsoft.com/office/drawing/2014/main" id="{57A9A710-2E2E-48E8-9784-2C3458863635}"/>
                    </a:ext>
                  </a:extLst>
                </p14:cNvPr>
                <p14:cNvContentPartPr/>
                <p14:nvPr/>
              </p14:nvContentPartPr>
              <p14:xfrm>
                <a:off x="9165056" y="7254628"/>
                <a:ext cx="9360" cy="23760"/>
              </p14:xfrm>
            </p:contentPart>
          </mc:Choice>
          <mc:Fallback xmlns="">
            <p:pic>
              <p:nvPicPr>
                <p:cNvPr id="27681" name="Ink 27680">
                  <a:extLst>
                    <a:ext uri="{FF2B5EF4-FFF2-40B4-BE49-F238E27FC236}">
                      <a16:creationId xmlns:a16="http://schemas.microsoft.com/office/drawing/2014/main" id="{57A9A710-2E2E-48E8-9784-2C3458863635}"/>
                    </a:ext>
                  </a:extLst>
                </p:cNvPr>
                <p:cNvPicPr/>
                <p:nvPr/>
              </p:nvPicPr>
              <p:blipFill>
                <a:blip r:embed="rId34"/>
                <a:stretch>
                  <a:fillRect/>
                </a:stretch>
              </p:blipFill>
              <p:spPr>
                <a:xfrm>
                  <a:off x="9156056" y="7245628"/>
                  <a:ext cx="270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683" name="Ink 27682">
                  <a:extLst>
                    <a:ext uri="{FF2B5EF4-FFF2-40B4-BE49-F238E27FC236}">
                      <a16:creationId xmlns:a16="http://schemas.microsoft.com/office/drawing/2014/main" id="{CBEFD5C8-C4F8-4F7F-9A57-9C93588234C2}"/>
                    </a:ext>
                  </a:extLst>
                </p14:cNvPr>
                <p14:cNvContentPartPr/>
                <p14:nvPr/>
              </p14:nvContentPartPr>
              <p14:xfrm>
                <a:off x="9111416" y="7233388"/>
                <a:ext cx="14760" cy="15480"/>
              </p14:xfrm>
            </p:contentPart>
          </mc:Choice>
          <mc:Fallback xmlns="">
            <p:pic>
              <p:nvPicPr>
                <p:cNvPr id="27683" name="Ink 27682">
                  <a:extLst>
                    <a:ext uri="{FF2B5EF4-FFF2-40B4-BE49-F238E27FC236}">
                      <a16:creationId xmlns:a16="http://schemas.microsoft.com/office/drawing/2014/main" id="{CBEFD5C8-C4F8-4F7F-9A57-9C93588234C2}"/>
                    </a:ext>
                  </a:extLst>
                </p:cNvPr>
                <p:cNvPicPr/>
                <p:nvPr/>
              </p:nvPicPr>
              <p:blipFill>
                <a:blip r:embed="rId36"/>
                <a:stretch>
                  <a:fillRect/>
                </a:stretch>
              </p:blipFill>
              <p:spPr>
                <a:xfrm>
                  <a:off x="9102416" y="7224748"/>
                  <a:ext cx="32400" cy="3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27695" name="Ink 27694">
                <a:extLst>
                  <a:ext uri="{FF2B5EF4-FFF2-40B4-BE49-F238E27FC236}">
                    <a16:creationId xmlns:a16="http://schemas.microsoft.com/office/drawing/2014/main" id="{62CE8BD4-C540-40C5-98BA-2E1940592A41}"/>
                  </a:ext>
                </a:extLst>
              </p14:cNvPr>
              <p14:cNvContentPartPr/>
              <p14:nvPr/>
            </p14:nvContentPartPr>
            <p14:xfrm>
              <a:off x="9175496" y="7421668"/>
              <a:ext cx="360" cy="360"/>
            </p14:xfrm>
          </p:contentPart>
        </mc:Choice>
        <mc:Fallback xmlns="">
          <p:pic>
            <p:nvPicPr>
              <p:cNvPr id="27695" name="Ink 27694">
                <a:extLst>
                  <a:ext uri="{FF2B5EF4-FFF2-40B4-BE49-F238E27FC236}">
                    <a16:creationId xmlns:a16="http://schemas.microsoft.com/office/drawing/2014/main" id="{62CE8BD4-C540-40C5-98BA-2E1940592A41}"/>
                  </a:ext>
                </a:extLst>
              </p:cNvPr>
              <p:cNvPicPr/>
              <p:nvPr/>
            </p:nvPicPr>
            <p:blipFill>
              <a:blip r:embed="rId17"/>
              <a:stretch>
                <a:fillRect/>
              </a:stretch>
            </p:blipFill>
            <p:spPr>
              <a:xfrm>
                <a:off x="9166496" y="7412668"/>
                <a:ext cx="18000" cy="18000"/>
              </a:xfrm>
              <a:prstGeom prst="rect">
                <a:avLst/>
              </a:prstGeom>
            </p:spPr>
          </p:pic>
        </mc:Fallback>
      </mc:AlternateContent>
      <p:grpSp>
        <p:nvGrpSpPr>
          <p:cNvPr id="27700" name="Group 27699">
            <a:extLst>
              <a:ext uri="{FF2B5EF4-FFF2-40B4-BE49-F238E27FC236}">
                <a16:creationId xmlns:a16="http://schemas.microsoft.com/office/drawing/2014/main" id="{D53F666C-6E8C-4657-8CD8-AA0D190CF755}"/>
              </a:ext>
            </a:extLst>
          </p:cNvPr>
          <p:cNvGrpSpPr/>
          <p:nvPr/>
        </p:nvGrpSpPr>
        <p:grpSpPr>
          <a:xfrm>
            <a:off x="11084936" y="7236988"/>
            <a:ext cx="286560" cy="93600"/>
            <a:chOff x="11084936" y="7236988"/>
            <a:chExt cx="286560" cy="93600"/>
          </a:xfrm>
        </p:grpSpPr>
        <mc:AlternateContent xmlns:mc="http://schemas.openxmlformats.org/markup-compatibility/2006" xmlns:p14="http://schemas.microsoft.com/office/powerpoint/2010/main">
          <mc:Choice Requires="p14">
            <p:contentPart p14:bwMode="auto" r:id="rId38">
              <p14:nvContentPartPr>
                <p14:cNvPr id="27715" name="Ink 27714">
                  <a:extLst>
                    <a:ext uri="{FF2B5EF4-FFF2-40B4-BE49-F238E27FC236}">
                      <a16:creationId xmlns:a16="http://schemas.microsoft.com/office/drawing/2014/main" id="{C108C7DC-1C6B-4030-AF39-E106417EFE57}"/>
                    </a:ext>
                  </a:extLst>
                </p14:cNvPr>
                <p14:cNvContentPartPr/>
                <p14:nvPr/>
              </p14:nvContentPartPr>
              <p14:xfrm>
                <a:off x="11084936" y="7281628"/>
                <a:ext cx="4320" cy="48960"/>
              </p14:xfrm>
            </p:contentPart>
          </mc:Choice>
          <mc:Fallback xmlns="">
            <p:pic>
              <p:nvPicPr>
                <p:cNvPr id="27715" name="Ink 27714">
                  <a:extLst>
                    <a:ext uri="{FF2B5EF4-FFF2-40B4-BE49-F238E27FC236}">
                      <a16:creationId xmlns:a16="http://schemas.microsoft.com/office/drawing/2014/main" id="{C108C7DC-1C6B-4030-AF39-E106417EFE57}"/>
                    </a:ext>
                  </a:extLst>
                </p:cNvPr>
                <p:cNvPicPr/>
                <p:nvPr/>
              </p:nvPicPr>
              <p:blipFill>
                <a:blip r:embed="rId39"/>
                <a:stretch>
                  <a:fillRect/>
                </a:stretch>
              </p:blipFill>
              <p:spPr>
                <a:xfrm>
                  <a:off x="11075936" y="7272988"/>
                  <a:ext cx="21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714" name="Ink 27713">
                  <a:extLst>
                    <a:ext uri="{FF2B5EF4-FFF2-40B4-BE49-F238E27FC236}">
                      <a16:creationId xmlns:a16="http://schemas.microsoft.com/office/drawing/2014/main" id="{6CDD21FF-6233-467B-81AB-A64B0436BBFC}"/>
                    </a:ext>
                  </a:extLst>
                </p14:cNvPr>
                <p14:cNvContentPartPr/>
                <p14:nvPr/>
              </p14:nvContentPartPr>
              <p14:xfrm>
                <a:off x="11336216" y="7236988"/>
                <a:ext cx="35280" cy="39960"/>
              </p14:xfrm>
            </p:contentPart>
          </mc:Choice>
          <mc:Fallback xmlns="">
            <p:pic>
              <p:nvPicPr>
                <p:cNvPr id="27714" name="Ink 27713">
                  <a:extLst>
                    <a:ext uri="{FF2B5EF4-FFF2-40B4-BE49-F238E27FC236}">
                      <a16:creationId xmlns:a16="http://schemas.microsoft.com/office/drawing/2014/main" id="{6CDD21FF-6233-467B-81AB-A64B0436BBFC}"/>
                    </a:ext>
                  </a:extLst>
                </p:cNvPr>
                <p:cNvPicPr/>
                <p:nvPr/>
              </p:nvPicPr>
              <p:blipFill>
                <a:blip r:embed="rId41"/>
                <a:stretch>
                  <a:fillRect/>
                </a:stretch>
              </p:blipFill>
              <p:spPr>
                <a:xfrm>
                  <a:off x="11327576" y="7227988"/>
                  <a:ext cx="52920" cy="57600"/>
                </a:xfrm>
                <a:prstGeom prst="rect">
                  <a:avLst/>
                </a:prstGeom>
              </p:spPr>
            </p:pic>
          </mc:Fallback>
        </mc:AlternateContent>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423AB4-EF05-42B7-AE86-E6AB5188998C}"/>
              </a:ext>
            </a:extLst>
          </p:cNvPr>
          <p:cNvSpPr>
            <a:spLocks noGrp="1" noChangeArrowheads="1"/>
          </p:cNvSpPr>
          <p:nvPr>
            <p:ph type="title"/>
          </p:nvPr>
        </p:nvSpPr>
        <p:spPr>
          <a:xfrm>
            <a:off x="1371600" y="177801"/>
            <a:ext cx="10972800" cy="768351"/>
          </a:xfrm>
        </p:spPr>
        <p:txBody>
          <a:bodyPr/>
          <a:lstStyle/>
          <a:p>
            <a:pPr eaLnBrk="1" hangingPunct="1"/>
            <a:r>
              <a:rPr lang="en-US" altLang="en-US"/>
              <a:t>Dispatcher</a:t>
            </a:r>
          </a:p>
        </p:txBody>
      </p:sp>
      <p:sp>
        <p:nvSpPr>
          <p:cNvPr id="28675" name="Rectangle 3">
            <a:extLst>
              <a:ext uri="{FF2B5EF4-FFF2-40B4-BE49-F238E27FC236}">
                <a16:creationId xmlns:a16="http://schemas.microsoft.com/office/drawing/2014/main" id="{2AE6A727-7916-4D49-B223-8F4F74765590}"/>
              </a:ext>
            </a:extLst>
          </p:cNvPr>
          <p:cNvSpPr>
            <a:spLocks noGrp="1" noChangeArrowheads="1"/>
          </p:cNvSpPr>
          <p:nvPr>
            <p:ph type="body" idx="1"/>
          </p:nvPr>
        </p:nvSpPr>
        <p:spPr>
          <a:xfrm>
            <a:off x="1917700" y="1570567"/>
            <a:ext cx="8966200" cy="5977467"/>
          </a:xfrm>
        </p:spPr>
        <p:txBody>
          <a:bodyPr/>
          <a:lstStyle/>
          <a:p>
            <a:r>
              <a:rPr lang="en-US" altLang="en-US" sz="2400" dirty="0"/>
              <a:t>Dispatcher module gives control of the CPU to the process selected by the short-term scheduler; this involves:</a:t>
            </a:r>
          </a:p>
          <a:p>
            <a:pPr lvl="1"/>
            <a:r>
              <a:rPr lang="en-US" altLang="en-US" sz="2400" dirty="0"/>
              <a:t>switching context</a:t>
            </a:r>
          </a:p>
          <a:p>
            <a:pPr lvl="1"/>
            <a:r>
              <a:rPr lang="en-US" altLang="en-US" sz="2400" dirty="0"/>
              <a:t>switching to user mode</a:t>
            </a:r>
          </a:p>
          <a:p>
            <a:pPr lvl="1"/>
            <a:r>
              <a:rPr lang="en-US" altLang="en-US" sz="2400" dirty="0"/>
              <a:t>jumping to the proper location in the user program to restart that program</a:t>
            </a:r>
          </a:p>
          <a:p>
            <a:r>
              <a:rPr lang="en-US" altLang="en-US" sz="2400" b="1" dirty="0">
                <a:solidFill>
                  <a:srgbClr val="3366FF"/>
                </a:solidFill>
              </a:rPr>
              <a:t>Dispatch latency </a:t>
            </a:r>
            <a:r>
              <a:rPr lang="en-US" altLang="en-US" sz="2400" dirty="0"/>
              <a:t>– time it takes for the dispatcher to stop one process and start another running</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F9EB9E4-EC65-48F2-83D6-AEC623D995DB}"/>
                  </a:ext>
                </a:extLst>
              </p14:cNvPr>
              <p14:cNvContentPartPr/>
              <p14:nvPr/>
            </p14:nvContentPartPr>
            <p14:xfrm>
              <a:off x="10264856" y="1966588"/>
              <a:ext cx="26640" cy="1440"/>
            </p14:xfrm>
          </p:contentPart>
        </mc:Choice>
        <mc:Fallback xmlns="">
          <p:pic>
            <p:nvPicPr>
              <p:cNvPr id="2" name="Ink 1">
                <a:extLst>
                  <a:ext uri="{FF2B5EF4-FFF2-40B4-BE49-F238E27FC236}">
                    <a16:creationId xmlns:a16="http://schemas.microsoft.com/office/drawing/2014/main" id="{CF9EB9E4-EC65-48F2-83D6-AEC623D995DB}"/>
                  </a:ext>
                </a:extLst>
              </p:cNvPr>
              <p:cNvPicPr/>
              <p:nvPr/>
            </p:nvPicPr>
            <p:blipFill>
              <a:blip r:embed="rId4"/>
              <a:stretch>
                <a:fillRect/>
              </a:stretch>
            </p:blipFill>
            <p:spPr>
              <a:xfrm>
                <a:off x="10256216" y="1957588"/>
                <a:ext cx="442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4D08F83-5E73-4483-B4C9-1EDF37140A45}"/>
                  </a:ext>
                </a:extLst>
              </p14:cNvPr>
              <p14:cNvContentPartPr/>
              <p14:nvPr/>
            </p14:nvContentPartPr>
            <p14:xfrm>
              <a:off x="5199656" y="2393548"/>
              <a:ext cx="5760" cy="2880"/>
            </p14:xfrm>
          </p:contentPart>
        </mc:Choice>
        <mc:Fallback xmlns="">
          <p:pic>
            <p:nvPicPr>
              <p:cNvPr id="3" name="Ink 2">
                <a:extLst>
                  <a:ext uri="{FF2B5EF4-FFF2-40B4-BE49-F238E27FC236}">
                    <a16:creationId xmlns:a16="http://schemas.microsoft.com/office/drawing/2014/main" id="{F4D08F83-5E73-4483-B4C9-1EDF37140A45}"/>
                  </a:ext>
                </a:extLst>
              </p:cNvPr>
              <p:cNvPicPr/>
              <p:nvPr/>
            </p:nvPicPr>
            <p:blipFill>
              <a:blip r:embed="rId6"/>
              <a:stretch>
                <a:fillRect/>
              </a:stretch>
            </p:blipFill>
            <p:spPr>
              <a:xfrm>
                <a:off x="5191016" y="2384908"/>
                <a:ext cx="234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843F99A-AEB3-4875-8259-43EF89186656}"/>
                  </a:ext>
                </a:extLst>
              </p14:cNvPr>
              <p14:cNvContentPartPr/>
              <p14:nvPr/>
            </p14:nvContentPartPr>
            <p14:xfrm>
              <a:off x="9361256" y="2397868"/>
              <a:ext cx="16920" cy="23040"/>
            </p14:xfrm>
          </p:contentPart>
        </mc:Choice>
        <mc:Fallback xmlns="">
          <p:pic>
            <p:nvPicPr>
              <p:cNvPr id="5" name="Ink 4">
                <a:extLst>
                  <a:ext uri="{FF2B5EF4-FFF2-40B4-BE49-F238E27FC236}">
                    <a16:creationId xmlns:a16="http://schemas.microsoft.com/office/drawing/2014/main" id="{1843F99A-AEB3-4875-8259-43EF89186656}"/>
                  </a:ext>
                </a:extLst>
              </p:cNvPr>
              <p:cNvPicPr/>
              <p:nvPr/>
            </p:nvPicPr>
            <p:blipFill>
              <a:blip r:embed="rId8"/>
              <a:stretch>
                <a:fillRect/>
              </a:stretch>
            </p:blipFill>
            <p:spPr>
              <a:xfrm>
                <a:off x="9352256" y="2389228"/>
                <a:ext cx="345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438F703E-1C39-4508-AB65-D2F045287E2E}"/>
                  </a:ext>
                </a:extLst>
              </p14:cNvPr>
              <p14:cNvContentPartPr/>
              <p14:nvPr/>
            </p14:nvContentPartPr>
            <p14:xfrm>
              <a:off x="3104096" y="4083388"/>
              <a:ext cx="30960" cy="22320"/>
            </p14:xfrm>
          </p:contentPart>
        </mc:Choice>
        <mc:Fallback xmlns="">
          <p:pic>
            <p:nvPicPr>
              <p:cNvPr id="18" name="Ink 17">
                <a:extLst>
                  <a:ext uri="{FF2B5EF4-FFF2-40B4-BE49-F238E27FC236}">
                    <a16:creationId xmlns:a16="http://schemas.microsoft.com/office/drawing/2014/main" id="{438F703E-1C39-4508-AB65-D2F045287E2E}"/>
                  </a:ext>
                </a:extLst>
              </p:cNvPr>
              <p:cNvPicPr/>
              <p:nvPr/>
            </p:nvPicPr>
            <p:blipFill>
              <a:blip r:embed="rId10"/>
              <a:stretch>
                <a:fillRect/>
              </a:stretch>
            </p:blipFill>
            <p:spPr>
              <a:xfrm>
                <a:off x="3095456" y="4074388"/>
                <a:ext cx="486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229E85A8-A3A6-4568-A3E8-49927135041C}"/>
                  </a:ext>
                </a:extLst>
              </p14:cNvPr>
              <p14:cNvContentPartPr/>
              <p14:nvPr/>
            </p14:nvContentPartPr>
            <p14:xfrm>
              <a:off x="8698136" y="4695388"/>
              <a:ext cx="59040" cy="14040"/>
            </p14:xfrm>
          </p:contentPart>
        </mc:Choice>
        <mc:Fallback xmlns="">
          <p:pic>
            <p:nvPicPr>
              <p:cNvPr id="14" name="Ink 13">
                <a:extLst>
                  <a:ext uri="{FF2B5EF4-FFF2-40B4-BE49-F238E27FC236}">
                    <a16:creationId xmlns:a16="http://schemas.microsoft.com/office/drawing/2014/main" id="{229E85A8-A3A6-4568-A3E8-49927135041C}"/>
                  </a:ext>
                </a:extLst>
              </p:cNvPr>
              <p:cNvPicPr/>
              <p:nvPr/>
            </p:nvPicPr>
            <p:blipFill>
              <a:blip r:embed="rId12"/>
              <a:stretch>
                <a:fillRect/>
              </a:stretch>
            </p:blipFill>
            <p:spPr>
              <a:xfrm>
                <a:off x="8689136" y="4686388"/>
                <a:ext cx="766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4942F450-5667-4FBA-9529-620F1F2FFF5F}"/>
                  </a:ext>
                </a:extLst>
              </p14:cNvPr>
              <p14:cNvContentPartPr/>
              <p14:nvPr/>
            </p14:nvContentPartPr>
            <p14:xfrm>
              <a:off x="9628016" y="4770988"/>
              <a:ext cx="12240" cy="6120"/>
            </p14:xfrm>
          </p:contentPart>
        </mc:Choice>
        <mc:Fallback xmlns="">
          <p:pic>
            <p:nvPicPr>
              <p:cNvPr id="15" name="Ink 14">
                <a:extLst>
                  <a:ext uri="{FF2B5EF4-FFF2-40B4-BE49-F238E27FC236}">
                    <a16:creationId xmlns:a16="http://schemas.microsoft.com/office/drawing/2014/main" id="{4942F450-5667-4FBA-9529-620F1F2FFF5F}"/>
                  </a:ext>
                </a:extLst>
              </p:cNvPr>
              <p:cNvPicPr/>
              <p:nvPr/>
            </p:nvPicPr>
            <p:blipFill>
              <a:blip r:embed="rId14"/>
              <a:stretch>
                <a:fillRect/>
              </a:stretch>
            </p:blipFill>
            <p:spPr>
              <a:xfrm>
                <a:off x="9619016" y="4762348"/>
                <a:ext cx="298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FE7682EB-BB02-4174-A980-A635D25BDAA0}"/>
                  </a:ext>
                </a:extLst>
              </p14:cNvPr>
              <p14:cNvContentPartPr/>
              <p14:nvPr/>
            </p14:nvContentPartPr>
            <p14:xfrm>
              <a:off x="4635896" y="5402788"/>
              <a:ext cx="65880" cy="12240"/>
            </p14:xfrm>
          </p:contentPart>
        </mc:Choice>
        <mc:Fallback xmlns="">
          <p:pic>
            <p:nvPicPr>
              <p:cNvPr id="17" name="Ink 16">
                <a:extLst>
                  <a:ext uri="{FF2B5EF4-FFF2-40B4-BE49-F238E27FC236}">
                    <a16:creationId xmlns:a16="http://schemas.microsoft.com/office/drawing/2014/main" id="{FE7682EB-BB02-4174-A980-A635D25BDAA0}"/>
                  </a:ext>
                </a:extLst>
              </p:cNvPr>
              <p:cNvPicPr/>
              <p:nvPr/>
            </p:nvPicPr>
            <p:blipFill>
              <a:blip r:embed="rId16"/>
              <a:stretch>
                <a:fillRect/>
              </a:stretch>
            </p:blipFill>
            <p:spPr>
              <a:xfrm>
                <a:off x="4627256" y="5394148"/>
                <a:ext cx="83520" cy="298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85900" y="369888"/>
            <a:ext cx="11544300" cy="768350"/>
          </a:xfrm>
        </p:spPr>
        <p:txBody>
          <a:bodyPr/>
          <a:lstStyle/>
          <a:p>
            <a:pPr eaLnBrk="1" hangingPunct="1"/>
            <a:r>
              <a:rPr lang="en-US"/>
              <a:t>Scheduling Criteria</a:t>
            </a:r>
          </a:p>
        </p:txBody>
      </p:sp>
      <p:sp>
        <p:nvSpPr>
          <p:cNvPr id="31747" name="Rectangle 3"/>
          <p:cNvSpPr>
            <a:spLocks noGrp="1" noChangeArrowheads="1"/>
          </p:cNvSpPr>
          <p:nvPr>
            <p:ph type="body" idx="1"/>
          </p:nvPr>
        </p:nvSpPr>
        <p:spPr>
          <a:xfrm>
            <a:off x="1228725" y="1662113"/>
            <a:ext cx="11456988" cy="6611937"/>
          </a:xfrm>
        </p:spPr>
        <p:txBody>
          <a:bodyPr/>
          <a:lstStyle/>
          <a:p>
            <a:r>
              <a:rPr lang="en-US" sz="2400" b="1" dirty="0"/>
              <a:t>CPU utilization </a:t>
            </a:r>
            <a:r>
              <a:rPr lang="en-US" sz="2400" dirty="0"/>
              <a:t>– keep the CPU as busy as possible</a:t>
            </a:r>
          </a:p>
          <a:p>
            <a:endParaRPr lang="en-US" sz="2400" dirty="0"/>
          </a:p>
          <a:p>
            <a:r>
              <a:rPr lang="en-US" sz="2400" b="1" dirty="0"/>
              <a:t>Throughput</a:t>
            </a:r>
            <a:r>
              <a:rPr lang="en-US" sz="2400" dirty="0"/>
              <a:t> – # of processes that complete their execution per time unit</a:t>
            </a:r>
          </a:p>
          <a:p>
            <a:endParaRPr lang="en-US" sz="2400" dirty="0"/>
          </a:p>
          <a:p>
            <a:r>
              <a:rPr lang="en-US" sz="2400" b="1" dirty="0"/>
              <a:t>Turnaround time </a:t>
            </a:r>
            <a:r>
              <a:rPr lang="en-US" sz="2400" dirty="0"/>
              <a:t>– amount of time to execute a particular process</a:t>
            </a:r>
          </a:p>
          <a:p>
            <a:endParaRPr lang="en-US" sz="2400" dirty="0"/>
          </a:p>
          <a:p>
            <a:r>
              <a:rPr lang="en-US" sz="2400" b="1" dirty="0"/>
              <a:t>Waiting time </a:t>
            </a:r>
            <a:r>
              <a:rPr lang="en-US" sz="2400" dirty="0"/>
              <a:t>– amount of time a process has been waiting in the ready queue</a:t>
            </a:r>
          </a:p>
          <a:p>
            <a:endParaRPr lang="en-US" sz="2400" dirty="0"/>
          </a:p>
          <a:p>
            <a:r>
              <a:rPr lang="en-US" sz="2400" b="1" dirty="0"/>
              <a:t>Response time </a:t>
            </a:r>
            <a:r>
              <a:rPr lang="en-US" sz="2400" dirty="0"/>
              <a:t>– amount of time it takes from when a request was submitted until the first response is produced, not output  (for time-sharing environment)</a:t>
            </a:r>
          </a:p>
          <a:p>
            <a:r>
              <a:rPr lang="en-US" sz="2400" b="1" dirty="0"/>
              <a:t>Fairness</a:t>
            </a:r>
            <a:r>
              <a:rPr lang="en-US" sz="2400" dirty="0"/>
              <a:t>-Give each process a fair share of CPU.</a:t>
            </a:r>
          </a:p>
        </p:txBody>
      </p:sp>
      <mc:AlternateContent xmlns:mc="http://schemas.openxmlformats.org/markup-compatibility/2006" xmlns:p14="http://schemas.microsoft.com/office/powerpoint/2010/main">
        <mc:Choice Requires="p14">
          <p:contentPart p14:bwMode="auto" r:id="rId3">
            <p14:nvContentPartPr>
              <p14:cNvPr id="31873" name="Ink 31872">
                <a:extLst>
                  <a:ext uri="{FF2B5EF4-FFF2-40B4-BE49-F238E27FC236}">
                    <a16:creationId xmlns:a16="http://schemas.microsoft.com/office/drawing/2014/main" id="{7A53825D-45C9-4645-92BB-D9C852B92267}"/>
                  </a:ext>
                </a:extLst>
              </p14:cNvPr>
              <p14:cNvContentPartPr/>
              <p14:nvPr/>
            </p14:nvContentPartPr>
            <p14:xfrm>
              <a:off x="5243178" y="6397108"/>
              <a:ext cx="127440" cy="62640"/>
            </p14:xfrm>
          </p:contentPart>
        </mc:Choice>
        <mc:Fallback xmlns="">
          <p:pic>
            <p:nvPicPr>
              <p:cNvPr id="31873" name="Ink 31872">
                <a:extLst>
                  <a:ext uri="{FF2B5EF4-FFF2-40B4-BE49-F238E27FC236}">
                    <a16:creationId xmlns:a16="http://schemas.microsoft.com/office/drawing/2014/main" id="{7A53825D-45C9-4645-92BB-D9C852B92267}"/>
                  </a:ext>
                </a:extLst>
              </p:cNvPr>
              <p:cNvPicPr/>
              <p:nvPr/>
            </p:nvPicPr>
            <p:blipFill>
              <a:blip r:embed="rId4"/>
              <a:stretch>
                <a:fillRect/>
              </a:stretch>
            </p:blipFill>
            <p:spPr>
              <a:xfrm>
                <a:off x="5234538" y="6388108"/>
                <a:ext cx="1450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875" name="Ink 31874">
                <a:extLst>
                  <a:ext uri="{FF2B5EF4-FFF2-40B4-BE49-F238E27FC236}">
                    <a16:creationId xmlns:a16="http://schemas.microsoft.com/office/drawing/2014/main" id="{4663933D-0572-4253-AF90-2A43CBA54B1E}"/>
                  </a:ext>
                </a:extLst>
              </p14:cNvPr>
              <p14:cNvContentPartPr/>
              <p14:nvPr/>
            </p14:nvContentPartPr>
            <p14:xfrm>
              <a:off x="5761218" y="6518068"/>
              <a:ext cx="43560" cy="8640"/>
            </p14:xfrm>
          </p:contentPart>
        </mc:Choice>
        <mc:Fallback xmlns="">
          <p:pic>
            <p:nvPicPr>
              <p:cNvPr id="31875" name="Ink 31874">
                <a:extLst>
                  <a:ext uri="{FF2B5EF4-FFF2-40B4-BE49-F238E27FC236}">
                    <a16:creationId xmlns:a16="http://schemas.microsoft.com/office/drawing/2014/main" id="{4663933D-0572-4253-AF90-2A43CBA54B1E}"/>
                  </a:ext>
                </a:extLst>
              </p:cNvPr>
              <p:cNvPicPr/>
              <p:nvPr/>
            </p:nvPicPr>
            <p:blipFill>
              <a:blip r:embed="rId6"/>
              <a:stretch>
                <a:fillRect/>
              </a:stretch>
            </p:blipFill>
            <p:spPr>
              <a:xfrm>
                <a:off x="5752578" y="6509428"/>
                <a:ext cx="612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876" name="Ink 31875">
                <a:extLst>
                  <a:ext uri="{FF2B5EF4-FFF2-40B4-BE49-F238E27FC236}">
                    <a16:creationId xmlns:a16="http://schemas.microsoft.com/office/drawing/2014/main" id="{95E04A44-8735-485F-BC00-6CB3026412BB}"/>
                  </a:ext>
                </a:extLst>
              </p14:cNvPr>
              <p14:cNvContentPartPr/>
              <p14:nvPr/>
            </p14:nvContentPartPr>
            <p14:xfrm>
              <a:off x="6670218" y="6507628"/>
              <a:ext cx="19800" cy="9720"/>
            </p14:xfrm>
          </p:contentPart>
        </mc:Choice>
        <mc:Fallback xmlns="">
          <p:pic>
            <p:nvPicPr>
              <p:cNvPr id="31876" name="Ink 31875">
                <a:extLst>
                  <a:ext uri="{FF2B5EF4-FFF2-40B4-BE49-F238E27FC236}">
                    <a16:creationId xmlns:a16="http://schemas.microsoft.com/office/drawing/2014/main" id="{95E04A44-8735-485F-BC00-6CB3026412BB}"/>
                  </a:ext>
                </a:extLst>
              </p:cNvPr>
              <p:cNvPicPr/>
              <p:nvPr/>
            </p:nvPicPr>
            <p:blipFill>
              <a:blip r:embed="rId8"/>
              <a:stretch>
                <a:fillRect/>
              </a:stretch>
            </p:blipFill>
            <p:spPr>
              <a:xfrm>
                <a:off x="6661578" y="6498628"/>
                <a:ext cx="374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993" name="Ink 31992">
                <a:extLst>
                  <a:ext uri="{FF2B5EF4-FFF2-40B4-BE49-F238E27FC236}">
                    <a16:creationId xmlns:a16="http://schemas.microsoft.com/office/drawing/2014/main" id="{4C224CE2-5AAE-4C26-9E85-FA1185DCB134}"/>
                  </a:ext>
                </a:extLst>
              </p14:cNvPr>
              <p14:cNvContentPartPr/>
              <p14:nvPr/>
            </p14:nvContentPartPr>
            <p14:xfrm>
              <a:off x="6175938" y="6442468"/>
              <a:ext cx="41400" cy="16200"/>
            </p14:xfrm>
          </p:contentPart>
        </mc:Choice>
        <mc:Fallback xmlns="">
          <p:pic>
            <p:nvPicPr>
              <p:cNvPr id="31993" name="Ink 31992">
                <a:extLst>
                  <a:ext uri="{FF2B5EF4-FFF2-40B4-BE49-F238E27FC236}">
                    <a16:creationId xmlns:a16="http://schemas.microsoft.com/office/drawing/2014/main" id="{4C224CE2-5AAE-4C26-9E85-FA1185DCB134}"/>
                  </a:ext>
                </a:extLst>
              </p:cNvPr>
              <p:cNvPicPr/>
              <p:nvPr/>
            </p:nvPicPr>
            <p:blipFill>
              <a:blip r:embed="rId10"/>
              <a:stretch>
                <a:fillRect/>
              </a:stretch>
            </p:blipFill>
            <p:spPr>
              <a:xfrm>
                <a:off x="6166938" y="6433468"/>
                <a:ext cx="59040" cy="338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85900" y="369888"/>
            <a:ext cx="11544300" cy="768350"/>
          </a:xfrm>
        </p:spPr>
        <p:txBody>
          <a:bodyPr/>
          <a:lstStyle/>
          <a:p>
            <a:pPr eaLnBrk="1" hangingPunct="1"/>
            <a:r>
              <a:rPr lang="en-US" sz="4000"/>
              <a:t>Scheduling Algorithm Optimization Criteria</a:t>
            </a:r>
          </a:p>
        </p:txBody>
      </p:sp>
      <p:sp>
        <p:nvSpPr>
          <p:cNvPr id="33795" name="Rectangle 3"/>
          <p:cNvSpPr>
            <a:spLocks noGrp="1" noChangeArrowheads="1"/>
          </p:cNvSpPr>
          <p:nvPr>
            <p:ph type="body" idx="1"/>
          </p:nvPr>
        </p:nvSpPr>
        <p:spPr>
          <a:xfrm>
            <a:off x="1241425" y="1919288"/>
            <a:ext cx="11026775" cy="5978525"/>
          </a:xfrm>
        </p:spPr>
        <p:txBody>
          <a:bodyPr/>
          <a:lstStyle/>
          <a:p>
            <a:r>
              <a:rPr lang="en-US" sz="4000" dirty="0"/>
              <a:t>Max CPU utilization</a:t>
            </a:r>
          </a:p>
          <a:p>
            <a:r>
              <a:rPr lang="en-US" sz="4000" dirty="0"/>
              <a:t>Max throughput</a:t>
            </a:r>
          </a:p>
          <a:p>
            <a:r>
              <a:rPr lang="en-US" sz="4000" dirty="0"/>
              <a:t>Min turnaround time </a:t>
            </a:r>
          </a:p>
          <a:p>
            <a:r>
              <a:rPr lang="en-US" sz="4000" dirty="0"/>
              <a:t>Min waiting time </a:t>
            </a:r>
          </a:p>
          <a:p>
            <a:r>
              <a:rPr lang="en-US" sz="4000" dirty="0"/>
              <a:t>Min response time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034DFAB-F78A-47FF-947F-73A2FBFE7D45}"/>
                  </a:ext>
                </a:extLst>
              </p14:cNvPr>
              <p14:cNvContentPartPr/>
              <p14:nvPr/>
            </p14:nvContentPartPr>
            <p14:xfrm>
              <a:off x="16156198" y="3481847"/>
              <a:ext cx="12960" cy="6120"/>
            </p14:xfrm>
          </p:contentPart>
        </mc:Choice>
        <mc:Fallback xmlns="">
          <p:pic>
            <p:nvPicPr>
              <p:cNvPr id="6" name="Ink 5">
                <a:extLst>
                  <a:ext uri="{FF2B5EF4-FFF2-40B4-BE49-F238E27FC236}">
                    <a16:creationId xmlns:a16="http://schemas.microsoft.com/office/drawing/2014/main" id="{7034DFAB-F78A-47FF-947F-73A2FBFE7D45}"/>
                  </a:ext>
                </a:extLst>
              </p:cNvPr>
              <p:cNvPicPr/>
              <p:nvPr/>
            </p:nvPicPr>
            <p:blipFill>
              <a:blip r:embed="rId6"/>
              <a:stretch>
                <a:fillRect/>
              </a:stretch>
            </p:blipFill>
            <p:spPr>
              <a:xfrm>
                <a:off x="16147198" y="3472847"/>
                <a:ext cx="30600" cy="23760"/>
              </a:xfrm>
              <a:prstGeom prst="rect">
                <a:avLst/>
              </a:prstGeom>
            </p:spPr>
          </p:pic>
        </mc:Fallback>
      </mc:AlternateContent>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56313</TotalTime>
  <Words>2968</Words>
  <Application>Microsoft Office PowerPoint</Application>
  <PresentationFormat>Custom</PresentationFormat>
  <Paragraphs>560</Paragraphs>
  <Slides>41</Slides>
  <Notes>26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6" baseType="lpstr">
      <vt:lpstr>Arial</vt:lpstr>
      <vt:lpstr>Arial</vt:lpstr>
      <vt:lpstr>Arial Black</vt:lpstr>
      <vt:lpstr>Bahnschrift Light</vt:lpstr>
      <vt:lpstr>Helvetica</vt:lpstr>
      <vt:lpstr>Lucida Grande</vt:lpstr>
      <vt:lpstr>Monotype Sorts</vt:lpstr>
      <vt:lpstr>PT Serif</vt:lpstr>
      <vt:lpstr>Times New Roman</vt:lpstr>
      <vt:lpstr>Verdana</vt:lpstr>
      <vt:lpstr>Webdings</vt:lpstr>
      <vt:lpstr>Wingdings</vt:lpstr>
      <vt:lpstr>os-8</vt:lpstr>
      <vt:lpstr>Clip</vt:lpstr>
      <vt:lpstr>Equation</vt:lpstr>
      <vt:lpstr>Chapter 6:  CPU Scheduling NARZU TARANNUM(NAT)  LECTURER DEPT. OF CSE, BRAC UNIVERSITY  </vt:lpstr>
      <vt:lpstr>Chapter 6:  CPU Scheduling</vt:lpstr>
      <vt:lpstr>Basic Concepts behind CPU scheduling </vt:lpstr>
      <vt:lpstr>Basic Concepts</vt:lpstr>
      <vt:lpstr>Preemptive and Non preemptive scheduling</vt:lpstr>
      <vt:lpstr>CPU Scheduler</vt:lpstr>
      <vt:lpstr>Dispatcher</vt:lpstr>
      <vt:lpstr>Scheduling Criteria</vt:lpstr>
      <vt:lpstr>Scheduling Algorithm Optimization Criteria</vt:lpstr>
      <vt:lpstr>First-Come, First-Served (FCFS) Scheduling Algorithm</vt:lpstr>
      <vt:lpstr>PowerPoint Presentation</vt:lpstr>
      <vt:lpstr>First-Come, First-Served (FCFS) Scheduling</vt:lpstr>
      <vt:lpstr>FCFS Scheduling (Cont.)</vt:lpstr>
      <vt:lpstr>Shortest-Job-First (SJF) Scheduling</vt:lpstr>
      <vt:lpstr>Example of Non-Preemptive SJF</vt:lpstr>
      <vt:lpstr>Example of Preemptive SJF</vt:lpstr>
      <vt:lpstr>Example of SJF</vt:lpstr>
      <vt:lpstr>Example of Shortest-remaining-time-first</vt:lpstr>
      <vt:lpstr>Example of SJF(Preemptive)</vt:lpstr>
      <vt:lpstr>Homework</vt:lpstr>
      <vt:lpstr>Determining Length of Next CPU Burst</vt:lpstr>
      <vt:lpstr>Determining Length of Next CPU Burst</vt:lpstr>
      <vt:lpstr>Examples of Exponential Averaging</vt:lpstr>
      <vt:lpstr>Prediction of the Length of the Next CPU Burst</vt:lpstr>
      <vt:lpstr>Priority Scheduling</vt:lpstr>
      <vt:lpstr>Example of Priority Scheduling(Non-preemptive)</vt:lpstr>
      <vt:lpstr>Example of Priority Scheduling(preemptive)</vt:lpstr>
      <vt:lpstr>PowerPoint Presentation</vt:lpstr>
      <vt:lpstr>Round Robin (RR)</vt:lpstr>
      <vt:lpstr>Time Quantum and Context Switch Time</vt:lpstr>
      <vt:lpstr>Round Robin (RR)</vt:lpstr>
      <vt:lpstr>Example of RR with Time Quantum = 4</vt:lpstr>
      <vt:lpstr>Example of RR with Time Quantum =2ms</vt:lpstr>
      <vt:lpstr>RR Homework with time quantum=7ms</vt:lpstr>
      <vt:lpstr>Turnaround Time Varies With  The Time Quantum</vt:lpstr>
      <vt:lpstr>Multilevel Queue</vt:lpstr>
      <vt:lpstr>Multilevel Queue Scheduling</vt:lpstr>
      <vt:lpstr>Multilevel Feedback Queue scheduling</vt:lpstr>
      <vt:lpstr>Example of Multilevel Feedback Queue</vt:lpstr>
      <vt:lpstr>Multilevel Feedback Queues</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CPU Scheduling</dc:title>
  <dc:creator>Marilyn Turnamian</dc:creator>
  <cp:lastModifiedBy>Udoy Saha</cp:lastModifiedBy>
  <cp:revision>250</cp:revision>
  <cp:lastPrinted>2011-02-07T04:52:44Z</cp:lastPrinted>
  <dcterms:created xsi:type="dcterms:W3CDTF">2011-02-10T17:10:04Z</dcterms:created>
  <dcterms:modified xsi:type="dcterms:W3CDTF">2023-11-09T09:00:07Z</dcterms:modified>
</cp:coreProperties>
</file>