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6858000" type="screen4x3"/>
  <p:notesSz cx="7315200" cy="9601200"/>
  <p:embeddedFontLst>
    <p:embeddedFont>
      <p:font typeface="Calibri" panose="020F0502020204030204" pitchFamily="34" charset="0"/>
      <p:regular r:id="rId48"/>
      <p:bold r:id="rId49"/>
      <p:italic r:id="rId50"/>
      <p:boldItalic r:id="rId51"/>
    </p:embeddedFont>
    <p:embeddedFont>
      <p:font typeface="Corbel" panose="020B0503020204020204" pitchFamily="34" charset="0"/>
      <p:regular r:id="rId52"/>
      <p:bold r:id="rId53"/>
      <p:italic r:id="rId54"/>
      <p:boldItalic r:id="rId55"/>
    </p:embeddedFont>
    <p:embeddedFont>
      <p:font typeface="Tahoma" panose="020B0604030504040204" pitchFamily="34" charset="0"/>
      <p:regular r:id="rId56"/>
      <p:bold r:id="rId57"/>
    </p:embeddedFont>
    <p:embeddedFont>
      <p:font typeface="Verdana" panose="020B0604030504040204" pitchFamily="3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2" roundtripDataSignature="AMtx7mj0RPCGsFqgECpnnQCt21l4KSYs+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194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1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9920" cy="480060"/>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143587" y="0"/>
            <a:ext cx="3169920" cy="480060"/>
          </a:xfrm>
          <a:prstGeom prst="rect">
            <a:avLst/>
          </a:prstGeom>
          <a:noFill/>
          <a:ln>
            <a:noFill/>
          </a:ln>
        </p:spPr>
        <p:txBody>
          <a:bodyPr spcFirstLastPara="1" wrap="square" lIns="96650" tIns="48325" rIns="96650" bIns="48325"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19474"/>
            <a:ext cx="3169920" cy="480060"/>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www.archisys.co/devops-consultancy-solutions-and-service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1: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lnSpc>
                <a:spcPct val="100000"/>
              </a:lnSpc>
              <a:spcBef>
                <a:spcPts val="0"/>
              </a:spcBef>
              <a:spcAft>
                <a:spcPts val="0"/>
              </a:spcAft>
              <a:buSzPts val="1400"/>
              <a:buNone/>
            </a:pPr>
            <a:endParaRPr/>
          </a:p>
        </p:txBody>
      </p:sp>
      <p:sp>
        <p:nvSpPr>
          <p:cNvPr id="151" name="Google Shape;151;p1: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8" name="Google Shape;228;p11: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lnSpc>
                <a:spcPct val="100000"/>
              </a:lnSpc>
              <a:spcBef>
                <a:spcPts val="0"/>
              </a:spcBef>
              <a:spcAft>
                <a:spcPts val="0"/>
              </a:spcAft>
              <a:buSzPts val="1400"/>
              <a:buNone/>
            </a:pPr>
            <a:endParaRPr/>
          </a:p>
        </p:txBody>
      </p:sp>
      <p:sp>
        <p:nvSpPr>
          <p:cNvPr id="229" name="Google Shape;229;p11: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SzPts val="1300"/>
              <a:buNone/>
            </a:pPr>
            <a:fld id="{00000000-1234-1234-1234-123412341234}" type="slidenum">
              <a:rPr lang="en-US" sz="1300" b="0" i="0" u="none" strike="noStrike" cap="none">
                <a:solidFill>
                  <a:schemeClr val="dk1"/>
                </a:solidFill>
                <a:latin typeface="Tahoma"/>
                <a:ea typeface="Tahoma"/>
                <a:cs typeface="Tahoma"/>
                <a:sym typeface="Tahoma"/>
              </a:rPr>
              <a:t>10</a:t>
            </a:fld>
            <a:endParaRPr sz="1300" b="0" i="0" u="none" strike="noStrike" cap="none">
              <a:solidFill>
                <a:schemeClr val="dk1"/>
              </a:solidFill>
              <a:latin typeface="Tahoma"/>
              <a:ea typeface="Tahoma"/>
              <a:cs typeface="Tahoma"/>
              <a:sym typeface="Tahom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2: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lnSpc>
                <a:spcPct val="100000"/>
              </a:lnSpc>
              <a:spcBef>
                <a:spcPts val="0"/>
              </a:spcBef>
              <a:spcAft>
                <a:spcPts val="0"/>
              </a:spcAft>
              <a:buSzPts val="1400"/>
              <a:buNone/>
            </a:pPr>
            <a:endParaRPr/>
          </a:p>
        </p:txBody>
      </p:sp>
      <p:sp>
        <p:nvSpPr>
          <p:cNvPr id="237" name="Google Shape;237;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p13: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lnSpc>
                <a:spcPct val="100000"/>
              </a:lnSpc>
              <a:spcBef>
                <a:spcPts val="0"/>
              </a:spcBef>
              <a:spcAft>
                <a:spcPts val="0"/>
              </a:spcAft>
              <a:buSzPts val="1400"/>
              <a:buNone/>
            </a:pPr>
            <a:endParaRPr/>
          </a:p>
        </p:txBody>
      </p:sp>
      <p:sp>
        <p:nvSpPr>
          <p:cNvPr id="247" name="Google Shape;247;p13: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4: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lnSpc>
                <a:spcPct val="100000"/>
              </a:lnSpc>
              <a:spcBef>
                <a:spcPts val="0"/>
              </a:spcBef>
              <a:spcAft>
                <a:spcPts val="0"/>
              </a:spcAft>
              <a:buSzPts val="1400"/>
              <a:buNone/>
            </a:pPr>
            <a:endParaRPr/>
          </a:p>
        </p:txBody>
      </p:sp>
      <p:sp>
        <p:nvSpPr>
          <p:cNvPr id="256" name="Google Shape;256;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5: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lnSpc>
                <a:spcPct val="100000"/>
              </a:lnSpc>
              <a:spcBef>
                <a:spcPts val="0"/>
              </a:spcBef>
              <a:spcAft>
                <a:spcPts val="0"/>
              </a:spcAft>
              <a:buSzPts val="1400"/>
              <a:buNone/>
            </a:pPr>
            <a:endParaRPr/>
          </a:p>
        </p:txBody>
      </p:sp>
      <p:sp>
        <p:nvSpPr>
          <p:cNvPr id="265" name="Google Shape;265;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6: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lnSpc>
                <a:spcPct val="100000"/>
              </a:lnSpc>
              <a:spcBef>
                <a:spcPts val="0"/>
              </a:spcBef>
              <a:spcAft>
                <a:spcPts val="0"/>
              </a:spcAft>
              <a:buSzPts val="1400"/>
              <a:buNone/>
            </a:pPr>
            <a:endParaRPr/>
          </a:p>
        </p:txBody>
      </p:sp>
      <p:sp>
        <p:nvSpPr>
          <p:cNvPr id="275" name="Google Shape;275;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7: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lnSpc>
                <a:spcPct val="100000"/>
              </a:lnSpc>
              <a:spcBef>
                <a:spcPts val="0"/>
              </a:spcBef>
              <a:spcAft>
                <a:spcPts val="0"/>
              </a:spcAft>
              <a:buSzPts val="1400"/>
              <a:buNone/>
            </a:pPr>
            <a:endParaRPr/>
          </a:p>
        </p:txBody>
      </p:sp>
      <p:sp>
        <p:nvSpPr>
          <p:cNvPr id="281" name="Google Shape;281;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8: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lnSpc>
                <a:spcPct val="100000"/>
              </a:lnSpc>
              <a:spcBef>
                <a:spcPts val="0"/>
              </a:spcBef>
              <a:spcAft>
                <a:spcPts val="0"/>
              </a:spcAft>
              <a:buSzPts val="1400"/>
              <a:buNone/>
            </a:pPr>
            <a:endParaRPr/>
          </a:p>
        </p:txBody>
      </p:sp>
      <p:sp>
        <p:nvSpPr>
          <p:cNvPr id="290" name="Google Shape;290;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9: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lnSpc>
                <a:spcPct val="100000"/>
              </a:lnSpc>
              <a:spcBef>
                <a:spcPts val="0"/>
              </a:spcBef>
              <a:spcAft>
                <a:spcPts val="0"/>
              </a:spcAft>
              <a:buSzPts val="1400"/>
              <a:buNone/>
            </a:pPr>
            <a:endParaRPr/>
          </a:p>
        </p:txBody>
      </p:sp>
      <p:sp>
        <p:nvSpPr>
          <p:cNvPr id="299" name="Google Shape;299;p1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0: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lnSpc>
                <a:spcPct val="100000"/>
              </a:lnSpc>
              <a:spcBef>
                <a:spcPts val="0"/>
              </a:spcBef>
              <a:spcAft>
                <a:spcPts val="0"/>
              </a:spcAft>
              <a:buSzPts val="1400"/>
              <a:buNone/>
            </a:pPr>
            <a:endParaRPr/>
          </a:p>
        </p:txBody>
      </p:sp>
      <p:sp>
        <p:nvSpPr>
          <p:cNvPr id="308" name="Google Shape;308;p2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3: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lnSpc>
                <a:spcPct val="100000"/>
              </a:lnSpc>
              <a:spcBef>
                <a:spcPts val="0"/>
              </a:spcBef>
              <a:spcAft>
                <a:spcPts val="0"/>
              </a:spcAft>
              <a:buSzPts val="1400"/>
              <a:buNone/>
            </a:pPr>
            <a:endParaRPr/>
          </a:p>
        </p:txBody>
      </p:sp>
      <p:sp>
        <p:nvSpPr>
          <p:cNvPr id="157" name="Google Shape;157;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1: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lnSpc>
                <a:spcPct val="100000"/>
              </a:lnSpc>
              <a:spcBef>
                <a:spcPts val="0"/>
              </a:spcBef>
              <a:spcAft>
                <a:spcPts val="0"/>
              </a:spcAft>
              <a:buSzPts val="1400"/>
              <a:buNone/>
            </a:pPr>
            <a:endParaRPr/>
          </a:p>
        </p:txBody>
      </p:sp>
      <p:sp>
        <p:nvSpPr>
          <p:cNvPr id="317" name="Google Shape;317;p2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2: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lnSpc>
                <a:spcPct val="100000"/>
              </a:lnSpc>
              <a:spcBef>
                <a:spcPts val="0"/>
              </a:spcBef>
              <a:spcAft>
                <a:spcPts val="0"/>
              </a:spcAft>
              <a:buSzPts val="1400"/>
              <a:buNone/>
            </a:pPr>
            <a:endParaRPr/>
          </a:p>
        </p:txBody>
      </p:sp>
      <p:sp>
        <p:nvSpPr>
          <p:cNvPr id="326" name="Google Shape;326;p2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3: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lnSpc>
                <a:spcPct val="100000"/>
              </a:lnSpc>
              <a:spcBef>
                <a:spcPts val="0"/>
              </a:spcBef>
              <a:spcAft>
                <a:spcPts val="0"/>
              </a:spcAft>
              <a:buSzPts val="1400"/>
              <a:buNone/>
            </a:pPr>
            <a:endParaRPr/>
          </a:p>
        </p:txBody>
      </p:sp>
      <p:sp>
        <p:nvSpPr>
          <p:cNvPr id="335" name="Google Shape;335;p2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24: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lnSpc>
                <a:spcPct val="100000"/>
              </a:lnSpc>
              <a:spcBef>
                <a:spcPts val="0"/>
              </a:spcBef>
              <a:spcAft>
                <a:spcPts val="0"/>
              </a:spcAft>
              <a:buSzPts val="1400"/>
              <a:buNone/>
            </a:pPr>
            <a:endParaRPr/>
          </a:p>
        </p:txBody>
      </p:sp>
      <p:sp>
        <p:nvSpPr>
          <p:cNvPr id="358" name="Google Shape;358;p2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5: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lnSpc>
                <a:spcPct val="100000"/>
              </a:lnSpc>
              <a:spcBef>
                <a:spcPts val="0"/>
              </a:spcBef>
              <a:spcAft>
                <a:spcPts val="0"/>
              </a:spcAft>
              <a:buSzPts val="1400"/>
              <a:buNone/>
            </a:pPr>
            <a:endParaRPr/>
          </a:p>
        </p:txBody>
      </p:sp>
      <p:sp>
        <p:nvSpPr>
          <p:cNvPr id="367" name="Google Shape;367;p2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26: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lnSpc>
                <a:spcPct val="100000"/>
              </a:lnSpc>
              <a:spcBef>
                <a:spcPts val="0"/>
              </a:spcBef>
              <a:spcAft>
                <a:spcPts val="0"/>
              </a:spcAft>
              <a:buSzPts val="1400"/>
              <a:buNone/>
            </a:pPr>
            <a:endParaRPr/>
          </a:p>
        </p:txBody>
      </p:sp>
      <p:sp>
        <p:nvSpPr>
          <p:cNvPr id="376" name="Google Shape;376;p2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27: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lnSpc>
                <a:spcPct val="100000"/>
              </a:lnSpc>
              <a:spcBef>
                <a:spcPts val="0"/>
              </a:spcBef>
              <a:spcAft>
                <a:spcPts val="0"/>
              </a:spcAft>
              <a:buSzPts val="1400"/>
              <a:buNone/>
            </a:pPr>
            <a:endParaRPr/>
          </a:p>
        </p:txBody>
      </p:sp>
      <p:sp>
        <p:nvSpPr>
          <p:cNvPr id="386" name="Google Shape;386;p2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1" name="Google Shape;391;p28: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lnSpc>
                <a:spcPct val="100000"/>
              </a:lnSpc>
              <a:spcBef>
                <a:spcPts val="0"/>
              </a:spcBef>
              <a:spcAft>
                <a:spcPts val="0"/>
              </a:spcAft>
              <a:buSzPts val="1400"/>
              <a:buNone/>
            </a:pPr>
            <a:endParaRPr/>
          </a:p>
        </p:txBody>
      </p:sp>
      <p:sp>
        <p:nvSpPr>
          <p:cNvPr id="392" name="Google Shape;392;p28: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SzPts val="1400"/>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2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2" name="Google Shape;402;p29: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just" rtl="0">
              <a:lnSpc>
                <a:spcPct val="100000"/>
              </a:lnSpc>
              <a:spcBef>
                <a:spcPts val="0"/>
              </a:spcBef>
              <a:spcAft>
                <a:spcPts val="0"/>
              </a:spcAft>
              <a:buSzPts val="1400"/>
              <a:buNone/>
            </a:pPr>
            <a:r>
              <a:rPr lang="en-US" sz="1200"/>
              <a:t>Devops is not a tool or a team, it is the process or a methodology of using various tools to solve the problems between Developers and Operations team, hence the term “Dev-Ops”</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sz="1200" b="0" i="0">
                <a:solidFill>
                  <a:schemeClr val="dk1"/>
                </a:solidFill>
                <a:latin typeface="Calibri"/>
                <a:ea typeface="Calibri"/>
                <a:cs typeface="Calibri"/>
                <a:sym typeface="Calibri"/>
              </a:rPr>
              <a:t>The term “DevOps” was introduced by Patrick Debois in 2007.</a:t>
            </a:r>
            <a:endParaRPr/>
          </a:p>
          <a:p>
            <a:pPr marL="0" lvl="0" indent="0" algn="l" rtl="0">
              <a:lnSpc>
                <a:spcPct val="100000"/>
              </a:lnSpc>
              <a:spcBef>
                <a:spcPts val="0"/>
              </a:spcBef>
              <a:spcAft>
                <a:spcPts val="0"/>
              </a:spcAft>
              <a:buSzPts val="1400"/>
              <a:buNone/>
            </a:pPr>
            <a:endParaRPr sz="1200" b="0" i="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400"/>
              <a:buNone/>
            </a:pPr>
            <a:r>
              <a:rPr lang="en-US" sz="1200" b="0" i="0">
                <a:solidFill>
                  <a:schemeClr val="dk1"/>
                </a:solidFill>
                <a:latin typeface="Calibri"/>
                <a:ea typeface="Calibri"/>
                <a:cs typeface="Calibri"/>
                <a:sym typeface="Calibri"/>
              </a:rPr>
              <a:t>DevOps is a fusion of terms–software development and information technology operations. It’s possible to gain insight over your business’ entire pipeline when incorporating </a:t>
            </a:r>
            <a:r>
              <a:rPr lang="en-US" sz="1200" b="0" i="0" u="sng" strike="noStrike">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DevOps</a:t>
            </a:r>
            <a:r>
              <a:rPr lang="en-US" sz="1200" b="0" i="0">
                <a:solidFill>
                  <a:schemeClr val="dk1"/>
                </a:solidFill>
                <a:latin typeface="Calibri"/>
                <a:ea typeface="Calibri"/>
                <a:cs typeface="Calibri"/>
                <a:sym typeface="Calibri"/>
              </a:rPr>
              <a:t> within the way you’re running operations. By doing so, you’re also allowing your teams to work more efficiently with fewer redundancies.</a:t>
            </a:r>
            <a:endParaRPr/>
          </a:p>
        </p:txBody>
      </p:sp>
      <p:sp>
        <p:nvSpPr>
          <p:cNvPr id="403" name="Google Shape;403;p29: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SzPts val="1400"/>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4" name="Google Shape;414;p30: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lnSpc>
                <a:spcPct val="100000"/>
              </a:lnSpc>
              <a:spcBef>
                <a:spcPts val="0"/>
              </a:spcBef>
              <a:spcAft>
                <a:spcPts val="0"/>
              </a:spcAft>
              <a:buSzPts val="1400"/>
              <a:buNone/>
            </a:pPr>
            <a:endParaRPr/>
          </a:p>
        </p:txBody>
      </p:sp>
      <p:sp>
        <p:nvSpPr>
          <p:cNvPr id="415" name="Google Shape;415;p30: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SzPts val="1400"/>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4: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SzPts val="1300"/>
              <a:buNone/>
            </a:pPr>
            <a:fld id="{00000000-1234-1234-1234-123412341234}" type="slidenum">
              <a:rPr lang="en-US" sz="1300" b="0" i="0" u="none" strike="noStrike" cap="none">
                <a:solidFill>
                  <a:schemeClr val="dk1"/>
                </a:solidFill>
                <a:latin typeface="Tahoma"/>
                <a:ea typeface="Tahoma"/>
                <a:cs typeface="Tahoma"/>
                <a:sym typeface="Tahoma"/>
              </a:rPr>
              <a:t>3</a:t>
            </a:fld>
            <a:endParaRPr sz="1300" b="0" i="0" u="none" strike="noStrike" cap="none">
              <a:solidFill>
                <a:schemeClr val="dk1"/>
              </a:solidFill>
              <a:latin typeface="Tahoma"/>
              <a:ea typeface="Tahoma"/>
              <a:cs typeface="Tahoma"/>
              <a:sym typeface="Tahoma"/>
            </a:endParaRPr>
          </a:p>
        </p:txBody>
      </p:sp>
      <p:sp>
        <p:nvSpPr>
          <p:cNvPr id="166" name="Google Shape;166;p4: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lnSpc>
                <a:spcPct val="100000"/>
              </a:lnSpc>
              <a:spcBef>
                <a:spcPts val="0"/>
              </a:spcBef>
              <a:spcAft>
                <a:spcPts val="0"/>
              </a:spcAft>
              <a:buSzPts val="1400"/>
              <a:buNone/>
            </a:pPr>
            <a:endParaRPr/>
          </a:p>
        </p:txBody>
      </p:sp>
      <p:sp>
        <p:nvSpPr>
          <p:cNvPr id="167" name="Google Shape;167;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31: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lnSpc>
                <a:spcPct val="100000"/>
              </a:lnSpc>
              <a:spcBef>
                <a:spcPts val="0"/>
              </a:spcBef>
              <a:spcAft>
                <a:spcPts val="0"/>
              </a:spcAft>
              <a:buSzPts val="1400"/>
              <a:buNone/>
            </a:pPr>
            <a:endParaRPr/>
          </a:p>
        </p:txBody>
      </p:sp>
      <p:sp>
        <p:nvSpPr>
          <p:cNvPr id="421" name="Google Shape;421;p3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3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7" name="Google Shape;427;p32: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lnSpc>
                <a:spcPct val="100000"/>
              </a:lnSpc>
              <a:spcBef>
                <a:spcPts val="0"/>
              </a:spcBef>
              <a:spcAft>
                <a:spcPts val="0"/>
              </a:spcAft>
              <a:buSzPts val="1400"/>
              <a:buNone/>
            </a:pPr>
            <a:endParaRPr/>
          </a:p>
        </p:txBody>
      </p:sp>
      <p:sp>
        <p:nvSpPr>
          <p:cNvPr id="428" name="Google Shape;428;p32: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SzPts val="1400"/>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3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4" name="Google Shape;434;p33: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lnSpc>
                <a:spcPct val="100000"/>
              </a:lnSpc>
              <a:spcBef>
                <a:spcPts val="0"/>
              </a:spcBef>
              <a:spcAft>
                <a:spcPts val="0"/>
              </a:spcAft>
              <a:buSzPts val="1400"/>
              <a:buNone/>
            </a:pPr>
            <a:endParaRPr/>
          </a:p>
        </p:txBody>
      </p:sp>
      <p:sp>
        <p:nvSpPr>
          <p:cNvPr id="435" name="Google Shape;435;p33: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SzPts val="1400"/>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34: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lnSpc>
                <a:spcPct val="100000"/>
              </a:lnSpc>
              <a:spcBef>
                <a:spcPts val="0"/>
              </a:spcBef>
              <a:spcAft>
                <a:spcPts val="0"/>
              </a:spcAft>
              <a:buSzPts val="1400"/>
              <a:buNone/>
            </a:pPr>
            <a:endParaRPr/>
          </a:p>
        </p:txBody>
      </p:sp>
      <p:sp>
        <p:nvSpPr>
          <p:cNvPr id="442" name="Google Shape;442;p3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3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0" name="Google Shape;450;p35: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lnSpc>
                <a:spcPct val="100000"/>
              </a:lnSpc>
              <a:spcBef>
                <a:spcPts val="0"/>
              </a:spcBef>
              <a:spcAft>
                <a:spcPts val="0"/>
              </a:spcAft>
              <a:buSzPts val="1400"/>
              <a:buNone/>
            </a:pPr>
            <a:endParaRPr/>
          </a:p>
        </p:txBody>
      </p:sp>
      <p:sp>
        <p:nvSpPr>
          <p:cNvPr id="451" name="Google Shape;451;p35: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SzPts val="1400"/>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36: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lnSpc>
                <a:spcPct val="100000"/>
              </a:lnSpc>
              <a:spcBef>
                <a:spcPts val="0"/>
              </a:spcBef>
              <a:spcAft>
                <a:spcPts val="0"/>
              </a:spcAft>
              <a:buSzPts val="1400"/>
              <a:buNone/>
            </a:pPr>
            <a:endParaRPr/>
          </a:p>
        </p:txBody>
      </p:sp>
      <p:sp>
        <p:nvSpPr>
          <p:cNvPr id="457" name="Google Shape;457;p3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37: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lnSpc>
                <a:spcPct val="100000"/>
              </a:lnSpc>
              <a:spcBef>
                <a:spcPts val="0"/>
              </a:spcBef>
              <a:spcAft>
                <a:spcPts val="0"/>
              </a:spcAft>
              <a:buSzPts val="1400"/>
              <a:buNone/>
            </a:pPr>
            <a:endParaRPr/>
          </a:p>
        </p:txBody>
      </p:sp>
      <p:sp>
        <p:nvSpPr>
          <p:cNvPr id="463" name="Google Shape;463;p3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3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9" name="Google Shape;469;p38: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lnSpc>
                <a:spcPct val="90000"/>
              </a:lnSpc>
              <a:spcBef>
                <a:spcPts val="0"/>
              </a:spcBef>
              <a:spcAft>
                <a:spcPts val="0"/>
              </a:spcAft>
              <a:buSzPts val="1400"/>
              <a:buNone/>
            </a:pPr>
            <a:endParaRPr/>
          </a:p>
        </p:txBody>
      </p:sp>
      <p:sp>
        <p:nvSpPr>
          <p:cNvPr id="470" name="Google Shape;470;p38: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SzPts val="1400"/>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3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6" name="Google Shape;476;p39: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lnSpc>
                <a:spcPct val="100000"/>
              </a:lnSpc>
              <a:spcBef>
                <a:spcPts val="0"/>
              </a:spcBef>
              <a:spcAft>
                <a:spcPts val="0"/>
              </a:spcAft>
              <a:buSzPts val="1400"/>
              <a:buNone/>
            </a:pPr>
            <a:endParaRPr/>
          </a:p>
        </p:txBody>
      </p:sp>
      <p:sp>
        <p:nvSpPr>
          <p:cNvPr id="477" name="Google Shape;477;p39: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SzPts val="1400"/>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4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3" name="Google Shape;483;p40: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lnSpc>
                <a:spcPct val="100000"/>
              </a:lnSpc>
              <a:spcBef>
                <a:spcPts val="0"/>
              </a:spcBef>
              <a:spcAft>
                <a:spcPts val="0"/>
              </a:spcAft>
              <a:buSzPts val="1400"/>
              <a:buNone/>
            </a:pPr>
            <a:endParaRPr/>
          </a:p>
        </p:txBody>
      </p:sp>
      <p:sp>
        <p:nvSpPr>
          <p:cNvPr id="484" name="Google Shape;484;p40: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SzPts val="1400"/>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5: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lnSpc>
                <a:spcPct val="100000"/>
              </a:lnSpc>
              <a:spcBef>
                <a:spcPts val="0"/>
              </a:spcBef>
              <a:spcAft>
                <a:spcPts val="0"/>
              </a:spcAft>
              <a:buSzPts val="1400"/>
              <a:buNone/>
            </a:pPr>
            <a:endParaRPr/>
          </a:p>
        </p:txBody>
      </p:sp>
      <p:sp>
        <p:nvSpPr>
          <p:cNvPr id="173" name="Google Shape;173;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41: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lnSpc>
                <a:spcPct val="100000"/>
              </a:lnSpc>
              <a:spcBef>
                <a:spcPts val="0"/>
              </a:spcBef>
              <a:spcAft>
                <a:spcPts val="0"/>
              </a:spcAft>
              <a:buSzPts val="1400"/>
              <a:buNone/>
            </a:pPr>
            <a:endParaRPr/>
          </a:p>
        </p:txBody>
      </p:sp>
      <p:sp>
        <p:nvSpPr>
          <p:cNvPr id="490" name="Google Shape;490;p4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43: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lnSpc>
                <a:spcPct val="100000"/>
              </a:lnSpc>
              <a:spcBef>
                <a:spcPts val="0"/>
              </a:spcBef>
              <a:spcAft>
                <a:spcPts val="0"/>
              </a:spcAft>
              <a:buSzPts val="1400"/>
              <a:buNone/>
            </a:pPr>
            <a:endParaRPr/>
          </a:p>
        </p:txBody>
      </p:sp>
      <p:sp>
        <p:nvSpPr>
          <p:cNvPr id="495" name="Google Shape;495;p4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44: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SzPts val="1300"/>
              <a:buNone/>
            </a:pPr>
            <a:fld id="{00000000-1234-1234-1234-123412341234}" type="slidenum">
              <a:rPr lang="en-US" sz="1300">
                <a:solidFill>
                  <a:schemeClr val="dk1"/>
                </a:solidFill>
                <a:latin typeface="Tahoma"/>
                <a:ea typeface="Tahoma"/>
                <a:cs typeface="Tahoma"/>
                <a:sym typeface="Tahoma"/>
              </a:rPr>
              <a:t>42</a:t>
            </a:fld>
            <a:endParaRPr sz="1300">
              <a:solidFill>
                <a:schemeClr val="dk1"/>
              </a:solidFill>
              <a:latin typeface="Tahoma"/>
              <a:ea typeface="Tahoma"/>
              <a:cs typeface="Tahoma"/>
              <a:sym typeface="Tahoma"/>
            </a:endParaRPr>
          </a:p>
        </p:txBody>
      </p:sp>
      <p:sp>
        <p:nvSpPr>
          <p:cNvPr id="500" name="Google Shape;500;p44: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lnSpc>
                <a:spcPct val="100000"/>
              </a:lnSpc>
              <a:spcBef>
                <a:spcPts val="0"/>
              </a:spcBef>
              <a:spcAft>
                <a:spcPts val="0"/>
              </a:spcAft>
              <a:buSzPts val="1400"/>
              <a:buNone/>
            </a:pPr>
            <a:endParaRPr/>
          </a:p>
        </p:txBody>
      </p:sp>
      <p:sp>
        <p:nvSpPr>
          <p:cNvPr id="501" name="Google Shape;501;p4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45: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lnSpc>
                <a:spcPct val="100000"/>
              </a:lnSpc>
              <a:spcBef>
                <a:spcPts val="0"/>
              </a:spcBef>
              <a:spcAft>
                <a:spcPts val="0"/>
              </a:spcAft>
              <a:buSzPts val="1400"/>
              <a:buNone/>
            </a:pPr>
            <a:endParaRPr/>
          </a:p>
        </p:txBody>
      </p:sp>
      <p:sp>
        <p:nvSpPr>
          <p:cNvPr id="510" name="Google Shape;510;p4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46: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lnSpc>
                <a:spcPct val="100000"/>
              </a:lnSpc>
              <a:spcBef>
                <a:spcPts val="0"/>
              </a:spcBef>
              <a:spcAft>
                <a:spcPts val="0"/>
              </a:spcAft>
              <a:buSzPts val="1400"/>
              <a:buNone/>
            </a:pPr>
            <a:endParaRPr/>
          </a:p>
        </p:txBody>
      </p:sp>
      <p:sp>
        <p:nvSpPr>
          <p:cNvPr id="519" name="Google Shape;519;p4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47: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lnSpc>
                <a:spcPct val="100000"/>
              </a:lnSpc>
              <a:spcBef>
                <a:spcPts val="0"/>
              </a:spcBef>
              <a:spcAft>
                <a:spcPts val="0"/>
              </a:spcAft>
              <a:buSzPts val="1400"/>
              <a:buNone/>
            </a:pPr>
            <a:endParaRPr/>
          </a:p>
        </p:txBody>
      </p:sp>
      <p:sp>
        <p:nvSpPr>
          <p:cNvPr id="528" name="Google Shape;528;p4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6: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lnSpc>
                <a:spcPct val="100000"/>
              </a:lnSpc>
              <a:spcBef>
                <a:spcPts val="0"/>
              </a:spcBef>
              <a:spcAft>
                <a:spcPts val="0"/>
              </a:spcAft>
              <a:buSzPts val="1400"/>
              <a:buNone/>
            </a:pPr>
            <a:endParaRPr/>
          </a:p>
        </p:txBody>
      </p:sp>
      <p:sp>
        <p:nvSpPr>
          <p:cNvPr id="181" name="Google Shape;181;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0" name="Google Shape;190;p7: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lnSpc>
                <a:spcPct val="100000"/>
              </a:lnSpc>
              <a:spcBef>
                <a:spcPts val="0"/>
              </a:spcBef>
              <a:spcAft>
                <a:spcPts val="0"/>
              </a:spcAft>
              <a:buSzPts val="1400"/>
              <a:buNone/>
            </a:pPr>
            <a:r>
              <a:rPr lang="en-US"/>
              <a:t>Facebook processes 2.5 billion pieces of content and 500+ terabytes of data each day. It’s pulling in 2.7 billion Like actions and 300 million photos per day, and it scans roughly 105 terabytes of data each half hour.</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Youtube: 100 million videos watched per day, 65,000 videos added each day, 60% of all videos watched online, At least 45 terabytes of videos</a:t>
            </a:r>
            <a:endParaRPr/>
          </a:p>
          <a:p>
            <a:pPr marL="0" lvl="0" indent="0" algn="l" rtl="0">
              <a:lnSpc>
                <a:spcPct val="100000"/>
              </a:lnSpc>
              <a:spcBef>
                <a:spcPts val="0"/>
              </a:spcBef>
              <a:spcAft>
                <a:spcPts val="0"/>
              </a:spcAft>
              <a:buSzPts val="1400"/>
              <a:buNone/>
            </a:pPr>
            <a:endParaRPr/>
          </a:p>
        </p:txBody>
      </p:sp>
      <p:sp>
        <p:nvSpPr>
          <p:cNvPr id="191" name="Google Shape;191;p7: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SzPts val="1300"/>
              <a:buNone/>
            </a:pPr>
            <a:fld id="{00000000-1234-1234-1234-123412341234}" type="slidenum">
              <a:rPr lang="en-US" sz="1300" b="0" i="0" u="none" strike="noStrike" cap="none">
                <a:solidFill>
                  <a:schemeClr val="dk1"/>
                </a:solidFill>
                <a:latin typeface="Calibri"/>
                <a:ea typeface="Calibri"/>
                <a:cs typeface="Calibri"/>
                <a:sym typeface="Calibri"/>
              </a:rPr>
              <a:t>6</a:t>
            </a:fld>
            <a:endParaRPr sz="13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p8: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lnSpc>
                <a:spcPct val="100000"/>
              </a:lnSpc>
              <a:spcBef>
                <a:spcPts val="0"/>
              </a:spcBef>
              <a:spcAft>
                <a:spcPts val="0"/>
              </a:spcAft>
              <a:buSzPts val="1400"/>
              <a:buNone/>
            </a:pPr>
            <a:r>
              <a:rPr lang="en-US" sz="800">
                <a:solidFill>
                  <a:schemeClr val="dk1"/>
                </a:solidFill>
                <a:latin typeface="Calibri"/>
                <a:ea typeface="Calibri"/>
                <a:cs typeface="Calibri"/>
                <a:sym typeface="Calibri"/>
              </a:rPr>
              <a:t>23,000,000 = </a:t>
            </a:r>
            <a:r>
              <a:rPr lang="en-US" sz="1200" b="0" i="0">
                <a:solidFill>
                  <a:schemeClr val="dk1"/>
                </a:solidFill>
                <a:latin typeface="Calibri"/>
                <a:ea typeface="Calibri"/>
                <a:cs typeface="Calibri"/>
                <a:sym typeface="Calibri"/>
              </a:rPr>
              <a:t>twenty three million</a:t>
            </a:r>
            <a:endParaRPr/>
          </a:p>
          <a:p>
            <a:pPr marL="0" marR="0" lvl="0" indent="0" algn="l" rtl="0">
              <a:lnSpc>
                <a:spcPct val="100000"/>
              </a:lnSpc>
              <a:spcBef>
                <a:spcPts val="0"/>
              </a:spcBef>
              <a:spcAft>
                <a:spcPts val="0"/>
              </a:spcAft>
              <a:buClr>
                <a:schemeClr val="dk1"/>
              </a:buClr>
              <a:buSzPts val="800"/>
              <a:buFont typeface="Calibri"/>
              <a:buNone/>
            </a:pPr>
            <a:r>
              <a:rPr lang="en-US" sz="800">
                <a:solidFill>
                  <a:schemeClr val="dk1"/>
                </a:solidFill>
                <a:latin typeface="Calibri"/>
                <a:ea typeface="Calibri"/>
                <a:cs typeface="Calibri"/>
                <a:sym typeface="Calibri"/>
              </a:rPr>
              <a:t>1,000,000,000 = </a:t>
            </a:r>
            <a:r>
              <a:rPr lang="en-US" sz="1200" b="0" i="0">
                <a:solidFill>
                  <a:schemeClr val="dk1"/>
                </a:solidFill>
                <a:latin typeface="Calibri"/>
                <a:ea typeface="Calibri"/>
                <a:cs typeface="Calibri"/>
                <a:sym typeface="Calibri"/>
              </a:rPr>
              <a:t>one billion</a:t>
            </a:r>
            <a:endParaRPr/>
          </a:p>
          <a:p>
            <a:pPr marL="0" marR="0" lvl="0" indent="0" algn="l" rtl="0">
              <a:lnSpc>
                <a:spcPct val="100000"/>
              </a:lnSpc>
              <a:spcBef>
                <a:spcPts val="0"/>
              </a:spcBef>
              <a:spcAft>
                <a:spcPts val="0"/>
              </a:spcAft>
              <a:buClr>
                <a:srgbClr val="262626"/>
              </a:buClr>
              <a:buSzPts val="800"/>
              <a:buFont typeface="Calibri"/>
              <a:buNone/>
            </a:pPr>
            <a:r>
              <a:rPr lang="en-US" sz="800">
                <a:solidFill>
                  <a:srgbClr val="262626"/>
                </a:solidFill>
                <a:latin typeface="Calibri"/>
                <a:ea typeface="Calibri"/>
                <a:cs typeface="Calibri"/>
                <a:sym typeface="Calibri"/>
              </a:rPr>
              <a:t>500,000,000 = </a:t>
            </a:r>
            <a:r>
              <a:rPr lang="en-US" sz="1200" b="0" i="0">
                <a:solidFill>
                  <a:schemeClr val="dk1"/>
                </a:solidFill>
                <a:latin typeface="Calibri"/>
                <a:ea typeface="Calibri"/>
                <a:cs typeface="Calibri"/>
                <a:sym typeface="Calibri"/>
              </a:rPr>
              <a:t>five hundred million</a:t>
            </a:r>
            <a:endParaRPr sz="8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400"/>
              <a:buNone/>
            </a:pPr>
            <a:endParaRPr/>
          </a:p>
        </p:txBody>
      </p:sp>
      <p:sp>
        <p:nvSpPr>
          <p:cNvPr id="201" name="Google Shape;201;p8: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9: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lnSpc>
                <a:spcPct val="100000"/>
              </a:lnSpc>
              <a:spcBef>
                <a:spcPts val="0"/>
              </a:spcBef>
              <a:spcAft>
                <a:spcPts val="0"/>
              </a:spcAft>
              <a:buSzPts val="1400"/>
              <a:buNone/>
            </a:pPr>
            <a:endParaRPr/>
          </a:p>
        </p:txBody>
      </p:sp>
      <p:sp>
        <p:nvSpPr>
          <p:cNvPr id="210" name="Google Shape;210;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0: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lnSpc>
                <a:spcPct val="100000"/>
              </a:lnSpc>
              <a:spcBef>
                <a:spcPts val="0"/>
              </a:spcBef>
              <a:spcAft>
                <a:spcPts val="0"/>
              </a:spcAft>
              <a:buSzPts val="1400"/>
              <a:buNone/>
            </a:pPr>
            <a:endParaRPr/>
          </a:p>
        </p:txBody>
      </p:sp>
      <p:sp>
        <p:nvSpPr>
          <p:cNvPr id="219" name="Google Shape;219;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49"/>
          <p:cNvGrpSpPr/>
          <p:nvPr/>
        </p:nvGrpSpPr>
        <p:grpSpPr>
          <a:xfrm>
            <a:off x="203200" y="0"/>
            <a:ext cx="3778250" cy="6858001"/>
            <a:chOff x="203200" y="0"/>
            <a:chExt cx="3778250" cy="6858001"/>
          </a:xfrm>
        </p:grpSpPr>
        <p:sp>
          <p:nvSpPr>
            <p:cNvPr id="24" name="Google Shape;24;p49"/>
            <p:cNvSpPr/>
            <p:nvPr/>
          </p:nvSpPr>
          <p:spPr>
            <a:xfrm>
              <a:off x="641350" y="0"/>
              <a:ext cx="1365250" cy="3971925"/>
            </a:xfrm>
            <a:custGeom>
              <a:avLst/>
              <a:gdLst/>
              <a:ahLst/>
              <a:cxnLst/>
              <a:rect l="l" t="t" r="r" b="b"/>
              <a:pathLst>
                <a:path w="860" h="2502" extrusionOk="0">
                  <a:moveTo>
                    <a:pt x="0" y="2445"/>
                  </a:moveTo>
                  <a:lnTo>
                    <a:pt x="228" y="2502"/>
                  </a:lnTo>
                  <a:lnTo>
                    <a:pt x="860" y="0"/>
                  </a:lnTo>
                  <a:lnTo>
                    <a:pt x="620" y="0"/>
                  </a:lnTo>
                  <a:lnTo>
                    <a:pt x="0" y="2445"/>
                  </a:lnTo>
                  <a:close/>
                </a:path>
              </a:pathLst>
            </a:custGeom>
            <a:solidFill>
              <a:schemeClr val="accent1"/>
            </a:solidFill>
            <a:ln>
              <a:noFill/>
            </a:ln>
          </p:spPr>
        </p:sp>
        <p:sp>
          <p:nvSpPr>
            <p:cNvPr id="25" name="Google Shape;25;p49"/>
            <p:cNvSpPr/>
            <p:nvPr/>
          </p:nvSpPr>
          <p:spPr>
            <a:xfrm>
              <a:off x="203200" y="0"/>
              <a:ext cx="1336675" cy="3862388"/>
            </a:xfrm>
            <a:custGeom>
              <a:avLst/>
              <a:gdLst/>
              <a:ahLst/>
              <a:cxnLst/>
              <a:rect l="l" t="t" r="r" b="b"/>
              <a:pathLst>
                <a:path w="842" h="2433" extrusionOk="0">
                  <a:moveTo>
                    <a:pt x="842" y="0"/>
                  </a:moveTo>
                  <a:lnTo>
                    <a:pt x="602" y="0"/>
                  </a:lnTo>
                  <a:lnTo>
                    <a:pt x="0" y="2376"/>
                  </a:lnTo>
                  <a:lnTo>
                    <a:pt x="228" y="2433"/>
                  </a:lnTo>
                  <a:lnTo>
                    <a:pt x="842" y="0"/>
                  </a:lnTo>
                  <a:close/>
                </a:path>
              </a:pathLst>
            </a:custGeom>
            <a:solidFill>
              <a:srgbClr val="595959"/>
            </a:solidFill>
            <a:ln>
              <a:noFill/>
            </a:ln>
          </p:spPr>
        </p:sp>
        <p:sp>
          <p:nvSpPr>
            <p:cNvPr id="26" name="Google Shape;26;p49"/>
            <p:cNvSpPr/>
            <p:nvPr/>
          </p:nvSpPr>
          <p:spPr>
            <a:xfrm>
              <a:off x="207963" y="3776663"/>
              <a:ext cx="1936750" cy="3081338"/>
            </a:xfrm>
            <a:custGeom>
              <a:avLst/>
              <a:gdLst/>
              <a:ahLst/>
              <a:cxnLst/>
              <a:rect l="l" t="t" r="r" b="b"/>
              <a:pathLst>
                <a:path w="1220" h="1941" extrusionOk="0">
                  <a:moveTo>
                    <a:pt x="0" y="0"/>
                  </a:moveTo>
                  <a:lnTo>
                    <a:pt x="1166" y="1941"/>
                  </a:lnTo>
                  <a:lnTo>
                    <a:pt x="1220" y="1941"/>
                  </a:lnTo>
                  <a:lnTo>
                    <a:pt x="0" y="0"/>
                  </a:lnTo>
                  <a:close/>
                </a:path>
              </a:pathLst>
            </a:custGeom>
            <a:solidFill>
              <a:srgbClr val="262626"/>
            </a:solidFill>
            <a:ln>
              <a:noFill/>
            </a:ln>
          </p:spPr>
        </p:sp>
        <p:sp>
          <p:nvSpPr>
            <p:cNvPr id="27" name="Google Shape;27;p49"/>
            <p:cNvSpPr/>
            <p:nvPr/>
          </p:nvSpPr>
          <p:spPr>
            <a:xfrm>
              <a:off x="646113" y="3886200"/>
              <a:ext cx="2373313" cy="2971800"/>
            </a:xfrm>
            <a:custGeom>
              <a:avLst/>
              <a:gdLst/>
              <a:ahLst/>
              <a:cxnLst/>
              <a:rect l="l" t="t" r="r" b="b"/>
              <a:pathLst>
                <a:path w="1495" h="1872" extrusionOk="0">
                  <a:moveTo>
                    <a:pt x="1495" y="1872"/>
                  </a:moveTo>
                  <a:lnTo>
                    <a:pt x="0" y="0"/>
                  </a:lnTo>
                  <a:lnTo>
                    <a:pt x="1442" y="1872"/>
                  </a:lnTo>
                  <a:lnTo>
                    <a:pt x="1495" y="1872"/>
                  </a:lnTo>
                  <a:close/>
                </a:path>
              </a:pathLst>
            </a:custGeom>
            <a:solidFill>
              <a:srgbClr val="244061"/>
            </a:solidFill>
            <a:ln>
              <a:noFill/>
            </a:ln>
          </p:spPr>
        </p:sp>
        <p:sp>
          <p:nvSpPr>
            <p:cNvPr id="28" name="Google Shape;28;p49"/>
            <p:cNvSpPr/>
            <p:nvPr/>
          </p:nvSpPr>
          <p:spPr>
            <a:xfrm>
              <a:off x="641350" y="3881438"/>
              <a:ext cx="3340100" cy="2976563"/>
            </a:xfrm>
            <a:custGeom>
              <a:avLst/>
              <a:gdLst/>
              <a:ahLst/>
              <a:cxnLst/>
              <a:rect l="l" t="t" r="r" b="b"/>
              <a:pathLst>
                <a:path w="2104" h="1875" extrusionOk="0">
                  <a:moveTo>
                    <a:pt x="0" y="0"/>
                  </a:moveTo>
                  <a:lnTo>
                    <a:pt x="3" y="3"/>
                  </a:lnTo>
                  <a:lnTo>
                    <a:pt x="1498" y="1875"/>
                  </a:lnTo>
                  <a:lnTo>
                    <a:pt x="2104" y="1875"/>
                  </a:lnTo>
                  <a:lnTo>
                    <a:pt x="228" y="57"/>
                  </a:lnTo>
                  <a:lnTo>
                    <a:pt x="0" y="0"/>
                  </a:lnTo>
                  <a:close/>
                </a:path>
              </a:pathLst>
            </a:custGeom>
            <a:solidFill>
              <a:srgbClr val="366092"/>
            </a:solidFill>
            <a:ln>
              <a:noFill/>
            </a:ln>
          </p:spPr>
        </p:sp>
        <p:sp>
          <p:nvSpPr>
            <p:cNvPr id="29" name="Google Shape;29;p49"/>
            <p:cNvSpPr/>
            <p:nvPr/>
          </p:nvSpPr>
          <p:spPr>
            <a:xfrm>
              <a:off x="203200" y="3771900"/>
              <a:ext cx="2660650" cy="3086100"/>
            </a:xfrm>
            <a:custGeom>
              <a:avLst/>
              <a:gdLst/>
              <a:ahLst/>
              <a:cxnLst/>
              <a:rect l="l" t="t" r="r" b="b"/>
              <a:pathLst>
                <a:path w="1676" h="1944" extrusionOk="0">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rgbClr val="3F3F3F"/>
            </a:solidFill>
            <a:ln>
              <a:noFill/>
            </a:ln>
          </p:spPr>
        </p:sp>
      </p:grpSp>
      <p:sp>
        <p:nvSpPr>
          <p:cNvPr id="30" name="Google Shape;30;p49"/>
          <p:cNvSpPr txBox="1">
            <a:spLocks noGrp="1"/>
          </p:cNvSpPr>
          <p:nvPr>
            <p:ph type="ctrTitle"/>
          </p:nvPr>
        </p:nvSpPr>
        <p:spPr>
          <a:xfrm>
            <a:off x="1739673" y="914401"/>
            <a:ext cx="6947127" cy="3488266"/>
          </a:xfrm>
          <a:prstGeom prst="rect">
            <a:avLst/>
          </a:prstGeom>
          <a:noFill/>
          <a:ln>
            <a:noFill/>
          </a:ln>
        </p:spPr>
        <p:txBody>
          <a:bodyPr spcFirstLastPara="1" wrap="square" lIns="91425" tIns="45700" rIns="91425" bIns="45700" anchor="b" anchorCtr="0">
            <a:normAutofit/>
          </a:bodyPr>
          <a:lstStyle>
            <a:lvl1pPr lvl="0" algn="r">
              <a:lnSpc>
                <a:spcPct val="100000"/>
              </a:lnSpc>
              <a:spcBef>
                <a:spcPts val="0"/>
              </a:spcBef>
              <a:spcAft>
                <a:spcPts val="0"/>
              </a:spcAft>
              <a:buClr>
                <a:schemeClr val="dk1"/>
              </a:buClr>
              <a:buSzPts val="5400"/>
              <a:buFont typeface="Corbel"/>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9"/>
          <p:cNvSpPr txBox="1">
            <a:spLocks noGrp="1"/>
          </p:cNvSpPr>
          <p:nvPr>
            <p:ph type="subTitle" idx="1"/>
          </p:nvPr>
        </p:nvSpPr>
        <p:spPr>
          <a:xfrm>
            <a:off x="2924238" y="4402666"/>
            <a:ext cx="5762563" cy="1364531"/>
          </a:xfrm>
          <a:prstGeom prst="rect">
            <a:avLst/>
          </a:prstGeom>
          <a:noFill/>
          <a:ln>
            <a:noFill/>
          </a:ln>
        </p:spPr>
        <p:txBody>
          <a:bodyPr spcFirstLastPara="1" wrap="square" lIns="91425" tIns="45700" rIns="91425" bIns="45700" anchor="t" anchorCtr="0">
            <a:normAutofit/>
          </a:bodyPr>
          <a:lstStyle>
            <a:lvl1pPr lvl="0" algn="r">
              <a:lnSpc>
                <a:spcPct val="100000"/>
              </a:lnSpc>
              <a:spcBef>
                <a:spcPts val="360"/>
              </a:spcBef>
              <a:spcAft>
                <a:spcPts val="0"/>
              </a:spcAft>
              <a:buSzPts val="2610"/>
              <a:buNone/>
              <a:defRPr sz="1800">
                <a:solidFill>
                  <a:schemeClr val="dk1"/>
                </a:solidFill>
              </a:defRPr>
            </a:lvl1pPr>
            <a:lvl2pPr lvl="1" algn="ctr">
              <a:lnSpc>
                <a:spcPct val="100000"/>
              </a:lnSpc>
              <a:spcBef>
                <a:spcPts val="600"/>
              </a:spcBef>
              <a:spcAft>
                <a:spcPts val="0"/>
              </a:spcAft>
              <a:buSzPts val="2900"/>
              <a:buNone/>
              <a:defRPr>
                <a:solidFill>
                  <a:srgbClr val="888888"/>
                </a:solidFill>
              </a:defRPr>
            </a:lvl2pPr>
            <a:lvl3pPr lvl="2" algn="ctr">
              <a:lnSpc>
                <a:spcPct val="100000"/>
              </a:lnSpc>
              <a:spcBef>
                <a:spcPts val="600"/>
              </a:spcBef>
              <a:spcAft>
                <a:spcPts val="0"/>
              </a:spcAft>
              <a:buSzPts val="2610"/>
              <a:buNone/>
              <a:defRPr>
                <a:solidFill>
                  <a:srgbClr val="888888"/>
                </a:solidFill>
              </a:defRPr>
            </a:lvl3pPr>
            <a:lvl4pPr lvl="3" algn="ctr">
              <a:lnSpc>
                <a:spcPct val="100000"/>
              </a:lnSpc>
              <a:spcBef>
                <a:spcPts val="600"/>
              </a:spcBef>
              <a:spcAft>
                <a:spcPts val="0"/>
              </a:spcAft>
              <a:buSzPts val="2320"/>
              <a:buNone/>
              <a:defRPr>
                <a:solidFill>
                  <a:srgbClr val="888888"/>
                </a:solidFill>
              </a:defRPr>
            </a:lvl4pPr>
            <a:lvl5pPr lvl="4" algn="ctr">
              <a:lnSpc>
                <a:spcPct val="100000"/>
              </a:lnSpc>
              <a:spcBef>
                <a:spcPts val="600"/>
              </a:spcBef>
              <a:spcAft>
                <a:spcPts val="0"/>
              </a:spcAft>
              <a:buSzPts val="2030"/>
              <a:buNone/>
              <a:defRPr>
                <a:solidFill>
                  <a:srgbClr val="888888"/>
                </a:solidFill>
              </a:defRPr>
            </a:lvl5pPr>
            <a:lvl6pPr lvl="5" algn="ctr">
              <a:lnSpc>
                <a:spcPct val="100000"/>
              </a:lnSpc>
              <a:spcBef>
                <a:spcPts val="600"/>
              </a:spcBef>
              <a:spcAft>
                <a:spcPts val="0"/>
              </a:spcAft>
              <a:buSzPts val="2030"/>
              <a:buNone/>
              <a:defRPr>
                <a:solidFill>
                  <a:srgbClr val="888888"/>
                </a:solidFill>
              </a:defRPr>
            </a:lvl6pPr>
            <a:lvl7pPr lvl="6" algn="ctr">
              <a:lnSpc>
                <a:spcPct val="100000"/>
              </a:lnSpc>
              <a:spcBef>
                <a:spcPts val="600"/>
              </a:spcBef>
              <a:spcAft>
                <a:spcPts val="0"/>
              </a:spcAft>
              <a:buSzPts val="2030"/>
              <a:buNone/>
              <a:defRPr>
                <a:solidFill>
                  <a:srgbClr val="888888"/>
                </a:solidFill>
              </a:defRPr>
            </a:lvl7pPr>
            <a:lvl8pPr lvl="7" algn="ctr">
              <a:lnSpc>
                <a:spcPct val="100000"/>
              </a:lnSpc>
              <a:spcBef>
                <a:spcPts val="600"/>
              </a:spcBef>
              <a:spcAft>
                <a:spcPts val="0"/>
              </a:spcAft>
              <a:buSzPts val="2030"/>
              <a:buNone/>
              <a:defRPr>
                <a:solidFill>
                  <a:srgbClr val="888888"/>
                </a:solidFill>
              </a:defRPr>
            </a:lvl8pPr>
            <a:lvl9pPr lvl="8" algn="ctr">
              <a:lnSpc>
                <a:spcPct val="100000"/>
              </a:lnSpc>
              <a:spcBef>
                <a:spcPts val="600"/>
              </a:spcBef>
              <a:spcAft>
                <a:spcPts val="600"/>
              </a:spcAft>
              <a:buSzPts val="2030"/>
              <a:buNone/>
              <a:defRPr>
                <a:solidFill>
                  <a:srgbClr val="888888"/>
                </a:solidFill>
              </a:defRPr>
            </a:lvl9pPr>
          </a:lstStyle>
          <a:p>
            <a:endParaRPr/>
          </a:p>
        </p:txBody>
      </p:sp>
      <p:sp>
        <p:nvSpPr>
          <p:cNvPr id="32" name="Google Shape;32;p49"/>
          <p:cNvSpPr txBox="1">
            <a:spLocks noGrp="1"/>
          </p:cNvSpPr>
          <p:nvPr>
            <p:ph type="dt" idx="10"/>
          </p:nvPr>
        </p:nvSpPr>
        <p:spPr>
          <a:xfrm>
            <a:off x="7325773" y="6117336"/>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9"/>
          <p:cNvSpPr txBox="1">
            <a:spLocks noGrp="1"/>
          </p:cNvSpPr>
          <p:nvPr>
            <p:ph type="ftr" idx="11"/>
          </p:nvPr>
        </p:nvSpPr>
        <p:spPr>
          <a:xfrm>
            <a:off x="3623733" y="6117336"/>
            <a:ext cx="3609438"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9"/>
          <p:cNvSpPr txBox="1">
            <a:spLocks noGrp="1"/>
          </p:cNvSpPr>
          <p:nvPr>
            <p:ph type="sldNum" idx="12"/>
          </p:nvPr>
        </p:nvSpPr>
        <p:spPr>
          <a:xfrm>
            <a:off x="8275320" y="6117336"/>
            <a:ext cx="41148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
        <p:nvSpPr>
          <p:cNvPr id="35" name="Google Shape;35;p49"/>
          <p:cNvSpPr/>
          <p:nvPr/>
        </p:nvSpPr>
        <p:spPr>
          <a:xfrm>
            <a:off x="203200" y="3771900"/>
            <a:ext cx="361950" cy="90488"/>
          </a:xfrm>
          <a:custGeom>
            <a:avLst/>
            <a:gdLst/>
            <a:ahLst/>
            <a:cxnLst/>
            <a:rect l="l" t="t" r="r" b="b"/>
            <a:pathLst>
              <a:path w="228" h="57" extrusionOk="0">
                <a:moveTo>
                  <a:pt x="228" y="57"/>
                </a:moveTo>
                <a:lnTo>
                  <a:pt x="0" y="0"/>
                </a:lnTo>
                <a:lnTo>
                  <a:pt x="222" y="54"/>
                </a:lnTo>
                <a:lnTo>
                  <a:pt x="228" y="57"/>
                </a:lnTo>
                <a:close/>
              </a:path>
            </a:pathLst>
          </a:custGeom>
          <a:solidFill>
            <a:srgbClr val="29ABE2"/>
          </a:solidFill>
          <a:ln>
            <a:noFill/>
          </a:ln>
        </p:spPr>
      </p:sp>
      <p:sp>
        <p:nvSpPr>
          <p:cNvPr id="36" name="Google Shape;36;p49"/>
          <p:cNvSpPr/>
          <p:nvPr/>
        </p:nvSpPr>
        <p:spPr>
          <a:xfrm>
            <a:off x="560388" y="3867150"/>
            <a:ext cx="61913" cy="80963"/>
          </a:xfrm>
          <a:custGeom>
            <a:avLst/>
            <a:gdLst/>
            <a:ahLst/>
            <a:cxnLst/>
            <a:rect l="l" t="t" r="r" b="b"/>
            <a:pathLst>
              <a:path w="39" h="51" extrusionOk="0">
                <a:moveTo>
                  <a:pt x="0" y="0"/>
                </a:moveTo>
                <a:lnTo>
                  <a:pt x="39" y="51"/>
                </a:lnTo>
                <a:lnTo>
                  <a:pt x="3" y="0"/>
                </a:lnTo>
                <a:lnTo>
                  <a:pt x="0" y="0"/>
                </a:lnTo>
                <a:close/>
              </a:path>
            </a:pathLst>
          </a:custGeom>
          <a:solidFill>
            <a:srgbClr val="29ABE2"/>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5"/>
        <p:cNvGrpSpPr/>
        <p:nvPr/>
      </p:nvGrpSpPr>
      <p:grpSpPr>
        <a:xfrm>
          <a:off x="0" y="0"/>
          <a:ext cx="0" cy="0"/>
          <a:chOff x="0" y="0"/>
          <a:chExt cx="0" cy="0"/>
        </a:xfrm>
      </p:grpSpPr>
      <p:sp>
        <p:nvSpPr>
          <p:cNvPr id="86" name="Google Shape;86;p58"/>
          <p:cNvSpPr txBox="1">
            <a:spLocks noGrp="1"/>
          </p:cNvSpPr>
          <p:nvPr>
            <p:ph type="title"/>
          </p:nvPr>
        </p:nvSpPr>
        <p:spPr>
          <a:xfrm>
            <a:off x="1112332" y="1752599"/>
            <a:ext cx="4070679" cy="1371600"/>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chemeClr val="dk1"/>
              </a:buClr>
              <a:buSzPts val="2800"/>
              <a:buFont typeface="Corbel"/>
              <a:buNone/>
              <a:defRPr sz="2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58"/>
          <p:cNvSpPr>
            <a:spLocks noGrp="1"/>
          </p:cNvSpPr>
          <p:nvPr>
            <p:ph type="pic" idx="2"/>
          </p:nvPr>
        </p:nvSpPr>
        <p:spPr>
          <a:xfrm>
            <a:off x="5697495" y="914400"/>
            <a:ext cx="2461371" cy="4572000"/>
          </a:xfrm>
          <a:prstGeom prst="roundRect">
            <a:avLst>
              <a:gd name="adj" fmla="val 4280"/>
            </a:avLst>
          </a:prstGeom>
          <a:noFill/>
          <a:ln w="38100" cap="flat" cmpd="sng">
            <a:solidFill>
              <a:schemeClr val="lt2"/>
            </a:solidFill>
            <a:prstDash val="solid"/>
            <a:round/>
            <a:headEnd type="none" w="sm" len="sm"/>
            <a:tailEnd type="none" w="sm" len="sm"/>
          </a:ln>
        </p:spPr>
      </p:sp>
      <p:sp>
        <p:nvSpPr>
          <p:cNvPr id="88" name="Google Shape;88;p58"/>
          <p:cNvSpPr txBox="1">
            <a:spLocks noGrp="1"/>
          </p:cNvSpPr>
          <p:nvPr>
            <p:ph type="body" idx="1"/>
          </p:nvPr>
        </p:nvSpPr>
        <p:spPr>
          <a:xfrm>
            <a:off x="1112332" y="3124199"/>
            <a:ext cx="4070679" cy="18288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360"/>
              </a:spcBef>
              <a:spcAft>
                <a:spcPts val="0"/>
              </a:spcAft>
              <a:buSzPts val="2610"/>
              <a:buNone/>
              <a:defRPr sz="1800"/>
            </a:lvl1pPr>
            <a:lvl2pPr marL="914400" lvl="1" indent="-228600" algn="l">
              <a:lnSpc>
                <a:spcPct val="100000"/>
              </a:lnSpc>
              <a:spcBef>
                <a:spcPts val="600"/>
              </a:spcBef>
              <a:spcAft>
                <a:spcPts val="0"/>
              </a:spcAft>
              <a:buSzPts val="1740"/>
              <a:buNone/>
              <a:defRPr sz="1200"/>
            </a:lvl2pPr>
            <a:lvl3pPr marL="1371600" lvl="2" indent="-228600" algn="l">
              <a:lnSpc>
                <a:spcPct val="100000"/>
              </a:lnSpc>
              <a:spcBef>
                <a:spcPts val="600"/>
              </a:spcBef>
              <a:spcAft>
                <a:spcPts val="0"/>
              </a:spcAft>
              <a:buSzPts val="1450"/>
              <a:buNone/>
              <a:defRPr sz="1000"/>
            </a:lvl3pPr>
            <a:lvl4pPr marL="1828800" lvl="3" indent="-228600" algn="l">
              <a:lnSpc>
                <a:spcPct val="100000"/>
              </a:lnSpc>
              <a:spcBef>
                <a:spcPts val="600"/>
              </a:spcBef>
              <a:spcAft>
                <a:spcPts val="0"/>
              </a:spcAft>
              <a:buSzPts val="1305"/>
              <a:buNone/>
              <a:defRPr sz="900"/>
            </a:lvl4pPr>
            <a:lvl5pPr marL="2286000" lvl="4" indent="-228600" algn="l">
              <a:lnSpc>
                <a:spcPct val="100000"/>
              </a:lnSpc>
              <a:spcBef>
                <a:spcPts val="600"/>
              </a:spcBef>
              <a:spcAft>
                <a:spcPts val="0"/>
              </a:spcAft>
              <a:buSzPts val="1305"/>
              <a:buNone/>
              <a:defRPr sz="900"/>
            </a:lvl5pPr>
            <a:lvl6pPr marL="2743200" lvl="5" indent="-228600" algn="l">
              <a:lnSpc>
                <a:spcPct val="100000"/>
              </a:lnSpc>
              <a:spcBef>
                <a:spcPts val="600"/>
              </a:spcBef>
              <a:spcAft>
                <a:spcPts val="0"/>
              </a:spcAft>
              <a:buSzPts val="1305"/>
              <a:buNone/>
              <a:defRPr sz="900"/>
            </a:lvl6pPr>
            <a:lvl7pPr marL="3200400" lvl="6" indent="-228600" algn="l">
              <a:lnSpc>
                <a:spcPct val="100000"/>
              </a:lnSpc>
              <a:spcBef>
                <a:spcPts val="600"/>
              </a:spcBef>
              <a:spcAft>
                <a:spcPts val="0"/>
              </a:spcAft>
              <a:buSzPts val="1305"/>
              <a:buNone/>
              <a:defRPr sz="900"/>
            </a:lvl7pPr>
            <a:lvl8pPr marL="3657600" lvl="7" indent="-228600" algn="l">
              <a:lnSpc>
                <a:spcPct val="100000"/>
              </a:lnSpc>
              <a:spcBef>
                <a:spcPts val="600"/>
              </a:spcBef>
              <a:spcAft>
                <a:spcPts val="0"/>
              </a:spcAft>
              <a:buSzPts val="1305"/>
              <a:buNone/>
              <a:defRPr sz="900"/>
            </a:lvl8pPr>
            <a:lvl9pPr marL="4114800" lvl="8" indent="-228600" algn="l">
              <a:lnSpc>
                <a:spcPct val="100000"/>
              </a:lnSpc>
              <a:spcBef>
                <a:spcPts val="600"/>
              </a:spcBef>
              <a:spcAft>
                <a:spcPts val="600"/>
              </a:spcAft>
              <a:buSzPts val="1305"/>
              <a:buNone/>
              <a:defRPr sz="900"/>
            </a:lvl9pPr>
          </a:lstStyle>
          <a:p>
            <a:endParaRPr/>
          </a:p>
        </p:txBody>
      </p:sp>
      <p:sp>
        <p:nvSpPr>
          <p:cNvPr id="89" name="Google Shape;89;p58"/>
          <p:cNvSpPr txBox="1">
            <a:spLocks noGrp="1"/>
          </p:cNvSpPr>
          <p:nvPr>
            <p:ph type="dt" idx="10"/>
          </p:nvPr>
        </p:nvSpPr>
        <p:spPr>
          <a:xfrm>
            <a:off x="7385364" y="6479247"/>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58"/>
          <p:cNvSpPr txBox="1">
            <a:spLocks noGrp="1"/>
          </p:cNvSpPr>
          <p:nvPr>
            <p:ph type="ftr" idx="11"/>
          </p:nvPr>
        </p:nvSpPr>
        <p:spPr>
          <a:xfrm>
            <a:off x="1130316" y="6492875"/>
            <a:ext cx="622836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58"/>
          <p:cNvSpPr txBox="1">
            <a:spLocks noGrp="1"/>
          </p:cNvSpPr>
          <p:nvPr>
            <p:ph type="sldNum" idx="12"/>
          </p:nvPr>
        </p:nvSpPr>
        <p:spPr>
          <a:xfrm>
            <a:off x="8245608" y="6479246"/>
            <a:ext cx="41348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92"/>
        <p:cNvGrpSpPr/>
        <p:nvPr/>
      </p:nvGrpSpPr>
      <p:grpSpPr>
        <a:xfrm>
          <a:off x="0" y="0"/>
          <a:ext cx="0" cy="0"/>
          <a:chOff x="0" y="0"/>
          <a:chExt cx="0" cy="0"/>
        </a:xfrm>
      </p:grpSpPr>
      <p:sp>
        <p:nvSpPr>
          <p:cNvPr id="93" name="Google Shape;93;p59"/>
          <p:cNvSpPr txBox="1">
            <a:spLocks noGrp="1"/>
          </p:cNvSpPr>
          <p:nvPr>
            <p:ph type="title"/>
          </p:nvPr>
        </p:nvSpPr>
        <p:spPr>
          <a:xfrm>
            <a:off x="1113523" y="4732865"/>
            <a:ext cx="7515991" cy="566738"/>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chemeClr val="dk1"/>
              </a:buClr>
              <a:buSzPts val="2400"/>
              <a:buFont typeface="Corbel"/>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59"/>
          <p:cNvSpPr>
            <a:spLocks noGrp="1"/>
          </p:cNvSpPr>
          <p:nvPr>
            <p:ph type="pic" idx="2"/>
          </p:nvPr>
        </p:nvSpPr>
        <p:spPr>
          <a:xfrm>
            <a:off x="1789975" y="932112"/>
            <a:ext cx="6171065" cy="3164976"/>
          </a:xfrm>
          <a:prstGeom prst="roundRect">
            <a:avLst>
              <a:gd name="adj" fmla="val 4380"/>
            </a:avLst>
          </a:prstGeom>
          <a:noFill/>
          <a:ln w="38100" cap="flat" cmpd="sng">
            <a:solidFill>
              <a:schemeClr val="lt2"/>
            </a:solidFill>
            <a:prstDash val="solid"/>
            <a:round/>
            <a:headEnd type="none" w="sm" len="sm"/>
            <a:tailEnd type="none" w="sm" len="sm"/>
          </a:ln>
        </p:spPr>
      </p:sp>
      <p:sp>
        <p:nvSpPr>
          <p:cNvPr id="95" name="Google Shape;95;p59"/>
          <p:cNvSpPr txBox="1">
            <a:spLocks noGrp="1"/>
          </p:cNvSpPr>
          <p:nvPr>
            <p:ph type="body" idx="1"/>
          </p:nvPr>
        </p:nvSpPr>
        <p:spPr>
          <a:xfrm>
            <a:off x="1113523" y="5299603"/>
            <a:ext cx="7515991" cy="493712"/>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280"/>
              </a:spcBef>
              <a:spcAft>
                <a:spcPts val="0"/>
              </a:spcAft>
              <a:buSzPts val="2030"/>
              <a:buNone/>
              <a:defRPr sz="1400"/>
            </a:lvl1pPr>
            <a:lvl2pPr marL="914400" lvl="1" indent="-228600" algn="l">
              <a:lnSpc>
                <a:spcPct val="100000"/>
              </a:lnSpc>
              <a:spcBef>
                <a:spcPts val="600"/>
              </a:spcBef>
              <a:spcAft>
                <a:spcPts val="0"/>
              </a:spcAft>
              <a:buSzPts val="1740"/>
              <a:buNone/>
              <a:defRPr sz="1200"/>
            </a:lvl2pPr>
            <a:lvl3pPr marL="1371600" lvl="2" indent="-228600" algn="l">
              <a:lnSpc>
                <a:spcPct val="100000"/>
              </a:lnSpc>
              <a:spcBef>
                <a:spcPts val="600"/>
              </a:spcBef>
              <a:spcAft>
                <a:spcPts val="0"/>
              </a:spcAft>
              <a:buSzPts val="1450"/>
              <a:buNone/>
              <a:defRPr sz="1000"/>
            </a:lvl3pPr>
            <a:lvl4pPr marL="1828800" lvl="3" indent="-228600" algn="l">
              <a:lnSpc>
                <a:spcPct val="100000"/>
              </a:lnSpc>
              <a:spcBef>
                <a:spcPts val="600"/>
              </a:spcBef>
              <a:spcAft>
                <a:spcPts val="0"/>
              </a:spcAft>
              <a:buSzPts val="1305"/>
              <a:buNone/>
              <a:defRPr sz="900"/>
            </a:lvl4pPr>
            <a:lvl5pPr marL="2286000" lvl="4" indent="-228600" algn="l">
              <a:lnSpc>
                <a:spcPct val="100000"/>
              </a:lnSpc>
              <a:spcBef>
                <a:spcPts val="600"/>
              </a:spcBef>
              <a:spcAft>
                <a:spcPts val="0"/>
              </a:spcAft>
              <a:buSzPts val="1305"/>
              <a:buNone/>
              <a:defRPr sz="900"/>
            </a:lvl5pPr>
            <a:lvl6pPr marL="2743200" lvl="5" indent="-228600" algn="l">
              <a:lnSpc>
                <a:spcPct val="100000"/>
              </a:lnSpc>
              <a:spcBef>
                <a:spcPts val="600"/>
              </a:spcBef>
              <a:spcAft>
                <a:spcPts val="0"/>
              </a:spcAft>
              <a:buSzPts val="1305"/>
              <a:buNone/>
              <a:defRPr sz="900"/>
            </a:lvl6pPr>
            <a:lvl7pPr marL="3200400" lvl="6" indent="-228600" algn="l">
              <a:lnSpc>
                <a:spcPct val="100000"/>
              </a:lnSpc>
              <a:spcBef>
                <a:spcPts val="600"/>
              </a:spcBef>
              <a:spcAft>
                <a:spcPts val="0"/>
              </a:spcAft>
              <a:buSzPts val="1305"/>
              <a:buNone/>
              <a:defRPr sz="900"/>
            </a:lvl7pPr>
            <a:lvl8pPr marL="3657600" lvl="7" indent="-228600" algn="l">
              <a:lnSpc>
                <a:spcPct val="100000"/>
              </a:lnSpc>
              <a:spcBef>
                <a:spcPts val="600"/>
              </a:spcBef>
              <a:spcAft>
                <a:spcPts val="0"/>
              </a:spcAft>
              <a:buSzPts val="1305"/>
              <a:buNone/>
              <a:defRPr sz="900"/>
            </a:lvl8pPr>
            <a:lvl9pPr marL="4114800" lvl="8" indent="-228600" algn="l">
              <a:lnSpc>
                <a:spcPct val="100000"/>
              </a:lnSpc>
              <a:spcBef>
                <a:spcPts val="600"/>
              </a:spcBef>
              <a:spcAft>
                <a:spcPts val="600"/>
              </a:spcAft>
              <a:buSzPts val="1305"/>
              <a:buNone/>
              <a:defRPr sz="900"/>
            </a:lvl9pPr>
          </a:lstStyle>
          <a:p>
            <a:endParaRPr/>
          </a:p>
        </p:txBody>
      </p:sp>
      <p:sp>
        <p:nvSpPr>
          <p:cNvPr id="96" name="Google Shape;96;p59"/>
          <p:cNvSpPr txBox="1">
            <a:spLocks noGrp="1"/>
          </p:cNvSpPr>
          <p:nvPr>
            <p:ph type="dt" idx="10"/>
          </p:nvPr>
        </p:nvSpPr>
        <p:spPr>
          <a:xfrm>
            <a:off x="7385364" y="6479247"/>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59"/>
          <p:cNvSpPr txBox="1">
            <a:spLocks noGrp="1"/>
          </p:cNvSpPr>
          <p:nvPr>
            <p:ph type="ftr" idx="11"/>
          </p:nvPr>
        </p:nvSpPr>
        <p:spPr>
          <a:xfrm>
            <a:off x="1130316" y="6492875"/>
            <a:ext cx="622836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59"/>
          <p:cNvSpPr txBox="1">
            <a:spLocks noGrp="1"/>
          </p:cNvSpPr>
          <p:nvPr>
            <p:ph type="sldNum" idx="12"/>
          </p:nvPr>
        </p:nvSpPr>
        <p:spPr>
          <a:xfrm>
            <a:off x="8245608" y="6479246"/>
            <a:ext cx="41348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9"/>
        <p:cNvGrpSpPr/>
        <p:nvPr/>
      </p:nvGrpSpPr>
      <p:grpSpPr>
        <a:xfrm>
          <a:off x="0" y="0"/>
          <a:ext cx="0" cy="0"/>
          <a:chOff x="0" y="0"/>
          <a:chExt cx="0" cy="0"/>
        </a:xfrm>
      </p:grpSpPr>
      <p:sp>
        <p:nvSpPr>
          <p:cNvPr id="100" name="Google Shape;100;p60"/>
          <p:cNvSpPr txBox="1">
            <a:spLocks noGrp="1"/>
          </p:cNvSpPr>
          <p:nvPr>
            <p:ph type="title"/>
          </p:nvPr>
        </p:nvSpPr>
        <p:spPr>
          <a:xfrm>
            <a:off x="1113524" y="685800"/>
            <a:ext cx="7515991" cy="3048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200"/>
              <a:buFont typeface="Corbel"/>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60"/>
          <p:cNvSpPr txBox="1">
            <a:spLocks noGrp="1"/>
          </p:cNvSpPr>
          <p:nvPr>
            <p:ph type="body" idx="1"/>
          </p:nvPr>
        </p:nvSpPr>
        <p:spPr>
          <a:xfrm>
            <a:off x="1113524" y="4343400"/>
            <a:ext cx="7515992" cy="14478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400"/>
              </a:spcBef>
              <a:spcAft>
                <a:spcPts val="0"/>
              </a:spcAft>
              <a:buSzPts val="2900"/>
              <a:buNone/>
              <a:defRPr sz="2000">
                <a:solidFill>
                  <a:schemeClr val="dk1"/>
                </a:solidFill>
              </a:defRPr>
            </a:lvl1pPr>
            <a:lvl2pPr marL="914400" lvl="1" indent="-228600" algn="l">
              <a:lnSpc>
                <a:spcPct val="100000"/>
              </a:lnSpc>
              <a:spcBef>
                <a:spcPts val="600"/>
              </a:spcBef>
              <a:spcAft>
                <a:spcPts val="0"/>
              </a:spcAft>
              <a:buSzPts val="2610"/>
              <a:buNone/>
              <a:defRPr sz="1800">
                <a:solidFill>
                  <a:srgbClr val="888888"/>
                </a:solidFill>
              </a:defRPr>
            </a:lvl2pPr>
            <a:lvl3pPr marL="1371600" lvl="2" indent="-228600" algn="l">
              <a:lnSpc>
                <a:spcPct val="100000"/>
              </a:lnSpc>
              <a:spcBef>
                <a:spcPts val="600"/>
              </a:spcBef>
              <a:spcAft>
                <a:spcPts val="0"/>
              </a:spcAft>
              <a:buSzPts val="2320"/>
              <a:buNone/>
              <a:defRPr sz="1600">
                <a:solidFill>
                  <a:srgbClr val="888888"/>
                </a:solidFill>
              </a:defRPr>
            </a:lvl3pPr>
            <a:lvl4pPr marL="1828800" lvl="3" indent="-228600" algn="l">
              <a:lnSpc>
                <a:spcPct val="100000"/>
              </a:lnSpc>
              <a:spcBef>
                <a:spcPts val="600"/>
              </a:spcBef>
              <a:spcAft>
                <a:spcPts val="0"/>
              </a:spcAft>
              <a:buSzPts val="2030"/>
              <a:buNone/>
              <a:defRPr sz="1400">
                <a:solidFill>
                  <a:srgbClr val="888888"/>
                </a:solidFill>
              </a:defRPr>
            </a:lvl4pPr>
            <a:lvl5pPr marL="2286000" lvl="4" indent="-228600" algn="l">
              <a:lnSpc>
                <a:spcPct val="100000"/>
              </a:lnSpc>
              <a:spcBef>
                <a:spcPts val="600"/>
              </a:spcBef>
              <a:spcAft>
                <a:spcPts val="0"/>
              </a:spcAft>
              <a:buSzPts val="2030"/>
              <a:buNone/>
              <a:defRPr sz="1400">
                <a:solidFill>
                  <a:srgbClr val="888888"/>
                </a:solidFill>
              </a:defRPr>
            </a:lvl5pPr>
            <a:lvl6pPr marL="2743200" lvl="5" indent="-228600" algn="l">
              <a:lnSpc>
                <a:spcPct val="100000"/>
              </a:lnSpc>
              <a:spcBef>
                <a:spcPts val="600"/>
              </a:spcBef>
              <a:spcAft>
                <a:spcPts val="0"/>
              </a:spcAft>
              <a:buSzPts val="2030"/>
              <a:buNone/>
              <a:defRPr sz="1400">
                <a:solidFill>
                  <a:srgbClr val="888888"/>
                </a:solidFill>
              </a:defRPr>
            </a:lvl6pPr>
            <a:lvl7pPr marL="3200400" lvl="6" indent="-228600" algn="l">
              <a:lnSpc>
                <a:spcPct val="100000"/>
              </a:lnSpc>
              <a:spcBef>
                <a:spcPts val="600"/>
              </a:spcBef>
              <a:spcAft>
                <a:spcPts val="0"/>
              </a:spcAft>
              <a:buSzPts val="2030"/>
              <a:buNone/>
              <a:defRPr sz="1400">
                <a:solidFill>
                  <a:srgbClr val="888888"/>
                </a:solidFill>
              </a:defRPr>
            </a:lvl7pPr>
            <a:lvl8pPr marL="3657600" lvl="7" indent="-228600" algn="l">
              <a:lnSpc>
                <a:spcPct val="100000"/>
              </a:lnSpc>
              <a:spcBef>
                <a:spcPts val="600"/>
              </a:spcBef>
              <a:spcAft>
                <a:spcPts val="0"/>
              </a:spcAft>
              <a:buSzPts val="2030"/>
              <a:buNone/>
              <a:defRPr sz="1400">
                <a:solidFill>
                  <a:srgbClr val="888888"/>
                </a:solidFill>
              </a:defRPr>
            </a:lvl8pPr>
            <a:lvl9pPr marL="4114800" lvl="8" indent="-228600" algn="l">
              <a:lnSpc>
                <a:spcPct val="100000"/>
              </a:lnSpc>
              <a:spcBef>
                <a:spcPts val="600"/>
              </a:spcBef>
              <a:spcAft>
                <a:spcPts val="600"/>
              </a:spcAft>
              <a:buSzPts val="2030"/>
              <a:buNone/>
              <a:defRPr sz="1400">
                <a:solidFill>
                  <a:srgbClr val="888888"/>
                </a:solidFill>
              </a:defRPr>
            </a:lvl9pPr>
          </a:lstStyle>
          <a:p>
            <a:endParaRPr/>
          </a:p>
        </p:txBody>
      </p:sp>
      <p:sp>
        <p:nvSpPr>
          <p:cNvPr id="102" name="Google Shape;102;p60"/>
          <p:cNvSpPr txBox="1">
            <a:spLocks noGrp="1"/>
          </p:cNvSpPr>
          <p:nvPr>
            <p:ph type="dt" idx="10"/>
          </p:nvPr>
        </p:nvSpPr>
        <p:spPr>
          <a:xfrm>
            <a:off x="7385364" y="6479247"/>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60"/>
          <p:cNvSpPr txBox="1">
            <a:spLocks noGrp="1"/>
          </p:cNvSpPr>
          <p:nvPr>
            <p:ph type="ftr" idx="11"/>
          </p:nvPr>
        </p:nvSpPr>
        <p:spPr>
          <a:xfrm>
            <a:off x="1130316" y="6492875"/>
            <a:ext cx="622836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60"/>
          <p:cNvSpPr txBox="1">
            <a:spLocks noGrp="1"/>
          </p:cNvSpPr>
          <p:nvPr>
            <p:ph type="sldNum" idx="12"/>
          </p:nvPr>
        </p:nvSpPr>
        <p:spPr>
          <a:xfrm>
            <a:off x="8245608" y="6479246"/>
            <a:ext cx="41348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5"/>
        <p:cNvGrpSpPr/>
        <p:nvPr/>
      </p:nvGrpSpPr>
      <p:grpSpPr>
        <a:xfrm>
          <a:off x="0" y="0"/>
          <a:ext cx="0" cy="0"/>
          <a:chOff x="0" y="0"/>
          <a:chExt cx="0" cy="0"/>
        </a:xfrm>
      </p:grpSpPr>
      <p:sp>
        <p:nvSpPr>
          <p:cNvPr id="106" name="Google Shape;106;p61"/>
          <p:cNvSpPr txBox="1"/>
          <p:nvPr/>
        </p:nvSpPr>
        <p:spPr>
          <a:xfrm>
            <a:off x="969421" y="863023"/>
            <a:ext cx="457319"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sz="1400" b="0" i="0" u="none" strike="noStrike" cap="none">
              <a:solidFill>
                <a:srgbClr val="000000"/>
              </a:solidFill>
              <a:latin typeface="Arial"/>
              <a:ea typeface="Arial"/>
              <a:cs typeface="Arial"/>
              <a:sym typeface="Arial"/>
            </a:endParaRPr>
          </a:p>
        </p:txBody>
      </p:sp>
      <p:sp>
        <p:nvSpPr>
          <p:cNvPr id="107" name="Google Shape;107;p61"/>
          <p:cNvSpPr txBox="1"/>
          <p:nvPr/>
        </p:nvSpPr>
        <p:spPr>
          <a:xfrm>
            <a:off x="8172197" y="2819399"/>
            <a:ext cx="457319"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sz="1400" b="0" i="0" u="none" strike="noStrike" cap="none">
              <a:solidFill>
                <a:srgbClr val="000000"/>
              </a:solidFill>
              <a:latin typeface="Arial"/>
              <a:ea typeface="Arial"/>
              <a:cs typeface="Arial"/>
              <a:sym typeface="Arial"/>
            </a:endParaRPr>
          </a:p>
        </p:txBody>
      </p:sp>
      <p:sp>
        <p:nvSpPr>
          <p:cNvPr id="108" name="Google Shape;108;p61"/>
          <p:cNvSpPr txBox="1">
            <a:spLocks noGrp="1"/>
          </p:cNvSpPr>
          <p:nvPr>
            <p:ph type="title"/>
          </p:nvPr>
        </p:nvSpPr>
        <p:spPr>
          <a:xfrm>
            <a:off x="1426741" y="685801"/>
            <a:ext cx="6974115" cy="274319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200"/>
              <a:buFont typeface="Corbel"/>
              <a:buNone/>
              <a:defRPr sz="3200" b="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61"/>
          <p:cNvSpPr txBox="1">
            <a:spLocks noGrp="1"/>
          </p:cNvSpPr>
          <p:nvPr>
            <p:ph type="body" idx="1"/>
          </p:nvPr>
        </p:nvSpPr>
        <p:spPr>
          <a:xfrm>
            <a:off x="1598235" y="3428999"/>
            <a:ext cx="6631128" cy="381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360"/>
              </a:spcBef>
              <a:spcAft>
                <a:spcPts val="0"/>
              </a:spcAft>
              <a:buSzPts val="2610"/>
              <a:buFont typeface="Corbel"/>
              <a:buNone/>
              <a:defRPr sz="1800"/>
            </a:lvl1pPr>
            <a:lvl2pPr marL="914400" lvl="1" indent="-228600" algn="l">
              <a:lnSpc>
                <a:spcPct val="100000"/>
              </a:lnSpc>
              <a:spcBef>
                <a:spcPts val="600"/>
              </a:spcBef>
              <a:spcAft>
                <a:spcPts val="0"/>
              </a:spcAft>
              <a:buSzPts val="2900"/>
              <a:buFont typeface="Corbel"/>
              <a:buNone/>
              <a:defRPr/>
            </a:lvl2pPr>
            <a:lvl3pPr marL="1371600" lvl="2" indent="-228600" algn="l">
              <a:lnSpc>
                <a:spcPct val="100000"/>
              </a:lnSpc>
              <a:spcBef>
                <a:spcPts val="600"/>
              </a:spcBef>
              <a:spcAft>
                <a:spcPts val="0"/>
              </a:spcAft>
              <a:buSzPts val="2610"/>
              <a:buFont typeface="Corbel"/>
              <a:buNone/>
              <a:defRPr/>
            </a:lvl3pPr>
            <a:lvl4pPr marL="1828800" lvl="3" indent="-228600" algn="l">
              <a:lnSpc>
                <a:spcPct val="100000"/>
              </a:lnSpc>
              <a:spcBef>
                <a:spcPts val="600"/>
              </a:spcBef>
              <a:spcAft>
                <a:spcPts val="0"/>
              </a:spcAft>
              <a:buSzPts val="2320"/>
              <a:buFont typeface="Corbel"/>
              <a:buNone/>
              <a:defRPr/>
            </a:lvl4pPr>
            <a:lvl5pPr marL="2286000" lvl="4" indent="-228600" algn="l">
              <a:lnSpc>
                <a:spcPct val="100000"/>
              </a:lnSpc>
              <a:spcBef>
                <a:spcPts val="600"/>
              </a:spcBef>
              <a:spcAft>
                <a:spcPts val="0"/>
              </a:spcAft>
              <a:buSzPts val="2030"/>
              <a:buFont typeface="Corbel"/>
              <a:buNone/>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4" algn="l">
              <a:lnSpc>
                <a:spcPct val="100000"/>
              </a:lnSpc>
              <a:spcBef>
                <a:spcPts val="600"/>
              </a:spcBef>
              <a:spcAft>
                <a:spcPts val="0"/>
              </a:spcAft>
              <a:buSzPts val="2610"/>
              <a:buChar char="•"/>
              <a:defRPr/>
            </a:lvl8pPr>
            <a:lvl9pPr marL="4114800" lvl="8" indent="-394334" algn="l">
              <a:lnSpc>
                <a:spcPct val="100000"/>
              </a:lnSpc>
              <a:spcBef>
                <a:spcPts val="600"/>
              </a:spcBef>
              <a:spcAft>
                <a:spcPts val="600"/>
              </a:spcAft>
              <a:buSzPts val="2610"/>
              <a:buChar char="•"/>
              <a:defRPr/>
            </a:lvl9pPr>
          </a:lstStyle>
          <a:p>
            <a:endParaRPr/>
          </a:p>
        </p:txBody>
      </p:sp>
      <p:sp>
        <p:nvSpPr>
          <p:cNvPr id="110" name="Google Shape;110;p61"/>
          <p:cNvSpPr txBox="1">
            <a:spLocks noGrp="1"/>
          </p:cNvSpPr>
          <p:nvPr>
            <p:ph type="body" idx="2"/>
          </p:nvPr>
        </p:nvSpPr>
        <p:spPr>
          <a:xfrm>
            <a:off x="1113523" y="4343400"/>
            <a:ext cx="7515991" cy="14478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400"/>
              </a:spcBef>
              <a:spcAft>
                <a:spcPts val="0"/>
              </a:spcAft>
              <a:buSzPts val="2900"/>
              <a:buNone/>
              <a:defRPr sz="2000">
                <a:solidFill>
                  <a:schemeClr val="dk1"/>
                </a:solidFill>
              </a:defRPr>
            </a:lvl1pPr>
            <a:lvl2pPr marL="914400" lvl="1" indent="-228600" algn="l">
              <a:lnSpc>
                <a:spcPct val="100000"/>
              </a:lnSpc>
              <a:spcBef>
                <a:spcPts val="600"/>
              </a:spcBef>
              <a:spcAft>
                <a:spcPts val="0"/>
              </a:spcAft>
              <a:buSzPts val="2610"/>
              <a:buNone/>
              <a:defRPr sz="1800">
                <a:solidFill>
                  <a:srgbClr val="888888"/>
                </a:solidFill>
              </a:defRPr>
            </a:lvl2pPr>
            <a:lvl3pPr marL="1371600" lvl="2" indent="-228600" algn="l">
              <a:lnSpc>
                <a:spcPct val="100000"/>
              </a:lnSpc>
              <a:spcBef>
                <a:spcPts val="600"/>
              </a:spcBef>
              <a:spcAft>
                <a:spcPts val="0"/>
              </a:spcAft>
              <a:buSzPts val="2320"/>
              <a:buNone/>
              <a:defRPr sz="1600">
                <a:solidFill>
                  <a:srgbClr val="888888"/>
                </a:solidFill>
              </a:defRPr>
            </a:lvl3pPr>
            <a:lvl4pPr marL="1828800" lvl="3" indent="-228600" algn="l">
              <a:lnSpc>
                <a:spcPct val="100000"/>
              </a:lnSpc>
              <a:spcBef>
                <a:spcPts val="600"/>
              </a:spcBef>
              <a:spcAft>
                <a:spcPts val="0"/>
              </a:spcAft>
              <a:buSzPts val="2030"/>
              <a:buNone/>
              <a:defRPr sz="1400">
                <a:solidFill>
                  <a:srgbClr val="888888"/>
                </a:solidFill>
              </a:defRPr>
            </a:lvl4pPr>
            <a:lvl5pPr marL="2286000" lvl="4" indent="-228600" algn="l">
              <a:lnSpc>
                <a:spcPct val="100000"/>
              </a:lnSpc>
              <a:spcBef>
                <a:spcPts val="600"/>
              </a:spcBef>
              <a:spcAft>
                <a:spcPts val="0"/>
              </a:spcAft>
              <a:buSzPts val="2030"/>
              <a:buNone/>
              <a:defRPr sz="1400">
                <a:solidFill>
                  <a:srgbClr val="888888"/>
                </a:solidFill>
              </a:defRPr>
            </a:lvl5pPr>
            <a:lvl6pPr marL="2743200" lvl="5" indent="-228600" algn="l">
              <a:lnSpc>
                <a:spcPct val="100000"/>
              </a:lnSpc>
              <a:spcBef>
                <a:spcPts val="600"/>
              </a:spcBef>
              <a:spcAft>
                <a:spcPts val="0"/>
              </a:spcAft>
              <a:buSzPts val="2030"/>
              <a:buNone/>
              <a:defRPr sz="1400">
                <a:solidFill>
                  <a:srgbClr val="888888"/>
                </a:solidFill>
              </a:defRPr>
            </a:lvl6pPr>
            <a:lvl7pPr marL="3200400" lvl="6" indent="-228600" algn="l">
              <a:lnSpc>
                <a:spcPct val="100000"/>
              </a:lnSpc>
              <a:spcBef>
                <a:spcPts val="600"/>
              </a:spcBef>
              <a:spcAft>
                <a:spcPts val="0"/>
              </a:spcAft>
              <a:buSzPts val="2030"/>
              <a:buNone/>
              <a:defRPr sz="1400">
                <a:solidFill>
                  <a:srgbClr val="888888"/>
                </a:solidFill>
              </a:defRPr>
            </a:lvl7pPr>
            <a:lvl8pPr marL="3657600" lvl="7" indent="-228600" algn="l">
              <a:lnSpc>
                <a:spcPct val="100000"/>
              </a:lnSpc>
              <a:spcBef>
                <a:spcPts val="600"/>
              </a:spcBef>
              <a:spcAft>
                <a:spcPts val="0"/>
              </a:spcAft>
              <a:buSzPts val="2030"/>
              <a:buNone/>
              <a:defRPr sz="1400">
                <a:solidFill>
                  <a:srgbClr val="888888"/>
                </a:solidFill>
              </a:defRPr>
            </a:lvl8pPr>
            <a:lvl9pPr marL="4114800" lvl="8" indent="-228600" algn="l">
              <a:lnSpc>
                <a:spcPct val="100000"/>
              </a:lnSpc>
              <a:spcBef>
                <a:spcPts val="600"/>
              </a:spcBef>
              <a:spcAft>
                <a:spcPts val="600"/>
              </a:spcAft>
              <a:buSzPts val="2030"/>
              <a:buNone/>
              <a:defRPr sz="1400">
                <a:solidFill>
                  <a:srgbClr val="888888"/>
                </a:solidFill>
              </a:defRPr>
            </a:lvl9pPr>
          </a:lstStyle>
          <a:p>
            <a:endParaRPr/>
          </a:p>
        </p:txBody>
      </p:sp>
      <p:sp>
        <p:nvSpPr>
          <p:cNvPr id="111" name="Google Shape;111;p61"/>
          <p:cNvSpPr txBox="1">
            <a:spLocks noGrp="1"/>
          </p:cNvSpPr>
          <p:nvPr>
            <p:ph type="dt" idx="10"/>
          </p:nvPr>
        </p:nvSpPr>
        <p:spPr>
          <a:xfrm>
            <a:off x="7385364" y="6479247"/>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61"/>
          <p:cNvSpPr txBox="1">
            <a:spLocks noGrp="1"/>
          </p:cNvSpPr>
          <p:nvPr>
            <p:ph type="ftr" idx="11"/>
          </p:nvPr>
        </p:nvSpPr>
        <p:spPr>
          <a:xfrm>
            <a:off x="1130316" y="6492875"/>
            <a:ext cx="622836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61"/>
          <p:cNvSpPr txBox="1">
            <a:spLocks noGrp="1"/>
          </p:cNvSpPr>
          <p:nvPr>
            <p:ph type="sldNum" idx="12"/>
          </p:nvPr>
        </p:nvSpPr>
        <p:spPr>
          <a:xfrm>
            <a:off x="8245608" y="6479246"/>
            <a:ext cx="41348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14"/>
        <p:cNvGrpSpPr/>
        <p:nvPr/>
      </p:nvGrpSpPr>
      <p:grpSpPr>
        <a:xfrm>
          <a:off x="0" y="0"/>
          <a:ext cx="0" cy="0"/>
          <a:chOff x="0" y="0"/>
          <a:chExt cx="0" cy="0"/>
        </a:xfrm>
      </p:grpSpPr>
      <p:sp>
        <p:nvSpPr>
          <p:cNvPr id="115" name="Google Shape;115;p62"/>
          <p:cNvSpPr txBox="1">
            <a:spLocks noGrp="1"/>
          </p:cNvSpPr>
          <p:nvPr>
            <p:ph type="title"/>
          </p:nvPr>
        </p:nvSpPr>
        <p:spPr>
          <a:xfrm>
            <a:off x="1113525" y="3308581"/>
            <a:ext cx="7515989" cy="1468800"/>
          </a:xfrm>
          <a:prstGeom prst="rect">
            <a:avLst/>
          </a:prstGeom>
          <a:noFill/>
          <a:ln>
            <a:noFill/>
          </a:ln>
        </p:spPr>
        <p:txBody>
          <a:bodyPr spcFirstLastPara="1" wrap="square" lIns="91425" tIns="45700" rIns="91425" bIns="45700" anchor="b" anchorCtr="0">
            <a:normAutofit/>
          </a:bodyPr>
          <a:lstStyle>
            <a:lvl1pPr lvl="0" algn="r">
              <a:lnSpc>
                <a:spcPct val="100000"/>
              </a:lnSpc>
              <a:spcBef>
                <a:spcPts val="0"/>
              </a:spcBef>
              <a:spcAft>
                <a:spcPts val="0"/>
              </a:spcAft>
              <a:buClr>
                <a:schemeClr val="dk1"/>
              </a:buClr>
              <a:buSzPts val="3200"/>
              <a:buFont typeface="Corbel"/>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62"/>
          <p:cNvSpPr txBox="1">
            <a:spLocks noGrp="1"/>
          </p:cNvSpPr>
          <p:nvPr>
            <p:ph type="body" idx="1"/>
          </p:nvPr>
        </p:nvSpPr>
        <p:spPr>
          <a:xfrm>
            <a:off x="1113524" y="4777381"/>
            <a:ext cx="7515990" cy="860400"/>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400"/>
              </a:spcBef>
              <a:spcAft>
                <a:spcPts val="0"/>
              </a:spcAft>
              <a:buSzPts val="2900"/>
              <a:buNone/>
              <a:defRPr sz="2000">
                <a:solidFill>
                  <a:schemeClr val="dk1"/>
                </a:solidFill>
              </a:defRPr>
            </a:lvl1pPr>
            <a:lvl2pPr marL="914400" lvl="1" indent="-228600" algn="l">
              <a:lnSpc>
                <a:spcPct val="100000"/>
              </a:lnSpc>
              <a:spcBef>
                <a:spcPts val="600"/>
              </a:spcBef>
              <a:spcAft>
                <a:spcPts val="0"/>
              </a:spcAft>
              <a:buSzPts val="2610"/>
              <a:buNone/>
              <a:defRPr sz="1800">
                <a:solidFill>
                  <a:srgbClr val="888888"/>
                </a:solidFill>
              </a:defRPr>
            </a:lvl2pPr>
            <a:lvl3pPr marL="1371600" lvl="2" indent="-228600" algn="l">
              <a:lnSpc>
                <a:spcPct val="100000"/>
              </a:lnSpc>
              <a:spcBef>
                <a:spcPts val="600"/>
              </a:spcBef>
              <a:spcAft>
                <a:spcPts val="0"/>
              </a:spcAft>
              <a:buSzPts val="2320"/>
              <a:buNone/>
              <a:defRPr sz="1600">
                <a:solidFill>
                  <a:srgbClr val="888888"/>
                </a:solidFill>
              </a:defRPr>
            </a:lvl3pPr>
            <a:lvl4pPr marL="1828800" lvl="3" indent="-228600" algn="l">
              <a:lnSpc>
                <a:spcPct val="100000"/>
              </a:lnSpc>
              <a:spcBef>
                <a:spcPts val="600"/>
              </a:spcBef>
              <a:spcAft>
                <a:spcPts val="0"/>
              </a:spcAft>
              <a:buSzPts val="2030"/>
              <a:buNone/>
              <a:defRPr sz="1400">
                <a:solidFill>
                  <a:srgbClr val="888888"/>
                </a:solidFill>
              </a:defRPr>
            </a:lvl4pPr>
            <a:lvl5pPr marL="2286000" lvl="4" indent="-228600" algn="l">
              <a:lnSpc>
                <a:spcPct val="100000"/>
              </a:lnSpc>
              <a:spcBef>
                <a:spcPts val="600"/>
              </a:spcBef>
              <a:spcAft>
                <a:spcPts val="0"/>
              </a:spcAft>
              <a:buSzPts val="2030"/>
              <a:buNone/>
              <a:defRPr sz="1400">
                <a:solidFill>
                  <a:srgbClr val="888888"/>
                </a:solidFill>
              </a:defRPr>
            </a:lvl5pPr>
            <a:lvl6pPr marL="2743200" lvl="5" indent="-228600" algn="l">
              <a:lnSpc>
                <a:spcPct val="100000"/>
              </a:lnSpc>
              <a:spcBef>
                <a:spcPts val="600"/>
              </a:spcBef>
              <a:spcAft>
                <a:spcPts val="0"/>
              </a:spcAft>
              <a:buSzPts val="2030"/>
              <a:buNone/>
              <a:defRPr sz="1400">
                <a:solidFill>
                  <a:srgbClr val="888888"/>
                </a:solidFill>
              </a:defRPr>
            </a:lvl6pPr>
            <a:lvl7pPr marL="3200400" lvl="6" indent="-228600" algn="l">
              <a:lnSpc>
                <a:spcPct val="100000"/>
              </a:lnSpc>
              <a:spcBef>
                <a:spcPts val="600"/>
              </a:spcBef>
              <a:spcAft>
                <a:spcPts val="0"/>
              </a:spcAft>
              <a:buSzPts val="2030"/>
              <a:buNone/>
              <a:defRPr sz="1400">
                <a:solidFill>
                  <a:srgbClr val="888888"/>
                </a:solidFill>
              </a:defRPr>
            </a:lvl7pPr>
            <a:lvl8pPr marL="3657600" lvl="7" indent="-228600" algn="l">
              <a:lnSpc>
                <a:spcPct val="100000"/>
              </a:lnSpc>
              <a:spcBef>
                <a:spcPts val="600"/>
              </a:spcBef>
              <a:spcAft>
                <a:spcPts val="0"/>
              </a:spcAft>
              <a:buSzPts val="2030"/>
              <a:buNone/>
              <a:defRPr sz="1400">
                <a:solidFill>
                  <a:srgbClr val="888888"/>
                </a:solidFill>
              </a:defRPr>
            </a:lvl8pPr>
            <a:lvl9pPr marL="4114800" lvl="8" indent="-228600" algn="l">
              <a:lnSpc>
                <a:spcPct val="100000"/>
              </a:lnSpc>
              <a:spcBef>
                <a:spcPts val="600"/>
              </a:spcBef>
              <a:spcAft>
                <a:spcPts val="600"/>
              </a:spcAft>
              <a:buSzPts val="2030"/>
              <a:buNone/>
              <a:defRPr sz="1400">
                <a:solidFill>
                  <a:srgbClr val="888888"/>
                </a:solidFill>
              </a:defRPr>
            </a:lvl9pPr>
          </a:lstStyle>
          <a:p>
            <a:endParaRPr/>
          </a:p>
        </p:txBody>
      </p:sp>
      <p:sp>
        <p:nvSpPr>
          <p:cNvPr id="117" name="Google Shape;117;p62"/>
          <p:cNvSpPr txBox="1">
            <a:spLocks noGrp="1"/>
          </p:cNvSpPr>
          <p:nvPr>
            <p:ph type="dt" idx="10"/>
          </p:nvPr>
        </p:nvSpPr>
        <p:spPr>
          <a:xfrm>
            <a:off x="7385364" y="6479247"/>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62"/>
          <p:cNvSpPr txBox="1">
            <a:spLocks noGrp="1"/>
          </p:cNvSpPr>
          <p:nvPr>
            <p:ph type="ftr" idx="11"/>
          </p:nvPr>
        </p:nvSpPr>
        <p:spPr>
          <a:xfrm>
            <a:off x="1130316" y="6492875"/>
            <a:ext cx="622836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62"/>
          <p:cNvSpPr txBox="1">
            <a:spLocks noGrp="1"/>
          </p:cNvSpPr>
          <p:nvPr>
            <p:ph type="sldNum" idx="12"/>
          </p:nvPr>
        </p:nvSpPr>
        <p:spPr>
          <a:xfrm>
            <a:off x="8245608" y="6479246"/>
            <a:ext cx="41348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20"/>
        <p:cNvGrpSpPr/>
        <p:nvPr/>
      </p:nvGrpSpPr>
      <p:grpSpPr>
        <a:xfrm>
          <a:off x="0" y="0"/>
          <a:ext cx="0" cy="0"/>
          <a:chOff x="0" y="0"/>
          <a:chExt cx="0" cy="0"/>
        </a:xfrm>
      </p:grpSpPr>
      <p:sp>
        <p:nvSpPr>
          <p:cNvPr id="121" name="Google Shape;121;p63"/>
          <p:cNvSpPr txBox="1"/>
          <p:nvPr/>
        </p:nvSpPr>
        <p:spPr>
          <a:xfrm>
            <a:off x="969421" y="863023"/>
            <a:ext cx="457319"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sz="1400" b="0" i="0" u="none" strike="noStrike" cap="none">
              <a:solidFill>
                <a:srgbClr val="000000"/>
              </a:solidFill>
              <a:latin typeface="Arial"/>
              <a:ea typeface="Arial"/>
              <a:cs typeface="Arial"/>
              <a:sym typeface="Arial"/>
            </a:endParaRPr>
          </a:p>
        </p:txBody>
      </p:sp>
      <p:sp>
        <p:nvSpPr>
          <p:cNvPr id="122" name="Google Shape;122;p63"/>
          <p:cNvSpPr txBox="1"/>
          <p:nvPr/>
        </p:nvSpPr>
        <p:spPr>
          <a:xfrm>
            <a:off x="8172197" y="2819399"/>
            <a:ext cx="457319"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sz="1400" b="0" i="0" u="none" strike="noStrike" cap="none">
              <a:solidFill>
                <a:srgbClr val="000000"/>
              </a:solidFill>
              <a:latin typeface="Arial"/>
              <a:ea typeface="Arial"/>
              <a:cs typeface="Arial"/>
              <a:sym typeface="Arial"/>
            </a:endParaRPr>
          </a:p>
        </p:txBody>
      </p:sp>
      <p:sp>
        <p:nvSpPr>
          <p:cNvPr id="123" name="Google Shape;123;p63"/>
          <p:cNvSpPr txBox="1">
            <a:spLocks noGrp="1"/>
          </p:cNvSpPr>
          <p:nvPr>
            <p:ph type="title"/>
          </p:nvPr>
        </p:nvSpPr>
        <p:spPr>
          <a:xfrm>
            <a:off x="1426741" y="685801"/>
            <a:ext cx="6974115" cy="274319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200"/>
              <a:buFont typeface="Corbel"/>
              <a:buNone/>
              <a:defRPr sz="3200" b="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63"/>
          <p:cNvSpPr txBox="1">
            <a:spLocks noGrp="1"/>
          </p:cNvSpPr>
          <p:nvPr>
            <p:ph type="body" idx="1"/>
          </p:nvPr>
        </p:nvSpPr>
        <p:spPr>
          <a:xfrm>
            <a:off x="1113525" y="3886200"/>
            <a:ext cx="7515990" cy="889000"/>
          </a:xfrm>
          <a:prstGeom prst="rect">
            <a:avLst/>
          </a:prstGeom>
          <a:noFill/>
          <a:ln>
            <a:noFill/>
          </a:ln>
        </p:spPr>
        <p:txBody>
          <a:bodyPr spcFirstLastPara="1" wrap="square" lIns="91425" tIns="45700" rIns="91425" bIns="45700" anchor="b" anchorCtr="0">
            <a:normAutofit/>
          </a:bodyPr>
          <a:lstStyle>
            <a:lvl1pPr marL="457200" lvl="0" indent="-228600" algn="r">
              <a:lnSpc>
                <a:spcPct val="100000"/>
              </a:lnSpc>
              <a:spcBef>
                <a:spcPts val="480"/>
              </a:spcBef>
              <a:spcAft>
                <a:spcPts val="0"/>
              </a:spcAft>
              <a:buSzPts val="3480"/>
              <a:buNone/>
              <a:defRPr sz="2400" b="0" cap="none">
                <a:solidFill>
                  <a:schemeClr val="dk1"/>
                </a:solidFill>
              </a:defRPr>
            </a:lvl1pPr>
            <a:lvl2pPr marL="914400" lvl="1" indent="-394335" algn="l">
              <a:lnSpc>
                <a:spcPct val="100000"/>
              </a:lnSpc>
              <a:spcBef>
                <a:spcPts val="600"/>
              </a:spcBef>
              <a:spcAft>
                <a:spcPts val="0"/>
              </a:spcAft>
              <a:buSzPts val="2610"/>
              <a:buChar char="•"/>
              <a:defRPr/>
            </a:lvl2pPr>
            <a:lvl3pPr marL="1371600" lvl="2" indent="-394335" algn="l">
              <a:lnSpc>
                <a:spcPct val="100000"/>
              </a:lnSpc>
              <a:spcBef>
                <a:spcPts val="600"/>
              </a:spcBef>
              <a:spcAft>
                <a:spcPts val="0"/>
              </a:spcAft>
              <a:buSzPts val="2610"/>
              <a:buChar char="•"/>
              <a:defRPr/>
            </a:lvl3pPr>
            <a:lvl4pPr marL="1828800" lvl="3" indent="-394335" algn="l">
              <a:lnSpc>
                <a:spcPct val="100000"/>
              </a:lnSpc>
              <a:spcBef>
                <a:spcPts val="600"/>
              </a:spcBef>
              <a:spcAft>
                <a:spcPts val="0"/>
              </a:spcAft>
              <a:buSzPts val="2610"/>
              <a:buChar char="•"/>
              <a:defRPr/>
            </a:lvl4pPr>
            <a:lvl5pPr marL="2286000" lvl="4" indent="-394335" algn="l">
              <a:lnSpc>
                <a:spcPct val="100000"/>
              </a:lnSpc>
              <a:spcBef>
                <a:spcPts val="600"/>
              </a:spcBef>
              <a:spcAft>
                <a:spcPts val="0"/>
              </a:spcAft>
              <a:buSzPts val="2610"/>
              <a:buChar char="•"/>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4" algn="l">
              <a:lnSpc>
                <a:spcPct val="100000"/>
              </a:lnSpc>
              <a:spcBef>
                <a:spcPts val="600"/>
              </a:spcBef>
              <a:spcAft>
                <a:spcPts val="0"/>
              </a:spcAft>
              <a:buSzPts val="2610"/>
              <a:buChar char="•"/>
              <a:defRPr/>
            </a:lvl8pPr>
            <a:lvl9pPr marL="4114800" lvl="8" indent="-394334" algn="l">
              <a:lnSpc>
                <a:spcPct val="100000"/>
              </a:lnSpc>
              <a:spcBef>
                <a:spcPts val="600"/>
              </a:spcBef>
              <a:spcAft>
                <a:spcPts val="600"/>
              </a:spcAft>
              <a:buSzPts val="2610"/>
              <a:buChar char="•"/>
              <a:defRPr/>
            </a:lvl9pPr>
          </a:lstStyle>
          <a:p>
            <a:endParaRPr/>
          </a:p>
        </p:txBody>
      </p:sp>
      <p:sp>
        <p:nvSpPr>
          <p:cNvPr id="125" name="Google Shape;125;p63"/>
          <p:cNvSpPr txBox="1">
            <a:spLocks noGrp="1"/>
          </p:cNvSpPr>
          <p:nvPr>
            <p:ph type="body" idx="2"/>
          </p:nvPr>
        </p:nvSpPr>
        <p:spPr>
          <a:xfrm>
            <a:off x="1113524" y="4775200"/>
            <a:ext cx="7515990" cy="1016000"/>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360"/>
              </a:spcBef>
              <a:spcAft>
                <a:spcPts val="0"/>
              </a:spcAft>
              <a:buSzPts val="2610"/>
              <a:buNone/>
              <a:defRPr sz="1800">
                <a:solidFill>
                  <a:schemeClr val="dk1"/>
                </a:solidFill>
              </a:defRPr>
            </a:lvl1pPr>
            <a:lvl2pPr marL="914400" lvl="1" indent="-228600" algn="l">
              <a:lnSpc>
                <a:spcPct val="100000"/>
              </a:lnSpc>
              <a:spcBef>
                <a:spcPts val="600"/>
              </a:spcBef>
              <a:spcAft>
                <a:spcPts val="0"/>
              </a:spcAft>
              <a:buSzPts val="2610"/>
              <a:buNone/>
              <a:defRPr sz="1800">
                <a:solidFill>
                  <a:srgbClr val="888888"/>
                </a:solidFill>
              </a:defRPr>
            </a:lvl2pPr>
            <a:lvl3pPr marL="1371600" lvl="2" indent="-228600" algn="l">
              <a:lnSpc>
                <a:spcPct val="100000"/>
              </a:lnSpc>
              <a:spcBef>
                <a:spcPts val="600"/>
              </a:spcBef>
              <a:spcAft>
                <a:spcPts val="0"/>
              </a:spcAft>
              <a:buSzPts val="2320"/>
              <a:buNone/>
              <a:defRPr sz="1600">
                <a:solidFill>
                  <a:srgbClr val="888888"/>
                </a:solidFill>
              </a:defRPr>
            </a:lvl3pPr>
            <a:lvl4pPr marL="1828800" lvl="3" indent="-228600" algn="l">
              <a:lnSpc>
                <a:spcPct val="100000"/>
              </a:lnSpc>
              <a:spcBef>
                <a:spcPts val="600"/>
              </a:spcBef>
              <a:spcAft>
                <a:spcPts val="0"/>
              </a:spcAft>
              <a:buSzPts val="2030"/>
              <a:buNone/>
              <a:defRPr sz="1400">
                <a:solidFill>
                  <a:srgbClr val="888888"/>
                </a:solidFill>
              </a:defRPr>
            </a:lvl4pPr>
            <a:lvl5pPr marL="2286000" lvl="4" indent="-228600" algn="l">
              <a:lnSpc>
                <a:spcPct val="100000"/>
              </a:lnSpc>
              <a:spcBef>
                <a:spcPts val="600"/>
              </a:spcBef>
              <a:spcAft>
                <a:spcPts val="0"/>
              </a:spcAft>
              <a:buSzPts val="2030"/>
              <a:buNone/>
              <a:defRPr sz="1400">
                <a:solidFill>
                  <a:srgbClr val="888888"/>
                </a:solidFill>
              </a:defRPr>
            </a:lvl5pPr>
            <a:lvl6pPr marL="2743200" lvl="5" indent="-228600" algn="l">
              <a:lnSpc>
                <a:spcPct val="100000"/>
              </a:lnSpc>
              <a:spcBef>
                <a:spcPts val="600"/>
              </a:spcBef>
              <a:spcAft>
                <a:spcPts val="0"/>
              </a:spcAft>
              <a:buSzPts val="2030"/>
              <a:buNone/>
              <a:defRPr sz="1400">
                <a:solidFill>
                  <a:srgbClr val="888888"/>
                </a:solidFill>
              </a:defRPr>
            </a:lvl6pPr>
            <a:lvl7pPr marL="3200400" lvl="6" indent="-228600" algn="l">
              <a:lnSpc>
                <a:spcPct val="100000"/>
              </a:lnSpc>
              <a:spcBef>
                <a:spcPts val="600"/>
              </a:spcBef>
              <a:spcAft>
                <a:spcPts val="0"/>
              </a:spcAft>
              <a:buSzPts val="2030"/>
              <a:buNone/>
              <a:defRPr sz="1400">
                <a:solidFill>
                  <a:srgbClr val="888888"/>
                </a:solidFill>
              </a:defRPr>
            </a:lvl7pPr>
            <a:lvl8pPr marL="3657600" lvl="7" indent="-228600" algn="l">
              <a:lnSpc>
                <a:spcPct val="100000"/>
              </a:lnSpc>
              <a:spcBef>
                <a:spcPts val="600"/>
              </a:spcBef>
              <a:spcAft>
                <a:spcPts val="0"/>
              </a:spcAft>
              <a:buSzPts val="2030"/>
              <a:buNone/>
              <a:defRPr sz="1400">
                <a:solidFill>
                  <a:srgbClr val="888888"/>
                </a:solidFill>
              </a:defRPr>
            </a:lvl8pPr>
            <a:lvl9pPr marL="4114800" lvl="8" indent="-228600" algn="l">
              <a:lnSpc>
                <a:spcPct val="100000"/>
              </a:lnSpc>
              <a:spcBef>
                <a:spcPts val="600"/>
              </a:spcBef>
              <a:spcAft>
                <a:spcPts val="600"/>
              </a:spcAft>
              <a:buSzPts val="2030"/>
              <a:buNone/>
              <a:defRPr sz="1400">
                <a:solidFill>
                  <a:srgbClr val="888888"/>
                </a:solidFill>
              </a:defRPr>
            </a:lvl9pPr>
          </a:lstStyle>
          <a:p>
            <a:endParaRPr/>
          </a:p>
        </p:txBody>
      </p:sp>
      <p:sp>
        <p:nvSpPr>
          <p:cNvPr id="126" name="Google Shape;126;p63"/>
          <p:cNvSpPr txBox="1">
            <a:spLocks noGrp="1"/>
          </p:cNvSpPr>
          <p:nvPr>
            <p:ph type="dt" idx="10"/>
          </p:nvPr>
        </p:nvSpPr>
        <p:spPr>
          <a:xfrm>
            <a:off x="7385364" y="6479247"/>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63"/>
          <p:cNvSpPr txBox="1">
            <a:spLocks noGrp="1"/>
          </p:cNvSpPr>
          <p:nvPr>
            <p:ph type="ftr" idx="11"/>
          </p:nvPr>
        </p:nvSpPr>
        <p:spPr>
          <a:xfrm>
            <a:off x="1130316" y="6492875"/>
            <a:ext cx="622836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63"/>
          <p:cNvSpPr txBox="1">
            <a:spLocks noGrp="1"/>
          </p:cNvSpPr>
          <p:nvPr>
            <p:ph type="sldNum" idx="12"/>
          </p:nvPr>
        </p:nvSpPr>
        <p:spPr>
          <a:xfrm>
            <a:off x="8245608" y="6479246"/>
            <a:ext cx="41348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9"/>
        <p:cNvGrpSpPr/>
        <p:nvPr/>
      </p:nvGrpSpPr>
      <p:grpSpPr>
        <a:xfrm>
          <a:off x="0" y="0"/>
          <a:ext cx="0" cy="0"/>
          <a:chOff x="0" y="0"/>
          <a:chExt cx="0" cy="0"/>
        </a:xfrm>
      </p:grpSpPr>
      <p:sp>
        <p:nvSpPr>
          <p:cNvPr id="130" name="Google Shape;130;p64"/>
          <p:cNvSpPr txBox="1">
            <a:spLocks noGrp="1"/>
          </p:cNvSpPr>
          <p:nvPr>
            <p:ph type="title"/>
          </p:nvPr>
        </p:nvSpPr>
        <p:spPr>
          <a:xfrm>
            <a:off x="1113525" y="685801"/>
            <a:ext cx="7515991" cy="27273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000"/>
              <a:buFont typeface="Corbel"/>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64"/>
          <p:cNvSpPr txBox="1">
            <a:spLocks noGrp="1"/>
          </p:cNvSpPr>
          <p:nvPr>
            <p:ph type="body" idx="1"/>
          </p:nvPr>
        </p:nvSpPr>
        <p:spPr>
          <a:xfrm>
            <a:off x="1113524" y="3505200"/>
            <a:ext cx="7515992" cy="8382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60"/>
              </a:spcBef>
              <a:spcAft>
                <a:spcPts val="0"/>
              </a:spcAft>
              <a:buSzPts val="4060"/>
              <a:buNone/>
              <a:defRPr sz="2800" b="0" cap="none">
                <a:solidFill>
                  <a:schemeClr val="dk1"/>
                </a:solidFill>
              </a:defRPr>
            </a:lvl1pPr>
            <a:lvl2pPr marL="914400" lvl="1" indent="-394335" algn="l">
              <a:lnSpc>
                <a:spcPct val="100000"/>
              </a:lnSpc>
              <a:spcBef>
                <a:spcPts val="600"/>
              </a:spcBef>
              <a:spcAft>
                <a:spcPts val="0"/>
              </a:spcAft>
              <a:buSzPts val="2610"/>
              <a:buChar char="•"/>
              <a:defRPr/>
            </a:lvl2pPr>
            <a:lvl3pPr marL="1371600" lvl="2" indent="-394335" algn="l">
              <a:lnSpc>
                <a:spcPct val="100000"/>
              </a:lnSpc>
              <a:spcBef>
                <a:spcPts val="600"/>
              </a:spcBef>
              <a:spcAft>
                <a:spcPts val="0"/>
              </a:spcAft>
              <a:buSzPts val="2610"/>
              <a:buChar char="•"/>
              <a:defRPr/>
            </a:lvl3pPr>
            <a:lvl4pPr marL="1828800" lvl="3" indent="-394335" algn="l">
              <a:lnSpc>
                <a:spcPct val="100000"/>
              </a:lnSpc>
              <a:spcBef>
                <a:spcPts val="600"/>
              </a:spcBef>
              <a:spcAft>
                <a:spcPts val="0"/>
              </a:spcAft>
              <a:buSzPts val="2610"/>
              <a:buChar char="•"/>
              <a:defRPr/>
            </a:lvl4pPr>
            <a:lvl5pPr marL="2286000" lvl="4" indent="-394335" algn="l">
              <a:lnSpc>
                <a:spcPct val="100000"/>
              </a:lnSpc>
              <a:spcBef>
                <a:spcPts val="600"/>
              </a:spcBef>
              <a:spcAft>
                <a:spcPts val="0"/>
              </a:spcAft>
              <a:buSzPts val="2610"/>
              <a:buChar char="•"/>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4" algn="l">
              <a:lnSpc>
                <a:spcPct val="100000"/>
              </a:lnSpc>
              <a:spcBef>
                <a:spcPts val="600"/>
              </a:spcBef>
              <a:spcAft>
                <a:spcPts val="0"/>
              </a:spcAft>
              <a:buSzPts val="2610"/>
              <a:buChar char="•"/>
              <a:defRPr/>
            </a:lvl8pPr>
            <a:lvl9pPr marL="4114800" lvl="8" indent="-394334" algn="l">
              <a:lnSpc>
                <a:spcPct val="100000"/>
              </a:lnSpc>
              <a:spcBef>
                <a:spcPts val="600"/>
              </a:spcBef>
              <a:spcAft>
                <a:spcPts val="600"/>
              </a:spcAft>
              <a:buSzPts val="2610"/>
              <a:buChar char="•"/>
              <a:defRPr/>
            </a:lvl9pPr>
          </a:lstStyle>
          <a:p>
            <a:endParaRPr/>
          </a:p>
        </p:txBody>
      </p:sp>
      <p:sp>
        <p:nvSpPr>
          <p:cNvPr id="132" name="Google Shape;132;p64"/>
          <p:cNvSpPr txBox="1">
            <a:spLocks noGrp="1"/>
          </p:cNvSpPr>
          <p:nvPr>
            <p:ph type="body" idx="2"/>
          </p:nvPr>
        </p:nvSpPr>
        <p:spPr>
          <a:xfrm>
            <a:off x="1113524" y="4343400"/>
            <a:ext cx="7515992" cy="1447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2610"/>
              <a:buNone/>
              <a:defRPr sz="1800">
                <a:solidFill>
                  <a:schemeClr val="dk1"/>
                </a:solidFill>
              </a:defRPr>
            </a:lvl1pPr>
            <a:lvl2pPr marL="914400" lvl="1" indent="-228600" algn="l">
              <a:lnSpc>
                <a:spcPct val="100000"/>
              </a:lnSpc>
              <a:spcBef>
                <a:spcPts val="600"/>
              </a:spcBef>
              <a:spcAft>
                <a:spcPts val="0"/>
              </a:spcAft>
              <a:buSzPts val="2610"/>
              <a:buNone/>
              <a:defRPr sz="1800">
                <a:solidFill>
                  <a:srgbClr val="888888"/>
                </a:solidFill>
              </a:defRPr>
            </a:lvl2pPr>
            <a:lvl3pPr marL="1371600" lvl="2" indent="-228600" algn="l">
              <a:lnSpc>
                <a:spcPct val="100000"/>
              </a:lnSpc>
              <a:spcBef>
                <a:spcPts val="600"/>
              </a:spcBef>
              <a:spcAft>
                <a:spcPts val="0"/>
              </a:spcAft>
              <a:buSzPts val="2320"/>
              <a:buNone/>
              <a:defRPr sz="1600">
                <a:solidFill>
                  <a:srgbClr val="888888"/>
                </a:solidFill>
              </a:defRPr>
            </a:lvl3pPr>
            <a:lvl4pPr marL="1828800" lvl="3" indent="-228600" algn="l">
              <a:lnSpc>
                <a:spcPct val="100000"/>
              </a:lnSpc>
              <a:spcBef>
                <a:spcPts val="600"/>
              </a:spcBef>
              <a:spcAft>
                <a:spcPts val="0"/>
              </a:spcAft>
              <a:buSzPts val="2030"/>
              <a:buNone/>
              <a:defRPr sz="1400">
                <a:solidFill>
                  <a:srgbClr val="888888"/>
                </a:solidFill>
              </a:defRPr>
            </a:lvl4pPr>
            <a:lvl5pPr marL="2286000" lvl="4" indent="-228600" algn="l">
              <a:lnSpc>
                <a:spcPct val="100000"/>
              </a:lnSpc>
              <a:spcBef>
                <a:spcPts val="600"/>
              </a:spcBef>
              <a:spcAft>
                <a:spcPts val="0"/>
              </a:spcAft>
              <a:buSzPts val="2030"/>
              <a:buNone/>
              <a:defRPr sz="1400">
                <a:solidFill>
                  <a:srgbClr val="888888"/>
                </a:solidFill>
              </a:defRPr>
            </a:lvl5pPr>
            <a:lvl6pPr marL="2743200" lvl="5" indent="-228600" algn="l">
              <a:lnSpc>
                <a:spcPct val="100000"/>
              </a:lnSpc>
              <a:spcBef>
                <a:spcPts val="600"/>
              </a:spcBef>
              <a:spcAft>
                <a:spcPts val="0"/>
              </a:spcAft>
              <a:buSzPts val="2030"/>
              <a:buNone/>
              <a:defRPr sz="1400">
                <a:solidFill>
                  <a:srgbClr val="888888"/>
                </a:solidFill>
              </a:defRPr>
            </a:lvl6pPr>
            <a:lvl7pPr marL="3200400" lvl="6" indent="-228600" algn="l">
              <a:lnSpc>
                <a:spcPct val="100000"/>
              </a:lnSpc>
              <a:spcBef>
                <a:spcPts val="600"/>
              </a:spcBef>
              <a:spcAft>
                <a:spcPts val="0"/>
              </a:spcAft>
              <a:buSzPts val="2030"/>
              <a:buNone/>
              <a:defRPr sz="1400">
                <a:solidFill>
                  <a:srgbClr val="888888"/>
                </a:solidFill>
              </a:defRPr>
            </a:lvl7pPr>
            <a:lvl8pPr marL="3657600" lvl="7" indent="-228600" algn="l">
              <a:lnSpc>
                <a:spcPct val="100000"/>
              </a:lnSpc>
              <a:spcBef>
                <a:spcPts val="600"/>
              </a:spcBef>
              <a:spcAft>
                <a:spcPts val="0"/>
              </a:spcAft>
              <a:buSzPts val="2030"/>
              <a:buNone/>
              <a:defRPr sz="1400">
                <a:solidFill>
                  <a:srgbClr val="888888"/>
                </a:solidFill>
              </a:defRPr>
            </a:lvl8pPr>
            <a:lvl9pPr marL="4114800" lvl="8" indent="-228600" algn="l">
              <a:lnSpc>
                <a:spcPct val="100000"/>
              </a:lnSpc>
              <a:spcBef>
                <a:spcPts val="600"/>
              </a:spcBef>
              <a:spcAft>
                <a:spcPts val="600"/>
              </a:spcAft>
              <a:buSzPts val="2030"/>
              <a:buNone/>
              <a:defRPr sz="1400">
                <a:solidFill>
                  <a:srgbClr val="888888"/>
                </a:solidFill>
              </a:defRPr>
            </a:lvl9pPr>
          </a:lstStyle>
          <a:p>
            <a:endParaRPr/>
          </a:p>
        </p:txBody>
      </p:sp>
      <p:sp>
        <p:nvSpPr>
          <p:cNvPr id="133" name="Google Shape;133;p64"/>
          <p:cNvSpPr txBox="1">
            <a:spLocks noGrp="1"/>
          </p:cNvSpPr>
          <p:nvPr>
            <p:ph type="dt" idx="10"/>
          </p:nvPr>
        </p:nvSpPr>
        <p:spPr>
          <a:xfrm>
            <a:off x="7385364" y="6479247"/>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64"/>
          <p:cNvSpPr txBox="1">
            <a:spLocks noGrp="1"/>
          </p:cNvSpPr>
          <p:nvPr>
            <p:ph type="ftr" idx="11"/>
          </p:nvPr>
        </p:nvSpPr>
        <p:spPr>
          <a:xfrm>
            <a:off x="1130316" y="6492875"/>
            <a:ext cx="622836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64"/>
          <p:cNvSpPr txBox="1">
            <a:spLocks noGrp="1"/>
          </p:cNvSpPr>
          <p:nvPr>
            <p:ph type="sldNum" idx="12"/>
          </p:nvPr>
        </p:nvSpPr>
        <p:spPr>
          <a:xfrm>
            <a:off x="8245608" y="6479246"/>
            <a:ext cx="41348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6"/>
        <p:cNvGrpSpPr/>
        <p:nvPr/>
      </p:nvGrpSpPr>
      <p:grpSpPr>
        <a:xfrm>
          <a:off x="0" y="0"/>
          <a:ext cx="0" cy="0"/>
          <a:chOff x="0" y="0"/>
          <a:chExt cx="0" cy="0"/>
        </a:xfrm>
      </p:grpSpPr>
      <p:sp>
        <p:nvSpPr>
          <p:cNvPr id="137" name="Google Shape;137;p65"/>
          <p:cNvSpPr txBox="1">
            <a:spLocks noGrp="1"/>
          </p:cNvSpPr>
          <p:nvPr>
            <p:ph type="title"/>
          </p:nvPr>
        </p:nvSpPr>
        <p:spPr>
          <a:xfrm>
            <a:off x="982133" y="457201"/>
            <a:ext cx="6790267" cy="129539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65"/>
          <p:cNvSpPr txBox="1">
            <a:spLocks noGrp="1"/>
          </p:cNvSpPr>
          <p:nvPr>
            <p:ph type="body" idx="1"/>
          </p:nvPr>
        </p:nvSpPr>
        <p:spPr>
          <a:xfrm rot="5400000">
            <a:off x="2522273" y="274373"/>
            <a:ext cx="4624387" cy="7704666"/>
          </a:xfrm>
          <a:prstGeom prst="rect">
            <a:avLst/>
          </a:prstGeom>
          <a:noFill/>
          <a:ln>
            <a:noFill/>
          </a:ln>
        </p:spPr>
        <p:txBody>
          <a:bodyPr spcFirstLastPara="1" wrap="square" lIns="91425" tIns="45700" rIns="91425" bIns="45700" anchor="t" anchorCtr="0">
            <a:normAutofit/>
          </a:bodyPr>
          <a:lstStyle>
            <a:lvl1pPr marL="457200" lvl="0" indent="-394335" algn="l">
              <a:lnSpc>
                <a:spcPct val="100000"/>
              </a:lnSpc>
              <a:spcBef>
                <a:spcPts val="360"/>
              </a:spcBef>
              <a:spcAft>
                <a:spcPts val="0"/>
              </a:spcAft>
              <a:buSzPts val="2610"/>
              <a:buChar char="•"/>
              <a:defRPr/>
            </a:lvl1pPr>
            <a:lvl2pPr marL="914400" lvl="1" indent="-394335" algn="l">
              <a:lnSpc>
                <a:spcPct val="100000"/>
              </a:lnSpc>
              <a:spcBef>
                <a:spcPts val="600"/>
              </a:spcBef>
              <a:spcAft>
                <a:spcPts val="0"/>
              </a:spcAft>
              <a:buSzPts val="2610"/>
              <a:buChar char="•"/>
              <a:defRPr/>
            </a:lvl2pPr>
            <a:lvl3pPr marL="1371600" lvl="2" indent="-394335" algn="l">
              <a:lnSpc>
                <a:spcPct val="100000"/>
              </a:lnSpc>
              <a:spcBef>
                <a:spcPts val="600"/>
              </a:spcBef>
              <a:spcAft>
                <a:spcPts val="0"/>
              </a:spcAft>
              <a:buSzPts val="2610"/>
              <a:buChar char="•"/>
              <a:defRPr/>
            </a:lvl3pPr>
            <a:lvl4pPr marL="1828800" lvl="3" indent="-394335" algn="l">
              <a:lnSpc>
                <a:spcPct val="100000"/>
              </a:lnSpc>
              <a:spcBef>
                <a:spcPts val="600"/>
              </a:spcBef>
              <a:spcAft>
                <a:spcPts val="0"/>
              </a:spcAft>
              <a:buSzPts val="2610"/>
              <a:buChar char="•"/>
              <a:defRPr/>
            </a:lvl4pPr>
            <a:lvl5pPr marL="2286000" lvl="4" indent="-394335" algn="l">
              <a:lnSpc>
                <a:spcPct val="100000"/>
              </a:lnSpc>
              <a:spcBef>
                <a:spcPts val="600"/>
              </a:spcBef>
              <a:spcAft>
                <a:spcPts val="0"/>
              </a:spcAft>
              <a:buSzPts val="2610"/>
              <a:buChar char="•"/>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4" algn="l">
              <a:lnSpc>
                <a:spcPct val="100000"/>
              </a:lnSpc>
              <a:spcBef>
                <a:spcPts val="600"/>
              </a:spcBef>
              <a:spcAft>
                <a:spcPts val="0"/>
              </a:spcAft>
              <a:buSzPts val="2610"/>
              <a:buChar char="•"/>
              <a:defRPr/>
            </a:lvl8pPr>
            <a:lvl9pPr marL="4114800" lvl="8" indent="-394334" algn="l">
              <a:lnSpc>
                <a:spcPct val="100000"/>
              </a:lnSpc>
              <a:spcBef>
                <a:spcPts val="600"/>
              </a:spcBef>
              <a:spcAft>
                <a:spcPts val="600"/>
              </a:spcAft>
              <a:buSzPts val="2610"/>
              <a:buChar char="•"/>
              <a:defRPr/>
            </a:lvl9pPr>
          </a:lstStyle>
          <a:p>
            <a:endParaRPr/>
          </a:p>
        </p:txBody>
      </p:sp>
      <p:sp>
        <p:nvSpPr>
          <p:cNvPr id="139" name="Google Shape;139;p65"/>
          <p:cNvSpPr txBox="1">
            <a:spLocks noGrp="1"/>
          </p:cNvSpPr>
          <p:nvPr>
            <p:ph type="dt" idx="10"/>
          </p:nvPr>
        </p:nvSpPr>
        <p:spPr>
          <a:xfrm>
            <a:off x="7385364" y="6479247"/>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65"/>
          <p:cNvSpPr txBox="1">
            <a:spLocks noGrp="1"/>
          </p:cNvSpPr>
          <p:nvPr>
            <p:ph type="ftr" idx="11"/>
          </p:nvPr>
        </p:nvSpPr>
        <p:spPr>
          <a:xfrm>
            <a:off x="1130316" y="6492875"/>
            <a:ext cx="622836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65"/>
          <p:cNvSpPr txBox="1">
            <a:spLocks noGrp="1"/>
          </p:cNvSpPr>
          <p:nvPr>
            <p:ph type="sldNum" idx="12"/>
          </p:nvPr>
        </p:nvSpPr>
        <p:spPr>
          <a:xfrm>
            <a:off x="8245608" y="6479246"/>
            <a:ext cx="41348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2"/>
        <p:cNvGrpSpPr/>
        <p:nvPr/>
      </p:nvGrpSpPr>
      <p:grpSpPr>
        <a:xfrm>
          <a:off x="0" y="0"/>
          <a:ext cx="0" cy="0"/>
          <a:chOff x="0" y="0"/>
          <a:chExt cx="0" cy="0"/>
        </a:xfrm>
      </p:grpSpPr>
      <p:sp>
        <p:nvSpPr>
          <p:cNvPr id="143" name="Google Shape;143;p66"/>
          <p:cNvSpPr txBox="1">
            <a:spLocks noGrp="1"/>
          </p:cNvSpPr>
          <p:nvPr>
            <p:ph type="title"/>
          </p:nvPr>
        </p:nvSpPr>
        <p:spPr>
          <a:xfrm rot="5400000">
            <a:off x="5412754" y="2574438"/>
            <a:ext cx="5105400" cy="132812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p66"/>
          <p:cNvSpPr txBox="1">
            <a:spLocks noGrp="1"/>
          </p:cNvSpPr>
          <p:nvPr>
            <p:ph type="body" idx="1"/>
          </p:nvPr>
        </p:nvSpPr>
        <p:spPr>
          <a:xfrm rot="5400000">
            <a:off x="1569010" y="230314"/>
            <a:ext cx="5105400" cy="6016373"/>
          </a:xfrm>
          <a:prstGeom prst="rect">
            <a:avLst/>
          </a:prstGeom>
          <a:noFill/>
          <a:ln>
            <a:noFill/>
          </a:ln>
        </p:spPr>
        <p:txBody>
          <a:bodyPr spcFirstLastPara="1" wrap="square" lIns="91425" tIns="45700" rIns="91425" bIns="45700" anchor="t" anchorCtr="0">
            <a:normAutofit/>
          </a:bodyPr>
          <a:lstStyle>
            <a:lvl1pPr marL="457200" lvl="0" indent="-394335" algn="l">
              <a:lnSpc>
                <a:spcPct val="100000"/>
              </a:lnSpc>
              <a:spcBef>
                <a:spcPts val="360"/>
              </a:spcBef>
              <a:spcAft>
                <a:spcPts val="0"/>
              </a:spcAft>
              <a:buSzPts val="2610"/>
              <a:buChar char="•"/>
              <a:defRPr/>
            </a:lvl1pPr>
            <a:lvl2pPr marL="914400" lvl="1" indent="-394335" algn="l">
              <a:lnSpc>
                <a:spcPct val="100000"/>
              </a:lnSpc>
              <a:spcBef>
                <a:spcPts val="600"/>
              </a:spcBef>
              <a:spcAft>
                <a:spcPts val="0"/>
              </a:spcAft>
              <a:buSzPts val="2610"/>
              <a:buChar char="•"/>
              <a:defRPr/>
            </a:lvl2pPr>
            <a:lvl3pPr marL="1371600" lvl="2" indent="-394335" algn="l">
              <a:lnSpc>
                <a:spcPct val="100000"/>
              </a:lnSpc>
              <a:spcBef>
                <a:spcPts val="600"/>
              </a:spcBef>
              <a:spcAft>
                <a:spcPts val="0"/>
              </a:spcAft>
              <a:buSzPts val="2610"/>
              <a:buChar char="•"/>
              <a:defRPr/>
            </a:lvl3pPr>
            <a:lvl4pPr marL="1828800" lvl="3" indent="-394335" algn="l">
              <a:lnSpc>
                <a:spcPct val="100000"/>
              </a:lnSpc>
              <a:spcBef>
                <a:spcPts val="600"/>
              </a:spcBef>
              <a:spcAft>
                <a:spcPts val="0"/>
              </a:spcAft>
              <a:buSzPts val="2610"/>
              <a:buChar char="•"/>
              <a:defRPr/>
            </a:lvl4pPr>
            <a:lvl5pPr marL="2286000" lvl="4" indent="-394335" algn="l">
              <a:lnSpc>
                <a:spcPct val="100000"/>
              </a:lnSpc>
              <a:spcBef>
                <a:spcPts val="600"/>
              </a:spcBef>
              <a:spcAft>
                <a:spcPts val="0"/>
              </a:spcAft>
              <a:buSzPts val="2610"/>
              <a:buChar char="•"/>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4" algn="l">
              <a:lnSpc>
                <a:spcPct val="100000"/>
              </a:lnSpc>
              <a:spcBef>
                <a:spcPts val="600"/>
              </a:spcBef>
              <a:spcAft>
                <a:spcPts val="0"/>
              </a:spcAft>
              <a:buSzPts val="2610"/>
              <a:buChar char="•"/>
              <a:defRPr/>
            </a:lvl8pPr>
            <a:lvl9pPr marL="4114800" lvl="8" indent="-394334" algn="l">
              <a:lnSpc>
                <a:spcPct val="100000"/>
              </a:lnSpc>
              <a:spcBef>
                <a:spcPts val="600"/>
              </a:spcBef>
              <a:spcAft>
                <a:spcPts val="600"/>
              </a:spcAft>
              <a:buSzPts val="2610"/>
              <a:buChar char="•"/>
              <a:defRPr/>
            </a:lvl9pPr>
          </a:lstStyle>
          <a:p>
            <a:endParaRPr/>
          </a:p>
        </p:txBody>
      </p:sp>
      <p:sp>
        <p:nvSpPr>
          <p:cNvPr id="145" name="Google Shape;145;p66"/>
          <p:cNvSpPr txBox="1">
            <a:spLocks noGrp="1"/>
          </p:cNvSpPr>
          <p:nvPr>
            <p:ph type="dt" idx="10"/>
          </p:nvPr>
        </p:nvSpPr>
        <p:spPr>
          <a:xfrm>
            <a:off x="7385364" y="6479247"/>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66"/>
          <p:cNvSpPr txBox="1">
            <a:spLocks noGrp="1"/>
          </p:cNvSpPr>
          <p:nvPr>
            <p:ph type="ftr" idx="11"/>
          </p:nvPr>
        </p:nvSpPr>
        <p:spPr>
          <a:xfrm>
            <a:off x="1130316" y="6492875"/>
            <a:ext cx="622836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66"/>
          <p:cNvSpPr txBox="1">
            <a:spLocks noGrp="1"/>
          </p:cNvSpPr>
          <p:nvPr>
            <p:ph type="sldNum" idx="12"/>
          </p:nvPr>
        </p:nvSpPr>
        <p:spPr>
          <a:xfrm>
            <a:off x="8245608" y="6479246"/>
            <a:ext cx="41348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7"/>
        <p:cNvGrpSpPr/>
        <p:nvPr/>
      </p:nvGrpSpPr>
      <p:grpSpPr>
        <a:xfrm>
          <a:off x="0" y="0"/>
          <a:ext cx="0" cy="0"/>
          <a:chOff x="0" y="0"/>
          <a:chExt cx="0" cy="0"/>
        </a:xfrm>
      </p:grpSpPr>
      <p:sp>
        <p:nvSpPr>
          <p:cNvPr id="38" name="Google Shape;38;p50"/>
          <p:cNvSpPr txBox="1">
            <a:spLocks noGrp="1"/>
          </p:cNvSpPr>
          <p:nvPr>
            <p:ph type="title"/>
          </p:nvPr>
        </p:nvSpPr>
        <p:spPr>
          <a:xfrm>
            <a:off x="982133" y="457201"/>
            <a:ext cx="6561667" cy="114299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0"/>
          <p:cNvSpPr txBox="1">
            <a:spLocks noGrp="1"/>
          </p:cNvSpPr>
          <p:nvPr>
            <p:ph type="body" idx="1"/>
          </p:nvPr>
        </p:nvSpPr>
        <p:spPr>
          <a:xfrm>
            <a:off x="982133" y="1600199"/>
            <a:ext cx="7857067" cy="4800599"/>
          </a:xfrm>
          <a:prstGeom prst="rect">
            <a:avLst/>
          </a:prstGeom>
          <a:noFill/>
          <a:ln>
            <a:noFill/>
          </a:ln>
        </p:spPr>
        <p:txBody>
          <a:bodyPr spcFirstLastPara="1" wrap="square" lIns="91425" tIns="45700" rIns="91425" bIns="45700" anchor="t" anchorCtr="0">
            <a:normAutofit/>
          </a:bodyPr>
          <a:lstStyle>
            <a:lvl1pPr marL="457200" lvl="0" indent="-394335" algn="l">
              <a:lnSpc>
                <a:spcPct val="100000"/>
              </a:lnSpc>
              <a:spcBef>
                <a:spcPts val="360"/>
              </a:spcBef>
              <a:spcAft>
                <a:spcPts val="0"/>
              </a:spcAft>
              <a:buSzPts val="2610"/>
              <a:buChar char="•"/>
              <a:defRPr/>
            </a:lvl1pPr>
            <a:lvl2pPr marL="914400" lvl="1" indent="-394335" algn="l">
              <a:lnSpc>
                <a:spcPct val="100000"/>
              </a:lnSpc>
              <a:spcBef>
                <a:spcPts val="600"/>
              </a:spcBef>
              <a:spcAft>
                <a:spcPts val="0"/>
              </a:spcAft>
              <a:buSzPts val="2610"/>
              <a:buChar char="•"/>
              <a:defRPr/>
            </a:lvl2pPr>
            <a:lvl3pPr marL="1371600" lvl="2" indent="-394335" algn="l">
              <a:lnSpc>
                <a:spcPct val="100000"/>
              </a:lnSpc>
              <a:spcBef>
                <a:spcPts val="600"/>
              </a:spcBef>
              <a:spcAft>
                <a:spcPts val="0"/>
              </a:spcAft>
              <a:buSzPts val="2610"/>
              <a:buChar char="•"/>
              <a:defRPr/>
            </a:lvl3pPr>
            <a:lvl4pPr marL="1828800" lvl="3" indent="-394335" algn="l">
              <a:lnSpc>
                <a:spcPct val="100000"/>
              </a:lnSpc>
              <a:spcBef>
                <a:spcPts val="600"/>
              </a:spcBef>
              <a:spcAft>
                <a:spcPts val="0"/>
              </a:spcAft>
              <a:buSzPts val="2610"/>
              <a:buChar char="•"/>
              <a:defRPr/>
            </a:lvl4pPr>
            <a:lvl5pPr marL="2286000" lvl="4" indent="-394335" algn="l">
              <a:lnSpc>
                <a:spcPct val="100000"/>
              </a:lnSpc>
              <a:spcBef>
                <a:spcPts val="600"/>
              </a:spcBef>
              <a:spcAft>
                <a:spcPts val="0"/>
              </a:spcAft>
              <a:buSzPts val="2610"/>
              <a:buChar char="•"/>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4" algn="l">
              <a:lnSpc>
                <a:spcPct val="100000"/>
              </a:lnSpc>
              <a:spcBef>
                <a:spcPts val="600"/>
              </a:spcBef>
              <a:spcAft>
                <a:spcPts val="0"/>
              </a:spcAft>
              <a:buSzPts val="2610"/>
              <a:buChar char="•"/>
              <a:defRPr/>
            </a:lvl8pPr>
            <a:lvl9pPr marL="4114800" lvl="8" indent="-394334" algn="l">
              <a:lnSpc>
                <a:spcPct val="100000"/>
              </a:lnSpc>
              <a:spcBef>
                <a:spcPts val="600"/>
              </a:spcBef>
              <a:spcAft>
                <a:spcPts val="600"/>
              </a:spcAft>
              <a:buSzPts val="2610"/>
              <a:buChar char="•"/>
              <a:defRPr/>
            </a:lvl9pPr>
          </a:lstStyle>
          <a:p>
            <a:endParaRPr/>
          </a:p>
        </p:txBody>
      </p:sp>
      <p:sp>
        <p:nvSpPr>
          <p:cNvPr id="40" name="Google Shape;40;p50"/>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0"/>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50"/>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43"/>
        <p:cNvGrpSpPr/>
        <p:nvPr/>
      </p:nvGrpSpPr>
      <p:grpSpPr>
        <a:xfrm>
          <a:off x="0" y="0"/>
          <a:ext cx="0" cy="0"/>
          <a:chOff x="0" y="0"/>
          <a:chExt cx="0" cy="0"/>
        </a:xfrm>
      </p:grpSpPr>
      <p:sp>
        <p:nvSpPr>
          <p:cNvPr id="44" name="Google Shape;44;p51"/>
          <p:cNvSpPr txBox="1">
            <a:spLocks noGrp="1"/>
          </p:cNvSpPr>
          <p:nvPr>
            <p:ph type="title"/>
          </p:nvPr>
        </p:nvSpPr>
        <p:spPr>
          <a:xfrm>
            <a:off x="571500" y="304800"/>
            <a:ext cx="77724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51"/>
          <p:cNvSpPr txBox="1">
            <a:spLocks noGrp="1"/>
          </p:cNvSpPr>
          <p:nvPr>
            <p:ph type="ftr" idx="11"/>
          </p:nvPr>
        </p:nvSpPr>
        <p:spPr>
          <a:xfrm>
            <a:off x="1130316" y="6492875"/>
            <a:ext cx="622836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51"/>
          <p:cNvSpPr txBox="1">
            <a:spLocks noGrp="1"/>
          </p:cNvSpPr>
          <p:nvPr>
            <p:ph type="sldNum" idx="12"/>
          </p:nvPr>
        </p:nvSpPr>
        <p:spPr>
          <a:xfrm>
            <a:off x="8245608" y="6479246"/>
            <a:ext cx="41348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a:p>
            <a:pPr marL="0" lvl="0" indent="0" algn="r"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52"/>
          <p:cNvSpPr txBox="1">
            <a:spLocks noGrp="1"/>
          </p:cNvSpPr>
          <p:nvPr>
            <p:ph type="title"/>
          </p:nvPr>
        </p:nvSpPr>
        <p:spPr>
          <a:xfrm>
            <a:off x="982133" y="457201"/>
            <a:ext cx="6790267" cy="129539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52"/>
          <p:cNvSpPr txBox="1">
            <a:spLocks noGrp="1"/>
          </p:cNvSpPr>
          <p:nvPr>
            <p:ph type="dt" idx="10"/>
          </p:nvPr>
        </p:nvSpPr>
        <p:spPr>
          <a:xfrm>
            <a:off x="7385364" y="6479247"/>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52"/>
          <p:cNvSpPr txBox="1">
            <a:spLocks noGrp="1"/>
          </p:cNvSpPr>
          <p:nvPr>
            <p:ph type="ftr" idx="11"/>
          </p:nvPr>
        </p:nvSpPr>
        <p:spPr>
          <a:xfrm>
            <a:off x="1130316" y="6492875"/>
            <a:ext cx="622836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52"/>
          <p:cNvSpPr txBox="1">
            <a:spLocks noGrp="1"/>
          </p:cNvSpPr>
          <p:nvPr>
            <p:ph type="sldNum" idx="12"/>
          </p:nvPr>
        </p:nvSpPr>
        <p:spPr>
          <a:xfrm>
            <a:off x="8245608" y="6479246"/>
            <a:ext cx="41348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2"/>
        <p:cNvGrpSpPr/>
        <p:nvPr/>
      </p:nvGrpSpPr>
      <p:grpSpPr>
        <a:xfrm>
          <a:off x="0" y="0"/>
          <a:ext cx="0" cy="0"/>
          <a:chOff x="0" y="0"/>
          <a:chExt cx="0" cy="0"/>
        </a:xfrm>
      </p:grpSpPr>
      <p:sp>
        <p:nvSpPr>
          <p:cNvPr id="53" name="Google Shape;53;p53"/>
          <p:cNvSpPr txBox="1">
            <a:spLocks noGrp="1"/>
          </p:cNvSpPr>
          <p:nvPr>
            <p:ph type="title"/>
          </p:nvPr>
        </p:nvSpPr>
        <p:spPr>
          <a:xfrm>
            <a:off x="1986995" y="2666998"/>
            <a:ext cx="6699805" cy="2360071"/>
          </a:xfrm>
          <a:prstGeom prst="rect">
            <a:avLst/>
          </a:prstGeom>
          <a:noFill/>
          <a:ln>
            <a:noFill/>
          </a:ln>
        </p:spPr>
        <p:txBody>
          <a:bodyPr spcFirstLastPara="1" wrap="square" lIns="91425" tIns="45700" rIns="91425" bIns="45700" anchor="b" anchorCtr="0">
            <a:normAutofit/>
          </a:bodyPr>
          <a:lstStyle>
            <a:lvl1pPr lvl="0" algn="r">
              <a:lnSpc>
                <a:spcPct val="100000"/>
              </a:lnSpc>
              <a:spcBef>
                <a:spcPts val="0"/>
              </a:spcBef>
              <a:spcAft>
                <a:spcPts val="0"/>
              </a:spcAft>
              <a:buClr>
                <a:schemeClr val="dk1"/>
              </a:buClr>
              <a:buSzPts val="4000"/>
              <a:buFont typeface="Corbel"/>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53"/>
          <p:cNvSpPr txBox="1">
            <a:spLocks noGrp="1"/>
          </p:cNvSpPr>
          <p:nvPr>
            <p:ph type="body" idx="1"/>
          </p:nvPr>
        </p:nvSpPr>
        <p:spPr>
          <a:xfrm>
            <a:off x="1986998" y="5027070"/>
            <a:ext cx="6699802" cy="860400"/>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400"/>
              </a:spcBef>
              <a:spcAft>
                <a:spcPts val="0"/>
              </a:spcAft>
              <a:buSzPts val="2900"/>
              <a:buNone/>
              <a:defRPr sz="2000">
                <a:solidFill>
                  <a:schemeClr val="dk1"/>
                </a:solidFill>
              </a:defRPr>
            </a:lvl1pPr>
            <a:lvl2pPr marL="914400" lvl="1" indent="-228600" algn="l">
              <a:lnSpc>
                <a:spcPct val="100000"/>
              </a:lnSpc>
              <a:spcBef>
                <a:spcPts val="600"/>
              </a:spcBef>
              <a:spcAft>
                <a:spcPts val="0"/>
              </a:spcAft>
              <a:buSzPts val="2610"/>
              <a:buNone/>
              <a:defRPr sz="1800">
                <a:solidFill>
                  <a:srgbClr val="888888"/>
                </a:solidFill>
              </a:defRPr>
            </a:lvl2pPr>
            <a:lvl3pPr marL="1371600" lvl="2" indent="-228600" algn="l">
              <a:lnSpc>
                <a:spcPct val="100000"/>
              </a:lnSpc>
              <a:spcBef>
                <a:spcPts val="600"/>
              </a:spcBef>
              <a:spcAft>
                <a:spcPts val="0"/>
              </a:spcAft>
              <a:buSzPts val="2320"/>
              <a:buNone/>
              <a:defRPr sz="1600">
                <a:solidFill>
                  <a:srgbClr val="888888"/>
                </a:solidFill>
              </a:defRPr>
            </a:lvl3pPr>
            <a:lvl4pPr marL="1828800" lvl="3" indent="-228600" algn="l">
              <a:lnSpc>
                <a:spcPct val="100000"/>
              </a:lnSpc>
              <a:spcBef>
                <a:spcPts val="600"/>
              </a:spcBef>
              <a:spcAft>
                <a:spcPts val="0"/>
              </a:spcAft>
              <a:buSzPts val="2030"/>
              <a:buNone/>
              <a:defRPr sz="1400">
                <a:solidFill>
                  <a:srgbClr val="888888"/>
                </a:solidFill>
              </a:defRPr>
            </a:lvl4pPr>
            <a:lvl5pPr marL="2286000" lvl="4" indent="-228600" algn="l">
              <a:lnSpc>
                <a:spcPct val="100000"/>
              </a:lnSpc>
              <a:spcBef>
                <a:spcPts val="600"/>
              </a:spcBef>
              <a:spcAft>
                <a:spcPts val="0"/>
              </a:spcAft>
              <a:buSzPts val="2030"/>
              <a:buNone/>
              <a:defRPr sz="1400">
                <a:solidFill>
                  <a:srgbClr val="888888"/>
                </a:solidFill>
              </a:defRPr>
            </a:lvl5pPr>
            <a:lvl6pPr marL="2743200" lvl="5" indent="-228600" algn="l">
              <a:lnSpc>
                <a:spcPct val="100000"/>
              </a:lnSpc>
              <a:spcBef>
                <a:spcPts val="600"/>
              </a:spcBef>
              <a:spcAft>
                <a:spcPts val="0"/>
              </a:spcAft>
              <a:buSzPts val="2030"/>
              <a:buNone/>
              <a:defRPr sz="1400">
                <a:solidFill>
                  <a:srgbClr val="888888"/>
                </a:solidFill>
              </a:defRPr>
            </a:lvl6pPr>
            <a:lvl7pPr marL="3200400" lvl="6" indent="-228600" algn="l">
              <a:lnSpc>
                <a:spcPct val="100000"/>
              </a:lnSpc>
              <a:spcBef>
                <a:spcPts val="600"/>
              </a:spcBef>
              <a:spcAft>
                <a:spcPts val="0"/>
              </a:spcAft>
              <a:buSzPts val="2030"/>
              <a:buNone/>
              <a:defRPr sz="1400">
                <a:solidFill>
                  <a:srgbClr val="888888"/>
                </a:solidFill>
              </a:defRPr>
            </a:lvl7pPr>
            <a:lvl8pPr marL="3657600" lvl="7" indent="-228600" algn="l">
              <a:lnSpc>
                <a:spcPct val="100000"/>
              </a:lnSpc>
              <a:spcBef>
                <a:spcPts val="600"/>
              </a:spcBef>
              <a:spcAft>
                <a:spcPts val="0"/>
              </a:spcAft>
              <a:buSzPts val="2030"/>
              <a:buNone/>
              <a:defRPr sz="1400">
                <a:solidFill>
                  <a:srgbClr val="888888"/>
                </a:solidFill>
              </a:defRPr>
            </a:lvl8pPr>
            <a:lvl9pPr marL="4114800" lvl="8" indent="-228600" algn="l">
              <a:lnSpc>
                <a:spcPct val="100000"/>
              </a:lnSpc>
              <a:spcBef>
                <a:spcPts val="600"/>
              </a:spcBef>
              <a:spcAft>
                <a:spcPts val="600"/>
              </a:spcAft>
              <a:buSzPts val="2030"/>
              <a:buNone/>
              <a:defRPr sz="1400">
                <a:solidFill>
                  <a:srgbClr val="888888"/>
                </a:solidFill>
              </a:defRPr>
            </a:lvl9pPr>
          </a:lstStyle>
          <a:p>
            <a:endParaRPr/>
          </a:p>
        </p:txBody>
      </p:sp>
      <p:sp>
        <p:nvSpPr>
          <p:cNvPr id="55" name="Google Shape;55;p53"/>
          <p:cNvSpPr txBox="1">
            <a:spLocks noGrp="1"/>
          </p:cNvSpPr>
          <p:nvPr>
            <p:ph type="dt" idx="10"/>
          </p:nvPr>
        </p:nvSpPr>
        <p:spPr>
          <a:xfrm>
            <a:off x="7385364" y="6479247"/>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53"/>
          <p:cNvSpPr txBox="1">
            <a:spLocks noGrp="1"/>
          </p:cNvSpPr>
          <p:nvPr>
            <p:ph type="ftr" idx="11"/>
          </p:nvPr>
        </p:nvSpPr>
        <p:spPr>
          <a:xfrm>
            <a:off x="1130316" y="6492875"/>
            <a:ext cx="622836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53"/>
          <p:cNvSpPr txBox="1">
            <a:spLocks noGrp="1"/>
          </p:cNvSpPr>
          <p:nvPr>
            <p:ph type="sldNum" idx="12"/>
          </p:nvPr>
        </p:nvSpPr>
        <p:spPr>
          <a:xfrm>
            <a:off x="8288557" y="6479246"/>
            <a:ext cx="41348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8"/>
        <p:cNvGrpSpPr/>
        <p:nvPr/>
      </p:nvGrpSpPr>
      <p:grpSpPr>
        <a:xfrm>
          <a:off x="0" y="0"/>
          <a:ext cx="0" cy="0"/>
          <a:chOff x="0" y="0"/>
          <a:chExt cx="0" cy="0"/>
        </a:xfrm>
      </p:grpSpPr>
      <p:sp>
        <p:nvSpPr>
          <p:cNvPr id="59" name="Google Shape;59;p54"/>
          <p:cNvSpPr txBox="1">
            <a:spLocks noGrp="1"/>
          </p:cNvSpPr>
          <p:nvPr>
            <p:ph type="title"/>
          </p:nvPr>
        </p:nvSpPr>
        <p:spPr>
          <a:xfrm>
            <a:off x="964122" y="158376"/>
            <a:ext cx="6790267" cy="13716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54"/>
          <p:cNvSpPr txBox="1">
            <a:spLocks noGrp="1"/>
          </p:cNvSpPr>
          <p:nvPr>
            <p:ph type="body" idx="1"/>
          </p:nvPr>
        </p:nvSpPr>
        <p:spPr>
          <a:xfrm>
            <a:off x="982133" y="1676400"/>
            <a:ext cx="3739896" cy="4359274"/>
          </a:xfrm>
          <a:prstGeom prst="rect">
            <a:avLst/>
          </a:prstGeom>
          <a:noFill/>
          <a:ln>
            <a:noFill/>
          </a:ln>
        </p:spPr>
        <p:txBody>
          <a:bodyPr spcFirstLastPara="1" wrap="square" lIns="91425" tIns="45700" rIns="91425" bIns="45700" anchor="ctr" anchorCtr="0">
            <a:normAutofit/>
          </a:bodyPr>
          <a:lstStyle>
            <a:lvl1pPr marL="457200" lvl="0" indent="-394335" algn="l">
              <a:lnSpc>
                <a:spcPct val="100000"/>
              </a:lnSpc>
              <a:spcBef>
                <a:spcPts val="360"/>
              </a:spcBef>
              <a:spcAft>
                <a:spcPts val="0"/>
              </a:spcAft>
              <a:buSzPts val="2610"/>
              <a:buChar char="•"/>
              <a:defRPr sz="1800"/>
            </a:lvl1pPr>
            <a:lvl2pPr marL="914400" lvl="1" indent="-375919" algn="l">
              <a:lnSpc>
                <a:spcPct val="100000"/>
              </a:lnSpc>
              <a:spcBef>
                <a:spcPts val="600"/>
              </a:spcBef>
              <a:spcAft>
                <a:spcPts val="0"/>
              </a:spcAft>
              <a:buSzPts val="2320"/>
              <a:buChar char="•"/>
              <a:defRPr sz="1600"/>
            </a:lvl2pPr>
            <a:lvl3pPr marL="1371600" lvl="2" indent="-357505" algn="l">
              <a:lnSpc>
                <a:spcPct val="100000"/>
              </a:lnSpc>
              <a:spcBef>
                <a:spcPts val="600"/>
              </a:spcBef>
              <a:spcAft>
                <a:spcPts val="0"/>
              </a:spcAft>
              <a:buSzPts val="2030"/>
              <a:buChar char="•"/>
              <a:defRPr sz="1400"/>
            </a:lvl3pPr>
            <a:lvl4pPr marL="1828800" lvl="3" indent="-339089" algn="l">
              <a:lnSpc>
                <a:spcPct val="100000"/>
              </a:lnSpc>
              <a:spcBef>
                <a:spcPts val="600"/>
              </a:spcBef>
              <a:spcAft>
                <a:spcPts val="0"/>
              </a:spcAft>
              <a:buSzPts val="1740"/>
              <a:buChar char="•"/>
              <a:defRPr sz="1200"/>
            </a:lvl4pPr>
            <a:lvl5pPr marL="2286000" lvl="4" indent="-339089" algn="l">
              <a:lnSpc>
                <a:spcPct val="100000"/>
              </a:lnSpc>
              <a:spcBef>
                <a:spcPts val="600"/>
              </a:spcBef>
              <a:spcAft>
                <a:spcPts val="0"/>
              </a:spcAft>
              <a:buSzPts val="1740"/>
              <a:buChar char="•"/>
              <a:defRPr sz="1200"/>
            </a:lvl5pPr>
            <a:lvl6pPr marL="2743200" lvl="5" indent="-339089" algn="l">
              <a:lnSpc>
                <a:spcPct val="100000"/>
              </a:lnSpc>
              <a:spcBef>
                <a:spcPts val="600"/>
              </a:spcBef>
              <a:spcAft>
                <a:spcPts val="0"/>
              </a:spcAft>
              <a:buSzPts val="1740"/>
              <a:buChar char="•"/>
              <a:defRPr sz="1200"/>
            </a:lvl6pPr>
            <a:lvl7pPr marL="3200400" lvl="6" indent="-339089" algn="l">
              <a:lnSpc>
                <a:spcPct val="100000"/>
              </a:lnSpc>
              <a:spcBef>
                <a:spcPts val="600"/>
              </a:spcBef>
              <a:spcAft>
                <a:spcPts val="0"/>
              </a:spcAft>
              <a:buSzPts val="1740"/>
              <a:buChar char="•"/>
              <a:defRPr sz="1200"/>
            </a:lvl7pPr>
            <a:lvl8pPr marL="3657600" lvl="7" indent="-339090" algn="l">
              <a:lnSpc>
                <a:spcPct val="100000"/>
              </a:lnSpc>
              <a:spcBef>
                <a:spcPts val="600"/>
              </a:spcBef>
              <a:spcAft>
                <a:spcPts val="0"/>
              </a:spcAft>
              <a:buSzPts val="1740"/>
              <a:buChar char="•"/>
              <a:defRPr sz="1200"/>
            </a:lvl8pPr>
            <a:lvl9pPr marL="4114800" lvl="8" indent="-339090" algn="l">
              <a:lnSpc>
                <a:spcPct val="100000"/>
              </a:lnSpc>
              <a:spcBef>
                <a:spcPts val="600"/>
              </a:spcBef>
              <a:spcAft>
                <a:spcPts val="600"/>
              </a:spcAft>
              <a:buSzPts val="1740"/>
              <a:buChar char="•"/>
              <a:defRPr sz="1200"/>
            </a:lvl9pPr>
          </a:lstStyle>
          <a:p>
            <a:endParaRPr/>
          </a:p>
        </p:txBody>
      </p:sp>
      <p:sp>
        <p:nvSpPr>
          <p:cNvPr id="61" name="Google Shape;61;p54"/>
          <p:cNvSpPr txBox="1">
            <a:spLocks noGrp="1"/>
          </p:cNvSpPr>
          <p:nvPr>
            <p:ph type="body" idx="2"/>
          </p:nvPr>
        </p:nvSpPr>
        <p:spPr>
          <a:xfrm>
            <a:off x="4946904" y="1676400"/>
            <a:ext cx="3739896" cy="4337424"/>
          </a:xfrm>
          <a:prstGeom prst="rect">
            <a:avLst/>
          </a:prstGeom>
          <a:noFill/>
          <a:ln>
            <a:noFill/>
          </a:ln>
        </p:spPr>
        <p:txBody>
          <a:bodyPr spcFirstLastPara="1" wrap="square" lIns="91425" tIns="45700" rIns="91425" bIns="45700" anchor="ctr" anchorCtr="0">
            <a:normAutofit/>
          </a:bodyPr>
          <a:lstStyle>
            <a:lvl1pPr marL="457200" lvl="0" indent="-394335" algn="l">
              <a:lnSpc>
                <a:spcPct val="100000"/>
              </a:lnSpc>
              <a:spcBef>
                <a:spcPts val="360"/>
              </a:spcBef>
              <a:spcAft>
                <a:spcPts val="0"/>
              </a:spcAft>
              <a:buSzPts val="2610"/>
              <a:buChar char="•"/>
              <a:defRPr sz="1800"/>
            </a:lvl1pPr>
            <a:lvl2pPr marL="914400" lvl="1" indent="-375919" algn="l">
              <a:lnSpc>
                <a:spcPct val="100000"/>
              </a:lnSpc>
              <a:spcBef>
                <a:spcPts val="600"/>
              </a:spcBef>
              <a:spcAft>
                <a:spcPts val="0"/>
              </a:spcAft>
              <a:buSzPts val="2320"/>
              <a:buChar char="•"/>
              <a:defRPr sz="1600"/>
            </a:lvl2pPr>
            <a:lvl3pPr marL="1371600" lvl="2" indent="-357505" algn="l">
              <a:lnSpc>
                <a:spcPct val="100000"/>
              </a:lnSpc>
              <a:spcBef>
                <a:spcPts val="600"/>
              </a:spcBef>
              <a:spcAft>
                <a:spcPts val="0"/>
              </a:spcAft>
              <a:buSzPts val="2030"/>
              <a:buChar char="•"/>
              <a:defRPr sz="1400"/>
            </a:lvl3pPr>
            <a:lvl4pPr marL="1828800" lvl="3" indent="-339089" algn="l">
              <a:lnSpc>
                <a:spcPct val="100000"/>
              </a:lnSpc>
              <a:spcBef>
                <a:spcPts val="600"/>
              </a:spcBef>
              <a:spcAft>
                <a:spcPts val="0"/>
              </a:spcAft>
              <a:buSzPts val="1740"/>
              <a:buChar char="•"/>
              <a:defRPr sz="1200"/>
            </a:lvl4pPr>
            <a:lvl5pPr marL="2286000" lvl="4" indent="-339089" algn="l">
              <a:lnSpc>
                <a:spcPct val="100000"/>
              </a:lnSpc>
              <a:spcBef>
                <a:spcPts val="600"/>
              </a:spcBef>
              <a:spcAft>
                <a:spcPts val="0"/>
              </a:spcAft>
              <a:buSzPts val="1740"/>
              <a:buChar char="•"/>
              <a:defRPr sz="1200"/>
            </a:lvl5pPr>
            <a:lvl6pPr marL="2743200" lvl="5" indent="-339089" algn="l">
              <a:lnSpc>
                <a:spcPct val="100000"/>
              </a:lnSpc>
              <a:spcBef>
                <a:spcPts val="600"/>
              </a:spcBef>
              <a:spcAft>
                <a:spcPts val="0"/>
              </a:spcAft>
              <a:buSzPts val="1740"/>
              <a:buChar char="•"/>
              <a:defRPr sz="1200"/>
            </a:lvl6pPr>
            <a:lvl7pPr marL="3200400" lvl="6" indent="-339089" algn="l">
              <a:lnSpc>
                <a:spcPct val="100000"/>
              </a:lnSpc>
              <a:spcBef>
                <a:spcPts val="600"/>
              </a:spcBef>
              <a:spcAft>
                <a:spcPts val="0"/>
              </a:spcAft>
              <a:buSzPts val="1740"/>
              <a:buChar char="•"/>
              <a:defRPr sz="1200"/>
            </a:lvl7pPr>
            <a:lvl8pPr marL="3657600" lvl="7" indent="-339090" algn="l">
              <a:lnSpc>
                <a:spcPct val="100000"/>
              </a:lnSpc>
              <a:spcBef>
                <a:spcPts val="600"/>
              </a:spcBef>
              <a:spcAft>
                <a:spcPts val="0"/>
              </a:spcAft>
              <a:buSzPts val="1740"/>
              <a:buChar char="•"/>
              <a:defRPr sz="1200"/>
            </a:lvl8pPr>
            <a:lvl9pPr marL="4114800" lvl="8" indent="-339090" algn="l">
              <a:lnSpc>
                <a:spcPct val="100000"/>
              </a:lnSpc>
              <a:spcBef>
                <a:spcPts val="600"/>
              </a:spcBef>
              <a:spcAft>
                <a:spcPts val="600"/>
              </a:spcAft>
              <a:buSzPts val="1740"/>
              <a:buChar char="•"/>
              <a:defRPr sz="1200"/>
            </a:lvl9pPr>
          </a:lstStyle>
          <a:p>
            <a:endParaRPr/>
          </a:p>
        </p:txBody>
      </p:sp>
      <p:sp>
        <p:nvSpPr>
          <p:cNvPr id="62" name="Google Shape;62;p54"/>
          <p:cNvSpPr txBox="1">
            <a:spLocks noGrp="1"/>
          </p:cNvSpPr>
          <p:nvPr>
            <p:ph type="dt" idx="10"/>
          </p:nvPr>
        </p:nvSpPr>
        <p:spPr>
          <a:xfrm>
            <a:off x="7385364" y="6479247"/>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54"/>
          <p:cNvSpPr txBox="1">
            <a:spLocks noGrp="1"/>
          </p:cNvSpPr>
          <p:nvPr>
            <p:ph type="ftr" idx="11"/>
          </p:nvPr>
        </p:nvSpPr>
        <p:spPr>
          <a:xfrm>
            <a:off x="1130316" y="6492875"/>
            <a:ext cx="622836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54"/>
          <p:cNvSpPr txBox="1">
            <a:spLocks noGrp="1"/>
          </p:cNvSpPr>
          <p:nvPr>
            <p:ph type="sldNum" idx="12"/>
          </p:nvPr>
        </p:nvSpPr>
        <p:spPr>
          <a:xfrm>
            <a:off x="8245608" y="6479246"/>
            <a:ext cx="41348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5"/>
        <p:cNvGrpSpPr/>
        <p:nvPr/>
      </p:nvGrpSpPr>
      <p:grpSpPr>
        <a:xfrm>
          <a:off x="0" y="0"/>
          <a:ext cx="0" cy="0"/>
          <a:chOff x="0" y="0"/>
          <a:chExt cx="0" cy="0"/>
        </a:xfrm>
      </p:grpSpPr>
      <p:sp>
        <p:nvSpPr>
          <p:cNvPr id="66" name="Google Shape;66;p55"/>
          <p:cNvSpPr txBox="1">
            <a:spLocks noGrp="1"/>
          </p:cNvSpPr>
          <p:nvPr>
            <p:ph type="title"/>
          </p:nvPr>
        </p:nvSpPr>
        <p:spPr>
          <a:xfrm>
            <a:off x="982133" y="457201"/>
            <a:ext cx="6790267" cy="129539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55"/>
          <p:cNvSpPr txBox="1">
            <a:spLocks noGrp="1"/>
          </p:cNvSpPr>
          <p:nvPr>
            <p:ph type="body" idx="1"/>
          </p:nvPr>
        </p:nvSpPr>
        <p:spPr>
          <a:xfrm>
            <a:off x="1329481" y="2658533"/>
            <a:ext cx="3456291"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60"/>
              </a:spcBef>
              <a:spcAft>
                <a:spcPts val="0"/>
              </a:spcAft>
              <a:buSzPts val="4060"/>
              <a:buNone/>
              <a:defRPr sz="2800" b="0">
                <a:solidFill>
                  <a:srgbClr val="366092"/>
                </a:solidFill>
              </a:defRPr>
            </a:lvl1pPr>
            <a:lvl2pPr marL="914400" lvl="1" indent="-228600" algn="l">
              <a:lnSpc>
                <a:spcPct val="100000"/>
              </a:lnSpc>
              <a:spcBef>
                <a:spcPts val="600"/>
              </a:spcBef>
              <a:spcAft>
                <a:spcPts val="0"/>
              </a:spcAft>
              <a:buSzPts val="2900"/>
              <a:buNone/>
              <a:defRPr sz="2000" b="1"/>
            </a:lvl2pPr>
            <a:lvl3pPr marL="1371600" lvl="2" indent="-228600" algn="l">
              <a:lnSpc>
                <a:spcPct val="100000"/>
              </a:lnSpc>
              <a:spcBef>
                <a:spcPts val="600"/>
              </a:spcBef>
              <a:spcAft>
                <a:spcPts val="0"/>
              </a:spcAft>
              <a:buSzPts val="2610"/>
              <a:buNone/>
              <a:defRPr sz="1800" b="1"/>
            </a:lvl3pPr>
            <a:lvl4pPr marL="1828800" lvl="3" indent="-228600" algn="l">
              <a:lnSpc>
                <a:spcPct val="100000"/>
              </a:lnSpc>
              <a:spcBef>
                <a:spcPts val="600"/>
              </a:spcBef>
              <a:spcAft>
                <a:spcPts val="0"/>
              </a:spcAft>
              <a:buSzPts val="2320"/>
              <a:buNone/>
              <a:defRPr sz="1600" b="1"/>
            </a:lvl4pPr>
            <a:lvl5pPr marL="2286000" lvl="4" indent="-228600" algn="l">
              <a:lnSpc>
                <a:spcPct val="100000"/>
              </a:lnSpc>
              <a:spcBef>
                <a:spcPts val="600"/>
              </a:spcBef>
              <a:spcAft>
                <a:spcPts val="0"/>
              </a:spcAft>
              <a:buSzPts val="2320"/>
              <a:buNone/>
              <a:defRPr sz="1600" b="1"/>
            </a:lvl5pPr>
            <a:lvl6pPr marL="2743200" lvl="5" indent="-228600" algn="l">
              <a:lnSpc>
                <a:spcPct val="100000"/>
              </a:lnSpc>
              <a:spcBef>
                <a:spcPts val="600"/>
              </a:spcBef>
              <a:spcAft>
                <a:spcPts val="0"/>
              </a:spcAft>
              <a:buSzPts val="2320"/>
              <a:buNone/>
              <a:defRPr sz="1600" b="1"/>
            </a:lvl6pPr>
            <a:lvl7pPr marL="3200400" lvl="6" indent="-228600" algn="l">
              <a:lnSpc>
                <a:spcPct val="100000"/>
              </a:lnSpc>
              <a:spcBef>
                <a:spcPts val="600"/>
              </a:spcBef>
              <a:spcAft>
                <a:spcPts val="0"/>
              </a:spcAft>
              <a:buSzPts val="2320"/>
              <a:buNone/>
              <a:defRPr sz="1600" b="1"/>
            </a:lvl7pPr>
            <a:lvl8pPr marL="3657600" lvl="7" indent="-228600" algn="l">
              <a:lnSpc>
                <a:spcPct val="100000"/>
              </a:lnSpc>
              <a:spcBef>
                <a:spcPts val="600"/>
              </a:spcBef>
              <a:spcAft>
                <a:spcPts val="0"/>
              </a:spcAft>
              <a:buSzPts val="2320"/>
              <a:buNone/>
              <a:defRPr sz="1600" b="1"/>
            </a:lvl8pPr>
            <a:lvl9pPr marL="4114800" lvl="8" indent="-228600" algn="l">
              <a:lnSpc>
                <a:spcPct val="100000"/>
              </a:lnSpc>
              <a:spcBef>
                <a:spcPts val="600"/>
              </a:spcBef>
              <a:spcAft>
                <a:spcPts val="600"/>
              </a:spcAft>
              <a:buSzPts val="2320"/>
              <a:buNone/>
              <a:defRPr sz="1600" b="1"/>
            </a:lvl9pPr>
          </a:lstStyle>
          <a:p>
            <a:endParaRPr/>
          </a:p>
        </p:txBody>
      </p:sp>
      <p:sp>
        <p:nvSpPr>
          <p:cNvPr id="68" name="Google Shape;68;p55"/>
          <p:cNvSpPr txBox="1">
            <a:spLocks noGrp="1"/>
          </p:cNvSpPr>
          <p:nvPr>
            <p:ph type="body" idx="2"/>
          </p:nvPr>
        </p:nvSpPr>
        <p:spPr>
          <a:xfrm>
            <a:off x="1113523" y="3335336"/>
            <a:ext cx="3672248" cy="2665259"/>
          </a:xfrm>
          <a:prstGeom prst="rect">
            <a:avLst/>
          </a:prstGeom>
          <a:noFill/>
          <a:ln>
            <a:noFill/>
          </a:ln>
        </p:spPr>
        <p:txBody>
          <a:bodyPr spcFirstLastPara="1" wrap="square" lIns="91425" tIns="45700" rIns="91425" bIns="45700" anchor="t" anchorCtr="0">
            <a:normAutofit/>
          </a:bodyPr>
          <a:lstStyle>
            <a:lvl1pPr marL="457200" lvl="0" indent="-394335" algn="l">
              <a:lnSpc>
                <a:spcPct val="100000"/>
              </a:lnSpc>
              <a:spcBef>
                <a:spcPts val="360"/>
              </a:spcBef>
              <a:spcAft>
                <a:spcPts val="0"/>
              </a:spcAft>
              <a:buSzPts val="2610"/>
              <a:buChar char="•"/>
              <a:defRPr sz="1800"/>
            </a:lvl1pPr>
            <a:lvl2pPr marL="914400" lvl="1" indent="-375919" algn="l">
              <a:lnSpc>
                <a:spcPct val="100000"/>
              </a:lnSpc>
              <a:spcBef>
                <a:spcPts val="600"/>
              </a:spcBef>
              <a:spcAft>
                <a:spcPts val="0"/>
              </a:spcAft>
              <a:buSzPts val="2320"/>
              <a:buChar char="•"/>
              <a:defRPr sz="1600"/>
            </a:lvl2pPr>
            <a:lvl3pPr marL="1371600" lvl="2" indent="-357505" algn="l">
              <a:lnSpc>
                <a:spcPct val="100000"/>
              </a:lnSpc>
              <a:spcBef>
                <a:spcPts val="600"/>
              </a:spcBef>
              <a:spcAft>
                <a:spcPts val="0"/>
              </a:spcAft>
              <a:buSzPts val="2030"/>
              <a:buChar char="•"/>
              <a:defRPr sz="1400"/>
            </a:lvl3pPr>
            <a:lvl4pPr marL="1828800" lvl="3" indent="-339089" algn="l">
              <a:lnSpc>
                <a:spcPct val="100000"/>
              </a:lnSpc>
              <a:spcBef>
                <a:spcPts val="600"/>
              </a:spcBef>
              <a:spcAft>
                <a:spcPts val="0"/>
              </a:spcAft>
              <a:buSzPts val="1740"/>
              <a:buChar char="•"/>
              <a:defRPr sz="1200"/>
            </a:lvl4pPr>
            <a:lvl5pPr marL="2286000" lvl="4" indent="-339089" algn="l">
              <a:lnSpc>
                <a:spcPct val="100000"/>
              </a:lnSpc>
              <a:spcBef>
                <a:spcPts val="600"/>
              </a:spcBef>
              <a:spcAft>
                <a:spcPts val="0"/>
              </a:spcAft>
              <a:buSzPts val="1740"/>
              <a:buChar char="•"/>
              <a:defRPr sz="1200"/>
            </a:lvl5pPr>
            <a:lvl6pPr marL="2743200" lvl="5" indent="-339089" algn="l">
              <a:lnSpc>
                <a:spcPct val="100000"/>
              </a:lnSpc>
              <a:spcBef>
                <a:spcPts val="600"/>
              </a:spcBef>
              <a:spcAft>
                <a:spcPts val="0"/>
              </a:spcAft>
              <a:buSzPts val="1740"/>
              <a:buChar char="•"/>
              <a:defRPr sz="1200"/>
            </a:lvl6pPr>
            <a:lvl7pPr marL="3200400" lvl="6" indent="-339089" algn="l">
              <a:lnSpc>
                <a:spcPct val="100000"/>
              </a:lnSpc>
              <a:spcBef>
                <a:spcPts val="600"/>
              </a:spcBef>
              <a:spcAft>
                <a:spcPts val="0"/>
              </a:spcAft>
              <a:buSzPts val="1740"/>
              <a:buChar char="•"/>
              <a:defRPr sz="1200"/>
            </a:lvl7pPr>
            <a:lvl8pPr marL="3657600" lvl="7" indent="-339090" algn="l">
              <a:lnSpc>
                <a:spcPct val="100000"/>
              </a:lnSpc>
              <a:spcBef>
                <a:spcPts val="600"/>
              </a:spcBef>
              <a:spcAft>
                <a:spcPts val="0"/>
              </a:spcAft>
              <a:buSzPts val="1740"/>
              <a:buChar char="•"/>
              <a:defRPr sz="1200"/>
            </a:lvl8pPr>
            <a:lvl9pPr marL="4114800" lvl="8" indent="-339090" algn="l">
              <a:lnSpc>
                <a:spcPct val="100000"/>
              </a:lnSpc>
              <a:spcBef>
                <a:spcPts val="600"/>
              </a:spcBef>
              <a:spcAft>
                <a:spcPts val="600"/>
              </a:spcAft>
              <a:buSzPts val="1740"/>
              <a:buChar char="•"/>
              <a:defRPr sz="1200"/>
            </a:lvl9pPr>
          </a:lstStyle>
          <a:p>
            <a:endParaRPr/>
          </a:p>
        </p:txBody>
      </p:sp>
      <p:sp>
        <p:nvSpPr>
          <p:cNvPr id="69" name="Google Shape;69;p55"/>
          <p:cNvSpPr txBox="1">
            <a:spLocks noGrp="1"/>
          </p:cNvSpPr>
          <p:nvPr>
            <p:ph type="body" idx="3"/>
          </p:nvPr>
        </p:nvSpPr>
        <p:spPr>
          <a:xfrm>
            <a:off x="5161710" y="2667000"/>
            <a:ext cx="3467806"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60"/>
              </a:spcBef>
              <a:spcAft>
                <a:spcPts val="0"/>
              </a:spcAft>
              <a:buSzPts val="4060"/>
              <a:buNone/>
              <a:defRPr sz="2800" b="0">
                <a:solidFill>
                  <a:srgbClr val="366092"/>
                </a:solidFill>
              </a:defRPr>
            </a:lvl1pPr>
            <a:lvl2pPr marL="914400" lvl="1" indent="-228600" algn="l">
              <a:lnSpc>
                <a:spcPct val="100000"/>
              </a:lnSpc>
              <a:spcBef>
                <a:spcPts val="600"/>
              </a:spcBef>
              <a:spcAft>
                <a:spcPts val="0"/>
              </a:spcAft>
              <a:buSzPts val="2900"/>
              <a:buNone/>
              <a:defRPr sz="2000" b="1"/>
            </a:lvl2pPr>
            <a:lvl3pPr marL="1371600" lvl="2" indent="-228600" algn="l">
              <a:lnSpc>
                <a:spcPct val="100000"/>
              </a:lnSpc>
              <a:spcBef>
                <a:spcPts val="600"/>
              </a:spcBef>
              <a:spcAft>
                <a:spcPts val="0"/>
              </a:spcAft>
              <a:buSzPts val="2610"/>
              <a:buNone/>
              <a:defRPr sz="1800" b="1"/>
            </a:lvl3pPr>
            <a:lvl4pPr marL="1828800" lvl="3" indent="-228600" algn="l">
              <a:lnSpc>
                <a:spcPct val="100000"/>
              </a:lnSpc>
              <a:spcBef>
                <a:spcPts val="600"/>
              </a:spcBef>
              <a:spcAft>
                <a:spcPts val="0"/>
              </a:spcAft>
              <a:buSzPts val="2320"/>
              <a:buNone/>
              <a:defRPr sz="1600" b="1"/>
            </a:lvl4pPr>
            <a:lvl5pPr marL="2286000" lvl="4" indent="-228600" algn="l">
              <a:lnSpc>
                <a:spcPct val="100000"/>
              </a:lnSpc>
              <a:spcBef>
                <a:spcPts val="600"/>
              </a:spcBef>
              <a:spcAft>
                <a:spcPts val="0"/>
              </a:spcAft>
              <a:buSzPts val="2320"/>
              <a:buNone/>
              <a:defRPr sz="1600" b="1"/>
            </a:lvl5pPr>
            <a:lvl6pPr marL="2743200" lvl="5" indent="-228600" algn="l">
              <a:lnSpc>
                <a:spcPct val="100000"/>
              </a:lnSpc>
              <a:spcBef>
                <a:spcPts val="600"/>
              </a:spcBef>
              <a:spcAft>
                <a:spcPts val="0"/>
              </a:spcAft>
              <a:buSzPts val="2320"/>
              <a:buNone/>
              <a:defRPr sz="1600" b="1"/>
            </a:lvl6pPr>
            <a:lvl7pPr marL="3200400" lvl="6" indent="-228600" algn="l">
              <a:lnSpc>
                <a:spcPct val="100000"/>
              </a:lnSpc>
              <a:spcBef>
                <a:spcPts val="600"/>
              </a:spcBef>
              <a:spcAft>
                <a:spcPts val="0"/>
              </a:spcAft>
              <a:buSzPts val="2320"/>
              <a:buNone/>
              <a:defRPr sz="1600" b="1"/>
            </a:lvl7pPr>
            <a:lvl8pPr marL="3657600" lvl="7" indent="-228600" algn="l">
              <a:lnSpc>
                <a:spcPct val="100000"/>
              </a:lnSpc>
              <a:spcBef>
                <a:spcPts val="600"/>
              </a:spcBef>
              <a:spcAft>
                <a:spcPts val="0"/>
              </a:spcAft>
              <a:buSzPts val="2320"/>
              <a:buNone/>
              <a:defRPr sz="1600" b="1"/>
            </a:lvl8pPr>
            <a:lvl9pPr marL="4114800" lvl="8" indent="-228600" algn="l">
              <a:lnSpc>
                <a:spcPct val="100000"/>
              </a:lnSpc>
              <a:spcBef>
                <a:spcPts val="600"/>
              </a:spcBef>
              <a:spcAft>
                <a:spcPts val="600"/>
              </a:spcAft>
              <a:buSzPts val="2320"/>
              <a:buNone/>
              <a:defRPr sz="1600" b="1"/>
            </a:lvl9pPr>
          </a:lstStyle>
          <a:p>
            <a:endParaRPr/>
          </a:p>
        </p:txBody>
      </p:sp>
      <p:sp>
        <p:nvSpPr>
          <p:cNvPr id="70" name="Google Shape;70;p55"/>
          <p:cNvSpPr txBox="1">
            <a:spLocks noGrp="1"/>
          </p:cNvSpPr>
          <p:nvPr>
            <p:ph type="body" idx="4"/>
          </p:nvPr>
        </p:nvSpPr>
        <p:spPr>
          <a:xfrm>
            <a:off x="4957266" y="3335336"/>
            <a:ext cx="3672248" cy="2665259"/>
          </a:xfrm>
          <a:prstGeom prst="rect">
            <a:avLst/>
          </a:prstGeom>
          <a:noFill/>
          <a:ln>
            <a:noFill/>
          </a:ln>
        </p:spPr>
        <p:txBody>
          <a:bodyPr spcFirstLastPara="1" wrap="square" lIns="91425" tIns="45700" rIns="91425" bIns="45700" anchor="t" anchorCtr="0">
            <a:normAutofit/>
          </a:bodyPr>
          <a:lstStyle>
            <a:lvl1pPr marL="457200" lvl="0" indent="-394335" algn="l">
              <a:lnSpc>
                <a:spcPct val="100000"/>
              </a:lnSpc>
              <a:spcBef>
                <a:spcPts val="360"/>
              </a:spcBef>
              <a:spcAft>
                <a:spcPts val="0"/>
              </a:spcAft>
              <a:buSzPts val="2610"/>
              <a:buChar char="•"/>
              <a:defRPr sz="1800"/>
            </a:lvl1pPr>
            <a:lvl2pPr marL="914400" lvl="1" indent="-375919" algn="l">
              <a:lnSpc>
                <a:spcPct val="100000"/>
              </a:lnSpc>
              <a:spcBef>
                <a:spcPts val="600"/>
              </a:spcBef>
              <a:spcAft>
                <a:spcPts val="0"/>
              </a:spcAft>
              <a:buSzPts val="2320"/>
              <a:buChar char="•"/>
              <a:defRPr sz="1600"/>
            </a:lvl2pPr>
            <a:lvl3pPr marL="1371600" lvl="2" indent="-357505" algn="l">
              <a:lnSpc>
                <a:spcPct val="100000"/>
              </a:lnSpc>
              <a:spcBef>
                <a:spcPts val="600"/>
              </a:spcBef>
              <a:spcAft>
                <a:spcPts val="0"/>
              </a:spcAft>
              <a:buSzPts val="2030"/>
              <a:buChar char="•"/>
              <a:defRPr sz="1400"/>
            </a:lvl3pPr>
            <a:lvl4pPr marL="1828800" lvl="3" indent="-339089" algn="l">
              <a:lnSpc>
                <a:spcPct val="100000"/>
              </a:lnSpc>
              <a:spcBef>
                <a:spcPts val="600"/>
              </a:spcBef>
              <a:spcAft>
                <a:spcPts val="0"/>
              </a:spcAft>
              <a:buSzPts val="1740"/>
              <a:buChar char="•"/>
              <a:defRPr sz="1200"/>
            </a:lvl4pPr>
            <a:lvl5pPr marL="2286000" lvl="4" indent="-339089" algn="l">
              <a:lnSpc>
                <a:spcPct val="100000"/>
              </a:lnSpc>
              <a:spcBef>
                <a:spcPts val="600"/>
              </a:spcBef>
              <a:spcAft>
                <a:spcPts val="0"/>
              </a:spcAft>
              <a:buSzPts val="1740"/>
              <a:buChar char="•"/>
              <a:defRPr sz="1200"/>
            </a:lvl5pPr>
            <a:lvl6pPr marL="2743200" lvl="5" indent="-339089" algn="l">
              <a:lnSpc>
                <a:spcPct val="100000"/>
              </a:lnSpc>
              <a:spcBef>
                <a:spcPts val="600"/>
              </a:spcBef>
              <a:spcAft>
                <a:spcPts val="0"/>
              </a:spcAft>
              <a:buSzPts val="1740"/>
              <a:buChar char="•"/>
              <a:defRPr sz="1200"/>
            </a:lvl6pPr>
            <a:lvl7pPr marL="3200400" lvl="6" indent="-339089" algn="l">
              <a:lnSpc>
                <a:spcPct val="100000"/>
              </a:lnSpc>
              <a:spcBef>
                <a:spcPts val="600"/>
              </a:spcBef>
              <a:spcAft>
                <a:spcPts val="0"/>
              </a:spcAft>
              <a:buSzPts val="1740"/>
              <a:buChar char="•"/>
              <a:defRPr sz="1200"/>
            </a:lvl7pPr>
            <a:lvl8pPr marL="3657600" lvl="7" indent="-339090" algn="l">
              <a:lnSpc>
                <a:spcPct val="100000"/>
              </a:lnSpc>
              <a:spcBef>
                <a:spcPts val="600"/>
              </a:spcBef>
              <a:spcAft>
                <a:spcPts val="0"/>
              </a:spcAft>
              <a:buSzPts val="1740"/>
              <a:buChar char="•"/>
              <a:defRPr sz="1200"/>
            </a:lvl8pPr>
            <a:lvl9pPr marL="4114800" lvl="8" indent="-339090" algn="l">
              <a:lnSpc>
                <a:spcPct val="100000"/>
              </a:lnSpc>
              <a:spcBef>
                <a:spcPts val="600"/>
              </a:spcBef>
              <a:spcAft>
                <a:spcPts val="600"/>
              </a:spcAft>
              <a:buSzPts val="1740"/>
              <a:buChar char="•"/>
              <a:defRPr sz="1200"/>
            </a:lvl9pPr>
          </a:lstStyle>
          <a:p>
            <a:endParaRPr/>
          </a:p>
        </p:txBody>
      </p:sp>
      <p:sp>
        <p:nvSpPr>
          <p:cNvPr id="71" name="Google Shape;71;p55"/>
          <p:cNvSpPr txBox="1">
            <a:spLocks noGrp="1"/>
          </p:cNvSpPr>
          <p:nvPr>
            <p:ph type="dt" idx="10"/>
          </p:nvPr>
        </p:nvSpPr>
        <p:spPr>
          <a:xfrm>
            <a:off x="7385364" y="6479247"/>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55"/>
          <p:cNvSpPr txBox="1">
            <a:spLocks noGrp="1"/>
          </p:cNvSpPr>
          <p:nvPr>
            <p:ph type="ftr" idx="11"/>
          </p:nvPr>
        </p:nvSpPr>
        <p:spPr>
          <a:xfrm>
            <a:off x="1130316" y="6492875"/>
            <a:ext cx="622836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55"/>
          <p:cNvSpPr txBox="1">
            <a:spLocks noGrp="1"/>
          </p:cNvSpPr>
          <p:nvPr>
            <p:ph type="sldNum" idx="12"/>
          </p:nvPr>
        </p:nvSpPr>
        <p:spPr>
          <a:xfrm>
            <a:off x="8245608" y="6479246"/>
            <a:ext cx="41348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
        <p:nvSpPr>
          <p:cNvPr id="75" name="Google Shape;75;p56"/>
          <p:cNvSpPr txBox="1">
            <a:spLocks noGrp="1"/>
          </p:cNvSpPr>
          <p:nvPr>
            <p:ph type="dt" idx="10"/>
          </p:nvPr>
        </p:nvSpPr>
        <p:spPr>
          <a:xfrm>
            <a:off x="7385364" y="6479247"/>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56"/>
          <p:cNvSpPr txBox="1">
            <a:spLocks noGrp="1"/>
          </p:cNvSpPr>
          <p:nvPr>
            <p:ph type="ftr" idx="11"/>
          </p:nvPr>
        </p:nvSpPr>
        <p:spPr>
          <a:xfrm>
            <a:off x="1130316" y="6492875"/>
            <a:ext cx="622836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56"/>
          <p:cNvSpPr txBox="1">
            <a:spLocks noGrp="1"/>
          </p:cNvSpPr>
          <p:nvPr>
            <p:ph type="sldNum" idx="12"/>
          </p:nvPr>
        </p:nvSpPr>
        <p:spPr>
          <a:xfrm>
            <a:off x="8245608" y="6479246"/>
            <a:ext cx="41348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8"/>
        <p:cNvGrpSpPr/>
        <p:nvPr/>
      </p:nvGrpSpPr>
      <p:grpSpPr>
        <a:xfrm>
          <a:off x="0" y="0"/>
          <a:ext cx="0" cy="0"/>
          <a:chOff x="0" y="0"/>
          <a:chExt cx="0" cy="0"/>
        </a:xfrm>
      </p:grpSpPr>
      <p:sp>
        <p:nvSpPr>
          <p:cNvPr id="79" name="Google Shape;79;p57"/>
          <p:cNvSpPr txBox="1">
            <a:spLocks noGrp="1"/>
          </p:cNvSpPr>
          <p:nvPr>
            <p:ph type="title"/>
          </p:nvPr>
        </p:nvSpPr>
        <p:spPr>
          <a:xfrm>
            <a:off x="1113524" y="1600200"/>
            <a:ext cx="2662534" cy="1371600"/>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chemeClr val="dk1"/>
              </a:buClr>
              <a:buSzPts val="2400"/>
              <a:buFont typeface="Corbel"/>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57"/>
          <p:cNvSpPr txBox="1">
            <a:spLocks noGrp="1"/>
          </p:cNvSpPr>
          <p:nvPr>
            <p:ph type="body" idx="1"/>
          </p:nvPr>
        </p:nvSpPr>
        <p:spPr>
          <a:xfrm>
            <a:off x="3947553" y="685800"/>
            <a:ext cx="4681962" cy="5105401"/>
          </a:xfrm>
          <a:prstGeom prst="rect">
            <a:avLst/>
          </a:prstGeom>
          <a:noFill/>
          <a:ln>
            <a:noFill/>
          </a:ln>
        </p:spPr>
        <p:txBody>
          <a:bodyPr spcFirstLastPara="1" wrap="square" lIns="91425" tIns="45700" rIns="91425" bIns="45700" anchor="ctr" anchorCtr="0">
            <a:normAutofit/>
          </a:bodyPr>
          <a:lstStyle>
            <a:lvl1pPr marL="457200" lvl="0" indent="-412750" algn="l">
              <a:lnSpc>
                <a:spcPct val="100000"/>
              </a:lnSpc>
              <a:spcBef>
                <a:spcPts val="400"/>
              </a:spcBef>
              <a:spcAft>
                <a:spcPts val="0"/>
              </a:spcAft>
              <a:buSzPts val="2900"/>
              <a:buChar char="•"/>
              <a:defRPr sz="2000"/>
            </a:lvl1pPr>
            <a:lvl2pPr marL="914400" lvl="1" indent="-394335" algn="l">
              <a:lnSpc>
                <a:spcPct val="100000"/>
              </a:lnSpc>
              <a:spcBef>
                <a:spcPts val="600"/>
              </a:spcBef>
              <a:spcAft>
                <a:spcPts val="0"/>
              </a:spcAft>
              <a:buSzPts val="2610"/>
              <a:buChar char="•"/>
              <a:defRPr sz="1800"/>
            </a:lvl2pPr>
            <a:lvl3pPr marL="1371600" lvl="2" indent="-375919" algn="l">
              <a:lnSpc>
                <a:spcPct val="100000"/>
              </a:lnSpc>
              <a:spcBef>
                <a:spcPts val="600"/>
              </a:spcBef>
              <a:spcAft>
                <a:spcPts val="0"/>
              </a:spcAft>
              <a:buSzPts val="2320"/>
              <a:buChar char="•"/>
              <a:defRPr sz="1600"/>
            </a:lvl3pPr>
            <a:lvl4pPr marL="1828800" lvl="3" indent="-357505" algn="l">
              <a:lnSpc>
                <a:spcPct val="100000"/>
              </a:lnSpc>
              <a:spcBef>
                <a:spcPts val="600"/>
              </a:spcBef>
              <a:spcAft>
                <a:spcPts val="0"/>
              </a:spcAft>
              <a:buSzPts val="2030"/>
              <a:buChar char="•"/>
              <a:defRPr sz="1400"/>
            </a:lvl4pPr>
            <a:lvl5pPr marL="2286000" lvl="4" indent="-357504" algn="l">
              <a:lnSpc>
                <a:spcPct val="100000"/>
              </a:lnSpc>
              <a:spcBef>
                <a:spcPts val="600"/>
              </a:spcBef>
              <a:spcAft>
                <a:spcPts val="0"/>
              </a:spcAft>
              <a:buSzPts val="2030"/>
              <a:buChar char="•"/>
              <a:defRPr sz="1400"/>
            </a:lvl5pPr>
            <a:lvl6pPr marL="2743200" lvl="5" indent="-357504" algn="l">
              <a:lnSpc>
                <a:spcPct val="100000"/>
              </a:lnSpc>
              <a:spcBef>
                <a:spcPts val="600"/>
              </a:spcBef>
              <a:spcAft>
                <a:spcPts val="0"/>
              </a:spcAft>
              <a:buSzPts val="2030"/>
              <a:buChar char="•"/>
              <a:defRPr sz="1400"/>
            </a:lvl6pPr>
            <a:lvl7pPr marL="3200400" lvl="6" indent="-357504" algn="l">
              <a:lnSpc>
                <a:spcPct val="100000"/>
              </a:lnSpc>
              <a:spcBef>
                <a:spcPts val="600"/>
              </a:spcBef>
              <a:spcAft>
                <a:spcPts val="0"/>
              </a:spcAft>
              <a:buSzPts val="2030"/>
              <a:buChar char="•"/>
              <a:defRPr sz="1400"/>
            </a:lvl7pPr>
            <a:lvl8pPr marL="3657600" lvl="7" indent="-357504" algn="l">
              <a:lnSpc>
                <a:spcPct val="100000"/>
              </a:lnSpc>
              <a:spcBef>
                <a:spcPts val="600"/>
              </a:spcBef>
              <a:spcAft>
                <a:spcPts val="0"/>
              </a:spcAft>
              <a:buSzPts val="2030"/>
              <a:buChar char="•"/>
              <a:defRPr sz="1400"/>
            </a:lvl8pPr>
            <a:lvl9pPr marL="4114800" lvl="8" indent="-357504" algn="l">
              <a:lnSpc>
                <a:spcPct val="100000"/>
              </a:lnSpc>
              <a:spcBef>
                <a:spcPts val="600"/>
              </a:spcBef>
              <a:spcAft>
                <a:spcPts val="600"/>
              </a:spcAft>
              <a:buSzPts val="2030"/>
              <a:buChar char="•"/>
              <a:defRPr sz="1400"/>
            </a:lvl9pPr>
          </a:lstStyle>
          <a:p>
            <a:endParaRPr/>
          </a:p>
        </p:txBody>
      </p:sp>
      <p:sp>
        <p:nvSpPr>
          <p:cNvPr id="81" name="Google Shape;81;p57"/>
          <p:cNvSpPr txBox="1">
            <a:spLocks noGrp="1"/>
          </p:cNvSpPr>
          <p:nvPr>
            <p:ph type="body" idx="2"/>
          </p:nvPr>
        </p:nvSpPr>
        <p:spPr>
          <a:xfrm>
            <a:off x="1113524" y="2971800"/>
            <a:ext cx="2662534" cy="18288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320"/>
              </a:spcBef>
              <a:spcAft>
                <a:spcPts val="0"/>
              </a:spcAft>
              <a:buSzPts val="2320"/>
              <a:buNone/>
              <a:defRPr sz="1600"/>
            </a:lvl1pPr>
            <a:lvl2pPr marL="914400" lvl="1" indent="-228600" algn="l">
              <a:lnSpc>
                <a:spcPct val="100000"/>
              </a:lnSpc>
              <a:spcBef>
                <a:spcPts val="600"/>
              </a:spcBef>
              <a:spcAft>
                <a:spcPts val="0"/>
              </a:spcAft>
              <a:buSzPts val="1740"/>
              <a:buNone/>
              <a:defRPr sz="1200"/>
            </a:lvl2pPr>
            <a:lvl3pPr marL="1371600" lvl="2" indent="-228600" algn="l">
              <a:lnSpc>
                <a:spcPct val="100000"/>
              </a:lnSpc>
              <a:spcBef>
                <a:spcPts val="600"/>
              </a:spcBef>
              <a:spcAft>
                <a:spcPts val="0"/>
              </a:spcAft>
              <a:buSzPts val="1450"/>
              <a:buNone/>
              <a:defRPr sz="1000"/>
            </a:lvl3pPr>
            <a:lvl4pPr marL="1828800" lvl="3" indent="-228600" algn="l">
              <a:lnSpc>
                <a:spcPct val="100000"/>
              </a:lnSpc>
              <a:spcBef>
                <a:spcPts val="600"/>
              </a:spcBef>
              <a:spcAft>
                <a:spcPts val="0"/>
              </a:spcAft>
              <a:buSzPts val="1305"/>
              <a:buNone/>
              <a:defRPr sz="900"/>
            </a:lvl4pPr>
            <a:lvl5pPr marL="2286000" lvl="4" indent="-228600" algn="l">
              <a:lnSpc>
                <a:spcPct val="100000"/>
              </a:lnSpc>
              <a:spcBef>
                <a:spcPts val="600"/>
              </a:spcBef>
              <a:spcAft>
                <a:spcPts val="0"/>
              </a:spcAft>
              <a:buSzPts val="1305"/>
              <a:buNone/>
              <a:defRPr sz="900"/>
            </a:lvl5pPr>
            <a:lvl6pPr marL="2743200" lvl="5" indent="-228600" algn="l">
              <a:lnSpc>
                <a:spcPct val="100000"/>
              </a:lnSpc>
              <a:spcBef>
                <a:spcPts val="600"/>
              </a:spcBef>
              <a:spcAft>
                <a:spcPts val="0"/>
              </a:spcAft>
              <a:buSzPts val="1305"/>
              <a:buNone/>
              <a:defRPr sz="900"/>
            </a:lvl6pPr>
            <a:lvl7pPr marL="3200400" lvl="6" indent="-228600" algn="l">
              <a:lnSpc>
                <a:spcPct val="100000"/>
              </a:lnSpc>
              <a:spcBef>
                <a:spcPts val="600"/>
              </a:spcBef>
              <a:spcAft>
                <a:spcPts val="0"/>
              </a:spcAft>
              <a:buSzPts val="1305"/>
              <a:buNone/>
              <a:defRPr sz="900"/>
            </a:lvl7pPr>
            <a:lvl8pPr marL="3657600" lvl="7" indent="-228600" algn="l">
              <a:lnSpc>
                <a:spcPct val="100000"/>
              </a:lnSpc>
              <a:spcBef>
                <a:spcPts val="600"/>
              </a:spcBef>
              <a:spcAft>
                <a:spcPts val="0"/>
              </a:spcAft>
              <a:buSzPts val="1305"/>
              <a:buNone/>
              <a:defRPr sz="900"/>
            </a:lvl8pPr>
            <a:lvl9pPr marL="4114800" lvl="8" indent="-228600" algn="l">
              <a:lnSpc>
                <a:spcPct val="100000"/>
              </a:lnSpc>
              <a:spcBef>
                <a:spcPts val="600"/>
              </a:spcBef>
              <a:spcAft>
                <a:spcPts val="600"/>
              </a:spcAft>
              <a:buSzPts val="1305"/>
              <a:buNone/>
              <a:defRPr sz="900"/>
            </a:lvl9pPr>
          </a:lstStyle>
          <a:p>
            <a:endParaRPr/>
          </a:p>
        </p:txBody>
      </p:sp>
      <p:sp>
        <p:nvSpPr>
          <p:cNvPr id="82" name="Google Shape;82;p57"/>
          <p:cNvSpPr txBox="1">
            <a:spLocks noGrp="1"/>
          </p:cNvSpPr>
          <p:nvPr>
            <p:ph type="dt" idx="10"/>
          </p:nvPr>
        </p:nvSpPr>
        <p:spPr>
          <a:xfrm>
            <a:off x="7385364" y="6479247"/>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57"/>
          <p:cNvSpPr txBox="1">
            <a:spLocks noGrp="1"/>
          </p:cNvSpPr>
          <p:nvPr>
            <p:ph type="ftr" idx="11"/>
          </p:nvPr>
        </p:nvSpPr>
        <p:spPr>
          <a:xfrm>
            <a:off x="1130316" y="6492875"/>
            <a:ext cx="622836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57"/>
          <p:cNvSpPr txBox="1">
            <a:spLocks noGrp="1"/>
          </p:cNvSpPr>
          <p:nvPr>
            <p:ph type="sldNum" idx="12"/>
          </p:nvPr>
        </p:nvSpPr>
        <p:spPr>
          <a:xfrm>
            <a:off x="8245608" y="6479246"/>
            <a:ext cx="41348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0">
            <a:alphaModFix/>
          </a:blip>
          <a:stretch>
            <a:fillRect/>
          </a:stretch>
        </a:blipFill>
        <a:effectLst/>
      </p:bgPr>
    </p:bg>
    <p:spTree>
      <p:nvGrpSpPr>
        <p:cNvPr id="1" name="Shape 9"/>
        <p:cNvGrpSpPr/>
        <p:nvPr/>
      </p:nvGrpSpPr>
      <p:grpSpPr>
        <a:xfrm>
          <a:off x="0" y="0"/>
          <a:ext cx="0" cy="0"/>
          <a:chOff x="0" y="0"/>
          <a:chExt cx="0" cy="0"/>
        </a:xfrm>
      </p:grpSpPr>
      <p:grpSp>
        <p:nvGrpSpPr>
          <p:cNvPr id="10" name="Google Shape;10;p48"/>
          <p:cNvGrpSpPr/>
          <p:nvPr/>
        </p:nvGrpSpPr>
        <p:grpSpPr>
          <a:xfrm>
            <a:off x="0" y="0"/>
            <a:ext cx="2132013" cy="6858001"/>
            <a:chOff x="0" y="0"/>
            <a:chExt cx="2132013" cy="6858001"/>
          </a:xfrm>
        </p:grpSpPr>
        <p:sp>
          <p:nvSpPr>
            <p:cNvPr id="11" name="Google Shape;11;p48"/>
            <p:cNvSpPr/>
            <p:nvPr/>
          </p:nvSpPr>
          <p:spPr>
            <a:xfrm>
              <a:off x="0" y="0"/>
              <a:ext cx="1073150" cy="5291138"/>
            </a:xfrm>
            <a:custGeom>
              <a:avLst/>
              <a:gdLst/>
              <a:ahLst/>
              <a:cxnLst/>
              <a:rect l="l" t="t" r="r" b="b"/>
              <a:pathLst>
                <a:path w="676" h="3333" extrusionOk="0">
                  <a:moveTo>
                    <a:pt x="0" y="3132"/>
                  </a:moveTo>
                  <a:lnTo>
                    <a:pt x="0" y="3312"/>
                  </a:lnTo>
                  <a:lnTo>
                    <a:pt x="126" y="3333"/>
                  </a:lnTo>
                  <a:lnTo>
                    <a:pt x="676" y="0"/>
                  </a:lnTo>
                  <a:lnTo>
                    <a:pt x="514" y="0"/>
                  </a:lnTo>
                  <a:lnTo>
                    <a:pt x="0" y="3132"/>
                  </a:lnTo>
                  <a:close/>
                </a:path>
              </a:pathLst>
            </a:custGeom>
            <a:solidFill>
              <a:schemeClr val="accent1"/>
            </a:solidFill>
            <a:ln>
              <a:noFill/>
            </a:ln>
          </p:spPr>
        </p:sp>
        <p:sp>
          <p:nvSpPr>
            <p:cNvPr id="12" name="Google Shape;12;p48"/>
            <p:cNvSpPr/>
            <p:nvPr/>
          </p:nvSpPr>
          <p:spPr>
            <a:xfrm>
              <a:off x="0" y="0"/>
              <a:ext cx="758825" cy="4624388"/>
            </a:xfrm>
            <a:custGeom>
              <a:avLst/>
              <a:gdLst/>
              <a:ahLst/>
              <a:cxnLst/>
              <a:rect l="l" t="t" r="r" b="b"/>
              <a:pathLst>
                <a:path w="478" h="2913" extrusionOk="0">
                  <a:moveTo>
                    <a:pt x="478" y="0"/>
                  </a:moveTo>
                  <a:lnTo>
                    <a:pt x="318" y="0"/>
                  </a:lnTo>
                  <a:lnTo>
                    <a:pt x="0" y="1938"/>
                  </a:lnTo>
                  <a:lnTo>
                    <a:pt x="0" y="2913"/>
                  </a:lnTo>
                  <a:lnTo>
                    <a:pt x="478" y="0"/>
                  </a:lnTo>
                  <a:close/>
                </a:path>
              </a:pathLst>
            </a:custGeom>
            <a:solidFill>
              <a:srgbClr val="595959"/>
            </a:solidFill>
            <a:ln>
              <a:noFill/>
            </a:ln>
          </p:spPr>
        </p:sp>
        <p:sp>
          <p:nvSpPr>
            <p:cNvPr id="13" name="Google Shape;13;p48"/>
            <p:cNvSpPr/>
            <p:nvPr/>
          </p:nvSpPr>
          <p:spPr>
            <a:xfrm>
              <a:off x="0" y="5662613"/>
              <a:ext cx="906463" cy="1195388"/>
            </a:xfrm>
            <a:custGeom>
              <a:avLst/>
              <a:gdLst/>
              <a:ahLst/>
              <a:cxnLst/>
              <a:rect l="l" t="t" r="r" b="b"/>
              <a:pathLst>
                <a:path w="571" h="753" extrusionOk="0">
                  <a:moveTo>
                    <a:pt x="0" y="0"/>
                  </a:moveTo>
                  <a:lnTo>
                    <a:pt x="0" y="12"/>
                  </a:lnTo>
                  <a:lnTo>
                    <a:pt x="538" y="753"/>
                  </a:lnTo>
                  <a:lnTo>
                    <a:pt x="571" y="753"/>
                  </a:lnTo>
                  <a:lnTo>
                    <a:pt x="0" y="0"/>
                  </a:lnTo>
                  <a:close/>
                </a:path>
              </a:pathLst>
            </a:custGeom>
            <a:solidFill>
              <a:srgbClr val="262626"/>
            </a:solidFill>
            <a:ln>
              <a:noFill/>
            </a:ln>
          </p:spPr>
        </p:sp>
        <p:sp>
          <p:nvSpPr>
            <p:cNvPr id="14" name="Google Shape;14;p48"/>
            <p:cNvSpPr/>
            <p:nvPr/>
          </p:nvSpPr>
          <p:spPr>
            <a:xfrm>
              <a:off x="0" y="5295900"/>
              <a:ext cx="1487488" cy="1562100"/>
            </a:xfrm>
            <a:custGeom>
              <a:avLst/>
              <a:gdLst/>
              <a:ahLst/>
              <a:cxnLst/>
              <a:rect l="l" t="t" r="r" b="b"/>
              <a:pathLst>
                <a:path w="937" h="984" extrusionOk="0">
                  <a:moveTo>
                    <a:pt x="0" y="0"/>
                  </a:moveTo>
                  <a:lnTo>
                    <a:pt x="0" y="3"/>
                  </a:lnTo>
                  <a:lnTo>
                    <a:pt x="901" y="984"/>
                  </a:lnTo>
                  <a:lnTo>
                    <a:pt x="937" y="984"/>
                  </a:lnTo>
                  <a:lnTo>
                    <a:pt x="0" y="0"/>
                  </a:lnTo>
                  <a:close/>
                </a:path>
              </a:pathLst>
            </a:custGeom>
            <a:solidFill>
              <a:srgbClr val="244061"/>
            </a:solidFill>
            <a:ln>
              <a:noFill/>
            </a:ln>
          </p:spPr>
        </p:sp>
        <p:sp>
          <p:nvSpPr>
            <p:cNvPr id="15" name="Google Shape;15;p48"/>
            <p:cNvSpPr/>
            <p:nvPr/>
          </p:nvSpPr>
          <p:spPr>
            <a:xfrm>
              <a:off x="0" y="5257800"/>
              <a:ext cx="2132013" cy="1600200"/>
            </a:xfrm>
            <a:custGeom>
              <a:avLst/>
              <a:gdLst/>
              <a:ahLst/>
              <a:cxnLst/>
              <a:rect l="l" t="t" r="r" b="b"/>
              <a:pathLst>
                <a:path w="1343" h="1008" extrusionOk="0">
                  <a:moveTo>
                    <a:pt x="0" y="24"/>
                  </a:moveTo>
                  <a:lnTo>
                    <a:pt x="937" y="1008"/>
                  </a:lnTo>
                  <a:lnTo>
                    <a:pt x="1343" y="1008"/>
                  </a:lnTo>
                  <a:lnTo>
                    <a:pt x="126" y="21"/>
                  </a:lnTo>
                  <a:lnTo>
                    <a:pt x="0" y="0"/>
                  </a:lnTo>
                  <a:lnTo>
                    <a:pt x="0" y="24"/>
                  </a:lnTo>
                  <a:close/>
                </a:path>
              </a:pathLst>
            </a:custGeom>
            <a:solidFill>
              <a:srgbClr val="366092"/>
            </a:solidFill>
            <a:ln>
              <a:noFill/>
            </a:ln>
          </p:spPr>
        </p:sp>
        <p:sp>
          <p:nvSpPr>
            <p:cNvPr id="16" name="Google Shape;16;p48"/>
            <p:cNvSpPr/>
            <p:nvPr/>
          </p:nvSpPr>
          <p:spPr>
            <a:xfrm>
              <a:off x="0" y="5357813"/>
              <a:ext cx="1377950" cy="1500188"/>
            </a:xfrm>
            <a:custGeom>
              <a:avLst/>
              <a:gdLst/>
              <a:ahLst/>
              <a:cxnLst/>
              <a:rect l="l" t="t" r="r" b="b"/>
              <a:pathLst>
                <a:path w="868" h="945" extrusionOk="0">
                  <a:moveTo>
                    <a:pt x="0" y="192"/>
                  </a:moveTo>
                  <a:lnTo>
                    <a:pt x="571" y="945"/>
                  </a:lnTo>
                  <a:lnTo>
                    <a:pt x="868" y="945"/>
                  </a:lnTo>
                  <a:lnTo>
                    <a:pt x="0" y="0"/>
                  </a:lnTo>
                  <a:lnTo>
                    <a:pt x="0" y="192"/>
                  </a:lnTo>
                  <a:close/>
                </a:path>
              </a:pathLst>
            </a:custGeom>
            <a:solidFill>
              <a:srgbClr val="3F3F3F"/>
            </a:solidFill>
            <a:ln>
              <a:noFill/>
            </a:ln>
          </p:spPr>
        </p:sp>
      </p:grpSp>
      <p:sp>
        <p:nvSpPr>
          <p:cNvPr id="17" name="Google Shape;17;p48"/>
          <p:cNvSpPr txBox="1">
            <a:spLocks noGrp="1"/>
          </p:cNvSpPr>
          <p:nvPr>
            <p:ph type="title"/>
          </p:nvPr>
        </p:nvSpPr>
        <p:spPr>
          <a:xfrm>
            <a:off x="982133" y="457201"/>
            <a:ext cx="6790267" cy="1295399"/>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000"/>
              <a:buFont typeface="Corbel"/>
              <a:buNone/>
              <a:defRPr sz="40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8" name="Google Shape;18;p48"/>
          <p:cNvSpPr txBox="1">
            <a:spLocks noGrp="1"/>
          </p:cNvSpPr>
          <p:nvPr>
            <p:ph type="body" idx="1"/>
          </p:nvPr>
        </p:nvSpPr>
        <p:spPr>
          <a:xfrm>
            <a:off x="982134" y="1814513"/>
            <a:ext cx="7704666" cy="4624387"/>
          </a:xfrm>
          <a:prstGeom prst="rect">
            <a:avLst/>
          </a:prstGeom>
          <a:noFill/>
          <a:ln>
            <a:noFill/>
          </a:ln>
        </p:spPr>
        <p:txBody>
          <a:bodyPr spcFirstLastPara="1" wrap="square" lIns="91425" tIns="45700" rIns="91425" bIns="45700" anchor="ctr" anchorCtr="0">
            <a:normAutofit/>
          </a:bodyPr>
          <a:lstStyle>
            <a:lvl1pPr marL="457200" marR="0" lvl="0" indent="-449580" algn="l" rtl="0">
              <a:lnSpc>
                <a:spcPct val="100000"/>
              </a:lnSpc>
              <a:spcBef>
                <a:spcPts val="480"/>
              </a:spcBef>
              <a:spcAft>
                <a:spcPts val="0"/>
              </a:spcAft>
              <a:buClr>
                <a:srgbClr val="366092"/>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lnSpc>
                <a:spcPct val="100000"/>
              </a:lnSpc>
              <a:spcBef>
                <a:spcPts val="600"/>
              </a:spcBef>
              <a:spcAft>
                <a:spcPts val="0"/>
              </a:spcAft>
              <a:buClr>
                <a:srgbClr val="366092"/>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lnSpc>
                <a:spcPct val="100000"/>
              </a:lnSpc>
              <a:spcBef>
                <a:spcPts val="600"/>
              </a:spcBef>
              <a:spcAft>
                <a:spcPts val="0"/>
              </a:spcAft>
              <a:buClr>
                <a:srgbClr val="366092"/>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lnSpc>
                <a:spcPct val="100000"/>
              </a:lnSpc>
              <a:spcBef>
                <a:spcPts val="600"/>
              </a:spcBef>
              <a:spcAft>
                <a:spcPts val="0"/>
              </a:spcAft>
              <a:buClr>
                <a:srgbClr val="366092"/>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lnSpc>
                <a:spcPct val="100000"/>
              </a:lnSpc>
              <a:spcBef>
                <a:spcPts val="600"/>
              </a:spcBef>
              <a:spcAft>
                <a:spcPts val="0"/>
              </a:spcAft>
              <a:buClr>
                <a:srgbClr val="366092"/>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lnSpc>
                <a:spcPct val="100000"/>
              </a:lnSpc>
              <a:spcBef>
                <a:spcPts val="600"/>
              </a:spcBef>
              <a:spcAft>
                <a:spcPts val="0"/>
              </a:spcAft>
              <a:buClr>
                <a:srgbClr val="366092"/>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lnSpc>
                <a:spcPct val="100000"/>
              </a:lnSpc>
              <a:spcBef>
                <a:spcPts val="600"/>
              </a:spcBef>
              <a:spcAft>
                <a:spcPts val="0"/>
              </a:spcAft>
              <a:buClr>
                <a:srgbClr val="366092"/>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lnSpc>
                <a:spcPct val="100000"/>
              </a:lnSpc>
              <a:spcBef>
                <a:spcPts val="600"/>
              </a:spcBef>
              <a:spcAft>
                <a:spcPts val="0"/>
              </a:spcAft>
              <a:buClr>
                <a:srgbClr val="366092"/>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lnSpc>
                <a:spcPct val="100000"/>
              </a:lnSpc>
              <a:spcBef>
                <a:spcPts val="600"/>
              </a:spcBef>
              <a:spcAft>
                <a:spcPts val="600"/>
              </a:spcAft>
              <a:buClr>
                <a:srgbClr val="366092"/>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9" name="Google Shape;19;p48"/>
          <p:cNvSpPr txBox="1">
            <a:spLocks noGrp="1"/>
          </p:cNvSpPr>
          <p:nvPr>
            <p:ph type="dt" idx="10"/>
          </p:nvPr>
        </p:nvSpPr>
        <p:spPr>
          <a:xfrm>
            <a:off x="7385364" y="6479247"/>
            <a:ext cx="857473"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a:p>
        </p:txBody>
      </p:sp>
      <p:sp>
        <p:nvSpPr>
          <p:cNvPr id="20" name="Google Shape;20;p48"/>
          <p:cNvSpPr txBox="1">
            <a:spLocks noGrp="1"/>
          </p:cNvSpPr>
          <p:nvPr>
            <p:ph type="ftr" idx="11"/>
          </p:nvPr>
        </p:nvSpPr>
        <p:spPr>
          <a:xfrm>
            <a:off x="1130316" y="6492875"/>
            <a:ext cx="6228363"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a:p>
        </p:txBody>
      </p:sp>
      <p:sp>
        <p:nvSpPr>
          <p:cNvPr id="21" name="Google Shape;21;p48"/>
          <p:cNvSpPr txBox="1">
            <a:spLocks noGrp="1"/>
          </p:cNvSpPr>
          <p:nvPr>
            <p:ph type="sldNum" idx="12"/>
          </p:nvPr>
        </p:nvSpPr>
        <p:spPr>
          <a:xfrm>
            <a:off x="8245608" y="6479246"/>
            <a:ext cx="413483"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hyperlink" Target="https://www.tutorialspoint.com/sdlc/sdlc_waterfall_model.htm#:~:text=The%20Waterfall%20model%20is%20the,the%20previous%20phase%20is%20complete." TargetMode="External"/><Relationship Id="rId7"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www.tutorialspoint.com/sdlc/sdlc_agile_model.htm" TargetMode="External"/><Relationship Id="rId4" Type="http://schemas.openxmlformats.org/officeDocument/2006/relationships/hyperlink" Target="https://www.geeksforgeeks.org/software-engineering-prototyping-model/" TargetMode="External"/><Relationship Id="rId9"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
          <p:cNvSpPr txBox="1"/>
          <p:nvPr/>
        </p:nvSpPr>
        <p:spPr>
          <a:xfrm>
            <a:off x="1143000" y="914400"/>
            <a:ext cx="6858000" cy="68125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1"/>
              </a:buClr>
              <a:buSzPts val="2432"/>
              <a:buFont typeface="Noto Sans Symbols"/>
              <a:buNone/>
            </a:pPr>
            <a:r>
              <a:rPr lang="en-US" sz="3200" b="1" i="0" u="none" strike="noStrike" cap="none">
                <a:solidFill>
                  <a:schemeClr val="dk1"/>
                </a:solidFill>
                <a:latin typeface="Corbel"/>
                <a:ea typeface="Corbel"/>
                <a:cs typeface="Corbel"/>
                <a:sym typeface="Corbel"/>
              </a:rPr>
              <a:t>Course ID:</a:t>
            </a:r>
            <a:r>
              <a:rPr lang="en-US" sz="3200" b="0" i="0" u="none" strike="noStrike" cap="none">
                <a:solidFill>
                  <a:schemeClr val="dk1"/>
                </a:solidFill>
                <a:latin typeface="Corbel"/>
                <a:ea typeface="Corbel"/>
                <a:cs typeface="Corbel"/>
                <a:sym typeface="Corbel"/>
              </a:rPr>
              <a:t> CSE - 471</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accent1"/>
              </a:buClr>
              <a:buSzPts val="2432"/>
              <a:buFont typeface="Noto Sans Symbols"/>
              <a:buNone/>
            </a:pPr>
            <a:r>
              <a:rPr lang="en-US" sz="3200" b="1" i="0" u="none" strike="noStrike" cap="none">
                <a:solidFill>
                  <a:schemeClr val="dk1"/>
                </a:solidFill>
                <a:latin typeface="Corbel"/>
                <a:ea typeface="Corbel"/>
                <a:cs typeface="Corbel"/>
                <a:sym typeface="Corbel"/>
              </a:rPr>
              <a:t>Course Title:</a:t>
            </a:r>
            <a:r>
              <a:rPr lang="en-US" sz="3200" b="0" i="0" u="none" strike="noStrike" cap="none">
                <a:solidFill>
                  <a:schemeClr val="dk1"/>
                </a:solidFill>
                <a:latin typeface="Corbel"/>
                <a:ea typeface="Corbel"/>
                <a:cs typeface="Corbel"/>
                <a:sym typeface="Corbel"/>
              </a:rPr>
              <a:t> System Analysis and Design</a:t>
            </a:r>
            <a:endParaRPr sz="1400" b="0" i="0" u="none" strike="noStrike" cap="none">
              <a:solidFill>
                <a:srgbClr val="000000"/>
              </a:solidFill>
              <a:latin typeface="Arial"/>
              <a:ea typeface="Arial"/>
              <a:cs typeface="Arial"/>
              <a:sym typeface="Arial"/>
            </a:endParaRPr>
          </a:p>
        </p:txBody>
      </p:sp>
      <p:sp>
        <p:nvSpPr>
          <p:cNvPr id="154" name="Google Shape;154;p1"/>
          <p:cNvSpPr txBox="1"/>
          <p:nvPr/>
        </p:nvSpPr>
        <p:spPr>
          <a:xfrm>
            <a:off x="1143000" y="2895600"/>
            <a:ext cx="6858000" cy="3352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1" u="sng" strike="noStrike" cap="none">
                <a:solidFill>
                  <a:schemeClr val="dk1"/>
                </a:solidFill>
                <a:latin typeface="Corbel"/>
                <a:ea typeface="Corbel"/>
                <a:cs typeface="Corbel"/>
                <a:sym typeface="Corbel"/>
              </a:rPr>
              <a:t>Course </a:t>
            </a:r>
            <a:r>
              <a:rPr lang="en-US" sz="1800" b="1" i="1" u="sng">
                <a:solidFill>
                  <a:schemeClr val="dk1"/>
                </a:solidFill>
                <a:latin typeface="Corbel"/>
                <a:ea typeface="Corbel"/>
                <a:cs typeface="Corbel"/>
                <a:sym typeface="Corbel"/>
              </a:rPr>
              <a:t>Instructor</a:t>
            </a:r>
            <a:r>
              <a:rPr lang="en-US" sz="1800" b="1" i="1" u="sng" strike="noStrike" cap="none">
                <a:solidFill>
                  <a:schemeClr val="dk1"/>
                </a:solidFill>
                <a:latin typeface="Corbel"/>
                <a:ea typeface="Corbel"/>
                <a:cs typeface="Corbel"/>
                <a:sym typeface="Corbel"/>
              </a:rPr>
              <a:t>:</a:t>
            </a:r>
            <a:br>
              <a:rPr lang="en-US" sz="1600" b="0" i="0" u="none" strike="noStrike" cap="none">
                <a:solidFill>
                  <a:schemeClr val="dk1"/>
                </a:solidFill>
                <a:latin typeface="Corbel"/>
                <a:ea typeface="Corbel"/>
                <a:cs typeface="Corbel"/>
                <a:sym typeface="Corbel"/>
              </a:rPr>
            </a:br>
            <a:br>
              <a:rPr lang="en-US" sz="800" b="0" i="0" u="none" strike="noStrike" cap="none">
                <a:solidFill>
                  <a:schemeClr val="dk1"/>
                </a:solidFill>
                <a:latin typeface="Corbel"/>
                <a:ea typeface="Corbel"/>
                <a:cs typeface="Corbel"/>
                <a:sym typeface="Corbel"/>
              </a:rPr>
            </a:br>
            <a:r>
              <a:rPr lang="en-US" sz="1800" b="1">
                <a:solidFill>
                  <a:schemeClr val="dk1"/>
                </a:solidFill>
                <a:latin typeface="Corbel"/>
                <a:ea typeface="Corbel"/>
                <a:cs typeface="Corbel"/>
                <a:sym typeface="Corbel"/>
              </a:rPr>
              <a:t>Md. Aquib Azmain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a:solidFill>
                  <a:schemeClr val="dk1"/>
                </a:solidFill>
                <a:latin typeface="Corbel"/>
                <a:ea typeface="Corbel"/>
                <a:cs typeface="Corbel"/>
                <a:sym typeface="Corbel"/>
              </a:rPr>
              <a:t>Lecturer</a:t>
            </a:r>
            <a:br>
              <a:rPr lang="en-US" sz="1600" b="0" i="0" u="none" strike="noStrike" cap="none">
                <a:solidFill>
                  <a:schemeClr val="dk1"/>
                </a:solidFill>
                <a:latin typeface="Corbel"/>
                <a:ea typeface="Corbel"/>
                <a:cs typeface="Corbel"/>
                <a:sym typeface="Corbel"/>
              </a:rPr>
            </a:br>
            <a:r>
              <a:rPr lang="en-US" sz="1600" b="0" i="0" u="none" strike="noStrike" cap="none">
                <a:solidFill>
                  <a:schemeClr val="dk1"/>
                </a:solidFill>
                <a:latin typeface="Corbel"/>
                <a:ea typeface="Corbel"/>
                <a:cs typeface="Corbel"/>
                <a:sym typeface="Corbel"/>
              </a:rPr>
              <a:t>Department of Computer Science &amp; Engineering</a:t>
            </a:r>
            <a:br>
              <a:rPr lang="en-US" sz="1600" b="0" i="0" u="none" strike="noStrike" cap="none">
                <a:solidFill>
                  <a:schemeClr val="dk1"/>
                </a:solidFill>
                <a:latin typeface="Corbel"/>
                <a:ea typeface="Corbel"/>
                <a:cs typeface="Corbel"/>
                <a:sym typeface="Corbel"/>
              </a:rPr>
            </a:br>
            <a:r>
              <a:rPr lang="en-US" sz="1600" b="0" i="0" u="none" strike="noStrike" cap="none">
                <a:solidFill>
                  <a:schemeClr val="dk1"/>
                </a:solidFill>
                <a:latin typeface="Corbel"/>
                <a:ea typeface="Corbel"/>
                <a:cs typeface="Corbel"/>
                <a:sym typeface="Corbel"/>
              </a:rPr>
              <a:t>BRAC University.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11" descr="tree_swing_development_requirements.jpg"/>
          <p:cNvPicPr preferRelativeResize="0"/>
          <p:nvPr/>
        </p:nvPicPr>
        <p:blipFill rotWithShape="1">
          <a:blip r:embed="rId3">
            <a:alphaModFix/>
          </a:blip>
          <a:srcRect/>
          <a:stretch/>
        </p:blipFill>
        <p:spPr>
          <a:xfrm>
            <a:off x="76199" y="250123"/>
            <a:ext cx="8654739" cy="6315620"/>
          </a:xfrm>
          <a:prstGeom prst="rect">
            <a:avLst/>
          </a:prstGeom>
          <a:noFill/>
          <a:ln>
            <a:noFill/>
          </a:ln>
        </p:spPr>
      </p:pic>
      <p:sp>
        <p:nvSpPr>
          <p:cNvPr id="232" name="Google Shape;232;p11"/>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Prepared by: Dr. Muhammad Iqbal Hossain</a:t>
            </a:r>
            <a:endParaRPr/>
          </a:p>
        </p:txBody>
      </p:sp>
      <p:sp>
        <p:nvSpPr>
          <p:cNvPr id="233" name="Google Shape;233;p11"/>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1/25/2021</a:t>
            </a:r>
            <a:endParaRPr/>
          </a:p>
        </p:txBody>
      </p:sp>
      <p:sp>
        <p:nvSpPr>
          <p:cNvPr id="234" name="Google Shape;234;p11"/>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2"/>
          <p:cNvSpPr txBox="1">
            <a:spLocks noGrp="1"/>
          </p:cNvSpPr>
          <p:nvPr>
            <p:ph type="title"/>
          </p:nvPr>
        </p:nvSpPr>
        <p:spPr>
          <a:xfrm>
            <a:off x="946150" y="365125"/>
            <a:ext cx="7269163" cy="93027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Key Ideas</a:t>
            </a:r>
            <a:endParaRPr/>
          </a:p>
        </p:txBody>
      </p:sp>
      <p:sp>
        <p:nvSpPr>
          <p:cNvPr id="240" name="Google Shape;240;p12" descr="Rectangle: Click to edit Master text styles&#10;Second level&#10;Third level&#10;Fourth level&#10;Fifth level"/>
          <p:cNvSpPr txBox="1">
            <a:spLocks noGrp="1"/>
          </p:cNvSpPr>
          <p:nvPr>
            <p:ph type="body" idx="1"/>
          </p:nvPr>
        </p:nvSpPr>
        <p:spPr>
          <a:xfrm>
            <a:off x="1247859" y="1696394"/>
            <a:ext cx="7269163" cy="4351338"/>
          </a:xfrm>
          <a:prstGeom prst="rect">
            <a:avLst/>
          </a:prstGeom>
          <a:noFill/>
          <a:ln>
            <a:noFill/>
          </a:ln>
        </p:spPr>
        <p:txBody>
          <a:bodyPr spcFirstLastPara="1" wrap="square" lIns="91425" tIns="45700" rIns="91425" bIns="45700" anchor="t" anchorCtr="0">
            <a:normAutofit/>
          </a:bodyPr>
          <a:lstStyle/>
          <a:p>
            <a:pPr marL="182880" lvl="0" indent="-220980" algn="just" rtl="0">
              <a:lnSpc>
                <a:spcPct val="100000"/>
              </a:lnSpc>
              <a:spcBef>
                <a:spcPts val="0"/>
              </a:spcBef>
              <a:spcAft>
                <a:spcPts val="0"/>
              </a:spcAft>
              <a:buSzPts val="3480"/>
              <a:buChar char="•"/>
            </a:pPr>
            <a:r>
              <a:rPr lang="en-US" sz="2400"/>
              <a:t>Many failed systems were abandoned because analysts tried to </a:t>
            </a:r>
            <a:r>
              <a:rPr lang="en-US" sz="2400" i="1"/>
              <a:t>build wonderful systems without understanding the organization</a:t>
            </a:r>
            <a:r>
              <a:rPr lang="en-US" sz="2400"/>
              <a:t>.</a:t>
            </a:r>
            <a:endParaRPr/>
          </a:p>
          <a:p>
            <a:pPr marL="182880" lvl="0" indent="-220980" algn="just" rtl="0">
              <a:lnSpc>
                <a:spcPct val="100000"/>
              </a:lnSpc>
              <a:spcBef>
                <a:spcPts val="1240"/>
              </a:spcBef>
              <a:spcAft>
                <a:spcPts val="0"/>
              </a:spcAft>
              <a:buSzPts val="3480"/>
              <a:buChar char="•"/>
            </a:pPr>
            <a:r>
              <a:rPr lang="en-US" sz="2400"/>
              <a:t>The primary goal is to create </a:t>
            </a:r>
            <a:r>
              <a:rPr lang="en-US" sz="3200" b="1"/>
              <a:t>value</a:t>
            </a:r>
            <a:r>
              <a:rPr lang="en-US" sz="2400"/>
              <a:t> for the organization.</a:t>
            </a:r>
            <a:endParaRPr/>
          </a:p>
        </p:txBody>
      </p:sp>
      <p:sp>
        <p:nvSpPr>
          <p:cNvPr id="241" name="Google Shape;241;p12"/>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Prepared by: Dr. Muhammad Iqbal Hossain</a:t>
            </a:r>
            <a:endParaRPr/>
          </a:p>
        </p:txBody>
      </p:sp>
      <p:sp>
        <p:nvSpPr>
          <p:cNvPr id="242" name="Google Shape;242;p12"/>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1/25/2021</a:t>
            </a:r>
            <a:endParaRPr/>
          </a:p>
        </p:txBody>
      </p:sp>
      <p:sp>
        <p:nvSpPr>
          <p:cNvPr id="243" name="Google Shape;243;p12"/>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3"/>
          <p:cNvSpPr txBox="1">
            <a:spLocks noGrp="1"/>
          </p:cNvSpPr>
          <p:nvPr>
            <p:ph type="title"/>
          </p:nvPr>
        </p:nvSpPr>
        <p:spPr>
          <a:xfrm>
            <a:off x="946150" y="365125"/>
            <a:ext cx="7269163" cy="77787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Key Ideas</a:t>
            </a:r>
            <a:endParaRPr/>
          </a:p>
        </p:txBody>
      </p:sp>
      <p:sp>
        <p:nvSpPr>
          <p:cNvPr id="250" name="Google Shape;250;p13" descr="Rectangle: Click to edit Master text styles&#10;Second level&#10;Third level&#10;Fourth level&#10;Fifth level"/>
          <p:cNvSpPr txBox="1">
            <a:spLocks noGrp="1"/>
          </p:cNvSpPr>
          <p:nvPr>
            <p:ph type="body" idx="1"/>
          </p:nvPr>
        </p:nvSpPr>
        <p:spPr>
          <a:xfrm>
            <a:off x="609600" y="1676400"/>
            <a:ext cx="7269163" cy="4351338"/>
          </a:xfrm>
          <a:prstGeom prst="rect">
            <a:avLst/>
          </a:prstGeom>
          <a:noFill/>
          <a:ln>
            <a:noFill/>
          </a:ln>
        </p:spPr>
        <p:txBody>
          <a:bodyPr spcFirstLastPara="1" wrap="square" lIns="91425" tIns="45700" rIns="91425" bIns="45700" anchor="t" anchorCtr="0">
            <a:normAutofit/>
          </a:bodyPr>
          <a:lstStyle/>
          <a:p>
            <a:pPr marL="182880" lvl="0" indent="-294640" algn="just" rtl="0">
              <a:lnSpc>
                <a:spcPct val="90000"/>
              </a:lnSpc>
              <a:spcBef>
                <a:spcPts val="0"/>
              </a:spcBef>
              <a:spcAft>
                <a:spcPts val="0"/>
              </a:spcAft>
              <a:buSzPts val="4640"/>
              <a:buChar char="•"/>
            </a:pPr>
            <a:r>
              <a:rPr lang="en-US" sz="3200" b="1"/>
              <a:t>Systems analyst </a:t>
            </a:r>
            <a:r>
              <a:rPr lang="en-US" sz="3200"/>
              <a:t>is a key person </a:t>
            </a:r>
            <a:endParaRPr/>
          </a:p>
          <a:p>
            <a:pPr marL="742950" lvl="1" indent="-257809" algn="just" rtl="0">
              <a:lnSpc>
                <a:spcPct val="100000"/>
              </a:lnSpc>
              <a:spcBef>
                <a:spcPts val="1160"/>
              </a:spcBef>
              <a:spcAft>
                <a:spcPts val="0"/>
              </a:spcAft>
              <a:buSzPts val="4060"/>
              <a:buChar char="•"/>
            </a:pPr>
            <a:r>
              <a:rPr lang="en-US" sz="2800">
                <a:solidFill>
                  <a:srgbClr val="262626"/>
                </a:solidFill>
              </a:rPr>
              <a:t>analyzing the business</a:t>
            </a:r>
            <a:endParaRPr/>
          </a:p>
          <a:p>
            <a:pPr marL="742950" lvl="1" indent="-257809" algn="just" rtl="0">
              <a:lnSpc>
                <a:spcPct val="100000"/>
              </a:lnSpc>
              <a:spcBef>
                <a:spcPts val="1160"/>
              </a:spcBef>
              <a:spcAft>
                <a:spcPts val="0"/>
              </a:spcAft>
              <a:buSzPts val="4060"/>
              <a:buChar char="•"/>
            </a:pPr>
            <a:r>
              <a:rPr lang="en-US" sz="2800">
                <a:solidFill>
                  <a:srgbClr val="262626"/>
                </a:solidFill>
              </a:rPr>
              <a:t>identifying opportunities for improvement</a:t>
            </a:r>
            <a:endParaRPr/>
          </a:p>
          <a:p>
            <a:pPr marL="742950" lvl="1" indent="-257809" algn="just" rtl="0">
              <a:lnSpc>
                <a:spcPct val="100000"/>
              </a:lnSpc>
              <a:spcBef>
                <a:spcPts val="1160"/>
              </a:spcBef>
              <a:spcAft>
                <a:spcPts val="0"/>
              </a:spcAft>
              <a:buSzPts val="4060"/>
              <a:buChar char="•"/>
            </a:pPr>
            <a:r>
              <a:rPr lang="en-US" sz="2800">
                <a:solidFill>
                  <a:srgbClr val="262626"/>
                </a:solidFill>
              </a:rPr>
              <a:t>designing information systems to implement these ideas.</a:t>
            </a:r>
            <a:endParaRPr/>
          </a:p>
        </p:txBody>
      </p:sp>
      <p:sp>
        <p:nvSpPr>
          <p:cNvPr id="251" name="Google Shape;251;p13"/>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Prepared by: Dr. Muhammad Iqbal Hossain</a:t>
            </a:r>
            <a:endParaRPr/>
          </a:p>
        </p:txBody>
      </p:sp>
      <p:sp>
        <p:nvSpPr>
          <p:cNvPr id="252" name="Google Shape;252;p13"/>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1/25/2021</a:t>
            </a:r>
            <a:endParaRPr/>
          </a:p>
        </p:txBody>
      </p:sp>
      <p:sp>
        <p:nvSpPr>
          <p:cNvPr id="253" name="Google Shape;253;p13"/>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4"/>
          <p:cNvSpPr txBox="1">
            <a:spLocks noGrp="1"/>
          </p:cNvSpPr>
          <p:nvPr>
            <p:ph type="title"/>
          </p:nvPr>
        </p:nvSpPr>
        <p:spPr>
          <a:xfrm>
            <a:off x="609600" y="334963"/>
            <a:ext cx="7269163" cy="85407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What is System Analysis?</a:t>
            </a:r>
            <a:endParaRPr/>
          </a:p>
        </p:txBody>
      </p:sp>
      <p:sp>
        <p:nvSpPr>
          <p:cNvPr id="259" name="Google Shape;259;p14" descr="Rectangle: Click to edit Master text styles&#10;Second level&#10;Third level&#10;Fourth level&#10;Fifth level"/>
          <p:cNvSpPr txBox="1">
            <a:spLocks noGrp="1"/>
          </p:cNvSpPr>
          <p:nvPr>
            <p:ph type="body" idx="1"/>
          </p:nvPr>
        </p:nvSpPr>
        <p:spPr>
          <a:xfrm>
            <a:off x="609600" y="1676400"/>
            <a:ext cx="8382000" cy="4495800"/>
          </a:xfrm>
          <a:prstGeom prst="rect">
            <a:avLst/>
          </a:prstGeom>
          <a:noFill/>
          <a:ln>
            <a:noFill/>
          </a:ln>
        </p:spPr>
        <p:txBody>
          <a:bodyPr spcFirstLastPara="1" wrap="square" lIns="91425" tIns="45700" rIns="91425" bIns="45700" anchor="t" anchorCtr="0">
            <a:normAutofit/>
          </a:bodyPr>
          <a:lstStyle/>
          <a:p>
            <a:pPr marL="182880" lvl="0" indent="-220980" algn="just" rtl="0">
              <a:lnSpc>
                <a:spcPct val="90000"/>
              </a:lnSpc>
              <a:spcBef>
                <a:spcPts val="0"/>
              </a:spcBef>
              <a:spcAft>
                <a:spcPts val="0"/>
              </a:spcAft>
              <a:buSzPts val="3480"/>
              <a:buChar char="•"/>
            </a:pPr>
            <a:r>
              <a:rPr lang="en-US" sz="2400"/>
              <a:t>The collection of </a:t>
            </a:r>
            <a:r>
              <a:rPr lang="en-US" sz="2400" u="sng"/>
              <a:t>notations</a:t>
            </a:r>
            <a:r>
              <a:rPr lang="en-US" sz="2400"/>
              <a:t>, </a:t>
            </a:r>
            <a:r>
              <a:rPr lang="en-US" sz="2400" u="sng"/>
              <a:t>methodologies</a:t>
            </a:r>
            <a:r>
              <a:rPr lang="en-US" sz="2400"/>
              <a:t> and </a:t>
            </a:r>
            <a:r>
              <a:rPr lang="en-US" sz="2400" u="sng"/>
              <a:t>tools</a:t>
            </a:r>
            <a:r>
              <a:rPr lang="en-US" sz="2400"/>
              <a:t> used to gather details and analyze a problem situation prior to information system design and implementation</a:t>
            </a:r>
            <a:endParaRPr/>
          </a:p>
          <a:p>
            <a:pPr marL="182880" lvl="0" indent="0" algn="just" rtl="0">
              <a:lnSpc>
                <a:spcPct val="90000"/>
              </a:lnSpc>
              <a:spcBef>
                <a:spcPts val="1080"/>
              </a:spcBef>
              <a:spcAft>
                <a:spcPts val="0"/>
              </a:spcAft>
              <a:buSzPts val="3480"/>
              <a:buNone/>
            </a:pPr>
            <a:endParaRPr sz="2400"/>
          </a:p>
          <a:p>
            <a:pPr marL="182880" lvl="0" indent="-220980" algn="just" rtl="0">
              <a:lnSpc>
                <a:spcPct val="90000"/>
              </a:lnSpc>
              <a:spcBef>
                <a:spcPts val="1080"/>
              </a:spcBef>
              <a:spcAft>
                <a:spcPts val="0"/>
              </a:spcAft>
              <a:buSzPts val="3480"/>
              <a:buChar char="•"/>
            </a:pPr>
            <a:r>
              <a:rPr lang="en-US" sz="2400" b="1" i="1"/>
              <a:t>Systems analysis </a:t>
            </a:r>
            <a:r>
              <a:rPr lang="en-US" sz="2400"/>
              <a:t>(or, </a:t>
            </a:r>
            <a:r>
              <a:rPr lang="en-US" sz="2400" b="1" i="1"/>
              <a:t>requirements analysis</a:t>
            </a:r>
            <a:r>
              <a:rPr lang="en-US" sz="2400"/>
              <a:t>) must ensure that the proposed information system meets </a:t>
            </a:r>
            <a:r>
              <a:rPr lang="en-US" sz="2400" b="1" u="sng"/>
              <a:t>user needs</a:t>
            </a:r>
            <a:r>
              <a:rPr lang="en-US" sz="2400"/>
              <a:t>, can be delivered </a:t>
            </a:r>
            <a:r>
              <a:rPr lang="en-US" sz="2400" b="1" u="sng"/>
              <a:t>on time</a:t>
            </a:r>
            <a:r>
              <a:rPr lang="en-US" sz="2400"/>
              <a:t>, and can be updated </a:t>
            </a:r>
            <a:r>
              <a:rPr lang="en-US" sz="2400" b="1" u="sng"/>
              <a:t>inexpensively</a:t>
            </a:r>
            <a:r>
              <a:rPr lang="en-US" sz="2400"/>
              <a:t>.</a:t>
            </a:r>
            <a:endParaRPr/>
          </a:p>
          <a:p>
            <a:pPr marL="182880" lvl="0" indent="0" algn="just" rtl="0">
              <a:lnSpc>
                <a:spcPct val="90000"/>
              </a:lnSpc>
              <a:spcBef>
                <a:spcPts val="1080"/>
              </a:spcBef>
              <a:spcAft>
                <a:spcPts val="0"/>
              </a:spcAft>
              <a:buSzPts val="3480"/>
              <a:buNone/>
            </a:pPr>
            <a:endParaRPr sz="2400"/>
          </a:p>
          <a:p>
            <a:pPr marL="182880" lvl="0" indent="-220980" algn="just" rtl="0">
              <a:lnSpc>
                <a:spcPct val="90000"/>
              </a:lnSpc>
              <a:spcBef>
                <a:spcPts val="1080"/>
              </a:spcBef>
              <a:spcAft>
                <a:spcPts val="0"/>
              </a:spcAft>
              <a:buSzPts val="3480"/>
              <a:buChar char="•"/>
            </a:pPr>
            <a:r>
              <a:rPr lang="en-US" sz="2400"/>
              <a:t>Problems in "getting the systems analysis right", such as ill-defined situations, ambiguities, inconsistencies, mixing requirements with design</a:t>
            </a:r>
            <a:endParaRPr/>
          </a:p>
          <a:p>
            <a:pPr marL="182880" lvl="0" indent="0" algn="just" rtl="0">
              <a:lnSpc>
                <a:spcPct val="100000"/>
              </a:lnSpc>
              <a:spcBef>
                <a:spcPts val="1080"/>
              </a:spcBef>
              <a:spcAft>
                <a:spcPts val="0"/>
              </a:spcAft>
              <a:buSzPts val="3480"/>
              <a:buNone/>
            </a:pPr>
            <a:endParaRPr sz="2400"/>
          </a:p>
        </p:txBody>
      </p:sp>
      <p:sp>
        <p:nvSpPr>
          <p:cNvPr id="260" name="Google Shape;260;p14"/>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Prepared by: Dr. Muhammad Iqbal Hossain</a:t>
            </a:r>
            <a:endParaRPr/>
          </a:p>
        </p:txBody>
      </p:sp>
      <p:sp>
        <p:nvSpPr>
          <p:cNvPr id="261" name="Google Shape;261;p14"/>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1/25/2021</a:t>
            </a:r>
            <a:endParaRPr/>
          </a:p>
        </p:txBody>
      </p:sp>
      <p:sp>
        <p:nvSpPr>
          <p:cNvPr id="262" name="Google Shape;262;p14"/>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5"/>
          <p:cNvSpPr txBox="1">
            <a:spLocks noGrp="1"/>
          </p:cNvSpPr>
          <p:nvPr>
            <p:ph type="title"/>
          </p:nvPr>
        </p:nvSpPr>
        <p:spPr>
          <a:xfrm>
            <a:off x="946150" y="365125"/>
            <a:ext cx="7269163" cy="100647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Need for Systems Analysis?</a:t>
            </a:r>
            <a:endParaRPr/>
          </a:p>
        </p:txBody>
      </p:sp>
      <p:sp>
        <p:nvSpPr>
          <p:cNvPr id="268" name="Google Shape;268;p15" descr="Rectangle: Click to edit Master text styles&#10;Second level&#10;Third level&#10;Fourth level&#10;Fifth level"/>
          <p:cNvSpPr txBox="1">
            <a:spLocks noGrp="1"/>
          </p:cNvSpPr>
          <p:nvPr>
            <p:ph type="body" idx="1"/>
          </p:nvPr>
        </p:nvSpPr>
        <p:spPr>
          <a:xfrm>
            <a:off x="609600" y="2590800"/>
            <a:ext cx="8121339" cy="3200400"/>
          </a:xfrm>
          <a:prstGeom prst="rect">
            <a:avLst/>
          </a:prstGeom>
          <a:noFill/>
          <a:ln>
            <a:noFill/>
          </a:ln>
        </p:spPr>
        <p:txBody>
          <a:bodyPr spcFirstLastPara="1" wrap="square" lIns="91425" tIns="45700" rIns="91425" bIns="45700" anchor="t" anchorCtr="0">
            <a:normAutofit/>
          </a:bodyPr>
          <a:lstStyle/>
          <a:p>
            <a:pPr marL="182880" lvl="0" indent="-257809" algn="ctr" rtl="0">
              <a:lnSpc>
                <a:spcPct val="100000"/>
              </a:lnSpc>
              <a:spcBef>
                <a:spcPts val="0"/>
              </a:spcBef>
              <a:spcAft>
                <a:spcPts val="0"/>
              </a:spcAft>
              <a:buSzPts val="4060"/>
              <a:buChar char="•"/>
            </a:pPr>
            <a:r>
              <a:rPr lang="en-US" sz="2800" b="1" i="1">
                <a:solidFill>
                  <a:srgbClr val="000066"/>
                </a:solidFill>
              </a:rPr>
              <a:t>Remember, finding and fixing a fault after software delivery is 100x more expensive than finding and fixing it during systems analysis or early design phases</a:t>
            </a:r>
            <a:endParaRPr/>
          </a:p>
          <a:p>
            <a:pPr marL="182880" lvl="0" indent="0" algn="l" rtl="0">
              <a:lnSpc>
                <a:spcPct val="100000"/>
              </a:lnSpc>
              <a:spcBef>
                <a:spcPts val="1160"/>
              </a:spcBef>
              <a:spcAft>
                <a:spcPts val="0"/>
              </a:spcAft>
              <a:buSzPts val="4060"/>
              <a:buNone/>
            </a:pPr>
            <a:endParaRPr sz="2800"/>
          </a:p>
        </p:txBody>
      </p:sp>
      <p:sp>
        <p:nvSpPr>
          <p:cNvPr id="269" name="Google Shape;269;p15"/>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Prepared by: Dr. Muhammad Iqbal Hossain</a:t>
            </a:r>
            <a:endParaRPr/>
          </a:p>
        </p:txBody>
      </p:sp>
      <p:sp>
        <p:nvSpPr>
          <p:cNvPr id="270" name="Google Shape;270;p15"/>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1/25/2021</a:t>
            </a:r>
            <a:endParaRPr/>
          </a:p>
        </p:txBody>
      </p:sp>
      <p:sp>
        <p:nvSpPr>
          <p:cNvPr id="271" name="Google Shape;271;p15"/>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14</a:t>
            </a:fld>
            <a:endParaRPr/>
          </a:p>
        </p:txBody>
      </p:sp>
      <p:sp>
        <p:nvSpPr>
          <p:cNvPr id="272" name="Google Shape;272;p15"/>
          <p:cNvSpPr/>
          <p:nvPr/>
        </p:nvSpPr>
        <p:spPr>
          <a:xfrm>
            <a:off x="7599538" y="5464685"/>
            <a:ext cx="154446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orbel"/>
                <a:ea typeface="Corbel"/>
                <a:cs typeface="Corbel"/>
                <a:sym typeface="Corbel"/>
              </a:rPr>
              <a:t>End of Segment 1</a:t>
            </a:r>
            <a:endParaRPr sz="1400" b="0" i="0" u="none" strike="noStrike" cap="none">
              <a:solidFill>
                <a:schemeClr val="dk1"/>
              </a:solidFill>
              <a:latin typeface="Corbel"/>
              <a:ea typeface="Corbel"/>
              <a:cs typeface="Corbel"/>
              <a:sym typeface="Corbe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6"/>
          <p:cNvSpPr txBox="1">
            <a:spLocks noGrp="1"/>
          </p:cNvSpPr>
          <p:nvPr>
            <p:ph type="ctrTitle"/>
          </p:nvPr>
        </p:nvSpPr>
        <p:spPr>
          <a:xfrm>
            <a:off x="946150" y="758825"/>
            <a:ext cx="7064375" cy="2974975"/>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dk1"/>
              </a:buClr>
              <a:buSzPts val="4000"/>
              <a:buFont typeface="Corbel"/>
              <a:buNone/>
            </a:pPr>
            <a:r>
              <a:rPr lang="en-US" sz="4000" b="1"/>
              <a:t>Segment 2</a:t>
            </a:r>
            <a:br>
              <a:rPr lang="en-US" sz="4000" b="1"/>
            </a:br>
            <a:r>
              <a:rPr lang="en-US" sz="4000"/>
              <a:t>Software lifecycle</a:t>
            </a:r>
            <a:endParaRPr/>
          </a:p>
        </p:txBody>
      </p:sp>
      <p:sp>
        <p:nvSpPr>
          <p:cNvPr id="278" name="Google Shape;278;p16" descr="Rectangle: Click to edit Master text styles&#10;Second level&#10;Third level&#10;Fourth level&#10;Fifth level"/>
          <p:cNvSpPr txBox="1">
            <a:spLocks noGrp="1"/>
          </p:cNvSpPr>
          <p:nvPr>
            <p:ph type="subTitle" idx="1"/>
          </p:nvPr>
        </p:nvSpPr>
        <p:spPr>
          <a:xfrm>
            <a:off x="946150" y="4800600"/>
            <a:ext cx="7064375" cy="1692275"/>
          </a:xfrm>
          <a:prstGeom prst="rect">
            <a:avLst/>
          </a:prstGeom>
          <a:noFill/>
          <a:ln>
            <a:noFill/>
          </a:ln>
        </p:spPr>
        <p:txBody>
          <a:bodyPr spcFirstLastPara="1" wrap="square" lIns="91425" tIns="45700" rIns="91425" bIns="45700" anchor="t" anchorCtr="0">
            <a:normAutofit/>
          </a:bodyPr>
          <a:lstStyle/>
          <a:p>
            <a:pPr marL="0" lvl="0" indent="0" algn="r" rtl="0">
              <a:lnSpc>
                <a:spcPct val="100000"/>
              </a:lnSpc>
              <a:spcBef>
                <a:spcPts val="0"/>
              </a:spcBef>
              <a:spcAft>
                <a:spcPts val="0"/>
              </a:spcAft>
              <a:buSzPts val="2610"/>
              <a:buNone/>
            </a:pPr>
            <a:r>
              <a:rPr lang="en-US"/>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7"/>
          <p:cNvSpPr txBox="1">
            <a:spLocks noGrp="1"/>
          </p:cNvSpPr>
          <p:nvPr>
            <p:ph type="title"/>
          </p:nvPr>
        </p:nvSpPr>
        <p:spPr>
          <a:xfrm>
            <a:off x="685800" y="152400"/>
            <a:ext cx="7269163" cy="132556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Major Attributes of the Lifecycle</a:t>
            </a:r>
            <a:endParaRPr/>
          </a:p>
        </p:txBody>
      </p:sp>
      <p:sp>
        <p:nvSpPr>
          <p:cNvPr id="284" name="Google Shape;284;p17" descr="Rectangle: Click to edit Master text styles&#10;Second level&#10;Third level&#10;Fourth level&#10;Fifth level"/>
          <p:cNvSpPr txBox="1">
            <a:spLocks noGrp="1"/>
          </p:cNvSpPr>
          <p:nvPr>
            <p:ph type="body" idx="1"/>
          </p:nvPr>
        </p:nvSpPr>
        <p:spPr>
          <a:xfrm>
            <a:off x="838200" y="1820875"/>
            <a:ext cx="8069100" cy="4099500"/>
          </a:xfrm>
          <a:prstGeom prst="rect">
            <a:avLst/>
          </a:prstGeom>
          <a:noFill/>
          <a:ln>
            <a:noFill/>
          </a:ln>
        </p:spPr>
        <p:txBody>
          <a:bodyPr spcFirstLastPara="1" wrap="square" lIns="91425" tIns="45700" rIns="91425" bIns="45700" anchor="t" anchorCtr="0">
            <a:normAutofit lnSpcReduction="20000"/>
          </a:bodyPr>
          <a:lstStyle/>
          <a:p>
            <a:pPr marL="0" lvl="0" indent="0" algn="l" rtl="0">
              <a:lnSpc>
                <a:spcPct val="90000"/>
              </a:lnSpc>
              <a:spcBef>
                <a:spcPts val="0"/>
              </a:spcBef>
              <a:spcAft>
                <a:spcPts val="0"/>
              </a:spcAft>
              <a:buSzPts val="5800"/>
              <a:buNone/>
            </a:pPr>
            <a:r>
              <a:rPr lang="en-US" sz="4000">
                <a:solidFill>
                  <a:srgbClr val="FF0000"/>
                </a:solidFill>
              </a:rPr>
              <a:t>The project</a:t>
            </a:r>
            <a:endParaRPr/>
          </a:p>
          <a:p>
            <a:pPr marL="742950" lvl="1" indent="-257809" algn="l" rtl="0">
              <a:lnSpc>
                <a:spcPct val="100000"/>
              </a:lnSpc>
              <a:spcBef>
                <a:spcPts val="1160"/>
              </a:spcBef>
              <a:spcAft>
                <a:spcPts val="0"/>
              </a:spcAft>
              <a:buSzPts val="4060"/>
              <a:buChar char="•"/>
            </a:pPr>
            <a:r>
              <a:rPr lang="en-US" sz="2800">
                <a:solidFill>
                  <a:srgbClr val="262626"/>
                </a:solidFill>
              </a:rPr>
              <a:t>Moves systematically through </a:t>
            </a:r>
            <a:r>
              <a:rPr lang="en-US" sz="2800" b="1">
                <a:solidFill>
                  <a:srgbClr val="262626"/>
                </a:solidFill>
              </a:rPr>
              <a:t>phases</a:t>
            </a:r>
            <a:r>
              <a:rPr lang="en-US" sz="2800">
                <a:solidFill>
                  <a:srgbClr val="262626"/>
                </a:solidFill>
              </a:rPr>
              <a:t> where each phase has a standard set of outputs</a:t>
            </a:r>
            <a:endParaRPr/>
          </a:p>
          <a:p>
            <a:pPr marL="742950" lvl="1" indent="-257809" algn="l" rtl="0">
              <a:lnSpc>
                <a:spcPct val="100000"/>
              </a:lnSpc>
              <a:spcBef>
                <a:spcPts val="1160"/>
              </a:spcBef>
              <a:spcAft>
                <a:spcPts val="0"/>
              </a:spcAft>
              <a:buSzPts val="4060"/>
              <a:buChar char="•"/>
            </a:pPr>
            <a:r>
              <a:rPr lang="en-US" sz="2800">
                <a:solidFill>
                  <a:srgbClr val="262626"/>
                </a:solidFill>
              </a:rPr>
              <a:t>Produces project </a:t>
            </a:r>
            <a:r>
              <a:rPr lang="en-US" sz="2800" b="1">
                <a:solidFill>
                  <a:srgbClr val="262626"/>
                </a:solidFill>
              </a:rPr>
              <a:t>deliverables</a:t>
            </a:r>
            <a:endParaRPr/>
          </a:p>
          <a:p>
            <a:pPr marL="742950" lvl="1" indent="-257809" algn="l" rtl="0">
              <a:lnSpc>
                <a:spcPct val="100000"/>
              </a:lnSpc>
              <a:spcBef>
                <a:spcPts val="1160"/>
              </a:spcBef>
              <a:spcAft>
                <a:spcPts val="0"/>
              </a:spcAft>
              <a:buSzPts val="4060"/>
              <a:buChar char="•"/>
            </a:pPr>
            <a:r>
              <a:rPr lang="en-US" sz="2800">
                <a:solidFill>
                  <a:srgbClr val="262626"/>
                </a:solidFill>
              </a:rPr>
              <a:t>Uses deliverables in implementation</a:t>
            </a:r>
            <a:endParaRPr/>
          </a:p>
          <a:p>
            <a:pPr marL="742950" lvl="1" indent="-257809" algn="l" rtl="0">
              <a:lnSpc>
                <a:spcPct val="100000"/>
              </a:lnSpc>
              <a:spcBef>
                <a:spcPts val="1160"/>
              </a:spcBef>
              <a:spcAft>
                <a:spcPts val="0"/>
              </a:spcAft>
              <a:buSzPts val="4060"/>
              <a:buChar char="•"/>
            </a:pPr>
            <a:r>
              <a:rPr lang="en-US" sz="2800">
                <a:solidFill>
                  <a:srgbClr val="262626"/>
                </a:solidFill>
              </a:rPr>
              <a:t>Results in actual information system</a:t>
            </a:r>
            <a:endParaRPr/>
          </a:p>
          <a:p>
            <a:pPr marL="742950" lvl="1" indent="-257809" algn="l" rtl="0">
              <a:lnSpc>
                <a:spcPct val="100000"/>
              </a:lnSpc>
              <a:spcBef>
                <a:spcPts val="1160"/>
              </a:spcBef>
              <a:spcAft>
                <a:spcPts val="0"/>
              </a:spcAft>
              <a:buSzPts val="4060"/>
              <a:buChar char="•"/>
            </a:pPr>
            <a:r>
              <a:rPr lang="en-US" sz="2800">
                <a:solidFill>
                  <a:srgbClr val="262626"/>
                </a:solidFill>
              </a:rPr>
              <a:t>Uses </a:t>
            </a:r>
            <a:r>
              <a:rPr lang="en-US" sz="2800" i="1">
                <a:solidFill>
                  <a:srgbClr val="262626"/>
                </a:solidFill>
              </a:rPr>
              <a:t>gradual refinement</a:t>
            </a:r>
            <a:endParaRPr>
              <a:solidFill>
                <a:srgbClr val="262626"/>
              </a:solidFill>
            </a:endParaRPr>
          </a:p>
        </p:txBody>
      </p:sp>
      <p:sp>
        <p:nvSpPr>
          <p:cNvPr id="285" name="Google Shape;285;p17"/>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Prepared by: Dr. Muhammad Iqbal Hossain</a:t>
            </a:r>
            <a:endParaRPr/>
          </a:p>
        </p:txBody>
      </p:sp>
      <p:sp>
        <p:nvSpPr>
          <p:cNvPr id="286" name="Google Shape;286;p17"/>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1/25/2021</a:t>
            </a:r>
            <a:endParaRPr/>
          </a:p>
        </p:txBody>
      </p:sp>
      <p:sp>
        <p:nvSpPr>
          <p:cNvPr id="287" name="Google Shape;287;p17"/>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8"/>
          <p:cNvSpPr txBox="1">
            <a:spLocks noGrp="1"/>
          </p:cNvSpPr>
          <p:nvPr>
            <p:ph type="title"/>
          </p:nvPr>
        </p:nvSpPr>
        <p:spPr>
          <a:xfrm>
            <a:off x="685800" y="296863"/>
            <a:ext cx="7269163" cy="77787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Project Phases</a:t>
            </a:r>
            <a:endParaRPr/>
          </a:p>
        </p:txBody>
      </p:sp>
      <p:sp>
        <p:nvSpPr>
          <p:cNvPr id="293" name="Google Shape;293;p18" descr="Rectangle: Click to edit Master text styles&#10;Second level&#10;Third level&#10;Fourth level&#10;Fifth level"/>
          <p:cNvSpPr txBox="1">
            <a:spLocks noGrp="1"/>
          </p:cNvSpPr>
          <p:nvPr>
            <p:ph type="body" idx="1"/>
          </p:nvPr>
        </p:nvSpPr>
        <p:spPr>
          <a:xfrm>
            <a:off x="876300" y="1676400"/>
            <a:ext cx="8039100" cy="4166400"/>
          </a:xfrm>
          <a:prstGeom prst="rect">
            <a:avLst/>
          </a:prstGeom>
          <a:noFill/>
          <a:ln>
            <a:noFill/>
          </a:ln>
        </p:spPr>
        <p:txBody>
          <a:bodyPr spcFirstLastPara="1" wrap="square" lIns="91425" tIns="45700" rIns="91425" bIns="45700" anchor="t" anchorCtr="0">
            <a:normAutofit fontScale="70000" lnSpcReduction="20000"/>
          </a:bodyPr>
          <a:lstStyle/>
          <a:p>
            <a:pPr marL="182880" lvl="0" indent="-206248" algn="l" rtl="0">
              <a:lnSpc>
                <a:spcPct val="100000"/>
              </a:lnSpc>
              <a:spcBef>
                <a:spcPts val="0"/>
              </a:spcBef>
              <a:spcAft>
                <a:spcPts val="0"/>
              </a:spcAft>
              <a:buSzPct val="145000"/>
              <a:buChar char="•"/>
            </a:pPr>
            <a:r>
              <a:rPr lang="en-US" sz="3200" b="1">
                <a:solidFill>
                  <a:srgbClr val="FF0000"/>
                </a:solidFill>
              </a:rPr>
              <a:t>Planning</a:t>
            </a:r>
            <a:endParaRPr/>
          </a:p>
          <a:p>
            <a:pPr marL="742950" lvl="1" indent="-154686" algn="l" rtl="0">
              <a:lnSpc>
                <a:spcPct val="100000"/>
              </a:lnSpc>
              <a:spcBef>
                <a:spcPts val="1080"/>
              </a:spcBef>
              <a:spcAft>
                <a:spcPts val="0"/>
              </a:spcAft>
              <a:buSzPct val="145000"/>
              <a:buChar char="•"/>
            </a:pPr>
            <a:r>
              <a:rPr lang="en-US" sz="2400">
                <a:solidFill>
                  <a:srgbClr val="262626"/>
                </a:solidFill>
              </a:rPr>
              <a:t>Why build the system?</a:t>
            </a:r>
            <a:endParaRPr/>
          </a:p>
          <a:p>
            <a:pPr marL="182880" lvl="0" indent="-206248" algn="l" rtl="0">
              <a:lnSpc>
                <a:spcPct val="100000"/>
              </a:lnSpc>
              <a:spcBef>
                <a:spcPts val="1240"/>
              </a:spcBef>
              <a:spcAft>
                <a:spcPts val="0"/>
              </a:spcAft>
              <a:buSzPct val="145000"/>
              <a:buChar char="•"/>
            </a:pPr>
            <a:r>
              <a:rPr lang="en-US" sz="3200" b="1">
                <a:solidFill>
                  <a:srgbClr val="FF0000"/>
                </a:solidFill>
              </a:rPr>
              <a:t>Analysis</a:t>
            </a:r>
            <a:endParaRPr/>
          </a:p>
          <a:p>
            <a:pPr marL="742950" lvl="1" indent="-154686" algn="l" rtl="0">
              <a:lnSpc>
                <a:spcPct val="100000"/>
              </a:lnSpc>
              <a:spcBef>
                <a:spcPts val="1080"/>
              </a:spcBef>
              <a:spcAft>
                <a:spcPts val="0"/>
              </a:spcAft>
              <a:buSzPct val="145000"/>
              <a:buChar char="•"/>
            </a:pPr>
            <a:r>
              <a:rPr lang="en-US" sz="2400">
                <a:solidFill>
                  <a:srgbClr val="262626"/>
                </a:solidFill>
              </a:rPr>
              <a:t>Who, what, when, where will the system be?</a:t>
            </a:r>
            <a:endParaRPr/>
          </a:p>
          <a:p>
            <a:pPr marL="182880" lvl="0" indent="-206248" algn="l" rtl="0">
              <a:lnSpc>
                <a:spcPct val="100000"/>
              </a:lnSpc>
              <a:spcBef>
                <a:spcPts val="1240"/>
              </a:spcBef>
              <a:spcAft>
                <a:spcPts val="0"/>
              </a:spcAft>
              <a:buSzPct val="145000"/>
              <a:buChar char="•"/>
            </a:pPr>
            <a:r>
              <a:rPr lang="en-US" sz="3200" b="1">
                <a:solidFill>
                  <a:srgbClr val="FF0000"/>
                </a:solidFill>
              </a:rPr>
              <a:t>Design</a:t>
            </a:r>
            <a:endParaRPr/>
          </a:p>
          <a:p>
            <a:pPr marL="742950" lvl="1" indent="-154686" algn="l" rtl="0">
              <a:lnSpc>
                <a:spcPct val="100000"/>
              </a:lnSpc>
              <a:spcBef>
                <a:spcPts val="1080"/>
              </a:spcBef>
              <a:spcAft>
                <a:spcPts val="0"/>
              </a:spcAft>
              <a:buSzPct val="145000"/>
              <a:buChar char="•"/>
            </a:pPr>
            <a:r>
              <a:rPr lang="en-US" sz="2400">
                <a:solidFill>
                  <a:srgbClr val="262626"/>
                </a:solidFill>
              </a:rPr>
              <a:t>How will the system work?</a:t>
            </a:r>
            <a:endParaRPr/>
          </a:p>
          <a:p>
            <a:pPr marL="182880" lvl="0" indent="-206248" algn="l" rtl="0">
              <a:lnSpc>
                <a:spcPct val="100000"/>
              </a:lnSpc>
              <a:spcBef>
                <a:spcPts val="1240"/>
              </a:spcBef>
              <a:spcAft>
                <a:spcPts val="0"/>
              </a:spcAft>
              <a:buSzPct val="145000"/>
              <a:buChar char="•"/>
            </a:pPr>
            <a:r>
              <a:rPr lang="en-US" sz="3200" b="1">
                <a:solidFill>
                  <a:srgbClr val="FF0000"/>
                </a:solidFill>
              </a:rPr>
              <a:t>Implementation</a:t>
            </a:r>
            <a:endParaRPr/>
          </a:p>
          <a:p>
            <a:pPr marL="742950" lvl="1" indent="-154686" algn="l" rtl="0">
              <a:lnSpc>
                <a:spcPct val="100000"/>
              </a:lnSpc>
              <a:spcBef>
                <a:spcPts val="1080"/>
              </a:spcBef>
              <a:spcAft>
                <a:spcPts val="0"/>
              </a:spcAft>
              <a:buSzPct val="145000"/>
              <a:buChar char="•"/>
            </a:pPr>
            <a:r>
              <a:rPr lang="en-US" sz="2400">
                <a:solidFill>
                  <a:srgbClr val="262626"/>
                </a:solidFill>
              </a:rPr>
              <a:t>System delivery</a:t>
            </a:r>
            <a:endParaRPr sz="2800">
              <a:solidFill>
                <a:srgbClr val="262626"/>
              </a:solidFill>
            </a:endParaRPr>
          </a:p>
        </p:txBody>
      </p:sp>
      <p:sp>
        <p:nvSpPr>
          <p:cNvPr id="294" name="Google Shape;294;p18"/>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Prepared by: Dr. Muhammad Iqbal Hossain</a:t>
            </a:r>
            <a:endParaRPr/>
          </a:p>
        </p:txBody>
      </p:sp>
      <p:sp>
        <p:nvSpPr>
          <p:cNvPr id="295" name="Google Shape;295;p18"/>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1/25/2021</a:t>
            </a:r>
            <a:endParaRPr/>
          </a:p>
        </p:txBody>
      </p:sp>
      <p:sp>
        <p:nvSpPr>
          <p:cNvPr id="296" name="Google Shape;296;p18"/>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9"/>
          <p:cNvSpPr txBox="1">
            <a:spLocks noGrp="1"/>
          </p:cNvSpPr>
          <p:nvPr>
            <p:ph type="title"/>
          </p:nvPr>
        </p:nvSpPr>
        <p:spPr>
          <a:xfrm>
            <a:off x="946150" y="365125"/>
            <a:ext cx="7269163" cy="93027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Planning</a:t>
            </a:r>
            <a:endParaRPr>
              <a:solidFill>
                <a:srgbClr val="660066"/>
              </a:solidFill>
            </a:endParaRPr>
          </a:p>
        </p:txBody>
      </p:sp>
      <p:sp>
        <p:nvSpPr>
          <p:cNvPr id="302" name="Google Shape;302;p19" descr="Rectangle: Click to edit Master text styles&#10;Second level&#10;Third level&#10;Fourth level&#10;Fifth level"/>
          <p:cNvSpPr txBox="1">
            <a:spLocks noGrp="1"/>
          </p:cNvSpPr>
          <p:nvPr>
            <p:ph type="body" idx="1"/>
          </p:nvPr>
        </p:nvSpPr>
        <p:spPr>
          <a:xfrm>
            <a:off x="982133" y="1600199"/>
            <a:ext cx="7857067" cy="4800599"/>
          </a:xfrm>
          <a:prstGeom prst="rect">
            <a:avLst/>
          </a:prstGeom>
          <a:noFill/>
          <a:ln>
            <a:noFill/>
          </a:ln>
        </p:spPr>
        <p:txBody>
          <a:bodyPr spcFirstLastPara="1" wrap="square" lIns="91425" tIns="45700" rIns="91425" bIns="45700" anchor="t" anchorCtr="0">
            <a:normAutofit/>
          </a:bodyPr>
          <a:lstStyle/>
          <a:p>
            <a:pPr marL="182880" lvl="0" indent="-257809" algn="l" rtl="0">
              <a:lnSpc>
                <a:spcPct val="100000"/>
              </a:lnSpc>
              <a:spcBef>
                <a:spcPts val="0"/>
              </a:spcBef>
              <a:spcAft>
                <a:spcPts val="0"/>
              </a:spcAft>
              <a:buSzPts val="4060"/>
              <a:buChar char="•"/>
            </a:pPr>
            <a:r>
              <a:rPr lang="en-US" sz="2800"/>
              <a:t>Identifying business value</a:t>
            </a:r>
            <a:endParaRPr/>
          </a:p>
          <a:p>
            <a:pPr marL="182880" lvl="0" indent="-257809" algn="l" rtl="0">
              <a:lnSpc>
                <a:spcPct val="100000"/>
              </a:lnSpc>
              <a:spcBef>
                <a:spcPts val="1160"/>
              </a:spcBef>
              <a:spcAft>
                <a:spcPts val="0"/>
              </a:spcAft>
              <a:buSzPts val="4060"/>
              <a:buChar char="•"/>
            </a:pPr>
            <a:r>
              <a:rPr lang="en-US" sz="2800"/>
              <a:t>Analyze feasibility</a:t>
            </a:r>
            <a:endParaRPr/>
          </a:p>
          <a:p>
            <a:pPr marL="182880" lvl="0" indent="-257809" algn="l" rtl="0">
              <a:lnSpc>
                <a:spcPct val="100000"/>
              </a:lnSpc>
              <a:spcBef>
                <a:spcPts val="1160"/>
              </a:spcBef>
              <a:spcAft>
                <a:spcPts val="0"/>
              </a:spcAft>
              <a:buSzPts val="4060"/>
              <a:buChar char="•"/>
            </a:pPr>
            <a:r>
              <a:rPr lang="en-US" sz="2800"/>
              <a:t>Develop work plan</a:t>
            </a:r>
            <a:endParaRPr/>
          </a:p>
          <a:p>
            <a:pPr marL="182880" lvl="0" indent="-257809" algn="l" rtl="0">
              <a:lnSpc>
                <a:spcPct val="100000"/>
              </a:lnSpc>
              <a:spcBef>
                <a:spcPts val="1160"/>
              </a:spcBef>
              <a:spcAft>
                <a:spcPts val="0"/>
              </a:spcAft>
              <a:buSzPts val="4060"/>
              <a:buChar char="•"/>
            </a:pPr>
            <a:r>
              <a:rPr lang="en-US" sz="2800"/>
              <a:t>Staff the project</a:t>
            </a:r>
            <a:endParaRPr/>
          </a:p>
          <a:p>
            <a:pPr marL="182880" lvl="0" indent="-257809" algn="l" rtl="0">
              <a:lnSpc>
                <a:spcPct val="100000"/>
              </a:lnSpc>
              <a:spcBef>
                <a:spcPts val="1160"/>
              </a:spcBef>
              <a:spcAft>
                <a:spcPts val="0"/>
              </a:spcAft>
              <a:buSzPts val="4060"/>
              <a:buChar char="•"/>
            </a:pPr>
            <a:r>
              <a:rPr lang="en-US" sz="2800"/>
              <a:t>Control and direct project</a:t>
            </a:r>
            <a:endParaRPr/>
          </a:p>
        </p:txBody>
      </p:sp>
      <p:sp>
        <p:nvSpPr>
          <p:cNvPr id="303" name="Google Shape;303;p19"/>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Prepared by: Dr. Muhammad Iqbal Hossain</a:t>
            </a:r>
            <a:endParaRPr/>
          </a:p>
        </p:txBody>
      </p:sp>
      <p:sp>
        <p:nvSpPr>
          <p:cNvPr id="304" name="Google Shape;304;p19"/>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1/25/2021</a:t>
            </a:r>
            <a:endParaRPr/>
          </a:p>
        </p:txBody>
      </p:sp>
      <p:sp>
        <p:nvSpPr>
          <p:cNvPr id="305" name="Google Shape;305;p19"/>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0"/>
          <p:cNvSpPr txBox="1">
            <a:spLocks noGrp="1"/>
          </p:cNvSpPr>
          <p:nvPr>
            <p:ph type="title"/>
          </p:nvPr>
        </p:nvSpPr>
        <p:spPr>
          <a:xfrm>
            <a:off x="946150" y="365125"/>
            <a:ext cx="7269163" cy="85407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Analysis</a:t>
            </a:r>
            <a:endParaRPr>
              <a:solidFill>
                <a:srgbClr val="660066"/>
              </a:solidFill>
            </a:endParaRPr>
          </a:p>
        </p:txBody>
      </p:sp>
      <p:sp>
        <p:nvSpPr>
          <p:cNvPr id="311" name="Google Shape;311;p20" descr="Rectangle: Click to edit Master text styles&#10;Second level&#10;Third level&#10;Fourth level&#10;Fifth level"/>
          <p:cNvSpPr txBox="1">
            <a:spLocks noGrp="1"/>
          </p:cNvSpPr>
          <p:nvPr>
            <p:ph type="body" idx="1"/>
          </p:nvPr>
        </p:nvSpPr>
        <p:spPr>
          <a:xfrm>
            <a:off x="982133" y="1600199"/>
            <a:ext cx="7857067" cy="4800599"/>
          </a:xfrm>
          <a:prstGeom prst="rect">
            <a:avLst/>
          </a:prstGeom>
          <a:noFill/>
          <a:ln>
            <a:noFill/>
          </a:ln>
        </p:spPr>
        <p:txBody>
          <a:bodyPr spcFirstLastPara="1" wrap="square" lIns="91425" tIns="45700" rIns="91425" bIns="45700" anchor="t" anchorCtr="0">
            <a:normAutofit/>
          </a:bodyPr>
          <a:lstStyle/>
          <a:p>
            <a:pPr marL="182880" lvl="0" indent="-257809" algn="l" rtl="0">
              <a:lnSpc>
                <a:spcPct val="100000"/>
              </a:lnSpc>
              <a:spcBef>
                <a:spcPts val="0"/>
              </a:spcBef>
              <a:spcAft>
                <a:spcPts val="0"/>
              </a:spcAft>
              <a:buSzPts val="4060"/>
              <a:buChar char="•"/>
            </a:pPr>
            <a:r>
              <a:rPr lang="en-US" sz="2800"/>
              <a:t>Analysis strategy</a:t>
            </a:r>
            <a:endParaRPr/>
          </a:p>
          <a:p>
            <a:pPr marL="742950" lvl="1" indent="-220980" algn="l" rtl="0">
              <a:lnSpc>
                <a:spcPct val="100000"/>
              </a:lnSpc>
              <a:spcBef>
                <a:spcPts val="1080"/>
              </a:spcBef>
              <a:spcAft>
                <a:spcPts val="0"/>
              </a:spcAft>
              <a:buSzPts val="3480"/>
              <a:buChar char="•"/>
            </a:pPr>
            <a:r>
              <a:rPr lang="en-US" sz="2400">
                <a:solidFill>
                  <a:srgbClr val="262626"/>
                </a:solidFill>
              </a:rPr>
              <a:t>Analysis of </a:t>
            </a:r>
            <a:r>
              <a:rPr lang="en-US" sz="2400" i="1">
                <a:solidFill>
                  <a:srgbClr val="262626"/>
                </a:solidFill>
              </a:rPr>
              <a:t>current system</a:t>
            </a:r>
            <a:endParaRPr/>
          </a:p>
          <a:p>
            <a:pPr marL="742950" lvl="1" indent="-220980" algn="l" rtl="0">
              <a:lnSpc>
                <a:spcPct val="100000"/>
              </a:lnSpc>
              <a:spcBef>
                <a:spcPts val="1080"/>
              </a:spcBef>
              <a:spcAft>
                <a:spcPts val="0"/>
              </a:spcAft>
              <a:buSzPts val="3480"/>
              <a:buChar char="•"/>
            </a:pPr>
            <a:r>
              <a:rPr lang="en-US" sz="2400">
                <a:solidFill>
                  <a:srgbClr val="262626"/>
                </a:solidFill>
              </a:rPr>
              <a:t>Ways to design </a:t>
            </a:r>
            <a:r>
              <a:rPr lang="en-US" sz="2400" b="1">
                <a:solidFill>
                  <a:srgbClr val="262626"/>
                </a:solidFill>
              </a:rPr>
              <a:t>new system</a:t>
            </a:r>
            <a:endParaRPr/>
          </a:p>
          <a:p>
            <a:pPr marL="182880" lvl="0" indent="-257809" algn="l" rtl="0">
              <a:lnSpc>
                <a:spcPct val="100000"/>
              </a:lnSpc>
              <a:spcBef>
                <a:spcPts val="1160"/>
              </a:spcBef>
              <a:spcAft>
                <a:spcPts val="0"/>
              </a:spcAft>
              <a:buSzPts val="4060"/>
              <a:buChar char="•"/>
            </a:pPr>
            <a:r>
              <a:rPr lang="en-US" sz="2800"/>
              <a:t>Requirements gathering</a:t>
            </a:r>
            <a:endParaRPr/>
          </a:p>
          <a:p>
            <a:pPr marL="742950" lvl="1" indent="-220980" algn="l" rtl="0">
              <a:lnSpc>
                <a:spcPct val="100000"/>
              </a:lnSpc>
              <a:spcBef>
                <a:spcPts val="1080"/>
              </a:spcBef>
              <a:spcAft>
                <a:spcPts val="0"/>
              </a:spcAft>
              <a:buSzPts val="3480"/>
              <a:buChar char="•"/>
            </a:pPr>
            <a:r>
              <a:rPr lang="en-US" sz="2400">
                <a:solidFill>
                  <a:srgbClr val="262626"/>
                </a:solidFill>
              </a:rPr>
              <a:t>Interviews, questionnaires etc.</a:t>
            </a:r>
            <a:endParaRPr/>
          </a:p>
          <a:p>
            <a:pPr marL="182880" lvl="0" indent="-257809" algn="l" rtl="0">
              <a:lnSpc>
                <a:spcPct val="100000"/>
              </a:lnSpc>
              <a:spcBef>
                <a:spcPts val="1160"/>
              </a:spcBef>
              <a:spcAft>
                <a:spcPts val="0"/>
              </a:spcAft>
              <a:buSzPts val="4060"/>
              <a:buChar char="•"/>
            </a:pPr>
            <a:r>
              <a:rPr lang="en-US" sz="2800"/>
              <a:t>Process modeling</a:t>
            </a:r>
            <a:endParaRPr/>
          </a:p>
          <a:p>
            <a:pPr marL="182880" lvl="0" indent="-257809" algn="l" rtl="0">
              <a:lnSpc>
                <a:spcPct val="100000"/>
              </a:lnSpc>
              <a:spcBef>
                <a:spcPts val="1160"/>
              </a:spcBef>
              <a:spcAft>
                <a:spcPts val="0"/>
              </a:spcAft>
              <a:buSzPts val="4060"/>
              <a:buChar char="•"/>
            </a:pPr>
            <a:r>
              <a:rPr lang="en-US" sz="2800"/>
              <a:t>Data modeling</a:t>
            </a:r>
            <a:endParaRPr/>
          </a:p>
        </p:txBody>
      </p:sp>
      <p:sp>
        <p:nvSpPr>
          <p:cNvPr id="312" name="Google Shape;312;p20"/>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Prepared by: Dr. Muhammad Iqbal Hossain</a:t>
            </a:r>
            <a:endParaRPr/>
          </a:p>
        </p:txBody>
      </p:sp>
      <p:sp>
        <p:nvSpPr>
          <p:cNvPr id="313" name="Google Shape;313;p20"/>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1/25/2021</a:t>
            </a:r>
            <a:endParaRPr/>
          </a:p>
        </p:txBody>
      </p:sp>
      <p:sp>
        <p:nvSpPr>
          <p:cNvPr id="314" name="Google Shape;314;p20"/>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
          <p:cNvSpPr txBox="1">
            <a:spLocks noGrp="1"/>
          </p:cNvSpPr>
          <p:nvPr>
            <p:ph type="title"/>
          </p:nvPr>
        </p:nvSpPr>
        <p:spPr>
          <a:xfrm>
            <a:off x="982133" y="457201"/>
            <a:ext cx="6561667"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Resources</a:t>
            </a:r>
            <a:endParaRPr/>
          </a:p>
        </p:txBody>
      </p:sp>
      <p:sp>
        <p:nvSpPr>
          <p:cNvPr id="160" name="Google Shape;160;p3"/>
          <p:cNvSpPr txBox="1">
            <a:spLocks noGrp="1"/>
          </p:cNvSpPr>
          <p:nvPr>
            <p:ph type="body" idx="1"/>
          </p:nvPr>
        </p:nvSpPr>
        <p:spPr>
          <a:xfrm>
            <a:off x="982133" y="1600199"/>
            <a:ext cx="7857067" cy="4800599"/>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3480"/>
              <a:buChar char="•"/>
            </a:pPr>
            <a:r>
              <a:rPr lang="en-US"/>
              <a:t>Text book: </a:t>
            </a:r>
            <a:r>
              <a:rPr lang="en-US" b="1"/>
              <a:t>System analysis and design </a:t>
            </a:r>
            <a:r>
              <a:rPr lang="en-US"/>
              <a:t>5</a:t>
            </a:r>
            <a:r>
              <a:rPr lang="en-US" baseline="30000"/>
              <a:t>th</a:t>
            </a:r>
            <a:r>
              <a:rPr lang="en-US"/>
              <a:t> edition, Dennis, Wixom, Roth.</a:t>
            </a:r>
            <a:endParaRPr/>
          </a:p>
          <a:p>
            <a:pPr marL="285750" lvl="0" indent="-285750" algn="l" rtl="0">
              <a:lnSpc>
                <a:spcPct val="100000"/>
              </a:lnSpc>
              <a:spcBef>
                <a:spcPts val="1080"/>
              </a:spcBef>
              <a:spcAft>
                <a:spcPts val="0"/>
              </a:spcAft>
              <a:buSzPts val="3480"/>
              <a:buChar char="•"/>
            </a:pPr>
            <a:r>
              <a:rPr lang="en-US"/>
              <a:t>Presentation slides</a:t>
            </a:r>
            <a:endParaRPr/>
          </a:p>
          <a:p>
            <a:pPr marL="285750" lvl="0" indent="-285750" algn="l" rtl="0">
              <a:lnSpc>
                <a:spcPct val="100000"/>
              </a:lnSpc>
              <a:spcBef>
                <a:spcPts val="1080"/>
              </a:spcBef>
              <a:spcAft>
                <a:spcPts val="0"/>
              </a:spcAft>
              <a:buSzPts val="3480"/>
              <a:buChar char="•"/>
            </a:pPr>
            <a:r>
              <a:rPr lang="en-US"/>
              <a:t>Other resources will be shared between the lecture.</a:t>
            </a:r>
            <a:endParaRPr/>
          </a:p>
        </p:txBody>
      </p:sp>
      <p:sp>
        <p:nvSpPr>
          <p:cNvPr id="161" name="Google Shape;161;p3"/>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Prepared by: Dr. Muhammad Iqbal Hossain</a:t>
            </a:r>
            <a:endParaRPr/>
          </a:p>
        </p:txBody>
      </p:sp>
      <p:sp>
        <p:nvSpPr>
          <p:cNvPr id="162" name="Google Shape;162;p3"/>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1/25/2021</a:t>
            </a:r>
            <a:endParaRPr/>
          </a:p>
        </p:txBody>
      </p:sp>
      <p:sp>
        <p:nvSpPr>
          <p:cNvPr id="163" name="Google Shape;163;p3"/>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1"/>
          <p:cNvSpPr txBox="1">
            <a:spLocks noGrp="1"/>
          </p:cNvSpPr>
          <p:nvPr>
            <p:ph type="title"/>
          </p:nvPr>
        </p:nvSpPr>
        <p:spPr>
          <a:xfrm>
            <a:off x="946150" y="365125"/>
            <a:ext cx="7269163" cy="77787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Design</a:t>
            </a:r>
            <a:endParaRPr>
              <a:solidFill>
                <a:srgbClr val="660066"/>
              </a:solidFill>
            </a:endParaRPr>
          </a:p>
        </p:txBody>
      </p:sp>
      <p:sp>
        <p:nvSpPr>
          <p:cNvPr id="320" name="Google Shape;320;p21" descr="Rectangle: Click to edit Master text styles&#10;Second level&#10;Third level&#10;Fourth level&#10;Fifth level"/>
          <p:cNvSpPr txBox="1">
            <a:spLocks noGrp="1"/>
          </p:cNvSpPr>
          <p:nvPr>
            <p:ph type="body" idx="1"/>
          </p:nvPr>
        </p:nvSpPr>
        <p:spPr>
          <a:xfrm>
            <a:off x="982133" y="1600199"/>
            <a:ext cx="7857067" cy="4800599"/>
          </a:xfrm>
          <a:prstGeom prst="rect">
            <a:avLst/>
          </a:prstGeom>
          <a:noFill/>
          <a:ln>
            <a:noFill/>
          </a:ln>
        </p:spPr>
        <p:txBody>
          <a:bodyPr spcFirstLastPara="1" wrap="square" lIns="91425" tIns="45700" rIns="91425" bIns="45700" anchor="t" anchorCtr="0">
            <a:normAutofit/>
          </a:bodyPr>
          <a:lstStyle/>
          <a:p>
            <a:pPr marL="182880" lvl="0" indent="-257809" algn="l" rtl="0">
              <a:lnSpc>
                <a:spcPct val="100000"/>
              </a:lnSpc>
              <a:spcBef>
                <a:spcPts val="0"/>
              </a:spcBef>
              <a:spcAft>
                <a:spcPts val="0"/>
              </a:spcAft>
              <a:buSzPts val="4060"/>
              <a:buChar char="•"/>
            </a:pPr>
            <a:r>
              <a:rPr lang="en-US" sz="2800"/>
              <a:t>Architectural design</a:t>
            </a:r>
            <a:endParaRPr/>
          </a:p>
          <a:p>
            <a:pPr marL="742950" lvl="1" indent="-220980" algn="l" rtl="0">
              <a:lnSpc>
                <a:spcPct val="100000"/>
              </a:lnSpc>
              <a:spcBef>
                <a:spcPts val="1080"/>
              </a:spcBef>
              <a:spcAft>
                <a:spcPts val="0"/>
              </a:spcAft>
              <a:buSzPts val="3480"/>
              <a:buChar char="•"/>
            </a:pPr>
            <a:r>
              <a:rPr lang="en-US" sz="2400" b="1">
                <a:solidFill>
                  <a:srgbClr val="262626"/>
                </a:solidFill>
              </a:rPr>
              <a:t>Hardware</a:t>
            </a:r>
            <a:endParaRPr/>
          </a:p>
          <a:p>
            <a:pPr marL="742950" lvl="1" indent="-220980" algn="l" rtl="0">
              <a:lnSpc>
                <a:spcPct val="100000"/>
              </a:lnSpc>
              <a:spcBef>
                <a:spcPts val="1080"/>
              </a:spcBef>
              <a:spcAft>
                <a:spcPts val="0"/>
              </a:spcAft>
              <a:buSzPts val="3480"/>
              <a:buChar char="•"/>
            </a:pPr>
            <a:r>
              <a:rPr lang="en-US" sz="2400" b="1">
                <a:solidFill>
                  <a:srgbClr val="262626"/>
                </a:solidFill>
              </a:rPr>
              <a:t>Software</a:t>
            </a:r>
            <a:endParaRPr/>
          </a:p>
          <a:p>
            <a:pPr marL="742950" lvl="1" indent="-220980" algn="l" rtl="0">
              <a:lnSpc>
                <a:spcPct val="100000"/>
              </a:lnSpc>
              <a:spcBef>
                <a:spcPts val="1080"/>
              </a:spcBef>
              <a:spcAft>
                <a:spcPts val="0"/>
              </a:spcAft>
              <a:buSzPts val="3480"/>
              <a:buChar char="•"/>
            </a:pPr>
            <a:r>
              <a:rPr lang="en-US" sz="2400" b="1">
                <a:solidFill>
                  <a:srgbClr val="262626"/>
                </a:solidFill>
              </a:rPr>
              <a:t>Network</a:t>
            </a:r>
            <a:r>
              <a:rPr lang="en-US" sz="2400">
                <a:solidFill>
                  <a:srgbClr val="262626"/>
                </a:solidFill>
              </a:rPr>
              <a:t> infrastructure</a:t>
            </a:r>
            <a:endParaRPr/>
          </a:p>
          <a:p>
            <a:pPr marL="182880" lvl="0" indent="-257809" algn="l" rtl="0">
              <a:lnSpc>
                <a:spcPct val="100000"/>
              </a:lnSpc>
              <a:spcBef>
                <a:spcPts val="1160"/>
              </a:spcBef>
              <a:spcAft>
                <a:spcPts val="0"/>
              </a:spcAft>
              <a:buSzPts val="4060"/>
              <a:buChar char="•"/>
            </a:pPr>
            <a:r>
              <a:rPr lang="en-US" sz="2800"/>
              <a:t>Interface design</a:t>
            </a:r>
            <a:endParaRPr/>
          </a:p>
          <a:p>
            <a:pPr marL="182880" lvl="0" indent="-257809" algn="l" rtl="0">
              <a:lnSpc>
                <a:spcPct val="100000"/>
              </a:lnSpc>
              <a:spcBef>
                <a:spcPts val="1160"/>
              </a:spcBef>
              <a:spcAft>
                <a:spcPts val="0"/>
              </a:spcAft>
              <a:buSzPts val="4060"/>
              <a:buChar char="•"/>
            </a:pPr>
            <a:r>
              <a:rPr lang="en-US" sz="2800"/>
              <a:t>Database and file design</a:t>
            </a:r>
            <a:endParaRPr/>
          </a:p>
          <a:p>
            <a:pPr marL="182880" lvl="0" indent="-257809" algn="l" rtl="0">
              <a:lnSpc>
                <a:spcPct val="100000"/>
              </a:lnSpc>
              <a:spcBef>
                <a:spcPts val="1160"/>
              </a:spcBef>
              <a:spcAft>
                <a:spcPts val="0"/>
              </a:spcAft>
              <a:buSzPts val="4060"/>
              <a:buChar char="•"/>
            </a:pPr>
            <a:r>
              <a:rPr lang="en-US" sz="2800"/>
              <a:t>Program design</a:t>
            </a:r>
            <a:endParaRPr/>
          </a:p>
        </p:txBody>
      </p:sp>
      <p:sp>
        <p:nvSpPr>
          <p:cNvPr id="321" name="Google Shape;321;p21"/>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Prepared by: Dr. Muhammad Iqbal Hossain</a:t>
            </a:r>
            <a:endParaRPr/>
          </a:p>
        </p:txBody>
      </p:sp>
      <p:sp>
        <p:nvSpPr>
          <p:cNvPr id="322" name="Google Shape;322;p21"/>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1/25/2021</a:t>
            </a:r>
            <a:endParaRPr/>
          </a:p>
        </p:txBody>
      </p:sp>
      <p:sp>
        <p:nvSpPr>
          <p:cNvPr id="323" name="Google Shape;323;p21"/>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2"/>
          <p:cNvSpPr txBox="1">
            <a:spLocks noGrp="1"/>
          </p:cNvSpPr>
          <p:nvPr>
            <p:ph type="title"/>
          </p:nvPr>
        </p:nvSpPr>
        <p:spPr>
          <a:xfrm>
            <a:off x="946150" y="365125"/>
            <a:ext cx="7269163" cy="77787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Implementation</a:t>
            </a:r>
            <a:endParaRPr>
              <a:solidFill>
                <a:srgbClr val="660066"/>
              </a:solidFill>
            </a:endParaRPr>
          </a:p>
        </p:txBody>
      </p:sp>
      <p:sp>
        <p:nvSpPr>
          <p:cNvPr id="329" name="Google Shape;329;p22" descr="Rectangle: Click to edit Master text styles&#10;Second level&#10;Third level&#10;Fourth level&#10;Fifth level"/>
          <p:cNvSpPr txBox="1">
            <a:spLocks noGrp="1"/>
          </p:cNvSpPr>
          <p:nvPr>
            <p:ph type="body" idx="1"/>
          </p:nvPr>
        </p:nvSpPr>
        <p:spPr>
          <a:xfrm>
            <a:off x="946150" y="1524000"/>
            <a:ext cx="7452300" cy="4249200"/>
          </a:xfrm>
          <a:prstGeom prst="rect">
            <a:avLst/>
          </a:prstGeom>
          <a:noFill/>
          <a:ln>
            <a:noFill/>
          </a:ln>
        </p:spPr>
        <p:txBody>
          <a:bodyPr spcFirstLastPara="1" wrap="square" lIns="91425" tIns="45700" rIns="91425" bIns="45700" anchor="t" anchorCtr="0">
            <a:normAutofit fontScale="70000" lnSpcReduction="20000"/>
          </a:bodyPr>
          <a:lstStyle/>
          <a:p>
            <a:pPr marL="182880" lvl="0" indent="-206248" algn="l" rtl="0">
              <a:lnSpc>
                <a:spcPct val="100000"/>
              </a:lnSpc>
              <a:spcBef>
                <a:spcPts val="0"/>
              </a:spcBef>
              <a:spcAft>
                <a:spcPts val="0"/>
              </a:spcAft>
              <a:buSzPct val="145000"/>
              <a:buChar char="•"/>
            </a:pPr>
            <a:r>
              <a:rPr lang="en-US" sz="3200" b="1"/>
              <a:t>Construction</a:t>
            </a:r>
            <a:endParaRPr/>
          </a:p>
          <a:p>
            <a:pPr marL="742950" lvl="1" indent="-180466" algn="l" rtl="0">
              <a:lnSpc>
                <a:spcPct val="100000"/>
              </a:lnSpc>
              <a:spcBef>
                <a:spcPts val="1160"/>
              </a:spcBef>
              <a:spcAft>
                <a:spcPts val="0"/>
              </a:spcAft>
              <a:buSzPct val="145000"/>
              <a:buChar char="•"/>
            </a:pPr>
            <a:r>
              <a:rPr lang="en-US" sz="2800">
                <a:solidFill>
                  <a:srgbClr val="262626"/>
                </a:solidFill>
              </a:rPr>
              <a:t>Writing programs</a:t>
            </a:r>
            <a:endParaRPr/>
          </a:p>
          <a:p>
            <a:pPr marL="742950" lvl="1" indent="-180466" algn="l" rtl="0">
              <a:lnSpc>
                <a:spcPct val="100000"/>
              </a:lnSpc>
              <a:spcBef>
                <a:spcPts val="1160"/>
              </a:spcBef>
              <a:spcAft>
                <a:spcPts val="0"/>
              </a:spcAft>
              <a:buSzPct val="145000"/>
              <a:buChar char="•"/>
            </a:pPr>
            <a:r>
              <a:rPr lang="en-US" sz="2800">
                <a:solidFill>
                  <a:srgbClr val="262626"/>
                </a:solidFill>
              </a:rPr>
              <a:t>Testing</a:t>
            </a:r>
            <a:endParaRPr/>
          </a:p>
          <a:p>
            <a:pPr marL="182880" lvl="0" indent="-206248" algn="l" rtl="0">
              <a:lnSpc>
                <a:spcPct val="100000"/>
              </a:lnSpc>
              <a:spcBef>
                <a:spcPts val="1240"/>
              </a:spcBef>
              <a:spcAft>
                <a:spcPts val="0"/>
              </a:spcAft>
              <a:buSzPct val="145000"/>
              <a:buChar char="•"/>
            </a:pPr>
            <a:r>
              <a:rPr lang="en-US" sz="3200" b="1"/>
              <a:t>Installation</a:t>
            </a:r>
            <a:endParaRPr/>
          </a:p>
          <a:p>
            <a:pPr marL="742950" lvl="1" indent="-180466" algn="l" rtl="0">
              <a:lnSpc>
                <a:spcPct val="100000"/>
              </a:lnSpc>
              <a:spcBef>
                <a:spcPts val="1160"/>
              </a:spcBef>
              <a:spcAft>
                <a:spcPts val="0"/>
              </a:spcAft>
              <a:buSzPct val="145000"/>
              <a:buChar char="•"/>
            </a:pPr>
            <a:r>
              <a:rPr lang="en-US" sz="2800">
                <a:solidFill>
                  <a:srgbClr val="262626"/>
                </a:solidFill>
              </a:rPr>
              <a:t>Replace old with new system</a:t>
            </a:r>
            <a:endParaRPr/>
          </a:p>
          <a:p>
            <a:pPr marL="742950" lvl="1" indent="-180466" algn="l" rtl="0">
              <a:lnSpc>
                <a:spcPct val="100000"/>
              </a:lnSpc>
              <a:spcBef>
                <a:spcPts val="1160"/>
              </a:spcBef>
              <a:spcAft>
                <a:spcPts val="0"/>
              </a:spcAft>
              <a:buSzPct val="145000"/>
              <a:buChar char="•"/>
            </a:pPr>
            <a:r>
              <a:rPr lang="en-US" sz="2800">
                <a:solidFill>
                  <a:srgbClr val="262626"/>
                </a:solidFill>
              </a:rPr>
              <a:t>Training users</a:t>
            </a:r>
            <a:endParaRPr/>
          </a:p>
          <a:p>
            <a:pPr marL="182880" lvl="0" indent="-206248" algn="l" rtl="0">
              <a:lnSpc>
                <a:spcPct val="100000"/>
              </a:lnSpc>
              <a:spcBef>
                <a:spcPts val="1240"/>
              </a:spcBef>
              <a:spcAft>
                <a:spcPts val="0"/>
              </a:spcAft>
              <a:buSzPct val="145000"/>
              <a:buChar char="•"/>
            </a:pPr>
            <a:r>
              <a:rPr lang="en-US" sz="3200"/>
              <a:t>Support Plan</a:t>
            </a:r>
            <a:endParaRPr/>
          </a:p>
          <a:p>
            <a:pPr marL="742950" lvl="1" indent="0" algn="l" rtl="0">
              <a:lnSpc>
                <a:spcPct val="100000"/>
              </a:lnSpc>
              <a:spcBef>
                <a:spcPts val="1160"/>
              </a:spcBef>
              <a:spcAft>
                <a:spcPts val="0"/>
              </a:spcAft>
              <a:buSzPct val="145000"/>
              <a:buNone/>
            </a:pPr>
            <a:endParaRPr sz="2800">
              <a:solidFill>
                <a:srgbClr val="262626"/>
              </a:solidFill>
            </a:endParaRPr>
          </a:p>
        </p:txBody>
      </p:sp>
      <p:sp>
        <p:nvSpPr>
          <p:cNvPr id="330" name="Google Shape;330;p22"/>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Prepared by: Dr. Muhammad Iqbal Hossain</a:t>
            </a:r>
            <a:endParaRPr/>
          </a:p>
        </p:txBody>
      </p:sp>
      <p:sp>
        <p:nvSpPr>
          <p:cNvPr id="331" name="Google Shape;331;p22"/>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1/25/2021</a:t>
            </a:r>
            <a:endParaRPr/>
          </a:p>
        </p:txBody>
      </p:sp>
      <p:sp>
        <p:nvSpPr>
          <p:cNvPr id="332" name="Google Shape;332;p22"/>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3"/>
          <p:cNvSpPr txBox="1">
            <a:spLocks noGrp="1"/>
          </p:cNvSpPr>
          <p:nvPr>
            <p:ph type="title"/>
          </p:nvPr>
        </p:nvSpPr>
        <p:spPr>
          <a:xfrm>
            <a:off x="571500" y="304800"/>
            <a:ext cx="7772400" cy="8382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Processes and Deliverables</a:t>
            </a:r>
            <a:endParaRPr/>
          </a:p>
        </p:txBody>
      </p:sp>
      <p:grpSp>
        <p:nvGrpSpPr>
          <p:cNvPr id="338" name="Google Shape;338;p23"/>
          <p:cNvGrpSpPr/>
          <p:nvPr/>
        </p:nvGrpSpPr>
        <p:grpSpPr>
          <a:xfrm>
            <a:off x="1676400" y="1523874"/>
            <a:ext cx="6324600" cy="4572000"/>
            <a:chOff x="912" y="1008"/>
            <a:chExt cx="3984" cy="2880"/>
          </a:xfrm>
        </p:grpSpPr>
        <p:sp>
          <p:nvSpPr>
            <p:cNvPr id="339" name="Google Shape;339;p23"/>
            <p:cNvSpPr/>
            <p:nvPr/>
          </p:nvSpPr>
          <p:spPr>
            <a:xfrm>
              <a:off x="912" y="1008"/>
              <a:ext cx="3984" cy="2880"/>
            </a:xfrm>
            <a:prstGeom prst="rect">
              <a:avLst/>
            </a:prstGeom>
            <a:solidFill>
              <a:srgbClr val="FF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Tahoma"/>
                <a:ea typeface="Tahoma"/>
                <a:cs typeface="Tahoma"/>
                <a:sym typeface="Tahoma"/>
              </a:endParaRPr>
            </a:p>
          </p:txBody>
        </p:sp>
        <p:sp>
          <p:nvSpPr>
            <p:cNvPr id="340" name="Google Shape;340;p23"/>
            <p:cNvSpPr/>
            <p:nvPr/>
          </p:nvSpPr>
          <p:spPr>
            <a:xfrm>
              <a:off x="912" y="1397"/>
              <a:ext cx="2016" cy="2491"/>
            </a:xfrm>
            <a:prstGeom prst="rect">
              <a:avLst/>
            </a:prstGeom>
            <a:solidFill>
              <a:srgbClr val="CCE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Tahoma"/>
                <a:ea typeface="Tahoma"/>
                <a:cs typeface="Tahoma"/>
                <a:sym typeface="Tahoma"/>
              </a:endParaRPr>
            </a:p>
          </p:txBody>
        </p:sp>
        <p:sp>
          <p:nvSpPr>
            <p:cNvPr id="341" name="Google Shape;341;p23"/>
            <p:cNvSpPr/>
            <p:nvPr/>
          </p:nvSpPr>
          <p:spPr>
            <a:xfrm>
              <a:off x="912" y="1008"/>
              <a:ext cx="3984" cy="384"/>
            </a:xfrm>
            <a:prstGeom prst="rect">
              <a:avLst/>
            </a:prstGeom>
            <a:solidFill>
              <a:srgbClr val="EAEAEA"/>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Tahoma"/>
                <a:ea typeface="Tahoma"/>
                <a:cs typeface="Tahoma"/>
                <a:sym typeface="Tahoma"/>
              </a:endParaRPr>
            </a:p>
          </p:txBody>
        </p:sp>
        <p:sp>
          <p:nvSpPr>
            <p:cNvPr id="342" name="Google Shape;342;p23"/>
            <p:cNvSpPr txBox="1"/>
            <p:nvPr/>
          </p:nvSpPr>
          <p:spPr>
            <a:xfrm>
              <a:off x="1408" y="1104"/>
              <a:ext cx="900" cy="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dk2"/>
                  </a:solidFill>
                  <a:latin typeface="Verdana"/>
                  <a:ea typeface="Verdana"/>
                  <a:cs typeface="Verdana"/>
                  <a:sym typeface="Verdana"/>
                </a:rPr>
                <a:t>Process</a:t>
              </a:r>
              <a:endParaRPr sz="1400" b="0" i="0" u="none" strike="noStrike" cap="none">
                <a:solidFill>
                  <a:srgbClr val="000000"/>
                </a:solidFill>
                <a:latin typeface="Arial"/>
                <a:ea typeface="Arial"/>
                <a:cs typeface="Arial"/>
                <a:sym typeface="Arial"/>
              </a:endParaRPr>
            </a:p>
          </p:txBody>
        </p:sp>
        <p:sp>
          <p:nvSpPr>
            <p:cNvPr id="343" name="Google Shape;343;p23"/>
            <p:cNvSpPr txBox="1"/>
            <p:nvPr/>
          </p:nvSpPr>
          <p:spPr>
            <a:xfrm>
              <a:off x="3494" y="1104"/>
              <a:ext cx="900" cy="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dk2"/>
                  </a:solidFill>
                  <a:latin typeface="Verdana"/>
                  <a:ea typeface="Verdana"/>
                  <a:cs typeface="Verdana"/>
                  <a:sym typeface="Verdana"/>
                </a:rPr>
                <a:t>Product</a:t>
              </a:r>
              <a:endParaRPr sz="1400" b="0" i="0" u="none" strike="noStrike" cap="none">
                <a:solidFill>
                  <a:srgbClr val="000000"/>
                </a:solidFill>
                <a:latin typeface="Arial"/>
                <a:ea typeface="Arial"/>
                <a:cs typeface="Arial"/>
                <a:sym typeface="Arial"/>
              </a:endParaRPr>
            </a:p>
          </p:txBody>
        </p:sp>
        <p:sp>
          <p:nvSpPr>
            <p:cNvPr id="344" name="Google Shape;344;p23"/>
            <p:cNvSpPr txBox="1"/>
            <p:nvPr/>
          </p:nvSpPr>
          <p:spPr>
            <a:xfrm>
              <a:off x="1200" y="1488"/>
              <a:ext cx="1394" cy="1978"/>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Verdana"/>
                  <a:ea typeface="Verdana"/>
                  <a:cs typeface="Verdana"/>
                  <a:sym typeface="Verdana"/>
                </a:rPr>
                <a:t>Planning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Verdana"/>
                  <a:ea typeface="Verdana"/>
                  <a:cs typeface="Verdana"/>
                  <a:sym typeface="Verdana"/>
                </a:rPr>
                <a:t>Analysis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Verdana"/>
                  <a:ea typeface="Verdana"/>
                  <a:cs typeface="Verdana"/>
                  <a:sym typeface="Verdana"/>
                </a:rPr>
                <a:t>Design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Verdana"/>
                  <a:ea typeface="Verdana"/>
                  <a:cs typeface="Verdana"/>
                  <a:sym typeface="Verdana"/>
                </a:rPr>
                <a:t>Implementation</a:t>
              </a:r>
              <a:endParaRPr sz="2000" b="0" i="0" u="none" strike="noStrike" cap="none">
                <a:solidFill>
                  <a:schemeClr val="lt1"/>
                </a:solidFill>
                <a:latin typeface="Verdana"/>
                <a:ea typeface="Verdana"/>
                <a:cs typeface="Verdana"/>
                <a:sym typeface="Verdana"/>
              </a:endParaRPr>
            </a:p>
          </p:txBody>
        </p:sp>
        <p:sp>
          <p:nvSpPr>
            <p:cNvPr id="345" name="Google Shape;345;p23"/>
            <p:cNvSpPr txBox="1"/>
            <p:nvPr/>
          </p:nvSpPr>
          <p:spPr>
            <a:xfrm>
              <a:off x="3264" y="1307"/>
              <a:ext cx="1528" cy="2554"/>
            </a:xfrm>
            <a:prstGeom prst="rect">
              <a:avLst/>
            </a:prstGeom>
            <a:noFill/>
            <a:ln>
              <a:noFill/>
            </a:ln>
          </p:spPr>
          <p:txBody>
            <a:bodyPr spcFirstLastPara="1" wrap="square" lIns="91425" tIns="45700" rIns="91425" bIns="45700" anchor="ctr" anchorCtr="0">
              <a:spAutoFit/>
            </a:bodyPr>
            <a:lstStyle/>
            <a:p>
              <a:pPr marL="0" marR="0" lvl="0" indent="0" algn="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Verdana"/>
                <a:ea typeface="Verdana"/>
                <a:cs typeface="Verdana"/>
                <a:sym typeface="Verdana"/>
              </a:endParaRPr>
            </a:p>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Verdana"/>
                  <a:ea typeface="Verdana"/>
                  <a:cs typeface="Verdana"/>
                  <a:sym typeface="Verdana"/>
                </a:rPr>
                <a:t>Project Plan</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Verdana"/>
                <a:ea typeface="Verdana"/>
                <a:cs typeface="Verdana"/>
                <a:sym typeface="Verdana"/>
              </a:endParaRPr>
            </a:p>
            <a:p>
              <a:pPr marL="0" marR="0" lvl="0" indent="0" algn="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Verdana"/>
                <a:ea typeface="Verdana"/>
                <a:cs typeface="Verdana"/>
                <a:sym typeface="Verdana"/>
              </a:endParaRPr>
            </a:p>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Verdana"/>
                  <a:ea typeface="Verdana"/>
                  <a:cs typeface="Verdana"/>
                  <a:sym typeface="Verdana"/>
                </a:rPr>
                <a:t>System Proposal</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Verdana"/>
                <a:ea typeface="Verdana"/>
                <a:cs typeface="Verdana"/>
                <a:sym typeface="Verdana"/>
              </a:endParaRPr>
            </a:p>
            <a:p>
              <a:pPr marL="0" marR="0" lvl="0" indent="0" algn="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Verdana"/>
                <a:ea typeface="Verdana"/>
                <a:cs typeface="Verdana"/>
                <a:sym typeface="Verdana"/>
              </a:endParaRPr>
            </a:p>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Verdana"/>
                  <a:ea typeface="Verdana"/>
                  <a:cs typeface="Verdana"/>
                  <a:sym typeface="Verdana"/>
                </a:rPr>
                <a:t>System </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Verdana"/>
                  <a:ea typeface="Verdana"/>
                  <a:cs typeface="Verdana"/>
                  <a:sym typeface="Verdana"/>
                </a:rPr>
                <a:t>Specification</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Verdana"/>
                <a:ea typeface="Verdana"/>
                <a:cs typeface="Verdana"/>
                <a:sym typeface="Verdana"/>
              </a:endParaRPr>
            </a:p>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Verdana"/>
                  <a:ea typeface="Verdana"/>
                  <a:cs typeface="Verdana"/>
                  <a:sym typeface="Verdana"/>
                </a:rPr>
                <a:t>New System and </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Verdana"/>
                  <a:ea typeface="Verdana"/>
                  <a:cs typeface="Verdana"/>
                  <a:sym typeface="Verdana"/>
                </a:rPr>
                <a:t>Maintenance Plan</a:t>
              </a:r>
              <a:endParaRPr sz="2000" b="0" i="0" u="none" strike="noStrike" cap="none">
                <a:solidFill>
                  <a:schemeClr val="lt1"/>
                </a:solidFill>
                <a:latin typeface="Verdana"/>
                <a:ea typeface="Verdana"/>
                <a:cs typeface="Verdana"/>
                <a:sym typeface="Verdana"/>
              </a:endParaRPr>
            </a:p>
            <a:p>
              <a:pPr marL="0" marR="0" lvl="0" indent="0" algn="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Verdana"/>
                <a:ea typeface="Verdana"/>
                <a:cs typeface="Verdana"/>
                <a:sym typeface="Verdana"/>
              </a:endParaRPr>
            </a:p>
          </p:txBody>
        </p:sp>
        <p:cxnSp>
          <p:nvCxnSpPr>
            <p:cNvPr id="346" name="Google Shape;346;p23"/>
            <p:cNvCxnSpPr/>
            <p:nvPr/>
          </p:nvCxnSpPr>
          <p:spPr>
            <a:xfrm>
              <a:off x="912" y="1392"/>
              <a:ext cx="0" cy="2496"/>
            </a:xfrm>
            <a:prstGeom prst="straightConnector1">
              <a:avLst/>
            </a:prstGeom>
            <a:noFill/>
            <a:ln w="12700" cap="flat" cmpd="sng">
              <a:solidFill>
                <a:schemeClr val="dk1"/>
              </a:solidFill>
              <a:prstDash val="solid"/>
              <a:round/>
              <a:headEnd type="none" w="sm" len="sm"/>
              <a:tailEnd type="none" w="sm" len="sm"/>
            </a:ln>
          </p:spPr>
        </p:cxnSp>
        <p:grpSp>
          <p:nvGrpSpPr>
            <p:cNvPr id="347" name="Google Shape;347;p23"/>
            <p:cNvGrpSpPr/>
            <p:nvPr/>
          </p:nvGrpSpPr>
          <p:grpSpPr>
            <a:xfrm>
              <a:off x="2640" y="1392"/>
              <a:ext cx="576" cy="2496"/>
              <a:chOff x="2688" y="1392"/>
              <a:chExt cx="576" cy="2496"/>
            </a:xfrm>
          </p:grpSpPr>
          <p:cxnSp>
            <p:nvCxnSpPr>
              <p:cNvPr id="348" name="Google Shape;348;p23"/>
              <p:cNvCxnSpPr/>
              <p:nvPr/>
            </p:nvCxnSpPr>
            <p:spPr>
              <a:xfrm>
                <a:off x="2928" y="1392"/>
                <a:ext cx="0" cy="2496"/>
              </a:xfrm>
              <a:prstGeom prst="straightConnector1">
                <a:avLst/>
              </a:prstGeom>
              <a:noFill/>
              <a:ln w="12700" cap="flat" cmpd="sng">
                <a:solidFill>
                  <a:schemeClr val="dk1"/>
                </a:solidFill>
                <a:prstDash val="solid"/>
                <a:round/>
                <a:headEnd type="none" w="sm" len="sm"/>
                <a:tailEnd type="none" w="sm" len="sm"/>
              </a:ln>
            </p:spPr>
          </p:cxnSp>
          <p:grpSp>
            <p:nvGrpSpPr>
              <p:cNvPr id="349" name="Google Shape;349;p23"/>
              <p:cNvGrpSpPr/>
              <p:nvPr/>
            </p:nvGrpSpPr>
            <p:grpSpPr>
              <a:xfrm>
                <a:off x="2688" y="1488"/>
                <a:ext cx="576" cy="2016"/>
                <a:chOff x="2688" y="1776"/>
                <a:chExt cx="576" cy="2016"/>
              </a:xfrm>
            </p:grpSpPr>
            <p:sp>
              <p:nvSpPr>
                <p:cNvPr id="350" name="Google Shape;350;p23"/>
                <p:cNvSpPr/>
                <p:nvPr/>
              </p:nvSpPr>
              <p:spPr>
                <a:xfrm>
                  <a:off x="2688" y="2352"/>
                  <a:ext cx="576" cy="336"/>
                </a:xfrm>
                <a:prstGeom prst="rightArrow">
                  <a:avLst>
                    <a:gd name="adj1" fmla="val 50000"/>
                    <a:gd name="adj2" fmla="val 42857"/>
                  </a:avLst>
                </a:prstGeom>
                <a:solidFill>
                  <a:srgbClr val="3333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Tahoma"/>
                    <a:ea typeface="Tahoma"/>
                    <a:cs typeface="Tahoma"/>
                    <a:sym typeface="Tahoma"/>
                  </a:endParaRPr>
                </a:p>
              </p:txBody>
            </p:sp>
            <p:sp>
              <p:nvSpPr>
                <p:cNvPr id="351" name="Google Shape;351;p23"/>
                <p:cNvSpPr/>
                <p:nvPr/>
              </p:nvSpPr>
              <p:spPr>
                <a:xfrm>
                  <a:off x="2688" y="1776"/>
                  <a:ext cx="576" cy="336"/>
                </a:xfrm>
                <a:prstGeom prst="rightArrow">
                  <a:avLst>
                    <a:gd name="adj1" fmla="val 50000"/>
                    <a:gd name="adj2" fmla="val 42857"/>
                  </a:avLst>
                </a:prstGeom>
                <a:solidFill>
                  <a:srgbClr val="3333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Tahoma"/>
                    <a:ea typeface="Tahoma"/>
                    <a:cs typeface="Tahoma"/>
                    <a:sym typeface="Tahoma"/>
                  </a:endParaRPr>
                </a:p>
              </p:txBody>
            </p:sp>
            <p:sp>
              <p:nvSpPr>
                <p:cNvPr id="352" name="Google Shape;352;p23"/>
                <p:cNvSpPr/>
                <p:nvPr/>
              </p:nvSpPr>
              <p:spPr>
                <a:xfrm>
                  <a:off x="2688" y="2880"/>
                  <a:ext cx="576" cy="336"/>
                </a:xfrm>
                <a:prstGeom prst="rightArrow">
                  <a:avLst>
                    <a:gd name="adj1" fmla="val 50000"/>
                    <a:gd name="adj2" fmla="val 42857"/>
                  </a:avLst>
                </a:prstGeom>
                <a:solidFill>
                  <a:srgbClr val="3333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Tahoma"/>
                    <a:ea typeface="Tahoma"/>
                    <a:cs typeface="Tahoma"/>
                    <a:sym typeface="Tahoma"/>
                  </a:endParaRPr>
                </a:p>
              </p:txBody>
            </p:sp>
            <p:sp>
              <p:nvSpPr>
                <p:cNvPr id="353" name="Google Shape;353;p23"/>
                <p:cNvSpPr/>
                <p:nvPr/>
              </p:nvSpPr>
              <p:spPr>
                <a:xfrm>
                  <a:off x="2688" y="3456"/>
                  <a:ext cx="576" cy="336"/>
                </a:xfrm>
                <a:prstGeom prst="rightArrow">
                  <a:avLst>
                    <a:gd name="adj1" fmla="val 50000"/>
                    <a:gd name="adj2" fmla="val 42857"/>
                  </a:avLst>
                </a:prstGeom>
                <a:solidFill>
                  <a:srgbClr val="3333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Tahoma"/>
                    <a:ea typeface="Tahoma"/>
                    <a:cs typeface="Tahoma"/>
                    <a:sym typeface="Tahoma"/>
                  </a:endParaRPr>
                </a:p>
              </p:txBody>
            </p:sp>
          </p:grpSp>
        </p:grpSp>
      </p:grpSp>
      <p:sp>
        <p:nvSpPr>
          <p:cNvPr id="354" name="Google Shape;354;p23"/>
          <p:cNvSpPr txBox="1">
            <a:spLocks noGrp="1"/>
          </p:cNvSpPr>
          <p:nvPr>
            <p:ph type="ftr" idx="11"/>
          </p:nvPr>
        </p:nvSpPr>
        <p:spPr>
          <a:xfrm>
            <a:off x="1130316" y="6492875"/>
            <a:ext cx="6228363"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Prepared by: Dr. Muhammad Iqbal Hossain</a:t>
            </a:r>
            <a:endParaRPr/>
          </a:p>
        </p:txBody>
      </p:sp>
      <p:sp>
        <p:nvSpPr>
          <p:cNvPr id="355" name="Google Shape;355;p23"/>
          <p:cNvSpPr txBox="1">
            <a:spLocks noGrp="1"/>
          </p:cNvSpPr>
          <p:nvPr>
            <p:ph type="sldNum" idx="12"/>
          </p:nvPr>
        </p:nvSpPr>
        <p:spPr>
          <a:xfrm>
            <a:off x="8245608" y="6479246"/>
            <a:ext cx="41348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22</a:t>
            </a:fld>
            <a:endParaRPr/>
          </a:p>
          <a:p>
            <a:pPr marL="0" lvl="0" indent="0" algn="r" rtl="0">
              <a:lnSpc>
                <a:spcPct val="100000"/>
              </a:lnSpc>
              <a:spcBef>
                <a:spcPts val="0"/>
              </a:spcBef>
              <a:spcAft>
                <a:spcPts val="0"/>
              </a:spcAft>
              <a:buSzPts val="1000"/>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4"/>
          <p:cNvSpPr txBox="1">
            <a:spLocks noGrp="1"/>
          </p:cNvSpPr>
          <p:nvPr>
            <p:ph type="title"/>
          </p:nvPr>
        </p:nvSpPr>
        <p:spPr>
          <a:xfrm>
            <a:off x="982133" y="457201"/>
            <a:ext cx="6561667" cy="1142999"/>
          </a:xfrm>
          <a:prstGeom prst="rect">
            <a:avLst/>
          </a:prstGeom>
          <a:noFill/>
          <a:ln>
            <a:noFill/>
          </a:ln>
        </p:spPr>
        <p:txBody>
          <a:bodyPr spcFirstLastPara="1" wrap="square" lIns="92075" tIns="46025" rIns="92075" bIns="46025"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What Is a Methodology?</a:t>
            </a:r>
            <a:endParaRPr/>
          </a:p>
        </p:txBody>
      </p:sp>
      <p:sp>
        <p:nvSpPr>
          <p:cNvPr id="361" name="Google Shape;361;p24" descr="Rectangle: Click to edit Master text styles&#10;Second level&#10;Third level&#10;Fourth level&#10;Fifth level"/>
          <p:cNvSpPr txBox="1">
            <a:spLocks noGrp="1"/>
          </p:cNvSpPr>
          <p:nvPr>
            <p:ph type="body" idx="1"/>
          </p:nvPr>
        </p:nvSpPr>
        <p:spPr>
          <a:xfrm>
            <a:off x="1020201" y="1828800"/>
            <a:ext cx="7056600" cy="4038000"/>
          </a:xfrm>
          <a:prstGeom prst="rect">
            <a:avLst/>
          </a:prstGeom>
          <a:noFill/>
          <a:ln>
            <a:noFill/>
          </a:ln>
        </p:spPr>
        <p:txBody>
          <a:bodyPr spcFirstLastPara="1" wrap="square" lIns="92075" tIns="46025" rIns="92075" bIns="46025" anchor="t" anchorCtr="0">
            <a:normAutofit fontScale="92500" lnSpcReduction="20000"/>
          </a:bodyPr>
          <a:lstStyle/>
          <a:p>
            <a:pPr marL="182880" lvl="0" indent="-272542" algn="l" rtl="0">
              <a:lnSpc>
                <a:spcPct val="100000"/>
              </a:lnSpc>
              <a:spcBef>
                <a:spcPts val="0"/>
              </a:spcBef>
              <a:spcAft>
                <a:spcPts val="0"/>
              </a:spcAft>
              <a:buSzPct val="145000"/>
              <a:buChar char="•"/>
            </a:pPr>
            <a:r>
              <a:rPr lang="en-US" sz="3200" b="1"/>
              <a:t>A formalized approach or series of steps to implement SDLC</a:t>
            </a:r>
            <a:endParaRPr/>
          </a:p>
          <a:p>
            <a:pPr marL="182880" lvl="0" indent="0" algn="l" rtl="0">
              <a:lnSpc>
                <a:spcPct val="100000"/>
              </a:lnSpc>
              <a:spcBef>
                <a:spcPts val="1240"/>
              </a:spcBef>
              <a:spcAft>
                <a:spcPts val="0"/>
              </a:spcAft>
              <a:buSzPct val="145000"/>
              <a:buNone/>
            </a:pPr>
            <a:endParaRPr sz="3200"/>
          </a:p>
          <a:p>
            <a:pPr marL="182880" lvl="0" indent="-272542" algn="l" rtl="0">
              <a:lnSpc>
                <a:spcPct val="100000"/>
              </a:lnSpc>
              <a:spcBef>
                <a:spcPts val="1240"/>
              </a:spcBef>
              <a:spcAft>
                <a:spcPts val="0"/>
              </a:spcAft>
              <a:buSzPct val="145000"/>
              <a:buChar char="•"/>
            </a:pPr>
            <a:r>
              <a:rPr lang="en-US" sz="3200"/>
              <a:t>Methodology categories:</a:t>
            </a:r>
            <a:endParaRPr/>
          </a:p>
          <a:p>
            <a:pPr marL="742950" lvl="1" indent="-238474" algn="l" rtl="0">
              <a:lnSpc>
                <a:spcPct val="100000"/>
              </a:lnSpc>
              <a:spcBef>
                <a:spcPts val="1160"/>
              </a:spcBef>
              <a:spcAft>
                <a:spcPts val="0"/>
              </a:spcAft>
              <a:buSzPct val="145000"/>
              <a:buChar char="•"/>
            </a:pPr>
            <a:r>
              <a:rPr lang="en-US" sz="2800">
                <a:solidFill>
                  <a:srgbClr val="262626"/>
                </a:solidFill>
              </a:rPr>
              <a:t>Process-centered</a:t>
            </a:r>
            <a:endParaRPr/>
          </a:p>
          <a:p>
            <a:pPr marL="742950" lvl="1" indent="-238474" algn="l" rtl="0">
              <a:lnSpc>
                <a:spcPct val="100000"/>
              </a:lnSpc>
              <a:spcBef>
                <a:spcPts val="1160"/>
              </a:spcBef>
              <a:spcAft>
                <a:spcPts val="0"/>
              </a:spcAft>
              <a:buSzPct val="145000"/>
              <a:buChar char="•"/>
            </a:pPr>
            <a:r>
              <a:rPr lang="en-US" sz="2800">
                <a:solidFill>
                  <a:srgbClr val="262626"/>
                </a:solidFill>
              </a:rPr>
              <a:t>Data-centered</a:t>
            </a:r>
            <a:endParaRPr/>
          </a:p>
          <a:p>
            <a:pPr marL="742950" lvl="1" indent="-238474" algn="l" rtl="0">
              <a:lnSpc>
                <a:spcPct val="100000"/>
              </a:lnSpc>
              <a:spcBef>
                <a:spcPts val="1160"/>
              </a:spcBef>
              <a:spcAft>
                <a:spcPts val="0"/>
              </a:spcAft>
              <a:buSzPct val="145000"/>
              <a:buChar char="•"/>
            </a:pPr>
            <a:r>
              <a:rPr lang="en-US" sz="2800">
                <a:solidFill>
                  <a:srgbClr val="262626"/>
                </a:solidFill>
              </a:rPr>
              <a:t>Object-oriented</a:t>
            </a:r>
            <a:endParaRPr/>
          </a:p>
        </p:txBody>
      </p:sp>
      <p:sp>
        <p:nvSpPr>
          <p:cNvPr id="362" name="Google Shape;362;p24"/>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Prepared by: Dr. Muhammad Iqbal Hossain</a:t>
            </a:r>
            <a:endParaRPr/>
          </a:p>
        </p:txBody>
      </p:sp>
      <p:sp>
        <p:nvSpPr>
          <p:cNvPr id="363" name="Google Shape;363;p24"/>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1/25/2021</a:t>
            </a:r>
            <a:endParaRPr/>
          </a:p>
        </p:txBody>
      </p:sp>
      <p:sp>
        <p:nvSpPr>
          <p:cNvPr id="364" name="Google Shape;364;p24"/>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5"/>
          <p:cNvSpPr txBox="1">
            <a:spLocks noGrp="1"/>
          </p:cNvSpPr>
          <p:nvPr>
            <p:ph type="title"/>
          </p:nvPr>
        </p:nvSpPr>
        <p:spPr>
          <a:xfrm>
            <a:off x="946150" y="365125"/>
            <a:ext cx="7269163" cy="85407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Need for methodology</a:t>
            </a:r>
            <a:endParaRPr/>
          </a:p>
        </p:txBody>
      </p:sp>
      <p:sp>
        <p:nvSpPr>
          <p:cNvPr id="370" name="Google Shape;370;p25" descr="Rectangle: Click to edit Master text styles&#10;Second level&#10;Third level&#10;Fourth level&#10;Fifth level"/>
          <p:cNvSpPr txBox="1">
            <a:spLocks noGrp="1"/>
          </p:cNvSpPr>
          <p:nvPr>
            <p:ph type="body" idx="1"/>
          </p:nvPr>
        </p:nvSpPr>
        <p:spPr>
          <a:xfrm>
            <a:off x="946150" y="1828800"/>
            <a:ext cx="7969250" cy="4351338"/>
          </a:xfrm>
          <a:prstGeom prst="rect">
            <a:avLst/>
          </a:prstGeom>
          <a:noFill/>
          <a:ln>
            <a:noFill/>
          </a:ln>
        </p:spPr>
        <p:txBody>
          <a:bodyPr spcFirstLastPara="1" wrap="square" lIns="91425" tIns="45700" rIns="91425" bIns="45700" anchor="t" anchorCtr="0">
            <a:normAutofit/>
          </a:bodyPr>
          <a:lstStyle/>
          <a:p>
            <a:pPr marL="182880" lvl="0" indent="-294640" algn="l" rtl="0">
              <a:lnSpc>
                <a:spcPct val="100000"/>
              </a:lnSpc>
              <a:spcBef>
                <a:spcPts val="0"/>
              </a:spcBef>
              <a:spcAft>
                <a:spcPts val="0"/>
              </a:spcAft>
              <a:buSzPts val="4640"/>
              <a:buChar char="•"/>
            </a:pPr>
            <a:r>
              <a:rPr lang="en-US" sz="3200" i="1"/>
              <a:t>Writing code without a well-thought-out system request may work for small programs, but rarely works for large ones.</a:t>
            </a:r>
            <a:endParaRPr/>
          </a:p>
          <a:p>
            <a:pPr marL="182880" lvl="0" indent="0" algn="l" rtl="0">
              <a:lnSpc>
                <a:spcPct val="100000"/>
              </a:lnSpc>
              <a:spcBef>
                <a:spcPts val="1240"/>
              </a:spcBef>
              <a:spcAft>
                <a:spcPts val="0"/>
              </a:spcAft>
              <a:buSzPts val="4640"/>
              <a:buNone/>
            </a:pPr>
            <a:endParaRPr sz="3200" i="1"/>
          </a:p>
          <a:p>
            <a:pPr marL="182880" lvl="0" indent="-294640" algn="l" rtl="0">
              <a:lnSpc>
                <a:spcPct val="100000"/>
              </a:lnSpc>
              <a:spcBef>
                <a:spcPts val="1240"/>
              </a:spcBef>
              <a:spcAft>
                <a:spcPts val="0"/>
              </a:spcAft>
              <a:buSzPts val="4640"/>
              <a:buChar char="•"/>
            </a:pPr>
            <a:r>
              <a:rPr lang="en-US" sz="3200"/>
              <a:t>Need to have a good </a:t>
            </a:r>
            <a:r>
              <a:rPr lang="en-US" sz="3200" b="1"/>
              <a:t>design</a:t>
            </a:r>
            <a:r>
              <a:rPr lang="en-US" sz="3200"/>
              <a:t> from the requirements before moving on to implementation.</a:t>
            </a:r>
            <a:endParaRPr/>
          </a:p>
        </p:txBody>
      </p:sp>
      <p:sp>
        <p:nvSpPr>
          <p:cNvPr id="371" name="Google Shape;371;p25"/>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Prepared by: Dr. Muhammad Iqbal Hossain</a:t>
            </a:r>
            <a:endParaRPr/>
          </a:p>
        </p:txBody>
      </p:sp>
      <p:sp>
        <p:nvSpPr>
          <p:cNvPr id="372" name="Google Shape;372;p25"/>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1/25/2021</a:t>
            </a:r>
            <a:endParaRPr/>
          </a:p>
        </p:txBody>
      </p:sp>
      <p:sp>
        <p:nvSpPr>
          <p:cNvPr id="373" name="Google Shape;373;p25"/>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6"/>
          <p:cNvSpPr txBox="1">
            <a:spLocks noGrp="1"/>
          </p:cNvSpPr>
          <p:nvPr>
            <p:ph type="title"/>
          </p:nvPr>
        </p:nvSpPr>
        <p:spPr>
          <a:xfrm>
            <a:off x="457200" y="152400"/>
            <a:ext cx="7269163" cy="132556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Systems development methodologies</a:t>
            </a:r>
            <a:endParaRPr/>
          </a:p>
        </p:txBody>
      </p:sp>
      <p:sp>
        <p:nvSpPr>
          <p:cNvPr id="379" name="Google Shape;379;p26" descr="Rectangle: Click to edit Master text styles&#10;Second level&#10;Third level&#10;Fourth level&#10;Fifth level"/>
          <p:cNvSpPr txBox="1">
            <a:spLocks noGrp="1"/>
          </p:cNvSpPr>
          <p:nvPr>
            <p:ph type="body" idx="1"/>
          </p:nvPr>
        </p:nvSpPr>
        <p:spPr>
          <a:xfrm>
            <a:off x="982125" y="1600200"/>
            <a:ext cx="8085900" cy="5070300"/>
          </a:xfrm>
          <a:prstGeom prst="rect">
            <a:avLst/>
          </a:prstGeom>
          <a:noFill/>
          <a:ln>
            <a:noFill/>
          </a:ln>
        </p:spPr>
        <p:txBody>
          <a:bodyPr spcFirstLastPara="1" wrap="square" lIns="91425" tIns="45700" rIns="91425" bIns="45700" anchor="t" anchorCtr="0">
            <a:normAutofit fontScale="62500" lnSpcReduction="20000"/>
          </a:bodyPr>
          <a:lstStyle/>
          <a:p>
            <a:pPr marL="182880" lvl="0" indent="-161131" algn="l" rtl="0">
              <a:lnSpc>
                <a:spcPct val="100000"/>
              </a:lnSpc>
              <a:spcBef>
                <a:spcPts val="0"/>
              </a:spcBef>
              <a:spcAft>
                <a:spcPts val="0"/>
              </a:spcAft>
              <a:buSzPct val="145000"/>
              <a:buChar char="•"/>
            </a:pPr>
            <a:r>
              <a:rPr lang="en-US" sz="2800" b="1"/>
              <a:t>Structured Design</a:t>
            </a:r>
            <a:endParaRPr/>
          </a:p>
          <a:p>
            <a:pPr marL="742950" lvl="1" indent="-161131" algn="l" rtl="0">
              <a:lnSpc>
                <a:spcPct val="100000"/>
              </a:lnSpc>
              <a:spcBef>
                <a:spcPts val="1118"/>
              </a:spcBef>
              <a:spcAft>
                <a:spcPts val="0"/>
              </a:spcAft>
              <a:buSzPct val="145000"/>
              <a:buChar char="•"/>
            </a:pPr>
            <a:r>
              <a:rPr lang="en-US" sz="2800">
                <a:solidFill>
                  <a:srgbClr val="262626"/>
                </a:solidFill>
              </a:rPr>
              <a:t>Waterfall Development</a:t>
            </a:r>
            <a:endParaRPr/>
          </a:p>
          <a:p>
            <a:pPr marL="742950" lvl="1" indent="-161131" algn="l" rtl="0">
              <a:lnSpc>
                <a:spcPct val="100000"/>
              </a:lnSpc>
              <a:spcBef>
                <a:spcPts val="1118"/>
              </a:spcBef>
              <a:spcAft>
                <a:spcPts val="0"/>
              </a:spcAft>
              <a:buSzPct val="145000"/>
              <a:buChar char="•"/>
            </a:pPr>
            <a:r>
              <a:rPr lang="en-US" sz="2800">
                <a:solidFill>
                  <a:srgbClr val="262626"/>
                </a:solidFill>
              </a:rPr>
              <a:t>Parallel Development</a:t>
            </a:r>
            <a:endParaRPr/>
          </a:p>
          <a:p>
            <a:pPr marL="182880" lvl="0" indent="-161131" algn="l" rtl="0">
              <a:lnSpc>
                <a:spcPct val="100000"/>
              </a:lnSpc>
              <a:spcBef>
                <a:spcPts val="1118"/>
              </a:spcBef>
              <a:spcAft>
                <a:spcPts val="0"/>
              </a:spcAft>
              <a:buSzPct val="145000"/>
              <a:buChar char="•"/>
            </a:pPr>
            <a:r>
              <a:rPr lang="en-US" sz="2800" b="1"/>
              <a:t>Rapid Application Development (RAD)</a:t>
            </a:r>
            <a:endParaRPr/>
          </a:p>
          <a:p>
            <a:pPr marL="742950" lvl="1" indent="-161131" algn="l" rtl="0">
              <a:lnSpc>
                <a:spcPct val="100000"/>
              </a:lnSpc>
              <a:spcBef>
                <a:spcPts val="1118"/>
              </a:spcBef>
              <a:spcAft>
                <a:spcPts val="0"/>
              </a:spcAft>
              <a:buSzPct val="145000"/>
              <a:buChar char="•"/>
            </a:pPr>
            <a:r>
              <a:rPr lang="en-US" sz="2800">
                <a:solidFill>
                  <a:srgbClr val="262626"/>
                </a:solidFill>
              </a:rPr>
              <a:t>Phased Development</a:t>
            </a:r>
            <a:endParaRPr/>
          </a:p>
          <a:p>
            <a:pPr marL="742950" lvl="1" indent="-161131" algn="l" rtl="0">
              <a:lnSpc>
                <a:spcPct val="100000"/>
              </a:lnSpc>
              <a:spcBef>
                <a:spcPts val="1118"/>
              </a:spcBef>
              <a:spcAft>
                <a:spcPts val="0"/>
              </a:spcAft>
              <a:buSzPct val="145000"/>
              <a:buChar char="•"/>
            </a:pPr>
            <a:r>
              <a:rPr lang="en-US" sz="2800">
                <a:solidFill>
                  <a:srgbClr val="262626"/>
                </a:solidFill>
              </a:rPr>
              <a:t>Prototyping</a:t>
            </a:r>
            <a:endParaRPr/>
          </a:p>
          <a:p>
            <a:pPr marL="182880" lvl="0" indent="-161131" algn="l" rtl="0">
              <a:lnSpc>
                <a:spcPct val="100000"/>
              </a:lnSpc>
              <a:spcBef>
                <a:spcPts val="1118"/>
              </a:spcBef>
              <a:spcAft>
                <a:spcPts val="0"/>
              </a:spcAft>
              <a:buSzPct val="145000"/>
              <a:buChar char="•"/>
            </a:pPr>
            <a:r>
              <a:rPr lang="en-US" sz="2800" b="1"/>
              <a:t>Agile Development</a:t>
            </a:r>
            <a:endParaRPr/>
          </a:p>
          <a:p>
            <a:pPr marL="742950" lvl="1" indent="-161131" algn="l" rtl="0">
              <a:lnSpc>
                <a:spcPct val="100000"/>
              </a:lnSpc>
              <a:spcBef>
                <a:spcPts val="1118"/>
              </a:spcBef>
              <a:spcAft>
                <a:spcPts val="0"/>
              </a:spcAft>
              <a:buSzPct val="145000"/>
              <a:buChar char="•"/>
            </a:pPr>
            <a:r>
              <a:rPr lang="en-US" sz="2800">
                <a:solidFill>
                  <a:srgbClr val="262626"/>
                </a:solidFill>
              </a:rPr>
              <a:t>Extreme Programming</a:t>
            </a:r>
            <a:endParaRPr/>
          </a:p>
          <a:p>
            <a:pPr marL="285750" lvl="0" indent="-184150" algn="l" rtl="0">
              <a:lnSpc>
                <a:spcPct val="100000"/>
              </a:lnSpc>
              <a:spcBef>
                <a:spcPts val="1192"/>
              </a:spcBef>
              <a:spcAft>
                <a:spcPts val="0"/>
              </a:spcAft>
              <a:buSzPct val="145000"/>
              <a:buChar char="•"/>
            </a:pPr>
            <a:r>
              <a:rPr lang="en-US" sz="3200" b="1">
                <a:solidFill>
                  <a:srgbClr val="262626"/>
                </a:solidFill>
              </a:rPr>
              <a:t>Devops</a:t>
            </a:r>
            <a:endParaRPr sz="3200" b="1">
              <a:solidFill>
                <a:srgbClr val="262626"/>
              </a:solidFill>
            </a:endParaRPr>
          </a:p>
          <a:p>
            <a:pPr marL="182880" lvl="0" indent="0" algn="l" rtl="0">
              <a:lnSpc>
                <a:spcPct val="100000"/>
              </a:lnSpc>
              <a:spcBef>
                <a:spcPts val="1118"/>
              </a:spcBef>
              <a:spcAft>
                <a:spcPts val="0"/>
              </a:spcAft>
              <a:buSzPct val="145000"/>
              <a:buNone/>
            </a:pPr>
            <a:endParaRPr sz="2800"/>
          </a:p>
          <a:p>
            <a:pPr marL="182880" lvl="0" indent="0" algn="l" rtl="0">
              <a:lnSpc>
                <a:spcPct val="100000"/>
              </a:lnSpc>
              <a:spcBef>
                <a:spcPts val="1118"/>
              </a:spcBef>
              <a:spcAft>
                <a:spcPts val="0"/>
              </a:spcAft>
              <a:buSzPct val="145000"/>
              <a:buNone/>
            </a:pPr>
            <a:endParaRPr sz="2800"/>
          </a:p>
        </p:txBody>
      </p:sp>
      <p:sp>
        <p:nvSpPr>
          <p:cNvPr id="380" name="Google Shape;380;p26"/>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Prepared by: Dr. Muhammad Iqbal Hossain</a:t>
            </a:r>
            <a:endParaRPr/>
          </a:p>
        </p:txBody>
      </p:sp>
      <p:sp>
        <p:nvSpPr>
          <p:cNvPr id="381" name="Google Shape;381;p26"/>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1/25/2021</a:t>
            </a:r>
            <a:endParaRPr/>
          </a:p>
        </p:txBody>
      </p:sp>
      <p:sp>
        <p:nvSpPr>
          <p:cNvPr id="382" name="Google Shape;382;p26"/>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25</a:t>
            </a:fld>
            <a:endParaRPr/>
          </a:p>
        </p:txBody>
      </p:sp>
      <p:sp>
        <p:nvSpPr>
          <p:cNvPr id="383" name="Google Shape;383;p26"/>
          <p:cNvSpPr/>
          <p:nvPr/>
        </p:nvSpPr>
        <p:spPr>
          <a:xfrm>
            <a:off x="7599538" y="5791200"/>
            <a:ext cx="154606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orbel"/>
                <a:ea typeface="Corbel"/>
                <a:cs typeface="Corbel"/>
                <a:sym typeface="Corbel"/>
              </a:rPr>
              <a:t>End of Segment 2</a:t>
            </a:r>
            <a:endParaRPr sz="1400" b="0" i="0" u="none" strike="noStrike" cap="none">
              <a:solidFill>
                <a:schemeClr val="dk1"/>
              </a:solidFill>
              <a:latin typeface="Corbel"/>
              <a:ea typeface="Corbel"/>
              <a:cs typeface="Corbel"/>
              <a:sym typeface="Corbe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27"/>
          <p:cNvSpPr txBox="1">
            <a:spLocks noGrp="1"/>
          </p:cNvSpPr>
          <p:nvPr>
            <p:ph type="ctrTitle"/>
          </p:nvPr>
        </p:nvSpPr>
        <p:spPr>
          <a:xfrm>
            <a:off x="1739673" y="914401"/>
            <a:ext cx="6947127" cy="3488266"/>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dk1"/>
              </a:buClr>
              <a:buSzPts val="5400"/>
              <a:buFont typeface="Corbel"/>
              <a:buNone/>
            </a:pPr>
            <a:r>
              <a:rPr lang="en-US"/>
              <a:t>Segment 3</a:t>
            </a:r>
            <a:br>
              <a:rPr lang="en-US"/>
            </a:br>
            <a:r>
              <a:rPr lang="en-US"/>
              <a:t>DevOps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28"/>
          <p:cNvSpPr txBox="1">
            <a:spLocks noGrp="1"/>
          </p:cNvSpPr>
          <p:nvPr>
            <p:ph type="title"/>
          </p:nvPr>
        </p:nvSpPr>
        <p:spPr>
          <a:xfrm>
            <a:off x="982133" y="457201"/>
            <a:ext cx="6561667"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Current SDLC methodology</a:t>
            </a:r>
            <a:endParaRPr/>
          </a:p>
        </p:txBody>
      </p:sp>
      <p:sp>
        <p:nvSpPr>
          <p:cNvPr id="395" name="Google Shape;395;p28"/>
          <p:cNvSpPr txBox="1">
            <a:spLocks noGrp="1"/>
          </p:cNvSpPr>
          <p:nvPr>
            <p:ph type="body" idx="1"/>
          </p:nvPr>
        </p:nvSpPr>
        <p:spPr>
          <a:xfrm>
            <a:off x="53274" y="1686826"/>
            <a:ext cx="7857067" cy="4800599"/>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3480"/>
              <a:buChar char="•"/>
            </a:pPr>
            <a:r>
              <a:rPr lang="en-US" u="sng" dirty="0">
                <a:solidFill>
                  <a:schemeClr val="hlink"/>
                </a:solidFill>
                <a:hlinkClick r:id="rId3"/>
              </a:rPr>
              <a:t>Waterfall</a:t>
            </a:r>
            <a:endParaRPr dirty="0"/>
          </a:p>
          <a:p>
            <a:pPr marL="285750" lvl="0" indent="-285750" algn="l" rtl="0">
              <a:lnSpc>
                <a:spcPct val="100000"/>
              </a:lnSpc>
              <a:spcBef>
                <a:spcPts val="1080"/>
              </a:spcBef>
              <a:spcAft>
                <a:spcPts val="0"/>
              </a:spcAft>
              <a:buSzPts val="3480"/>
              <a:buChar char="•"/>
            </a:pPr>
            <a:r>
              <a:rPr lang="en-US" u="sng" dirty="0">
                <a:solidFill>
                  <a:schemeClr val="hlink"/>
                </a:solidFill>
                <a:hlinkClick r:id="rId4"/>
              </a:rPr>
              <a:t>prototyping</a:t>
            </a:r>
            <a:endParaRPr dirty="0"/>
          </a:p>
          <a:p>
            <a:pPr marL="285750" lvl="0" indent="-285750" algn="l" rtl="0">
              <a:lnSpc>
                <a:spcPct val="100000"/>
              </a:lnSpc>
              <a:spcBef>
                <a:spcPts val="1080"/>
              </a:spcBef>
              <a:spcAft>
                <a:spcPts val="0"/>
              </a:spcAft>
              <a:buSzPts val="3480"/>
              <a:buChar char="•"/>
            </a:pPr>
            <a:r>
              <a:rPr lang="en-US" u="sng" dirty="0">
                <a:solidFill>
                  <a:schemeClr val="hlink"/>
                </a:solidFill>
                <a:hlinkClick r:id="rId5"/>
              </a:rPr>
              <a:t>Agile</a:t>
            </a:r>
            <a:endParaRPr dirty="0"/>
          </a:p>
          <a:p>
            <a:pPr marL="285750" lvl="0" indent="-285750" algn="l" rtl="0">
              <a:lnSpc>
                <a:spcPct val="100000"/>
              </a:lnSpc>
              <a:spcBef>
                <a:spcPts val="1080"/>
              </a:spcBef>
              <a:spcAft>
                <a:spcPts val="0"/>
              </a:spcAft>
              <a:buSzPts val="3480"/>
              <a:buChar char="•"/>
            </a:pPr>
            <a:r>
              <a:rPr lang="en-US" dirty="0"/>
              <a:t>DevOps</a:t>
            </a:r>
            <a:endParaRPr dirty="0"/>
          </a:p>
        </p:txBody>
      </p:sp>
      <p:pic>
        <p:nvPicPr>
          <p:cNvPr id="396" name="Google Shape;396;p28"/>
          <p:cNvPicPr preferRelativeResize="0"/>
          <p:nvPr/>
        </p:nvPicPr>
        <p:blipFill rotWithShape="1">
          <a:blip r:embed="rId6">
            <a:alphaModFix/>
          </a:blip>
          <a:srcRect/>
          <a:stretch/>
        </p:blipFill>
        <p:spPr>
          <a:xfrm>
            <a:off x="3981810" y="2031376"/>
            <a:ext cx="5162191" cy="3969374"/>
          </a:xfrm>
          <a:prstGeom prst="rect">
            <a:avLst/>
          </a:prstGeom>
          <a:noFill/>
          <a:ln>
            <a:noFill/>
          </a:ln>
        </p:spPr>
      </p:pic>
      <p:pic>
        <p:nvPicPr>
          <p:cNvPr id="397" name="Google Shape;397;p28"/>
          <p:cNvPicPr preferRelativeResize="0"/>
          <p:nvPr/>
        </p:nvPicPr>
        <p:blipFill rotWithShape="1">
          <a:blip r:embed="rId7">
            <a:alphaModFix/>
          </a:blip>
          <a:srcRect/>
          <a:stretch/>
        </p:blipFill>
        <p:spPr>
          <a:xfrm>
            <a:off x="3981809" y="2015046"/>
            <a:ext cx="5162191" cy="3970916"/>
          </a:xfrm>
          <a:prstGeom prst="rect">
            <a:avLst/>
          </a:prstGeom>
          <a:solidFill>
            <a:srgbClr val="ECECEC"/>
          </a:solidFill>
          <a:ln w="190500" cap="rnd" cmpd="sng">
            <a:solidFill>
              <a:srgbClr val="FFFFFF"/>
            </a:solidFill>
            <a:prstDash val="solid"/>
            <a:round/>
            <a:headEnd type="none" w="sm" len="sm"/>
            <a:tailEnd type="none" w="sm" len="sm"/>
          </a:ln>
          <a:effectLst>
            <a:outerShdw blurRad="50000" algn="tl" rotWithShape="0">
              <a:srgbClr val="000000">
                <a:alpha val="40000"/>
              </a:srgbClr>
            </a:outerShdw>
          </a:effectLst>
        </p:spPr>
      </p:pic>
      <p:pic>
        <p:nvPicPr>
          <p:cNvPr id="398" name="Google Shape;398;p28"/>
          <p:cNvPicPr preferRelativeResize="0"/>
          <p:nvPr/>
        </p:nvPicPr>
        <p:blipFill rotWithShape="1">
          <a:blip r:embed="rId8">
            <a:alphaModFix/>
          </a:blip>
          <a:srcRect/>
          <a:stretch/>
        </p:blipFill>
        <p:spPr>
          <a:xfrm>
            <a:off x="1807284" y="2038480"/>
            <a:ext cx="7442175" cy="4465275"/>
          </a:xfrm>
          <a:prstGeom prst="rect">
            <a:avLst/>
          </a:prstGeom>
          <a:noFill/>
          <a:ln>
            <a:noFill/>
          </a:ln>
        </p:spPr>
      </p:pic>
      <p:pic>
        <p:nvPicPr>
          <p:cNvPr id="399" name="Google Shape;399;p28"/>
          <p:cNvPicPr preferRelativeResize="0"/>
          <p:nvPr/>
        </p:nvPicPr>
        <p:blipFill rotWithShape="1">
          <a:blip r:embed="rId9">
            <a:alphaModFix/>
          </a:blip>
          <a:srcRect/>
          <a:stretch/>
        </p:blipFill>
        <p:spPr>
          <a:xfrm>
            <a:off x="1973179" y="2233364"/>
            <a:ext cx="7170821" cy="4119040"/>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5">
                                            <p:txEl>
                                              <p:pRg st="0" end="0"/>
                                            </p:txEl>
                                          </p:spTgt>
                                        </p:tgtEl>
                                        <p:attrNameLst>
                                          <p:attrName>style.visibility</p:attrName>
                                        </p:attrNameLst>
                                      </p:cBhvr>
                                      <p:to>
                                        <p:strVal val="visible"/>
                                      </p:to>
                                    </p:set>
                                    <p:animEffect transition="in" filter="fade">
                                      <p:cBhvr>
                                        <p:cTn id="7" dur="1000"/>
                                        <p:tgtEl>
                                          <p:spTgt spid="3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5">
                                            <p:txEl>
                                              <p:pRg st="1" end="1"/>
                                            </p:txEl>
                                          </p:spTgt>
                                        </p:tgtEl>
                                        <p:attrNameLst>
                                          <p:attrName>style.visibility</p:attrName>
                                        </p:attrNameLst>
                                      </p:cBhvr>
                                      <p:to>
                                        <p:strVal val="visible"/>
                                      </p:to>
                                    </p:set>
                                    <p:animEffect transition="in" filter="fade">
                                      <p:cBhvr>
                                        <p:cTn id="12" dur="1000"/>
                                        <p:tgtEl>
                                          <p:spTgt spid="3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5">
                                            <p:txEl>
                                              <p:pRg st="2" end="2"/>
                                            </p:txEl>
                                          </p:spTgt>
                                        </p:tgtEl>
                                        <p:attrNameLst>
                                          <p:attrName>style.visibility</p:attrName>
                                        </p:attrNameLst>
                                      </p:cBhvr>
                                      <p:to>
                                        <p:strVal val="visible"/>
                                      </p:to>
                                    </p:set>
                                    <p:animEffect transition="in" filter="fade">
                                      <p:cBhvr>
                                        <p:cTn id="17" dur="1000"/>
                                        <p:tgtEl>
                                          <p:spTgt spid="3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95">
                                            <p:txEl>
                                              <p:pRg st="3" end="3"/>
                                            </p:txEl>
                                          </p:spTgt>
                                        </p:tgtEl>
                                        <p:attrNameLst>
                                          <p:attrName>style.visibility</p:attrName>
                                        </p:attrNameLst>
                                      </p:cBhvr>
                                      <p:to>
                                        <p:strVal val="visible"/>
                                      </p:to>
                                    </p:set>
                                    <p:animEffect transition="in" filter="fade">
                                      <p:cBhvr>
                                        <p:cTn id="22" dur="1000"/>
                                        <p:tgtEl>
                                          <p:spTgt spid="3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6"/>
                                        </p:tgtEl>
                                        <p:attrNameLst>
                                          <p:attrName>style.visibility</p:attrName>
                                        </p:attrNameLst>
                                      </p:cBhvr>
                                      <p:to>
                                        <p:strVal val="visible"/>
                                      </p:to>
                                    </p:set>
                                    <p:animEffect transition="in" filter="fade">
                                      <p:cBhvr>
                                        <p:cTn id="27" dur="1000"/>
                                        <p:tgtEl>
                                          <p:spTgt spid="39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97"/>
                                        </p:tgtEl>
                                        <p:attrNameLst>
                                          <p:attrName>style.visibility</p:attrName>
                                        </p:attrNameLst>
                                      </p:cBhvr>
                                      <p:to>
                                        <p:strVal val="visible"/>
                                      </p:to>
                                    </p:set>
                                    <p:anim calcmode="lin" valueType="num">
                                      <p:cBhvr additive="base">
                                        <p:cTn id="32" dur="500"/>
                                        <p:tgtEl>
                                          <p:spTgt spid="397"/>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98"/>
                                        </p:tgtEl>
                                        <p:attrNameLst>
                                          <p:attrName>style.visibility</p:attrName>
                                        </p:attrNameLst>
                                      </p:cBhvr>
                                      <p:to>
                                        <p:strVal val="visible"/>
                                      </p:to>
                                    </p:set>
                                    <p:animEffect transition="in" filter="fade">
                                      <p:cBhvr>
                                        <p:cTn id="37" dur="500"/>
                                        <p:tgtEl>
                                          <p:spTgt spid="39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9"/>
                                        </p:tgtEl>
                                        <p:attrNameLst>
                                          <p:attrName>style.visibility</p:attrName>
                                        </p:attrNameLst>
                                      </p:cBhvr>
                                      <p:to>
                                        <p:strVal val="visible"/>
                                      </p:to>
                                    </p:set>
                                    <p:animEffect transition="in" filter="fade">
                                      <p:cBhvr>
                                        <p:cTn id="42" dur="1822"/>
                                        <p:tgtEl>
                                          <p:spTgt spid="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29"/>
          <p:cNvSpPr txBox="1">
            <a:spLocks noGrp="1"/>
          </p:cNvSpPr>
          <p:nvPr>
            <p:ph type="title"/>
          </p:nvPr>
        </p:nvSpPr>
        <p:spPr>
          <a:xfrm>
            <a:off x="982133" y="457201"/>
            <a:ext cx="6561667"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b="1"/>
              <a:t>What is DevOps?</a:t>
            </a:r>
            <a:endParaRPr/>
          </a:p>
        </p:txBody>
      </p:sp>
      <p:pic>
        <p:nvPicPr>
          <p:cNvPr id="406" name="Google Shape;406;p29"/>
          <p:cNvPicPr preferRelativeResize="0"/>
          <p:nvPr/>
        </p:nvPicPr>
        <p:blipFill rotWithShape="1">
          <a:blip r:embed="rId3">
            <a:alphaModFix/>
          </a:blip>
          <a:srcRect/>
          <a:stretch/>
        </p:blipFill>
        <p:spPr>
          <a:xfrm>
            <a:off x="884252" y="2057401"/>
            <a:ext cx="1737093" cy="1737093"/>
          </a:xfrm>
          <a:prstGeom prst="rect">
            <a:avLst/>
          </a:prstGeom>
          <a:noFill/>
          <a:ln>
            <a:noFill/>
          </a:ln>
        </p:spPr>
      </p:pic>
      <p:pic>
        <p:nvPicPr>
          <p:cNvPr id="407" name="Google Shape;407;p29"/>
          <p:cNvPicPr preferRelativeResize="0"/>
          <p:nvPr/>
        </p:nvPicPr>
        <p:blipFill rotWithShape="1">
          <a:blip r:embed="rId4">
            <a:alphaModFix/>
          </a:blip>
          <a:srcRect/>
          <a:stretch/>
        </p:blipFill>
        <p:spPr>
          <a:xfrm>
            <a:off x="484595" y="4134735"/>
            <a:ext cx="2704754" cy="1523114"/>
          </a:xfrm>
          <a:prstGeom prst="rect">
            <a:avLst/>
          </a:prstGeom>
          <a:noFill/>
          <a:ln>
            <a:noFill/>
          </a:ln>
        </p:spPr>
      </p:pic>
      <p:pic>
        <p:nvPicPr>
          <p:cNvPr id="408" name="Google Shape;408;p29"/>
          <p:cNvPicPr preferRelativeResize="0"/>
          <p:nvPr/>
        </p:nvPicPr>
        <p:blipFill rotWithShape="1">
          <a:blip r:embed="rId5">
            <a:alphaModFix/>
          </a:blip>
          <a:srcRect/>
          <a:stretch/>
        </p:blipFill>
        <p:spPr>
          <a:xfrm>
            <a:off x="4980972" y="2091088"/>
            <a:ext cx="4163029" cy="3566761"/>
          </a:xfrm>
          <a:prstGeom prst="rect">
            <a:avLst/>
          </a:prstGeom>
          <a:noFill/>
          <a:ln>
            <a:noFill/>
          </a:ln>
        </p:spPr>
      </p:pic>
      <p:sp>
        <p:nvSpPr>
          <p:cNvPr id="409" name="Google Shape;409;p29"/>
          <p:cNvSpPr/>
          <p:nvPr/>
        </p:nvSpPr>
        <p:spPr>
          <a:xfrm>
            <a:off x="2335708" y="2320888"/>
            <a:ext cx="1424381" cy="1095818"/>
          </a:xfrm>
          <a:prstGeom prst="mathMultiply">
            <a:avLst>
              <a:gd name="adj1" fmla="val 23520"/>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orbel"/>
              <a:ea typeface="Corbel"/>
              <a:cs typeface="Corbel"/>
              <a:sym typeface="Corbel"/>
            </a:endParaRPr>
          </a:p>
        </p:txBody>
      </p:sp>
      <p:sp>
        <p:nvSpPr>
          <p:cNvPr id="410" name="Google Shape;410;p29"/>
          <p:cNvSpPr/>
          <p:nvPr/>
        </p:nvSpPr>
        <p:spPr>
          <a:xfrm>
            <a:off x="3005262" y="4373137"/>
            <a:ext cx="1424381" cy="1095818"/>
          </a:xfrm>
          <a:prstGeom prst="mathMultiply">
            <a:avLst>
              <a:gd name="adj1" fmla="val 23520"/>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orbel"/>
              <a:ea typeface="Corbel"/>
              <a:cs typeface="Corbel"/>
              <a:sym typeface="Corbel"/>
            </a:endParaRPr>
          </a:p>
        </p:txBody>
      </p:sp>
      <p:pic>
        <p:nvPicPr>
          <p:cNvPr id="411" name="Google Shape;411;p29"/>
          <p:cNvPicPr preferRelativeResize="0"/>
          <p:nvPr/>
        </p:nvPicPr>
        <p:blipFill rotWithShape="1">
          <a:blip r:embed="rId6">
            <a:alphaModFix/>
          </a:blip>
          <a:srcRect/>
          <a:stretch/>
        </p:blipFill>
        <p:spPr>
          <a:xfrm>
            <a:off x="6475992" y="4896291"/>
            <a:ext cx="1067809" cy="104887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6"/>
                                        </p:tgtEl>
                                        <p:attrNameLst>
                                          <p:attrName>style.visibility</p:attrName>
                                        </p:attrNameLst>
                                      </p:cBhvr>
                                      <p:to>
                                        <p:strVal val="visible"/>
                                      </p:to>
                                    </p:set>
                                    <p:anim calcmode="lin" valueType="num">
                                      <p:cBhvr additive="base">
                                        <p:cTn id="7" dur="500"/>
                                        <p:tgtEl>
                                          <p:spTgt spid="406"/>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09"/>
                                        </p:tgtEl>
                                        <p:attrNameLst>
                                          <p:attrName>style.visibility</p:attrName>
                                        </p:attrNameLst>
                                      </p:cBhvr>
                                      <p:to>
                                        <p:strVal val="visible"/>
                                      </p:to>
                                    </p:set>
                                    <p:anim calcmode="lin" valueType="num">
                                      <p:cBhvr additive="base">
                                        <p:cTn id="12" dur="500"/>
                                        <p:tgtEl>
                                          <p:spTgt spid="409"/>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7"/>
                                        </p:tgtEl>
                                        <p:attrNameLst>
                                          <p:attrName>style.visibility</p:attrName>
                                        </p:attrNameLst>
                                      </p:cBhvr>
                                      <p:to>
                                        <p:strVal val="visible"/>
                                      </p:to>
                                    </p:set>
                                    <p:animEffect transition="in" filter="fade">
                                      <p:cBhvr>
                                        <p:cTn id="17" dur="1000"/>
                                        <p:tgtEl>
                                          <p:spTgt spid="40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0"/>
                                        </p:tgtEl>
                                        <p:attrNameLst>
                                          <p:attrName>style.visibility</p:attrName>
                                        </p:attrNameLst>
                                      </p:cBhvr>
                                      <p:to>
                                        <p:strVal val="visible"/>
                                      </p:to>
                                    </p:set>
                                    <p:animEffect transition="in" filter="fade">
                                      <p:cBhvr>
                                        <p:cTn id="22" dur="1000"/>
                                        <p:tgtEl>
                                          <p:spTgt spid="4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8"/>
                                        </p:tgtEl>
                                        <p:attrNameLst>
                                          <p:attrName>style.visibility</p:attrName>
                                        </p:attrNameLst>
                                      </p:cBhvr>
                                      <p:to>
                                        <p:strVal val="visible"/>
                                      </p:to>
                                    </p:set>
                                    <p:animEffect transition="in" filter="fade">
                                      <p:cBhvr>
                                        <p:cTn id="27" dur="500"/>
                                        <p:tgtEl>
                                          <p:spTgt spid="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0"/>
          <p:cNvSpPr txBox="1">
            <a:spLocks noGrp="1"/>
          </p:cNvSpPr>
          <p:nvPr>
            <p:ph type="title"/>
          </p:nvPr>
        </p:nvSpPr>
        <p:spPr>
          <a:xfrm>
            <a:off x="803563" y="1100400"/>
            <a:ext cx="7239002" cy="85724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b="1"/>
              <a:t>Why DevOps?</a:t>
            </a:r>
            <a:endParaRPr/>
          </a:p>
        </p:txBody>
      </p:sp>
      <p:sp>
        <p:nvSpPr>
          <p:cNvPr id="418" name="Google Shape;418;p30"/>
          <p:cNvSpPr txBox="1">
            <a:spLocks noGrp="1"/>
          </p:cNvSpPr>
          <p:nvPr>
            <p:ph type="body" idx="1"/>
          </p:nvPr>
        </p:nvSpPr>
        <p:spPr>
          <a:xfrm>
            <a:off x="1007072" y="2496936"/>
            <a:ext cx="7857067" cy="2712028"/>
          </a:xfrm>
          <a:prstGeom prst="rect">
            <a:avLst/>
          </a:prstGeom>
          <a:noFill/>
          <a:ln>
            <a:noFill/>
          </a:ln>
        </p:spPr>
        <p:txBody>
          <a:bodyPr spcFirstLastPara="1" wrap="square" lIns="91425" tIns="45700" rIns="91425" bIns="45700" anchor="t" anchorCtr="0">
            <a:normAutofit lnSpcReduction="10000"/>
          </a:bodyPr>
          <a:lstStyle/>
          <a:p>
            <a:pPr marL="285750" lvl="0" indent="-285750" algn="just" rtl="0">
              <a:lnSpc>
                <a:spcPct val="100000"/>
              </a:lnSpc>
              <a:spcBef>
                <a:spcPts val="0"/>
              </a:spcBef>
              <a:spcAft>
                <a:spcPts val="0"/>
              </a:spcAft>
              <a:buSzPts val="3480"/>
              <a:buChar char="•"/>
            </a:pPr>
            <a:r>
              <a:rPr lang="en-US"/>
              <a:t>Before DevOps, operation and development teams were working in an isolated environment.</a:t>
            </a:r>
            <a:endParaRPr/>
          </a:p>
          <a:p>
            <a:pPr marL="285750" lvl="0" indent="-285750" algn="just" rtl="0">
              <a:lnSpc>
                <a:spcPct val="100000"/>
              </a:lnSpc>
              <a:spcBef>
                <a:spcPts val="1080"/>
              </a:spcBef>
              <a:spcAft>
                <a:spcPts val="0"/>
              </a:spcAft>
              <a:buSzPts val="3480"/>
              <a:buChar char="•"/>
            </a:pPr>
            <a:r>
              <a:rPr lang="en-US"/>
              <a:t>Testing and Deployment activities mostly were performed in an isolated manner after design-build step, and they took more time than actual project completion time.</a:t>
            </a:r>
            <a:endParaRPr/>
          </a:p>
          <a:p>
            <a:pPr marL="285750" lvl="0" indent="-285750" algn="just" rtl="0">
              <a:lnSpc>
                <a:spcPct val="100000"/>
              </a:lnSpc>
              <a:spcBef>
                <a:spcPts val="1080"/>
              </a:spcBef>
              <a:spcAft>
                <a:spcPts val="0"/>
              </a:spcAft>
              <a:buSzPts val="3480"/>
              <a:buChar char="•"/>
            </a:pPr>
            <a:r>
              <a:rPr lang="en-US"/>
              <a:t>Team members usually spend a large amount of time in deploying, testing, designing, and building the projects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4" descr="Rectangle: Click to edit Master text styles&#10;Second level&#10;Third level&#10;Fourth level&#10;Fifth level"/>
          <p:cNvSpPr txBox="1">
            <a:spLocks noGrp="1"/>
          </p:cNvSpPr>
          <p:nvPr>
            <p:ph type="subTitle" idx="1"/>
          </p:nvPr>
        </p:nvSpPr>
        <p:spPr>
          <a:xfrm>
            <a:off x="1470025" y="1676400"/>
            <a:ext cx="7673975" cy="35210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4060"/>
              <a:buNone/>
            </a:pPr>
            <a:r>
              <a:rPr lang="en-US" sz="2800" b="1"/>
              <a:t>Segment 1:</a:t>
            </a:r>
            <a:r>
              <a:rPr lang="en-US" sz="2800"/>
              <a:t>What is System analysis and design</a:t>
            </a:r>
            <a:endParaRPr/>
          </a:p>
          <a:p>
            <a:pPr marL="0" lvl="0" indent="0" algn="l" rtl="0">
              <a:lnSpc>
                <a:spcPct val="100000"/>
              </a:lnSpc>
              <a:spcBef>
                <a:spcPts val="1160"/>
              </a:spcBef>
              <a:spcAft>
                <a:spcPts val="0"/>
              </a:spcAft>
              <a:buSzPts val="4060"/>
              <a:buNone/>
            </a:pPr>
            <a:r>
              <a:rPr lang="en-US" sz="2800" b="1"/>
              <a:t>Segment 2: </a:t>
            </a:r>
            <a:r>
              <a:rPr lang="en-US" sz="2800"/>
              <a:t>Software lifecycle</a:t>
            </a:r>
            <a:endParaRPr/>
          </a:p>
          <a:p>
            <a:pPr marL="0" lvl="0" indent="0" algn="l" rtl="0">
              <a:lnSpc>
                <a:spcPct val="100000"/>
              </a:lnSpc>
              <a:spcBef>
                <a:spcPts val="1160"/>
              </a:spcBef>
              <a:spcAft>
                <a:spcPts val="0"/>
              </a:spcAft>
              <a:buSzPts val="4060"/>
              <a:buNone/>
            </a:pPr>
            <a:r>
              <a:rPr lang="en-US" sz="2800" b="1"/>
              <a:t>Segment 3: </a:t>
            </a:r>
            <a:r>
              <a:rPr lang="en-US" sz="2800"/>
              <a:t>DevOps</a:t>
            </a:r>
            <a:endParaRPr/>
          </a:p>
          <a:p>
            <a:pPr marL="0" lvl="0" indent="0" algn="l" rtl="0">
              <a:lnSpc>
                <a:spcPct val="100000"/>
              </a:lnSpc>
              <a:spcBef>
                <a:spcPts val="1160"/>
              </a:spcBef>
              <a:spcAft>
                <a:spcPts val="0"/>
              </a:spcAft>
              <a:buSzPts val="4060"/>
              <a:buNone/>
            </a:pPr>
            <a:r>
              <a:rPr lang="en-US" sz="2800" b="1"/>
              <a:t>Segment 4: </a:t>
            </a:r>
            <a:r>
              <a:rPr lang="en-US" sz="2800"/>
              <a:t>DevOps (cont.)</a:t>
            </a:r>
            <a:endParaRPr/>
          </a:p>
          <a:p>
            <a:pPr marL="0" lvl="0" indent="0" algn="l" rtl="0">
              <a:lnSpc>
                <a:spcPct val="100000"/>
              </a:lnSpc>
              <a:spcBef>
                <a:spcPts val="1160"/>
              </a:spcBef>
              <a:spcAft>
                <a:spcPts val="0"/>
              </a:spcAft>
              <a:buSzPts val="4060"/>
              <a:buNone/>
            </a:pPr>
            <a:r>
              <a:rPr lang="en-US" sz="2800" b="1"/>
              <a:t>Segment 5:  </a:t>
            </a:r>
            <a:r>
              <a:rPr lang="en-US" sz="2800"/>
              <a:t>Project Team Roles and Skills</a:t>
            </a:r>
            <a:endParaRPr/>
          </a:p>
        </p:txBody>
      </p:sp>
      <p:sp>
        <p:nvSpPr>
          <p:cNvPr id="170" name="Google Shape;170;p4"/>
          <p:cNvSpPr txBox="1"/>
          <p:nvPr/>
        </p:nvSpPr>
        <p:spPr>
          <a:xfrm>
            <a:off x="982133" y="457201"/>
            <a:ext cx="6561667" cy="914399"/>
          </a:xfrm>
          <a:prstGeom prst="rect">
            <a:avLst/>
          </a:prstGeom>
          <a:noFill/>
          <a:ln>
            <a:noFill/>
          </a:ln>
        </p:spPr>
        <p:txBody>
          <a:bodyPr spcFirstLastPara="1" wrap="square" lIns="91425" tIns="45700" rIns="91425" bIns="45700" anchor="b" anchorCtr="0">
            <a:normAutofit/>
          </a:bodyPr>
          <a:lstStyle/>
          <a:p>
            <a:pPr marL="0" marR="0" lvl="0" indent="0" algn="ctr" rtl="0">
              <a:lnSpc>
                <a:spcPct val="100000"/>
              </a:lnSpc>
              <a:spcBef>
                <a:spcPts val="0"/>
              </a:spcBef>
              <a:spcAft>
                <a:spcPts val="0"/>
              </a:spcAft>
              <a:buClr>
                <a:schemeClr val="dk1"/>
              </a:buClr>
              <a:buSzPts val="4400"/>
              <a:buFont typeface="Corbel"/>
              <a:buNone/>
            </a:pPr>
            <a:r>
              <a:rPr lang="en-US" sz="4400" b="0" i="0" u="none" strike="noStrike" cap="none">
                <a:solidFill>
                  <a:schemeClr val="dk1"/>
                </a:solidFill>
                <a:latin typeface="Corbel"/>
                <a:ea typeface="Corbel"/>
                <a:cs typeface="Corbel"/>
                <a:sym typeface="Corbel"/>
              </a:rPr>
              <a:t>Lecture 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31"/>
          <p:cNvSpPr txBox="1">
            <a:spLocks noGrp="1"/>
          </p:cNvSpPr>
          <p:nvPr>
            <p:ph type="title"/>
          </p:nvPr>
        </p:nvSpPr>
        <p:spPr>
          <a:xfrm>
            <a:off x="860368" y="1025584"/>
            <a:ext cx="7020099" cy="85724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b="1"/>
              <a:t>Why DevOps?</a:t>
            </a:r>
            <a:endParaRPr/>
          </a:p>
        </p:txBody>
      </p:sp>
      <p:sp>
        <p:nvSpPr>
          <p:cNvPr id="424" name="Google Shape;424;p31"/>
          <p:cNvSpPr txBox="1">
            <a:spLocks noGrp="1"/>
          </p:cNvSpPr>
          <p:nvPr>
            <p:ph type="body" idx="1"/>
          </p:nvPr>
        </p:nvSpPr>
        <p:spPr>
          <a:xfrm>
            <a:off x="982134" y="2316134"/>
            <a:ext cx="7857067" cy="3341716"/>
          </a:xfrm>
          <a:prstGeom prst="rect">
            <a:avLst/>
          </a:prstGeom>
          <a:noFill/>
          <a:ln>
            <a:noFill/>
          </a:ln>
        </p:spPr>
        <p:txBody>
          <a:bodyPr spcFirstLastPara="1" wrap="square" lIns="91425" tIns="45700" rIns="91425" bIns="45700" anchor="t" anchorCtr="0">
            <a:normAutofit fontScale="92500" lnSpcReduction="20000"/>
          </a:bodyPr>
          <a:lstStyle/>
          <a:p>
            <a:pPr marL="285750" lvl="0" indent="-285796" algn="just" rtl="0">
              <a:lnSpc>
                <a:spcPct val="100000"/>
              </a:lnSpc>
              <a:spcBef>
                <a:spcPts val="0"/>
              </a:spcBef>
              <a:spcAft>
                <a:spcPts val="0"/>
              </a:spcAft>
              <a:buSzPct val="145000"/>
              <a:buChar char="•"/>
            </a:pPr>
            <a:r>
              <a:rPr lang="en-US" sz="2700"/>
              <a:t>Human production errors were deployed during manual code conduction.</a:t>
            </a:r>
            <a:endParaRPr/>
          </a:p>
          <a:p>
            <a:pPr marL="285750" lvl="0" indent="-285796" algn="just" rtl="0">
              <a:lnSpc>
                <a:spcPct val="100000"/>
              </a:lnSpc>
              <a:spcBef>
                <a:spcPts val="1099"/>
              </a:spcBef>
              <a:spcAft>
                <a:spcPts val="0"/>
              </a:spcAft>
              <a:buSzPct val="145000"/>
              <a:buChar char="•"/>
            </a:pPr>
            <a:r>
              <a:rPr lang="en-US" sz="2700"/>
              <a:t>Operations and coding teams generally had different timelines and did not have proper synchronization that results in further delay.</a:t>
            </a:r>
            <a:endParaRPr/>
          </a:p>
          <a:p>
            <a:pPr marL="285750" lvl="0" indent="-285796" algn="just" rtl="0">
              <a:lnSpc>
                <a:spcPct val="100000"/>
              </a:lnSpc>
              <a:spcBef>
                <a:spcPts val="1099"/>
              </a:spcBef>
              <a:spcAft>
                <a:spcPts val="0"/>
              </a:spcAft>
              <a:buSzPct val="145000"/>
              <a:buChar char="•"/>
            </a:pPr>
            <a:r>
              <a:rPr lang="en-US" sz="2700"/>
              <a:t>To avoid the hassles mentioned above and non-collaborative performance measures, there was an urgent need for robust IT technology like DevOps to satisfy business owners and stakeholders.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32"/>
          <p:cNvSpPr txBox="1">
            <a:spLocks noGrp="1"/>
          </p:cNvSpPr>
          <p:nvPr>
            <p:ph type="title"/>
          </p:nvPr>
        </p:nvSpPr>
        <p:spPr>
          <a:xfrm>
            <a:off x="982133" y="457201"/>
            <a:ext cx="6561667" cy="1142999"/>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orbel"/>
              <a:buNone/>
            </a:pPr>
            <a:r>
              <a:rPr lang="en-US" b="1"/>
              <a:t>Current relation among Development and Operation team</a:t>
            </a:r>
            <a:endParaRPr/>
          </a:p>
        </p:txBody>
      </p:sp>
      <p:sp>
        <p:nvSpPr>
          <p:cNvPr id="431" name="Google Shape;431;p32"/>
          <p:cNvSpPr txBox="1">
            <a:spLocks noGrp="1"/>
          </p:cNvSpPr>
          <p:nvPr>
            <p:ph type="body" idx="1"/>
          </p:nvPr>
        </p:nvSpPr>
        <p:spPr>
          <a:xfrm>
            <a:off x="982134" y="2228851"/>
            <a:ext cx="7857067" cy="3428999"/>
          </a:xfrm>
          <a:prstGeom prst="rect">
            <a:avLst/>
          </a:prstGeom>
          <a:noFill/>
          <a:ln>
            <a:noFill/>
          </a:ln>
        </p:spPr>
        <p:txBody>
          <a:bodyPr spcFirstLastPara="1" wrap="square" lIns="91425" tIns="45700" rIns="91425" bIns="45700" anchor="t" anchorCtr="0">
            <a:normAutofit fontScale="92500"/>
          </a:bodyPr>
          <a:lstStyle/>
          <a:p>
            <a:pPr marL="285750" lvl="0" indent="-285750" algn="just" rtl="0">
              <a:lnSpc>
                <a:spcPct val="100000"/>
              </a:lnSpc>
              <a:spcBef>
                <a:spcPts val="0"/>
              </a:spcBef>
              <a:spcAft>
                <a:spcPts val="0"/>
              </a:spcAft>
              <a:buSzPct val="145000"/>
              <a:buChar char="•"/>
            </a:pPr>
            <a:r>
              <a:rPr lang="en-US"/>
              <a:t>The development team worked on the software, developing it and making sure that the code worked perfectly.</a:t>
            </a:r>
            <a:endParaRPr/>
          </a:p>
          <a:p>
            <a:pPr marL="285750" lvl="0" indent="-285750" algn="just" rtl="0">
              <a:lnSpc>
                <a:spcPct val="100000"/>
              </a:lnSpc>
              <a:spcBef>
                <a:spcPts val="1044"/>
              </a:spcBef>
              <a:spcAft>
                <a:spcPts val="0"/>
              </a:spcAft>
              <a:buSzPct val="145000"/>
              <a:buChar char="•"/>
            </a:pPr>
            <a:r>
              <a:rPr lang="en-US"/>
              <a:t>After hours of hardwork and a lot of trial and error, the team releases a code which has to be executed by the Operations team which is responsible for the release and operation of the code.</a:t>
            </a:r>
            <a:endParaRPr/>
          </a:p>
          <a:p>
            <a:pPr marL="285750" lvl="0" indent="-285750" algn="just" rtl="0">
              <a:lnSpc>
                <a:spcPct val="100000"/>
              </a:lnSpc>
              <a:spcBef>
                <a:spcPts val="1044"/>
              </a:spcBef>
              <a:spcAft>
                <a:spcPts val="0"/>
              </a:spcAft>
              <a:buSzPct val="145000"/>
              <a:buChar char="•"/>
            </a:pPr>
            <a:r>
              <a:rPr lang="en-US"/>
              <a:t>The operations team will be checking the application and its performance and reporting back any bugs, if present.</a:t>
            </a:r>
            <a:endParaRPr/>
          </a:p>
          <a:p>
            <a:pPr marL="285750" lvl="0" indent="-81343" algn="just" rtl="0">
              <a:lnSpc>
                <a:spcPct val="100000"/>
              </a:lnSpc>
              <a:spcBef>
                <a:spcPts val="1044"/>
              </a:spcBef>
              <a:spcAft>
                <a:spcPts val="0"/>
              </a:spcAft>
              <a:buSzPct val="145000"/>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33"/>
          <p:cNvSpPr txBox="1">
            <a:spLocks noGrp="1"/>
          </p:cNvSpPr>
          <p:nvPr>
            <p:ph type="title"/>
          </p:nvPr>
        </p:nvSpPr>
        <p:spPr>
          <a:xfrm>
            <a:off x="1291166" y="457202"/>
            <a:ext cx="6561667" cy="85724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b="1"/>
              <a:t>What DevOps can do?</a:t>
            </a:r>
            <a:endParaRPr/>
          </a:p>
        </p:txBody>
      </p:sp>
      <p:sp>
        <p:nvSpPr>
          <p:cNvPr id="438" name="Google Shape;438;p33"/>
          <p:cNvSpPr txBox="1">
            <a:spLocks noGrp="1"/>
          </p:cNvSpPr>
          <p:nvPr>
            <p:ph type="body" idx="1"/>
          </p:nvPr>
        </p:nvSpPr>
        <p:spPr>
          <a:xfrm>
            <a:off x="982133" y="1600199"/>
            <a:ext cx="7857067" cy="4800599"/>
          </a:xfrm>
          <a:prstGeom prst="rect">
            <a:avLst/>
          </a:prstGeom>
          <a:noFill/>
          <a:ln>
            <a:noFill/>
          </a:ln>
        </p:spPr>
        <p:txBody>
          <a:bodyPr spcFirstLastPara="1" wrap="square" lIns="91425" tIns="45700" rIns="91425" bIns="45700" anchor="t" anchorCtr="0">
            <a:normAutofit/>
          </a:bodyPr>
          <a:lstStyle/>
          <a:p>
            <a:pPr marL="285750" lvl="0" indent="-285750" algn="just" rtl="0">
              <a:lnSpc>
                <a:spcPct val="100000"/>
              </a:lnSpc>
              <a:spcBef>
                <a:spcPts val="0"/>
              </a:spcBef>
              <a:spcAft>
                <a:spcPts val="0"/>
              </a:spcAft>
              <a:buSzPts val="3480"/>
              <a:buChar char="•"/>
            </a:pPr>
            <a:r>
              <a:rPr lang="en-US"/>
              <a:t>To bridge this gap, Development(‘Dev’) team and Operations (‘Ops’) team collaborated giving rise to DevOps.</a:t>
            </a:r>
            <a:endParaRPr/>
          </a:p>
          <a:p>
            <a:pPr marL="285750" lvl="0" indent="-285750" algn="just" rtl="0">
              <a:lnSpc>
                <a:spcPct val="100000"/>
              </a:lnSpc>
              <a:spcBef>
                <a:spcPts val="1080"/>
              </a:spcBef>
              <a:spcAft>
                <a:spcPts val="0"/>
              </a:spcAft>
              <a:buSzPts val="3480"/>
              <a:buChar char="•"/>
            </a:pPr>
            <a:r>
              <a:rPr lang="en-US"/>
              <a:t>The Development team encapsulated their code in a</a:t>
            </a:r>
            <a:r>
              <a:rPr lang="en-US" b="1"/>
              <a:t> container</a:t>
            </a:r>
            <a:r>
              <a:rPr lang="en-US"/>
              <a:t> which is a lightweight software environment.</a:t>
            </a:r>
            <a:endParaRPr/>
          </a:p>
          <a:p>
            <a:pPr marL="285750" lvl="0" indent="-285750" algn="just" rtl="0">
              <a:lnSpc>
                <a:spcPct val="100000"/>
              </a:lnSpc>
              <a:spcBef>
                <a:spcPts val="1080"/>
              </a:spcBef>
              <a:spcAft>
                <a:spcPts val="0"/>
              </a:spcAft>
              <a:buSzPts val="3480"/>
              <a:buChar char="•"/>
            </a:pPr>
            <a:r>
              <a:rPr lang="en-US"/>
              <a:t>When the developers were done with their work, they would simply pass on this container along with the code to the operations team. The Ops will run this container, along with the code, and it worked as expected!</a:t>
            </a:r>
            <a:endParaRPr/>
          </a:p>
        </p:txBody>
      </p:sp>
      <p:sp>
        <p:nvSpPr>
          <p:cNvPr id="439" name="Google Shape;439;p33"/>
          <p:cNvSpPr/>
          <p:nvPr/>
        </p:nvSpPr>
        <p:spPr>
          <a:xfrm>
            <a:off x="7599538" y="5791200"/>
            <a:ext cx="154606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orbel"/>
                <a:ea typeface="Corbel"/>
                <a:cs typeface="Corbel"/>
                <a:sym typeface="Corbel"/>
              </a:rPr>
              <a:t>End of Segment 3</a:t>
            </a:r>
            <a:endParaRPr sz="1400" b="0" i="0" u="none" strike="noStrike" cap="none">
              <a:solidFill>
                <a:schemeClr val="dk1"/>
              </a:solidFill>
              <a:latin typeface="Corbel"/>
              <a:ea typeface="Corbel"/>
              <a:cs typeface="Corbel"/>
              <a:sym typeface="Corbe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4"/>
          <p:cNvSpPr txBox="1">
            <a:spLocks noGrp="1"/>
          </p:cNvSpPr>
          <p:nvPr>
            <p:ph type="title"/>
          </p:nvPr>
        </p:nvSpPr>
        <p:spPr>
          <a:xfrm>
            <a:off x="1696008" y="2667000"/>
            <a:ext cx="6561667" cy="1142999"/>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orbel"/>
              <a:buNone/>
            </a:pPr>
            <a:r>
              <a:rPr lang="en-US"/>
              <a:t>Segment 4</a:t>
            </a:r>
            <a:br>
              <a:rPr lang="en-US"/>
            </a:br>
            <a:r>
              <a:rPr lang="en-US"/>
              <a:t>DevOps (cont.)</a:t>
            </a:r>
            <a:endParaRPr/>
          </a:p>
        </p:txBody>
      </p:sp>
      <p:sp>
        <p:nvSpPr>
          <p:cNvPr id="445" name="Google Shape;445;p34"/>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1/25/2021</a:t>
            </a:r>
            <a:endParaRPr/>
          </a:p>
        </p:txBody>
      </p:sp>
      <p:sp>
        <p:nvSpPr>
          <p:cNvPr id="446" name="Google Shape;446;p34"/>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Prepared by: Dr. Muhammad Iqbal Hossain</a:t>
            </a:r>
            <a:endParaRPr/>
          </a:p>
        </p:txBody>
      </p:sp>
      <p:sp>
        <p:nvSpPr>
          <p:cNvPr id="447" name="Google Shape;447;p34"/>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35"/>
          <p:cNvSpPr txBox="1">
            <a:spLocks noGrp="1"/>
          </p:cNvSpPr>
          <p:nvPr>
            <p:ph type="title"/>
          </p:nvPr>
        </p:nvSpPr>
        <p:spPr>
          <a:xfrm>
            <a:off x="982133" y="457201"/>
            <a:ext cx="6561667"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b="1"/>
              <a:t>Steps of DevOps</a:t>
            </a:r>
            <a:endParaRPr/>
          </a:p>
        </p:txBody>
      </p:sp>
      <p:pic>
        <p:nvPicPr>
          <p:cNvPr id="454" name="Google Shape;454;p35"/>
          <p:cNvPicPr preferRelativeResize="0">
            <a:picLocks noGrp="1"/>
          </p:cNvPicPr>
          <p:nvPr>
            <p:ph type="body" idx="1"/>
          </p:nvPr>
        </p:nvPicPr>
        <p:blipFill rotWithShape="1">
          <a:blip r:embed="rId3">
            <a:alphaModFix/>
          </a:blip>
          <a:srcRect/>
          <a:stretch/>
        </p:blipFill>
        <p:spPr>
          <a:xfrm>
            <a:off x="1557731" y="2571833"/>
            <a:ext cx="5410473" cy="265818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36"/>
          <p:cNvSpPr txBox="1">
            <a:spLocks noGrp="1"/>
          </p:cNvSpPr>
          <p:nvPr>
            <p:ph type="title"/>
          </p:nvPr>
        </p:nvSpPr>
        <p:spPr>
          <a:xfrm>
            <a:off x="982134" y="913073"/>
            <a:ext cx="6561667" cy="85724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Steps of DevOps</a:t>
            </a:r>
            <a:endParaRPr/>
          </a:p>
        </p:txBody>
      </p:sp>
      <p:sp>
        <p:nvSpPr>
          <p:cNvPr id="460" name="Google Shape;460;p36"/>
          <p:cNvSpPr txBox="1">
            <a:spLocks noGrp="1"/>
          </p:cNvSpPr>
          <p:nvPr>
            <p:ph type="body" idx="1"/>
          </p:nvPr>
        </p:nvSpPr>
        <p:spPr>
          <a:xfrm>
            <a:off x="1061878" y="1957720"/>
            <a:ext cx="7857067" cy="4043030"/>
          </a:xfrm>
          <a:prstGeom prst="rect">
            <a:avLst/>
          </a:prstGeom>
          <a:noFill/>
          <a:ln>
            <a:noFill/>
          </a:ln>
        </p:spPr>
        <p:txBody>
          <a:bodyPr spcFirstLastPara="1" wrap="square" lIns="91425" tIns="45700" rIns="91425" bIns="45700" anchor="t" anchorCtr="0">
            <a:normAutofit lnSpcReduction="10000"/>
          </a:bodyPr>
          <a:lstStyle/>
          <a:p>
            <a:pPr marL="285750" lvl="0" indent="-285750" algn="just" rtl="0">
              <a:lnSpc>
                <a:spcPct val="100000"/>
              </a:lnSpc>
              <a:spcBef>
                <a:spcPts val="0"/>
              </a:spcBef>
              <a:spcAft>
                <a:spcPts val="0"/>
              </a:spcAft>
              <a:buSzPts val="3480"/>
              <a:buChar char="•"/>
            </a:pPr>
            <a:r>
              <a:rPr lang="en-US" b="1"/>
              <a:t>Code: </a:t>
            </a:r>
            <a:r>
              <a:rPr lang="en-US"/>
              <a:t>The first step in the DevOps life cycle is coding, where developers build the code on any platform</a:t>
            </a:r>
            <a:endParaRPr/>
          </a:p>
          <a:p>
            <a:pPr marL="285750" lvl="0" indent="-285750" algn="just" rtl="0">
              <a:lnSpc>
                <a:spcPct val="100000"/>
              </a:lnSpc>
              <a:spcBef>
                <a:spcPts val="1080"/>
              </a:spcBef>
              <a:spcAft>
                <a:spcPts val="0"/>
              </a:spcAft>
              <a:buSzPts val="3480"/>
              <a:buChar char="•"/>
            </a:pPr>
            <a:r>
              <a:rPr lang="en-US" b="1"/>
              <a:t>Build: </a:t>
            </a:r>
            <a:r>
              <a:rPr lang="en-US"/>
              <a:t>Developers build the version of their program in any extension depending upon the language they are using</a:t>
            </a:r>
            <a:endParaRPr/>
          </a:p>
          <a:p>
            <a:pPr marL="285750" lvl="0" indent="-285750" algn="just" rtl="0">
              <a:lnSpc>
                <a:spcPct val="100000"/>
              </a:lnSpc>
              <a:spcBef>
                <a:spcPts val="1080"/>
              </a:spcBef>
              <a:spcAft>
                <a:spcPts val="0"/>
              </a:spcAft>
              <a:buSzPts val="3480"/>
              <a:buChar char="•"/>
            </a:pPr>
            <a:r>
              <a:rPr lang="en-US" b="1"/>
              <a:t>Test: </a:t>
            </a:r>
            <a:r>
              <a:rPr lang="en-US"/>
              <a:t>For DevOps to be successful, the testing process must be automated using any automation tool like Selenium</a:t>
            </a:r>
            <a:endParaRPr/>
          </a:p>
          <a:p>
            <a:pPr marL="285750" lvl="0" indent="-285750" algn="just" rtl="0">
              <a:lnSpc>
                <a:spcPct val="100000"/>
              </a:lnSpc>
              <a:spcBef>
                <a:spcPts val="1080"/>
              </a:spcBef>
              <a:spcAft>
                <a:spcPts val="0"/>
              </a:spcAft>
              <a:buSzPts val="3480"/>
              <a:buChar char="•"/>
            </a:pPr>
            <a:r>
              <a:rPr lang="en-US" b="1"/>
              <a:t>Release: </a:t>
            </a:r>
            <a:r>
              <a:rPr lang="en-US"/>
              <a:t>A process for managing, planning, scheduling, and controlling the build in different environments after testing and before deployment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7"/>
          <p:cNvSpPr txBox="1">
            <a:spLocks noGrp="1"/>
          </p:cNvSpPr>
          <p:nvPr>
            <p:ph type="title"/>
          </p:nvPr>
        </p:nvSpPr>
        <p:spPr>
          <a:xfrm>
            <a:off x="982134" y="913073"/>
            <a:ext cx="6561667" cy="85724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Steps of DevOps</a:t>
            </a:r>
            <a:endParaRPr/>
          </a:p>
        </p:txBody>
      </p:sp>
      <p:sp>
        <p:nvSpPr>
          <p:cNvPr id="466" name="Google Shape;466;p37"/>
          <p:cNvSpPr txBox="1">
            <a:spLocks noGrp="1"/>
          </p:cNvSpPr>
          <p:nvPr>
            <p:ph type="body" idx="1"/>
          </p:nvPr>
        </p:nvSpPr>
        <p:spPr>
          <a:xfrm>
            <a:off x="1141622" y="1770322"/>
            <a:ext cx="7857067" cy="4043030"/>
          </a:xfrm>
          <a:prstGeom prst="rect">
            <a:avLst/>
          </a:prstGeom>
          <a:noFill/>
          <a:ln>
            <a:noFill/>
          </a:ln>
        </p:spPr>
        <p:txBody>
          <a:bodyPr spcFirstLastPara="1" wrap="square" lIns="91425" tIns="45700" rIns="91425" bIns="45700" anchor="t" anchorCtr="0">
            <a:noAutofit/>
          </a:bodyPr>
          <a:lstStyle/>
          <a:p>
            <a:pPr marL="285750" lvl="0" indent="-285750" algn="just" rtl="0">
              <a:lnSpc>
                <a:spcPct val="100000"/>
              </a:lnSpc>
              <a:spcBef>
                <a:spcPts val="0"/>
              </a:spcBef>
              <a:spcAft>
                <a:spcPts val="0"/>
              </a:spcAft>
              <a:buSzPts val="3480"/>
              <a:buChar char="•"/>
            </a:pPr>
            <a:r>
              <a:rPr lang="en-US" b="1"/>
              <a:t>Deploy: </a:t>
            </a:r>
            <a:r>
              <a:rPr lang="en-US"/>
              <a:t>This phase gets all artifacts/code files of the application ready and deploys/executes them on the server</a:t>
            </a:r>
            <a:endParaRPr/>
          </a:p>
          <a:p>
            <a:pPr marL="285750" lvl="0" indent="-285750" algn="just" rtl="0">
              <a:lnSpc>
                <a:spcPct val="100000"/>
              </a:lnSpc>
              <a:spcBef>
                <a:spcPts val="1080"/>
              </a:spcBef>
              <a:spcAft>
                <a:spcPts val="0"/>
              </a:spcAft>
              <a:buSzPts val="3480"/>
              <a:buChar char="•"/>
            </a:pPr>
            <a:r>
              <a:rPr lang="en-US" b="1"/>
              <a:t>Operate: </a:t>
            </a:r>
            <a:r>
              <a:rPr lang="en-US"/>
              <a:t>The application is run after its deployment, where clients use it in real-world scenarios.</a:t>
            </a:r>
            <a:endParaRPr/>
          </a:p>
          <a:p>
            <a:pPr marL="285750" lvl="0" indent="-285750" algn="just" rtl="0">
              <a:lnSpc>
                <a:spcPct val="100000"/>
              </a:lnSpc>
              <a:spcBef>
                <a:spcPts val="1080"/>
              </a:spcBef>
              <a:spcAft>
                <a:spcPts val="0"/>
              </a:spcAft>
              <a:buSzPts val="3480"/>
              <a:buChar char="•"/>
            </a:pPr>
            <a:r>
              <a:rPr lang="en-US" b="1"/>
              <a:t>Monitor: </a:t>
            </a:r>
            <a:r>
              <a:rPr lang="en-US"/>
              <a:t>This phase helps in providing crucial information that basically helps ensure service uptime and optimal performance</a:t>
            </a:r>
            <a:endParaRPr/>
          </a:p>
          <a:p>
            <a:pPr marL="285750" lvl="0" indent="-285750" algn="just" rtl="0">
              <a:lnSpc>
                <a:spcPct val="100000"/>
              </a:lnSpc>
              <a:spcBef>
                <a:spcPts val="1080"/>
              </a:spcBef>
              <a:spcAft>
                <a:spcPts val="0"/>
              </a:spcAft>
              <a:buSzPts val="3480"/>
              <a:buChar char="•"/>
            </a:pPr>
            <a:r>
              <a:rPr lang="en-US" b="1"/>
              <a:t>Plan: </a:t>
            </a:r>
            <a:r>
              <a:rPr lang="en-US"/>
              <a:t>The planning stage gathers information from the monitoring stage and, as per feedback, implements the changes for better performance</a:t>
            </a:r>
            <a:endParaRPr/>
          </a:p>
          <a:p>
            <a:pPr marL="285750" lvl="0" indent="-64770" algn="just" rtl="0">
              <a:lnSpc>
                <a:spcPct val="100000"/>
              </a:lnSpc>
              <a:spcBef>
                <a:spcPts val="1080"/>
              </a:spcBef>
              <a:spcAft>
                <a:spcPts val="0"/>
              </a:spcAft>
              <a:buSzPts val="3480"/>
              <a:buNone/>
            </a:pPr>
            <a:endParaRPr/>
          </a:p>
          <a:p>
            <a:pPr marL="285750" lvl="0" indent="-64770" algn="just" rtl="0">
              <a:lnSpc>
                <a:spcPct val="100000"/>
              </a:lnSpc>
              <a:spcBef>
                <a:spcPts val="1080"/>
              </a:spcBef>
              <a:spcAft>
                <a:spcPts val="0"/>
              </a:spcAft>
              <a:buSzPts val="3480"/>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8"/>
          <p:cNvSpPr txBox="1">
            <a:spLocks noGrp="1"/>
          </p:cNvSpPr>
          <p:nvPr>
            <p:ph type="title"/>
          </p:nvPr>
        </p:nvSpPr>
        <p:spPr>
          <a:xfrm>
            <a:off x="982133" y="457201"/>
            <a:ext cx="6561667" cy="1142999"/>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orbel"/>
              <a:buNone/>
            </a:pPr>
            <a:r>
              <a:rPr lang="en-US"/>
              <a:t>Everything should be Continuous</a:t>
            </a:r>
            <a:endParaRPr/>
          </a:p>
        </p:txBody>
      </p:sp>
      <p:sp>
        <p:nvSpPr>
          <p:cNvPr id="473" name="Google Shape;473;p38"/>
          <p:cNvSpPr txBox="1">
            <a:spLocks noGrp="1"/>
          </p:cNvSpPr>
          <p:nvPr>
            <p:ph type="body" idx="1"/>
          </p:nvPr>
        </p:nvSpPr>
        <p:spPr>
          <a:xfrm>
            <a:off x="982134" y="2074211"/>
            <a:ext cx="7857067" cy="3600449"/>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3480"/>
              <a:buChar char="•"/>
            </a:pPr>
            <a:r>
              <a:rPr lang="en-US" b="1"/>
              <a:t>Continuous Development</a:t>
            </a:r>
            <a:endParaRPr/>
          </a:p>
          <a:p>
            <a:pPr marL="285750" lvl="0" indent="-285750" algn="l" rtl="0">
              <a:lnSpc>
                <a:spcPct val="100000"/>
              </a:lnSpc>
              <a:spcBef>
                <a:spcPts val="1080"/>
              </a:spcBef>
              <a:spcAft>
                <a:spcPts val="0"/>
              </a:spcAft>
              <a:buSzPts val="3480"/>
              <a:buChar char="•"/>
            </a:pPr>
            <a:r>
              <a:rPr lang="en-US" b="1"/>
              <a:t>Continuous Testing</a:t>
            </a:r>
            <a:endParaRPr/>
          </a:p>
          <a:p>
            <a:pPr marL="285750" lvl="0" indent="-285750" algn="l" rtl="0">
              <a:lnSpc>
                <a:spcPct val="100000"/>
              </a:lnSpc>
              <a:spcBef>
                <a:spcPts val="1080"/>
              </a:spcBef>
              <a:spcAft>
                <a:spcPts val="0"/>
              </a:spcAft>
              <a:buSzPts val="3480"/>
              <a:buChar char="•"/>
            </a:pPr>
            <a:r>
              <a:rPr lang="en-US" b="1"/>
              <a:t>Continuous Integration</a:t>
            </a:r>
            <a:endParaRPr/>
          </a:p>
          <a:p>
            <a:pPr marL="285750" lvl="0" indent="-285750" algn="l" rtl="0">
              <a:lnSpc>
                <a:spcPct val="100000"/>
              </a:lnSpc>
              <a:spcBef>
                <a:spcPts val="1080"/>
              </a:spcBef>
              <a:spcAft>
                <a:spcPts val="0"/>
              </a:spcAft>
              <a:buSzPts val="3480"/>
              <a:buChar char="•"/>
            </a:pPr>
            <a:r>
              <a:rPr lang="en-US" b="1"/>
              <a:t>Continuous Deployment</a:t>
            </a:r>
            <a:endParaRPr/>
          </a:p>
          <a:p>
            <a:pPr marL="285750" lvl="0" indent="-285750" algn="l" rtl="0">
              <a:lnSpc>
                <a:spcPct val="100000"/>
              </a:lnSpc>
              <a:spcBef>
                <a:spcPts val="1080"/>
              </a:spcBef>
              <a:spcAft>
                <a:spcPts val="0"/>
              </a:spcAft>
              <a:buSzPts val="3480"/>
              <a:buChar char="•"/>
            </a:pPr>
            <a:r>
              <a:rPr lang="en-US" b="1"/>
              <a:t>Continuous Monitoring</a:t>
            </a:r>
            <a:endParaRPr/>
          </a:p>
          <a:p>
            <a:pPr marL="285750" lvl="0" indent="-64770" algn="l" rtl="0">
              <a:lnSpc>
                <a:spcPct val="100000"/>
              </a:lnSpc>
              <a:spcBef>
                <a:spcPts val="1080"/>
              </a:spcBef>
              <a:spcAft>
                <a:spcPts val="0"/>
              </a:spcAft>
              <a:buSzPts val="3480"/>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39"/>
          <p:cNvSpPr txBox="1">
            <a:spLocks noGrp="1"/>
          </p:cNvSpPr>
          <p:nvPr>
            <p:ph type="title"/>
          </p:nvPr>
        </p:nvSpPr>
        <p:spPr>
          <a:xfrm>
            <a:off x="982133" y="457201"/>
            <a:ext cx="6561667"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b="1"/>
              <a:t>The advantage of DevOps</a:t>
            </a:r>
            <a:endParaRPr/>
          </a:p>
        </p:txBody>
      </p:sp>
      <p:sp>
        <p:nvSpPr>
          <p:cNvPr id="480" name="Google Shape;480;p39"/>
          <p:cNvSpPr txBox="1">
            <a:spLocks noGrp="1"/>
          </p:cNvSpPr>
          <p:nvPr>
            <p:ph type="body" idx="1"/>
          </p:nvPr>
        </p:nvSpPr>
        <p:spPr>
          <a:xfrm>
            <a:off x="982134" y="2340493"/>
            <a:ext cx="7857067" cy="3317357"/>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3915"/>
              <a:buChar char="•"/>
            </a:pPr>
            <a:r>
              <a:rPr lang="en-US" sz="2700"/>
              <a:t>Reduced chance of product failure</a:t>
            </a:r>
            <a:endParaRPr/>
          </a:p>
          <a:p>
            <a:pPr marL="285750" lvl="0" indent="-285750" algn="l" rtl="0">
              <a:lnSpc>
                <a:spcPct val="100000"/>
              </a:lnSpc>
              <a:spcBef>
                <a:spcPts val="1140"/>
              </a:spcBef>
              <a:spcAft>
                <a:spcPts val="0"/>
              </a:spcAft>
              <a:buSzPts val="3915"/>
              <a:buChar char="•"/>
            </a:pPr>
            <a:r>
              <a:rPr lang="en-US" sz="2700"/>
              <a:t>Improved flexibility and support.</a:t>
            </a:r>
            <a:endParaRPr/>
          </a:p>
          <a:p>
            <a:pPr marL="285750" lvl="0" indent="-285750" algn="l" rtl="0">
              <a:lnSpc>
                <a:spcPct val="100000"/>
              </a:lnSpc>
              <a:spcBef>
                <a:spcPts val="1140"/>
              </a:spcBef>
              <a:spcAft>
                <a:spcPts val="0"/>
              </a:spcAft>
              <a:buSzPts val="3915"/>
              <a:buChar char="•"/>
            </a:pPr>
            <a:r>
              <a:rPr lang="en-US" sz="2700"/>
              <a:t>Faster time to market. </a:t>
            </a:r>
            <a:endParaRPr/>
          </a:p>
          <a:p>
            <a:pPr marL="285750" lvl="0" indent="-285750" algn="l" rtl="0">
              <a:lnSpc>
                <a:spcPct val="100000"/>
              </a:lnSpc>
              <a:spcBef>
                <a:spcPts val="1140"/>
              </a:spcBef>
              <a:spcAft>
                <a:spcPts val="0"/>
              </a:spcAft>
              <a:buSzPts val="3915"/>
              <a:buChar char="•"/>
            </a:pPr>
            <a:r>
              <a:rPr lang="en-US" sz="2700"/>
              <a:t>Better team efficiency. </a:t>
            </a:r>
            <a:endParaRPr/>
          </a:p>
          <a:p>
            <a:pPr marL="285750" lvl="0" indent="-285750" algn="l" rtl="0">
              <a:lnSpc>
                <a:spcPct val="100000"/>
              </a:lnSpc>
              <a:spcBef>
                <a:spcPts val="1140"/>
              </a:spcBef>
              <a:spcAft>
                <a:spcPts val="0"/>
              </a:spcAft>
              <a:buSzPts val="3915"/>
              <a:buChar char="•"/>
            </a:pPr>
            <a:r>
              <a:rPr lang="en-US" sz="2700"/>
              <a:t>Clear product vision within the team. </a:t>
            </a:r>
            <a:endParaRPr sz="30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40"/>
          <p:cNvSpPr txBox="1">
            <a:spLocks noGrp="1"/>
          </p:cNvSpPr>
          <p:nvPr>
            <p:ph type="title"/>
          </p:nvPr>
        </p:nvSpPr>
        <p:spPr>
          <a:xfrm>
            <a:off x="982133" y="457201"/>
            <a:ext cx="6561667" cy="11429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b="1"/>
              <a:t>DevOps Challenges</a:t>
            </a:r>
            <a:endParaRPr/>
          </a:p>
        </p:txBody>
      </p:sp>
      <p:sp>
        <p:nvSpPr>
          <p:cNvPr id="487" name="Google Shape;487;p40"/>
          <p:cNvSpPr txBox="1">
            <a:spLocks noGrp="1"/>
          </p:cNvSpPr>
          <p:nvPr>
            <p:ph type="body" idx="1"/>
          </p:nvPr>
        </p:nvSpPr>
        <p:spPr>
          <a:xfrm>
            <a:off x="982134" y="2292646"/>
            <a:ext cx="7857067" cy="3365204"/>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3915"/>
              <a:buChar char="•"/>
            </a:pPr>
            <a:r>
              <a:rPr lang="en-US" sz="2700"/>
              <a:t>Difficulties with Integration</a:t>
            </a:r>
            <a:endParaRPr/>
          </a:p>
          <a:p>
            <a:pPr marL="285750" lvl="0" indent="-285750" algn="l" rtl="0">
              <a:lnSpc>
                <a:spcPct val="100000"/>
              </a:lnSpc>
              <a:spcBef>
                <a:spcPts val="1140"/>
              </a:spcBef>
              <a:spcAft>
                <a:spcPts val="0"/>
              </a:spcAft>
              <a:buSzPts val="3915"/>
              <a:buChar char="•"/>
            </a:pPr>
            <a:r>
              <a:rPr lang="en-US" sz="2700"/>
              <a:t>Automated Testing</a:t>
            </a:r>
            <a:endParaRPr/>
          </a:p>
          <a:p>
            <a:pPr marL="285750" lvl="0" indent="-285750" algn="l" rtl="0">
              <a:lnSpc>
                <a:spcPct val="100000"/>
              </a:lnSpc>
              <a:spcBef>
                <a:spcPts val="1140"/>
              </a:spcBef>
              <a:spcAft>
                <a:spcPts val="0"/>
              </a:spcAft>
              <a:buSzPts val="3915"/>
              <a:buChar char="•"/>
            </a:pPr>
            <a:r>
              <a:rPr lang="en-US" sz="2700"/>
              <a:t>Relatively High Costs</a:t>
            </a:r>
            <a:endParaRPr/>
          </a:p>
          <a:p>
            <a:pPr marL="285750" lvl="0" indent="-285750" algn="l" rtl="0">
              <a:lnSpc>
                <a:spcPct val="100000"/>
              </a:lnSpc>
              <a:spcBef>
                <a:spcPts val="1140"/>
              </a:spcBef>
              <a:spcAft>
                <a:spcPts val="0"/>
              </a:spcAft>
              <a:buSzPts val="3915"/>
              <a:buChar char="•"/>
            </a:pPr>
            <a:r>
              <a:rPr lang="en-US" sz="2700"/>
              <a:t>Toolset Choice</a:t>
            </a:r>
            <a:endParaRPr/>
          </a:p>
          <a:p>
            <a:pPr marL="285750" lvl="0" indent="-285750" algn="l" rtl="0">
              <a:lnSpc>
                <a:spcPct val="100000"/>
              </a:lnSpc>
              <a:spcBef>
                <a:spcPts val="1140"/>
              </a:spcBef>
              <a:spcAft>
                <a:spcPts val="0"/>
              </a:spcAft>
              <a:buSzPts val="3915"/>
              <a:buChar char="•"/>
            </a:pPr>
            <a:r>
              <a:rPr lang="en-US" sz="2700"/>
              <a:t>Lack of Talent</a:t>
            </a:r>
            <a:endParaRPr/>
          </a:p>
          <a:p>
            <a:pPr marL="285750" lvl="0" indent="-37147" algn="l" rtl="0">
              <a:lnSpc>
                <a:spcPct val="100000"/>
              </a:lnSpc>
              <a:spcBef>
                <a:spcPts val="1140"/>
              </a:spcBef>
              <a:spcAft>
                <a:spcPts val="0"/>
              </a:spcAft>
              <a:buSzPts val="3915"/>
              <a:buNone/>
            </a:pPr>
            <a:endParaRPr sz="2700"/>
          </a:p>
          <a:p>
            <a:pPr marL="285750" lvl="0" indent="-37147" algn="l" rtl="0">
              <a:lnSpc>
                <a:spcPct val="100000"/>
              </a:lnSpc>
              <a:spcBef>
                <a:spcPts val="1140"/>
              </a:spcBef>
              <a:spcAft>
                <a:spcPts val="0"/>
              </a:spcAft>
              <a:buSzPts val="3915"/>
              <a:buNone/>
            </a:pPr>
            <a:endParaRPr sz="2700"/>
          </a:p>
          <a:p>
            <a:pPr marL="285750" lvl="0" indent="-37147" algn="l" rtl="0">
              <a:lnSpc>
                <a:spcPct val="100000"/>
              </a:lnSpc>
              <a:spcBef>
                <a:spcPts val="1140"/>
              </a:spcBef>
              <a:spcAft>
                <a:spcPts val="0"/>
              </a:spcAft>
              <a:buSzPts val="3915"/>
              <a:buNone/>
            </a:pPr>
            <a:endParaRPr sz="2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5"/>
          <p:cNvSpPr txBox="1">
            <a:spLocks noGrp="1"/>
          </p:cNvSpPr>
          <p:nvPr>
            <p:ph type="body" idx="1"/>
          </p:nvPr>
        </p:nvSpPr>
        <p:spPr>
          <a:xfrm>
            <a:off x="1584613" y="2286000"/>
            <a:ext cx="6218768" cy="914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4640"/>
              <a:buNone/>
            </a:pPr>
            <a:r>
              <a:rPr lang="en-US" sz="3200" b="1"/>
              <a:t>Segment 1</a:t>
            </a:r>
            <a:endParaRPr/>
          </a:p>
          <a:p>
            <a:pPr marL="0" lvl="0" indent="0" algn="ctr" rtl="0">
              <a:lnSpc>
                <a:spcPct val="100000"/>
              </a:lnSpc>
              <a:spcBef>
                <a:spcPts val="1240"/>
              </a:spcBef>
              <a:spcAft>
                <a:spcPts val="0"/>
              </a:spcAft>
              <a:buSzPts val="4640"/>
              <a:buNone/>
            </a:pPr>
            <a:r>
              <a:rPr lang="en-US" sz="3200"/>
              <a:t>What is System analysis and design</a:t>
            </a:r>
            <a:endParaRPr/>
          </a:p>
          <a:p>
            <a:pPr marL="0" lvl="0" indent="0" algn="ctr" rtl="0">
              <a:lnSpc>
                <a:spcPct val="100000"/>
              </a:lnSpc>
              <a:spcBef>
                <a:spcPts val="1240"/>
              </a:spcBef>
              <a:spcAft>
                <a:spcPts val="0"/>
              </a:spcAft>
              <a:buSzPts val="4640"/>
              <a:buNone/>
            </a:pPr>
            <a:endParaRPr sz="3200"/>
          </a:p>
        </p:txBody>
      </p:sp>
      <p:sp>
        <p:nvSpPr>
          <p:cNvPr id="176" name="Google Shape;176;p5"/>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Prepared by: Dr. Muhammad Iqbal Hossain</a:t>
            </a:r>
            <a:endParaRPr/>
          </a:p>
        </p:txBody>
      </p:sp>
      <p:sp>
        <p:nvSpPr>
          <p:cNvPr id="177" name="Google Shape;177;p5"/>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1/25/2021</a:t>
            </a:r>
            <a:endParaRPr/>
          </a:p>
        </p:txBody>
      </p:sp>
      <p:sp>
        <p:nvSpPr>
          <p:cNvPr id="178" name="Google Shape;178;p5"/>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pic>
        <p:nvPicPr>
          <p:cNvPr id="492" name="Google Shape;492;p41"/>
          <p:cNvPicPr preferRelativeResize="0">
            <a:picLocks noGrp="1"/>
          </p:cNvPicPr>
          <p:nvPr>
            <p:ph type="body" idx="1"/>
          </p:nvPr>
        </p:nvPicPr>
        <p:blipFill rotWithShape="1">
          <a:blip r:embed="rId3">
            <a:alphaModFix/>
          </a:blip>
          <a:srcRect/>
          <a:stretch/>
        </p:blipFill>
        <p:spPr>
          <a:xfrm>
            <a:off x="272459" y="845558"/>
            <a:ext cx="8599082" cy="516688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43"/>
          <p:cNvSpPr txBox="1">
            <a:spLocks noGrp="1"/>
          </p:cNvSpPr>
          <p:nvPr>
            <p:ph type="ctrTitle"/>
          </p:nvPr>
        </p:nvSpPr>
        <p:spPr>
          <a:xfrm>
            <a:off x="1408724" y="990600"/>
            <a:ext cx="7064375" cy="2670175"/>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dk1"/>
              </a:buClr>
              <a:buSzPts val="4000"/>
              <a:buFont typeface="Corbel"/>
              <a:buNone/>
            </a:pPr>
            <a:r>
              <a:rPr lang="en-US" sz="4000" b="1"/>
              <a:t>Segment 5</a:t>
            </a:r>
            <a:br>
              <a:rPr lang="en-US" sz="4000"/>
            </a:br>
            <a:r>
              <a:rPr lang="en-US" sz="4000"/>
              <a:t>Project Team Roles and Skills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982133" y="457201"/>
            <a:ext cx="6561667" cy="1142999"/>
          </a:xfrm>
          <a:prstGeom prst="rect">
            <a:avLst/>
          </a:prstGeom>
          <a:noFill/>
          <a:ln>
            <a:noFill/>
          </a:ln>
        </p:spPr>
        <p:txBody>
          <a:bodyPr spcFirstLastPara="1" wrap="square" lIns="92075" tIns="46025" rIns="92075" bIns="46025"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Information Systems Roles</a:t>
            </a:r>
            <a:endParaRPr/>
          </a:p>
        </p:txBody>
      </p:sp>
      <p:sp>
        <p:nvSpPr>
          <p:cNvPr id="504" name="Google Shape;504;p44" descr="Rectangle: Click to edit Master text styles&#10;Second level&#10;Third level&#10;Fourth level&#10;Fifth level"/>
          <p:cNvSpPr txBox="1">
            <a:spLocks noGrp="1"/>
          </p:cNvSpPr>
          <p:nvPr>
            <p:ph type="body" idx="1"/>
          </p:nvPr>
        </p:nvSpPr>
        <p:spPr>
          <a:xfrm>
            <a:off x="1143000" y="1979350"/>
            <a:ext cx="5875867" cy="4114798"/>
          </a:xfrm>
          <a:prstGeom prst="rect">
            <a:avLst/>
          </a:prstGeom>
          <a:noFill/>
          <a:ln>
            <a:noFill/>
          </a:ln>
        </p:spPr>
        <p:txBody>
          <a:bodyPr spcFirstLastPara="1" wrap="square" lIns="91425" tIns="45700" rIns="91425" bIns="45700" anchor="t" anchorCtr="0">
            <a:normAutofit/>
          </a:bodyPr>
          <a:lstStyle/>
          <a:p>
            <a:pPr marL="182880" lvl="0" indent="-294640" algn="l" rtl="0">
              <a:lnSpc>
                <a:spcPct val="100000"/>
              </a:lnSpc>
              <a:spcBef>
                <a:spcPts val="0"/>
              </a:spcBef>
              <a:spcAft>
                <a:spcPts val="0"/>
              </a:spcAft>
              <a:buSzPts val="4640"/>
              <a:buChar char="•"/>
            </a:pPr>
            <a:r>
              <a:rPr lang="en-US" sz="3200"/>
              <a:t>Business analyst</a:t>
            </a:r>
            <a:endParaRPr/>
          </a:p>
          <a:p>
            <a:pPr marL="182880" lvl="0" indent="-294640" algn="l" rtl="0">
              <a:lnSpc>
                <a:spcPct val="100000"/>
              </a:lnSpc>
              <a:spcBef>
                <a:spcPts val="1240"/>
              </a:spcBef>
              <a:spcAft>
                <a:spcPts val="0"/>
              </a:spcAft>
              <a:buSzPts val="4640"/>
              <a:buChar char="•"/>
            </a:pPr>
            <a:r>
              <a:rPr lang="en-US" sz="3200"/>
              <a:t>System analyst</a:t>
            </a:r>
            <a:endParaRPr/>
          </a:p>
          <a:p>
            <a:pPr marL="182880" lvl="0" indent="-294640" algn="l" rtl="0">
              <a:lnSpc>
                <a:spcPct val="100000"/>
              </a:lnSpc>
              <a:spcBef>
                <a:spcPts val="1240"/>
              </a:spcBef>
              <a:spcAft>
                <a:spcPts val="0"/>
              </a:spcAft>
              <a:buSzPts val="4640"/>
              <a:buChar char="•"/>
            </a:pPr>
            <a:r>
              <a:rPr lang="en-US" sz="3200"/>
              <a:t>Infrastructure analyst</a:t>
            </a:r>
            <a:endParaRPr/>
          </a:p>
          <a:p>
            <a:pPr marL="182880" lvl="0" indent="-294640" algn="l" rtl="0">
              <a:lnSpc>
                <a:spcPct val="100000"/>
              </a:lnSpc>
              <a:spcBef>
                <a:spcPts val="1240"/>
              </a:spcBef>
              <a:spcAft>
                <a:spcPts val="0"/>
              </a:spcAft>
              <a:buSzPts val="4640"/>
              <a:buChar char="•"/>
            </a:pPr>
            <a:r>
              <a:rPr lang="en-US" sz="3200"/>
              <a:t>Change management analyst</a:t>
            </a:r>
            <a:endParaRPr/>
          </a:p>
          <a:p>
            <a:pPr marL="182880" lvl="0" indent="-294640" algn="l" rtl="0">
              <a:lnSpc>
                <a:spcPct val="100000"/>
              </a:lnSpc>
              <a:spcBef>
                <a:spcPts val="1240"/>
              </a:spcBef>
              <a:spcAft>
                <a:spcPts val="0"/>
              </a:spcAft>
              <a:buSzPts val="4640"/>
              <a:buChar char="•"/>
            </a:pPr>
            <a:r>
              <a:rPr lang="en-US" sz="3200"/>
              <a:t>Project manager</a:t>
            </a:r>
            <a:endParaRPr/>
          </a:p>
        </p:txBody>
      </p:sp>
      <p:sp>
        <p:nvSpPr>
          <p:cNvPr id="505" name="Google Shape;505;p44"/>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Prepared by: Dr. Muhammad Iqbal Hossain</a:t>
            </a:r>
            <a:endParaRPr/>
          </a:p>
        </p:txBody>
      </p:sp>
      <p:sp>
        <p:nvSpPr>
          <p:cNvPr id="506" name="Google Shape;506;p44"/>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1/25/2021</a:t>
            </a:r>
            <a:endParaRPr/>
          </a:p>
        </p:txBody>
      </p:sp>
      <p:sp>
        <p:nvSpPr>
          <p:cNvPr id="507" name="Google Shape;507;p44"/>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45"/>
          <p:cNvSpPr txBox="1">
            <a:spLocks noGrp="1"/>
          </p:cNvSpPr>
          <p:nvPr>
            <p:ph type="title"/>
          </p:nvPr>
        </p:nvSpPr>
        <p:spPr>
          <a:xfrm>
            <a:off x="358297" y="0"/>
            <a:ext cx="7772400" cy="8382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Project Team Roles</a:t>
            </a:r>
            <a:endParaRPr/>
          </a:p>
        </p:txBody>
      </p:sp>
      <p:pic>
        <p:nvPicPr>
          <p:cNvPr id="513" name="Google Shape;513;p45"/>
          <p:cNvPicPr preferRelativeResize="0"/>
          <p:nvPr/>
        </p:nvPicPr>
        <p:blipFill rotWithShape="1">
          <a:blip r:embed="rId3">
            <a:alphaModFix/>
          </a:blip>
          <a:srcRect/>
          <a:stretch/>
        </p:blipFill>
        <p:spPr>
          <a:xfrm>
            <a:off x="2281" y="974066"/>
            <a:ext cx="8922122" cy="5701371"/>
          </a:xfrm>
          <a:prstGeom prst="rect">
            <a:avLst/>
          </a:prstGeom>
          <a:noFill/>
          <a:ln>
            <a:noFill/>
          </a:ln>
        </p:spPr>
      </p:pic>
      <p:sp>
        <p:nvSpPr>
          <p:cNvPr id="514" name="Google Shape;514;p45"/>
          <p:cNvSpPr txBox="1">
            <a:spLocks noGrp="1"/>
          </p:cNvSpPr>
          <p:nvPr>
            <p:ph type="ftr" idx="11"/>
          </p:nvPr>
        </p:nvSpPr>
        <p:spPr>
          <a:xfrm>
            <a:off x="1130316" y="6492875"/>
            <a:ext cx="6228363"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Prepared by: Dr. Muhammad Iqbal Hossain</a:t>
            </a:r>
            <a:endParaRPr/>
          </a:p>
        </p:txBody>
      </p:sp>
      <p:sp>
        <p:nvSpPr>
          <p:cNvPr id="515" name="Google Shape;515;p45"/>
          <p:cNvSpPr txBox="1">
            <a:spLocks noGrp="1"/>
          </p:cNvSpPr>
          <p:nvPr>
            <p:ph type="dt" idx="10"/>
          </p:nvPr>
        </p:nvSpPr>
        <p:spPr>
          <a:xfrm>
            <a:off x="7385364" y="6479247"/>
            <a:ext cx="85747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1/25/2021</a:t>
            </a:r>
            <a:endParaRPr/>
          </a:p>
        </p:txBody>
      </p:sp>
      <p:sp>
        <p:nvSpPr>
          <p:cNvPr id="516" name="Google Shape;516;p45"/>
          <p:cNvSpPr txBox="1">
            <a:spLocks noGrp="1"/>
          </p:cNvSpPr>
          <p:nvPr>
            <p:ph type="sldNum" idx="12"/>
          </p:nvPr>
        </p:nvSpPr>
        <p:spPr>
          <a:xfrm>
            <a:off x="8245608" y="6479246"/>
            <a:ext cx="41348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46"/>
          <p:cNvSpPr txBox="1">
            <a:spLocks noGrp="1"/>
          </p:cNvSpPr>
          <p:nvPr>
            <p:ph type="title"/>
          </p:nvPr>
        </p:nvSpPr>
        <p:spPr>
          <a:xfrm>
            <a:off x="946150" y="365125"/>
            <a:ext cx="7269163" cy="85407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Summary -- Part 1</a:t>
            </a:r>
            <a:endParaRPr/>
          </a:p>
        </p:txBody>
      </p:sp>
      <p:sp>
        <p:nvSpPr>
          <p:cNvPr id="522" name="Google Shape;522;p46" descr="Rectangle: Click to edit Master text styles&#10;Second level&#10;Third level&#10;Fourth level&#10;Fifth level"/>
          <p:cNvSpPr txBox="1">
            <a:spLocks noGrp="1"/>
          </p:cNvSpPr>
          <p:nvPr>
            <p:ph type="body" idx="1"/>
          </p:nvPr>
        </p:nvSpPr>
        <p:spPr>
          <a:xfrm>
            <a:off x="1087125" y="1828800"/>
            <a:ext cx="7780200" cy="4453200"/>
          </a:xfrm>
          <a:prstGeom prst="rect">
            <a:avLst/>
          </a:prstGeom>
          <a:noFill/>
          <a:ln>
            <a:noFill/>
          </a:ln>
        </p:spPr>
        <p:txBody>
          <a:bodyPr spcFirstLastPara="1" wrap="square" lIns="91425" tIns="45700" rIns="91425" bIns="45700" anchor="t" anchorCtr="0">
            <a:normAutofit fontScale="92500" lnSpcReduction="20000"/>
          </a:bodyPr>
          <a:lstStyle/>
          <a:p>
            <a:pPr marL="182880" lvl="0" indent="-246991" algn="l" rtl="0">
              <a:lnSpc>
                <a:spcPct val="80000"/>
              </a:lnSpc>
              <a:spcBef>
                <a:spcPts val="0"/>
              </a:spcBef>
              <a:spcAft>
                <a:spcPts val="0"/>
              </a:spcAft>
              <a:buSzPct val="145000"/>
              <a:buChar char="•"/>
            </a:pPr>
            <a:r>
              <a:rPr lang="en-US" sz="2900" i="1">
                <a:solidFill>
                  <a:srgbClr val="FF0000"/>
                </a:solidFill>
              </a:rPr>
              <a:t>The Systems Development Life Cycle</a:t>
            </a:r>
            <a:r>
              <a:rPr lang="en-US" sz="2900"/>
              <a:t> consists of four stages: Planning, Analysis, Design, and Implementation</a:t>
            </a:r>
            <a:endParaRPr/>
          </a:p>
          <a:p>
            <a:pPr marL="182880" lvl="0" indent="-246991" algn="l" rtl="0">
              <a:lnSpc>
                <a:spcPct val="80000"/>
              </a:lnSpc>
              <a:spcBef>
                <a:spcPts val="1136"/>
              </a:spcBef>
              <a:spcAft>
                <a:spcPts val="0"/>
              </a:spcAft>
              <a:buSzPct val="145000"/>
              <a:buChar char="•"/>
            </a:pPr>
            <a:r>
              <a:rPr lang="en-US" sz="2900"/>
              <a:t>The </a:t>
            </a:r>
            <a:r>
              <a:rPr lang="en-US" sz="2900" i="1">
                <a:solidFill>
                  <a:srgbClr val="FF0000"/>
                </a:solidFill>
              </a:rPr>
              <a:t>major development</a:t>
            </a:r>
            <a:r>
              <a:rPr lang="en-US" sz="2900" i="1">
                <a:solidFill>
                  <a:srgbClr val="660066"/>
                </a:solidFill>
              </a:rPr>
              <a:t> </a:t>
            </a:r>
            <a:r>
              <a:rPr lang="en-US" sz="2900" i="1">
                <a:solidFill>
                  <a:srgbClr val="FF0000"/>
                </a:solidFill>
              </a:rPr>
              <a:t>methodologies</a:t>
            </a:r>
            <a:r>
              <a:rPr lang="en-US" sz="2900"/>
              <a:t>: </a:t>
            </a:r>
            <a:endParaRPr/>
          </a:p>
          <a:p>
            <a:pPr marL="742950" lvl="1" indent="-212923" algn="l" rtl="0">
              <a:lnSpc>
                <a:spcPct val="80000"/>
              </a:lnSpc>
              <a:spcBef>
                <a:spcPts val="1062"/>
              </a:spcBef>
              <a:spcAft>
                <a:spcPts val="0"/>
              </a:spcAft>
              <a:buSzPct val="145000"/>
              <a:buChar char="•"/>
            </a:pPr>
            <a:r>
              <a:rPr lang="en-US" sz="2500">
                <a:solidFill>
                  <a:srgbClr val="262626"/>
                </a:solidFill>
              </a:rPr>
              <a:t>Structured design</a:t>
            </a:r>
            <a:endParaRPr/>
          </a:p>
          <a:p>
            <a:pPr marL="731520" lvl="2" indent="-178855" algn="l" rtl="0">
              <a:lnSpc>
                <a:spcPct val="80000"/>
              </a:lnSpc>
              <a:spcBef>
                <a:spcPts val="988"/>
              </a:spcBef>
              <a:spcAft>
                <a:spcPts val="0"/>
              </a:spcAft>
              <a:buSzPct val="145000"/>
              <a:buChar char="•"/>
            </a:pPr>
            <a:r>
              <a:rPr lang="en-US" sz="2100">
                <a:solidFill>
                  <a:srgbClr val="262626"/>
                </a:solidFill>
              </a:rPr>
              <a:t>the waterfall method</a:t>
            </a:r>
            <a:endParaRPr/>
          </a:p>
          <a:p>
            <a:pPr marL="731520" lvl="2" indent="-178855" algn="l" rtl="0">
              <a:lnSpc>
                <a:spcPct val="80000"/>
              </a:lnSpc>
              <a:spcBef>
                <a:spcPts val="988"/>
              </a:spcBef>
              <a:spcAft>
                <a:spcPts val="0"/>
              </a:spcAft>
              <a:buSzPct val="145000"/>
              <a:buChar char="•"/>
            </a:pPr>
            <a:r>
              <a:rPr lang="en-US" sz="2100">
                <a:solidFill>
                  <a:srgbClr val="262626"/>
                </a:solidFill>
              </a:rPr>
              <a:t>Parallel development</a:t>
            </a:r>
            <a:endParaRPr/>
          </a:p>
          <a:p>
            <a:pPr marL="742950" lvl="1" indent="-212923" algn="l" rtl="0">
              <a:lnSpc>
                <a:spcPct val="80000"/>
              </a:lnSpc>
              <a:spcBef>
                <a:spcPts val="1062"/>
              </a:spcBef>
              <a:spcAft>
                <a:spcPts val="0"/>
              </a:spcAft>
              <a:buSzPct val="145000"/>
              <a:buChar char="•"/>
            </a:pPr>
            <a:r>
              <a:rPr lang="en-US" sz="2500">
                <a:solidFill>
                  <a:srgbClr val="262626"/>
                </a:solidFill>
              </a:rPr>
              <a:t>RAD development</a:t>
            </a:r>
            <a:endParaRPr/>
          </a:p>
          <a:p>
            <a:pPr marL="731520" lvl="2" indent="-178855" algn="l" rtl="0">
              <a:lnSpc>
                <a:spcPct val="80000"/>
              </a:lnSpc>
              <a:spcBef>
                <a:spcPts val="988"/>
              </a:spcBef>
              <a:spcAft>
                <a:spcPts val="0"/>
              </a:spcAft>
              <a:buSzPct val="145000"/>
              <a:buChar char="•"/>
            </a:pPr>
            <a:r>
              <a:rPr lang="en-US" sz="2100">
                <a:solidFill>
                  <a:srgbClr val="262626"/>
                </a:solidFill>
              </a:rPr>
              <a:t>Prototyping (regular and throwaway)</a:t>
            </a:r>
            <a:endParaRPr/>
          </a:p>
          <a:p>
            <a:pPr marL="742950" lvl="1" indent="-221440" algn="l" rtl="0">
              <a:lnSpc>
                <a:spcPct val="80000"/>
              </a:lnSpc>
              <a:spcBef>
                <a:spcPts val="1081"/>
              </a:spcBef>
              <a:spcAft>
                <a:spcPts val="0"/>
              </a:spcAft>
              <a:buSzPct val="145000"/>
              <a:buChar char="•"/>
            </a:pPr>
            <a:r>
              <a:rPr lang="en-US" sz="2600">
                <a:solidFill>
                  <a:srgbClr val="262626"/>
                </a:solidFill>
              </a:rPr>
              <a:t>Agile development</a:t>
            </a:r>
            <a:endParaRPr/>
          </a:p>
          <a:p>
            <a:pPr marL="731520" lvl="2" indent="-187372" algn="l" rtl="0">
              <a:lnSpc>
                <a:spcPct val="80000"/>
              </a:lnSpc>
              <a:spcBef>
                <a:spcPts val="1007"/>
              </a:spcBef>
              <a:spcAft>
                <a:spcPts val="0"/>
              </a:spcAft>
              <a:buSzPct val="145000"/>
              <a:buChar char="•"/>
            </a:pPr>
            <a:r>
              <a:rPr lang="en-US" sz="2200">
                <a:solidFill>
                  <a:srgbClr val="262626"/>
                </a:solidFill>
              </a:rPr>
              <a:t>XP streamline SDLC</a:t>
            </a:r>
            <a:endParaRPr/>
          </a:p>
        </p:txBody>
      </p:sp>
      <p:sp>
        <p:nvSpPr>
          <p:cNvPr id="523" name="Google Shape;523;p46"/>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Prepared by: Dr. Muhammad Iqbal Hossain</a:t>
            </a:r>
            <a:endParaRPr/>
          </a:p>
        </p:txBody>
      </p:sp>
      <p:sp>
        <p:nvSpPr>
          <p:cNvPr id="524" name="Google Shape;524;p46"/>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1/25/2021</a:t>
            </a:r>
            <a:endParaRPr/>
          </a:p>
        </p:txBody>
      </p:sp>
      <p:sp>
        <p:nvSpPr>
          <p:cNvPr id="525" name="Google Shape;525;p46"/>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47"/>
          <p:cNvSpPr txBox="1">
            <a:spLocks noGrp="1"/>
          </p:cNvSpPr>
          <p:nvPr>
            <p:ph type="title"/>
          </p:nvPr>
        </p:nvSpPr>
        <p:spPr>
          <a:xfrm>
            <a:off x="946150" y="365125"/>
            <a:ext cx="7269163" cy="85407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Summary -- Part 2</a:t>
            </a:r>
            <a:endParaRPr sz="3200"/>
          </a:p>
        </p:txBody>
      </p:sp>
      <p:sp>
        <p:nvSpPr>
          <p:cNvPr id="531" name="Google Shape;531;p47" descr="Rectangle: Click to edit Master text styles&#10;Second level&#10;Third level&#10;Fourth level&#10;Fifth level"/>
          <p:cNvSpPr txBox="1">
            <a:spLocks noGrp="1"/>
          </p:cNvSpPr>
          <p:nvPr>
            <p:ph type="body" idx="1"/>
          </p:nvPr>
        </p:nvSpPr>
        <p:spPr>
          <a:xfrm>
            <a:off x="982133" y="1600199"/>
            <a:ext cx="7857067" cy="4800599"/>
          </a:xfrm>
          <a:prstGeom prst="rect">
            <a:avLst/>
          </a:prstGeom>
          <a:noFill/>
          <a:ln>
            <a:noFill/>
          </a:ln>
        </p:spPr>
        <p:txBody>
          <a:bodyPr spcFirstLastPara="1" wrap="square" lIns="91425" tIns="45700" rIns="91425" bIns="45700" anchor="t" anchorCtr="0">
            <a:normAutofit/>
          </a:bodyPr>
          <a:lstStyle/>
          <a:p>
            <a:pPr marL="182880" lvl="0" indent="-257809" algn="l" rtl="0">
              <a:lnSpc>
                <a:spcPct val="90000"/>
              </a:lnSpc>
              <a:spcBef>
                <a:spcPts val="0"/>
              </a:spcBef>
              <a:spcAft>
                <a:spcPts val="0"/>
              </a:spcAft>
              <a:buSzPts val="4060"/>
              <a:buChar char="•"/>
            </a:pPr>
            <a:r>
              <a:rPr lang="en-US" sz="2800"/>
              <a:t>There are five </a:t>
            </a:r>
            <a:r>
              <a:rPr lang="en-US" sz="2800" i="1">
                <a:solidFill>
                  <a:srgbClr val="FF0000"/>
                </a:solidFill>
              </a:rPr>
              <a:t>major team roles</a:t>
            </a:r>
            <a:r>
              <a:rPr lang="en-US" sz="2800"/>
              <a:t>: business analyst, systems analyst, infrastructure analyst, change management analyst and project manager.</a:t>
            </a:r>
            <a:endParaRPr/>
          </a:p>
        </p:txBody>
      </p:sp>
      <p:sp>
        <p:nvSpPr>
          <p:cNvPr id="532" name="Google Shape;532;p47"/>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Prepared by: Dr. Muhammad Iqbal Hossain</a:t>
            </a:r>
            <a:endParaRPr/>
          </a:p>
        </p:txBody>
      </p:sp>
      <p:sp>
        <p:nvSpPr>
          <p:cNvPr id="533" name="Google Shape;533;p47"/>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1/25/2021</a:t>
            </a:r>
            <a:endParaRPr/>
          </a:p>
        </p:txBody>
      </p:sp>
      <p:sp>
        <p:nvSpPr>
          <p:cNvPr id="534" name="Google Shape;534;p47"/>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45</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6"/>
          <p:cNvSpPr txBox="1">
            <a:spLocks noGrp="1"/>
          </p:cNvSpPr>
          <p:nvPr>
            <p:ph type="title"/>
          </p:nvPr>
        </p:nvSpPr>
        <p:spPr>
          <a:xfrm>
            <a:off x="946150" y="365125"/>
            <a:ext cx="7269163" cy="77787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b="1"/>
              <a:t>Information System</a:t>
            </a:r>
            <a:endParaRPr/>
          </a:p>
        </p:txBody>
      </p:sp>
      <p:sp>
        <p:nvSpPr>
          <p:cNvPr id="184" name="Google Shape;184;p6" descr="Rectangle: Click to edit Master text styles&#10;Second level&#10;Third level&#10;Fourth level&#10;Fifth level"/>
          <p:cNvSpPr txBox="1">
            <a:spLocks noGrp="1"/>
          </p:cNvSpPr>
          <p:nvPr>
            <p:ph type="body" idx="1"/>
          </p:nvPr>
        </p:nvSpPr>
        <p:spPr>
          <a:xfrm>
            <a:off x="946150" y="1580088"/>
            <a:ext cx="7881900" cy="4351200"/>
          </a:xfrm>
          <a:prstGeom prst="rect">
            <a:avLst/>
          </a:prstGeom>
          <a:noFill/>
          <a:ln>
            <a:noFill/>
          </a:ln>
        </p:spPr>
        <p:txBody>
          <a:bodyPr spcFirstLastPara="1" wrap="square" lIns="91425" tIns="45700" rIns="91425" bIns="45700" anchor="t" anchorCtr="0">
            <a:normAutofit lnSpcReduction="10000"/>
          </a:bodyPr>
          <a:lstStyle/>
          <a:p>
            <a:pPr marL="182880" lvl="0" indent="-294640" algn="l" rtl="0">
              <a:lnSpc>
                <a:spcPct val="100000"/>
              </a:lnSpc>
              <a:spcBef>
                <a:spcPts val="0"/>
              </a:spcBef>
              <a:spcAft>
                <a:spcPts val="0"/>
              </a:spcAft>
              <a:buSzPts val="4640"/>
              <a:buChar char="•"/>
            </a:pPr>
            <a:r>
              <a:rPr lang="en-US" sz="3200"/>
              <a:t>Information systems are software applications which manage large amounts of data, share information etc.</a:t>
            </a:r>
            <a:endParaRPr/>
          </a:p>
          <a:p>
            <a:pPr marL="182880" lvl="0" indent="-294640" algn="l" rtl="0">
              <a:lnSpc>
                <a:spcPct val="100000"/>
              </a:lnSpc>
              <a:spcBef>
                <a:spcPts val="1240"/>
              </a:spcBef>
              <a:spcAft>
                <a:spcPts val="0"/>
              </a:spcAft>
              <a:buSzPts val="4640"/>
              <a:buChar char="•"/>
            </a:pPr>
            <a:r>
              <a:rPr lang="en-US" sz="3200"/>
              <a:t>Most of the software out there is information systems software, </a:t>
            </a:r>
            <a:r>
              <a:rPr lang="en-US" sz="3200">
                <a:solidFill>
                  <a:srgbClr val="262626"/>
                </a:solidFill>
              </a:rPr>
              <a:t>written in languages such as Java, C++, .NET and the like.</a:t>
            </a:r>
            <a:endParaRPr/>
          </a:p>
          <a:p>
            <a:pPr marL="182880" lvl="0" indent="0" algn="l" rtl="0">
              <a:lnSpc>
                <a:spcPct val="100000"/>
              </a:lnSpc>
              <a:spcBef>
                <a:spcPts val="1240"/>
              </a:spcBef>
              <a:spcAft>
                <a:spcPts val="0"/>
              </a:spcAft>
              <a:buSzPts val="4640"/>
              <a:buNone/>
            </a:pPr>
            <a:endParaRPr sz="3200"/>
          </a:p>
        </p:txBody>
      </p:sp>
      <p:sp>
        <p:nvSpPr>
          <p:cNvPr id="185" name="Google Shape;185;p6"/>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Prepared by: Dr. Muhammad Iqbal Hossain</a:t>
            </a:r>
            <a:endParaRPr/>
          </a:p>
        </p:txBody>
      </p:sp>
      <p:sp>
        <p:nvSpPr>
          <p:cNvPr id="186" name="Google Shape;186;p6"/>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1/25/2021</a:t>
            </a:r>
            <a:endParaRPr/>
          </a:p>
        </p:txBody>
      </p:sp>
      <p:sp>
        <p:nvSpPr>
          <p:cNvPr id="187" name="Google Shape;187;p6"/>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7"/>
          <p:cNvSpPr txBox="1">
            <a:spLocks noGrp="1"/>
          </p:cNvSpPr>
          <p:nvPr>
            <p:ph type="title"/>
          </p:nvPr>
        </p:nvSpPr>
        <p:spPr>
          <a:xfrm>
            <a:off x="944684" y="-94042"/>
            <a:ext cx="77724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600"/>
              <a:buFont typeface="Corbel"/>
              <a:buNone/>
            </a:pPr>
            <a:r>
              <a:rPr lang="en-US" sz="3600" b="1"/>
              <a:t>Components of IS</a:t>
            </a:r>
            <a:endParaRPr/>
          </a:p>
        </p:txBody>
      </p:sp>
      <p:sp>
        <p:nvSpPr>
          <p:cNvPr id="194" name="Google Shape;194;p7"/>
          <p:cNvSpPr txBox="1">
            <a:spLocks noGrp="1"/>
          </p:cNvSpPr>
          <p:nvPr>
            <p:ph type="body" idx="1"/>
          </p:nvPr>
        </p:nvSpPr>
        <p:spPr>
          <a:xfrm>
            <a:off x="944664" y="825950"/>
            <a:ext cx="7772400" cy="4351200"/>
          </a:xfrm>
          <a:prstGeom prst="rect">
            <a:avLst/>
          </a:prstGeom>
          <a:noFill/>
          <a:ln>
            <a:noFill/>
          </a:ln>
        </p:spPr>
        <p:txBody>
          <a:bodyPr spcFirstLastPara="1" wrap="square" lIns="91425" tIns="45700" rIns="91425" bIns="45700" anchor="t" anchorCtr="0">
            <a:noAutofit/>
          </a:bodyPr>
          <a:lstStyle/>
          <a:p>
            <a:pPr marL="182880" lvl="0" indent="-220980" algn="just" rtl="0">
              <a:lnSpc>
                <a:spcPct val="100000"/>
              </a:lnSpc>
              <a:spcBef>
                <a:spcPts val="0"/>
              </a:spcBef>
              <a:spcAft>
                <a:spcPts val="0"/>
              </a:spcAft>
              <a:buSzPts val="3480"/>
              <a:buChar char="•"/>
            </a:pPr>
            <a:r>
              <a:rPr lang="en-US"/>
              <a:t>Hardware- these are the devices like the monitor, processor, printer and keyboard, all of which work together to accept, process, show data and information.</a:t>
            </a:r>
            <a:endParaRPr/>
          </a:p>
          <a:p>
            <a:pPr marL="182880" lvl="0" indent="-220980" algn="just" rtl="0">
              <a:lnSpc>
                <a:spcPct val="100000"/>
              </a:lnSpc>
              <a:spcBef>
                <a:spcPts val="1080"/>
              </a:spcBef>
              <a:spcAft>
                <a:spcPts val="0"/>
              </a:spcAft>
              <a:buSzPts val="3480"/>
              <a:buChar char="•"/>
            </a:pPr>
            <a:r>
              <a:rPr lang="en-US"/>
              <a:t>Software- are the programs that allow the hardware to process the data.</a:t>
            </a:r>
            <a:endParaRPr/>
          </a:p>
          <a:p>
            <a:pPr marL="182880" lvl="0" indent="-220980" algn="just" rtl="0">
              <a:lnSpc>
                <a:spcPct val="100000"/>
              </a:lnSpc>
              <a:spcBef>
                <a:spcPts val="1080"/>
              </a:spcBef>
              <a:spcAft>
                <a:spcPts val="0"/>
              </a:spcAft>
              <a:buSzPts val="3480"/>
              <a:buChar char="•"/>
            </a:pPr>
            <a:r>
              <a:rPr lang="en-US"/>
              <a:t>Databases- are the gathering of associated files or tables containing related data.</a:t>
            </a:r>
            <a:endParaRPr/>
          </a:p>
          <a:p>
            <a:pPr marL="182880" lvl="0" indent="-220980" algn="just" rtl="0">
              <a:lnSpc>
                <a:spcPct val="100000"/>
              </a:lnSpc>
              <a:spcBef>
                <a:spcPts val="1080"/>
              </a:spcBef>
              <a:spcAft>
                <a:spcPts val="0"/>
              </a:spcAft>
              <a:buSzPts val="3480"/>
              <a:buChar char="•"/>
            </a:pPr>
            <a:r>
              <a:rPr lang="en-US"/>
              <a:t>Networks- are a connecting system that allows diverse computers to distribute resources.</a:t>
            </a:r>
            <a:endParaRPr/>
          </a:p>
          <a:p>
            <a:pPr marL="182880" lvl="0" indent="-220980" algn="just" rtl="0">
              <a:lnSpc>
                <a:spcPct val="100000"/>
              </a:lnSpc>
              <a:spcBef>
                <a:spcPts val="1080"/>
              </a:spcBef>
              <a:spcAft>
                <a:spcPts val="0"/>
              </a:spcAft>
              <a:buSzPts val="3480"/>
              <a:buChar char="•"/>
            </a:pPr>
            <a:r>
              <a:rPr lang="en-US"/>
              <a:t>Procedures- are the commands for combining the components above to process information and produce the preferred output.</a:t>
            </a:r>
            <a:endParaRPr/>
          </a:p>
        </p:txBody>
      </p:sp>
      <p:sp>
        <p:nvSpPr>
          <p:cNvPr id="195" name="Google Shape;195;p7"/>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Prepared by: Dr. Muhammad Iqbal Hossain</a:t>
            </a:r>
            <a:endParaRPr/>
          </a:p>
        </p:txBody>
      </p:sp>
      <p:sp>
        <p:nvSpPr>
          <p:cNvPr id="196" name="Google Shape;196;p7"/>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1/25/2021</a:t>
            </a:r>
            <a:endParaRPr/>
          </a:p>
        </p:txBody>
      </p:sp>
      <p:sp>
        <p:nvSpPr>
          <p:cNvPr id="197" name="Google Shape;197;p7"/>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8"/>
          <p:cNvSpPr txBox="1">
            <a:spLocks noGrp="1"/>
          </p:cNvSpPr>
          <p:nvPr>
            <p:ph type="title"/>
          </p:nvPr>
        </p:nvSpPr>
        <p:spPr>
          <a:xfrm>
            <a:off x="571500" y="373063"/>
            <a:ext cx="7269163" cy="77787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b="1"/>
              <a:t>Software Horror Stories</a:t>
            </a:r>
            <a:endParaRPr/>
          </a:p>
        </p:txBody>
      </p:sp>
      <p:sp>
        <p:nvSpPr>
          <p:cNvPr id="204" name="Google Shape;204;p8" descr="Rectangle: Click to edit Master text styles&#10;Second level&#10;Third level&#10;Fourth level&#10;Fifth level"/>
          <p:cNvSpPr txBox="1">
            <a:spLocks noGrp="1"/>
          </p:cNvSpPr>
          <p:nvPr>
            <p:ph type="body" idx="1"/>
          </p:nvPr>
        </p:nvSpPr>
        <p:spPr>
          <a:xfrm>
            <a:off x="990600" y="1600200"/>
            <a:ext cx="8001000" cy="4495800"/>
          </a:xfrm>
          <a:prstGeom prst="rect">
            <a:avLst/>
          </a:prstGeom>
          <a:noFill/>
          <a:ln>
            <a:noFill/>
          </a:ln>
        </p:spPr>
        <p:txBody>
          <a:bodyPr spcFirstLastPara="1" wrap="square" lIns="91425" tIns="45700" rIns="91425" bIns="45700" anchor="t" anchorCtr="0">
            <a:noAutofit/>
          </a:bodyPr>
          <a:lstStyle/>
          <a:p>
            <a:pPr marL="182880" lvl="0" indent="-220980" algn="just" rtl="0">
              <a:lnSpc>
                <a:spcPct val="80000"/>
              </a:lnSpc>
              <a:spcBef>
                <a:spcPts val="0"/>
              </a:spcBef>
              <a:spcAft>
                <a:spcPts val="0"/>
              </a:spcAft>
              <a:buSzPts val="3480"/>
              <a:buChar char="•"/>
            </a:pPr>
            <a:r>
              <a:rPr lang="en-US">
                <a:solidFill>
                  <a:srgbClr val="FF0000"/>
                </a:solidFill>
                <a:latin typeface="Corbel"/>
                <a:ea typeface="Corbel"/>
                <a:cs typeface="Corbel"/>
                <a:sym typeface="Corbel"/>
              </a:rPr>
              <a:t>Bank of America</a:t>
            </a:r>
            <a:r>
              <a:rPr lang="en-US">
                <a:latin typeface="Corbel"/>
                <a:ea typeface="Corbel"/>
                <a:cs typeface="Corbel"/>
                <a:sym typeface="Corbel"/>
              </a:rPr>
              <a:t> spent $23,000,000 on a 5-year project to develop a new accounting system. Spent over $60,000,000 trying to make new system work, finally abandoned it. Loss of business estimated in excess of $1,000,000,000</a:t>
            </a:r>
            <a:endParaRPr/>
          </a:p>
          <a:p>
            <a:pPr marL="182880" lvl="0" indent="0" algn="just" rtl="0">
              <a:lnSpc>
                <a:spcPct val="80000"/>
              </a:lnSpc>
              <a:spcBef>
                <a:spcPts val="1080"/>
              </a:spcBef>
              <a:spcAft>
                <a:spcPts val="0"/>
              </a:spcAft>
              <a:buSzPts val="3480"/>
              <a:buNone/>
            </a:pPr>
            <a:endParaRPr>
              <a:latin typeface="Corbel"/>
              <a:ea typeface="Corbel"/>
              <a:cs typeface="Corbel"/>
              <a:sym typeface="Corbel"/>
            </a:endParaRPr>
          </a:p>
          <a:p>
            <a:pPr marL="182880" lvl="0" indent="-220980" algn="just" rtl="0">
              <a:lnSpc>
                <a:spcPct val="80000"/>
              </a:lnSpc>
              <a:spcBef>
                <a:spcPts val="1080"/>
              </a:spcBef>
              <a:spcAft>
                <a:spcPts val="0"/>
              </a:spcAft>
              <a:buSzPts val="3480"/>
              <a:buChar char="•"/>
            </a:pPr>
            <a:r>
              <a:rPr lang="en-US">
                <a:solidFill>
                  <a:srgbClr val="FF0000"/>
                </a:solidFill>
                <a:latin typeface="Corbel"/>
                <a:ea typeface="Corbel"/>
                <a:cs typeface="Corbel"/>
                <a:sym typeface="Corbel"/>
              </a:rPr>
              <a:t>The B1 Bomber</a:t>
            </a:r>
            <a:r>
              <a:rPr lang="en-US">
                <a:latin typeface="Corbel"/>
                <a:ea typeface="Corbel"/>
                <a:cs typeface="Corbel"/>
                <a:sym typeface="Corbel"/>
              </a:rPr>
              <a:t> required an additional $1,000,000,000 to improve its air defense software, but the software still isn’t working to specification</a:t>
            </a:r>
            <a:endParaRPr/>
          </a:p>
          <a:p>
            <a:pPr marL="182880" lvl="0" indent="0" algn="just" rtl="0">
              <a:lnSpc>
                <a:spcPct val="80000"/>
              </a:lnSpc>
              <a:spcBef>
                <a:spcPts val="1080"/>
              </a:spcBef>
              <a:spcAft>
                <a:spcPts val="0"/>
              </a:spcAft>
              <a:buSzPts val="3480"/>
              <a:buNone/>
            </a:pPr>
            <a:endParaRPr>
              <a:latin typeface="Corbel"/>
              <a:ea typeface="Corbel"/>
              <a:cs typeface="Corbel"/>
              <a:sym typeface="Corbel"/>
            </a:endParaRPr>
          </a:p>
          <a:p>
            <a:pPr marL="182880" lvl="0" indent="-220980" algn="just" rtl="0">
              <a:lnSpc>
                <a:spcPct val="80000"/>
              </a:lnSpc>
              <a:spcBef>
                <a:spcPts val="1080"/>
              </a:spcBef>
              <a:spcAft>
                <a:spcPts val="0"/>
              </a:spcAft>
              <a:buSzPts val="3480"/>
              <a:buChar char="•"/>
            </a:pPr>
            <a:r>
              <a:rPr lang="en-US">
                <a:solidFill>
                  <a:srgbClr val="FF0000"/>
                </a:solidFill>
                <a:latin typeface="Corbel"/>
                <a:ea typeface="Corbel"/>
                <a:cs typeface="Corbel"/>
                <a:sym typeface="Corbel"/>
              </a:rPr>
              <a:t>Ariane 5, Flight 501 </a:t>
            </a:r>
            <a:r>
              <a:rPr lang="en-US" sz="2400">
                <a:solidFill>
                  <a:srgbClr val="262626"/>
                </a:solidFill>
                <a:latin typeface="Corbel"/>
                <a:ea typeface="Corbel"/>
                <a:cs typeface="Corbel"/>
                <a:sym typeface="Corbel"/>
              </a:rPr>
              <a:t>The loss of a $500,000,000 spacecraft was ultimately attributed to errors in requirements, specifications and inadequate software reuse practices.</a:t>
            </a:r>
            <a:endParaRPr/>
          </a:p>
          <a:p>
            <a:pPr marL="182880" lvl="0" indent="0" algn="just" rtl="0">
              <a:lnSpc>
                <a:spcPct val="100000"/>
              </a:lnSpc>
              <a:spcBef>
                <a:spcPts val="1080"/>
              </a:spcBef>
              <a:spcAft>
                <a:spcPts val="0"/>
              </a:spcAft>
              <a:buSzPts val="3480"/>
              <a:buNone/>
            </a:pPr>
            <a:endParaRPr>
              <a:latin typeface="Corbel"/>
              <a:ea typeface="Corbel"/>
              <a:cs typeface="Corbel"/>
              <a:sym typeface="Corbel"/>
            </a:endParaRPr>
          </a:p>
        </p:txBody>
      </p:sp>
      <p:sp>
        <p:nvSpPr>
          <p:cNvPr id="205" name="Google Shape;205;p8"/>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Prepared by: Dr. Muhammad Iqbal Hossain</a:t>
            </a:r>
            <a:endParaRPr/>
          </a:p>
        </p:txBody>
      </p:sp>
      <p:sp>
        <p:nvSpPr>
          <p:cNvPr id="206" name="Google Shape;206;p8"/>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1/25/2021</a:t>
            </a:r>
            <a:endParaRPr/>
          </a:p>
        </p:txBody>
      </p:sp>
      <p:sp>
        <p:nvSpPr>
          <p:cNvPr id="207" name="Google Shape;207;p8"/>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9"/>
          <p:cNvSpPr txBox="1">
            <a:spLocks noGrp="1"/>
          </p:cNvSpPr>
          <p:nvPr>
            <p:ph type="title"/>
          </p:nvPr>
        </p:nvSpPr>
        <p:spPr>
          <a:xfrm>
            <a:off x="946150" y="365125"/>
            <a:ext cx="7269163" cy="93027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The Bad News</a:t>
            </a:r>
            <a:endParaRPr/>
          </a:p>
        </p:txBody>
      </p:sp>
      <p:sp>
        <p:nvSpPr>
          <p:cNvPr id="213" name="Google Shape;213;p9" descr="Rectangle: Click to edit Master text styles&#10;Second level&#10;Third level&#10;Fourth level&#10;Fifth level"/>
          <p:cNvSpPr txBox="1">
            <a:spLocks noGrp="1"/>
          </p:cNvSpPr>
          <p:nvPr>
            <p:ph type="body" idx="1"/>
          </p:nvPr>
        </p:nvSpPr>
        <p:spPr>
          <a:xfrm>
            <a:off x="1049422" y="1600200"/>
            <a:ext cx="7467600" cy="4351338"/>
          </a:xfrm>
          <a:prstGeom prst="rect">
            <a:avLst/>
          </a:prstGeom>
          <a:noFill/>
          <a:ln>
            <a:noFill/>
          </a:ln>
        </p:spPr>
        <p:txBody>
          <a:bodyPr spcFirstLastPara="1" wrap="square" lIns="91425" tIns="45700" rIns="91425" bIns="45700" anchor="t" anchorCtr="0">
            <a:noAutofit/>
          </a:bodyPr>
          <a:lstStyle/>
          <a:p>
            <a:pPr marL="182880" lvl="0" indent="-220980" algn="l" rtl="0">
              <a:lnSpc>
                <a:spcPct val="100000"/>
              </a:lnSpc>
              <a:spcBef>
                <a:spcPts val="0"/>
              </a:spcBef>
              <a:spcAft>
                <a:spcPts val="0"/>
              </a:spcAft>
              <a:buSzPts val="3480"/>
              <a:buChar char="•"/>
            </a:pPr>
            <a:r>
              <a:rPr lang="en-US" sz="2400"/>
              <a:t>30% of large IT projects are </a:t>
            </a:r>
            <a:r>
              <a:rPr lang="en-US" sz="2400" b="1"/>
              <a:t>cancelled</a:t>
            </a:r>
            <a:r>
              <a:rPr lang="en-US" sz="2400"/>
              <a:t> before completion</a:t>
            </a:r>
            <a:endParaRPr/>
          </a:p>
          <a:p>
            <a:pPr marL="182880" lvl="0" indent="-220980" algn="l" rtl="0">
              <a:lnSpc>
                <a:spcPct val="100000"/>
              </a:lnSpc>
              <a:spcBef>
                <a:spcPts val="1080"/>
              </a:spcBef>
              <a:spcAft>
                <a:spcPts val="0"/>
              </a:spcAft>
              <a:buSzPts val="3480"/>
              <a:buChar char="•"/>
            </a:pPr>
            <a:r>
              <a:rPr lang="en-US" sz="2400"/>
              <a:t>50% of IT projects are </a:t>
            </a:r>
            <a:r>
              <a:rPr lang="en-US" sz="2400" b="1"/>
              <a:t>over-budget </a:t>
            </a:r>
            <a:r>
              <a:rPr lang="en-US" sz="2400"/>
              <a:t>by more than 200%</a:t>
            </a:r>
            <a:endParaRPr/>
          </a:p>
          <a:p>
            <a:pPr marL="182880" lvl="0" indent="-220980" algn="l" rtl="0">
              <a:lnSpc>
                <a:spcPct val="100000"/>
              </a:lnSpc>
              <a:spcBef>
                <a:spcPts val="1080"/>
              </a:spcBef>
              <a:spcAft>
                <a:spcPts val="0"/>
              </a:spcAft>
              <a:buSzPts val="3480"/>
              <a:buChar char="•"/>
            </a:pPr>
            <a:r>
              <a:rPr lang="en-US" sz="2400"/>
              <a:t>The majority of completed projects deliver </a:t>
            </a:r>
            <a:r>
              <a:rPr lang="en-US" sz="2400" i="1"/>
              <a:t>60% or less of prescribed functionality</a:t>
            </a:r>
            <a:endParaRPr/>
          </a:p>
          <a:p>
            <a:pPr marL="182880" lvl="0" indent="-220980" algn="l" rtl="0">
              <a:lnSpc>
                <a:spcPct val="100000"/>
              </a:lnSpc>
              <a:spcBef>
                <a:spcPts val="1080"/>
              </a:spcBef>
              <a:spcAft>
                <a:spcPts val="0"/>
              </a:spcAft>
              <a:buSzPts val="3480"/>
              <a:buChar char="•"/>
            </a:pPr>
            <a:r>
              <a:rPr lang="en-US" sz="2400"/>
              <a:t>Many delivered information systems are </a:t>
            </a:r>
            <a:r>
              <a:rPr lang="en-US" sz="2400" b="1"/>
              <a:t>under-used</a:t>
            </a:r>
            <a:r>
              <a:rPr lang="en-US" sz="2400"/>
              <a:t> because they don’t meet user needs and/or expectations</a:t>
            </a:r>
            <a:endParaRPr/>
          </a:p>
          <a:p>
            <a:pPr marL="182880" lvl="0" indent="-220980" algn="l" rtl="0">
              <a:lnSpc>
                <a:spcPct val="100000"/>
              </a:lnSpc>
              <a:spcBef>
                <a:spcPts val="1080"/>
              </a:spcBef>
              <a:spcAft>
                <a:spcPts val="0"/>
              </a:spcAft>
              <a:buSzPts val="3480"/>
              <a:buChar char="•"/>
            </a:pPr>
            <a:r>
              <a:rPr lang="en-US" sz="2400"/>
              <a:t>Legacy systems are a serious and growing </a:t>
            </a:r>
            <a:r>
              <a:rPr lang="en-US" sz="2400" b="1"/>
              <a:t>bottleneck</a:t>
            </a:r>
            <a:r>
              <a:rPr lang="en-US" sz="2400"/>
              <a:t> to organizational evolution</a:t>
            </a:r>
            <a:endParaRPr/>
          </a:p>
          <a:p>
            <a:pPr marL="182880" lvl="0" indent="0" algn="l" rtl="0">
              <a:lnSpc>
                <a:spcPct val="100000"/>
              </a:lnSpc>
              <a:spcBef>
                <a:spcPts val="1080"/>
              </a:spcBef>
              <a:spcAft>
                <a:spcPts val="0"/>
              </a:spcAft>
              <a:buSzPts val="3480"/>
              <a:buNone/>
            </a:pPr>
            <a:endParaRPr sz="2400"/>
          </a:p>
        </p:txBody>
      </p:sp>
      <p:sp>
        <p:nvSpPr>
          <p:cNvPr id="214" name="Google Shape;214;p9"/>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Prepared by: Dr. Muhammad Iqbal Hossain</a:t>
            </a:r>
            <a:endParaRPr/>
          </a:p>
        </p:txBody>
      </p:sp>
      <p:sp>
        <p:nvSpPr>
          <p:cNvPr id="215" name="Google Shape;215;p9"/>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1/25/2021</a:t>
            </a:r>
            <a:endParaRPr/>
          </a:p>
        </p:txBody>
      </p:sp>
      <p:sp>
        <p:nvSpPr>
          <p:cNvPr id="216" name="Google Shape;216;p9"/>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0"/>
          <p:cNvSpPr txBox="1">
            <a:spLocks noGrp="1"/>
          </p:cNvSpPr>
          <p:nvPr>
            <p:ph type="title"/>
          </p:nvPr>
        </p:nvSpPr>
        <p:spPr>
          <a:xfrm>
            <a:off x="228600" y="304800"/>
            <a:ext cx="7924800" cy="914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Why is this Course Important?</a:t>
            </a:r>
            <a:endParaRPr/>
          </a:p>
        </p:txBody>
      </p:sp>
      <p:sp>
        <p:nvSpPr>
          <p:cNvPr id="222" name="Google Shape;222;p10" descr="Rectangle: Click to edit Master text styles&#10;Second level&#10;Third level&#10;Fourth level&#10;Fifth level"/>
          <p:cNvSpPr txBox="1">
            <a:spLocks noGrp="1"/>
          </p:cNvSpPr>
          <p:nvPr>
            <p:ph type="body" idx="1"/>
          </p:nvPr>
        </p:nvSpPr>
        <p:spPr>
          <a:xfrm>
            <a:off x="1079902" y="1676400"/>
            <a:ext cx="7835498" cy="4351338"/>
          </a:xfrm>
          <a:prstGeom prst="rect">
            <a:avLst/>
          </a:prstGeom>
          <a:noFill/>
          <a:ln>
            <a:noFill/>
          </a:ln>
        </p:spPr>
        <p:txBody>
          <a:bodyPr spcFirstLastPara="1" wrap="square" lIns="91425" tIns="45700" rIns="91425" bIns="45700" anchor="t" anchorCtr="0">
            <a:noAutofit/>
          </a:bodyPr>
          <a:lstStyle/>
          <a:p>
            <a:pPr marL="182880" lvl="0" indent="-220980" algn="l" rtl="0">
              <a:lnSpc>
                <a:spcPct val="90000"/>
              </a:lnSpc>
              <a:spcBef>
                <a:spcPts val="0"/>
              </a:spcBef>
              <a:spcAft>
                <a:spcPts val="0"/>
              </a:spcAft>
              <a:buSzPts val="3480"/>
              <a:buChar char="•"/>
            </a:pPr>
            <a:r>
              <a:rPr lang="en-US"/>
              <a:t>Most errors (54%) are detected after coding and testing.</a:t>
            </a:r>
            <a:endParaRPr/>
          </a:p>
          <a:p>
            <a:pPr marL="182880" lvl="0" indent="-220980" algn="l" rtl="0">
              <a:lnSpc>
                <a:spcPct val="90000"/>
              </a:lnSpc>
              <a:spcBef>
                <a:spcPts val="1080"/>
              </a:spcBef>
              <a:spcAft>
                <a:spcPts val="0"/>
              </a:spcAft>
              <a:buSzPts val="3480"/>
              <a:buChar char="•"/>
            </a:pPr>
            <a:r>
              <a:rPr lang="en-US"/>
              <a:t>Almost half of all errors in software (45%) are in requirements and design.</a:t>
            </a:r>
            <a:endParaRPr/>
          </a:p>
          <a:p>
            <a:pPr marL="182880" lvl="0" indent="-220980" algn="l" rtl="0">
              <a:lnSpc>
                <a:spcPct val="90000"/>
              </a:lnSpc>
              <a:spcBef>
                <a:spcPts val="1080"/>
              </a:spcBef>
              <a:spcAft>
                <a:spcPts val="0"/>
              </a:spcAft>
              <a:buSzPts val="3480"/>
              <a:buChar char="•"/>
            </a:pPr>
            <a:r>
              <a:rPr lang="en-US"/>
              <a:t>Most errors made during requirements analysis are non-clerical (77%)</a:t>
            </a:r>
            <a:endParaRPr/>
          </a:p>
          <a:p>
            <a:pPr marL="182880" lvl="0" indent="-220980" algn="l" rtl="0">
              <a:lnSpc>
                <a:spcPct val="90000"/>
              </a:lnSpc>
              <a:spcBef>
                <a:spcPts val="1080"/>
              </a:spcBef>
              <a:spcAft>
                <a:spcPts val="0"/>
              </a:spcAft>
              <a:buSzPts val="3480"/>
              <a:buChar char="•"/>
            </a:pPr>
            <a:r>
              <a:rPr lang="en-US"/>
              <a:t>Requirements errors can cost up to 100 times more to fix than implementation errors</a:t>
            </a:r>
            <a:endParaRPr/>
          </a:p>
          <a:p>
            <a:pPr marL="742950" lvl="1" indent="-220980" algn="l" rtl="0">
              <a:lnSpc>
                <a:spcPct val="100000"/>
              </a:lnSpc>
              <a:spcBef>
                <a:spcPts val="1080"/>
              </a:spcBef>
              <a:spcAft>
                <a:spcPts val="0"/>
              </a:spcAft>
              <a:buSzPts val="3480"/>
              <a:buChar char="•"/>
            </a:pPr>
            <a:r>
              <a:rPr lang="en-US" sz="2400">
                <a:solidFill>
                  <a:schemeClr val="dk1"/>
                </a:solidFill>
              </a:rPr>
              <a:t>if they are not caught early on.</a:t>
            </a:r>
            <a:endParaRPr/>
          </a:p>
          <a:p>
            <a:pPr marL="182880" lvl="0" indent="-182880" algn="ctr" rtl="0">
              <a:lnSpc>
                <a:spcPct val="90000"/>
              </a:lnSpc>
              <a:spcBef>
                <a:spcPts val="960"/>
              </a:spcBef>
              <a:spcAft>
                <a:spcPts val="0"/>
              </a:spcAft>
              <a:buSzPts val="2610"/>
              <a:buFont typeface="Noto Sans Symbols"/>
              <a:buNone/>
            </a:pPr>
            <a:endParaRPr sz="1800" b="1" i="1">
              <a:solidFill>
                <a:srgbClr val="F01F1D"/>
              </a:solidFill>
            </a:endParaRPr>
          </a:p>
          <a:p>
            <a:pPr marL="182880" lvl="0" indent="-182880" algn="ctr" rtl="0">
              <a:lnSpc>
                <a:spcPct val="90000"/>
              </a:lnSpc>
              <a:spcBef>
                <a:spcPts val="1160"/>
              </a:spcBef>
              <a:spcAft>
                <a:spcPts val="0"/>
              </a:spcAft>
              <a:buSzPts val="4060"/>
              <a:buFont typeface="Noto Sans Symbols"/>
              <a:buNone/>
            </a:pPr>
            <a:r>
              <a:rPr lang="en-US" sz="2800" b="1" i="1" u="sng">
                <a:solidFill>
                  <a:srgbClr val="000099"/>
                </a:solidFill>
              </a:rPr>
              <a:t>Need to do requirements and design right!</a:t>
            </a:r>
            <a:endParaRPr sz="2800"/>
          </a:p>
        </p:txBody>
      </p:sp>
      <p:sp>
        <p:nvSpPr>
          <p:cNvPr id="223" name="Google Shape;223;p10"/>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Prepared by: Dr. Muhammad Iqbal Hossain</a:t>
            </a:r>
            <a:endParaRPr/>
          </a:p>
        </p:txBody>
      </p:sp>
      <p:sp>
        <p:nvSpPr>
          <p:cNvPr id="224" name="Google Shape;224;p10"/>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1/25/2021</a:t>
            </a:r>
            <a:endParaRPr/>
          </a:p>
        </p:txBody>
      </p:sp>
      <p:sp>
        <p:nvSpPr>
          <p:cNvPr id="225" name="Google Shape;225;p10"/>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BracU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2013</Words>
  <Application>Microsoft Office PowerPoint</Application>
  <PresentationFormat>On-screen Show (4:3)</PresentationFormat>
  <Paragraphs>339</Paragraphs>
  <Slides>45</Slides>
  <Notes>45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Corbel</vt:lpstr>
      <vt:lpstr>Calibri</vt:lpstr>
      <vt:lpstr>Tahoma</vt:lpstr>
      <vt:lpstr>Noto Sans Symbols</vt:lpstr>
      <vt:lpstr>Verdana</vt:lpstr>
      <vt:lpstr>BracU Theme</vt:lpstr>
      <vt:lpstr>PowerPoint Presentation</vt:lpstr>
      <vt:lpstr>Resources</vt:lpstr>
      <vt:lpstr>PowerPoint Presentation</vt:lpstr>
      <vt:lpstr>PowerPoint Presentation</vt:lpstr>
      <vt:lpstr>Information System</vt:lpstr>
      <vt:lpstr>Components of IS</vt:lpstr>
      <vt:lpstr>Software Horror Stories</vt:lpstr>
      <vt:lpstr>The Bad News</vt:lpstr>
      <vt:lpstr>Why is this Course Important?</vt:lpstr>
      <vt:lpstr>PowerPoint Presentation</vt:lpstr>
      <vt:lpstr>Key Ideas</vt:lpstr>
      <vt:lpstr>Key Ideas</vt:lpstr>
      <vt:lpstr>What is System Analysis?</vt:lpstr>
      <vt:lpstr>Need for Systems Analysis?</vt:lpstr>
      <vt:lpstr>Segment 2 Software lifecycle</vt:lpstr>
      <vt:lpstr>Major Attributes of the Lifecycle</vt:lpstr>
      <vt:lpstr>Project Phases</vt:lpstr>
      <vt:lpstr>Planning</vt:lpstr>
      <vt:lpstr>Analysis</vt:lpstr>
      <vt:lpstr>Design</vt:lpstr>
      <vt:lpstr>Implementation</vt:lpstr>
      <vt:lpstr>Processes and Deliverables</vt:lpstr>
      <vt:lpstr>What Is a Methodology?</vt:lpstr>
      <vt:lpstr>Need for methodology</vt:lpstr>
      <vt:lpstr>Systems development methodologies</vt:lpstr>
      <vt:lpstr>Segment 3 DevOps</vt:lpstr>
      <vt:lpstr>Current SDLC methodology</vt:lpstr>
      <vt:lpstr>What is DevOps?</vt:lpstr>
      <vt:lpstr>Why DevOps?</vt:lpstr>
      <vt:lpstr>Why DevOps?</vt:lpstr>
      <vt:lpstr>Current relation among Development and Operation team</vt:lpstr>
      <vt:lpstr>What DevOps can do?</vt:lpstr>
      <vt:lpstr>Segment 4 DevOps (cont.)</vt:lpstr>
      <vt:lpstr>Steps of DevOps</vt:lpstr>
      <vt:lpstr>Steps of DevOps</vt:lpstr>
      <vt:lpstr>Steps of DevOps</vt:lpstr>
      <vt:lpstr>Everything should be Continuous</vt:lpstr>
      <vt:lpstr>The advantage of DevOps</vt:lpstr>
      <vt:lpstr>DevOps Challenges</vt:lpstr>
      <vt:lpstr>PowerPoint Presentation</vt:lpstr>
      <vt:lpstr>Segment 5 Project Team Roles and Skills</vt:lpstr>
      <vt:lpstr>Information Systems Roles</vt:lpstr>
      <vt:lpstr>Project Team Roles</vt:lpstr>
      <vt:lpstr>Summary -- Part 1</vt:lpstr>
      <vt:lpstr>Summary -- Part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Rupam</dc:creator>
  <cp:lastModifiedBy>Aquib Azmain</cp:lastModifiedBy>
  <cp:revision>1</cp:revision>
  <dcterms:created xsi:type="dcterms:W3CDTF">2006-08-16T00:00:00Z</dcterms:created>
  <dcterms:modified xsi:type="dcterms:W3CDTF">2023-06-03T06:05:56Z</dcterms:modified>
</cp:coreProperties>
</file>