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2.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notesSlides/notesSlide13.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notesSlides/notesSlide14.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15.xml" ContentType="application/vnd.openxmlformats-officedocument.presentationml.notesSlide+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5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12192000" cy="6858000"/>
  <p:notesSz cx="6858000" cy="9144000"/>
  <p:embeddedFontLst>
    <p:embeddedFont>
      <p:font typeface="Calibri" panose="020F0502020204030204" pitchFamily="34" charset="0"/>
      <p:regular r:id="rId56"/>
      <p:bold r:id="rId57"/>
      <p:italic r:id="rId58"/>
      <p:boldItalic r:id="rId59"/>
    </p:embeddedFont>
    <p:embeddedFont>
      <p:font typeface="Corbel" panose="020B0503020204020204" pitchFamily="34" charset="0"/>
      <p:regular r:id="rId60"/>
      <p:bold r:id="rId61"/>
      <p:italic r:id="rId62"/>
      <p:boldItalic r:id="rId63"/>
    </p:embeddedFont>
    <p:embeddedFont>
      <p:font typeface="Tahoma" panose="020B0604030504040204" pitchFamily="34" charset="0"/>
      <p:regular r:id="rId64"/>
      <p:bold r:id="rId65"/>
    </p:embeddedFont>
    <p:embeddedFont>
      <p:font typeface="Verdana" panose="020B0604030504040204" pitchFamily="34"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0" roundtripDataSignature="AMtx7mj3dMe3s4J7RCe57GOZi0db/oa9h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8.fntdata"/><Relationship Id="rId68"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66" Type="http://schemas.openxmlformats.org/officeDocument/2006/relationships/font" Target="fonts/font11.fntdata"/><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7.fntdata"/><Relationship Id="rId70" Type="http://customschemas.google.com/relationships/presentationmetadata" Target="metadata"/><Relationship Id="rId7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font" Target="fonts/font10.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doy Saha" userId="ce9b98277322625b" providerId="LiveId" clId="{F767AA00-2FB7-4412-A595-25FB050D4897}"/>
    <pc:docChg chg="custSel modSld">
      <pc:chgData name="Udoy Saha" userId="ce9b98277322625b" providerId="LiveId" clId="{F767AA00-2FB7-4412-A595-25FB050D4897}" dt="2023-11-10T23:24:23.234" v="51"/>
      <pc:docMkLst>
        <pc:docMk/>
      </pc:docMkLst>
      <pc:sldChg chg="modSp mod">
        <pc:chgData name="Udoy Saha" userId="ce9b98277322625b" providerId="LiveId" clId="{F767AA00-2FB7-4412-A595-25FB050D4897}" dt="2023-11-10T23:24:03.367" v="22" actId="27636"/>
        <pc:sldMkLst>
          <pc:docMk/>
          <pc:sldMk cId="0" sldId="262"/>
        </pc:sldMkLst>
        <pc:spChg chg="mod">
          <ac:chgData name="Udoy Saha" userId="ce9b98277322625b" providerId="LiveId" clId="{F767AA00-2FB7-4412-A595-25FB050D4897}" dt="2023-11-10T23:24:03.367" v="22" actId="27636"/>
          <ac:spMkLst>
            <pc:docMk/>
            <pc:sldMk cId="0" sldId="262"/>
            <ac:spMk id="196" creationId="{00000000-0000-0000-0000-000000000000}"/>
          </ac:spMkLst>
        </pc:spChg>
      </pc:sldChg>
      <pc:sldChg chg="modSp mod">
        <pc:chgData name="Udoy Saha" userId="ce9b98277322625b" providerId="LiveId" clId="{F767AA00-2FB7-4412-A595-25FB050D4897}" dt="2023-11-10T23:24:03.394" v="23" actId="27636"/>
        <pc:sldMkLst>
          <pc:docMk/>
          <pc:sldMk cId="0" sldId="263"/>
        </pc:sldMkLst>
        <pc:spChg chg="mod">
          <ac:chgData name="Udoy Saha" userId="ce9b98277322625b" providerId="LiveId" clId="{F767AA00-2FB7-4412-A595-25FB050D4897}" dt="2023-11-10T23:24:03.394" v="23" actId="27636"/>
          <ac:spMkLst>
            <pc:docMk/>
            <pc:sldMk cId="0" sldId="263"/>
            <ac:spMk id="207" creationId="{00000000-0000-0000-0000-000000000000}"/>
          </ac:spMkLst>
        </pc:spChg>
      </pc:sldChg>
      <pc:sldChg chg="addSp modSp mod">
        <pc:chgData name="Udoy Saha" userId="ce9b98277322625b" providerId="LiveId" clId="{F767AA00-2FB7-4412-A595-25FB050D4897}" dt="2023-11-10T23:24:03.422" v="24" actId="27636"/>
        <pc:sldMkLst>
          <pc:docMk/>
          <pc:sldMk cId="0" sldId="266"/>
        </pc:sldMkLst>
        <pc:spChg chg="mod">
          <ac:chgData name="Udoy Saha" userId="ce9b98277322625b" providerId="LiveId" clId="{F767AA00-2FB7-4412-A595-25FB050D4897}" dt="2023-11-10T23:24:03.422" v="24" actId="27636"/>
          <ac:spMkLst>
            <pc:docMk/>
            <pc:sldMk cId="0" sldId="266"/>
            <ac:spMk id="230" creationId="{00000000-0000-0000-0000-000000000000}"/>
          </ac:spMkLst>
        </pc:spChg>
        <pc:inkChg chg="add">
          <ac:chgData name="Udoy Saha" userId="ce9b98277322625b" providerId="LiveId" clId="{F767AA00-2FB7-4412-A595-25FB050D4897}" dt="2023-11-10T23:08:17.453" v="0" actId="9405"/>
          <ac:inkMkLst>
            <pc:docMk/>
            <pc:sldMk cId="0" sldId="266"/>
            <ac:inkMk id="2" creationId="{751B0AC8-3B35-B237-8E48-F36386FF636D}"/>
          </ac:inkMkLst>
        </pc:inkChg>
        <pc:inkChg chg="add">
          <ac:chgData name="Udoy Saha" userId="ce9b98277322625b" providerId="LiveId" clId="{F767AA00-2FB7-4412-A595-25FB050D4897}" dt="2023-11-10T23:08:23.705" v="1" actId="9405"/>
          <ac:inkMkLst>
            <pc:docMk/>
            <pc:sldMk cId="0" sldId="266"/>
            <ac:inkMk id="3" creationId="{54640CDC-280A-740E-80F8-61DA12793D89}"/>
          </ac:inkMkLst>
        </pc:inkChg>
        <pc:inkChg chg="add">
          <ac:chgData name="Udoy Saha" userId="ce9b98277322625b" providerId="LiveId" clId="{F767AA00-2FB7-4412-A595-25FB050D4897}" dt="2023-11-10T23:08:26.074" v="2" actId="9405"/>
          <ac:inkMkLst>
            <pc:docMk/>
            <pc:sldMk cId="0" sldId="266"/>
            <ac:inkMk id="4" creationId="{AD729193-BF89-4E73-4E18-0B93D397F9E0}"/>
          </ac:inkMkLst>
        </pc:inkChg>
      </pc:sldChg>
      <pc:sldChg chg="addSp mod">
        <pc:chgData name="Udoy Saha" userId="ce9b98277322625b" providerId="LiveId" clId="{F767AA00-2FB7-4412-A595-25FB050D4897}" dt="2023-11-10T23:08:48.425" v="5" actId="9405"/>
        <pc:sldMkLst>
          <pc:docMk/>
          <pc:sldMk cId="0" sldId="267"/>
        </pc:sldMkLst>
        <pc:inkChg chg="add">
          <ac:chgData name="Udoy Saha" userId="ce9b98277322625b" providerId="LiveId" clId="{F767AA00-2FB7-4412-A595-25FB050D4897}" dt="2023-11-10T23:08:43.842" v="3" actId="9405"/>
          <ac:inkMkLst>
            <pc:docMk/>
            <pc:sldMk cId="0" sldId="267"/>
            <ac:inkMk id="2" creationId="{76A27E3A-3832-EBBA-7CEE-A5F3CA5E5D00}"/>
          </ac:inkMkLst>
        </pc:inkChg>
        <pc:inkChg chg="add">
          <ac:chgData name="Udoy Saha" userId="ce9b98277322625b" providerId="LiveId" clId="{F767AA00-2FB7-4412-A595-25FB050D4897}" dt="2023-11-10T23:08:47.165" v="4" actId="9405"/>
          <ac:inkMkLst>
            <pc:docMk/>
            <pc:sldMk cId="0" sldId="267"/>
            <ac:inkMk id="3" creationId="{EA1D8709-0BD9-0F06-C4C3-982C3952ADC8}"/>
          </ac:inkMkLst>
        </pc:inkChg>
        <pc:inkChg chg="add">
          <ac:chgData name="Udoy Saha" userId="ce9b98277322625b" providerId="LiveId" clId="{F767AA00-2FB7-4412-A595-25FB050D4897}" dt="2023-11-10T23:08:48.425" v="5" actId="9405"/>
          <ac:inkMkLst>
            <pc:docMk/>
            <pc:sldMk cId="0" sldId="267"/>
            <ac:inkMk id="4" creationId="{8C836894-9AD5-EF48-053F-CE2951026963}"/>
          </ac:inkMkLst>
        </pc:inkChg>
      </pc:sldChg>
      <pc:sldChg chg="addSp mod">
        <pc:chgData name="Udoy Saha" userId="ce9b98277322625b" providerId="LiveId" clId="{F767AA00-2FB7-4412-A595-25FB050D4897}" dt="2023-11-10T23:09:38.244" v="8" actId="9405"/>
        <pc:sldMkLst>
          <pc:docMk/>
          <pc:sldMk cId="0" sldId="268"/>
        </pc:sldMkLst>
        <pc:inkChg chg="add">
          <ac:chgData name="Udoy Saha" userId="ce9b98277322625b" providerId="LiveId" clId="{F767AA00-2FB7-4412-A595-25FB050D4897}" dt="2023-11-10T23:09:36.496" v="6" actId="9405"/>
          <ac:inkMkLst>
            <pc:docMk/>
            <pc:sldMk cId="0" sldId="268"/>
            <ac:inkMk id="2" creationId="{AE865484-F3CD-94AD-327E-DD2B867B98F0}"/>
          </ac:inkMkLst>
        </pc:inkChg>
        <pc:inkChg chg="add">
          <ac:chgData name="Udoy Saha" userId="ce9b98277322625b" providerId="LiveId" clId="{F767AA00-2FB7-4412-A595-25FB050D4897}" dt="2023-11-10T23:09:37.292" v="7" actId="9405"/>
          <ac:inkMkLst>
            <pc:docMk/>
            <pc:sldMk cId="0" sldId="268"/>
            <ac:inkMk id="3" creationId="{65C3D835-90C7-786E-5A21-1CEDA341FAB4}"/>
          </ac:inkMkLst>
        </pc:inkChg>
        <pc:inkChg chg="add">
          <ac:chgData name="Udoy Saha" userId="ce9b98277322625b" providerId="LiveId" clId="{F767AA00-2FB7-4412-A595-25FB050D4897}" dt="2023-11-10T23:09:38.244" v="8" actId="9405"/>
          <ac:inkMkLst>
            <pc:docMk/>
            <pc:sldMk cId="0" sldId="268"/>
            <ac:inkMk id="4" creationId="{CA9AF75B-E8AE-3ACA-8577-3337D7A7110C}"/>
          </ac:inkMkLst>
        </pc:inkChg>
      </pc:sldChg>
      <pc:sldChg chg="addSp mod">
        <pc:chgData name="Udoy Saha" userId="ce9b98277322625b" providerId="LiveId" clId="{F767AA00-2FB7-4412-A595-25FB050D4897}" dt="2023-11-10T23:10:16.547" v="12" actId="9405"/>
        <pc:sldMkLst>
          <pc:docMk/>
          <pc:sldMk cId="0" sldId="269"/>
        </pc:sldMkLst>
        <pc:inkChg chg="add">
          <ac:chgData name="Udoy Saha" userId="ce9b98277322625b" providerId="LiveId" clId="{F767AA00-2FB7-4412-A595-25FB050D4897}" dt="2023-11-10T23:09:48.420" v="9" actId="9405"/>
          <ac:inkMkLst>
            <pc:docMk/>
            <pc:sldMk cId="0" sldId="269"/>
            <ac:inkMk id="2" creationId="{F4F7AAC3-EB64-83D6-E2F0-36A28D6E20BA}"/>
          </ac:inkMkLst>
        </pc:inkChg>
        <pc:inkChg chg="add">
          <ac:chgData name="Udoy Saha" userId="ce9b98277322625b" providerId="LiveId" clId="{F767AA00-2FB7-4412-A595-25FB050D4897}" dt="2023-11-10T23:09:56.384" v="10" actId="9405"/>
          <ac:inkMkLst>
            <pc:docMk/>
            <pc:sldMk cId="0" sldId="269"/>
            <ac:inkMk id="3" creationId="{008C454B-A4FC-2CA2-1CC8-1C603B28F824}"/>
          </ac:inkMkLst>
        </pc:inkChg>
        <pc:inkChg chg="add">
          <ac:chgData name="Udoy Saha" userId="ce9b98277322625b" providerId="LiveId" clId="{F767AA00-2FB7-4412-A595-25FB050D4897}" dt="2023-11-10T23:10:11.790" v="11" actId="9405"/>
          <ac:inkMkLst>
            <pc:docMk/>
            <pc:sldMk cId="0" sldId="269"/>
            <ac:inkMk id="4" creationId="{976733E9-AA8B-17C6-3C38-77AE17F6273F}"/>
          </ac:inkMkLst>
        </pc:inkChg>
        <pc:inkChg chg="add">
          <ac:chgData name="Udoy Saha" userId="ce9b98277322625b" providerId="LiveId" clId="{F767AA00-2FB7-4412-A595-25FB050D4897}" dt="2023-11-10T23:10:16.547" v="12" actId="9405"/>
          <ac:inkMkLst>
            <pc:docMk/>
            <pc:sldMk cId="0" sldId="269"/>
            <ac:inkMk id="5" creationId="{BBD60A4C-DB02-033C-2DE6-84FD6DAB86A9}"/>
          </ac:inkMkLst>
        </pc:inkChg>
      </pc:sldChg>
      <pc:sldChg chg="addSp mod">
        <pc:chgData name="Udoy Saha" userId="ce9b98277322625b" providerId="LiveId" clId="{F767AA00-2FB7-4412-A595-25FB050D4897}" dt="2023-11-10T23:10:54.594" v="16" actId="9405"/>
        <pc:sldMkLst>
          <pc:docMk/>
          <pc:sldMk cId="0" sldId="270"/>
        </pc:sldMkLst>
        <pc:inkChg chg="add">
          <ac:chgData name="Udoy Saha" userId="ce9b98277322625b" providerId="LiveId" clId="{F767AA00-2FB7-4412-A595-25FB050D4897}" dt="2023-11-10T23:10:50.162" v="13" actId="9405"/>
          <ac:inkMkLst>
            <pc:docMk/>
            <pc:sldMk cId="0" sldId="270"/>
            <ac:inkMk id="2" creationId="{53641CC1-6634-73BC-FC47-E37B187757BF}"/>
          </ac:inkMkLst>
        </pc:inkChg>
        <pc:inkChg chg="add">
          <ac:chgData name="Udoy Saha" userId="ce9b98277322625b" providerId="LiveId" clId="{F767AA00-2FB7-4412-A595-25FB050D4897}" dt="2023-11-10T23:10:50.660" v="14" actId="9405"/>
          <ac:inkMkLst>
            <pc:docMk/>
            <pc:sldMk cId="0" sldId="270"/>
            <ac:inkMk id="3" creationId="{A424AC91-D53E-757D-AA99-7267E07C6D0B}"/>
          </ac:inkMkLst>
        </pc:inkChg>
        <pc:inkChg chg="add">
          <ac:chgData name="Udoy Saha" userId="ce9b98277322625b" providerId="LiveId" clId="{F767AA00-2FB7-4412-A595-25FB050D4897}" dt="2023-11-10T23:10:53.506" v="15" actId="9405"/>
          <ac:inkMkLst>
            <pc:docMk/>
            <pc:sldMk cId="0" sldId="270"/>
            <ac:inkMk id="4" creationId="{5781B823-5338-1784-8221-3437ED7DBF10}"/>
          </ac:inkMkLst>
        </pc:inkChg>
        <pc:inkChg chg="add">
          <ac:chgData name="Udoy Saha" userId="ce9b98277322625b" providerId="LiveId" clId="{F767AA00-2FB7-4412-A595-25FB050D4897}" dt="2023-11-10T23:10:54.594" v="16" actId="9405"/>
          <ac:inkMkLst>
            <pc:docMk/>
            <pc:sldMk cId="0" sldId="270"/>
            <ac:inkMk id="5" creationId="{DA23C130-2968-4853-2609-36AFE79DD54E}"/>
          </ac:inkMkLst>
        </pc:inkChg>
      </pc:sldChg>
      <pc:sldChg chg="addSp modSp mod">
        <pc:chgData name="Udoy Saha" userId="ce9b98277322625b" providerId="LiveId" clId="{F767AA00-2FB7-4412-A595-25FB050D4897}" dt="2023-11-10T23:24:23.234" v="51"/>
        <pc:sldMkLst>
          <pc:docMk/>
          <pc:sldMk cId="0" sldId="272"/>
        </pc:sldMkLst>
        <pc:grpChg chg="mod">
          <ac:chgData name="Udoy Saha" userId="ce9b98277322625b" providerId="LiveId" clId="{F767AA00-2FB7-4412-A595-25FB050D4897}" dt="2023-11-10T23:24:03.133" v="19"/>
          <ac:grpSpMkLst>
            <pc:docMk/>
            <pc:sldMk cId="0" sldId="272"/>
            <ac:grpSpMk id="4" creationId="{3BD54AB8-D79E-EFD6-B267-65AB69FED2AE}"/>
          </ac:grpSpMkLst>
        </pc:grpChg>
        <pc:grpChg chg="mod">
          <ac:chgData name="Udoy Saha" userId="ce9b98277322625b" providerId="LiveId" clId="{F767AA00-2FB7-4412-A595-25FB050D4897}" dt="2023-11-10T23:24:09.277" v="31"/>
          <ac:grpSpMkLst>
            <pc:docMk/>
            <pc:sldMk cId="0" sldId="272"/>
            <ac:grpSpMk id="11" creationId="{E610C4F6-B005-CAB9-ACEB-CB8BBD52C143}"/>
          </ac:grpSpMkLst>
        </pc:grpChg>
        <pc:grpChg chg="mod">
          <ac:chgData name="Udoy Saha" userId="ce9b98277322625b" providerId="LiveId" clId="{F767AA00-2FB7-4412-A595-25FB050D4897}" dt="2023-11-10T23:24:23.234" v="51"/>
          <ac:grpSpMkLst>
            <pc:docMk/>
            <pc:sldMk cId="0" sldId="272"/>
            <ac:grpSpMk id="31" creationId="{4E539688-710A-633D-2D5C-D664D333F8D7}"/>
          </ac:grpSpMkLst>
        </pc:grpChg>
        <pc:grpChg chg="mod">
          <ac:chgData name="Udoy Saha" userId="ce9b98277322625b" providerId="LiveId" clId="{F767AA00-2FB7-4412-A595-25FB050D4897}" dt="2023-11-10T23:24:23.234" v="51"/>
          <ac:grpSpMkLst>
            <pc:docMk/>
            <pc:sldMk cId="0" sldId="272"/>
            <ac:grpSpMk id="32" creationId="{48711C1A-5B68-9E1B-42BD-BB79D0B2D048}"/>
          </ac:grpSpMkLst>
        </pc:grpChg>
        <pc:grpChg chg="mod">
          <ac:chgData name="Udoy Saha" userId="ce9b98277322625b" providerId="LiveId" clId="{F767AA00-2FB7-4412-A595-25FB050D4897}" dt="2023-11-10T23:24:23.234" v="51"/>
          <ac:grpSpMkLst>
            <pc:docMk/>
            <pc:sldMk cId="0" sldId="272"/>
            <ac:grpSpMk id="33" creationId="{DEEFD940-8F20-A78B-20BB-5B5BB800B6B8}"/>
          </ac:grpSpMkLst>
        </pc:grpChg>
        <pc:inkChg chg="add mod">
          <ac:chgData name="Udoy Saha" userId="ce9b98277322625b" providerId="LiveId" clId="{F767AA00-2FB7-4412-A595-25FB050D4897}" dt="2023-11-10T23:24:03.133" v="19"/>
          <ac:inkMkLst>
            <pc:docMk/>
            <pc:sldMk cId="0" sldId="272"/>
            <ac:inkMk id="2" creationId="{72BEFD07-0395-BCBA-BAB3-FD472CE8733E}"/>
          </ac:inkMkLst>
        </pc:inkChg>
        <pc:inkChg chg="add mod">
          <ac:chgData name="Udoy Saha" userId="ce9b98277322625b" providerId="LiveId" clId="{F767AA00-2FB7-4412-A595-25FB050D4897}" dt="2023-11-10T23:24:03.133" v="19"/>
          <ac:inkMkLst>
            <pc:docMk/>
            <pc:sldMk cId="0" sldId="272"/>
            <ac:inkMk id="3" creationId="{B20D8E47-4035-1498-C1B7-520BD70F9825}"/>
          </ac:inkMkLst>
        </pc:inkChg>
        <pc:inkChg chg="add mod">
          <ac:chgData name="Udoy Saha" userId="ce9b98277322625b" providerId="LiveId" clId="{F767AA00-2FB7-4412-A595-25FB050D4897}" dt="2023-11-10T23:24:09.277" v="31"/>
          <ac:inkMkLst>
            <pc:docMk/>
            <pc:sldMk cId="0" sldId="272"/>
            <ac:inkMk id="5" creationId="{01266141-2356-D9DA-3CAD-82D2B08E04C1}"/>
          </ac:inkMkLst>
        </pc:inkChg>
        <pc:inkChg chg="add mod">
          <ac:chgData name="Udoy Saha" userId="ce9b98277322625b" providerId="LiveId" clId="{F767AA00-2FB7-4412-A595-25FB050D4897}" dt="2023-11-10T23:24:09.277" v="31"/>
          <ac:inkMkLst>
            <pc:docMk/>
            <pc:sldMk cId="0" sldId="272"/>
            <ac:inkMk id="6" creationId="{CC6B948B-6286-9316-0DA9-87FCAFBAEFB8}"/>
          </ac:inkMkLst>
        </pc:inkChg>
        <pc:inkChg chg="add mod">
          <ac:chgData name="Udoy Saha" userId="ce9b98277322625b" providerId="LiveId" clId="{F767AA00-2FB7-4412-A595-25FB050D4897}" dt="2023-11-10T23:24:09.277" v="31"/>
          <ac:inkMkLst>
            <pc:docMk/>
            <pc:sldMk cId="0" sldId="272"/>
            <ac:inkMk id="7" creationId="{68F43820-2FF6-70CA-FE86-2E663D993998}"/>
          </ac:inkMkLst>
        </pc:inkChg>
        <pc:inkChg chg="add mod">
          <ac:chgData name="Udoy Saha" userId="ce9b98277322625b" providerId="LiveId" clId="{F767AA00-2FB7-4412-A595-25FB050D4897}" dt="2023-11-10T23:24:09.277" v="31"/>
          <ac:inkMkLst>
            <pc:docMk/>
            <pc:sldMk cId="0" sldId="272"/>
            <ac:inkMk id="8" creationId="{0E354020-53D2-0A60-7F2D-A5DF5ADE1DA7}"/>
          </ac:inkMkLst>
        </pc:inkChg>
        <pc:inkChg chg="add mod">
          <ac:chgData name="Udoy Saha" userId="ce9b98277322625b" providerId="LiveId" clId="{F767AA00-2FB7-4412-A595-25FB050D4897}" dt="2023-11-10T23:24:09.277" v="31"/>
          <ac:inkMkLst>
            <pc:docMk/>
            <pc:sldMk cId="0" sldId="272"/>
            <ac:inkMk id="9" creationId="{DFCDEDCF-6B6B-A905-148C-92AA99A48E4A}"/>
          </ac:inkMkLst>
        </pc:inkChg>
        <pc:inkChg chg="add mod">
          <ac:chgData name="Udoy Saha" userId="ce9b98277322625b" providerId="LiveId" clId="{F767AA00-2FB7-4412-A595-25FB050D4897}" dt="2023-11-10T23:24:09.277" v="31"/>
          <ac:inkMkLst>
            <pc:docMk/>
            <pc:sldMk cId="0" sldId="272"/>
            <ac:inkMk id="10" creationId="{D0CE46D8-E884-2D3B-1134-CE57ED643C94}"/>
          </ac:inkMkLst>
        </pc:inkChg>
        <pc:inkChg chg="add mod">
          <ac:chgData name="Udoy Saha" userId="ce9b98277322625b" providerId="LiveId" clId="{F767AA00-2FB7-4412-A595-25FB050D4897}" dt="2023-11-10T23:24:23.234" v="51"/>
          <ac:inkMkLst>
            <pc:docMk/>
            <pc:sldMk cId="0" sldId="272"/>
            <ac:inkMk id="12" creationId="{14AE52AF-7A85-A26E-B4FE-5CCE6E71E706}"/>
          </ac:inkMkLst>
        </pc:inkChg>
        <pc:inkChg chg="add mod">
          <ac:chgData name="Udoy Saha" userId="ce9b98277322625b" providerId="LiveId" clId="{F767AA00-2FB7-4412-A595-25FB050D4897}" dt="2023-11-10T23:24:23.234" v="51"/>
          <ac:inkMkLst>
            <pc:docMk/>
            <pc:sldMk cId="0" sldId="272"/>
            <ac:inkMk id="13" creationId="{48C19F96-04F5-A1E3-B2C8-75329542731B}"/>
          </ac:inkMkLst>
        </pc:inkChg>
        <pc:inkChg chg="add mod">
          <ac:chgData name="Udoy Saha" userId="ce9b98277322625b" providerId="LiveId" clId="{F767AA00-2FB7-4412-A595-25FB050D4897}" dt="2023-11-10T23:24:23.234" v="51"/>
          <ac:inkMkLst>
            <pc:docMk/>
            <pc:sldMk cId="0" sldId="272"/>
            <ac:inkMk id="14" creationId="{A60D1447-32A3-5F62-6C61-0127CDD3416A}"/>
          </ac:inkMkLst>
        </pc:inkChg>
        <pc:inkChg chg="add mod">
          <ac:chgData name="Udoy Saha" userId="ce9b98277322625b" providerId="LiveId" clId="{F767AA00-2FB7-4412-A595-25FB050D4897}" dt="2023-11-10T23:24:23.234" v="51"/>
          <ac:inkMkLst>
            <pc:docMk/>
            <pc:sldMk cId="0" sldId="272"/>
            <ac:inkMk id="15" creationId="{B8DF87FE-4082-0E00-434D-189EB3F63593}"/>
          </ac:inkMkLst>
        </pc:inkChg>
        <pc:inkChg chg="add mod">
          <ac:chgData name="Udoy Saha" userId="ce9b98277322625b" providerId="LiveId" clId="{F767AA00-2FB7-4412-A595-25FB050D4897}" dt="2023-11-10T23:24:23.234" v="51"/>
          <ac:inkMkLst>
            <pc:docMk/>
            <pc:sldMk cId="0" sldId="272"/>
            <ac:inkMk id="16" creationId="{5B319DDE-2AEF-5D8A-3A9B-2C6D4B8D007D}"/>
          </ac:inkMkLst>
        </pc:inkChg>
        <pc:inkChg chg="add mod">
          <ac:chgData name="Udoy Saha" userId="ce9b98277322625b" providerId="LiveId" clId="{F767AA00-2FB7-4412-A595-25FB050D4897}" dt="2023-11-10T23:24:23.234" v="51"/>
          <ac:inkMkLst>
            <pc:docMk/>
            <pc:sldMk cId="0" sldId="272"/>
            <ac:inkMk id="17" creationId="{CEA1BF32-799B-CAB2-5F45-626FB9045A1D}"/>
          </ac:inkMkLst>
        </pc:inkChg>
        <pc:inkChg chg="add mod">
          <ac:chgData name="Udoy Saha" userId="ce9b98277322625b" providerId="LiveId" clId="{F767AA00-2FB7-4412-A595-25FB050D4897}" dt="2023-11-10T23:24:23.234" v="51"/>
          <ac:inkMkLst>
            <pc:docMk/>
            <pc:sldMk cId="0" sldId="272"/>
            <ac:inkMk id="18" creationId="{46F87DB0-6387-CF22-80B9-35FBF016A9B2}"/>
          </ac:inkMkLst>
        </pc:inkChg>
        <pc:inkChg chg="add mod">
          <ac:chgData name="Udoy Saha" userId="ce9b98277322625b" providerId="LiveId" clId="{F767AA00-2FB7-4412-A595-25FB050D4897}" dt="2023-11-10T23:24:23.234" v="51"/>
          <ac:inkMkLst>
            <pc:docMk/>
            <pc:sldMk cId="0" sldId="272"/>
            <ac:inkMk id="19" creationId="{C0905BF9-AA78-304E-BA60-0A5FC69A5709}"/>
          </ac:inkMkLst>
        </pc:inkChg>
        <pc:inkChg chg="add mod">
          <ac:chgData name="Udoy Saha" userId="ce9b98277322625b" providerId="LiveId" clId="{F767AA00-2FB7-4412-A595-25FB050D4897}" dt="2023-11-10T23:24:23.234" v="51"/>
          <ac:inkMkLst>
            <pc:docMk/>
            <pc:sldMk cId="0" sldId="272"/>
            <ac:inkMk id="20" creationId="{69E1CCA9-07DA-1364-DDAE-61063432FF6A}"/>
          </ac:inkMkLst>
        </pc:inkChg>
        <pc:inkChg chg="add mod">
          <ac:chgData name="Udoy Saha" userId="ce9b98277322625b" providerId="LiveId" clId="{F767AA00-2FB7-4412-A595-25FB050D4897}" dt="2023-11-10T23:24:23.234" v="51"/>
          <ac:inkMkLst>
            <pc:docMk/>
            <pc:sldMk cId="0" sldId="272"/>
            <ac:inkMk id="21" creationId="{B05AB243-5F59-793B-F5C3-37594E4AF875}"/>
          </ac:inkMkLst>
        </pc:inkChg>
        <pc:inkChg chg="add mod">
          <ac:chgData name="Udoy Saha" userId="ce9b98277322625b" providerId="LiveId" clId="{F767AA00-2FB7-4412-A595-25FB050D4897}" dt="2023-11-10T23:24:23.234" v="51"/>
          <ac:inkMkLst>
            <pc:docMk/>
            <pc:sldMk cId="0" sldId="272"/>
            <ac:inkMk id="22" creationId="{88DB2FD7-7AE7-A746-0B36-372450262A72}"/>
          </ac:inkMkLst>
        </pc:inkChg>
        <pc:inkChg chg="add mod">
          <ac:chgData name="Udoy Saha" userId="ce9b98277322625b" providerId="LiveId" clId="{F767AA00-2FB7-4412-A595-25FB050D4897}" dt="2023-11-10T23:24:23.234" v="51"/>
          <ac:inkMkLst>
            <pc:docMk/>
            <pc:sldMk cId="0" sldId="272"/>
            <ac:inkMk id="23" creationId="{08BD5E3C-4239-3B2E-29B2-FD454B0DFD5E}"/>
          </ac:inkMkLst>
        </pc:inkChg>
        <pc:inkChg chg="add mod">
          <ac:chgData name="Udoy Saha" userId="ce9b98277322625b" providerId="LiveId" clId="{F767AA00-2FB7-4412-A595-25FB050D4897}" dt="2023-11-10T23:24:23.234" v="51"/>
          <ac:inkMkLst>
            <pc:docMk/>
            <pc:sldMk cId="0" sldId="272"/>
            <ac:inkMk id="24" creationId="{B86AF7AE-25F8-9DD9-E963-2A17C14E90BA}"/>
          </ac:inkMkLst>
        </pc:inkChg>
        <pc:inkChg chg="add mod">
          <ac:chgData name="Udoy Saha" userId="ce9b98277322625b" providerId="LiveId" clId="{F767AA00-2FB7-4412-A595-25FB050D4897}" dt="2023-11-10T23:24:23.234" v="51"/>
          <ac:inkMkLst>
            <pc:docMk/>
            <pc:sldMk cId="0" sldId="272"/>
            <ac:inkMk id="25" creationId="{A35F854C-0DA9-79CD-69DC-178381D17C95}"/>
          </ac:inkMkLst>
        </pc:inkChg>
        <pc:inkChg chg="add mod">
          <ac:chgData name="Udoy Saha" userId="ce9b98277322625b" providerId="LiveId" clId="{F767AA00-2FB7-4412-A595-25FB050D4897}" dt="2023-11-10T23:24:23.234" v="51"/>
          <ac:inkMkLst>
            <pc:docMk/>
            <pc:sldMk cId="0" sldId="272"/>
            <ac:inkMk id="26" creationId="{FDF2878C-46B2-213F-D60F-49E60D13F1FD}"/>
          </ac:inkMkLst>
        </pc:inkChg>
        <pc:inkChg chg="add mod">
          <ac:chgData name="Udoy Saha" userId="ce9b98277322625b" providerId="LiveId" clId="{F767AA00-2FB7-4412-A595-25FB050D4897}" dt="2023-11-10T23:24:23.234" v="51"/>
          <ac:inkMkLst>
            <pc:docMk/>
            <pc:sldMk cId="0" sldId="272"/>
            <ac:inkMk id="27" creationId="{F33639A2-ACF1-7C0D-66A7-4DB0CAD926F9}"/>
          </ac:inkMkLst>
        </pc:inkChg>
        <pc:inkChg chg="add mod">
          <ac:chgData name="Udoy Saha" userId="ce9b98277322625b" providerId="LiveId" clId="{F767AA00-2FB7-4412-A595-25FB050D4897}" dt="2023-11-10T23:24:23.234" v="51"/>
          <ac:inkMkLst>
            <pc:docMk/>
            <pc:sldMk cId="0" sldId="272"/>
            <ac:inkMk id="28" creationId="{310C80F5-2902-47F5-E967-BFAC314B4253}"/>
          </ac:inkMkLst>
        </pc:inkChg>
        <pc:inkChg chg="add mod">
          <ac:chgData name="Udoy Saha" userId="ce9b98277322625b" providerId="LiveId" clId="{F767AA00-2FB7-4412-A595-25FB050D4897}" dt="2023-11-10T23:24:23.234" v="51"/>
          <ac:inkMkLst>
            <pc:docMk/>
            <pc:sldMk cId="0" sldId="272"/>
            <ac:inkMk id="29" creationId="{44100513-1375-7106-EBD4-04C52FB0DC67}"/>
          </ac:inkMkLst>
        </pc:inkChg>
        <pc:inkChg chg="add mod">
          <ac:chgData name="Udoy Saha" userId="ce9b98277322625b" providerId="LiveId" clId="{F767AA00-2FB7-4412-A595-25FB050D4897}" dt="2023-11-10T23:24:23.234" v="51"/>
          <ac:inkMkLst>
            <pc:docMk/>
            <pc:sldMk cId="0" sldId="272"/>
            <ac:inkMk id="30" creationId="{EC1B4D85-1804-77C3-3AD8-F3FD5B669AF0}"/>
          </ac:inkMkLst>
        </pc:inkChg>
      </pc:sldChg>
      <pc:sldChg chg="modSp mod">
        <pc:chgData name="Udoy Saha" userId="ce9b98277322625b" providerId="LiveId" clId="{F767AA00-2FB7-4412-A595-25FB050D4897}" dt="2023-11-10T23:24:03.208" v="20" actId="27636"/>
        <pc:sldMkLst>
          <pc:docMk/>
          <pc:sldMk cId="0" sldId="273"/>
        </pc:sldMkLst>
        <pc:spChg chg="mod">
          <ac:chgData name="Udoy Saha" userId="ce9b98277322625b" providerId="LiveId" clId="{F767AA00-2FB7-4412-A595-25FB050D4897}" dt="2023-11-10T23:24:03.208" v="20" actId="27636"/>
          <ac:spMkLst>
            <pc:docMk/>
            <pc:sldMk cId="0" sldId="273"/>
            <ac:spMk id="325" creationId="{00000000-0000-0000-0000-000000000000}"/>
          </ac:spMkLst>
        </pc:spChg>
      </pc:sldChg>
      <pc:sldChg chg="modSp mod">
        <pc:chgData name="Udoy Saha" userId="ce9b98277322625b" providerId="LiveId" clId="{F767AA00-2FB7-4412-A595-25FB050D4897}" dt="2023-11-10T23:24:03.298" v="21" actId="27636"/>
        <pc:sldMkLst>
          <pc:docMk/>
          <pc:sldMk cId="0" sldId="291"/>
        </pc:sldMkLst>
        <pc:spChg chg="mod">
          <ac:chgData name="Udoy Saha" userId="ce9b98277322625b" providerId="LiveId" clId="{F767AA00-2FB7-4412-A595-25FB050D4897}" dt="2023-11-10T23:24:03.298" v="21" actId="27636"/>
          <ac:spMkLst>
            <pc:docMk/>
            <pc:sldMk cId="0" sldId="291"/>
            <ac:spMk id="489"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0T23:08:17.379"/>
    </inkml:context>
    <inkml:brush xml:id="br0">
      <inkml:brushProperty name="width" value="0.035" units="cm"/>
      <inkml:brushProperty name="height" value="0.035" units="cm"/>
      <inkml:brushProperty name="color" value="#E71224"/>
    </inkml:brush>
  </inkml:definitions>
  <inkml:trace contextRef="#ctx0" brushRef="#br0">1 777 24575,'67'0'0,"203"-7"0,-227 3 0,-1-3 0,0-1 0,0-1 0,55-22 0,-22-1 0,0-4 0,-2-3 0,-2-3 0,113-88 0,233-244 0,-379 332-1365,-27 27-5461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0T23:09:48.420"/>
    </inkml:context>
    <inkml:brush xml:id="br0">
      <inkml:brushProperty name="width" value="0.035" units="cm"/>
      <inkml:brushProperty name="height" value="0.035" units="cm"/>
      <inkml:brushProperty name="color" value="#E71224"/>
    </inkml:brush>
  </inkml:definitions>
  <inkml:trace contextRef="#ctx0" brushRef="#br0">0 102 24575,'782'0'0,"-605"12"0,-8 1 0,39-20 0,254-41 0,-284 17 0,-107 16 0,0 4 0,79-3 0,665 13 0,-352 4 0,-140-5 0,346 5 0,-342 21 0,83 2 0,201-28 0,-419-10 0,-19 0 0,-100 10 0,384 8 0,-243 27 0,3 0 0,356-26 0,-321-10 0,1260 3-1365,-1481 0-5461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0T23:09:56.384"/>
    </inkml:context>
    <inkml:brush xml:id="br0">
      <inkml:brushProperty name="width" value="0.035" units="cm"/>
      <inkml:brushProperty name="height" value="0.035" units="cm"/>
      <inkml:brushProperty name="color" value="#E71224"/>
    </inkml:brush>
  </inkml:definitions>
  <inkml:trace contextRef="#ctx0" brushRef="#br0">1 230 24575,'6'6'0,"0"2"0,-1-1 0,0 1 0,7 12 0,-10-15 0,0 0 0,1 0 0,-1-1 0,1 1 0,1-1 0,-1 1 0,1-1 0,-1 0 0,1 0 0,0-1 0,0 1 0,1-1 0,-1 0 0,1 0 0,0 0 0,5 2 0,9-1 0,1 0 0,-1-2 0,1 0 0,-1-1 0,1-1 0,37-4 0,6 1 0,11 2 0,-1-3 0,0-3 0,0-3 0,0-4 0,-2-3 0,0-2 0,-1-4 0,73-35 0,-73 23-455,-2-3 0,95-71 0,-138 91-6371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0T23:10:11.790"/>
    </inkml:context>
    <inkml:brush xml:id="br0">
      <inkml:brushProperty name="width" value="0.035" units="cm"/>
      <inkml:brushProperty name="height" value="0.035" units="cm"/>
      <inkml:brushProperty name="color" value="#E71224"/>
    </inkml:brush>
  </inkml:definitions>
  <inkml:trace contextRef="#ctx0" brushRef="#br0">0 125 24575,'617'-20'0,"67"12"0,-402 11 0,-94-1 0,218-6 0,-221-19 0,19-1 0,519-2 0,-471 14 0,122-1 0,4446 14 0,-4520 24 0,2 1 0,98-14 0,2 1 0,347-14 0,-673 5 0,-1 3 0,116 27 0,14 3 0,-177-34 0,329 57 0,-355-60 0,635 135 0,-183-73 0,-408-58 0,0-1 0,0-3 0,48-5 0,137-27 0,-130 16 0,-91 14 0,208-23 0,-180 21 0,0-2 0,67-20 0,-65 15 0,0 1 0,55-5 0,267-1 0,-325 11 0,0-1 0,0-1 0,-1-3 0,56-21 0,-63 20-227,1 1-1,1 2 1,-1 1-1,1 1 1,51-2-1,-61 8-6598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0T23:10:16.547"/>
    </inkml:context>
    <inkml:brush xml:id="br0">
      <inkml:brushProperty name="width" value="0.035" units="cm"/>
      <inkml:brushProperty name="height" value="0.035" units="cm"/>
      <inkml:brushProperty name="color" value="#E71224"/>
    </inkml:brush>
  </inkml:definitions>
  <inkml:trace contextRef="#ctx0" brushRef="#br0">1 1 24575,'0'11'0,"0"0"0,0 0 0,1 0 0,1 0 0,0 0 0,5 15 0,-6-22 0,1-1 0,0 1 0,0-1 0,0 0 0,0 0 0,0 0 0,1 0 0,-1 0 0,1 0 0,0-1 0,0 1 0,0-1 0,0 0 0,0 0 0,0 0 0,1 0 0,-1-1 0,1 1 0,-1-1 0,1 0 0,0 0 0,5 1 0,36 4 0,0-3 0,-1-1 0,68-6 0,-15 0 0,2288-1 0,-1278 8 0,1319-3 0,-2226 12 0,-15 1 0,1290-11 0,-717-5 0,1534 3 0,-2213-4 0,1-3 0,81-20 0,-74 12 0,110-6 0,-142 16 0,76-15 0,-78 10 0,92-5 0,737 13 0,-409 5 0,4919-3-1365,-5366 0-5461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0T23:10:50.161"/>
    </inkml:context>
    <inkml:brush xml:id="br0">
      <inkml:brushProperty name="width" value="0.035" units="cm"/>
      <inkml:brushProperty name="height" value="0.035" units="cm"/>
      <inkml:brushProperty name="color" value="#E71224"/>
    </inkml:brush>
  </inkml:definitions>
  <inkml:trace contextRef="#ctx0" brushRef="#br0">1 714 24575,'12'-4'0,"26"-14"0,27-13 0,27-13 0,45-16 0,23-6 0,15-9 0,2 0 0,-7 1 0,-17 3 0,-9 7 0,-24 13 0,-29 16 0,-25 14 0,-25 6 0,-18 5-8191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0T23:10:50.659"/>
    </inkml:context>
    <inkml:brush xml:id="br0">
      <inkml:brushProperty name="width" value="0.035" units="cm"/>
      <inkml:brushProperty name="height" value="0.035" units="cm"/>
      <inkml:brushProperty name="color" value="#E71224"/>
    </inkml:brush>
  </inkml:definitions>
  <inkml:trace contextRef="#ctx0" brushRef="#br0">0 680 24575,'4'0'0,"10"0"0,24-9 0,26-10 0,31-16 0,13-9 0,16-15 0,9-13 0,3-4 0,-9 4 0,-6-4 0,-2-1 0,-5 0 0,-21 14-8191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0T23:10:53.506"/>
    </inkml:context>
    <inkml:brush xml:id="br0">
      <inkml:brushProperty name="width" value="0.035" units="cm"/>
      <inkml:brushProperty name="height" value="0.035" units="cm"/>
      <inkml:brushProperty name="color" value="#E71224"/>
    </inkml:brush>
  </inkml:definitions>
  <inkml:trace contextRef="#ctx0" brushRef="#br0">1 153 24575,'5'-5'0,"1"1"0,0-1 0,0 1 0,0 1 0,0-1 0,0 1 0,1 0 0,0 1 0,-1-1 0,1 1 0,0 1 0,8-2 0,14 0 0,49 0 0,-41 2 0,1126-3 0,-612 7 0,-414-1 0,-15 0 0,163-17 0,-86-27 91,-143 27-576,0 2-1,73-6 1,-91 17-6341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0T23:10:54.594"/>
    </inkml:context>
    <inkml:brush xml:id="br0">
      <inkml:brushProperty name="width" value="0.035" units="cm"/>
      <inkml:brushProperty name="height" value="0.035" units="cm"/>
      <inkml:brushProperty name="color" value="#E71224"/>
    </inkml:brush>
  </inkml:definitions>
  <inkml:trace contextRef="#ctx0" brushRef="#br0">1 83 24575,'0'-1'0,"1"0"0,-1 0 0,1 0 0,0 0 0,-1 0 0,1 1 0,0-1 0,-1 0 0,1 0 0,0 0 0,0 1 0,0-1 0,-1 1 0,1-1 0,0 0 0,0 1 0,0-1 0,0 1 0,0 0 0,0-1 0,0 1 0,0 0 0,0 0 0,1 0 0,-1 0 0,0 0 0,0 0 0,0 0 0,0 0 0,2 0 0,1 0 0,143-11 0,156 9 0,-135 4 0,388 0 0,756-13 0,-1258 9-117,41 0-299,0-5 0,101-21 0,-160 19-6410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0T23:24:01.485"/>
    </inkml:context>
    <inkml:brush xml:id="br0">
      <inkml:brushProperty name="width" value="0.035" units="cm"/>
      <inkml:brushProperty name="height" value="0.035" units="cm"/>
      <inkml:brushProperty name="color" value="#E71224"/>
    </inkml:brush>
  </inkml:definitions>
  <inkml:trace contextRef="#ctx0" brushRef="#br0">1 51 24575,'12'-4'0,"13"-2"0,11 1 0,7-3 0,9-1 0,4 2 0,1 2 0,3 1 0,1 2 0,-3 1 0,-2 1 0,-7 1 0,-12-1-8191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0T23:24:02.188"/>
    </inkml:context>
    <inkml:brush xml:id="br0">
      <inkml:brushProperty name="width" value="0.035" units="cm"/>
      <inkml:brushProperty name="height" value="0.035" units="cm"/>
      <inkml:brushProperty name="color" value="#E71224"/>
    </inkml:brush>
  </inkml:definitions>
  <inkml:trace contextRef="#ctx0" brushRef="#br0">1 0 24575,'8'1'0,"1"-1"0,0 2 0,-1-1 0,1 1 0,-1 0 0,0 1 0,1 0 0,-1 0 0,-1 1 0,1 0 0,0 0 0,-1 1 0,0 0 0,0 1 0,0-1 0,8 11 0,-1-1 0,-2 0 0,0 1 0,-1 0 0,0 1 0,-1 1 0,8 21 0,-13-26 0,-1-1 0,0 1 0,-1 0 0,-1 0 0,0 1 0,0 15 0,-4 86 0,0-56 0,2-43 24,-1 1 0,0-1 0,-1 0 0,-7 27 0,7-37-123,0 0 0,-1 0 0,0 0 0,0 0 0,-1-1 0,1 1 0,-1-1 0,0 0 0,-1 0 0,1 0 0,-1-1 0,0 0 0,0 1 0,-7 3 0,-8 3-6727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0T23:08:23.702"/>
    </inkml:context>
    <inkml:brush xml:id="br0">
      <inkml:brushProperty name="width" value="0.035" units="cm"/>
      <inkml:brushProperty name="height" value="0.035" units="cm"/>
      <inkml:brushProperty name="color" value="#E71224"/>
    </inkml:brush>
  </inkml:definitions>
  <inkml:trace contextRef="#ctx0" brushRef="#br0">1 252 24575,'448'-28'0,"-9"-33"0,-318 42 0,144-12 0,-132 18 0,193-44 0,-262 43 0,1 3 0,120-6 0,134 18 0,-134 2 0,-116-1 0,-1 3 0,103 21 0,-81-14 0,0-4 0,1-4 0,94-8 0,-24 1 0,-138 3 0,19-2 0,1 3 0,-1 1 0,0 2 0,0 2 0,64 17 0,-61-9 0,173 62 0,-3-2 0,-161-56 0,95 18 0,-13-3 0,-104-25 0,0-1 0,1-2 0,0-1 0,0-1 0,0-2 0,0-2 0,0 0 0,0-3 0,34-7 0,362-54 0,-312 54 0,214 9 0,-152 6 0,22-2 0,296-9 0,-432 0 0,83-21 0,-94 16 0,0 2 0,99-5 0,516 38 0,-14-15 0,-377-11 0,-166 3 0,25-3 0,1 7 0,149 24 0,618 115 0,-802-129 0,126 1 0,108-16 0,-114-2 0,368 3-1365,-567 0-5461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0T23:24:04.699"/>
    </inkml:context>
    <inkml:brush xml:id="br0">
      <inkml:brushProperty name="width" value="0.035" units="cm"/>
      <inkml:brushProperty name="height" value="0.035" units="cm"/>
      <inkml:brushProperty name="color" value="#E71224"/>
    </inkml:brush>
  </inkml:definitions>
  <inkml:trace contextRef="#ctx0" brushRef="#br0">52 0 24575,'-4'4'0,"-6"27"0,-1 16 0,2 9 0,1 7 0,3 5 0,3-4 0,0 0 0,2-8 0,4-8 0,6-5 0,2-5 0,-2-9-8191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0T23:24:05.077"/>
    </inkml:context>
    <inkml:brush xml:id="br0">
      <inkml:brushProperty name="width" value="0.035" units="cm"/>
      <inkml:brushProperty name="height" value="0.035" units="cm"/>
      <inkml:brushProperty name="color" value="#E71224"/>
    </inkml:brush>
  </inkml:definitions>
  <inkml:trace contextRef="#ctx0" brushRef="#br0">0 41 24575,'4'0'0,"10"-4"0,7-2 0,4 1 0,6 1 0,1 1 0,1 1 0,2-3 0,0-1 0,-7 1-8191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0T23:24:05.562"/>
    </inkml:context>
    <inkml:brush xml:id="br0">
      <inkml:brushProperty name="width" value="0.035" units="cm"/>
      <inkml:brushProperty name="height" value="0.035" units="cm"/>
      <inkml:brushProperty name="color" value="#E71224"/>
    </inkml:brush>
  </inkml:definitions>
  <inkml:trace contextRef="#ctx0" brushRef="#br0">1 0 24575,'1'0'0,"1"1"0,-1-1 0,0 1 0,0-1 0,0 1 0,1 0 0,-1-1 0,0 1 0,0 0 0,0 0 0,0 0 0,0 0 0,0 0 0,0 0 0,0 0 0,-1 0 0,1 0 0,0 0 0,-1 0 0,2 3 0,12 29 0,-12-26 0,7 21 0,-2 1 0,0 1 0,-3-1 0,0 1 0,-1 35 0,-1-28 0,1-1 0,15 68 0,-8-57 0,-1 0 0,2 50 0,-10-94 0,2 19-1365,2-6-5461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0T23:24:06.405"/>
    </inkml:context>
    <inkml:brush xml:id="br0">
      <inkml:brushProperty name="width" value="0.035" units="cm"/>
      <inkml:brushProperty name="height" value="0.035" units="cm"/>
      <inkml:brushProperty name="color" value="#E71224"/>
    </inkml:brush>
  </inkml:definitions>
  <inkml:trace contextRef="#ctx0" brushRef="#br0">29 154 24575,'4'-3'0,"-1"0"0,1 0 0,0 1 0,1 0 0,-1 0 0,0 0 0,1 0 0,-1 0 0,1 1 0,-1 0 0,1 0 0,0 0 0,5 0 0,71 0 0,-57 2 0,-17-1 0,10 0 0,-1 0 0,0-1 0,0-1 0,26-6 0,-39 8 0,0-1 0,-1 1 0,1-1 0,0 0 0,-1 0 0,1-1 0,-1 1 0,1 0 0,-1-1 0,0 1 0,1-1 0,-1 0 0,0 0 0,0 0 0,0 0 0,-1 0 0,1 0 0,0-1 0,-1 1 0,1 0 0,-1-1 0,0 1 0,0-1 0,0 0 0,0 1 0,0-1 0,-1 0 0,1 1 0,-1-1 0,0 0 0,0 0 0,0 0 0,0 1 0,-1-6 0,0 6 0,1-1 0,-1 1 0,0 0 0,0 0 0,0 0 0,0 0 0,-1 0 0,1 1 0,0-1 0,-1 0 0,1 0 0,-1 1 0,0-1 0,0 1 0,1 0 0,-1-1 0,0 1 0,0 0 0,0 0 0,0 0 0,0 0 0,-1 1 0,1-1 0,0 1 0,0-1 0,0 1 0,-5-1 0,-9 0 0,1 0 0,-31 2 0,30-1 0,-4 0 0,0 1 0,1 1 0,-1 1 0,1 1 0,-35 10 0,50-12 0,-1-1 0,1 1 0,0 0 0,1 0 0,-1 0 0,0 0 0,1 1 0,-1 0 0,1-1 0,0 1 0,0 0 0,0 1 0,0-1 0,0 0 0,1 1 0,-1 0 0,1 0 0,0-1 0,1 1 0,-1 0 0,0 1 0,1-1 0,0 0 0,0 0 0,0 0 0,1 1 0,-1-1 0,1 0 0,0 1 0,1-1 0,-1 1 0,1-1 0,1 5 0,-1-4 0,0-1 0,0 1 0,1-1 0,0 0 0,0 1 0,0-1 0,1 0 0,-1-1 0,1 1 0,0 0 0,0-1 0,0 1 0,1-1 0,-1 0 0,1 0 0,0 0 0,0-1 0,0 1 0,0-1 0,8 3 0,8 3 0,1-1 0,0-2 0,29 5 0,0 1 0,-43-9-52,28 8-276,0-1-1,1-2 1,70 4 0,-86-11-6498</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0T23:24:07.372"/>
    </inkml:context>
    <inkml:brush xml:id="br0">
      <inkml:brushProperty name="width" value="0.035" units="cm"/>
      <inkml:brushProperty name="height" value="0.035" units="cm"/>
      <inkml:brushProperty name="color" value="#E71224"/>
    </inkml:brush>
  </inkml:definitions>
  <inkml:trace contextRef="#ctx0" brushRef="#br0">227 23 24575,'0'-1'0,"0"0"0,-1 0 0,1 1 0,0-1 0,-1 0 0,1 1 0,-1-1 0,1 0 0,-1 1 0,0-1 0,1 0 0,-1 1 0,0-1 0,1 1 0,-1-1 0,0 1 0,1-1 0,-1 1 0,0 0 0,0-1 0,0 1 0,1 0 0,-1 0 0,0 0 0,-1-1 0,-26-4 0,24 5 0,-5-2 0,-1 1 0,1 0 0,-1 1 0,1 0 0,-1 1 0,0 0 0,1 0 0,0 1 0,-17 5 0,22-5 0,0 0 0,-1 0 0,2 0 0,-1 1 0,0 0 0,1 0 0,-1 0 0,1 0 0,0 1 0,0-1 0,0 1 0,0 0 0,1-1 0,-1 1 0,1 1 0,0-1 0,1 0 0,-1 0 0,1 1 0,-1-1 0,1 1 0,0 5 0,0-6 0,0-1 0,0 1 0,1 0 0,0 0 0,-1 0 0,1 0 0,1-1 0,-1 1 0,1 0 0,-1 0 0,1 0 0,0-1 0,0 1 0,1 0 0,-1-1 0,1 1 0,0-1 0,0 0 0,0 0 0,0 1 0,0-1 0,1 0 0,5 4 0,-2-2 0,1-1 0,-1-1 0,1 1 0,0-1 0,0 0 0,0-1 0,1 0 0,-1 0 0,1 0 0,-1-1 0,11 1 0,-10-1 0,-1-1 0,1 1 0,0-1 0,-1-1 0,1 1 0,11-3 0,-17 2 0,0 0 0,0 0 0,1 0 0,-1 0 0,0 0 0,0 0 0,0 0 0,-1-1 0,1 1 0,0-1 0,0 1 0,-1-1 0,1 0 0,-1 0 0,1 0 0,-1 0 0,0 0 0,0 0 0,0 0 0,0 0 0,0 0 0,0 0 0,-1-1 0,1 1 0,0-4 0,3-24 0,-3 19 0,0 0 0,1 0 0,0 0 0,1 0 0,0 1 0,8-16 0,-11 25 0,0 0 0,1 1 0,-1-1 0,1 0 0,-1 0 0,1 1 0,-1-1 0,1 0 0,0 1 0,-1-1 0,1 1 0,0-1 0,-1 1 0,1-1 0,0 1 0,0-1 0,0 1 0,-1 0 0,1-1 0,0 1 0,0 0 0,0 0 0,0 0 0,0 0 0,0 0 0,-1 0 0,1 0 0,2 0 0,-1 1 0,0-1 0,0 1 0,0 0 0,0 0 0,0 1 0,-1-1 0,1 0 0,0 1 0,0-1 0,-1 1 0,3 2 0,31 48 0,-34-50 0,16 29-102,-2-3-319,1-1 0,22 29 0,-17-31-6405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0T23:24:08.391"/>
    </inkml:context>
    <inkml:brush xml:id="br0">
      <inkml:brushProperty name="width" value="0.035" units="cm"/>
      <inkml:brushProperty name="height" value="0.035" units="cm"/>
      <inkml:brushProperty name="color" value="#E71224"/>
    </inkml:brush>
  </inkml:definitions>
  <inkml:trace contextRef="#ctx0" brushRef="#br0">78 0 24575,'2'2'0,"0"-1"0,0 1 0,0 0 0,0 0 0,0 0 0,0 0 0,-1 0 0,1 1 0,-1-1 0,1 0 0,-1 1 0,0-1 0,0 1 0,0-1 0,0 1 0,1 4 0,0-1 0,12 38 0,-1 1 0,-2 1 0,5 54 0,11 48 0,-20-120 0,2 11 0,1-1 0,18 40 0,-43-115 0,3 8 0,-25-48 0,33 71 0,1 0 0,-1 1 0,0-1 0,0 1 0,-1-1 0,1 1 0,-1 1 0,0-1 0,-1 1 0,1-1 0,-1 2 0,0-1 0,-11-5 0,14 8 0,0 1 0,0-1 0,0 1 0,0 0 0,0 0 0,0 0 0,0 0 0,0 0 0,0 1 0,0 0 0,0-1 0,0 1 0,0 0 0,1 0 0,-1 0 0,0 1 0,0-1 0,1 1 0,-1 0 0,1-1 0,0 1 0,-1 0 0,1 0 0,0 1 0,0-1 0,0 0 0,1 1 0,-1-1 0,-2 6 0,1-4 0,1 1 0,-1-1 0,1 1 0,0 0 0,0-1 0,1 1 0,0 0 0,-1 0 0,2 0 0,-1 0 0,1 1 0,-1-1 0,1 0 0,1 0 0,-1 0 0,1 0 0,2 8 0,-1-10 5,0 0 0,0 0 0,0 0 0,0 0 0,1-1 0,0 1 0,-1-1 0,1 1 0,0-1 0,0 0 0,0 0 0,0-1 0,1 1 0,-1 0 0,0-1 0,1 0 0,-1 0 0,1 0 0,0 0 0,-1-1 0,1 1 0,-1-1 0,6 0 0,8 1-376,0-1-1,0-1 1,26-5 0,-10 0-6455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0T23:24:09.771"/>
    </inkml:context>
    <inkml:brush xml:id="br0">
      <inkml:brushProperty name="width" value="0.035" units="cm"/>
      <inkml:brushProperty name="height" value="0.035" units="cm"/>
      <inkml:brushProperty name="color" value="#E71224"/>
    </inkml:brush>
  </inkml:definitions>
  <inkml:trace contextRef="#ctx0" brushRef="#br0">1 10 24575,'520'0'0,"-476"-5"-1365,-29 0-5461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0T23:24:10.520"/>
    </inkml:context>
    <inkml:brush xml:id="br0">
      <inkml:brushProperty name="width" value="0.035" units="cm"/>
      <inkml:brushProperty name="height" value="0.035" units="cm"/>
      <inkml:brushProperty name="color" value="#E71224"/>
    </inkml:brush>
  </inkml:definitions>
  <inkml:trace contextRef="#ctx0" brushRef="#br0">1 1 24575,'14'0'0,"0"1"0,-1 1 0,1 1 0,0 0 0,-1 0 0,0 1 0,1 1 0,11 6 0,15 10 0,43 30 0,-5-3 0,-74-47 0,-1 1 0,1 0 0,-1 0 0,0 0 0,0 0 0,0 0 0,0 1 0,0-1 0,0 1 0,-1 0 0,1 0 0,-1 0 0,0 0 0,0 0 0,0 1 0,0-1 0,-1 1 0,1-1 0,-1 1 0,0-1 0,1 5 0,-2-3 0,-1 0 0,0-1 0,0 1 0,0-1 0,0 1 0,0-1 0,-1 0 0,0 1 0,0-1 0,0 0 0,0 0 0,-1 0 0,0-1 0,0 1 0,0 0 0,0-1 0,-5 4 0,-49 42-1365,29-27-5461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0T23:24:11.531"/>
    </inkml:context>
    <inkml:brush xml:id="br0">
      <inkml:brushProperty name="width" value="0.035" units="cm"/>
      <inkml:brushProperty name="height" value="0.035" units="cm"/>
      <inkml:brushProperty name="color" value="#E71224"/>
    </inkml:brush>
  </inkml:definitions>
  <inkml:trace contextRef="#ctx0" brushRef="#br0">1 423 24575,'1'0'0,"0"1"0,0-1 0,0 1 0,0-1 0,0 1 0,0 0 0,0-1 0,0 1 0,-1 0 0,1 0 0,0 0 0,0-1 0,-1 1 0,1 0 0,0 0 0,-1 0 0,1 0 0,-1 0 0,1 1 0,-1-1 0,0 0 0,0 0 0,1 0 0,-1 0 0,0 0 0,0 3 0,4 37 0,-3-35 0,-1 8 0,2 0 0,0 1 0,1-1 0,0 0 0,1 0 0,1-1 0,9 22 0,-14-35 0,0 0 0,0 1 0,0-1 0,0 0 0,0 1 0,0-1 0,1 0 0,-1 1 0,0-1 0,0 0 0,0 1 0,1-1 0,-1 0 0,0 1 0,0-1 0,0 0 0,1 0 0,-1 1 0,0-1 0,1 0 0,-1 0 0,0 0 0,1 1 0,-1-1 0,0 0 0,1 0 0,-1 0 0,0 0 0,1 0 0,-1 0 0,0 0 0,1 0 0,-1 0 0,0 0 0,1 0 0,-1 0 0,1 0 0,5-14 0,-2-27 0,-4 40 0,-1-175 0,1-25 0,1 191 0,0 0 0,0 1 0,1-1 0,0 0 0,1 1 0,0-1 0,0 1 0,1 0 0,0 0 0,1 0 0,0 1 0,1 0 0,11-15 0,-11 17 0,0 0 0,0 1 0,1 0 0,0 0 0,-1 0 0,1 1 0,1 0 0,-1 1 0,1 0 0,-1 0 0,1 0 0,0 1 0,0 0 0,0 1 0,0-1 0,16 1 0,26 2-1365,-29 0-5461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0T23:24:12.020"/>
    </inkml:context>
    <inkml:brush xml:id="br0">
      <inkml:brushProperty name="width" value="0.035" units="cm"/>
      <inkml:brushProperty name="height" value="0.035" units="cm"/>
      <inkml:brushProperty name="color" value="#E71224"/>
    </inkml:brush>
  </inkml:definitions>
  <inkml:trace contextRef="#ctx0" brushRef="#br0">1 50 24575,'4'0'0,"10"0"0,11 0 0,9 0 0,8-4 0,0-1 0,-2 0 0,-4-4 0,-4 0 0,-3 2 0,-3 2 0,-1 1 0,-4 2-8191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0T23:08:26.074"/>
    </inkml:context>
    <inkml:brush xml:id="br0">
      <inkml:brushProperty name="width" value="0.035" units="cm"/>
      <inkml:brushProperty name="height" value="0.035" units="cm"/>
      <inkml:brushProperty name="color" value="#E71224"/>
    </inkml:brush>
  </inkml:definitions>
  <inkml:trace contextRef="#ctx0" brushRef="#br0">4 739 24575,'0'0'0,"0"0"0,0 0 0,0 0 0,0 0 0,0 0 0,-1 0 0,1 0 0,0 0 0,0 0 0,0 0 0,0 0 0,0 0 0,0 0 0,0 0 0,0 0 0,-1 0 0,1 0 0,0 0 0,0 0 0,0 0 0,0 0 0,0 0 0,0 0 0,0 0 0,0 0 0,-1 0 0,1 0 0,0 0 0,0 0 0,0 1 0,0-1 0,0 0 0,0 0 0,0 0 0,0 0 0,0 0 0,0 0 0,0 0 0,0 0 0,0 1 0,0-1 0,0 0 0,0 0 0,0 0 0,0 0 0,0 0 0,0 0 0,0 0 0,0 1 0,0-1 0,0 0 0,0 0 0,0 0 0,0 0 0,0 0 0,0 0 0,0 0 0,0 0 0,0 1 0,0-1 0,0 0 0,9 9 0,13 7 0,30 6 0,91 28 0,-118-43 0,0-2 0,0-1 0,1-1 0,0-1 0,-1-1 0,32-4 0,-13-2 0,-1-3 0,1-1 0,-2-3 0,1-1 0,55-25 0,190-114 0,-123 60 0,261-115 0,-305 156 0,206-55 0,-167 65-76,307-73-1213,-415 103-5537</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0T23:24:12.512"/>
    </inkml:context>
    <inkml:brush xml:id="br0">
      <inkml:brushProperty name="width" value="0.035" units="cm"/>
      <inkml:brushProperty name="height" value="0.035" units="cm"/>
      <inkml:brushProperty name="color" value="#E71224"/>
    </inkml:brush>
  </inkml:definitions>
  <inkml:trace contextRef="#ctx0" brushRef="#br0">1 0 24575,'4'0'0,"2"4"0,-1 10 0,0 7 0,-2 4 0,-1 6 0,-1 2 0,-1-9 0,0-25 0,0-25 0,0-9-8191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0T23:24:12.850"/>
    </inkml:context>
    <inkml:brush xml:id="br0">
      <inkml:brushProperty name="width" value="0.035" units="cm"/>
      <inkml:brushProperty name="height" value="0.035" units="cm"/>
      <inkml:brushProperty name="color" value="#E71224"/>
    </inkml:brush>
  </inkml:definitions>
  <inkml:trace contextRef="#ctx0" brushRef="#br0">10 1 24575,'0'4'0,"0"6"0,0 5 0,0 4 0,-4 0 0,-2-5-8191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0T23:24:13.806"/>
    </inkml:context>
    <inkml:brush xml:id="br0">
      <inkml:brushProperty name="width" value="0.035" units="cm"/>
      <inkml:brushProperty name="height" value="0.035" units="cm"/>
      <inkml:brushProperty name="color" value="#E71224"/>
    </inkml:brush>
  </inkml:definitions>
  <inkml:trace contextRef="#ctx0" brushRef="#br0">1 182 24575,'0'23'0,"0"0"0,2 0 0,1-1 0,0 1 0,11 32 0,-11-98 0,-3 0 0,-2 18 0,2 0 0,1 1 0,1-1 0,8-39 0,-8 58 0,-1 1 0,1 0 0,0 0 0,0 0 0,0 0 0,1 0 0,-1 1 0,1-1 0,0 1 0,1-1 0,-1 1 0,1 0 0,0 0 0,0 1 0,0-1 0,0 1 0,1 0 0,0 0 0,-1 0 0,1 1 0,0 0 0,0 0 0,0 0 0,0 0 0,1 1 0,8-2 0,-12 3 0,0-1 0,0 1 0,0-1 0,0 1 0,0 0 0,0 0 0,0 0 0,0 0 0,0 0 0,0 0 0,0 1 0,0-1 0,0 1 0,0-1 0,0 1 0,0 0 0,0-1 0,0 1 0,0 0 0,-1 0 0,1 1 0,0-1 0,-1 0 0,1 1 0,-1-1 0,1 0 0,-1 1 0,0 0 0,0-1 0,0 1 0,1 0 0,-2 0 0,1-1 0,0 1 0,1 2 0,-1 7 0,1-1 0,-1 0 0,-1 1 0,0-1 0,0 0 0,-3 12 0,2-12 0,0 0 0,1 0 0,0 0 0,2 17 0,0-22 2,-1 0 1,1 1-1,0-1 0,0 0 0,1 0 1,0 0-1,0-1 0,0 1 0,0-1 1,1 1-1,-1-1 0,1 0 0,0 0 0,1-1 1,-1 1-1,0-1 0,1 0 0,0 0 1,0-1-1,0 1 0,0-1 0,0 0 1,0 0-1,1-1 0,8 2 0,12 0-73,0 0-1,0-2 1,0-1-1,35-5 1,4 2-995,-34 2-5760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0T23:24:14.541"/>
    </inkml:context>
    <inkml:brush xml:id="br0">
      <inkml:brushProperty name="width" value="0.035" units="cm"/>
      <inkml:brushProperty name="height" value="0.035" units="cm"/>
      <inkml:brushProperty name="color" value="#E71224"/>
    </inkml:brush>
  </inkml:definitions>
  <inkml:trace contextRef="#ctx0" brushRef="#br0">177 45 24575,'0'-2'0,"0"0"0,-1 0 0,0 0 0,1 0 0,-1 0 0,0 0 0,0 1 0,1-1 0,-2 0 0,1 1 0,0-1 0,0 0 0,0 1 0,-1 0 0,1-1 0,-1 1 0,1 0 0,-1 0 0,1-1 0,-1 1 0,0 0 0,0 1 0,1-1 0,-1 0 0,0 0 0,0 1 0,-2-1 0,0 0 0,0 0 0,0 0 0,0 0 0,0 1 0,0-1 0,0 1 0,0 0 0,0 0 0,0 0 0,0 1 0,0 0 0,-5 1 0,4 0 0,0 1 0,0 0 0,0 1 0,1-1 0,-1 1 0,1 0 0,0 0 0,0 0 0,0 0 0,1 1 0,0-1 0,-1 1 0,2 0 0,-1 0 0,0 0 0,-2 11 0,1-6 0,1 1 0,1-1 0,0 1 0,0 0 0,1 0 0,1 0 0,1 21 0,-1-29 0,1 0 0,-1 0 0,1 0 0,0 0 0,0 0 0,1 0 0,-1 0 0,0 0 0,1-1 0,0 1 0,0 0 0,0-1 0,0 1 0,0-1 0,0 0 0,0 0 0,1 0 0,-1 0 0,5 2 0,5 3 0,1-1 0,0 0 0,17 5 0,-20-8 0,1 1 0,-1 1 0,0-1 0,12 9 0,-17-10 0,-1 1 0,0-1 0,0 1 0,0 1 0,-1-1 0,1 0 0,-1 1 0,4 6 0,-7-10 0,1 0 0,-1 0 0,1 0 0,-1 0 0,1 0 0,-1 1 0,0-1 0,0 0 0,1 0 0,-1 0 0,0 0 0,0 0 0,0 1 0,-1-1 0,1 0 0,0 0 0,0 0 0,0 0 0,-1 0 0,1 1 0,-1-1 0,1 0 0,-1 0 0,1 0 0,-1 0 0,0 0 0,1 0 0,-1 0 0,0-1 0,0 1 0,0 0 0,1 0 0,-1-1 0,0 1 0,0 0 0,0-1 0,0 1 0,0-1 0,-1 1 0,1-1 0,0 0 0,0 1 0,0-1 0,0 0 0,-2 1 0,-44 4-1365,24-5-5461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0T23:24:15.105"/>
    </inkml:context>
    <inkml:brush xml:id="br0">
      <inkml:brushProperty name="width" value="0.035" units="cm"/>
      <inkml:brushProperty name="height" value="0.035" units="cm"/>
      <inkml:brushProperty name="color" value="#E71224"/>
    </inkml:brush>
  </inkml:definitions>
  <inkml:trace contextRef="#ctx0" brushRef="#br0">2 1 24575,'-2'183'0,"5"200"0,-3-369 0,1 0 0,1 0 0,0-1 0,1 1 0,1 0 0,0-1 0,0 0 0,10 18 0,-12-27 0,0 0 0,1-1 0,-1 1 0,1-1 0,-1 1 0,1-1 0,0 0 0,1 0 0,-1 0 0,0-1 0,1 1 0,-1-1 0,1 0 0,0 0 0,0 0 0,0 0 0,0-1 0,0 0 0,0 1 0,1-1 0,-1-1 0,0 1 0,0-1 0,1 0 0,-1 0 0,0 0 0,1 0 0,-1-1 0,0 1 0,9-4 0,5-3-112,0-1-1,-1 0 0,1-1 1,-2-2-1,1 1 0,21-20 1,-28 22-465,27-20-6249</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0T23:24:15.487"/>
    </inkml:context>
    <inkml:brush xml:id="br0">
      <inkml:brushProperty name="width" value="0.035" units="cm"/>
      <inkml:brushProperty name="height" value="0.035" units="cm"/>
      <inkml:brushProperty name="color" value="#E71224"/>
    </inkml:brush>
  </inkml:definitions>
  <inkml:trace contextRef="#ctx0" brushRef="#br0">0 101 24575,'5'-8'0,"4"-3"0,11 0 0,9-2 0,8-2 0,3 0 0,-2 4 0,-3 3 0,1 3 0,-2 2 0,-6 2-8191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0T23:24:16.345"/>
    </inkml:context>
    <inkml:brush xml:id="br0">
      <inkml:brushProperty name="width" value="0.035" units="cm"/>
      <inkml:brushProperty name="height" value="0.035" units="cm"/>
      <inkml:brushProperty name="color" value="#E71224"/>
    </inkml:brush>
  </inkml:definitions>
  <inkml:trace contextRef="#ctx0" brushRef="#br0">1 251 24575,'32'-2'0,"0"-2"0,0-1 0,0-2 0,0-1 0,33-13 0,9-1 0,-64 19 0,-1-1 0,1 0 0,-1 0 0,0-1 0,-1 0 0,1 0 0,12-11 0,-16 12 0,0 0 0,-1 0 0,0-1 0,0 0 0,0 0 0,0 0 0,-1 0 0,0 0 0,0 0 0,0-1 0,-1 0 0,0 1 0,3-10 0,-5 13 0,0 1 0,0-1 0,0 1 0,0-1 0,0 1 0,0-1 0,0 1 0,0-1 0,0 1 0,-1 0 0,1-1 0,-1 1 0,1-1 0,-1 1 0,1 0 0,-1 0 0,0-1 0,0 1 0,0 0 0,1 0 0,-1 0 0,-2-2 0,0 0 0,-1 1 0,1 0 0,0 0 0,0 1 0,-1-1 0,1 1 0,-1-1 0,-6 0 0,-3-1 0,0 1 0,0 1 0,0 0 0,-17 2 0,21 0 0,0 0 0,1 1 0,-1 0 0,1 1 0,-1 0 0,1 0 0,0 1 0,0 0 0,1 0 0,-1 1 0,1 0 0,0 0 0,0 0 0,1 1 0,-1 0 0,1 1 0,1 0 0,-1-1 0,-7 14 0,5-7 0,1 0 0,1 0 0,0 1 0,1 0 0,0 0 0,1 0 0,0 0 0,2 1 0,-1-1 0,2 1 0,0 16 0,1-25 5,0 0-1,1-1 1,0 1-1,0 0 0,0-1 1,1 1-1,0-1 1,0 0-1,0 1 1,1-1-1,0 0 0,0 0 1,0-1-1,0 1 1,1-1-1,0 1 1,0-1-1,0 0 1,0-1-1,1 1 0,-1-1 1,1 0-1,0 0 1,0 0-1,0 0 1,10 2-1,-2 0-153,1-1 1,0-1-1,0 0 1,0-1-1,0-1 1,0 0-1,0-1 1,1 0-1,20-4 1,2-2-6678</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0T23:24:17.217"/>
    </inkml:context>
    <inkml:brush xml:id="br0">
      <inkml:brushProperty name="width" value="0.035" units="cm"/>
      <inkml:brushProperty name="height" value="0.035" units="cm"/>
      <inkml:brushProperty name="color" value="#E71224"/>
    </inkml:brush>
  </inkml:definitions>
  <inkml:trace contextRef="#ctx0" brushRef="#br0">1 175 24575,'4'0'0,"0"1"0,0-1 0,0 0 0,1 1 0,-1 0 0,0 0 0,-1 0 0,1 1 0,0-1 0,0 1 0,0 0 0,-1 0 0,1 0 0,-1 1 0,0-1 0,5 5 0,-3-1 0,-1-1 0,1 1 0,-1 0 0,0 0 0,-1 0 0,1 1 0,-1-1 0,3 14 0,0 1 0,-1 1 0,-1 0 0,-2 1 0,0-1 0,-1 27 0,-1-40 0,0 0 0,-1 0 0,0 0 0,0 0 0,-1 0 0,0-1 0,0 1 0,-1-1 0,0 1 0,-7 11 0,10-20 0,0-1 0,0 1 0,0 0 0,0-1 0,0 1 0,0-1 0,-1 1 0,1 0 0,0-1 0,0 1 0,0-1 0,-1 1 0,1 0 0,0-1 0,0 1 0,-1 0 0,1-1 0,0 1 0,-1 0 0,1-1 0,0 1 0,-1 0 0,1 0 0,0 0 0,-1-1 0,1 1 0,-1 0 0,1 0 0,0 0 0,-1 0 0,1 0 0,-1 0 0,1-1 0,-1 1 0,1 0 0,0 0 0,-1 0 0,1 1 0,-1-1 0,1 0 0,-1 0 0,1 0 0,0 0 0,-1 0 0,1 0 0,-1 1 0,1-1 0,0 0 0,-1 0 0,1 1 0,0-1 0,-1 0 0,1 0 0,0 1 0,-1-1 0,1 0 0,0 1 0,0-1 0,-1 0 0,1 1 0,0-1 0,0 1 0,0-1 0,0 0 0,-1 1 0,1-1 0,0 1 0,-3-35 0,5 21 0,1-1 0,0 1 0,1-1 0,0 1 0,1 0 0,1 0 0,0 1 0,1 0 0,0 0 0,0 0 0,11-10 0,15-18 0,60-54 0,-79 81 0,-3 2 0,23-23 0,1 2 0,2 1 0,75-48 0,-112 78 0,1 1 0,0-1 0,-1 1 0,1-1 0,0 1 0,0-1 0,0 1 0,-1 0 0,1-1 0,0 1 0,0 0 0,0 0 0,0 0 0,-1 0 0,1-1 0,0 1 0,0 0 0,0 1 0,0-1 0,0 0 0,-1 0 0,1 0 0,0 0 0,0 1 0,0-1 0,1 1 0,-2 0 0,1 0 0,-1 0 0,1 0 0,-1 0 0,0 0 0,1 0 0,-1 0 0,0 0 0,0 0 0,0 0 0,0 0 0,0 0 0,0 0 0,0 0 0,0 1 0,0-1 0,-1 1 0,-18 50 0,6-28 0,-36 81 0,45-95 0,1-1 0,0 1 0,1 0 0,0 0 0,1 0 0,-1 0 0,2 1 0,0-1 0,1 11 0,-1-18 0,1 0 0,0 0 0,0 0 0,0 0 0,0 0 0,0 0 0,1 0 0,0 0 0,-1 0 0,1-1 0,0 1 0,0-1 0,1 1 0,-1-1 0,0 0 0,1 0 0,-1 0 0,1 0 0,0 0 0,-1-1 0,1 1 0,0-1 0,0 0 0,0 0 0,0 0 0,0 0 0,1 0 0,5 0 0,10 1 0,0-1 0,0 0 0,36-4 0,-21 1 0,131-1-1365,-135 3-5461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0T23:24:17.980"/>
    </inkml:context>
    <inkml:brush xml:id="br0">
      <inkml:brushProperty name="width" value="0.035" units="cm"/>
      <inkml:brushProperty name="height" value="0.035" units="cm"/>
      <inkml:brushProperty name="color" value="#E71224"/>
    </inkml:brush>
  </inkml:definitions>
  <inkml:trace contextRef="#ctx0" brushRef="#br0">5 276 24575,'22'-18'0,"0"0"0,1 2 0,28-15 0,17-13 0,-51 33 0,40-32 0,-54 41 0,-1 0 0,0 0 0,0 0 0,0-1 0,0 1 0,0-1 0,-1 1 0,1-1 0,-1 0 0,1 0 0,-1 0 0,0 1 0,0-1 0,-1 0 0,1 0 0,0 0 0,-1 0 0,0-7 0,-1 8 0,1 0 0,-1 0 0,0 1 0,0-1 0,-1 0 0,1 0 0,0 0 0,-1 1 0,1-1 0,-1 1 0,1-1 0,-1 1 0,0 0 0,0-1 0,1 1 0,-1 0 0,0 0 0,0 0 0,0 1 0,0-1 0,0 0 0,0 1 0,-1-1 0,1 1 0,0 0 0,-3 0 0,-65-5 0,63 5 0,0-1 0,0 1 0,0 1 0,0-1 0,0 1 0,0 0 0,0 0 0,0 1 0,0 0 0,0 1 0,1-1 0,-1 1 0,1 0 0,0 1 0,0 0 0,-11 8 0,12-6 0,0-1 0,1 1 0,0 1 0,0-1 0,0 1 0,0-1 0,1 1 0,0 0 0,1 1 0,0-1 0,0 0 0,0 1 0,1-1 0,-1 14 0,1-12 0,0 1 0,1-1 0,0 0 0,1 1 0,0-1 0,1 1 0,-1-1 0,2 0 0,-1 0 0,5 9 0,-5-14 0,0 1 0,1-1 0,0-1 0,-1 1 0,1 0 0,0-1 0,1 1 0,-1-1 0,1 0 0,-1 0 0,1 0 0,0-1 0,0 1 0,0-1 0,0 0 0,1 0 0,-1 0 0,0-1 0,1 1 0,0-1 0,-1 0 0,6 0 0,50 3 0,104-5 0,-68-3 0,-77 5-151,0-2-1,0 0 0,0-1 0,0-1 1,0-1-1,0-1 0,-1 0 1,28-13-1,2-8-6674</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0T23:24:18.569"/>
    </inkml:context>
    <inkml:brush xml:id="br0">
      <inkml:brushProperty name="width" value="0.035" units="cm"/>
      <inkml:brushProperty name="height" value="0.035" units="cm"/>
      <inkml:brushProperty name="color" value="#E71224"/>
    </inkml:brush>
  </inkml:definitions>
  <inkml:trace contextRef="#ctx0" brushRef="#br0">201 10 24575,'0'0'0,"0"0"0,0-1 0,0 1 0,0-1 0,0 1 0,0 0 0,0-1 0,0 1 0,0-1 0,0 1 0,0 0 0,-1-1 0,1 1 0,0 0 0,0-1 0,-1 1 0,1 0 0,0-1 0,0 1 0,-1 0 0,1-1 0,0 1 0,-1 0 0,1 0 0,0 0 0,-1-1 0,1 1 0,0 0 0,-1 0 0,1 0 0,0 0 0,-1 0 0,1-1 0,-1 1 0,-19 3 0,-15 12 0,25-9 0,1 1 0,0 0 0,0 0 0,0 1 0,1 0 0,1 0 0,-1 1 0,1 0 0,1 0 0,0 1 0,0 0 0,1 0 0,-6 14 0,5-8 0,1 1 0,0 1 0,1-1 0,1 1 0,0-1 0,2 1 0,0 32 0,1-47 0,0 0 0,1 0 0,-1 0 0,1-1 0,-1 1 0,1 0 0,0 0 0,0-1 0,0 1 0,0-1 0,0 1 0,1-1 0,-1 1 0,1-1 0,0 0 0,-1 0 0,1 0 0,0 0 0,0 0 0,1 0 0,-1 0 0,0-1 0,1 1 0,-1-1 0,1 1 0,-1-1 0,1 0 0,-1 0 0,1 0 0,0-1 0,5 2 0,7-1 0,0 1 0,1-2 0,-1 0 0,29-5 0,-5 2 0,-31 2 7,0 0 0,0 0-1,0 0 1,0-1 0,0 0-1,-1-1 1,1 0-1,-1 0 1,1-1 0,-1 0-1,0 0 1,-1 0 0,1-1-1,-1 0 1,0 0 0,0-1-1,8-9 1,-2-1-219,-1 0 0,0-1 0,-1 0-1,-1-1 1,-1 1 0,6-21 0,2-7-6614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0T23:08:43.842"/>
    </inkml:context>
    <inkml:brush xml:id="br0">
      <inkml:brushProperty name="width" value="0.035" units="cm"/>
      <inkml:brushProperty name="height" value="0.035" units="cm"/>
      <inkml:brushProperty name="color" value="#E71224"/>
    </inkml:brush>
  </inkml:definitions>
  <inkml:trace contextRef="#ctx0" brushRef="#br0">0 390 24575,'1'4'0,"0"1"0,0 0 0,0-1 0,1 1 0,0-1 0,-1 0 0,1 0 0,1 1 0,-1-1 0,1 0 0,-1-1 0,1 1 0,0 0 0,5 4 0,-1-2 0,0 0 0,-1 0 0,2 0 0,-1-1 0,1 0 0,11 6 0,-5-6 0,-1-1 0,1-1 0,0 0 0,0 0 0,0-2 0,0 0 0,0 0 0,0-1 0,0-1 0,21-4 0,-1-1 0,0-2 0,-1-1 0,36-15 0,28-20 0,-2-4 0,129-89 0,-12 8 0,-34 28-1365,-159 91-5461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0T23:24:19.363"/>
    </inkml:context>
    <inkml:brush xml:id="br0">
      <inkml:brushProperty name="width" value="0.035" units="cm"/>
      <inkml:brushProperty name="height" value="0.035" units="cm"/>
      <inkml:brushProperty name="color" value="#E71224"/>
    </inkml:brush>
  </inkml:definitions>
  <inkml:trace contextRef="#ctx0" brushRef="#br0">0 159 24575,'3'20'0,"1"0"0,0 0 0,2-1 0,0 1 0,1-1 0,1-1 0,19 34 0,-13-24 0,-12-25 0,-1 0 0,1 0 0,-1 0 0,1 0 0,0 0 0,0 0 0,1 0 0,-1-1 0,0 1 0,1-1 0,0 0 0,0 1 0,-1-1 0,1 0 0,0-1 0,1 1 0,-1-1 0,0 1 0,4 0 0,-4-2 0,-1 0 0,1 0 0,-1 0 0,1 0 0,-1-1 0,1 1 0,-1-1 0,1 1 0,-1-1 0,0 0 0,1 0 0,-1 0 0,0-1 0,0 1 0,0 0 0,0-1 0,0 1 0,0-1 0,0 0 0,0 0 0,-1 0 0,1 0 0,-1 0 0,1 0 0,-1 0 0,0 0 0,1-3 0,4-6 0,-1 0 0,0-1 0,-1 0 0,0 0 0,-1 0 0,2-20 0,3-81 0,-3 34 0,7-4 0,-5 73 0,-1 22 0,1 24 0,-4-1 0,2 0 0,2 0 0,11 34 0,-16-59 0,2-1 0,-1 0 0,1-1 0,0 1 0,1-1 0,0 0 0,0 0 0,0 0 0,1 0 0,1-1 0,-1 0 0,1-1 0,0 1 0,1-1 0,-1-1 0,16 9 0,-21-13 4,1 0 0,-1 0-1,1 0 1,0 0 0,-1 0 0,1-1-1,0 1 1,-1-1 0,1 0 0,0 0-1,0 0 1,-1 0 0,1 0 0,0-1-1,0 1 1,-1-1 0,1 0 0,0 0-1,-1 0 1,1 0 0,-1 0 0,1 0-1,-1-1 1,0 1 0,0-1-1,1 0 1,-1 1 0,0-1 0,0 0-1,-1 0 1,3-4 0,4-4-252,-1-1 1,-1 0-1,0-1 1,0 0-1,4-14 1,6-18-6579</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0T23:24:19.864"/>
    </inkml:context>
    <inkml:brush xml:id="br0">
      <inkml:brushProperty name="width" value="0.035" units="cm"/>
      <inkml:brushProperty name="height" value="0.035" units="cm"/>
      <inkml:brushProperty name="color" value="#E71224"/>
    </inkml:brush>
  </inkml:definitions>
  <inkml:trace contextRef="#ctx0" brushRef="#br0">0 0 24575,'2'57'0,"2"0"0,2-1 0,3 1 0,24 81 0,0-37 0,67 141 0,-80-194 0,-14-32 0,0 0 0,1 0 0,1-1 0,1 0 0,0 0 0,1-1 0,16 19 0,-25-31 3,1 0 0,0 0 0,0-1 1,0 1-1,0-1 0,0 1 0,0-1 0,0 0 0,0 1 0,0-1 0,1 0 0,-1 0 0,1-1 0,-1 1 0,1 0 0,-1-1 0,1 0 1,-1 0-1,1 1 0,-1-1 0,1-1 0,-1 1 0,1 0 0,-1-1 0,1 1 0,-1-1 0,0 0 0,1 1 0,-1-1 0,0 0 0,1-1 0,-1 1 1,0 0-1,0-1 0,0 1 0,0-1 0,0 0 0,1-1 0,4-5-168,0 0 0,-1 0 0,-1 0 0,1-1 0,-2 0 0,1 0 0,-1 0 0,4-11 0,0-8-6661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0T23:24:20.208"/>
    </inkml:context>
    <inkml:brush xml:id="br0">
      <inkml:brushProperty name="width" value="0.035" units="cm"/>
      <inkml:brushProperty name="height" value="0.035" units="cm"/>
      <inkml:brushProperty name="color" value="#E71224"/>
    </inkml:brush>
  </inkml:definitions>
  <inkml:trace contextRef="#ctx0" brushRef="#br0">1 80 24575,'8'0'0,"12"0"0,6 0 0,3-4 0,1-1 0,3-1 0,1-6 0,3-2 0,3 1 0,-1-1 0,-6 2-8191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0T23:24:20.972"/>
    </inkml:context>
    <inkml:brush xml:id="br0">
      <inkml:brushProperty name="width" value="0.035" units="cm"/>
      <inkml:brushProperty name="height" value="0.035" units="cm"/>
      <inkml:brushProperty name="color" value="#E71224"/>
    </inkml:brush>
  </inkml:definitions>
  <inkml:trace contextRef="#ctx0" brushRef="#br0">0 300 24575,'20'0'0,"1"-2"0,-1 0 0,0-1 0,0-1 0,0-1 0,-1-1 0,0 0 0,0-2 0,0 0 0,-1-1 0,31-21 0,-41 22 0,0 0 0,-1-1 0,0 0 0,-1 0 0,0 0 0,0-1 0,-1 1 0,-1-1 0,1-1 0,-1 1 0,-1-1 0,0 1 0,-1-1 0,2-17 0,-4 25 0,0 1 0,0-1 0,-1 1 0,1 0 0,-1-1 0,0 1 0,0 0 0,0-1 0,0 1 0,0 0 0,0 0 0,-1 0 0,1 0 0,-1 0 0,1 0 0,-1 0 0,0 0 0,0 1 0,1-1 0,-1 1 0,0-1 0,-1 1 0,1 0 0,0 0 0,0 0 0,0 0 0,-1 0 0,1 0 0,-1 1 0,1-1 0,0 1 0,-1 0 0,1-1 0,-1 1 0,1 0 0,-6 1 0,3-1 0,0 0 0,-1 0 0,1 1 0,-1 0 0,1-1 0,0 2 0,0-1 0,-1 1 0,1 0 0,0 0 0,0 0 0,1 1 0,-1 0 0,0-1 0,1 2 0,-6 4 0,4 0 0,1-1 0,0 1 0,1 0 0,0 1 0,0-1 0,1 1 0,0 0 0,0 0 0,1 0 0,0 0 0,1 0 0,0 0 0,0 0 0,2 16 0,-1-18 0,1 0 0,0-1 0,0 1 0,0-1 0,1 1 0,0-1 0,0 0 0,1 0 0,0 0 0,0 0 0,0 0 0,1 0 0,-1-1 0,1 0 0,1 1 0,-1-2 0,1 1 0,0 0 0,0-1 0,10 7 0,-5-7 14,-1 0-1,1 0 0,0-1 0,-1-1 1,1 1-1,1-2 0,-1 1 1,18-1-1,-5-1-508,0-1 0,39-7 0,-35 2-6331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0T23:24:22.311"/>
    </inkml:context>
    <inkml:brush xml:id="br0">
      <inkml:brushProperty name="width" value="0.035" units="cm"/>
      <inkml:brushProperty name="height" value="0.035" units="cm"/>
      <inkml:brushProperty name="color" value="#E71224"/>
    </inkml:brush>
  </inkml:definitions>
  <inkml:trace contextRef="#ctx0" brushRef="#br0">30 1 24575,'1'33'0,"2"1"0,1-1 0,1 1 0,2-2 0,1 1 0,23 55 0,-2-21 0,4-2 0,42 64 0,-49-82 0,31 75 0,-40-82 0,29 91 0,-45-120 0,-7-13 0,-9-15 0,-17-35 0,15 21 0,-2 1 0,-1 1 0,-28-31 0,46 57 0,-1 0 0,0 0 0,0 1 0,0-1 0,-1 1 0,1-1 0,-1 1 0,1 0 0,-1 0 0,0 1 0,1-1 0,-1 1 0,0 0 0,0 0 0,0 0 0,0 0 0,0 1 0,0-1 0,-1 1 0,1 0 0,0 1 0,0-1 0,0 1 0,0 0 0,0 0 0,0 0 0,0 0 0,0 0 0,1 1 0,-1 0 0,0 0 0,1 0 0,0 0 0,-1 1 0,1-1 0,-4 5 0,0-1 0,0 1 0,0 0 0,1 0 0,0 1 0,1 0 0,-1 0 0,2 0 0,-1 1 0,1-1 0,0 1 0,1 0 0,0 0 0,0 0 0,-2 18 0,4-20 0,1 0 0,0 0 0,0 0 0,0 0 0,1 0 0,0 0 0,0 0 0,1 0 0,0 0 0,0-1 0,0 1 0,7 10 0,-6-12 0,0-2 0,0 1 0,1 0 0,-1-1 0,1 1 0,0-1 0,0 0 0,0 0 0,1-1 0,-1 1 0,1-1 0,-1 0 0,1 0 0,0-1 0,0 1 0,0-1 0,0 0 0,7 1 0,23 2 40,0-1 0,46-3 0,-70 0-164,0 0 0,0-2 1,0 1-1,0-1 0,0-1 0,-1 0 1,1 0-1,-1-1 0,0-1 0,0 0 1,13-8-1,-7-1-6702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0T23:08:47.164"/>
    </inkml:context>
    <inkml:brush xml:id="br0">
      <inkml:brushProperty name="width" value="0.035" units="cm"/>
      <inkml:brushProperty name="height" value="0.035" units="cm"/>
      <inkml:brushProperty name="color" value="#E71224"/>
    </inkml:brush>
  </inkml:definitions>
  <inkml:trace contextRef="#ctx0" brushRef="#br0">1 0 24575,'103'0'0,"452"14"0,1140 49-578,-181-66-325,-1469 3-5807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0T23:08:48.425"/>
    </inkml:context>
    <inkml:brush xml:id="br0">
      <inkml:brushProperty name="width" value="0.035" units="cm"/>
      <inkml:brushProperty name="height" value="0.035" units="cm"/>
      <inkml:brushProperty name="color" value="#E71224"/>
    </inkml:brush>
  </inkml:definitions>
  <inkml:trace contextRef="#ctx0" brushRef="#br0">0 1027 24575,'20'8'0,"0"-1"0,0-1 0,1 0 0,32 3 0,-16-2 0,-22-4 0,34 8 0,0-3 0,79 3 0,-114-11 0,1 0 0,-1-1 0,1-1 0,-1 0 0,1-1 0,-1-1 0,0 0 0,0-1 0,-1 0 0,1-1 0,-1-1 0,0 0 0,18-14 0,12-16 0,-2-1 0,64-78 0,61-104 0,-112 145 0,20-26 0,3-7 0,143-155 0,-209 251-273,1 1 0,1 0 0,0 1 0,18-10 0,-5 6-6553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0T23:09:36.496"/>
    </inkml:context>
    <inkml:brush xml:id="br0">
      <inkml:brushProperty name="width" value="0.035" units="cm"/>
      <inkml:brushProperty name="height" value="0.035" units="cm"/>
      <inkml:brushProperty name="color" value="#E71224"/>
    </inkml:brush>
  </inkml:definitions>
  <inkml:trace contextRef="#ctx0" brushRef="#br0">2056 0 24575,'-8'4'0,"-41"15"0,-28 3 0,-32 2 0,-29 2 0,-30 0 0,-32 4 0,-24 1 0,-12 0 0,5-1 0,16 2 0,37-4 0,45-3 0,44-5-8191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0T23:09:37.291"/>
    </inkml:context>
    <inkml:brush xml:id="br0">
      <inkml:brushProperty name="width" value="0.035" units="cm"/>
      <inkml:brushProperty name="height" value="0.035" units="cm"/>
      <inkml:brushProperty name="color" value="#E71224"/>
    </inkml:brush>
  </inkml:definitions>
  <inkml:trace contextRef="#ctx0" brushRef="#br0">2137 0 24575,'-4'0'0,"-6"0"0,-17 0 0,-30 13 0,-26 8 0,-24 0 0,-23 2 0,-28 0 0,-20-3 0,-13-6 0,0-4 0,0-5 0,2 6 0,17 1 0,17 2 0,26-1 0,31-3 0,32-3-8191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0T23:09:38.244"/>
    </inkml:context>
    <inkml:brush xml:id="br0">
      <inkml:brushProperty name="width" value="0.035" units="cm"/>
      <inkml:brushProperty name="height" value="0.035" units="cm"/>
      <inkml:brushProperty name="color" value="#E71224"/>
    </inkml:brush>
  </inkml:definitions>
  <inkml:trace contextRef="#ctx0" brushRef="#br0">2294 1 24575,'-4'0'0,"-18"0"0,-27 4 0,-21 2 0,-24-1 0,-26 8 0,-17 5 0,-32 1 0,-24-5 0,-26-3 0,-18-4 0,-10-3 0,12-3 0,28-1 0,38 0 0,47-1-8191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0" name="Google Shape;22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5" name="Google Shape;24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2" name="Google Shape;25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4" name="Google Shape;26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e7130de1d3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8" name="Google Shape;288;ge7130de1d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5" name="Google Shape;30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2" name="Google Shape;32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1" name="Google Shape;33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8" name="Google Shape;33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5" name="Google Shape;34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8" name="Google Shape;358;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5" name="Google Shape;36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7" name="Google Shape;38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4" name="Google Shape;40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6" name="Google Shape;41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9" name="Google Shape;42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4" name="Google Shape;434;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1" name="Google Shape;441;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7" name="Google Shape;447;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4" name="Google Shape;454;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9" name="Google Shape;459;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5" name="Google Shape;465;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1" name="Google Shape;471;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Calibri"/>
              <a:ea typeface="Calibri"/>
              <a:cs typeface="Calibri"/>
              <a:sym typeface="Calibri"/>
            </a:endParaRPr>
          </a:p>
        </p:txBody>
      </p:sp>
      <p:sp>
        <p:nvSpPr>
          <p:cNvPr id="472" name="Google Shape;472;p35:notes"/>
          <p:cNvSpPr txBox="1"/>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34</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0" name="Google Shape;480;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7" name="Google Shape;487;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5" name="Google Shape;495;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5" name="Google Shape;505;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2" name="Google Shape;512;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7" name="Google Shape;16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9" name="Google Shape;519;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5" name="Google Shape;525;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1" name="Google Shape;531;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7" name="Google Shape;537;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3" name="Google Shape;543;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9" name="Google Shape;549;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5" name="Google Shape;555;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b815c2ce27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1" name="Google Shape;561;gb815c2ce27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9" name="Google Shape;569;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5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6" name="Google Shape;576;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5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2" name="Google Shape;582;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8" name="Google Shape;588;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5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4" name="Google Shape;594;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0" name="Google Shape;600;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4" name="Google Shape;18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1" name="Google Shape;19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4" name="Google Shape;20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3" name="Google Shape;21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3"/>
        <p:cNvGrpSpPr/>
        <p:nvPr/>
      </p:nvGrpSpPr>
      <p:grpSpPr>
        <a:xfrm>
          <a:off x="0" y="0"/>
          <a:ext cx="0" cy="0"/>
          <a:chOff x="0" y="0"/>
          <a:chExt cx="0" cy="0"/>
        </a:xfrm>
      </p:grpSpPr>
      <p:grpSp>
        <p:nvGrpSpPr>
          <p:cNvPr id="24" name="Google Shape;24;p56"/>
          <p:cNvGrpSpPr/>
          <p:nvPr/>
        </p:nvGrpSpPr>
        <p:grpSpPr>
          <a:xfrm>
            <a:off x="270933" y="1"/>
            <a:ext cx="5037667" cy="6858001"/>
            <a:chOff x="203200" y="0"/>
            <a:chExt cx="3778250" cy="6858001"/>
          </a:xfrm>
        </p:grpSpPr>
        <p:sp>
          <p:nvSpPr>
            <p:cNvPr id="25" name="Google Shape;25;p56"/>
            <p:cNvSpPr/>
            <p:nvPr/>
          </p:nvSpPr>
          <p:spPr>
            <a:xfrm>
              <a:off x="641350" y="0"/>
              <a:ext cx="1365250" cy="3971925"/>
            </a:xfrm>
            <a:custGeom>
              <a:avLst/>
              <a:gdLst/>
              <a:ahLst/>
              <a:cxnLst/>
              <a:rect l="l" t="t" r="r" b="b"/>
              <a:pathLst>
                <a:path w="860" h="2502" extrusionOk="0">
                  <a:moveTo>
                    <a:pt x="0" y="2445"/>
                  </a:moveTo>
                  <a:lnTo>
                    <a:pt x="228" y="2502"/>
                  </a:lnTo>
                  <a:lnTo>
                    <a:pt x="860" y="0"/>
                  </a:lnTo>
                  <a:lnTo>
                    <a:pt x="620" y="0"/>
                  </a:lnTo>
                  <a:lnTo>
                    <a:pt x="0" y="2445"/>
                  </a:lnTo>
                  <a:close/>
                </a:path>
              </a:pathLst>
            </a:custGeom>
            <a:solidFill>
              <a:schemeClr val="accent1"/>
            </a:solidFill>
            <a:ln>
              <a:noFill/>
            </a:ln>
          </p:spPr>
        </p:sp>
        <p:sp>
          <p:nvSpPr>
            <p:cNvPr id="26" name="Google Shape;26;p56"/>
            <p:cNvSpPr/>
            <p:nvPr/>
          </p:nvSpPr>
          <p:spPr>
            <a:xfrm>
              <a:off x="203200" y="0"/>
              <a:ext cx="1336675" cy="3862388"/>
            </a:xfrm>
            <a:custGeom>
              <a:avLst/>
              <a:gdLst/>
              <a:ahLst/>
              <a:cxnLst/>
              <a:rect l="l" t="t" r="r" b="b"/>
              <a:pathLst>
                <a:path w="842" h="2433" extrusionOk="0">
                  <a:moveTo>
                    <a:pt x="842" y="0"/>
                  </a:moveTo>
                  <a:lnTo>
                    <a:pt x="602" y="0"/>
                  </a:lnTo>
                  <a:lnTo>
                    <a:pt x="0" y="2376"/>
                  </a:lnTo>
                  <a:lnTo>
                    <a:pt x="228" y="2433"/>
                  </a:lnTo>
                  <a:lnTo>
                    <a:pt x="842" y="0"/>
                  </a:lnTo>
                  <a:close/>
                </a:path>
              </a:pathLst>
            </a:custGeom>
            <a:solidFill>
              <a:srgbClr val="595959"/>
            </a:solidFill>
            <a:ln>
              <a:noFill/>
            </a:ln>
          </p:spPr>
        </p:sp>
        <p:sp>
          <p:nvSpPr>
            <p:cNvPr id="27" name="Google Shape;27;p56"/>
            <p:cNvSpPr/>
            <p:nvPr/>
          </p:nvSpPr>
          <p:spPr>
            <a:xfrm>
              <a:off x="207963" y="3776663"/>
              <a:ext cx="1936750" cy="3081338"/>
            </a:xfrm>
            <a:custGeom>
              <a:avLst/>
              <a:gdLst/>
              <a:ahLst/>
              <a:cxnLst/>
              <a:rect l="l" t="t" r="r" b="b"/>
              <a:pathLst>
                <a:path w="1220" h="1941" extrusionOk="0">
                  <a:moveTo>
                    <a:pt x="0" y="0"/>
                  </a:moveTo>
                  <a:lnTo>
                    <a:pt x="1166" y="1941"/>
                  </a:lnTo>
                  <a:lnTo>
                    <a:pt x="1220" y="1941"/>
                  </a:lnTo>
                  <a:lnTo>
                    <a:pt x="0" y="0"/>
                  </a:lnTo>
                  <a:close/>
                </a:path>
              </a:pathLst>
            </a:custGeom>
            <a:solidFill>
              <a:srgbClr val="262626"/>
            </a:solidFill>
            <a:ln>
              <a:noFill/>
            </a:ln>
          </p:spPr>
        </p:sp>
        <p:sp>
          <p:nvSpPr>
            <p:cNvPr id="28" name="Google Shape;28;p56"/>
            <p:cNvSpPr/>
            <p:nvPr/>
          </p:nvSpPr>
          <p:spPr>
            <a:xfrm>
              <a:off x="646113" y="3886200"/>
              <a:ext cx="2373313" cy="2971800"/>
            </a:xfrm>
            <a:custGeom>
              <a:avLst/>
              <a:gdLst/>
              <a:ahLst/>
              <a:cxnLst/>
              <a:rect l="l" t="t" r="r" b="b"/>
              <a:pathLst>
                <a:path w="1495" h="1872" extrusionOk="0">
                  <a:moveTo>
                    <a:pt x="1495" y="1872"/>
                  </a:moveTo>
                  <a:lnTo>
                    <a:pt x="0" y="0"/>
                  </a:lnTo>
                  <a:lnTo>
                    <a:pt x="1442" y="1872"/>
                  </a:lnTo>
                  <a:lnTo>
                    <a:pt x="1495" y="1872"/>
                  </a:lnTo>
                  <a:close/>
                </a:path>
              </a:pathLst>
            </a:custGeom>
            <a:solidFill>
              <a:srgbClr val="244061"/>
            </a:solidFill>
            <a:ln>
              <a:noFill/>
            </a:ln>
          </p:spPr>
        </p:sp>
        <p:sp>
          <p:nvSpPr>
            <p:cNvPr id="29" name="Google Shape;29;p56"/>
            <p:cNvSpPr/>
            <p:nvPr/>
          </p:nvSpPr>
          <p:spPr>
            <a:xfrm>
              <a:off x="641350" y="3881438"/>
              <a:ext cx="3340100" cy="2976563"/>
            </a:xfrm>
            <a:custGeom>
              <a:avLst/>
              <a:gdLst/>
              <a:ahLst/>
              <a:cxnLst/>
              <a:rect l="l" t="t" r="r" b="b"/>
              <a:pathLst>
                <a:path w="2104" h="1875" extrusionOk="0">
                  <a:moveTo>
                    <a:pt x="0" y="0"/>
                  </a:moveTo>
                  <a:lnTo>
                    <a:pt x="3" y="3"/>
                  </a:lnTo>
                  <a:lnTo>
                    <a:pt x="1498" y="1875"/>
                  </a:lnTo>
                  <a:lnTo>
                    <a:pt x="2104" y="1875"/>
                  </a:lnTo>
                  <a:lnTo>
                    <a:pt x="228" y="57"/>
                  </a:lnTo>
                  <a:lnTo>
                    <a:pt x="0" y="0"/>
                  </a:lnTo>
                  <a:close/>
                </a:path>
              </a:pathLst>
            </a:custGeom>
            <a:solidFill>
              <a:srgbClr val="366092"/>
            </a:solidFill>
            <a:ln>
              <a:noFill/>
            </a:ln>
          </p:spPr>
        </p:sp>
        <p:sp>
          <p:nvSpPr>
            <p:cNvPr id="30" name="Google Shape;30;p56"/>
            <p:cNvSpPr/>
            <p:nvPr/>
          </p:nvSpPr>
          <p:spPr>
            <a:xfrm>
              <a:off x="203200" y="3771900"/>
              <a:ext cx="2660650" cy="3086100"/>
            </a:xfrm>
            <a:custGeom>
              <a:avLst/>
              <a:gdLst/>
              <a:ahLst/>
              <a:cxnLst/>
              <a:rect l="l" t="t" r="r" b="b"/>
              <a:pathLst>
                <a:path w="1676" h="1944" extrusionOk="0">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rgbClr val="3F3F3F"/>
            </a:solidFill>
            <a:ln>
              <a:noFill/>
            </a:ln>
          </p:spPr>
        </p:sp>
      </p:grpSp>
      <p:sp>
        <p:nvSpPr>
          <p:cNvPr id="31" name="Google Shape;31;p56"/>
          <p:cNvSpPr txBox="1">
            <a:spLocks noGrp="1"/>
          </p:cNvSpPr>
          <p:nvPr>
            <p:ph type="ctrTitle"/>
          </p:nvPr>
        </p:nvSpPr>
        <p:spPr>
          <a:xfrm>
            <a:off x="2319565" y="914401"/>
            <a:ext cx="9262836" cy="3488266"/>
          </a:xfrm>
          <a:prstGeom prst="rect">
            <a:avLst/>
          </a:prstGeom>
          <a:noFill/>
          <a:ln>
            <a:noFill/>
          </a:ln>
        </p:spPr>
        <p:txBody>
          <a:bodyPr spcFirstLastPara="1" wrap="square" lIns="91425" tIns="45700" rIns="91425" bIns="45700" anchor="b" anchorCtr="0">
            <a:normAutofit/>
          </a:bodyPr>
          <a:lstStyle>
            <a:lvl1pPr lvl="0" algn="r">
              <a:lnSpc>
                <a:spcPct val="100000"/>
              </a:lnSpc>
              <a:spcBef>
                <a:spcPts val="0"/>
              </a:spcBef>
              <a:spcAft>
                <a:spcPts val="0"/>
              </a:spcAft>
              <a:buClr>
                <a:schemeClr val="dk1"/>
              </a:buClr>
              <a:buSzPts val="5400"/>
              <a:buFont typeface="Corbel"/>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6"/>
          <p:cNvSpPr txBox="1">
            <a:spLocks noGrp="1"/>
          </p:cNvSpPr>
          <p:nvPr>
            <p:ph type="subTitle" idx="1"/>
          </p:nvPr>
        </p:nvSpPr>
        <p:spPr>
          <a:xfrm>
            <a:off x="3898985" y="4402667"/>
            <a:ext cx="7683417" cy="1364531"/>
          </a:xfrm>
          <a:prstGeom prst="rect">
            <a:avLst/>
          </a:prstGeom>
          <a:noFill/>
          <a:ln>
            <a:noFill/>
          </a:ln>
        </p:spPr>
        <p:txBody>
          <a:bodyPr spcFirstLastPara="1" wrap="square" lIns="91425" tIns="45700" rIns="91425" bIns="45700" anchor="t" anchorCtr="0">
            <a:normAutofit/>
          </a:bodyPr>
          <a:lstStyle>
            <a:lvl1pPr lvl="0" algn="r">
              <a:lnSpc>
                <a:spcPct val="100000"/>
              </a:lnSpc>
              <a:spcBef>
                <a:spcPts val="360"/>
              </a:spcBef>
              <a:spcAft>
                <a:spcPts val="0"/>
              </a:spcAft>
              <a:buSzPts val="2610"/>
              <a:buNone/>
              <a:defRPr sz="1800">
                <a:solidFill>
                  <a:schemeClr val="dk1"/>
                </a:solidFill>
              </a:defRPr>
            </a:lvl1pPr>
            <a:lvl2pPr lvl="1" algn="ctr">
              <a:lnSpc>
                <a:spcPct val="100000"/>
              </a:lnSpc>
              <a:spcBef>
                <a:spcPts val="600"/>
              </a:spcBef>
              <a:spcAft>
                <a:spcPts val="0"/>
              </a:spcAft>
              <a:buSzPts val="2900"/>
              <a:buNone/>
              <a:defRPr>
                <a:solidFill>
                  <a:srgbClr val="888888"/>
                </a:solidFill>
              </a:defRPr>
            </a:lvl2pPr>
            <a:lvl3pPr lvl="2" algn="ctr">
              <a:lnSpc>
                <a:spcPct val="100000"/>
              </a:lnSpc>
              <a:spcBef>
                <a:spcPts val="600"/>
              </a:spcBef>
              <a:spcAft>
                <a:spcPts val="0"/>
              </a:spcAft>
              <a:buSzPts val="2610"/>
              <a:buNone/>
              <a:defRPr>
                <a:solidFill>
                  <a:srgbClr val="888888"/>
                </a:solidFill>
              </a:defRPr>
            </a:lvl3pPr>
            <a:lvl4pPr lvl="3" algn="ctr">
              <a:lnSpc>
                <a:spcPct val="100000"/>
              </a:lnSpc>
              <a:spcBef>
                <a:spcPts val="600"/>
              </a:spcBef>
              <a:spcAft>
                <a:spcPts val="0"/>
              </a:spcAft>
              <a:buSzPts val="2320"/>
              <a:buNone/>
              <a:defRPr>
                <a:solidFill>
                  <a:srgbClr val="888888"/>
                </a:solidFill>
              </a:defRPr>
            </a:lvl4pPr>
            <a:lvl5pPr lvl="4" algn="ctr">
              <a:lnSpc>
                <a:spcPct val="100000"/>
              </a:lnSpc>
              <a:spcBef>
                <a:spcPts val="600"/>
              </a:spcBef>
              <a:spcAft>
                <a:spcPts val="0"/>
              </a:spcAft>
              <a:buSzPts val="2030"/>
              <a:buNone/>
              <a:defRPr>
                <a:solidFill>
                  <a:srgbClr val="888888"/>
                </a:solidFill>
              </a:defRPr>
            </a:lvl5pPr>
            <a:lvl6pPr lvl="5" algn="ctr">
              <a:lnSpc>
                <a:spcPct val="100000"/>
              </a:lnSpc>
              <a:spcBef>
                <a:spcPts val="600"/>
              </a:spcBef>
              <a:spcAft>
                <a:spcPts val="0"/>
              </a:spcAft>
              <a:buSzPts val="2030"/>
              <a:buNone/>
              <a:defRPr>
                <a:solidFill>
                  <a:srgbClr val="888888"/>
                </a:solidFill>
              </a:defRPr>
            </a:lvl6pPr>
            <a:lvl7pPr lvl="6" algn="ctr">
              <a:lnSpc>
                <a:spcPct val="100000"/>
              </a:lnSpc>
              <a:spcBef>
                <a:spcPts val="600"/>
              </a:spcBef>
              <a:spcAft>
                <a:spcPts val="0"/>
              </a:spcAft>
              <a:buSzPts val="2030"/>
              <a:buNone/>
              <a:defRPr>
                <a:solidFill>
                  <a:srgbClr val="888888"/>
                </a:solidFill>
              </a:defRPr>
            </a:lvl7pPr>
            <a:lvl8pPr lvl="7" algn="ctr">
              <a:lnSpc>
                <a:spcPct val="100000"/>
              </a:lnSpc>
              <a:spcBef>
                <a:spcPts val="600"/>
              </a:spcBef>
              <a:spcAft>
                <a:spcPts val="0"/>
              </a:spcAft>
              <a:buSzPts val="2030"/>
              <a:buNone/>
              <a:defRPr>
                <a:solidFill>
                  <a:srgbClr val="888888"/>
                </a:solidFill>
              </a:defRPr>
            </a:lvl8pPr>
            <a:lvl9pPr lvl="8" algn="ctr">
              <a:lnSpc>
                <a:spcPct val="100000"/>
              </a:lnSpc>
              <a:spcBef>
                <a:spcPts val="600"/>
              </a:spcBef>
              <a:spcAft>
                <a:spcPts val="600"/>
              </a:spcAft>
              <a:buSzPts val="2030"/>
              <a:buNone/>
              <a:defRPr>
                <a:solidFill>
                  <a:srgbClr val="888888"/>
                </a:solidFill>
              </a:defRPr>
            </a:lvl9pPr>
          </a:lstStyle>
          <a:p>
            <a:endParaRPr/>
          </a:p>
        </p:txBody>
      </p:sp>
      <p:sp>
        <p:nvSpPr>
          <p:cNvPr id="33" name="Google Shape;33;p56"/>
          <p:cNvSpPr txBox="1">
            <a:spLocks noGrp="1"/>
          </p:cNvSpPr>
          <p:nvPr>
            <p:ph type="dt" idx="10"/>
          </p:nvPr>
        </p:nvSpPr>
        <p:spPr>
          <a:xfrm>
            <a:off x="9767698" y="6117337"/>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6"/>
          <p:cNvSpPr txBox="1">
            <a:spLocks noGrp="1"/>
          </p:cNvSpPr>
          <p:nvPr>
            <p:ph type="ftr" idx="11"/>
          </p:nvPr>
        </p:nvSpPr>
        <p:spPr>
          <a:xfrm>
            <a:off x="4831644" y="6117337"/>
            <a:ext cx="481258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6"/>
          <p:cNvSpPr txBox="1">
            <a:spLocks noGrp="1"/>
          </p:cNvSpPr>
          <p:nvPr>
            <p:ph type="sldNum" idx="12"/>
          </p:nvPr>
        </p:nvSpPr>
        <p:spPr>
          <a:xfrm>
            <a:off x="11033760" y="6117337"/>
            <a:ext cx="54864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
        <p:nvSpPr>
          <p:cNvPr id="36" name="Google Shape;36;p56"/>
          <p:cNvSpPr/>
          <p:nvPr/>
        </p:nvSpPr>
        <p:spPr>
          <a:xfrm>
            <a:off x="270933" y="3771900"/>
            <a:ext cx="482600" cy="90488"/>
          </a:xfrm>
          <a:custGeom>
            <a:avLst/>
            <a:gdLst/>
            <a:ahLst/>
            <a:cxnLst/>
            <a:rect l="l" t="t" r="r" b="b"/>
            <a:pathLst>
              <a:path w="228" h="57" extrusionOk="0">
                <a:moveTo>
                  <a:pt x="228" y="57"/>
                </a:moveTo>
                <a:lnTo>
                  <a:pt x="0" y="0"/>
                </a:lnTo>
                <a:lnTo>
                  <a:pt x="222" y="54"/>
                </a:lnTo>
                <a:lnTo>
                  <a:pt x="228" y="57"/>
                </a:lnTo>
                <a:close/>
              </a:path>
            </a:pathLst>
          </a:custGeom>
          <a:solidFill>
            <a:srgbClr val="29ABE2"/>
          </a:solidFill>
          <a:ln>
            <a:noFill/>
          </a:ln>
        </p:spPr>
      </p:sp>
      <p:sp>
        <p:nvSpPr>
          <p:cNvPr id="37" name="Google Shape;37;p56"/>
          <p:cNvSpPr/>
          <p:nvPr/>
        </p:nvSpPr>
        <p:spPr>
          <a:xfrm>
            <a:off x="747185" y="3867150"/>
            <a:ext cx="82551" cy="80963"/>
          </a:xfrm>
          <a:custGeom>
            <a:avLst/>
            <a:gdLst/>
            <a:ahLst/>
            <a:cxnLst/>
            <a:rect l="l" t="t" r="r" b="b"/>
            <a:pathLst>
              <a:path w="39" h="51" extrusionOk="0">
                <a:moveTo>
                  <a:pt x="0" y="0"/>
                </a:moveTo>
                <a:lnTo>
                  <a:pt x="39" y="51"/>
                </a:lnTo>
                <a:lnTo>
                  <a:pt x="3" y="0"/>
                </a:lnTo>
                <a:lnTo>
                  <a:pt x="0" y="0"/>
                </a:lnTo>
                <a:close/>
              </a:path>
            </a:pathLst>
          </a:custGeom>
          <a:solidFill>
            <a:srgbClr val="29ABE2"/>
          </a:solidFill>
          <a:ln>
            <a:noFill/>
          </a:ln>
        </p:spPr>
      </p:sp>
      <p:pic>
        <p:nvPicPr>
          <p:cNvPr id="38" name="Google Shape;38;p56"/>
          <p:cNvPicPr preferRelativeResize="0"/>
          <p:nvPr/>
        </p:nvPicPr>
        <p:blipFill rotWithShape="1">
          <a:blip r:embed="rId2">
            <a:alphaModFix/>
          </a:blip>
          <a:srcRect/>
          <a:stretch/>
        </p:blipFill>
        <p:spPr>
          <a:xfrm>
            <a:off x="10339345" y="76201"/>
            <a:ext cx="1727200" cy="118852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90"/>
        <p:cNvGrpSpPr/>
        <p:nvPr/>
      </p:nvGrpSpPr>
      <p:grpSpPr>
        <a:xfrm>
          <a:off x="0" y="0"/>
          <a:ext cx="0" cy="0"/>
          <a:chOff x="0" y="0"/>
          <a:chExt cx="0" cy="0"/>
        </a:xfrm>
      </p:grpSpPr>
      <p:sp>
        <p:nvSpPr>
          <p:cNvPr id="91" name="Google Shape;91;p65"/>
          <p:cNvSpPr txBox="1">
            <a:spLocks noGrp="1"/>
          </p:cNvSpPr>
          <p:nvPr>
            <p:ph type="title"/>
          </p:nvPr>
        </p:nvSpPr>
        <p:spPr>
          <a:xfrm>
            <a:off x="1484698" y="4732865"/>
            <a:ext cx="10021321" cy="566738"/>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chemeClr val="dk1"/>
              </a:buClr>
              <a:buSzPts val="2400"/>
              <a:buFont typeface="Corbel"/>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65"/>
          <p:cNvSpPr>
            <a:spLocks noGrp="1"/>
          </p:cNvSpPr>
          <p:nvPr>
            <p:ph type="pic" idx="2"/>
          </p:nvPr>
        </p:nvSpPr>
        <p:spPr>
          <a:xfrm>
            <a:off x="2386634" y="932112"/>
            <a:ext cx="8228087" cy="3164976"/>
          </a:xfrm>
          <a:prstGeom prst="roundRect">
            <a:avLst>
              <a:gd name="adj" fmla="val 4380"/>
            </a:avLst>
          </a:prstGeom>
          <a:noFill/>
          <a:ln w="38100" cap="flat" cmpd="sng">
            <a:solidFill>
              <a:schemeClr val="lt2"/>
            </a:solidFill>
            <a:prstDash val="solid"/>
            <a:round/>
            <a:headEnd type="none" w="sm" len="sm"/>
            <a:tailEnd type="none" w="sm" len="sm"/>
          </a:ln>
        </p:spPr>
      </p:sp>
      <p:sp>
        <p:nvSpPr>
          <p:cNvPr id="93" name="Google Shape;93;p65"/>
          <p:cNvSpPr txBox="1">
            <a:spLocks noGrp="1"/>
          </p:cNvSpPr>
          <p:nvPr>
            <p:ph type="body" idx="1"/>
          </p:nvPr>
        </p:nvSpPr>
        <p:spPr>
          <a:xfrm>
            <a:off x="1484698" y="5299603"/>
            <a:ext cx="10021321" cy="493712"/>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280"/>
              </a:spcBef>
              <a:spcAft>
                <a:spcPts val="0"/>
              </a:spcAft>
              <a:buSzPts val="2030"/>
              <a:buNone/>
              <a:defRPr sz="1400"/>
            </a:lvl1pPr>
            <a:lvl2pPr marL="914400" lvl="1" indent="-228600" algn="l">
              <a:lnSpc>
                <a:spcPct val="100000"/>
              </a:lnSpc>
              <a:spcBef>
                <a:spcPts val="600"/>
              </a:spcBef>
              <a:spcAft>
                <a:spcPts val="0"/>
              </a:spcAft>
              <a:buSzPts val="1740"/>
              <a:buNone/>
              <a:defRPr sz="1200"/>
            </a:lvl2pPr>
            <a:lvl3pPr marL="1371600" lvl="2" indent="-228600" algn="l">
              <a:lnSpc>
                <a:spcPct val="100000"/>
              </a:lnSpc>
              <a:spcBef>
                <a:spcPts val="600"/>
              </a:spcBef>
              <a:spcAft>
                <a:spcPts val="0"/>
              </a:spcAft>
              <a:buSzPts val="1450"/>
              <a:buNone/>
              <a:defRPr sz="1000"/>
            </a:lvl3pPr>
            <a:lvl4pPr marL="1828800" lvl="3" indent="-228600" algn="l">
              <a:lnSpc>
                <a:spcPct val="100000"/>
              </a:lnSpc>
              <a:spcBef>
                <a:spcPts val="600"/>
              </a:spcBef>
              <a:spcAft>
                <a:spcPts val="0"/>
              </a:spcAft>
              <a:buSzPts val="1305"/>
              <a:buNone/>
              <a:defRPr sz="900"/>
            </a:lvl4pPr>
            <a:lvl5pPr marL="2286000" lvl="4" indent="-228600" algn="l">
              <a:lnSpc>
                <a:spcPct val="100000"/>
              </a:lnSpc>
              <a:spcBef>
                <a:spcPts val="600"/>
              </a:spcBef>
              <a:spcAft>
                <a:spcPts val="0"/>
              </a:spcAft>
              <a:buSzPts val="1305"/>
              <a:buNone/>
              <a:defRPr sz="900"/>
            </a:lvl5pPr>
            <a:lvl6pPr marL="2743200" lvl="5" indent="-228600" algn="l">
              <a:lnSpc>
                <a:spcPct val="100000"/>
              </a:lnSpc>
              <a:spcBef>
                <a:spcPts val="600"/>
              </a:spcBef>
              <a:spcAft>
                <a:spcPts val="0"/>
              </a:spcAft>
              <a:buSzPts val="1305"/>
              <a:buNone/>
              <a:defRPr sz="900"/>
            </a:lvl6pPr>
            <a:lvl7pPr marL="3200400" lvl="6" indent="-228600" algn="l">
              <a:lnSpc>
                <a:spcPct val="100000"/>
              </a:lnSpc>
              <a:spcBef>
                <a:spcPts val="600"/>
              </a:spcBef>
              <a:spcAft>
                <a:spcPts val="0"/>
              </a:spcAft>
              <a:buSzPts val="1305"/>
              <a:buNone/>
              <a:defRPr sz="900"/>
            </a:lvl7pPr>
            <a:lvl8pPr marL="3657600" lvl="7" indent="-228600" algn="l">
              <a:lnSpc>
                <a:spcPct val="100000"/>
              </a:lnSpc>
              <a:spcBef>
                <a:spcPts val="600"/>
              </a:spcBef>
              <a:spcAft>
                <a:spcPts val="0"/>
              </a:spcAft>
              <a:buSzPts val="1305"/>
              <a:buNone/>
              <a:defRPr sz="900"/>
            </a:lvl8pPr>
            <a:lvl9pPr marL="4114800" lvl="8" indent="-228600" algn="l">
              <a:lnSpc>
                <a:spcPct val="100000"/>
              </a:lnSpc>
              <a:spcBef>
                <a:spcPts val="600"/>
              </a:spcBef>
              <a:spcAft>
                <a:spcPts val="600"/>
              </a:spcAft>
              <a:buSzPts val="1305"/>
              <a:buNone/>
              <a:defRPr sz="900"/>
            </a:lvl9pPr>
          </a:lstStyle>
          <a:p>
            <a:endParaRPr/>
          </a:p>
        </p:txBody>
      </p:sp>
      <p:sp>
        <p:nvSpPr>
          <p:cNvPr id="94" name="Google Shape;94;p65"/>
          <p:cNvSpPr txBox="1">
            <a:spLocks noGrp="1"/>
          </p:cNvSpPr>
          <p:nvPr>
            <p:ph type="dt" idx="10"/>
          </p:nvPr>
        </p:nvSpPr>
        <p:spPr>
          <a:xfrm>
            <a:off x="9847153" y="6479248"/>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65"/>
          <p:cNvSpPr txBox="1">
            <a:spLocks noGrp="1"/>
          </p:cNvSpPr>
          <p:nvPr>
            <p:ph type="ftr" idx="11"/>
          </p:nvPr>
        </p:nvSpPr>
        <p:spPr>
          <a:xfrm>
            <a:off x="1507089" y="6492876"/>
            <a:ext cx="830448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65"/>
          <p:cNvSpPr txBox="1">
            <a:spLocks noGrp="1"/>
          </p:cNvSpPr>
          <p:nvPr>
            <p:ph type="sldNum" idx="12"/>
          </p:nvPr>
        </p:nvSpPr>
        <p:spPr>
          <a:xfrm>
            <a:off x="10994145" y="6479247"/>
            <a:ext cx="55131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7"/>
        <p:cNvGrpSpPr/>
        <p:nvPr/>
      </p:nvGrpSpPr>
      <p:grpSpPr>
        <a:xfrm>
          <a:off x="0" y="0"/>
          <a:ext cx="0" cy="0"/>
          <a:chOff x="0" y="0"/>
          <a:chExt cx="0" cy="0"/>
        </a:xfrm>
      </p:grpSpPr>
      <p:sp>
        <p:nvSpPr>
          <p:cNvPr id="98" name="Google Shape;98;p66"/>
          <p:cNvSpPr txBox="1">
            <a:spLocks noGrp="1"/>
          </p:cNvSpPr>
          <p:nvPr>
            <p:ph type="title"/>
          </p:nvPr>
        </p:nvSpPr>
        <p:spPr>
          <a:xfrm>
            <a:off x="1484700" y="685800"/>
            <a:ext cx="10021321" cy="3048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200"/>
              <a:buFont typeface="Corbel"/>
              <a:buNone/>
              <a:defRPr sz="32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66"/>
          <p:cNvSpPr txBox="1">
            <a:spLocks noGrp="1"/>
          </p:cNvSpPr>
          <p:nvPr>
            <p:ph type="body" idx="1"/>
          </p:nvPr>
        </p:nvSpPr>
        <p:spPr>
          <a:xfrm>
            <a:off x="1484699" y="4343400"/>
            <a:ext cx="10021323" cy="144780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400"/>
              </a:spcBef>
              <a:spcAft>
                <a:spcPts val="0"/>
              </a:spcAft>
              <a:buSzPts val="2900"/>
              <a:buNone/>
              <a:defRPr sz="2000">
                <a:solidFill>
                  <a:schemeClr val="dk1"/>
                </a:solidFill>
              </a:defRPr>
            </a:lvl1pPr>
            <a:lvl2pPr marL="914400" lvl="1" indent="-228600" algn="l">
              <a:lnSpc>
                <a:spcPct val="100000"/>
              </a:lnSpc>
              <a:spcBef>
                <a:spcPts val="600"/>
              </a:spcBef>
              <a:spcAft>
                <a:spcPts val="0"/>
              </a:spcAft>
              <a:buSzPts val="2610"/>
              <a:buNone/>
              <a:defRPr sz="1800">
                <a:solidFill>
                  <a:srgbClr val="888888"/>
                </a:solidFill>
              </a:defRPr>
            </a:lvl2pPr>
            <a:lvl3pPr marL="1371600" lvl="2" indent="-228600" algn="l">
              <a:lnSpc>
                <a:spcPct val="100000"/>
              </a:lnSpc>
              <a:spcBef>
                <a:spcPts val="600"/>
              </a:spcBef>
              <a:spcAft>
                <a:spcPts val="0"/>
              </a:spcAft>
              <a:buSzPts val="2320"/>
              <a:buNone/>
              <a:defRPr sz="1600">
                <a:solidFill>
                  <a:srgbClr val="888888"/>
                </a:solidFill>
              </a:defRPr>
            </a:lvl3pPr>
            <a:lvl4pPr marL="1828800" lvl="3" indent="-228600" algn="l">
              <a:lnSpc>
                <a:spcPct val="100000"/>
              </a:lnSpc>
              <a:spcBef>
                <a:spcPts val="600"/>
              </a:spcBef>
              <a:spcAft>
                <a:spcPts val="0"/>
              </a:spcAft>
              <a:buSzPts val="2030"/>
              <a:buNone/>
              <a:defRPr sz="1400">
                <a:solidFill>
                  <a:srgbClr val="888888"/>
                </a:solidFill>
              </a:defRPr>
            </a:lvl4pPr>
            <a:lvl5pPr marL="2286000" lvl="4" indent="-228600" algn="l">
              <a:lnSpc>
                <a:spcPct val="100000"/>
              </a:lnSpc>
              <a:spcBef>
                <a:spcPts val="600"/>
              </a:spcBef>
              <a:spcAft>
                <a:spcPts val="0"/>
              </a:spcAft>
              <a:buSzPts val="2030"/>
              <a:buNone/>
              <a:defRPr sz="1400">
                <a:solidFill>
                  <a:srgbClr val="888888"/>
                </a:solidFill>
              </a:defRPr>
            </a:lvl5pPr>
            <a:lvl6pPr marL="2743200" lvl="5" indent="-228600" algn="l">
              <a:lnSpc>
                <a:spcPct val="100000"/>
              </a:lnSpc>
              <a:spcBef>
                <a:spcPts val="600"/>
              </a:spcBef>
              <a:spcAft>
                <a:spcPts val="0"/>
              </a:spcAft>
              <a:buSzPts val="2030"/>
              <a:buNone/>
              <a:defRPr sz="1400">
                <a:solidFill>
                  <a:srgbClr val="888888"/>
                </a:solidFill>
              </a:defRPr>
            </a:lvl6pPr>
            <a:lvl7pPr marL="3200400" lvl="6" indent="-228600" algn="l">
              <a:lnSpc>
                <a:spcPct val="100000"/>
              </a:lnSpc>
              <a:spcBef>
                <a:spcPts val="600"/>
              </a:spcBef>
              <a:spcAft>
                <a:spcPts val="0"/>
              </a:spcAft>
              <a:buSzPts val="2030"/>
              <a:buNone/>
              <a:defRPr sz="1400">
                <a:solidFill>
                  <a:srgbClr val="888888"/>
                </a:solidFill>
              </a:defRPr>
            </a:lvl7pPr>
            <a:lvl8pPr marL="3657600" lvl="7" indent="-228600" algn="l">
              <a:lnSpc>
                <a:spcPct val="100000"/>
              </a:lnSpc>
              <a:spcBef>
                <a:spcPts val="600"/>
              </a:spcBef>
              <a:spcAft>
                <a:spcPts val="0"/>
              </a:spcAft>
              <a:buSzPts val="2030"/>
              <a:buNone/>
              <a:defRPr sz="1400">
                <a:solidFill>
                  <a:srgbClr val="888888"/>
                </a:solidFill>
              </a:defRPr>
            </a:lvl8pPr>
            <a:lvl9pPr marL="4114800" lvl="8" indent="-228600" algn="l">
              <a:lnSpc>
                <a:spcPct val="100000"/>
              </a:lnSpc>
              <a:spcBef>
                <a:spcPts val="600"/>
              </a:spcBef>
              <a:spcAft>
                <a:spcPts val="600"/>
              </a:spcAft>
              <a:buSzPts val="2030"/>
              <a:buNone/>
              <a:defRPr sz="1400">
                <a:solidFill>
                  <a:srgbClr val="888888"/>
                </a:solidFill>
              </a:defRPr>
            </a:lvl9pPr>
          </a:lstStyle>
          <a:p>
            <a:endParaRPr/>
          </a:p>
        </p:txBody>
      </p:sp>
      <p:sp>
        <p:nvSpPr>
          <p:cNvPr id="100" name="Google Shape;100;p66"/>
          <p:cNvSpPr txBox="1">
            <a:spLocks noGrp="1"/>
          </p:cNvSpPr>
          <p:nvPr>
            <p:ph type="dt" idx="10"/>
          </p:nvPr>
        </p:nvSpPr>
        <p:spPr>
          <a:xfrm>
            <a:off x="9847153" y="6479248"/>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66"/>
          <p:cNvSpPr txBox="1">
            <a:spLocks noGrp="1"/>
          </p:cNvSpPr>
          <p:nvPr>
            <p:ph type="ftr" idx="11"/>
          </p:nvPr>
        </p:nvSpPr>
        <p:spPr>
          <a:xfrm>
            <a:off x="1507089" y="6492876"/>
            <a:ext cx="830448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66"/>
          <p:cNvSpPr txBox="1">
            <a:spLocks noGrp="1"/>
          </p:cNvSpPr>
          <p:nvPr>
            <p:ph type="sldNum" idx="12"/>
          </p:nvPr>
        </p:nvSpPr>
        <p:spPr>
          <a:xfrm>
            <a:off x="10994145" y="6479247"/>
            <a:ext cx="55131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3"/>
        <p:cNvGrpSpPr/>
        <p:nvPr/>
      </p:nvGrpSpPr>
      <p:grpSpPr>
        <a:xfrm>
          <a:off x="0" y="0"/>
          <a:ext cx="0" cy="0"/>
          <a:chOff x="0" y="0"/>
          <a:chExt cx="0" cy="0"/>
        </a:xfrm>
      </p:grpSpPr>
      <p:sp>
        <p:nvSpPr>
          <p:cNvPr id="104" name="Google Shape;104;p67"/>
          <p:cNvSpPr txBox="1"/>
          <p:nvPr/>
        </p:nvSpPr>
        <p:spPr>
          <a:xfrm>
            <a:off x="1292562" y="863023"/>
            <a:ext cx="609759"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sz="1400" b="0" i="0" u="none" strike="noStrike" cap="none">
              <a:solidFill>
                <a:srgbClr val="000000"/>
              </a:solidFill>
              <a:latin typeface="Arial"/>
              <a:ea typeface="Arial"/>
              <a:cs typeface="Arial"/>
              <a:sym typeface="Arial"/>
            </a:endParaRPr>
          </a:p>
        </p:txBody>
      </p:sp>
      <p:sp>
        <p:nvSpPr>
          <p:cNvPr id="105" name="Google Shape;105;p67"/>
          <p:cNvSpPr txBox="1"/>
          <p:nvPr/>
        </p:nvSpPr>
        <p:spPr>
          <a:xfrm>
            <a:off x="10896263" y="2819399"/>
            <a:ext cx="609759"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sz="1400" b="0" i="0" u="none" strike="noStrike" cap="none">
              <a:solidFill>
                <a:srgbClr val="000000"/>
              </a:solidFill>
              <a:latin typeface="Arial"/>
              <a:ea typeface="Arial"/>
              <a:cs typeface="Arial"/>
              <a:sym typeface="Arial"/>
            </a:endParaRPr>
          </a:p>
        </p:txBody>
      </p:sp>
      <p:sp>
        <p:nvSpPr>
          <p:cNvPr id="106" name="Google Shape;106;p67"/>
          <p:cNvSpPr txBox="1">
            <a:spLocks noGrp="1"/>
          </p:cNvSpPr>
          <p:nvPr>
            <p:ph type="title"/>
          </p:nvPr>
        </p:nvSpPr>
        <p:spPr>
          <a:xfrm>
            <a:off x="1902322" y="685801"/>
            <a:ext cx="9298820" cy="274319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200"/>
              <a:buFont typeface="Corbel"/>
              <a:buNone/>
              <a:defRPr sz="3200" b="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67"/>
          <p:cNvSpPr txBox="1">
            <a:spLocks noGrp="1"/>
          </p:cNvSpPr>
          <p:nvPr>
            <p:ph type="body" idx="1"/>
          </p:nvPr>
        </p:nvSpPr>
        <p:spPr>
          <a:xfrm>
            <a:off x="2130980" y="3428999"/>
            <a:ext cx="8841504" cy="381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360"/>
              </a:spcBef>
              <a:spcAft>
                <a:spcPts val="0"/>
              </a:spcAft>
              <a:buSzPts val="2610"/>
              <a:buFont typeface="Corbel"/>
              <a:buNone/>
              <a:defRPr sz="1800"/>
            </a:lvl1pPr>
            <a:lvl2pPr marL="914400" lvl="1" indent="-228600" algn="l">
              <a:lnSpc>
                <a:spcPct val="100000"/>
              </a:lnSpc>
              <a:spcBef>
                <a:spcPts val="600"/>
              </a:spcBef>
              <a:spcAft>
                <a:spcPts val="0"/>
              </a:spcAft>
              <a:buSzPts val="2900"/>
              <a:buFont typeface="Corbel"/>
              <a:buNone/>
              <a:defRPr/>
            </a:lvl2pPr>
            <a:lvl3pPr marL="1371600" lvl="2" indent="-228600" algn="l">
              <a:lnSpc>
                <a:spcPct val="100000"/>
              </a:lnSpc>
              <a:spcBef>
                <a:spcPts val="600"/>
              </a:spcBef>
              <a:spcAft>
                <a:spcPts val="0"/>
              </a:spcAft>
              <a:buSzPts val="2610"/>
              <a:buFont typeface="Corbel"/>
              <a:buNone/>
              <a:defRPr/>
            </a:lvl3pPr>
            <a:lvl4pPr marL="1828800" lvl="3" indent="-228600" algn="l">
              <a:lnSpc>
                <a:spcPct val="100000"/>
              </a:lnSpc>
              <a:spcBef>
                <a:spcPts val="600"/>
              </a:spcBef>
              <a:spcAft>
                <a:spcPts val="0"/>
              </a:spcAft>
              <a:buSzPts val="2320"/>
              <a:buFont typeface="Corbel"/>
              <a:buNone/>
              <a:defRPr/>
            </a:lvl4pPr>
            <a:lvl5pPr marL="2286000" lvl="4" indent="-228600" algn="l">
              <a:lnSpc>
                <a:spcPct val="100000"/>
              </a:lnSpc>
              <a:spcBef>
                <a:spcPts val="600"/>
              </a:spcBef>
              <a:spcAft>
                <a:spcPts val="0"/>
              </a:spcAft>
              <a:buSzPts val="2030"/>
              <a:buFont typeface="Corbel"/>
              <a:buNone/>
              <a:defRPr/>
            </a:lvl5pPr>
            <a:lvl6pPr marL="2743200" lvl="5" indent="-394335" algn="l">
              <a:lnSpc>
                <a:spcPct val="100000"/>
              </a:lnSpc>
              <a:spcBef>
                <a:spcPts val="600"/>
              </a:spcBef>
              <a:spcAft>
                <a:spcPts val="0"/>
              </a:spcAft>
              <a:buSzPts val="2610"/>
              <a:buChar char="•"/>
              <a:defRPr/>
            </a:lvl6pPr>
            <a:lvl7pPr marL="3200400" lvl="6" indent="-394335" algn="l">
              <a:lnSpc>
                <a:spcPct val="100000"/>
              </a:lnSpc>
              <a:spcBef>
                <a:spcPts val="600"/>
              </a:spcBef>
              <a:spcAft>
                <a:spcPts val="0"/>
              </a:spcAft>
              <a:buSzPts val="2610"/>
              <a:buChar char="•"/>
              <a:defRPr/>
            </a:lvl7pPr>
            <a:lvl8pPr marL="3657600" lvl="7" indent="-394334" algn="l">
              <a:lnSpc>
                <a:spcPct val="100000"/>
              </a:lnSpc>
              <a:spcBef>
                <a:spcPts val="600"/>
              </a:spcBef>
              <a:spcAft>
                <a:spcPts val="0"/>
              </a:spcAft>
              <a:buSzPts val="2610"/>
              <a:buChar char="•"/>
              <a:defRPr/>
            </a:lvl8pPr>
            <a:lvl9pPr marL="4114800" lvl="8" indent="-394334" algn="l">
              <a:lnSpc>
                <a:spcPct val="100000"/>
              </a:lnSpc>
              <a:spcBef>
                <a:spcPts val="600"/>
              </a:spcBef>
              <a:spcAft>
                <a:spcPts val="600"/>
              </a:spcAft>
              <a:buSzPts val="2610"/>
              <a:buChar char="•"/>
              <a:defRPr/>
            </a:lvl9pPr>
          </a:lstStyle>
          <a:p>
            <a:endParaRPr/>
          </a:p>
        </p:txBody>
      </p:sp>
      <p:sp>
        <p:nvSpPr>
          <p:cNvPr id="108" name="Google Shape;108;p67"/>
          <p:cNvSpPr txBox="1">
            <a:spLocks noGrp="1"/>
          </p:cNvSpPr>
          <p:nvPr>
            <p:ph type="body" idx="2"/>
          </p:nvPr>
        </p:nvSpPr>
        <p:spPr>
          <a:xfrm>
            <a:off x="1484698" y="4343400"/>
            <a:ext cx="10021321" cy="144780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400"/>
              </a:spcBef>
              <a:spcAft>
                <a:spcPts val="0"/>
              </a:spcAft>
              <a:buSzPts val="2900"/>
              <a:buNone/>
              <a:defRPr sz="2000">
                <a:solidFill>
                  <a:schemeClr val="dk1"/>
                </a:solidFill>
              </a:defRPr>
            </a:lvl1pPr>
            <a:lvl2pPr marL="914400" lvl="1" indent="-228600" algn="l">
              <a:lnSpc>
                <a:spcPct val="100000"/>
              </a:lnSpc>
              <a:spcBef>
                <a:spcPts val="600"/>
              </a:spcBef>
              <a:spcAft>
                <a:spcPts val="0"/>
              </a:spcAft>
              <a:buSzPts val="2610"/>
              <a:buNone/>
              <a:defRPr sz="1800">
                <a:solidFill>
                  <a:srgbClr val="888888"/>
                </a:solidFill>
              </a:defRPr>
            </a:lvl2pPr>
            <a:lvl3pPr marL="1371600" lvl="2" indent="-228600" algn="l">
              <a:lnSpc>
                <a:spcPct val="100000"/>
              </a:lnSpc>
              <a:spcBef>
                <a:spcPts val="600"/>
              </a:spcBef>
              <a:spcAft>
                <a:spcPts val="0"/>
              </a:spcAft>
              <a:buSzPts val="2320"/>
              <a:buNone/>
              <a:defRPr sz="1600">
                <a:solidFill>
                  <a:srgbClr val="888888"/>
                </a:solidFill>
              </a:defRPr>
            </a:lvl3pPr>
            <a:lvl4pPr marL="1828800" lvl="3" indent="-228600" algn="l">
              <a:lnSpc>
                <a:spcPct val="100000"/>
              </a:lnSpc>
              <a:spcBef>
                <a:spcPts val="600"/>
              </a:spcBef>
              <a:spcAft>
                <a:spcPts val="0"/>
              </a:spcAft>
              <a:buSzPts val="2030"/>
              <a:buNone/>
              <a:defRPr sz="1400">
                <a:solidFill>
                  <a:srgbClr val="888888"/>
                </a:solidFill>
              </a:defRPr>
            </a:lvl4pPr>
            <a:lvl5pPr marL="2286000" lvl="4" indent="-228600" algn="l">
              <a:lnSpc>
                <a:spcPct val="100000"/>
              </a:lnSpc>
              <a:spcBef>
                <a:spcPts val="600"/>
              </a:spcBef>
              <a:spcAft>
                <a:spcPts val="0"/>
              </a:spcAft>
              <a:buSzPts val="2030"/>
              <a:buNone/>
              <a:defRPr sz="1400">
                <a:solidFill>
                  <a:srgbClr val="888888"/>
                </a:solidFill>
              </a:defRPr>
            </a:lvl5pPr>
            <a:lvl6pPr marL="2743200" lvl="5" indent="-228600" algn="l">
              <a:lnSpc>
                <a:spcPct val="100000"/>
              </a:lnSpc>
              <a:spcBef>
                <a:spcPts val="600"/>
              </a:spcBef>
              <a:spcAft>
                <a:spcPts val="0"/>
              </a:spcAft>
              <a:buSzPts val="2030"/>
              <a:buNone/>
              <a:defRPr sz="1400">
                <a:solidFill>
                  <a:srgbClr val="888888"/>
                </a:solidFill>
              </a:defRPr>
            </a:lvl6pPr>
            <a:lvl7pPr marL="3200400" lvl="6" indent="-228600" algn="l">
              <a:lnSpc>
                <a:spcPct val="100000"/>
              </a:lnSpc>
              <a:spcBef>
                <a:spcPts val="600"/>
              </a:spcBef>
              <a:spcAft>
                <a:spcPts val="0"/>
              </a:spcAft>
              <a:buSzPts val="2030"/>
              <a:buNone/>
              <a:defRPr sz="1400">
                <a:solidFill>
                  <a:srgbClr val="888888"/>
                </a:solidFill>
              </a:defRPr>
            </a:lvl7pPr>
            <a:lvl8pPr marL="3657600" lvl="7" indent="-228600" algn="l">
              <a:lnSpc>
                <a:spcPct val="100000"/>
              </a:lnSpc>
              <a:spcBef>
                <a:spcPts val="600"/>
              </a:spcBef>
              <a:spcAft>
                <a:spcPts val="0"/>
              </a:spcAft>
              <a:buSzPts val="2030"/>
              <a:buNone/>
              <a:defRPr sz="1400">
                <a:solidFill>
                  <a:srgbClr val="888888"/>
                </a:solidFill>
              </a:defRPr>
            </a:lvl8pPr>
            <a:lvl9pPr marL="4114800" lvl="8" indent="-228600" algn="l">
              <a:lnSpc>
                <a:spcPct val="100000"/>
              </a:lnSpc>
              <a:spcBef>
                <a:spcPts val="600"/>
              </a:spcBef>
              <a:spcAft>
                <a:spcPts val="600"/>
              </a:spcAft>
              <a:buSzPts val="2030"/>
              <a:buNone/>
              <a:defRPr sz="1400">
                <a:solidFill>
                  <a:srgbClr val="888888"/>
                </a:solidFill>
              </a:defRPr>
            </a:lvl9pPr>
          </a:lstStyle>
          <a:p>
            <a:endParaRPr/>
          </a:p>
        </p:txBody>
      </p:sp>
      <p:sp>
        <p:nvSpPr>
          <p:cNvPr id="109" name="Google Shape;109;p67"/>
          <p:cNvSpPr txBox="1">
            <a:spLocks noGrp="1"/>
          </p:cNvSpPr>
          <p:nvPr>
            <p:ph type="dt" idx="10"/>
          </p:nvPr>
        </p:nvSpPr>
        <p:spPr>
          <a:xfrm>
            <a:off x="9847153" y="6479248"/>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67"/>
          <p:cNvSpPr txBox="1">
            <a:spLocks noGrp="1"/>
          </p:cNvSpPr>
          <p:nvPr>
            <p:ph type="ftr" idx="11"/>
          </p:nvPr>
        </p:nvSpPr>
        <p:spPr>
          <a:xfrm>
            <a:off x="1507089" y="6492876"/>
            <a:ext cx="830448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67"/>
          <p:cNvSpPr txBox="1">
            <a:spLocks noGrp="1"/>
          </p:cNvSpPr>
          <p:nvPr>
            <p:ph type="sldNum" idx="12"/>
          </p:nvPr>
        </p:nvSpPr>
        <p:spPr>
          <a:xfrm>
            <a:off x="10994145" y="6479247"/>
            <a:ext cx="55131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12"/>
        <p:cNvGrpSpPr/>
        <p:nvPr/>
      </p:nvGrpSpPr>
      <p:grpSpPr>
        <a:xfrm>
          <a:off x="0" y="0"/>
          <a:ext cx="0" cy="0"/>
          <a:chOff x="0" y="0"/>
          <a:chExt cx="0" cy="0"/>
        </a:xfrm>
      </p:grpSpPr>
      <p:sp>
        <p:nvSpPr>
          <p:cNvPr id="113" name="Google Shape;113;p68"/>
          <p:cNvSpPr txBox="1">
            <a:spLocks noGrp="1"/>
          </p:cNvSpPr>
          <p:nvPr>
            <p:ph type="title"/>
          </p:nvPr>
        </p:nvSpPr>
        <p:spPr>
          <a:xfrm>
            <a:off x="1484701" y="3308581"/>
            <a:ext cx="10021319" cy="1468800"/>
          </a:xfrm>
          <a:prstGeom prst="rect">
            <a:avLst/>
          </a:prstGeom>
          <a:noFill/>
          <a:ln>
            <a:noFill/>
          </a:ln>
        </p:spPr>
        <p:txBody>
          <a:bodyPr spcFirstLastPara="1" wrap="square" lIns="91425" tIns="45700" rIns="91425" bIns="45700" anchor="b" anchorCtr="0">
            <a:normAutofit/>
          </a:bodyPr>
          <a:lstStyle>
            <a:lvl1pPr lvl="0" algn="r">
              <a:lnSpc>
                <a:spcPct val="100000"/>
              </a:lnSpc>
              <a:spcBef>
                <a:spcPts val="0"/>
              </a:spcBef>
              <a:spcAft>
                <a:spcPts val="0"/>
              </a:spcAft>
              <a:buClr>
                <a:schemeClr val="dk1"/>
              </a:buClr>
              <a:buSzPts val="3200"/>
              <a:buFont typeface="Corbel"/>
              <a:buNone/>
              <a:defRPr sz="32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68"/>
          <p:cNvSpPr txBox="1">
            <a:spLocks noGrp="1"/>
          </p:cNvSpPr>
          <p:nvPr>
            <p:ph type="body" idx="1"/>
          </p:nvPr>
        </p:nvSpPr>
        <p:spPr>
          <a:xfrm>
            <a:off x="1484699" y="4777381"/>
            <a:ext cx="10021320" cy="860400"/>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400"/>
              </a:spcBef>
              <a:spcAft>
                <a:spcPts val="0"/>
              </a:spcAft>
              <a:buSzPts val="2900"/>
              <a:buNone/>
              <a:defRPr sz="2000">
                <a:solidFill>
                  <a:schemeClr val="dk1"/>
                </a:solidFill>
              </a:defRPr>
            </a:lvl1pPr>
            <a:lvl2pPr marL="914400" lvl="1" indent="-228600" algn="l">
              <a:lnSpc>
                <a:spcPct val="100000"/>
              </a:lnSpc>
              <a:spcBef>
                <a:spcPts val="600"/>
              </a:spcBef>
              <a:spcAft>
                <a:spcPts val="0"/>
              </a:spcAft>
              <a:buSzPts val="2610"/>
              <a:buNone/>
              <a:defRPr sz="1800">
                <a:solidFill>
                  <a:srgbClr val="888888"/>
                </a:solidFill>
              </a:defRPr>
            </a:lvl2pPr>
            <a:lvl3pPr marL="1371600" lvl="2" indent="-228600" algn="l">
              <a:lnSpc>
                <a:spcPct val="100000"/>
              </a:lnSpc>
              <a:spcBef>
                <a:spcPts val="600"/>
              </a:spcBef>
              <a:spcAft>
                <a:spcPts val="0"/>
              </a:spcAft>
              <a:buSzPts val="2320"/>
              <a:buNone/>
              <a:defRPr sz="1600">
                <a:solidFill>
                  <a:srgbClr val="888888"/>
                </a:solidFill>
              </a:defRPr>
            </a:lvl3pPr>
            <a:lvl4pPr marL="1828800" lvl="3" indent="-228600" algn="l">
              <a:lnSpc>
                <a:spcPct val="100000"/>
              </a:lnSpc>
              <a:spcBef>
                <a:spcPts val="600"/>
              </a:spcBef>
              <a:spcAft>
                <a:spcPts val="0"/>
              </a:spcAft>
              <a:buSzPts val="2030"/>
              <a:buNone/>
              <a:defRPr sz="1400">
                <a:solidFill>
                  <a:srgbClr val="888888"/>
                </a:solidFill>
              </a:defRPr>
            </a:lvl4pPr>
            <a:lvl5pPr marL="2286000" lvl="4" indent="-228600" algn="l">
              <a:lnSpc>
                <a:spcPct val="100000"/>
              </a:lnSpc>
              <a:spcBef>
                <a:spcPts val="600"/>
              </a:spcBef>
              <a:spcAft>
                <a:spcPts val="0"/>
              </a:spcAft>
              <a:buSzPts val="2030"/>
              <a:buNone/>
              <a:defRPr sz="1400">
                <a:solidFill>
                  <a:srgbClr val="888888"/>
                </a:solidFill>
              </a:defRPr>
            </a:lvl5pPr>
            <a:lvl6pPr marL="2743200" lvl="5" indent="-228600" algn="l">
              <a:lnSpc>
                <a:spcPct val="100000"/>
              </a:lnSpc>
              <a:spcBef>
                <a:spcPts val="600"/>
              </a:spcBef>
              <a:spcAft>
                <a:spcPts val="0"/>
              </a:spcAft>
              <a:buSzPts val="2030"/>
              <a:buNone/>
              <a:defRPr sz="1400">
                <a:solidFill>
                  <a:srgbClr val="888888"/>
                </a:solidFill>
              </a:defRPr>
            </a:lvl6pPr>
            <a:lvl7pPr marL="3200400" lvl="6" indent="-228600" algn="l">
              <a:lnSpc>
                <a:spcPct val="100000"/>
              </a:lnSpc>
              <a:spcBef>
                <a:spcPts val="600"/>
              </a:spcBef>
              <a:spcAft>
                <a:spcPts val="0"/>
              </a:spcAft>
              <a:buSzPts val="2030"/>
              <a:buNone/>
              <a:defRPr sz="1400">
                <a:solidFill>
                  <a:srgbClr val="888888"/>
                </a:solidFill>
              </a:defRPr>
            </a:lvl7pPr>
            <a:lvl8pPr marL="3657600" lvl="7" indent="-228600" algn="l">
              <a:lnSpc>
                <a:spcPct val="100000"/>
              </a:lnSpc>
              <a:spcBef>
                <a:spcPts val="600"/>
              </a:spcBef>
              <a:spcAft>
                <a:spcPts val="0"/>
              </a:spcAft>
              <a:buSzPts val="2030"/>
              <a:buNone/>
              <a:defRPr sz="1400">
                <a:solidFill>
                  <a:srgbClr val="888888"/>
                </a:solidFill>
              </a:defRPr>
            </a:lvl8pPr>
            <a:lvl9pPr marL="4114800" lvl="8" indent="-228600" algn="l">
              <a:lnSpc>
                <a:spcPct val="100000"/>
              </a:lnSpc>
              <a:spcBef>
                <a:spcPts val="600"/>
              </a:spcBef>
              <a:spcAft>
                <a:spcPts val="600"/>
              </a:spcAft>
              <a:buSzPts val="2030"/>
              <a:buNone/>
              <a:defRPr sz="1400">
                <a:solidFill>
                  <a:srgbClr val="888888"/>
                </a:solidFill>
              </a:defRPr>
            </a:lvl9pPr>
          </a:lstStyle>
          <a:p>
            <a:endParaRPr/>
          </a:p>
        </p:txBody>
      </p:sp>
      <p:sp>
        <p:nvSpPr>
          <p:cNvPr id="115" name="Google Shape;115;p68"/>
          <p:cNvSpPr txBox="1">
            <a:spLocks noGrp="1"/>
          </p:cNvSpPr>
          <p:nvPr>
            <p:ph type="dt" idx="10"/>
          </p:nvPr>
        </p:nvSpPr>
        <p:spPr>
          <a:xfrm>
            <a:off x="9847153" y="6479248"/>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68"/>
          <p:cNvSpPr txBox="1">
            <a:spLocks noGrp="1"/>
          </p:cNvSpPr>
          <p:nvPr>
            <p:ph type="ftr" idx="11"/>
          </p:nvPr>
        </p:nvSpPr>
        <p:spPr>
          <a:xfrm>
            <a:off x="1507089" y="6492876"/>
            <a:ext cx="830448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68"/>
          <p:cNvSpPr txBox="1">
            <a:spLocks noGrp="1"/>
          </p:cNvSpPr>
          <p:nvPr>
            <p:ph type="sldNum" idx="12"/>
          </p:nvPr>
        </p:nvSpPr>
        <p:spPr>
          <a:xfrm>
            <a:off x="10994145" y="6479247"/>
            <a:ext cx="55131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8"/>
        <p:cNvGrpSpPr/>
        <p:nvPr/>
      </p:nvGrpSpPr>
      <p:grpSpPr>
        <a:xfrm>
          <a:off x="0" y="0"/>
          <a:ext cx="0" cy="0"/>
          <a:chOff x="0" y="0"/>
          <a:chExt cx="0" cy="0"/>
        </a:xfrm>
      </p:grpSpPr>
      <p:sp>
        <p:nvSpPr>
          <p:cNvPr id="119" name="Google Shape;119;p69"/>
          <p:cNvSpPr txBox="1"/>
          <p:nvPr/>
        </p:nvSpPr>
        <p:spPr>
          <a:xfrm>
            <a:off x="1292562" y="863023"/>
            <a:ext cx="609759"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sz="1400" b="0" i="0" u="none" strike="noStrike" cap="none">
              <a:solidFill>
                <a:srgbClr val="000000"/>
              </a:solidFill>
              <a:latin typeface="Arial"/>
              <a:ea typeface="Arial"/>
              <a:cs typeface="Arial"/>
              <a:sym typeface="Arial"/>
            </a:endParaRPr>
          </a:p>
        </p:txBody>
      </p:sp>
      <p:sp>
        <p:nvSpPr>
          <p:cNvPr id="120" name="Google Shape;120;p69"/>
          <p:cNvSpPr txBox="1"/>
          <p:nvPr/>
        </p:nvSpPr>
        <p:spPr>
          <a:xfrm>
            <a:off x="10896263" y="2819399"/>
            <a:ext cx="609759"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sz="1400" b="0" i="0" u="none" strike="noStrike" cap="none">
              <a:solidFill>
                <a:srgbClr val="000000"/>
              </a:solidFill>
              <a:latin typeface="Arial"/>
              <a:ea typeface="Arial"/>
              <a:cs typeface="Arial"/>
              <a:sym typeface="Arial"/>
            </a:endParaRPr>
          </a:p>
        </p:txBody>
      </p:sp>
      <p:sp>
        <p:nvSpPr>
          <p:cNvPr id="121" name="Google Shape;121;p69"/>
          <p:cNvSpPr txBox="1">
            <a:spLocks noGrp="1"/>
          </p:cNvSpPr>
          <p:nvPr>
            <p:ph type="title"/>
          </p:nvPr>
        </p:nvSpPr>
        <p:spPr>
          <a:xfrm>
            <a:off x="1902322" y="685801"/>
            <a:ext cx="9298820" cy="274319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200"/>
              <a:buFont typeface="Corbel"/>
              <a:buNone/>
              <a:defRPr sz="3200" b="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69"/>
          <p:cNvSpPr txBox="1">
            <a:spLocks noGrp="1"/>
          </p:cNvSpPr>
          <p:nvPr>
            <p:ph type="body" idx="1"/>
          </p:nvPr>
        </p:nvSpPr>
        <p:spPr>
          <a:xfrm>
            <a:off x="1484700" y="3886200"/>
            <a:ext cx="10021320" cy="889000"/>
          </a:xfrm>
          <a:prstGeom prst="rect">
            <a:avLst/>
          </a:prstGeom>
          <a:noFill/>
          <a:ln>
            <a:noFill/>
          </a:ln>
        </p:spPr>
        <p:txBody>
          <a:bodyPr spcFirstLastPara="1" wrap="square" lIns="91425" tIns="45700" rIns="91425" bIns="45700" anchor="b" anchorCtr="0">
            <a:normAutofit/>
          </a:bodyPr>
          <a:lstStyle>
            <a:lvl1pPr marL="457200" lvl="0" indent="-228600" algn="r">
              <a:lnSpc>
                <a:spcPct val="100000"/>
              </a:lnSpc>
              <a:spcBef>
                <a:spcPts val="480"/>
              </a:spcBef>
              <a:spcAft>
                <a:spcPts val="0"/>
              </a:spcAft>
              <a:buSzPts val="3480"/>
              <a:buNone/>
              <a:defRPr sz="2400" b="0" cap="none">
                <a:solidFill>
                  <a:schemeClr val="dk1"/>
                </a:solidFill>
              </a:defRPr>
            </a:lvl1pPr>
            <a:lvl2pPr marL="914400" lvl="1" indent="-394335" algn="l">
              <a:lnSpc>
                <a:spcPct val="100000"/>
              </a:lnSpc>
              <a:spcBef>
                <a:spcPts val="600"/>
              </a:spcBef>
              <a:spcAft>
                <a:spcPts val="0"/>
              </a:spcAft>
              <a:buSzPts val="2610"/>
              <a:buChar char="•"/>
              <a:defRPr/>
            </a:lvl2pPr>
            <a:lvl3pPr marL="1371600" lvl="2" indent="-394335" algn="l">
              <a:lnSpc>
                <a:spcPct val="100000"/>
              </a:lnSpc>
              <a:spcBef>
                <a:spcPts val="600"/>
              </a:spcBef>
              <a:spcAft>
                <a:spcPts val="0"/>
              </a:spcAft>
              <a:buSzPts val="2610"/>
              <a:buChar char="•"/>
              <a:defRPr/>
            </a:lvl3pPr>
            <a:lvl4pPr marL="1828800" lvl="3" indent="-394335" algn="l">
              <a:lnSpc>
                <a:spcPct val="100000"/>
              </a:lnSpc>
              <a:spcBef>
                <a:spcPts val="600"/>
              </a:spcBef>
              <a:spcAft>
                <a:spcPts val="0"/>
              </a:spcAft>
              <a:buSzPts val="2610"/>
              <a:buChar char="•"/>
              <a:defRPr/>
            </a:lvl4pPr>
            <a:lvl5pPr marL="2286000" lvl="4" indent="-394335" algn="l">
              <a:lnSpc>
                <a:spcPct val="100000"/>
              </a:lnSpc>
              <a:spcBef>
                <a:spcPts val="600"/>
              </a:spcBef>
              <a:spcAft>
                <a:spcPts val="0"/>
              </a:spcAft>
              <a:buSzPts val="2610"/>
              <a:buChar char="•"/>
              <a:defRPr/>
            </a:lvl5pPr>
            <a:lvl6pPr marL="2743200" lvl="5" indent="-394335" algn="l">
              <a:lnSpc>
                <a:spcPct val="100000"/>
              </a:lnSpc>
              <a:spcBef>
                <a:spcPts val="600"/>
              </a:spcBef>
              <a:spcAft>
                <a:spcPts val="0"/>
              </a:spcAft>
              <a:buSzPts val="2610"/>
              <a:buChar char="•"/>
              <a:defRPr/>
            </a:lvl6pPr>
            <a:lvl7pPr marL="3200400" lvl="6" indent="-394335" algn="l">
              <a:lnSpc>
                <a:spcPct val="100000"/>
              </a:lnSpc>
              <a:spcBef>
                <a:spcPts val="600"/>
              </a:spcBef>
              <a:spcAft>
                <a:spcPts val="0"/>
              </a:spcAft>
              <a:buSzPts val="2610"/>
              <a:buChar char="•"/>
              <a:defRPr/>
            </a:lvl7pPr>
            <a:lvl8pPr marL="3657600" lvl="7" indent="-394334" algn="l">
              <a:lnSpc>
                <a:spcPct val="100000"/>
              </a:lnSpc>
              <a:spcBef>
                <a:spcPts val="600"/>
              </a:spcBef>
              <a:spcAft>
                <a:spcPts val="0"/>
              </a:spcAft>
              <a:buSzPts val="2610"/>
              <a:buChar char="•"/>
              <a:defRPr/>
            </a:lvl8pPr>
            <a:lvl9pPr marL="4114800" lvl="8" indent="-394334" algn="l">
              <a:lnSpc>
                <a:spcPct val="100000"/>
              </a:lnSpc>
              <a:spcBef>
                <a:spcPts val="600"/>
              </a:spcBef>
              <a:spcAft>
                <a:spcPts val="600"/>
              </a:spcAft>
              <a:buSzPts val="2610"/>
              <a:buChar char="•"/>
              <a:defRPr/>
            </a:lvl9pPr>
          </a:lstStyle>
          <a:p>
            <a:endParaRPr/>
          </a:p>
        </p:txBody>
      </p:sp>
      <p:sp>
        <p:nvSpPr>
          <p:cNvPr id="123" name="Google Shape;123;p69"/>
          <p:cNvSpPr txBox="1">
            <a:spLocks noGrp="1"/>
          </p:cNvSpPr>
          <p:nvPr>
            <p:ph type="body" idx="2"/>
          </p:nvPr>
        </p:nvSpPr>
        <p:spPr>
          <a:xfrm>
            <a:off x="1484699" y="4775200"/>
            <a:ext cx="10021320" cy="1016000"/>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360"/>
              </a:spcBef>
              <a:spcAft>
                <a:spcPts val="0"/>
              </a:spcAft>
              <a:buSzPts val="2610"/>
              <a:buNone/>
              <a:defRPr sz="1800">
                <a:solidFill>
                  <a:schemeClr val="dk1"/>
                </a:solidFill>
              </a:defRPr>
            </a:lvl1pPr>
            <a:lvl2pPr marL="914400" lvl="1" indent="-228600" algn="l">
              <a:lnSpc>
                <a:spcPct val="100000"/>
              </a:lnSpc>
              <a:spcBef>
                <a:spcPts val="600"/>
              </a:spcBef>
              <a:spcAft>
                <a:spcPts val="0"/>
              </a:spcAft>
              <a:buSzPts val="2610"/>
              <a:buNone/>
              <a:defRPr sz="1800">
                <a:solidFill>
                  <a:srgbClr val="888888"/>
                </a:solidFill>
              </a:defRPr>
            </a:lvl2pPr>
            <a:lvl3pPr marL="1371600" lvl="2" indent="-228600" algn="l">
              <a:lnSpc>
                <a:spcPct val="100000"/>
              </a:lnSpc>
              <a:spcBef>
                <a:spcPts val="600"/>
              </a:spcBef>
              <a:spcAft>
                <a:spcPts val="0"/>
              </a:spcAft>
              <a:buSzPts val="2320"/>
              <a:buNone/>
              <a:defRPr sz="1600">
                <a:solidFill>
                  <a:srgbClr val="888888"/>
                </a:solidFill>
              </a:defRPr>
            </a:lvl3pPr>
            <a:lvl4pPr marL="1828800" lvl="3" indent="-228600" algn="l">
              <a:lnSpc>
                <a:spcPct val="100000"/>
              </a:lnSpc>
              <a:spcBef>
                <a:spcPts val="600"/>
              </a:spcBef>
              <a:spcAft>
                <a:spcPts val="0"/>
              </a:spcAft>
              <a:buSzPts val="2030"/>
              <a:buNone/>
              <a:defRPr sz="1400">
                <a:solidFill>
                  <a:srgbClr val="888888"/>
                </a:solidFill>
              </a:defRPr>
            </a:lvl4pPr>
            <a:lvl5pPr marL="2286000" lvl="4" indent="-228600" algn="l">
              <a:lnSpc>
                <a:spcPct val="100000"/>
              </a:lnSpc>
              <a:spcBef>
                <a:spcPts val="600"/>
              </a:spcBef>
              <a:spcAft>
                <a:spcPts val="0"/>
              </a:spcAft>
              <a:buSzPts val="2030"/>
              <a:buNone/>
              <a:defRPr sz="1400">
                <a:solidFill>
                  <a:srgbClr val="888888"/>
                </a:solidFill>
              </a:defRPr>
            </a:lvl5pPr>
            <a:lvl6pPr marL="2743200" lvl="5" indent="-228600" algn="l">
              <a:lnSpc>
                <a:spcPct val="100000"/>
              </a:lnSpc>
              <a:spcBef>
                <a:spcPts val="600"/>
              </a:spcBef>
              <a:spcAft>
                <a:spcPts val="0"/>
              </a:spcAft>
              <a:buSzPts val="2030"/>
              <a:buNone/>
              <a:defRPr sz="1400">
                <a:solidFill>
                  <a:srgbClr val="888888"/>
                </a:solidFill>
              </a:defRPr>
            </a:lvl6pPr>
            <a:lvl7pPr marL="3200400" lvl="6" indent="-228600" algn="l">
              <a:lnSpc>
                <a:spcPct val="100000"/>
              </a:lnSpc>
              <a:spcBef>
                <a:spcPts val="600"/>
              </a:spcBef>
              <a:spcAft>
                <a:spcPts val="0"/>
              </a:spcAft>
              <a:buSzPts val="2030"/>
              <a:buNone/>
              <a:defRPr sz="1400">
                <a:solidFill>
                  <a:srgbClr val="888888"/>
                </a:solidFill>
              </a:defRPr>
            </a:lvl7pPr>
            <a:lvl8pPr marL="3657600" lvl="7" indent="-228600" algn="l">
              <a:lnSpc>
                <a:spcPct val="100000"/>
              </a:lnSpc>
              <a:spcBef>
                <a:spcPts val="600"/>
              </a:spcBef>
              <a:spcAft>
                <a:spcPts val="0"/>
              </a:spcAft>
              <a:buSzPts val="2030"/>
              <a:buNone/>
              <a:defRPr sz="1400">
                <a:solidFill>
                  <a:srgbClr val="888888"/>
                </a:solidFill>
              </a:defRPr>
            </a:lvl8pPr>
            <a:lvl9pPr marL="4114800" lvl="8" indent="-228600" algn="l">
              <a:lnSpc>
                <a:spcPct val="100000"/>
              </a:lnSpc>
              <a:spcBef>
                <a:spcPts val="600"/>
              </a:spcBef>
              <a:spcAft>
                <a:spcPts val="600"/>
              </a:spcAft>
              <a:buSzPts val="2030"/>
              <a:buNone/>
              <a:defRPr sz="1400">
                <a:solidFill>
                  <a:srgbClr val="888888"/>
                </a:solidFill>
              </a:defRPr>
            </a:lvl9pPr>
          </a:lstStyle>
          <a:p>
            <a:endParaRPr/>
          </a:p>
        </p:txBody>
      </p:sp>
      <p:sp>
        <p:nvSpPr>
          <p:cNvPr id="124" name="Google Shape;124;p69"/>
          <p:cNvSpPr txBox="1">
            <a:spLocks noGrp="1"/>
          </p:cNvSpPr>
          <p:nvPr>
            <p:ph type="dt" idx="10"/>
          </p:nvPr>
        </p:nvSpPr>
        <p:spPr>
          <a:xfrm>
            <a:off x="9847153" y="6479248"/>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69"/>
          <p:cNvSpPr txBox="1">
            <a:spLocks noGrp="1"/>
          </p:cNvSpPr>
          <p:nvPr>
            <p:ph type="ftr" idx="11"/>
          </p:nvPr>
        </p:nvSpPr>
        <p:spPr>
          <a:xfrm>
            <a:off x="1507089" y="6492876"/>
            <a:ext cx="830448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69"/>
          <p:cNvSpPr txBox="1">
            <a:spLocks noGrp="1"/>
          </p:cNvSpPr>
          <p:nvPr>
            <p:ph type="sldNum" idx="12"/>
          </p:nvPr>
        </p:nvSpPr>
        <p:spPr>
          <a:xfrm>
            <a:off x="10994145" y="6479247"/>
            <a:ext cx="55131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7"/>
        <p:cNvGrpSpPr/>
        <p:nvPr/>
      </p:nvGrpSpPr>
      <p:grpSpPr>
        <a:xfrm>
          <a:off x="0" y="0"/>
          <a:ext cx="0" cy="0"/>
          <a:chOff x="0" y="0"/>
          <a:chExt cx="0" cy="0"/>
        </a:xfrm>
      </p:grpSpPr>
      <p:sp>
        <p:nvSpPr>
          <p:cNvPr id="128" name="Google Shape;128;p70"/>
          <p:cNvSpPr txBox="1">
            <a:spLocks noGrp="1"/>
          </p:cNvSpPr>
          <p:nvPr>
            <p:ph type="title"/>
          </p:nvPr>
        </p:nvSpPr>
        <p:spPr>
          <a:xfrm>
            <a:off x="1484701" y="685802"/>
            <a:ext cx="10021321" cy="27273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000"/>
              <a:buFont typeface="Corbel"/>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70"/>
          <p:cNvSpPr txBox="1">
            <a:spLocks noGrp="1"/>
          </p:cNvSpPr>
          <p:nvPr>
            <p:ph type="body" idx="1"/>
          </p:nvPr>
        </p:nvSpPr>
        <p:spPr>
          <a:xfrm>
            <a:off x="1484699" y="3505200"/>
            <a:ext cx="10021323" cy="8382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60"/>
              </a:spcBef>
              <a:spcAft>
                <a:spcPts val="0"/>
              </a:spcAft>
              <a:buSzPts val="4060"/>
              <a:buNone/>
              <a:defRPr sz="2800" b="0" cap="none">
                <a:solidFill>
                  <a:schemeClr val="dk1"/>
                </a:solidFill>
              </a:defRPr>
            </a:lvl1pPr>
            <a:lvl2pPr marL="914400" lvl="1" indent="-394335" algn="l">
              <a:lnSpc>
                <a:spcPct val="100000"/>
              </a:lnSpc>
              <a:spcBef>
                <a:spcPts val="600"/>
              </a:spcBef>
              <a:spcAft>
                <a:spcPts val="0"/>
              </a:spcAft>
              <a:buSzPts val="2610"/>
              <a:buChar char="•"/>
              <a:defRPr/>
            </a:lvl2pPr>
            <a:lvl3pPr marL="1371600" lvl="2" indent="-394335" algn="l">
              <a:lnSpc>
                <a:spcPct val="100000"/>
              </a:lnSpc>
              <a:spcBef>
                <a:spcPts val="600"/>
              </a:spcBef>
              <a:spcAft>
                <a:spcPts val="0"/>
              </a:spcAft>
              <a:buSzPts val="2610"/>
              <a:buChar char="•"/>
              <a:defRPr/>
            </a:lvl3pPr>
            <a:lvl4pPr marL="1828800" lvl="3" indent="-394335" algn="l">
              <a:lnSpc>
                <a:spcPct val="100000"/>
              </a:lnSpc>
              <a:spcBef>
                <a:spcPts val="600"/>
              </a:spcBef>
              <a:spcAft>
                <a:spcPts val="0"/>
              </a:spcAft>
              <a:buSzPts val="2610"/>
              <a:buChar char="•"/>
              <a:defRPr/>
            </a:lvl4pPr>
            <a:lvl5pPr marL="2286000" lvl="4" indent="-394335" algn="l">
              <a:lnSpc>
                <a:spcPct val="100000"/>
              </a:lnSpc>
              <a:spcBef>
                <a:spcPts val="600"/>
              </a:spcBef>
              <a:spcAft>
                <a:spcPts val="0"/>
              </a:spcAft>
              <a:buSzPts val="2610"/>
              <a:buChar char="•"/>
              <a:defRPr/>
            </a:lvl5pPr>
            <a:lvl6pPr marL="2743200" lvl="5" indent="-394335" algn="l">
              <a:lnSpc>
                <a:spcPct val="100000"/>
              </a:lnSpc>
              <a:spcBef>
                <a:spcPts val="600"/>
              </a:spcBef>
              <a:spcAft>
                <a:spcPts val="0"/>
              </a:spcAft>
              <a:buSzPts val="2610"/>
              <a:buChar char="•"/>
              <a:defRPr/>
            </a:lvl6pPr>
            <a:lvl7pPr marL="3200400" lvl="6" indent="-394335" algn="l">
              <a:lnSpc>
                <a:spcPct val="100000"/>
              </a:lnSpc>
              <a:spcBef>
                <a:spcPts val="600"/>
              </a:spcBef>
              <a:spcAft>
                <a:spcPts val="0"/>
              </a:spcAft>
              <a:buSzPts val="2610"/>
              <a:buChar char="•"/>
              <a:defRPr/>
            </a:lvl7pPr>
            <a:lvl8pPr marL="3657600" lvl="7" indent="-394334" algn="l">
              <a:lnSpc>
                <a:spcPct val="100000"/>
              </a:lnSpc>
              <a:spcBef>
                <a:spcPts val="600"/>
              </a:spcBef>
              <a:spcAft>
                <a:spcPts val="0"/>
              </a:spcAft>
              <a:buSzPts val="2610"/>
              <a:buChar char="•"/>
              <a:defRPr/>
            </a:lvl8pPr>
            <a:lvl9pPr marL="4114800" lvl="8" indent="-394334" algn="l">
              <a:lnSpc>
                <a:spcPct val="100000"/>
              </a:lnSpc>
              <a:spcBef>
                <a:spcPts val="600"/>
              </a:spcBef>
              <a:spcAft>
                <a:spcPts val="600"/>
              </a:spcAft>
              <a:buSzPts val="2610"/>
              <a:buChar char="•"/>
              <a:defRPr/>
            </a:lvl9pPr>
          </a:lstStyle>
          <a:p>
            <a:endParaRPr/>
          </a:p>
        </p:txBody>
      </p:sp>
      <p:sp>
        <p:nvSpPr>
          <p:cNvPr id="130" name="Google Shape;130;p70"/>
          <p:cNvSpPr txBox="1">
            <a:spLocks noGrp="1"/>
          </p:cNvSpPr>
          <p:nvPr>
            <p:ph type="body" idx="2"/>
          </p:nvPr>
        </p:nvSpPr>
        <p:spPr>
          <a:xfrm>
            <a:off x="1484699" y="4343400"/>
            <a:ext cx="10021323" cy="14478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SzPts val="2610"/>
              <a:buNone/>
              <a:defRPr sz="1800">
                <a:solidFill>
                  <a:schemeClr val="dk1"/>
                </a:solidFill>
              </a:defRPr>
            </a:lvl1pPr>
            <a:lvl2pPr marL="914400" lvl="1" indent="-228600" algn="l">
              <a:lnSpc>
                <a:spcPct val="100000"/>
              </a:lnSpc>
              <a:spcBef>
                <a:spcPts val="600"/>
              </a:spcBef>
              <a:spcAft>
                <a:spcPts val="0"/>
              </a:spcAft>
              <a:buSzPts val="2610"/>
              <a:buNone/>
              <a:defRPr sz="1800">
                <a:solidFill>
                  <a:srgbClr val="888888"/>
                </a:solidFill>
              </a:defRPr>
            </a:lvl2pPr>
            <a:lvl3pPr marL="1371600" lvl="2" indent="-228600" algn="l">
              <a:lnSpc>
                <a:spcPct val="100000"/>
              </a:lnSpc>
              <a:spcBef>
                <a:spcPts val="600"/>
              </a:spcBef>
              <a:spcAft>
                <a:spcPts val="0"/>
              </a:spcAft>
              <a:buSzPts val="2320"/>
              <a:buNone/>
              <a:defRPr sz="1600">
                <a:solidFill>
                  <a:srgbClr val="888888"/>
                </a:solidFill>
              </a:defRPr>
            </a:lvl3pPr>
            <a:lvl4pPr marL="1828800" lvl="3" indent="-228600" algn="l">
              <a:lnSpc>
                <a:spcPct val="100000"/>
              </a:lnSpc>
              <a:spcBef>
                <a:spcPts val="600"/>
              </a:spcBef>
              <a:spcAft>
                <a:spcPts val="0"/>
              </a:spcAft>
              <a:buSzPts val="2030"/>
              <a:buNone/>
              <a:defRPr sz="1400">
                <a:solidFill>
                  <a:srgbClr val="888888"/>
                </a:solidFill>
              </a:defRPr>
            </a:lvl4pPr>
            <a:lvl5pPr marL="2286000" lvl="4" indent="-228600" algn="l">
              <a:lnSpc>
                <a:spcPct val="100000"/>
              </a:lnSpc>
              <a:spcBef>
                <a:spcPts val="600"/>
              </a:spcBef>
              <a:spcAft>
                <a:spcPts val="0"/>
              </a:spcAft>
              <a:buSzPts val="2030"/>
              <a:buNone/>
              <a:defRPr sz="1400">
                <a:solidFill>
                  <a:srgbClr val="888888"/>
                </a:solidFill>
              </a:defRPr>
            </a:lvl5pPr>
            <a:lvl6pPr marL="2743200" lvl="5" indent="-228600" algn="l">
              <a:lnSpc>
                <a:spcPct val="100000"/>
              </a:lnSpc>
              <a:spcBef>
                <a:spcPts val="600"/>
              </a:spcBef>
              <a:spcAft>
                <a:spcPts val="0"/>
              </a:spcAft>
              <a:buSzPts val="2030"/>
              <a:buNone/>
              <a:defRPr sz="1400">
                <a:solidFill>
                  <a:srgbClr val="888888"/>
                </a:solidFill>
              </a:defRPr>
            </a:lvl6pPr>
            <a:lvl7pPr marL="3200400" lvl="6" indent="-228600" algn="l">
              <a:lnSpc>
                <a:spcPct val="100000"/>
              </a:lnSpc>
              <a:spcBef>
                <a:spcPts val="600"/>
              </a:spcBef>
              <a:spcAft>
                <a:spcPts val="0"/>
              </a:spcAft>
              <a:buSzPts val="2030"/>
              <a:buNone/>
              <a:defRPr sz="1400">
                <a:solidFill>
                  <a:srgbClr val="888888"/>
                </a:solidFill>
              </a:defRPr>
            </a:lvl7pPr>
            <a:lvl8pPr marL="3657600" lvl="7" indent="-228600" algn="l">
              <a:lnSpc>
                <a:spcPct val="100000"/>
              </a:lnSpc>
              <a:spcBef>
                <a:spcPts val="600"/>
              </a:spcBef>
              <a:spcAft>
                <a:spcPts val="0"/>
              </a:spcAft>
              <a:buSzPts val="2030"/>
              <a:buNone/>
              <a:defRPr sz="1400">
                <a:solidFill>
                  <a:srgbClr val="888888"/>
                </a:solidFill>
              </a:defRPr>
            </a:lvl8pPr>
            <a:lvl9pPr marL="4114800" lvl="8" indent="-228600" algn="l">
              <a:lnSpc>
                <a:spcPct val="100000"/>
              </a:lnSpc>
              <a:spcBef>
                <a:spcPts val="600"/>
              </a:spcBef>
              <a:spcAft>
                <a:spcPts val="600"/>
              </a:spcAft>
              <a:buSzPts val="2030"/>
              <a:buNone/>
              <a:defRPr sz="1400">
                <a:solidFill>
                  <a:srgbClr val="888888"/>
                </a:solidFill>
              </a:defRPr>
            </a:lvl9pPr>
          </a:lstStyle>
          <a:p>
            <a:endParaRPr/>
          </a:p>
        </p:txBody>
      </p:sp>
      <p:sp>
        <p:nvSpPr>
          <p:cNvPr id="131" name="Google Shape;131;p70"/>
          <p:cNvSpPr txBox="1">
            <a:spLocks noGrp="1"/>
          </p:cNvSpPr>
          <p:nvPr>
            <p:ph type="dt" idx="10"/>
          </p:nvPr>
        </p:nvSpPr>
        <p:spPr>
          <a:xfrm>
            <a:off x="9847153" y="6479248"/>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70"/>
          <p:cNvSpPr txBox="1">
            <a:spLocks noGrp="1"/>
          </p:cNvSpPr>
          <p:nvPr>
            <p:ph type="ftr" idx="11"/>
          </p:nvPr>
        </p:nvSpPr>
        <p:spPr>
          <a:xfrm>
            <a:off x="1507089" y="6492876"/>
            <a:ext cx="830448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70"/>
          <p:cNvSpPr txBox="1">
            <a:spLocks noGrp="1"/>
          </p:cNvSpPr>
          <p:nvPr>
            <p:ph type="sldNum" idx="12"/>
          </p:nvPr>
        </p:nvSpPr>
        <p:spPr>
          <a:xfrm>
            <a:off x="10994145" y="6479247"/>
            <a:ext cx="55131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4"/>
        <p:cNvGrpSpPr/>
        <p:nvPr/>
      </p:nvGrpSpPr>
      <p:grpSpPr>
        <a:xfrm>
          <a:off x="0" y="0"/>
          <a:ext cx="0" cy="0"/>
          <a:chOff x="0" y="0"/>
          <a:chExt cx="0" cy="0"/>
        </a:xfrm>
      </p:grpSpPr>
      <p:sp>
        <p:nvSpPr>
          <p:cNvPr id="135" name="Google Shape;135;p71"/>
          <p:cNvSpPr txBox="1">
            <a:spLocks noGrp="1"/>
          </p:cNvSpPr>
          <p:nvPr>
            <p:ph type="title"/>
          </p:nvPr>
        </p:nvSpPr>
        <p:spPr>
          <a:xfrm>
            <a:off x="1309512" y="457202"/>
            <a:ext cx="9053689" cy="129539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0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71"/>
          <p:cNvSpPr txBox="1">
            <a:spLocks noGrp="1"/>
          </p:cNvSpPr>
          <p:nvPr>
            <p:ph type="body" idx="1"/>
          </p:nvPr>
        </p:nvSpPr>
        <p:spPr>
          <a:xfrm rot="5400000">
            <a:off x="4133763" y="-1009737"/>
            <a:ext cx="4624387" cy="10272888"/>
          </a:xfrm>
          <a:prstGeom prst="rect">
            <a:avLst/>
          </a:prstGeom>
          <a:noFill/>
          <a:ln>
            <a:noFill/>
          </a:ln>
        </p:spPr>
        <p:txBody>
          <a:bodyPr spcFirstLastPara="1" wrap="square" lIns="91425" tIns="45700" rIns="91425" bIns="45700" anchor="t" anchorCtr="0">
            <a:normAutofit/>
          </a:bodyPr>
          <a:lstStyle>
            <a:lvl1pPr marL="457200" lvl="0" indent="-394335" algn="l">
              <a:lnSpc>
                <a:spcPct val="100000"/>
              </a:lnSpc>
              <a:spcBef>
                <a:spcPts val="360"/>
              </a:spcBef>
              <a:spcAft>
                <a:spcPts val="0"/>
              </a:spcAft>
              <a:buSzPts val="2610"/>
              <a:buChar char="•"/>
              <a:defRPr/>
            </a:lvl1pPr>
            <a:lvl2pPr marL="914400" lvl="1" indent="-394335" algn="l">
              <a:lnSpc>
                <a:spcPct val="100000"/>
              </a:lnSpc>
              <a:spcBef>
                <a:spcPts val="600"/>
              </a:spcBef>
              <a:spcAft>
                <a:spcPts val="0"/>
              </a:spcAft>
              <a:buSzPts val="2610"/>
              <a:buChar char="•"/>
              <a:defRPr/>
            </a:lvl2pPr>
            <a:lvl3pPr marL="1371600" lvl="2" indent="-394335" algn="l">
              <a:lnSpc>
                <a:spcPct val="100000"/>
              </a:lnSpc>
              <a:spcBef>
                <a:spcPts val="600"/>
              </a:spcBef>
              <a:spcAft>
                <a:spcPts val="0"/>
              </a:spcAft>
              <a:buSzPts val="2610"/>
              <a:buChar char="•"/>
              <a:defRPr/>
            </a:lvl3pPr>
            <a:lvl4pPr marL="1828800" lvl="3" indent="-394335" algn="l">
              <a:lnSpc>
                <a:spcPct val="100000"/>
              </a:lnSpc>
              <a:spcBef>
                <a:spcPts val="600"/>
              </a:spcBef>
              <a:spcAft>
                <a:spcPts val="0"/>
              </a:spcAft>
              <a:buSzPts val="2610"/>
              <a:buChar char="•"/>
              <a:defRPr/>
            </a:lvl4pPr>
            <a:lvl5pPr marL="2286000" lvl="4" indent="-394335" algn="l">
              <a:lnSpc>
                <a:spcPct val="100000"/>
              </a:lnSpc>
              <a:spcBef>
                <a:spcPts val="600"/>
              </a:spcBef>
              <a:spcAft>
                <a:spcPts val="0"/>
              </a:spcAft>
              <a:buSzPts val="2610"/>
              <a:buChar char="•"/>
              <a:defRPr/>
            </a:lvl5pPr>
            <a:lvl6pPr marL="2743200" lvl="5" indent="-394335" algn="l">
              <a:lnSpc>
                <a:spcPct val="100000"/>
              </a:lnSpc>
              <a:spcBef>
                <a:spcPts val="600"/>
              </a:spcBef>
              <a:spcAft>
                <a:spcPts val="0"/>
              </a:spcAft>
              <a:buSzPts val="2610"/>
              <a:buChar char="•"/>
              <a:defRPr/>
            </a:lvl6pPr>
            <a:lvl7pPr marL="3200400" lvl="6" indent="-394335" algn="l">
              <a:lnSpc>
                <a:spcPct val="100000"/>
              </a:lnSpc>
              <a:spcBef>
                <a:spcPts val="600"/>
              </a:spcBef>
              <a:spcAft>
                <a:spcPts val="0"/>
              </a:spcAft>
              <a:buSzPts val="2610"/>
              <a:buChar char="•"/>
              <a:defRPr/>
            </a:lvl7pPr>
            <a:lvl8pPr marL="3657600" lvl="7" indent="-394334" algn="l">
              <a:lnSpc>
                <a:spcPct val="100000"/>
              </a:lnSpc>
              <a:spcBef>
                <a:spcPts val="600"/>
              </a:spcBef>
              <a:spcAft>
                <a:spcPts val="0"/>
              </a:spcAft>
              <a:buSzPts val="2610"/>
              <a:buChar char="•"/>
              <a:defRPr/>
            </a:lvl8pPr>
            <a:lvl9pPr marL="4114800" lvl="8" indent="-394334" algn="l">
              <a:lnSpc>
                <a:spcPct val="100000"/>
              </a:lnSpc>
              <a:spcBef>
                <a:spcPts val="600"/>
              </a:spcBef>
              <a:spcAft>
                <a:spcPts val="600"/>
              </a:spcAft>
              <a:buSzPts val="2610"/>
              <a:buChar char="•"/>
              <a:defRPr/>
            </a:lvl9pPr>
          </a:lstStyle>
          <a:p>
            <a:endParaRPr/>
          </a:p>
        </p:txBody>
      </p:sp>
      <p:sp>
        <p:nvSpPr>
          <p:cNvPr id="137" name="Google Shape;137;p71"/>
          <p:cNvSpPr txBox="1">
            <a:spLocks noGrp="1"/>
          </p:cNvSpPr>
          <p:nvPr>
            <p:ph type="dt" idx="10"/>
          </p:nvPr>
        </p:nvSpPr>
        <p:spPr>
          <a:xfrm>
            <a:off x="9847153" y="6479248"/>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71"/>
          <p:cNvSpPr txBox="1">
            <a:spLocks noGrp="1"/>
          </p:cNvSpPr>
          <p:nvPr>
            <p:ph type="ftr" idx="11"/>
          </p:nvPr>
        </p:nvSpPr>
        <p:spPr>
          <a:xfrm>
            <a:off x="1507089" y="6492876"/>
            <a:ext cx="830448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71"/>
          <p:cNvSpPr txBox="1">
            <a:spLocks noGrp="1"/>
          </p:cNvSpPr>
          <p:nvPr>
            <p:ph type="sldNum" idx="12"/>
          </p:nvPr>
        </p:nvSpPr>
        <p:spPr>
          <a:xfrm>
            <a:off x="10994145" y="6479247"/>
            <a:ext cx="55131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0"/>
        <p:cNvGrpSpPr/>
        <p:nvPr/>
      </p:nvGrpSpPr>
      <p:grpSpPr>
        <a:xfrm>
          <a:off x="0" y="0"/>
          <a:ext cx="0" cy="0"/>
          <a:chOff x="0" y="0"/>
          <a:chExt cx="0" cy="0"/>
        </a:xfrm>
      </p:grpSpPr>
      <p:sp>
        <p:nvSpPr>
          <p:cNvPr id="141" name="Google Shape;141;p72"/>
          <p:cNvSpPr txBox="1">
            <a:spLocks noGrp="1"/>
          </p:cNvSpPr>
          <p:nvPr>
            <p:ph type="title"/>
          </p:nvPr>
        </p:nvSpPr>
        <p:spPr>
          <a:xfrm rot="5400000">
            <a:off x="8067906" y="2353084"/>
            <a:ext cx="5105400" cy="1770831"/>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72"/>
          <p:cNvSpPr txBox="1">
            <a:spLocks noGrp="1"/>
          </p:cNvSpPr>
          <p:nvPr>
            <p:ph type="body" idx="1"/>
          </p:nvPr>
        </p:nvSpPr>
        <p:spPr>
          <a:xfrm rot="5400000">
            <a:off x="2942914" y="-772416"/>
            <a:ext cx="5105400" cy="8021831"/>
          </a:xfrm>
          <a:prstGeom prst="rect">
            <a:avLst/>
          </a:prstGeom>
          <a:noFill/>
          <a:ln>
            <a:noFill/>
          </a:ln>
        </p:spPr>
        <p:txBody>
          <a:bodyPr spcFirstLastPara="1" wrap="square" lIns="91425" tIns="45700" rIns="91425" bIns="45700" anchor="t" anchorCtr="0">
            <a:normAutofit/>
          </a:bodyPr>
          <a:lstStyle>
            <a:lvl1pPr marL="457200" lvl="0" indent="-394335" algn="l">
              <a:lnSpc>
                <a:spcPct val="100000"/>
              </a:lnSpc>
              <a:spcBef>
                <a:spcPts val="360"/>
              </a:spcBef>
              <a:spcAft>
                <a:spcPts val="0"/>
              </a:spcAft>
              <a:buSzPts val="2610"/>
              <a:buChar char="•"/>
              <a:defRPr/>
            </a:lvl1pPr>
            <a:lvl2pPr marL="914400" lvl="1" indent="-394335" algn="l">
              <a:lnSpc>
                <a:spcPct val="100000"/>
              </a:lnSpc>
              <a:spcBef>
                <a:spcPts val="600"/>
              </a:spcBef>
              <a:spcAft>
                <a:spcPts val="0"/>
              </a:spcAft>
              <a:buSzPts val="2610"/>
              <a:buChar char="•"/>
              <a:defRPr/>
            </a:lvl2pPr>
            <a:lvl3pPr marL="1371600" lvl="2" indent="-394335" algn="l">
              <a:lnSpc>
                <a:spcPct val="100000"/>
              </a:lnSpc>
              <a:spcBef>
                <a:spcPts val="600"/>
              </a:spcBef>
              <a:spcAft>
                <a:spcPts val="0"/>
              </a:spcAft>
              <a:buSzPts val="2610"/>
              <a:buChar char="•"/>
              <a:defRPr/>
            </a:lvl3pPr>
            <a:lvl4pPr marL="1828800" lvl="3" indent="-394335" algn="l">
              <a:lnSpc>
                <a:spcPct val="100000"/>
              </a:lnSpc>
              <a:spcBef>
                <a:spcPts val="600"/>
              </a:spcBef>
              <a:spcAft>
                <a:spcPts val="0"/>
              </a:spcAft>
              <a:buSzPts val="2610"/>
              <a:buChar char="•"/>
              <a:defRPr/>
            </a:lvl4pPr>
            <a:lvl5pPr marL="2286000" lvl="4" indent="-394335" algn="l">
              <a:lnSpc>
                <a:spcPct val="100000"/>
              </a:lnSpc>
              <a:spcBef>
                <a:spcPts val="600"/>
              </a:spcBef>
              <a:spcAft>
                <a:spcPts val="0"/>
              </a:spcAft>
              <a:buSzPts val="2610"/>
              <a:buChar char="•"/>
              <a:defRPr/>
            </a:lvl5pPr>
            <a:lvl6pPr marL="2743200" lvl="5" indent="-394335" algn="l">
              <a:lnSpc>
                <a:spcPct val="100000"/>
              </a:lnSpc>
              <a:spcBef>
                <a:spcPts val="600"/>
              </a:spcBef>
              <a:spcAft>
                <a:spcPts val="0"/>
              </a:spcAft>
              <a:buSzPts val="2610"/>
              <a:buChar char="•"/>
              <a:defRPr/>
            </a:lvl6pPr>
            <a:lvl7pPr marL="3200400" lvl="6" indent="-394335" algn="l">
              <a:lnSpc>
                <a:spcPct val="100000"/>
              </a:lnSpc>
              <a:spcBef>
                <a:spcPts val="600"/>
              </a:spcBef>
              <a:spcAft>
                <a:spcPts val="0"/>
              </a:spcAft>
              <a:buSzPts val="2610"/>
              <a:buChar char="•"/>
              <a:defRPr/>
            </a:lvl7pPr>
            <a:lvl8pPr marL="3657600" lvl="7" indent="-394334" algn="l">
              <a:lnSpc>
                <a:spcPct val="100000"/>
              </a:lnSpc>
              <a:spcBef>
                <a:spcPts val="600"/>
              </a:spcBef>
              <a:spcAft>
                <a:spcPts val="0"/>
              </a:spcAft>
              <a:buSzPts val="2610"/>
              <a:buChar char="•"/>
              <a:defRPr/>
            </a:lvl8pPr>
            <a:lvl9pPr marL="4114800" lvl="8" indent="-394334" algn="l">
              <a:lnSpc>
                <a:spcPct val="100000"/>
              </a:lnSpc>
              <a:spcBef>
                <a:spcPts val="600"/>
              </a:spcBef>
              <a:spcAft>
                <a:spcPts val="600"/>
              </a:spcAft>
              <a:buSzPts val="2610"/>
              <a:buChar char="•"/>
              <a:defRPr/>
            </a:lvl9pPr>
          </a:lstStyle>
          <a:p>
            <a:endParaRPr/>
          </a:p>
        </p:txBody>
      </p:sp>
      <p:sp>
        <p:nvSpPr>
          <p:cNvPr id="143" name="Google Shape;143;p72"/>
          <p:cNvSpPr txBox="1">
            <a:spLocks noGrp="1"/>
          </p:cNvSpPr>
          <p:nvPr>
            <p:ph type="dt" idx="10"/>
          </p:nvPr>
        </p:nvSpPr>
        <p:spPr>
          <a:xfrm>
            <a:off x="9847153" y="6479248"/>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4" name="Google Shape;144;p72"/>
          <p:cNvSpPr txBox="1">
            <a:spLocks noGrp="1"/>
          </p:cNvSpPr>
          <p:nvPr>
            <p:ph type="ftr" idx="11"/>
          </p:nvPr>
        </p:nvSpPr>
        <p:spPr>
          <a:xfrm>
            <a:off x="1507089" y="6492876"/>
            <a:ext cx="830448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72"/>
          <p:cNvSpPr txBox="1">
            <a:spLocks noGrp="1"/>
          </p:cNvSpPr>
          <p:nvPr>
            <p:ph type="sldNum" idx="12"/>
          </p:nvPr>
        </p:nvSpPr>
        <p:spPr>
          <a:xfrm>
            <a:off x="10994145" y="6479247"/>
            <a:ext cx="55131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57"/>
          <p:cNvSpPr txBox="1">
            <a:spLocks noGrp="1"/>
          </p:cNvSpPr>
          <p:nvPr>
            <p:ph type="title"/>
          </p:nvPr>
        </p:nvSpPr>
        <p:spPr>
          <a:xfrm>
            <a:off x="1309512" y="457202"/>
            <a:ext cx="8748889" cy="114299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7"/>
          <p:cNvSpPr txBox="1">
            <a:spLocks noGrp="1"/>
          </p:cNvSpPr>
          <p:nvPr>
            <p:ph type="body" idx="1"/>
          </p:nvPr>
        </p:nvSpPr>
        <p:spPr>
          <a:xfrm>
            <a:off x="1309512" y="1600200"/>
            <a:ext cx="10476089" cy="4800599"/>
          </a:xfrm>
          <a:prstGeom prst="rect">
            <a:avLst/>
          </a:prstGeom>
          <a:noFill/>
          <a:ln>
            <a:noFill/>
          </a:ln>
        </p:spPr>
        <p:txBody>
          <a:bodyPr spcFirstLastPara="1" wrap="square" lIns="91425" tIns="45700" rIns="91425" bIns="45700" anchor="t" anchorCtr="0">
            <a:normAutofit/>
          </a:bodyPr>
          <a:lstStyle>
            <a:lvl1pPr marL="457200" lvl="0" indent="-394335" algn="l">
              <a:lnSpc>
                <a:spcPct val="100000"/>
              </a:lnSpc>
              <a:spcBef>
                <a:spcPts val="360"/>
              </a:spcBef>
              <a:spcAft>
                <a:spcPts val="0"/>
              </a:spcAft>
              <a:buSzPts val="2610"/>
              <a:buChar char="•"/>
              <a:defRPr/>
            </a:lvl1pPr>
            <a:lvl2pPr marL="914400" lvl="1" indent="-394335" algn="l">
              <a:lnSpc>
                <a:spcPct val="100000"/>
              </a:lnSpc>
              <a:spcBef>
                <a:spcPts val="600"/>
              </a:spcBef>
              <a:spcAft>
                <a:spcPts val="0"/>
              </a:spcAft>
              <a:buSzPts val="2610"/>
              <a:buChar char="•"/>
              <a:defRPr/>
            </a:lvl2pPr>
            <a:lvl3pPr marL="1371600" lvl="2" indent="-394335" algn="l">
              <a:lnSpc>
                <a:spcPct val="100000"/>
              </a:lnSpc>
              <a:spcBef>
                <a:spcPts val="600"/>
              </a:spcBef>
              <a:spcAft>
                <a:spcPts val="0"/>
              </a:spcAft>
              <a:buSzPts val="2610"/>
              <a:buChar char="•"/>
              <a:defRPr/>
            </a:lvl3pPr>
            <a:lvl4pPr marL="1828800" lvl="3" indent="-394335" algn="l">
              <a:lnSpc>
                <a:spcPct val="100000"/>
              </a:lnSpc>
              <a:spcBef>
                <a:spcPts val="600"/>
              </a:spcBef>
              <a:spcAft>
                <a:spcPts val="0"/>
              </a:spcAft>
              <a:buSzPts val="2610"/>
              <a:buChar char="•"/>
              <a:defRPr/>
            </a:lvl4pPr>
            <a:lvl5pPr marL="2286000" lvl="4" indent="-394335" algn="l">
              <a:lnSpc>
                <a:spcPct val="100000"/>
              </a:lnSpc>
              <a:spcBef>
                <a:spcPts val="600"/>
              </a:spcBef>
              <a:spcAft>
                <a:spcPts val="0"/>
              </a:spcAft>
              <a:buSzPts val="2610"/>
              <a:buChar char="•"/>
              <a:defRPr/>
            </a:lvl5pPr>
            <a:lvl6pPr marL="2743200" lvl="5" indent="-394335" algn="l">
              <a:lnSpc>
                <a:spcPct val="100000"/>
              </a:lnSpc>
              <a:spcBef>
                <a:spcPts val="600"/>
              </a:spcBef>
              <a:spcAft>
                <a:spcPts val="0"/>
              </a:spcAft>
              <a:buSzPts val="2610"/>
              <a:buChar char="•"/>
              <a:defRPr/>
            </a:lvl6pPr>
            <a:lvl7pPr marL="3200400" lvl="6" indent="-394335" algn="l">
              <a:lnSpc>
                <a:spcPct val="100000"/>
              </a:lnSpc>
              <a:spcBef>
                <a:spcPts val="600"/>
              </a:spcBef>
              <a:spcAft>
                <a:spcPts val="0"/>
              </a:spcAft>
              <a:buSzPts val="2610"/>
              <a:buChar char="•"/>
              <a:defRPr/>
            </a:lvl7pPr>
            <a:lvl8pPr marL="3657600" lvl="7" indent="-394334" algn="l">
              <a:lnSpc>
                <a:spcPct val="100000"/>
              </a:lnSpc>
              <a:spcBef>
                <a:spcPts val="600"/>
              </a:spcBef>
              <a:spcAft>
                <a:spcPts val="0"/>
              </a:spcAft>
              <a:buSzPts val="2610"/>
              <a:buChar char="•"/>
              <a:defRPr/>
            </a:lvl8pPr>
            <a:lvl9pPr marL="4114800" lvl="8" indent="-394334" algn="l">
              <a:lnSpc>
                <a:spcPct val="100000"/>
              </a:lnSpc>
              <a:spcBef>
                <a:spcPts val="600"/>
              </a:spcBef>
              <a:spcAft>
                <a:spcPts val="600"/>
              </a:spcAft>
              <a:buSzPts val="2610"/>
              <a:buChar char="•"/>
              <a:defRPr/>
            </a:lvl9pPr>
          </a:lstStyle>
          <a:p>
            <a:endParaRPr/>
          </a:p>
        </p:txBody>
      </p:sp>
      <p:sp>
        <p:nvSpPr>
          <p:cNvPr id="42" name="Google Shape;42;p57"/>
          <p:cNvSpPr txBox="1">
            <a:spLocks noGrp="1"/>
          </p:cNvSpPr>
          <p:nvPr>
            <p:ph type="dt" idx="10"/>
          </p:nvPr>
        </p:nvSpPr>
        <p:spPr>
          <a:xfrm>
            <a:off x="9868660" y="6492876"/>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57"/>
          <p:cNvSpPr txBox="1">
            <a:spLocks noGrp="1"/>
          </p:cNvSpPr>
          <p:nvPr>
            <p:ph type="ftr" idx="11"/>
          </p:nvPr>
        </p:nvSpPr>
        <p:spPr>
          <a:xfrm>
            <a:off x="2715653" y="6473299"/>
            <a:ext cx="708602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57"/>
          <p:cNvSpPr txBox="1">
            <a:spLocks noGrp="1"/>
          </p:cNvSpPr>
          <p:nvPr>
            <p:ph type="sldNum" idx="12"/>
          </p:nvPr>
        </p:nvSpPr>
        <p:spPr>
          <a:xfrm>
            <a:off x="11070809" y="6482882"/>
            <a:ext cx="5704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58"/>
          <p:cNvSpPr txBox="1">
            <a:spLocks noGrp="1"/>
          </p:cNvSpPr>
          <p:nvPr>
            <p:ph type="title"/>
          </p:nvPr>
        </p:nvSpPr>
        <p:spPr>
          <a:xfrm>
            <a:off x="2649328" y="2666999"/>
            <a:ext cx="8933073" cy="2360071"/>
          </a:xfrm>
          <a:prstGeom prst="rect">
            <a:avLst/>
          </a:prstGeom>
          <a:noFill/>
          <a:ln>
            <a:noFill/>
          </a:ln>
        </p:spPr>
        <p:txBody>
          <a:bodyPr spcFirstLastPara="1" wrap="square" lIns="91425" tIns="45700" rIns="91425" bIns="45700" anchor="b" anchorCtr="0">
            <a:normAutofit/>
          </a:bodyPr>
          <a:lstStyle>
            <a:lvl1pPr lvl="0" algn="r">
              <a:lnSpc>
                <a:spcPct val="100000"/>
              </a:lnSpc>
              <a:spcBef>
                <a:spcPts val="0"/>
              </a:spcBef>
              <a:spcAft>
                <a:spcPts val="0"/>
              </a:spcAft>
              <a:buClr>
                <a:schemeClr val="dk1"/>
              </a:buClr>
              <a:buSzPts val="4000"/>
              <a:buFont typeface="Corbel"/>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58"/>
          <p:cNvSpPr txBox="1">
            <a:spLocks noGrp="1"/>
          </p:cNvSpPr>
          <p:nvPr>
            <p:ph type="body" idx="1"/>
          </p:nvPr>
        </p:nvSpPr>
        <p:spPr>
          <a:xfrm>
            <a:off x="2649331" y="5027070"/>
            <a:ext cx="8933069" cy="860400"/>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400"/>
              </a:spcBef>
              <a:spcAft>
                <a:spcPts val="0"/>
              </a:spcAft>
              <a:buSzPts val="2900"/>
              <a:buNone/>
              <a:defRPr sz="2000">
                <a:solidFill>
                  <a:schemeClr val="dk1"/>
                </a:solidFill>
              </a:defRPr>
            </a:lvl1pPr>
            <a:lvl2pPr marL="914400" lvl="1" indent="-228600" algn="l">
              <a:lnSpc>
                <a:spcPct val="100000"/>
              </a:lnSpc>
              <a:spcBef>
                <a:spcPts val="600"/>
              </a:spcBef>
              <a:spcAft>
                <a:spcPts val="0"/>
              </a:spcAft>
              <a:buSzPts val="2610"/>
              <a:buNone/>
              <a:defRPr sz="1800">
                <a:solidFill>
                  <a:srgbClr val="888888"/>
                </a:solidFill>
              </a:defRPr>
            </a:lvl2pPr>
            <a:lvl3pPr marL="1371600" lvl="2" indent="-228600" algn="l">
              <a:lnSpc>
                <a:spcPct val="100000"/>
              </a:lnSpc>
              <a:spcBef>
                <a:spcPts val="600"/>
              </a:spcBef>
              <a:spcAft>
                <a:spcPts val="0"/>
              </a:spcAft>
              <a:buSzPts val="2320"/>
              <a:buNone/>
              <a:defRPr sz="1600">
                <a:solidFill>
                  <a:srgbClr val="888888"/>
                </a:solidFill>
              </a:defRPr>
            </a:lvl3pPr>
            <a:lvl4pPr marL="1828800" lvl="3" indent="-228600" algn="l">
              <a:lnSpc>
                <a:spcPct val="100000"/>
              </a:lnSpc>
              <a:spcBef>
                <a:spcPts val="600"/>
              </a:spcBef>
              <a:spcAft>
                <a:spcPts val="0"/>
              </a:spcAft>
              <a:buSzPts val="2030"/>
              <a:buNone/>
              <a:defRPr sz="1400">
                <a:solidFill>
                  <a:srgbClr val="888888"/>
                </a:solidFill>
              </a:defRPr>
            </a:lvl4pPr>
            <a:lvl5pPr marL="2286000" lvl="4" indent="-228600" algn="l">
              <a:lnSpc>
                <a:spcPct val="100000"/>
              </a:lnSpc>
              <a:spcBef>
                <a:spcPts val="600"/>
              </a:spcBef>
              <a:spcAft>
                <a:spcPts val="0"/>
              </a:spcAft>
              <a:buSzPts val="2030"/>
              <a:buNone/>
              <a:defRPr sz="1400">
                <a:solidFill>
                  <a:srgbClr val="888888"/>
                </a:solidFill>
              </a:defRPr>
            </a:lvl5pPr>
            <a:lvl6pPr marL="2743200" lvl="5" indent="-228600" algn="l">
              <a:lnSpc>
                <a:spcPct val="100000"/>
              </a:lnSpc>
              <a:spcBef>
                <a:spcPts val="600"/>
              </a:spcBef>
              <a:spcAft>
                <a:spcPts val="0"/>
              </a:spcAft>
              <a:buSzPts val="2030"/>
              <a:buNone/>
              <a:defRPr sz="1400">
                <a:solidFill>
                  <a:srgbClr val="888888"/>
                </a:solidFill>
              </a:defRPr>
            </a:lvl6pPr>
            <a:lvl7pPr marL="3200400" lvl="6" indent="-228600" algn="l">
              <a:lnSpc>
                <a:spcPct val="100000"/>
              </a:lnSpc>
              <a:spcBef>
                <a:spcPts val="600"/>
              </a:spcBef>
              <a:spcAft>
                <a:spcPts val="0"/>
              </a:spcAft>
              <a:buSzPts val="2030"/>
              <a:buNone/>
              <a:defRPr sz="1400">
                <a:solidFill>
                  <a:srgbClr val="888888"/>
                </a:solidFill>
              </a:defRPr>
            </a:lvl7pPr>
            <a:lvl8pPr marL="3657600" lvl="7" indent="-228600" algn="l">
              <a:lnSpc>
                <a:spcPct val="100000"/>
              </a:lnSpc>
              <a:spcBef>
                <a:spcPts val="600"/>
              </a:spcBef>
              <a:spcAft>
                <a:spcPts val="0"/>
              </a:spcAft>
              <a:buSzPts val="2030"/>
              <a:buNone/>
              <a:defRPr sz="1400">
                <a:solidFill>
                  <a:srgbClr val="888888"/>
                </a:solidFill>
              </a:defRPr>
            </a:lvl8pPr>
            <a:lvl9pPr marL="4114800" lvl="8" indent="-228600" algn="l">
              <a:lnSpc>
                <a:spcPct val="100000"/>
              </a:lnSpc>
              <a:spcBef>
                <a:spcPts val="600"/>
              </a:spcBef>
              <a:spcAft>
                <a:spcPts val="600"/>
              </a:spcAft>
              <a:buSzPts val="2030"/>
              <a:buNone/>
              <a:defRPr sz="1400">
                <a:solidFill>
                  <a:srgbClr val="888888"/>
                </a:solidFill>
              </a:defRPr>
            </a:lvl9pPr>
          </a:lstStyle>
          <a:p>
            <a:endParaRPr/>
          </a:p>
        </p:txBody>
      </p:sp>
      <p:sp>
        <p:nvSpPr>
          <p:cNvPr id="48" name="Google Shape;48;p58"/>
          <p:cNvSpPr txBox="1">
            <a:spLocks noGrp="1"/>
          </p:cNvSpPr>
          <p:nvPr>
            <p:ph type="dt" idx="10"/>
          </p:nvPr>
        </p:nvSpPr>
        <p:spPr>
          <a:xfrm>
            <a:off x="9847153" y="6479248"/>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58"/>
          <p:cNvSpPr txBox="1">
            <a:spLocks noGrp="1"/>
          </p:cNvSpPr>
          <p:nvPr>
            <p:ph type="ftr" idx="11"/>
          </p:nvPr>
        </p:nvSpPr>
        <p:spPr>
          <a:xfrm>
            <a:off x="1507089" y="6492876"/>
            <a:ext cx="830448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58"/>
          <p:cNvSpPr txBox="1">
            <a:spLocks noGrp="1"/>
          </p:cNvSpPr>
          <p:nvPr>
            <p:ph type="sldNum" idx="12"/>
          </p:nvPr>
        </p:nvSpPr>
        <p:spPr>
          <a:xfrm>
            <a:off x="11051410" y="6479247"/>
            <a:ext cx="55131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59"/>
          <p:cNvSpPr txBox="1">
            <a:spLocks noGrp="1"/>
          </p:cNvSpPr>
          <p:nvPr>
            <p:ph type="title"/>
          </p:nvPr>
        </p:nvSpPr>
        <p:spPr>
          <a:xfrm>
            <a:off x="1285497" y="158376"/>
            <a:ext cx="9053689" cy="13716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59"/>
          <p:cNvSpPr txBox="1">
            <a:spLocks noGrp="1"/>
          </p:cNvSpPr>
          <p:nvPr>
            <p:ph type="body" idx="1"/>
          </p:nvPr>
        </p:nvSpPr>
        <p:spPr>
          <a:xfrm>
            <a:off x="1309511" y="1676400"/>
            <a:ext cx="4986528" cy="4359274"/>
          </a:xfrm>
          <a:prstGeom prst="rect">
            <a:avLst/>
          </a:prstGeom>
          <a:noFill/>
          <a:ln>
            <a:noFill/>
          </a:ln>
        </p:spPr>
        <p:txBody>
          <a:bodyPr spcFirstLastPara="1" wrap="square" lIns="91425" tIns="45700" rIns="91425" bIns="45700" anchor="ctr" anchorCtr="0">
            <a:normAutofit/>
          </a:bodyPr>
          <a:lstStyle>
            <a:lvl1pPr marL="457200" lvl="0" indent="-394335" algn="l">
              <a:lnSpc>
                <a:spcPct val="100000"/>
              </a:lnSpc>
              <a:spcBef>
                <a:spcPts val="360"/>
              </a:spcBef>
              <a:spcAft>
                <a:spcPts val="0"/>
              </a:spcAft>
              <a:buSzPts val="2610"/>
              <a:buChar char="•"/>
              <a:defRPr sz="1800"/>
            </a:lvl1pPr>
            <a:lvl2pPr marL="914400" lvl="1" indent="-375919" algn="l">
              <a:lnSpc>
                <a:spcPct val="100000"/>
              </a:lnSpc>
              <a:spcBef>
                <a:spcPts val="600"/>
              </a:spcBef>
              <a:spcAft>
                <a:spcPts val="0"/>
              </a:spcAft>
              <a:buSzPts val="2320"/>
              <a:buChar char="•"/>
              <a:defRPr sz="1600"/>
            </a:lvl2pPr>
            <a:lvl3pPr marL="1371600" lvl="2" indent="-357505" algn="l">
              <a:lnSpc>
                <a:spcPct val="100000"/>
              </a:lnSpc>
              <a:spcBef>
                <a:spcPts val="600"/>
              </a:spcBef>
              <a:spcAft>
                <a:spcPts val="0"/>
              </a:spcAft>
              <a:buSzPts val="2030"/>
              <a:buChar char="•"/>
              <a:defRPr sz="1400"/>
            </a:lvl3pPr>
            <a:lvl4pPr marL="1828800" lvl="3" indent="-339089" algn="l">
              <a:lnSpc>
                <a:spcPct val="100000"/>
              </a:lnSpc>
              <a:spcBef>
                <a:spcPts val="600"/>
              </a:spcBef>
              <a:spcAft>
                <a:spcPts val="0"/>
              </a:spcAft>
              <a:buSzPts val="1740"/>
              <a:buChar char="•"/>
              <a:defRPr sz="1200"/>
            </a:lvl4pPr>
            <a:lvl5pPr marL="2286000" lvl="4" indent="-339089" algn="l">
              <a:lnSpc>
                <a:spcPct val="100000"/>
              </a:lnSpc>
              <a:spcBef>
                <a:spcPts val="600"/>
              </a:spcBef>
              <a:spcAft>
                <a:spcPts val="0"/>
              </a:spcAft>
              <a:buSzPts val="1740"/>
              <a:buChar char="•"/>
              <a:defRPr sz="1200"/>
            </a:lvl5pPr>
            <a:lvl6pPr marL="2743200" lvl="5" indent="-339089" algn="l">
              <a:lnSpc>
                <a:spcPct val="100000"/>
              </a:lnSpc>
              <a:spcBef>
                <a:spcPts val="600"/>
              </a:spcBef>
              <a:spcAft>
                <a:spcPts val="0"/>
              </a:spcAft>
              <a:buSzPts val="1740"/>
              <a:buChar char="•"/>
              <a:defRPr sz="1200"/>
            </a:lvl6pPr>
            <a:lvl7pPr marL="3200400" lvl="6" indent="-339089" algn="l">
              <a:lnSpc>
                <a:spcPct val="100000"/>
              </a:lnSpc>
              <a:spcBef>
                <a:spcPts val="600"/>
              </a:spcBef>
              <a:spcAft>
                <a:spcPts val="0"/>
              </a:spcAft>
              <a:buSzPts val="1740"/>
              <a:buChar char="•"/>
              <a:defRPr sz="1200"/>
            </a:lvl7pPr>
            <a:lvl8pPr marL="3657600" lvl="7" indent="-339090" algn="l">
              <a:lnSpc>
                <a:spcPct val="100000"/>
              </a:lnSpc>
              <a:spcBef>
                <a:spcPts val="600"/>
              </a:spcBef>
              <a:spcAft>
                <a:spcPts val="0"/>
              </a:spcAft>
              <a:buSzPts val="1740"/>
              <a:buChar char="•"/>
              <a:defRPr sz="1200"/>
            </a:lvl8pPr>
            <a:lvl9pPr marL="4114800" lvl="8" indent="-339090" algn="l">
              <a:lnSpc>
                <a:spcPct val="100000"/>
              </a:lnSpc>
              <a:spcBef>
                <a:spcPts val="600"/>
              </a:spcBef>
              <a:spcAft>
                <a:spcPts val="600"/>
              </a:spcAft>
              <a:buSzPts val="1740"/>
              <a:buChar char="•"/>
              <a:defRPr sz="1200"/>
            </a:lvl9pPr>
          </a:lstStyle>
          <a:p>
            <a:endParaRPr/>
          </a:p>
        </p:txBody>
      </p:sp>
      <p:sp>
        <p:nvSpPr>
          <p:cNvPr id="54" name="Google Shape;54;p59"/>
          <p:cNvSpPr txBox="1">
            <a:spLocks noGrp="1"/>
          </p:cNvSpPr>
          <p:nvPr>
            <p:ph type="body" idx="2"/>
          </p:nvPr>
        </p:nvSpPr>
        <p:spPr>
          <a:xfrm>
            <a:off x="6595872" y="1676400"/>
            <a:ext cx="4986528" cy="4337424"/>
          </a:xfrm>
          <a:prstGeom prst="rect">
            <a:avLst/>
          </a:prstGeom>
          <a:noFill/>
          <a:ln>
            <a:noFill/>
          </a:ln>
        </p:spPr>
        <p:txBody>
          <a:bodyPr spcFirstLastPara="1" wrap="square" lIns="91425" tIns="45700" rIns="91425" bIns="45700" anchor="ctr" anchorCtr="0">
            <a:normAutofit/>
          </a:bodyPr>
          <a:lstStyle>
            <a:lvl1pPr marL="457200" lvl="0" indent="-394335" algn="l">
              <a:lnSpc>
                <a:spcPct val="100000"/>
              </a:lnSpc>
              <a:spcBef>
                <a:spcPts val="360"/>
              </a:spcBef>
              <a:spcAft>
                <a:spcPts val="0"/>
              </a:spcAft>
              <a:buSzPts val="2610"/>
              <a:buChar char="•"/>
              <a:defRPr sz="1800"/>
            </a:lvl1pPr>
            <a:lvl2pPr marL="914400" lvl="1" indent="-375919" algn="l">
              <a:lnSpc>
                <a:spcPct val="100000"/>
              </a:lnSpc>
              <a:spcBef>
                <a:spcPts val="600"/>
              </a:spcBef>
              <a:spcAft>
                <a:spcPts val="0"/>
              </a:spcAft>
              <a:buSzPts val="2320"/>
              <a:buChar char="•"/>
              <a:defRPr sz="1600"/>
            </a:lvl2pPr>
            <a:lvl3pPr marL="1371600" lvl="2" indent="-357505" algn="l">
              <a:lnSpc>
                <a:spcPct val="100000"/>
              </a:lnSpc>
              <a:spcBef>
                <a:spcPts val="600"/>
              </a:spcBef>
              <a:spcAft>
                <a:spcPts val="0"/>
              </a:spcAft>
              <a:buSzPts val="2030"/>
              <a:buChar char="•"/>
              <a:defRPr sz="1400"/>
            </a:lvl3pPr>
            <a:lvl4pPr marL="1828800" lvl="3" indent="-339089" algn="l">
              <a:lnSpc>
                <a:spcPct val="100000"/>
              </a:lnSpc>
              <a:spcBef>
                <a:spcPts val="600"/>
              </a:spcBef>
              <a:spcAft>
                <a:spcPts val="0"/>
              </a:spcAft>
              <a:buSzPts val="1740"/>
              <a:buChar char="•"/>
              <a:defRPr sz="1200"/>
            </a:lvl4pPr>
            <a:lvl5pPr marL="2286000" lvl="4" indent="-339089" algn="l">
              <a:lnSpc>
                <a:spcPct val="100000"/>
              </a:lnSpc>
              <a:spcBef>
                <a:spcPts val="600"/>
              </a:spcBef>
              <a:spcAft>
                <a:spcPts val="0"/>
              </a:spcAft>
              <a:buSzPts val="1740"/>
              <a:buChar char="•"/>
              <a:defRPr sz="1200"/>
            </a:lvl5pPr>
            <a:lvl6pPr marL="2743200" lvl="5" indent="-339089" algn="l">
              <a:lnSpc>
                <a:spcPct val="100000"/>
              </a:lnSpc>
              <a:spcBef>
                <a:spcPts val="600"/>
              </a:spcBef>
              <a:spcAft>
                <a:spcPts val="0"/>
              </a:spcAft>
              <a:buSzPts val="1740"/>
              <a:buChar char="•"/>
              <a:defRPr sz="1200"/>
            </a:lvl6pPr>
            <a:lvl7pPr marL="3200400" lvl="6" indent="-339089" algn="l">
              <a:lnSpc>
                <a:spcPct val="100000"/>
              </a:lnSpc>
              <a:spcBef>
                <a:spcPts val="600"/>
              </a:spcBef>
              <a:spcAft>
                <a:spcPts val="0"/>
              </a:spcAft>
              <a:buSzPts val="1740"/>
              <a:buChar char="•"/>
              <a:defRPr sz="1200"/>
            </a:lvl7pPr>
            <a:lvl8pPr marL="3657600" lvl="7" indent="-339090" algn="l">
              <a:lnSpc>
                <a:spcPct val="100000"/>
              </a:lnSpc>
              <a:spcBef>
                <a:spcPts val="600"/>
              </a:spcBef>
              <a:spcAft>
                <a:spcPts val="0"/>
              </a:spcAft>
              <a:buSzPts val="1740"/>
              <a:buChar char="•"/>
              <a:defRPr sz="1200"/>
            </a:lvl8pPr>
            <a:lvl9pPr marL="4114800" lvl="8" indent="-339090" algn="l">
              <a:lnSpc>
                <a:spcPct val="100000"/>
              </a:lnSpc>
              <a:spcBef>
                <a:spcPts val="600"/>
              </a:spcBef>
              <a:spcAft>
                <a:spcPts val="600"/>
              </a:spcAft>
              <a:buSzPts val="1740"/>
              <a:buChar char="•"/>
              <a:defRPr sz="1200"/>
            </a:lvl9pPr>
          </a:lstStyle>
          <a:p>
            <a:endParaRPr/>
          </a:p>
        </p:txBody>
      </p:sp>
      <p:sp>
        <p:nvSpPr>
          <p:cNvPr id="55" name="Google Shape;55;p59"/>
          <p:cNvSpPr txBox="1">
            <a:spLocks noGrp="1"/>
          </p:cNvSpPr>
          <p:nvPr>
            <p:ph type="dt" idx="10"/>
          </p:nvPr>
        </p:nvSpPr>
        <p:spPr>
          <a:xfrm>
            <a:off x="9847153" y="6479248"/>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59"/>
          <p:cNvSpPr txBox="1">
            <a:spLocks noGrp="1"/>
          </p:cNvSpPr>
          <p:nvPr>
            <p:ph type="ftr" idx="11"/>
          </p:nvPr>
        </p:nvSpPr>
        <p:spPr>
          <a:xfrm>
            <a:off x="1507089" y="6492876"/>
            <a:ext cx="830448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59"/>
          <p:cNvSpPr txBox="1">
            <a:spLocks noGrp="1"/>
          </p:cNvSpPr>
          <p:nvPr>
            <p:ph type="sldNum" idx="12"/>
          </p:nvPr>
        </p:nvSpPr>
        <p:spPr>
          <a:xfrm>
            <a:off x="10994145" y="6479247"/>
            <a:ext cx="55131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60"/>
          <p:cNvSpPr txBox="1">
            <a:spLocks noGrp="1"/>
          </p:cNvSpPr>
          <p:nvPr>
            <p:ph type="title"/>
          </p:nvPr>
        </p:nvSpPr>
        <p:spPr>
          <a:xfrm>
            <a:off x="1309512" y="457202"/>
            <a:ext cx="9053689" cy="129539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0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60"/>
          <p:cNvSpPr txBox="1">
            <a:spLocks noGrp="1"/>
          </p:cNvSpPr>
          <p:nvPr>
            <p:ph type="body" idx="1"/>
          </p:nvPr>
        </p:nvSpPr>
        <p:spPr>
          <a:xfrm>
            <a:off x="1772642" y="2658533"/>
            <a:ext cx="4608388"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60"/>
              </a:spcBef>
              <a:spcAft>
                <a:spcPts val="0"/>
              </a:spcAft>
              <a:buSzPts val="4060"/>
              <a:buNone/>
              <a:defRPr sz="2800" b="0">
                <a:solidFill>
                  <a:srgbClr val="366092"/>
                </a:solidFill>
              </a:defRPr>
            </a:lvl1pPr>
            <a:lvl2pPr marL="914400" lvl="1" indent="-228600" algn="l">
              <a:lnSpc>
                <a:spcPct val="100000"/>
              </a:lnSpc>
              <a:spcBef>
                <a:spcPts val="600"/>
              </a:spcBef>
              <a:spcAft>
                <a:spcPts val="0"/>
              </a:spcAft>
              <a:buSzPts val="2900"/>
              <a:buNone/>
              <a:defRPr sz="2000" b="1"/>
            </a:lvl2pPr>
            <a:lvl3pPr marL="1371600" lvl="2" indent="-228600" algn="l">
              <a:lnSpc>
                <a:spcPct val="100000"/>
              </a:lnSpc>
              <a:spcBef>
                <a:spcPts val="600"/>
              </a:spcBef>
              <a:spcAft>
                <a:spcPts val="0"/>
              </a:spcAft>
              <a:buSzPts val="2610"/>
              <a:buNone/>
              <a:defRPr sz="1800" b="1"/>
            </a:lvl3pPr>
            <a:lvl4pPr marL="1828800" lvl="3" indent="-228600" algn="l">
              <a:lnSpc>
                <a:spcPct val="100000"/>
              </a:lnSpc>
              <a:spcBef>
                <a:spcPts val="600"/>
              </a:spcBef>
              <a:spcAft>
                <a:spcPts val="0"/>
              </a:spcAft>
              <a:buSzPts val="2320"/>
              <a:buNone/>
              <a:defRPr sz="1600" b="1"/>
            </a:lvl4pPr>
            <a:lvl5pPr marL="2286000" lvl="4" indent="-228600" algn="l">
              <a:lnSpc>
                <a:spcPct val="100000"/>
              </a:lnSpc>
              <a:spcBef>
                <a:spcPts val="600"/>
              </a:spcBef>
              <a:spcAft>
                <a:spcPts val="0"/>
              </a:spcAft>
              <a:buSzPts val="2320"/>
              <a:buNone/>
              <a:defRPr sz="1600" b="1"/>
            </a:lvl5pPr>
            <a:lvl6pPr marL="2743200" lvl="5" indent="-228600" algn="l">
              <a:lnSpc>
                <a:spcPct val="100000"/>
              </a:lnSpc>
              <a:spcBef>
                <a:spcPts val="600"/>
              </a:spcBef>
              <a:spcAft>
                <a:spcPts val="0"/>
              </a:spcAft>
              <a:buSzPts val="2320"/>
              <a:buNone/>
              <a:defRPr sz="1600" b="1"/>
            </a:lvl6pPr>
            <a:lvl7pPr marL="3200400" lvl="6" indent="-228600" algn="l">
              <a:lnSpc>
                <a:spcPct val="100000"/>
              </a:lnSpc>
              <a:spcBef>
                <a:spcPts val="600"/>
              </a:spcBef>
              <a:spcAft>
                <a:spcPts val="0"/>
              </a:spcAft>
              <a:buSzPts val="2320"/>
              <a:buNone/>
              <a:defRPr sz="1600" b="1"/>
            </a:lvl7pPr>
            <a:lvl8pPr marL="3657600" lvl="7" indent="-228600" algn="l">
              <a:lnSpc>
                <a:spcPct val="100000"/>
              </a:lnSpc>
              <a:spcBef>
                <a:spcPts val="600"/>
              </a:spcBef>
              <a:spcAft>
                <a:spcPts val="0"/>
              </a:spcAft>
              <a:buSzPts val="2320"/>
              <a:buNone/>
              <a:defRPr sz="1600" b="1"/>
            </a:lvl8pPr>
            <a:lvl9pPr marL="4114800" lvl="8" indent="-228600" algn="l">
              <a:lnSpc>
                <a:spcPct val="100000"/>
              </a:lnSpc>
              <a:spcBef>
                <a:spcPts val="600"/>
              </a:spcBef>
              <a:spcAft>
                <a:spcPts val="600"/>
              </a:spcAft>
              <a:buSzPts val="2320"/>
              <a:buNone/>
              <a:defRPr sz="1600" b="1"/>
            </a:lvl9pPr>
          </a:lstStyle>
          <a:p>
            <a:endParaRPr/>
          </a:p>
        </p:txBody>
      </p:sp>
      <p:sp>
        <p:nvSpPr>
          <p:cNvPr id="61" name="Google Shape;61;p60"/>
          <p:cNvSpPr txBox="1">
            <a:spLocks noGrp="1"/>
          </p:cNvSpPr>
          <p:nvPr>
            <p:ph type="body" idx="2"/>
          </p:nvPr>
        </p:nvSpPr>
        <p:spPr>
          <a:xfrm>
            <a:off x="1484697" y="3335337"/>
            <a:ext cx="4896331" cy="2665259"/>
          </a:xfrm>
          <a:prstGeom prst="rect">
            <a:avLst/>
          </a:prstGeom>
          <a:noFill/>
          <a:ln>
            <a:noFill/>
          </a:ln>
        </p:spPr>
        <p:txBody>
          <a:bodyPr spcFirstLastPara="1" wrap="square" lIns="91425" tIns="45700" rIns="91425" bIns="45700" anchor="t" anchorCtr="0">
            <a:normAutofit/>
          </a:bodyPr>
          <a:lstStyle>
            <a:lvl1pPr marL="457200" lvl="0" indent="-394335" algn="l">
              <a:lnSpc>
                <a:spcPct val="100000"/>
              </a:lnSpc>
              <a:spcBef>
                <a:spcPts val="360"/>
              </a:spcBef>
              <a:spcAft>
                <a:spcPts val="0"/>
              </a:spcAft>
              <a:buSzPts val="2610"/>
              <a:buChar char="•"/>
              <a:defRPr sz="1800"/>
            </a:lvl1pPr>
            <a:lvl2pPr marL="914400" lvl="1" indent="-375919" algn="l">
              <a:lnSpc>
                <a:spcPct val="100000"/>
              </a:lnSpc>
              <a:spcBef>
                <a:spcPts val="600"/>
              </a:spcBef>
              <a:spcAft>
                <a:spcPts val="0"/>
              </a:spcAft>
              <a:buSzPts val="2320"/>
              <a:buChar char="•"/>
              <a:defRPr sz="1600"/>
            </a:lvl2pPr>
            <a:lvl3pPr marL="1371600" lvl="2" indent="-357505" algn="l">
              <a:lnSpc>
                <a:spcPct val="100000"/>
              </a:lnSpc>
              <a:spcBef>
                <a:spcPts val="600"/>
              </a:spcBef>
              <a:spcAft>
                <a:spcPts val="0"/>
              </a:spcAft>
              <a:buSzPts val="2030"/>
              <a:buChar char="•"/>
              <a:defRPr sz="1400"/>
            </a:lvl3pPr>
            <a:lvl4pPr marL="1828800" lvl="3" indent="-339089" algn="l">
              <a:lnSpc>
                <a:spcPct val="100000"/>
              </a:lnSpc>
              <a:spcBef>
                <a:spcPts val="600"/>
              </a:spcBef>
              <a:spcAft>
                <a:spcPts val="0"/>
              </a:spcAft>
              <a:buSzPts val="1740"/>
              <a:buChar char="•"/>
              <a:defRPr sz="1200"/>
            </a:lvl4pPr>
            <a:lvl5pPr marL="2286000" lvl="4" indent="-339089" algn="l">
              <a:lnSpc>
                <a:spcPct val="100000"/>
              </a:lnSpc>
              <a:spcBef>
                <a:spcPts val="600"/>
              </a:spcBef>
              <a:spcAft>
                <a:spcPts val="0"/>
              </a:spcAft>
              <a:buSzPts val="1740"/>
              <a:buChar char="•"/>
              <a:defRPr sz="1200"/>
            </a:lvl5pPr>
            <a:lvl6pPr marL="2743200" lvl="5" indent="-339089" algn="l">
              <a:lnSpc>
                <a:spcPct val="100000"/>
              </a:lnSpc>
              <a:spcBef>
                <a:spcPts val="600"/>
              </a:spcBef>
              <a:spcAft>
                <a:spcPts val="0"/>
              </a:spcAft>
              <a:buSzPts val="1740"/>
              <a:buChar char="•"/>
              <a:defRPr sz="1200"/>
            </a:lvl6pPr>
            <a:lvl7pPr marL="3200400" lvl="6" indent="-339089" algn="l">
              <a:lnSpc>
                <a:spcPct val="100000"/>
              </a:lnSpc>
              <a:spcBef>
                <a:spcPts val="600"/>
              </a:spcBef>
              <a:spcAft>
                <a:spcPts val="0"/>
              </a:spcAft>
              <a:buSzPts val="1740"/>
              <a:buChar char="•"/>
              <a:defRPr sz="1200"/>
            </a:lvl7pPr>
            <a:lvl8pPr marL="3657600" lvl="7" indent="-339090" algn="l">
              <a:lnSpc>
                <a:spcPct val="100000"/>
              </a:lnSpc>
              <a:spcBef>
                <a:spcPts val="600"/>
              </a:spcBef>
              <a:spcAft>
                <a:spcPts val="0"/>
              </a:spcAft>
              <a:buSzPts val="1740"/>
              <a:buChar char="•"/>
              <a:defRPr sz="1200"/>
            </a:lvl8pPr>
            <a:lvl9pPr marL="4114800" lvl="8" indent="-339090" algn="l">
              <a:lnSpc>
                <a:spcPct val="100000"/>
              </a:lnSpc>
              <a:spcBef>
                <a:spcPts val="600"/>
              </a:spcBef>
              <a:spcAft>
                <a:spcPts val="600"/>
              </a:spcAft>
              <a:buSzPts val="1740"/>
              <a:buChar char="•"/>
              <a:defRPr sz="1200"/>
            </a:lvl9pPr>
          </a:lstStyle>
          <a:p>
            <a:endParaRPr/>
          </a:p>
        </p:txBody>
      </p:sp>
      <p:sp>
        <p:nvSpPr>
          <p:cNvPr id="62" name="Google Shape;62;p60"/>
          <p:cNvSpPr txBox="1">
            <a:spLocks noGrp="1"/>
          </p:cNvSpPr>
          <p:nvPr>
            <p:ph type="body" idx="3"/>
          </p:nvPr>
        </p:nvSpPr>
        <p:spPr>
          <a:xfrm>
            <a:off x="6882280" y="2667000"/>
            <a:ext cx="4623741"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60"/>
              </a:spcBef>
              <a:spcAft>
                <a:spcPts val="0"/>
              </a:spcAft>
              <a:buSzPts val="4060"/>
              <a:buNone/>
              <a:defRPr sz="2800" b="0">
                <a:solidFill>
                  <a:srgbClr val="366092"/>
                </a:solidFill>
              </a:defRPr>
            </a:lvl1pPr>
            <a:lvl2pPr marL="914400" lvl="1" indent="-228600" algn="l">
              <a:lnSpc>
                <a:spcPct val="100000"/>
              </a:lnSpc>
              <a:spcBef>
                <a:spcPts val="600"/>
              </a:spcBef>
              <a:spcAft>
                <a:spcPts val="0"/>
              </a:spcAft>
              <a:buSzPts val="2900"/>
              <a:buNone/>
              <a:defRPr sz="2000" b="1"/>
            </a:lvl2pPr>
            <a:lvl3pPr marL="1371600" lvl="2" indent="-228600" algn="l">
              <a:lnSpc>
                <a:spcPct val="100000"/>
              </a:lnSpc>
              <a:spcBef>
                <a:spcPts val="600"/>
              </a:spcBef>
              <a:spcAft>
                <a:spcPts val="0"/>
              </a:spcAft>
              <a:buSzPts val="2610"/>
              <a:buNone/>
              <a:defRPr sz="1800" b="1"/>
            </a:lvl3pPr>
            <a:lvl4pPr marL="1828800" lvl="3" indent="-228600" algn="l">
              <a:lnSpc>
                <a:spcPct val="100000"/>
              </a:lnSpc>
              <a:spcBef>
                <a:spcPts val="600"/>
              </a:spcBef>
              <a:spcAft>
                <a:spcPts val="0"/>
              </a:spcAft>
              <a:buSzPts val="2320"/>
              <a:buNone/>
              <a:defRPr sz="1600" b="1"/>
            </a:lvl4pPr>
            <a:lvl5pPr marL="2286000" lvl="4" indent="-228600" algn="l">
              <a:lnSpc>
                <a:spcPct val="100000"/>
              </a:lnSpc>
              <a:spcBef>
                <a:spcPts val="600"/>
              </a:spcBef>
              <a:spcAft>
                <a:spcPts val="0"/>
              </a:spcAft>
              <a:buSzPts val="2320"/>
              <a:buNone/>
              <a:defRPr sz="1600" b="1"/>
            </a:lvl5pPr>
            <a:lvl6pPr marL="2743200" lvl="5" indent="-228600" algn="l">
              <a:lnSpc>
                <a:spcPct val="100000"/>
              </a:lnSpc>
              <a:spcBef>
                <a:spcPts val="600"/>
              </a:spcBef>
              <a:spcAft>
                <a:spcPts val="0"/>
              </a:spcAft>
              <a:buSzPts val="2320"/>
              <a:buNone/>
              <a:defRPr sz="1600" b="1"/>
            </a:lvl6pPr>
            <a:lvl7pPr marL="3200400" lvl="6" indent="-228600" algn="l">
              <a:lnSpc>
                <a:spcPct val="100000"/>
              </a:lnSpc>
              <a:spcBef>
                <a:spcPts val="600"/>
              </a:spcBef>
              <a:spcAft>
                <a:spcPts val="0"/>
              </a:spcAft>
              <a:buSzPts val="2320"/>
              <a:buNone/>
              <a:defRPr sz="1600" b="1"/>
            </a:lvl7pPr>
            <a:lvl8pPr marL="3657600" lvl="7" indent="-228600" algn="l">
              <a:lnSpc>
                <a:spcPct val="100000"/>
              </a:lnSpc>
              <a:spcBef>
                <a:spcPts val="600"/>
              </a:spcBef>
              <a:spcAft>
                <a:spcPts val="0"/>
              </a:spcAft>
              <a:buSzPts val="2320"/>
              <a:buNone/>
              <a:defRPr sz="1600" b="1"/>
            </a:lvl8pPr>
            <a:lvl9pPr marL="4114800" lvl="8" indent="-228600" algn="l">
              <a:lnSpc>
                <a:spcPct val="100000"/>
              </a:lnSpc>
              <a:spcBef>
                <a:spcPts val="600"/>
              </a:spcBef>
              <a:spcAft>
                <a:spcPts val="600"/>
              </a:spcAft>
              <a:buSzPts val="2320"/>
              <a:buNone/>
              <a:defRPr sz="1600" b="1"/>
            </a:lvl9pPr>
          </a:lstStyle>
          <a:p>
            <a:endParaRPr/>
          </a:p>
        </p:txBody>
      </p:sp>
      <p:sp>
        <p:nvSpPr>
          <p:cNvPr id="63" name="Google Shape;63;p60"/>
          <p:cNvSpPr txBox="1">
            <a:spLocks noGrp="1"/>
          </p:cNvSpPr>
          <p:nvPr>
            <p:ph type="body" idx="4"/>
          </p:nvPr>
        </p:nvSpPr>
        <p:spPr>
          <a:xfrm>
            <a:off x="6609688" y="3335337"/>
            <a:ext cx="4896331" cy="2665259"/>
          </a:xfrm>
          <a:prstGeom prst="rect">
            <a:avLst/>
          </a:prstGeom>
          <a:noFill/>
          <a:ln>
            <a:noFill/>
          </a:ln>
        </p:spPr>
        <p:txBody>
          <a:bodyPr spcFirstLastPara="1" wrap="square" lIns="91425" tIns="45700" rIns="91425" bIns="45700" anchor="t" anchorCtr="0">
            <a:normAutofit/>
          </a:bodyPr>
          <a:lstStyle>
            <a:lvl1pPr marL="457200" lvl="0" indent="-394335" algn="l">
              <a:lnSpc>
                <a:spcPct val="100000"/>
              </a:lnSpc>
              <a:spcBef>
                <a:spcPts val="360"/>
              </a:spcBef>
              <a:spcAft>
                <a:spcPts val="0"/>
              </a:spcAft>
              <a:buSzPts val="2610"/>
              <a:buChar char="•"/>
              <a:defRPr sz="1800"/>
            </a:lvl1pPr>
            <a:lvl2pPr marL="914400" lvl="1" indent="-375919" algn="l">
              <a:lnSpc>
                <a:spcPct val="100000"/>
              </a:lnSpc>
              <a:spcBef>
                <a:spcPts val="600"/>
              </a:spcBef>
              <a:spcAft>
                <a:spcPts val="0"/>
              </a:spcAft>
              <a:buSzPts val="2320"/>
              <a:buChar char="•"/>
              <a:defRPr sz="1600"/>
            </a:lvl2pPr>
            <a:lvl3pPr marL="1371600" lvl="2" indent="-357505" algn="l">
              <a:lnSpc>
                <a:spcPct val="100000"/>
              </a:lnSpc>
              <a:spcBef>
                <a:spcPts val="600"/>
              </a:spcBef>
              <a:spcAft>
                <a:spcPts val="0"/>
              </a:spcAft>
              <a:buSzPts val="2030"/>
              <a:buChar char="•"/>
              <a:defRPr sz="1400"/>
            </a:lvl3pPr>
            <a:lvl4pPr marL="1828800" lvl="3" indent="-339089" algn="l">
              <a:lnSpc>
                <a:spcPct val="100000"/>
              </a:lnSpc>
              <a:spcBef>
                <a:spcPts val="600"/>
              </a:spcBef>
              <a:spcAft>
                <a:spcPts val="0"/>
              </a:spcAft>
              <a:buSzPts val="1740"/>
              <a:buChar char="•"/>
              <a:defRPr sz="1200"/>
            </a:lvl4pPr>
            <a:lvl5pPr marL="2286000" lvl="4" indent="-339089" algn="l">
              <a:lnSpc>
                <a:spcPct val="100000"/>
              </a:lnSpc>
              <a:spcBef>
                <a:spcPts val="600"/>
              </a:spcBef>
              <a:spcAft>
                <a:spcPts val="0"/>
              </a:spcAft>
              <a:buSzPts val="1740"/>
              <a:buChar char="•"/>
              <a:defRPr sz="1200"/>
            </a:lvl5pPr>
            <a:lvl6pPr marL="2743200" lvl="5" indent="-339089" algn="l">
              <a:lnSpc>
                <a:spcPct val="100000"/>
              </a:lnSpc>
              <a:spcBef>
                <a:spcPts val="600"/>
              </a:spcBef>
              <a:spcAft>
                <a:spcPts val="0"/>
              </a:spcAft>
              <a:buSzPts val="1740"/>
              <a:buChar char="•"/>
              <a:defRPr sz="1200"/>
            </a:lvl6pPr>
            <a:lvl7pPr marL="3200400" lvl="6" indent="-339089" algn="l">
              <a:lnSpc>
                <a:spcPct val="100000"/>
              </a:lnSpc>
              <a:spcBef>
                <a:spcPts val="600"/>
              </a:spcBef>
              <a:spcAft>
                <a:spcPts val="0"/>
              </a:spcAft>
              <a:buSzPts val="1740"/>
              <a:buChar char="•"/>
              <a:defRPr sz="1200"/>
            </a:lvl7pPr>
            <a:lvl8pPr marL="3657600" lvl="7" indent="-339090" algn="l">
              <a:lnSpc>
                <a:spcPct val="100000"/>
              </a:lnSpc>
              <a:spcBef>
                <a:spcPts val="600"/>
              </a:spcBef>
              <a:spcAft>
                <a:spcPts val="0"/>
              </a:spcAft>
              <a:buSzPts val="1740"/>
              <a:buChar char="•"/>
              <a:defRPr sz="1200"/>
            </a:lvl8pPr>
            <a:lvl9pPr marL="4114800" lvl="8" indent="-339090" algn="l">
              <a:lnSpc>
                <a:spcPct val="100000"/>
              </a:lnSpc>
              <a:spcBef>
                <a:spcPts val="600"/>
              </a:spcBef>
              <a:spcAft>
                <a:spcPts val="600"/>
              </a:spcAft>
              <a:buSzPts val="1740"/>
              <a:buChar char="•"/>
              <a:defRPr sz="1200"/>
            </a:lvl9pPr>
          </a:lstStyle>
          <a:p>
            <a:endParaRPr/>
          </a:p>
        </p:txBody>
      </p:sp>
      <p:sp>
        <p:nvSpPr>
          <p:cNvPr id="64" name="Google Shape;64;p60"/>
          <p:cNvSpPr txBox="1">
            <a:spLocks noGrp="1"/>
          </p:cNvSpPr>
          <p:nvPr>
            <p:ph type="dt" idx="10"/>
          </p:nvPr>
        </p:nvSpPr>
        <p:spPr>
          <a:xfrm>
            <a:off x="9847153" y="6479248"/>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60"/>
          <p:cNvSpPr txBox="1">
            <a:spLocks noGrp="1"/>
          </p:cNvSpPr>
          <p:nvPr>
            <p:ph type="ftr" idx="11"/>
          </p:nvPr>
        </p:nvSpPr>
        <p:spPr>
          <a:xfrm>
            <a:off x="1507089" y="6492876"/>
            <a:ext cx="830448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60"/>
          <p:cNvSpPr txBox="1">
            <a:spLocks noGrp="1"/>
          </p:cNvSpPr>
          <p:nvPr>
            <p:ph type="sldNum" idx="12"/>
          </p:nvPr>
        </p:nvSpPr>
        <p:spPr>
          <a:xfrm>
            <a:off x="10994145" y="6479247"/>
            <a:ext cx="55131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61"/>
          <p:cNvSpPr txBox="1">
            <a:spLocks noGrp="1"/>
          </p:cNvSpPr>
          <p:nvPr>
            <p:ph type="title"/>
          </p:nvPr>
        </p:nvSpPr>
        <p:spPr>
          <a:xfrm>
            <a:off x="1309512" y="457202"/>
            <a:ext cx="9053689" cy="129539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61"/>
          <p:cNvSpPr txBox="1">
            <a:spLocks noGrp="1"/>
          </p:cNvSpPr>
          <p:nvPr>
            <p:ph type="dt" idx="10"/>
          </p:nvPr>
        </p:nvSpPr>
        <p:spPr>
          <a:xfrm>
            <a:off x="9847153" y="6479248"/>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61"/>
          <p:cNvSpPr txBox="1">
            <a:spLocks noGrp="1"/>
          </p:cNvSpPr>
          <p:nvPr>
            <p:ph type="ftr" idx="11"/>
          </p:nvPr>
        </p:nvSpPr>
        <p:spPr>
          <a:xfrm>
            <a:off x="1507089" y="6492876"/>
            <a:ext cx="830448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61"/>
          <p:cNvSpPr txBox="1">
            <a:spLocks noGrp="1"/>
          </p:cNvSpPr>
          <p:nvPr>
            <p:ph type="sldNum" idx="12"/>
          </p:nvPr>
        </p:nvSpPr>
        <p:spPr>
          <a:xfrm>
            <a:off x="10994145" y="6479247"/>
            <a:ext cx="55131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62"/>
          <p:cNvSpPr txBox="1">
            <a:spLocks noGrp="1"/>
          </p:cNvSpPr>
          <p:nvPr>
            <p:ph type="dt" idx="10"/>
          </p:nvPr>
        </p:nvSpPr>
        <p:spPr>
          <a:xfrm>
            <a:off x="9847153" y="6479248"/>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62"/>
          <p:cNvSpPr txBox="1">
            <a:spLocks noGrp="1"/>
          </p:cNvSpPr>
          <p:nvPr>
            <p:ph type="ftr" idx="11"/>
          </p:nvPr>
        </p:nvSpPr>
        <p:spPr>
          <a:xfrm>
            <a:off x="1507089" y="6492876"/>
            <a:ext cx="830448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62"/>
          <p:cNvSpPr txBox="1">
            <a:spLocks noGrp="1"/>
          </p:cNvSpPr>
          <p:nvPr>
            <p:ph type="sldNum" idx="12"/>
          </p:nvPr>
        </p:nvSpPr>
        <p:spPr>
          <a:xfrm>
            <a:off x="10994145" y="6479247"/>
            <a:ext cx="55131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63"/>
          <p:cNvSpPr txBox="1">
            <a:spLocks noGrp="1"/>
          </p:cNvSpPr>
          <p:nvPr>
            <p:ph type="title"/>
          </p:nvPr>
        </p:nvSpPr>
        <p:spPr>
          <a:xfrm>
            <a:off x="1484699" y="1600200"/>
            <a:ext cx="3550045" cy="1371600"/>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chemeClr val="dk1"/>
              </a:buClr>
              <a:buSzPts val="2400"/>
              <a:buFont typeface="Corbel"/>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63"/>
          <p:cNvSpPr txBox="1">
            <a:spLocks noGrp="1"/>
          </p:cNvSpPr>
          <p:nvPr>
            <p:ph type="body" idx="1"/>
          </p:nvPr>
        </p:nvSpPr>
        <p:spPr>
          <a:xfrm>
            <a:off x="5263404" y="685801"/>
            <a:ext cx="6242616" cy="5105401"/>
          </a:xfrm>
          <a:prstGeom prst="rect">
            <a:avLst/>
          </a:prstGeom>
          <a:noFill/>
          <a:ln>
            <a:noFill/>
          </a:ln>
        </p:spPr>
        <p:txBody>
          <a:bodyPr spcFirstLastPara="1" wrap="square" lIns="91425" tIns="45700" rIns="91425" bIns="45700" anchor="ctr" anchorCtr="0">
            <a:normAutofit/>
          </a:bodyPr>
          <a:lstStyle>
            <a:lvl1pPr marL="457200" lvl="0" indent="-412750" algn="l">
              <a:lnSpc>
                <a:spcPct val="100000"/>
              </a:lnSpc>
              <a:spcBef>
                <a:spcPts val="400"/>
              </a:spcBef>
              <a:spcAft>
                <a:spcPts val="0"/>
              </a:spcAft>
              <a:buSzPts val="2900"/>
              <a:buChar char="•"/>
              <a:defRPr sz="2000"/>
            </a:lvl1pPr>
            <a:lvl2pPr marL="914400" lvl="1" indent="-394335" algn="l">
              <a:lnSpc>
                <a:spcPct val="100000"/>
              </a:lnSpc>
              <a:spcBef>
                <a:spcPts val="600"/>
              </a:spcBef>
              <a:spcAft>
                <a:spcPts val="0"/>
              </a:spcAft>
              <a:buSzPts val="2610"/>
              <a:buChar char="•"/>
              <a:defRPr sz="1800"/>
            </a:lvl2pPr>
            <a:lvl3pPr marL="1371600" lvl="2" indent="-375919" algn="l">
              <a:lnSpc>
                <a:spcPct val="100000"/>
              </a:lnSpc>
              <a:spcBef>
                <a:spcPts val="600"/>
              </a:spcBef>
              <a:spcAft>
                <a:spcPts val="0"/>
              </a:spcAft>
              <a:buSzPts val="2320"/>
              <a:buChar char="•"/>
              <a:defRPr sz="1600"/>
            </a:lvl3pPr>
            <a:lvl4pPr marL="1828800" lvl="3" indent="-357505" algn="l">
              <a:lnSpc>
                <a:spcPct val="100000"/>
              </a:lnSpc>
              <a:spcBef>
                <a:spcPts val="600"/>
              </a:spcBef>
              <a:spcAft>
                <a:spcPts val="0"/>
              </a:spcAft>
              <a:buSzPts val="2030"/>
              <a:buChar char="•"/>
              <a:defRPr sz="1400"/>
            </a:lvl4pPr>
            <a:lvl5pPr marL="2286000" lvl="4" indent="-357504" algn="l">
              <a:lnSpc>
                <a:spcPct val="100000"/>
              </a:lnSpc>
              <a:spcBef>
                <a:spcPts val="600"/>
              </a:spcBef>
              <a:spcAft>
                <a:spcPts val="0"/>
              </a:spcAft>
              <a:buSzPts val="2030"/>
              <a:buChar char="•"/>
              <a:defRPr sz="1400"/>
            </a:lvl5pPr>
            <a:lvl6pPr marL="2743200" lvl="5" indent="-357504" algn="l">
              <a:lnSpc>
                <a:spcPct val="100000"/>
              </a:lnSpc>
              <a:spcBef>
                <a:spcPts val="600"/>
              </a:spcBef>
              <a:spcAft>
                <a:spcPts val="0"/>
              </a:spcAft>
              <a:buSzPts val="2030"/>
              <a:buChar char="•"/>
              <a:defRPr sz="1400"/>
            </a:lvl6pPr>
            <a:lvl7pPr marL="3200400" lvl="6" indent="-357504" algn="l">
              <a:lnSpc>
                <a:spcPct val="100000"/>
              </a:lnSpc>
              <a:spcBef>
                <a:spcPts val="600"/>
              </a:spcBef>
              <a:spcAft>
                <a:spcPts val="0"/>
              </a:spcAft>
              <a:buSzPts val="2030"/>
              <a:buChar char="•"/>
              <a:defRPr sz="1400"/>
            </a:lvl7pPr>
            <a:lvl8pPr marL="3657600" lvl="7" indent="-357504" algn="l">
              <a:lnSpc>
                <a:spcPct val="100000"/>
              </a:lnSpc>
              <a:spcBef>
                <a:spcPts val="600"/>
              </a:spcBef>
              <a:spcAft>
                <a:spcPts val="0"/>
              </a:spcAft>
              <a:buSzPts val="2030"/>
              <a:buChar char="•"/>
              <a:defRPr sz="1400"/>
            </a:lvl8pPr>
            <a:lvl9pPr marL="4114800" lvl="8" indent="-357504" algn="l">
              <a:lnSpc>
                <a:spcPct val="100000"/>
              </a:lnSpc>
              <a:spcBef>
                <a:spcPts val="600"/>
              </a:spcBef>
              <a:spcAft>
                <a:spcPts val="600"/>
              </a:spcAft>
              <a:buSzPts val="2030"/>
              <a:buChar char="•"/>
              <a:defRPr sz="1400"/>
            </a:lvl9pPr>
          </a:lstStyle>
          <a:p>
            <a:endParaRPr/>
          </a:p>
        </p:txBody>
      </p:sp>
      <p:sp>
        <p:nvSpPr>
          <p:cNvPr id="79" name="Google Shape;79;p63"/>
          <p:cNvSpPr txBox="1">
            <a:spLocks noGrp="1"/>
          </p:cNvSpPr>
          <p:nvPr>
            <p:ph type="body" idx="2"/>
          </p:nvPr>
        </p:nvSpPr>
        <p:spPr>
          <a:xfrm>
            <a:off x="1484699" y="2971800"/>
            <a:ext cx="3550045" cy="182880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320"/>
              </a:spcBef>
              <a:spcAft>
                <a:spcPts val="0"/>
              </a:spcAft>
              <a:buSzPts val="2320"/>
              <a:buNone/>
              <a:defRPr sz="1600"/>
            </a:lvl1pPr>
            <a:lvl2pPr marL="914400" lvl="1" indent="-228600" algn="l">
              <a:lnSpc>
                <a:spcPct val="100000"/>
              </a:lnSpc>
              <a:spcBef>
                <a:spcPts val="600"/>
              </a:spcBef>
              <a:spcAft>
                <a:spcPts val="0"/>
              </a:spcAft>
              <a:buSzPts val="1740"/>
              <a:buNone/>
              <a:defRPr sz="1200"/>
            </a:lvl2pPr>
            <a:lvl3pPr marL="1371600" lvl="2" indent="-228600" algn="l">
              <a:lnSpc>
                <a:spcPct val="100000"/>
              </a:lnSpc>
              <a:spcBef>
                <a:spcPts val="600"/>
              </a:spcBef>
              <a:spcAft>
                <a:spcPts val="0"/>
              </a:spcAft>
              <a:buSzPts val="1450"/>
              <a:buNone/>
              <a:defRPr sz="1000"/>
            </a:lvl3pPr>
            <a:lvl4pPr marL="1828800" lvl="3" indent="-228600" algn="l">
              <a:lnSpc>
                <a:spcPct val="100000"/>
              </a:lnSpc>
              <a:spcBef>
                <a:spcPts val="600"/>
              </a:spcBef>
              <a:spcAft>
                <a:spcPts val="0"/>
              </a:spcAft>
              <a:buSzPts val="1305"/>
              <a:buNone/>
              <a:defRPr sz="900"/>
            </a:lvl4pPr>
            <a:lvl5pPr marL="2286000" lvl="4" indent="-228600" algn="l">
              <a:lnSpc>
                <a:spcPct val="100000"/>
              </a:lnSpc>
              <a:spcBef>
                <a:spcPts val="600"/>
              </a:spcBef>
              <a:spcAft>
                <a:spcPts val="0"/>
              </a:spcAft>
              <a:buSzPts val="1305"/>
              <a:buNone/>
              <a:defRPr sz="900"/>
            </a:lvl5pPr>
            <a:lvl6pPr marL="2743200" lvl="5" indent="-228600" algn="l">
              <a:lnSpc>
                <a:spcPct val="100000"/>
              </a:lnSpc>
              <a:spcBef>
                <a:spcPts val="600"/>
              </a:spcBef>
              <a:spcAft>
                <a:spcPts val="0"/>
              </a:spcAft>
              <a:buSzPts val="1305"/>
              <a:buNone/>
              <a:defRPr sz="900"/>
            </a:lvl6pPr>
            <a:lvl7pPr marL="3200400" lvl="6" indent="-228600" algn="l">
              <a:lnSpc>
                <a:spcPct val="100000"/>
              </a:lnSpc>
              <a:spcBef>
                <a:spcPts val="600"/>
              </a:spcBef>
              <a:spcAft>
                <a:spcPts val="0"/>
              </a:spcAft>
              <a:buSzPts val="1305"/>
              <a:buNone/>
              <a:defRPr sz="900"/>
            </a:lvl7pPr>
            <a:lvl8pPr marL="3657600" lvl="7" indent="-228600" algn="l">
              <a:lnSpc>
                <a:spcPct val="100000"/>
              </a:lnSpc>
              <a:spcBef>
                <a:spcPts val="600"/>
              </a:spcBef>
              <a:spcAft>
                <a:spcPts val="0"/>
              </a:spcAft>
              <a:buSzPts val="1305"/>
              <a:buNone/>
              <a:defRPr sz="900"/>
            </a:lvl8pPr>
            <a:lvl9pPr marL="4114800" lvl="8" indent="-228600" algn="l">
              <a:lnSpc>
                <a:spcPct val="100000"/>
              </a:lnSpc>
              <a:spcBef>
                <a:spcPts val="600"/>
              </a:spcBef>
              <a:spcAft>
                <a:spcPts val="600"/>
              </a:spcAft>
              <a:buSzPts val="1305"/>
              <a:buNone/>
              <a:defRPr sz="900"/>
            </a:lvl9pPr>
          </a:lstStyle>
          <a:p>
            <a:endParaRPr/>
          </a:p>
        </p:txBody>
      </p:sp>
      <p:sp>
        <p:nvSpPr>
          <p:cNvPr id="80" name="Google Shape;80;p63"/>
          <p:cNvSpPr txBox="1">
            <a:spLocks noGrp="1"/>
          </p:cNvSpPr>
          <p:nvPr>
            <p:ph type="dt" idx="10"/>
          </p:nvPr>
        </p:nvSpPr>
        <p:spPr>
          <a:xfrm>
            <a:off x="9847153" y="6479248"/>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63"/>
          <p:cNvSpPr txBox="1">
            <a:spLocks noGrp="1"/>
          </p:cNvSpPr>
          <p:nvPr>
            <p:ph type="ftr" idx="11"/>
          </p:nvPr>
        </p:nvSpPr>
        <p:spPr>
          <a:xfrm>
            <a:off x="1507089" y="6492876"/>
            <a:ext cx="830448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63"/>
          <p:cNvSpPr txBox="1">
            <a:spLocks noGrp="1"/>
          </p:cNvSpPr>
          <p:nvPr>
            <p:ph type="sldNum" idx="12"/>
          </p:nvPr>
        </p:nvSpPr>
        <p:spPr>
          <a:xfrm>
            <a:off x="10994145" y="6479247"/>
            <a:ext cx="55131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64"/>
          <p:cNvSpPr txBox="1">
            <a:spLocks noGrp="1"/>
          </p:cNvSpPr>
          <p:nvPr>
            <p:ph type="title"/>
          </p:nvPr>
        </p:nvSpPr>
        <p:spPr>
          <a:xfrm>
            <a:off x="1483110" y="1752599"/>
            <a:ext cx="5427572" cy="1371600"/>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chemeClr val="dk1"/>
              </a:buClr>
              <a:buSzPts val="2800"/>
              <a:buFont typeface="Corbel"/>
              <a:buNone/>
              <a:defRPr sz="2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64"/>
          <p:cNvSpPr>
            <a:spLocks noGrp="1"/>
          </p:cNvSpPr>
          <p:nvPr>
            <p:ph type="pic" idx="2"/>
          </p:nvPr>
        </p:nvSpPr>
        <p:spPr>
          <a:xfrm>
            <a:off x="7596661" y="914400"/>
            <a:ext cx="3281828" cy="4572000"/>
          </a:xfrm>
          <a:prstGeom prst="roundRect">
            <a:avLst>
              <a:gd name="adj" fmla="val 4280"/>
            </a:avLst>
          </a:prstGeom>
          <a:noFill/>
          <a:ln w="38100" cap="flat" cmpd="sng">
            <a:solidFill>
              <a:schemeClr val="lt2"/>
            </a:solidFill>
            <a:prstDash val="solid"/>
            <a:round/>
            <a:headEnd type="none" w="sm" len="sm"/>
            <a:tailEnd type="none" w="sm" len="sm"/>
          </a:ln>
        </p:spPr>
      </p:sp>
      <p:sp>
        <p:nvSpPr>
          <p:cNvPr id="86" name="Google Shape;86;p64"/>
          <p:cNvSpPr txBox="1">
            <a:spLocks noGrp="1"/>
          </p:cNvSpPr>
          <p:nvPr>
            <p:ph type="body" idx="1"/>
          </p:nvPr>
        </p:nvSpPr>
        <p:spPr>
          <a:xfrm>
            <a:off x="1483110" y="3124199"/>
            <a:ext cx="5427572" cy="182880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360"/>
              </a:spcBef>
              <a:spcAft>
                <a:spcPts val="0"/>
              </a:spcAft>
              <a:buSzPts val="2610"/>
              <a:buNone/>
              <a:defRPr sz="1800"/>
            </a:lvl1pPr>
            <a:lvl2pPr marL="914400" lvl="1" indent="-228600" algn="l">
              <a:lnSpc>
                <a:spcPct val="100000"/>
              </a:lnSpc>
              <a:spcBef>
                <a:spcPts val="600"/>
              </a:spcBef>
              <a:spcAft>
                <a:spcPts val="0"/>
              </a:spcAft>
              <a:buSzPts val="1740"/>
              <a:buNone/>
              <a:defRPr sz="1200"/>
            </a:lvl2pPr>
            <a:lvl3pPr marL="1371600" lvl="2" indent="-228600" algn="l">
              <a:lnSpc>
                <a:spcPct val="100000"/>
              </a:lnSpc>
              <a:spcBef>
                <a:spcPts val="600"/>
              </a:spcBef>
              <a:spcAft>
                <a:spcPts val="0"/>
              </a:spcAft>
              <a:buSzPts val="1450"/>
              <a:buNone/>
              <a:defRPr sz="1000"/>
            </a:lvl3pPr>
            <a:lvl4pPr marL="1828800" lvl="3" indent="-228600" algn="l">
              <a:lnSpc>
                <a:spcPct val="100000"/>
              </a:lnSpc>
              <a:spcBef>
                <a:spcPts val="600"/>
              </a:spcBef>
              <a:spcAft>
                <a:spcPts val="0"/>
              </a:spcAft>
              <a:buSzPts val="1305"/>
              <a:buNone/>
              <a:defRPr sz="900"/>
            </a:lvl4pPr>
            <a:lvl5pPr marL="2286000" lvl="4" indent="-228600" algn="l">
              <a:lnSpc>
                <a:spcPct val="100000"/>
              </a:lnSpc>
              <a:spcBef>
                <a:spcPts val="600"/>
              </a:spcBef>
              <a:spcAft>
                <a:spcPts val="0"/>
              </a:spcAft>
              <a:buSzPts val="1305"/>
              <a:buNone/>
              <a:defRPr sz="900"/>
            </a:lvl5pPr>
            <a:lvl6pPr marL="2743200" lvl="5" indent="-228600" algn="l">
              <a:lnSpc>
                <a:spcPct val="100000"/>
              </a:lnSpc>
              <a:spcBef>
                <a:spcPts val="600"/>
              </a:spcBef>
              <a:spcAft>
                <a:spcPts val="0"/>
              </a:spcAft>
              <a:buSzPts val="1305"/>
              <a:buNone/>
              <a:defRPr sz="900"/>
            </a:lvl6pPr>
            <a:lvl7pPr marL="3200400" lvl="6" indent="-228600" algn="l">
              <a:lnSpc>
                <a:spcPct val="100000"/>
              </a:lnSpc>
              <a:spcBef>
                <a:spcPts val="600"/>
              </a:spcBef>
              <a:spcAft>
                <a:spcPts val="0"/>
              </a:spcAft>
              <a:buSzPts val="1305"/>
              <a:buNone/>
              <a:defRPr sz="900"/>
            </a:lvl7pPr>
            <a:lvl8pPr marL="3657600" lvl="7" indent="-228600" algn="l">
              <a:lnSpc>
                <a:spcPct val="100000"/>
              </a:lnSpc>
              <a:spcBef>
                <a:spcPts val="600"/>
              </a:spcBef>
              <a:spcAft>
                <a:spcPts val="0"/>
              </a:spcAft>
              <a:buSzPts val="1305"/>
              <a:buNone/>
              <a:defRPr sz="900"/>
            </a:lvl8pPr>
            <a:lvl9pPr marL="4114800" lvl="8" indent="-228600" algn="l">
              <a:lnSpc>
                <a:spcPct val="100000"/>
              </a:lnSpc>
              <a:spcBef>
                <a:spcPts val="600"/>
              </a:spcBef>
              <a:spcAft>
                <a:spcPts val="600"/>
              </a:spcAft>
              <a:buSzPts val="1305"/>
              <a:buNone/>
              <a:defRPr sz="900"/>
            </a:lvl9pPr>
          </a:lstStyle>
          <a:p>
            <a:endParaRPr/>
          </a:p>
        </p:txBody>
      </p:sp>
      <p:sp>
        <p:nvSpPr>
          <p:cNvPr id="87" name="Google Shape;87;p64"/>
          <p:cNvSpPr txBox="1">
            <a:spLocks noGrp="1"/>
          </p:cNvSpPr>
          <p:nvPr>
            <p:ph type="dt" idx="10"/>
          </p:nvPr>
        </p:nvSpPr>
        <p:spPr>
          <a:xfrm>
            <a:off x="9847153" y="6479248"/>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64"/>
          <p:cNvSpPr txBox="1">
            <a:spLocks noGrp="1"/>
          </p:cNvSpPr>
          <p:nvPr>
            <p:ph type="ftr" idx="11"/>
          </p:nvPr>
        </p:nvSpPr>
        <p:spPr>
          <a:xfrm>
            <a:off x="1507089" y="6492876"/>
            <a:ext cx="830448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64"/>
          <p:cNvSpPr txBox="1">
            <a:spLocks noGrp="1"/>
          </p:cNvSpPr>
          <p:nvPr>
            <p:ph type="sldNum" idx="12"/>
          </p:nvPr>
        </p:nvSpPr>
        <p:spPr>
          <a:xfrm>
            <a:off x="10994145" y="6479247"/>
            <a:ext cx="55131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55"/>
          <p:cNvGrpSpPr/>
          <p:nvPr/>
        </p:nvGrpSpPr>
        <p:grpSpPr>
          <a:xfrm>
            <a:off x="1" y="1"/>
            <a:ext cx="2842684" cy="6858001"/>
            <a:chOff x="0" y="0"/>
            <a:chExt cx="2132013" cy="6858001"/>
          </a:xfrm>
        </p:grpSpPr>
        <p:sp>
          <p:nvSpPr>
            <p:cNvPr id="11" name="Google Shape;11;p55"/>
            <p:cNvSpPr/>
            <p:nvPr/>
          </p:nvSpPr>
          <p:spPr>
            <a:xfrm>
              <a:off x="0" y="0"/>
              <a:ext cx="1073150" cy="5291138"/>
            </a:xfrm>
            <a:custGeom>
              <a:avLst/>
              <a:gdLst/>
              <a:ahLst/>
              <a:cxnLst/>
              <a:rect l="l" t="t" r="r" b="b"/>
              <a:pathLst>
                <a:path w="676" h="3333" extrusionOk="0">
                  <a:moveTo>
                    <a:pt x="0" y="3132"/>
                  </a:moveTo>
                  <a:lnTo>
                    <a:pt x="0" y="3312"/>
                  </a:lnTo>
                  <a:lnTo>
                    <a:pt x="126" y="3333"/>
                  </a:lnTo>
                  <a:lnTo>
                    <a:pt x="676" y="0"/>
                  </a:lnTo>
                  <a:lnTo>
                    <a:pt x="514" y="0"/>
                  </a:lnTo>
                  <a:lnTo>
                    <a:pt x="0" y="3132"/>
                  </a:lnTo>
                  <a:close/>
                </a:path>
              </a:pathLst>
            </a:custGeom>
            <a:solidFill>
              <a:schemeClr val="accent1"/>
            </a:solidFill>
            <a:ln>
              <a:noFill/>
            </a:ln>
          </p:spPr>
        </p:sp>
        <p:sp>
          <p:nvSpPr>
            <p:cNvPr id="12" name="Google Shape;12;p55"/>
            <p:cNvSpPr/>
            <p:nvPr/>
          </p:nvSpPr>
          <p:spPr>
            <a:xfrm>
              <a:off x="0" y="0"/>
              <a:ext cx="758825" cy="4624388"/>
            </a:xfrm>
            <a:custGeom>
              <a:avLst/>
              <a:gdLst/>
              <a:ahLst/>
              <a:cxnLst/>
              <a:rect l="l" t="t" r="r" b="b"/>
              <a:pathLst>
                <a:path w="478" h="2913" extrusionOk="0">
                  <a:moveTo>
                    <a:pt x="478" y="0"/>
                  </a:moveTo>
                  <a:lnTo>
                    <a:pt x="318" y="0"/>
                  </a:lnTo>
                  <a:lnTo>
                    <a:pt x="0" y="1938"/>
                  </a:lnTo>
                  <a:lnTo>
                    <a:pt x="0" y="2913"/>
                  </a:lnTo>
                  <a:lnTo>
                    <a:pt x="478" y="0"/>
                  </a:lnTo>
                  <a:close/>
                </a:path>
              </a:pathLst>
            </a:custGeom>
            <a:solidFill>
              <a:srgbClr val="595959"/>
            </a:solidFill>
            <a:ln>
              <a:noFill/>
            </a:ln>
          </p:spPr>
        </p:sp>
        <p:sp>
          <p:nvSpPr>
            <p:cNvPr id="13" name="Google Shape;13;p55"/>
            <p:cNvSpPr/>
            <p:nvPr/>
          </p:nvSpPr>
          <p:spPr>
            <a:xfrm>
              <a:off x="0" y="5662613"/>
              <a:ext cx="906463" cy="1195388"/>
            </a:xfrm>
            <a:custGeom>
              <a:avLst/>
              <a:gdLst/>
              <a:ahLst/>
              <a:cxnLst/>
              <a:rect l="l" t="t" r="r" b="b"/>
              <a:pathLst>
                <a:path w="571" h="753" extrusionOk="0">
                  <a:moveTo>
                    <a:pt x="0" y="0"/>
                  </a:moveTo>
                  <a:lnTo>
                    <a:pt x="0" y="12"/>
                  </a:lnTo>
                  <a:lnTo>
                    <a:pt x="538" y="753"/>
                  </a:lnTo>
                  <a:lnTo>
                    <a:pt x="571" y="753"/>
                  </a:lnTo>
                  <a:lnTo>
                    <a:pt x="0" y="0"/>
                  </a:lnTo>
                  <a:close/>
                </a:path>
              </a:pathLst>
            </a:custGeom>
            <a:solidFill>
              <a:srgbClr val="262626"/>
            </a:solidFill>
            <a:ln>
              <a:noFill/>
            </a:ln>
          </p:spPr>
        </p:sp>
        <p:sp>
          <p:nvSpPr>
            <p:cNvPr id="14" name="Google Shape;14;p55"/>
            <p:cNvSpPr/>
            <p:nvPr/>
          </p:nvSpPr>
          <p:spPr>
            <a:xfrm>
              <a:off x="0" y="5295900"/>
              <a:ext cx="1487488" cy="1562100"/>
            </a:xfrm>
            <a:custGeom>
              <a:avLst/>
              <a:gdLst/>
              <a:ahLst/>
              <a:cxnLst/>
              <a:rect l="l" t="t" r="r" b="b"/>
              <a:pathLst>
                <a:path w="937" h="984" extrusionOk="0">
                  <a:moveTo>
                    <a:pt x="0" y="0"/>
                  </a:moveTo>
                  <a:lnTo>
                    <a:pt x="0" y="3"/>
                  </a:lnTo>
                  <a:lnTo>
                    <a:pt x="901" y="984"/>
                  </a:lnTo>
                  <a:lnTo>
                    <a:pt x="937" y="984"/>
                  </a:lnTo>
                  <a:lnTo>
                    <a:pt x="0" y="0"/>
                  </a:lnTo>
                  <a:close/>
                </a:path>
              </a:pathLst>
            </a:custGeom>
            <a:solidFill>
              <a:srgbClr val="244061"/>
            </a:solidFill>
            <a:ln>
              <a:noFill/>
            </a:ln>
          </p:spPr>
        </p:sp>
        <p:sp>
          <p:nvSpPr>
            <p:cNvPr id="15" name="Google Shape;15;p55"/>
            <p:cNvSpPr/>
            <p:nvPr/>
          </p:nvSpPr>
          <p:spPr>
            <a:xfrm>
              <a:off x="0" y="5257800"/>
              <a:ext cx="2132013" cy="1600200"/>
            </a:xfrm>
            <a:custGeom>
              <a:avLst/>
              <a:gdLst/>
              <a:ahLst/>
              <a:cxnLst/>
              <a:rect l="l" t="t" r="r" b="b"/>
              <a:pathLst>
                <a:path w="1343" h="1008" extrusionOk="0">
                  <a:moveTo>
                    <a:pt x="0" y="24"/>
                  </a:moveTo>
                  <a:lnTo>
                    <a:pt x="937" y="1008"/>
                  </a:lnTo>
                  <a:lnTo>
                    <a:pt x="1343" y="1008"/>
                  </a:lnTo>
                  <a:lnTo>
                    <a:pt x="126" y="21"/>
                  </a:lnTo>
                  <a:lnTo>
                    <a:pt x="0" y="0"/>
                  </a:lnTo>
                  <a:lnTo>
                    <a:pt x="0" y="24"/>
                  </a:lnTo>
                  <a:close/>
                </a:path>
              </a:pathLst>
            </a:custGeom>
            <a:solidFill>
              <a:srgbClr val="366092"/>
            </a:solidFill>
            <a:ln>
              <a:noFill/>
            </a:ln>
          </p:spPr>
        </p:sp>
        <p:sp>
          <p:nvSpPr>
            <p:cNvPr id="16" name="Google Shape;16;p55"/>
            <p:cNvSpPr/>
            <p:nvPr/>
          </p:nvSpPr>
          <p:spPr>
            <a:xfrm>
              <a:off x="0" y="5357813"/>
              <a:ext cx="1377950" cy="1500188"/>
            </a:xfrm>
            <a:custGeom>
              <a:avLst/>
              <a:gdLst/>
              <a:ahLst/>
              <a:cxnLst/>
              <a:rect l="l" t="t" r="r" b="b"/>
              <a:pathLst>
                <a:path w="868" h="945" extrusionOk="0">
                  <a:moveTo>
                    <a:pt x="0" y="192"/>
                  </a:moveTo>
                  <a:lnTo>
                    <a:pt x="571" y="945"/>
                  </a:lnTo>
                  <a:lnTo>
                    <a:pt x="868" y="945"/>
                  </a:lnTo>
                  <a:lnTo>
                    <a:pt x="0" y="0"/>
                  </a:lnTo>
                  <a:lnTo>
                    <a:pt x="0" y="192"/>
                  </a:lnTo>
                  <a:close/>
                </a:path>
              </a:pathLst>
            </a:custGeom>
            <a:solidFill>
              <a:srgbClr val="3F3F3F"/>
            </a:solidFill>
            <a:ln>
              <a:noFill/>
            </a:ln>
          </p:spPr>
        </p:sp>
      </p:grpSp>
      <p:sp>
        <p:nvSpPr>
          <p:cNvPr id="17" name="Google Shape;17;p55"/>
          <p:cNvSpPr txBox="1">
            <a:spLocks noGrp="1"/>
          </p:cNvSpPr>
          <p:nvPr>
            <p:ph type="title"/>
          </p:nvPr>
        </p:nvSpPr>
        <p:spPr>
          <a:xfrm>
            <a:off x="1309512" y="457202"/>
            <a:ext cx="9053689" cy="1295399"/>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000"/>
              <a:buFont typeface="Corbel"/>
              <a:buNone/>
              <a:defRPr sz="40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8" name="Google Shape;18;p55"/>
          <p:cNvSpPr txBox="1">
            <a:spLocks noGrp="1"/>
          </p:cNvSpPr>
          <p:nvPr>
            <p:ph type="body" idx="1"/>
          </p:nvPr>
        </p:nvSpPr>
        <p:spPr>
          <a:xfrm>
            <a:off x="1309512" y="1814513"/>
            <a:ext cx="10272888" cy="4624387"/>
          </a:xfrm>
          <a:prstGeom prst="rect">
            <a:avLst/>
          </a:prstGeom>
          <a:noFill/>
          <a:ln>
            <a:noFill/>
          </a:ln>
        </p:spPr>
        <p:txBody>
          <a:bodyPr spcFirstLastPara="1" wrap="square" lIns="91425" tIns="45700" rIns="91425" bIns="45700" anchor="ctr" anchorCtr="0">
            <a:normAutofit/>
          </a:bodyPr>
          <a:lstStyle>
            <a:lvl1pPr marL="457200" marR="0" lvl="0" indent="-449580" algn="l" rtl="0">
              <a:lnSpc>
                <a:spcPct val="100000"/>
              </a:lnSpc>
              <a:spcBef>
                <a:spcPts val="480"/>
              </a:spcBef>
              <a:spcAft>
                <a:spcPts val="0"/>
              </a:spcAft>
              <a:buClr>
                <a:srgbClr val="366092"/>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lnSpc>
                <a:spcPct val="100000"/>
              </a:lnSpc>
              <a:spcBef>
                <a:spcPts val="600"/>
              </a:spcBef>
              <a:spcAft>
                <a:spcPts val="0"/>
              </a:spcAft>
              <a:buClr>
                <a:srgbClr val="366092"/>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lnSpc>
                <a:spcPct val="100000"/>
              </a:lnSpc>
              <a:spcBef>
                <a:spcPts val="600"/>
              </a:spcBef>
              <a:spcAft>
                <a:spcPts val="0"/>
              </a:spcAft>
              <a:buClr>
                <a:srgbClr val="366092"/>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lnSpc>
                <a:spcPct val="100000"/>
              </a:lnSpc>
              <a:spcBef>
                <a:spcPts val="600"/>
              </a:spcBef>
              <a:spcAft>
                <a:spcPts val="0"/>
              </a:spcAft>
              <a:buClr>
                <a:srgbClr val="366092"/>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lnSpc>
                <a:spcPct val="100000"/>
              </a:lnSpc>
              <a:spcBef>
                <a:spcPts val="600"/>
              </a:spcBef>
              <a:spcAft>
                <a:spcPts val="0"/>
              </a:spcAft>
              <a:buClr>
                <a:srgbClr val="366092"/>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lnSpc>
                <a:spcPct val="100000"/>
              </a:lnSpc>
              <a:spcBef>
                <a:spcPts val="600"/>
              </a:spcBef>
              <a:spcAft>
                <a:spcPts val="0"/>
              </a:spcAft>
              <a:buClr>
                <a:srgbClr val="366092"/>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lnSpc>
                <a:spcPct val="100000"/>
              </a:lnSpc>
              <a:spcBef>
                <a:spcPts val="600"/>
              </a:spcBef>
              <a:spcAft>
                <a:spcPts val="0"/>
              </a:spcAft>
              <a:buClr>
                <a:srgbClr val="366092"/>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lnSpc>
                <a:spcPct val="100000"/>
              </a:lnSpc>
              <a:spcBef>
                <a:spcPts val="600"/>
              </a:spcBef>
              <a:spcAft>
                <a:spcPts val="0"/>
              </a:spcAft>
              <a:buClr>
                <a:srgbClr val="366092"/>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lnSpc>
                <a:spcPct val="100000"/>
              </a:lnSpc>
              <a:spcBef>
                <a:spcPts val="600"/>
              </a:spcBef>
              <a:spcAft>
                <a:spcPts val="600"/>
              </a:spcAft>
              <a:buClr>
                <a:srgbClr val="366092"/>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9" name="Google Shape;19;p55"/>
          <p:cNvSpPr txBox="1">
            <a:spLocks noGrp="1"/>
          </p:cNvSpPr>
          <p:nvPr>
            <p:ph type="dt" idx="10"/>
          </p:nvPr>
        </p:nvSpPr>
        <p:spPr>
          <a:xfrm>
            <a:off x="9847153" y="6479248"/>
            <a:ext cx="1143297"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9pPr>
          </a:lstStyle>
          <a:p>
            <a:endParaRPr/>
          </a:p>
        </p:txBody>
      </p:sp>
      <p:sp>
        <p:nvSpPr>
          <p:cNvPr id="20" name="Google Shape;20;p55"/>
          <p:cNvSpPr txBox="1">
            <a:spLocks noGrp="1"/>
          </p:cNvSpPr>
          <p:nvPr>
            <p:ph type="ftr" idx="11"/>
          </p:nvPr>
        </p:nvSpPr>
        <p:spPr>
          <a:xfrm>
            <a:off x="1507089" y="6492876"/>
            <a:ext cx="8304484"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9pPr>
          </a:lstStyle>
          <a:p>
            <a:endParaRPr/>
          </a:p>
        </p:txBody>
      </p:sp>
      <p:sp>
        <p:nvSpPr>
          <p:cNvPr id="21" name="Google Shape;21;p55"/>
          <p:cNvSpPr txBox="1">
            <a:spLocks noGrp="1"/>
          </p:cNvSpPr>
          <p:nvPr>
            <p:ph type="sldNum" idx="12"/>
          </p:nvPr>
        </p:nvSpPr>
        <p:spPr>
          <a:xfrm>
            <a:off x="10994145" y="6479247"/>
            <a:ext cx="55131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pic>
        <p:nvPicPr>
          <p:cNvPr id="22" name="Google Shape;22;p55"/>
          <p:cNvPicPr preferRelativeResize="0"/>
          <p:nvPr/>
        </p:nvPicPr>
        <p:blipFill rotWithShape="1">
          <a:blip r:embed="rId19">
            <a:alphaModFix/>
          </a:blip>
          <a:srcRect/>
          <a:stretch/>
        </p:blipFill>
        <p:spPr>
          <a:xfrm>
            <a:off x="10363200" y="160919"/>
            <a:ext cx="1727200" cy="118852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customXml" Target="../ink/ink5.xml"/><Relationship Id="rId5" Type="http://schemas.openxmlformats.org/officeDocument/2006/relationships/image" Target="../media/image9.png"/><Relationship Id="rId4" Type="http://schemas.openxmlformats.org/officeDocument/2006/relationships/customXml" Target="../ink/ink4.xml"/><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customXml" Target="../ink/ink7.xml"/><Relationship Id="rId7" Type="http://schemas.openxmlformats.org/officeDocument/2006/relationships/customXml" Target="../ink/ink9.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customXml" Target="../ink/ink8.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8" Type="http://schemas.openxmlformats.org/officeDocument/2006/relationships/customXml" Target="../ink/ink12.xml"/><Relationship Id="rId3" Type="http://schemas.openxmlformats.org/officeDocument/2006/relationships/image" Target="../media/image4.png"/><Relationship Id="rId7"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customXml" Target="../ink/ink11.xml"/><Relationship Id="rId11" Type="http://schemas.openxmlformats.org/officeDocument/2006/relationships/image" Target="../media/image18.png"/><Relationship Id="rId5" Type="http://schemas.openxmlformats.org/officeDocument/2006/relationships/image" Target="../media/image15.png"/><Relationship Id="rId10" Type="http://schemas.openxmlformats.org/officeDocument/2006/relationships/customXml" Target="../ink/ink13.xml"/><Relationship Id="rId4" Type="http://schemas.openxmlformats.org/officeDocument/2006/relationships/customXml" Target="../ink/ink10.xml"/><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customXml" Target="../ink/ink16.xml"/><Relationship Id="rId3" Type="http://schemas.openxmlformats.org/officeDocument/2006/relationships/image" Target="../media/image4.png"/><Relationship Id="rId7"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customXml" Target="../ink/ink15.xml"/><Relationship Id="rId11" Type="http://schemas.openxmlformats.org/officeDocument/2006/relationships/image" Target="../media/image22.png"/><Relationship Id="rId5" Type="http://schemas.openxmlformats.org/officeDocument/2006/relationships/image" Target="../media/image19.png"/><Relationship Id="rId10" Type="http://schemas.openxmlformats.org/officeDocument/2006/relationships/customXml" Target="../ink/ink17.xml"/><Relationship Id="rId4" Type="http://schemas.openxmlformats.org/officeDocument/2006/relationships/customXml" Target="../ink/ink14.xml"/><Relationship Id="rId9"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3" Type="http://schemas.openxmlformats.org/officeDocument/2006/relationships/customXml" Target="../ink/ink23.xml"/><Relationship Id="rId18" Type="http://schemas.openxmlformats.org/officeDocument/2006/relationships/image" Target="../media/image30.png"/><Relationship Id="rId26" Type="http://schemas.openxmlformats.org/officeDocument/2006/relationships/image" Target="../media/image34.png"/><Relationship Id="rId39" Type="http://schemas.openxmlformats.org/officeDocument/2006/relationships/customXml" Target="../ink/ink36.xml"/><Relationship Id="rId21" Type="http://schemas.openxmlformats.org/officeDocument/2006/relationships/customXml" Target="../ink/ink27.xml"/><Relationship Id="rId34" Type="http://schemas.openxmlformats.org/officeDocument/2006/relationships/image" Target="../media/image38.png"/><Relationship Id="rId42" Type="http://schemas.openxmlformats.org/officeDocument/2006/relationships/image" Target="../media/image42.png"/><Relationship Id="rId47" Type="http://schemas.openxmlformats.org/officeDocument/2006/relationships/customXml" Target="../ink/ink40.xml"/><Relationship Id="rId50" Type="http://schemas.openxmlformats.org/officeDocument/2006/relationships/image" Target="../media/image46.png"/><Relationship Id="rId55" Type="http://schemas.openxmlformats.org/officeDocument/2006/relationships/customXml" Target="../ink/ink44.xml"/><Relationship Id="rId7" Type="http://schemas.openxmlformats.org/officeDocument/2006/relationships/customXml" Target="../ink/ink20.xml"/><Relationship Id="rId2" Type="http://schemas.openxmlformats.org/officeDocument/2006/relationships/notesSlide" Target="../notesSlides/notesSlide17.xml"/><Relationship Id="rId16" Type="http://schemas.openxmlformats.org/officeDocument/2006/relationships/image" Target="../media/image29.png"/><Relationship Id="rId29" Type="http://schemas.openxmlformats.org/officeDocument/2006/relationships/customXml" Target="../ink/ink31.xml"/><Relationship Id="rId11" Type="http://schemas.openxmlformats.org/officeDocument/2006/relationships/customXml" Target="../ink/ink22.xml"/><Relationship Id="rId24" Type="http://schemas.openxmlformats.org/officeDocument/2006/relationships/image" Target="../media/image33.png"/><Relationship Id="rId32" Type="http://schemas.openxmlformats.org/officeDocument/2006/relationships/image" Target="../media/image37.png"/><Relationship Id="rId37" Type="http://schemas.openxmlformats.org/officeDocument/2006/relationships/customXml" Target="../ink/ink35.xml"/><Relationship Id="rId40" Type="http://schemas.openxmlformats.org/officeDocument/2006/relationships/image" Target="../media/image41.png"/><Relationship Id="rId45" Type="http://schemas.openxmlformats.org/officeDocument/2006/relationships/customXml" Target="../ink/ink39.xml"/><Relationship Id="rId53" Type="http://schemas.openxmlformats.org/officeDocument/2006/relationships/customXml" Target="../ink/ink43.xml"/><Relationship Id="rId5" Type="http://schemas.openxmlformats.org/officeDocument/2006/relationships/customXml" Target="../ink/ink19.xml"/><Relationship Id="rId10" Type="http://schemas.openxmlformats.org/officeDocument/2006/relationships/image" Target="../media/image26.png"/><Relationship Id="rId19" Type="http://schemas.openxmlformats.org/officeDocument/2006/relationships/customXml" Target="../ink/ink26.xml"/><Relationship Id="rId31" Type="http://schemas.openxmlformats.org/officeDocument/2006/relationships/customXml" Target="../ink/ink32.xml"/><Relationship Id="rId44" Type="http://schemas.openxmlformats.org/officeDocument/2006/relationships/image" Target="../media/image43.png"/><Relationship Id="rId52" Type="http://schemas.openxmlformats.org/officeDocument/2006/relationships/image" Target="../media/image47.png"/><Relationship Id="rId4" Type="http://schemas.openxmlformats.org/officeDocument/2006/relationships/image" Target="../media/image23.png"/><Relationship Id="rId9" Type="http://schemas.openxmlformats.org/officeDocument/2006/relationships/customXml" Target="../ink/ink21.xml"/><Relationship Id="rId14" Type="http://schemas.openxmlformats.org/officeDocument/2006/relationships/image" Target="../media/image28.png"/><Relationship Id="rId22" Type="http://schemas.openxmlformats.org/officeDocument/2006/relationships/image" Target="../media/image32.png"/><Relationship Id="rId27" Type="http://schemas.openxmlformats.org/officeDocument/2006/relationships/customXml" Target="../ink/ink30.xml"/><Relationship Id="rId30" Type="http://schemas.openxmlformats.org/officeDocument/2006/relationships/image" Target="../media/image36.png"/><Relationship Id="rId35" Type="http://schemas.openxmlformats.org/officeDocument/2006/relationships/customXml" Target="../ink/ink34.xml"/><Relationship Id="rId43" Type="http://schemas.openxmlformats.org/officeDocument/2006/relationships/customXml" Target="../ink/ink38.xml"/><Relationship Id="rId48" Type="http://schemas.openxmlformats.org/officeDocument/2006/relationships/image" Target="../media/image45.png"/><Relationship Id="rId56" Type="http://schemas.openxmlformats.org/officeDocument/2006/relationships/image" Target="../media/image49.png"/><Relationship Id="rId8" Type="http://schemas.openxmlformats.org/officeDocument/2006/relationships/image" Target="../media/image25.png"/><Relationship Id="rId51" Type="http://schemas.openxmlformats.org/officeDocument/2006/relationships/customXml" Target="../ink/ink42.xml"/><Relationship Id="rId3" Type="http://schemas.openxmlformats.org/officeDocument/2006/relationships/customXml" Target="../ink/ink18.xml"/><Relationship Id="rId12" Type="http://schemas.openxmlformats.org/officeDocument/2006/relationships/image" Target="../media/image27.png"/><Relationship Id="rId17" Type="http://schemas.openxmlformats.org/officeDocument/2006/relationships/customXml" Target="../ink/ink25.xml"/><Relationship Id="rId25" Type="http://schemas.openxmlformats.org/officeDocument/2006/relationships/customXml" Target="../ink/ink29.xml"/><Relationship Id="rId33" Type="http://schemas.openxmlformats.org/officeDocument/2006/relationships/customXml" Target="../ink/ink33.xml"/><Relationship Id="rId38" Type="http://schemas.openxmlformats.org/officeDocument/2006/relationships/image" Target="../media/image40.png"/><Relationship Id="rId46" Type="http://schemas.openxmlformats.org/officeDocument/2006/relationships/image" Target="../media/image44.png"/><Relationship Id="rId20" Type="http://schemas.openxmlformats.org/officeDocument/2006/relationships/image" Target="../media/image31.png"/><Relationship Id="rId41" Type="http://schemas.openxmlformats.org/officeDocument/2006/relationships/customXml" Target="../ink/ink37.xml"/><Relationship Id="rId54"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24.png"/><Relationship Id="rId15" Type="http://schemas.openxmlformats.org/officeDocument/2006/relationships/customXml" Target="../ink/ink24.xml"/><Relationship Id="rId23" Type="http://schemas.openxmlformats.org/officeDocument/2006/relationships/customXml" Target="../ink/ink28.xml"/><Relationship Id="rId28" Type="http://schemas.openxmlformats.org/officeDocument/2006/relationships/image" Target="../media/image35.png"/><Relationship Id="rId36" Type="http://schemas.openxmlformats.org/officeDocument/2006/relationships/image" Target="../media/image39.png"/><Relationship Id="rId49" Type="http://schemas.openxmlformats.org/officeDocument/2006/relationships/customXml" Target="../ink/ink41.xml"/></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3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3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7.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3.jp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
          <p:cNvSpPr txBox="1">
            <a:spLocks noGrp="1"/>
          </p:cNvSpPr>
          <p:nvPr>
            <p:ph type="ctrTitle"/>
          </p:nvPr>
        </p:nvSpPr>
        <p:spPr>
          <a:xfrm>
            <a:off x="4545367" y="914401"/>
            <a:ext cx="7037034" cy="3488266"/>
          </a:xfrm>
          <a:prstGeom prst="rect">
            <a:avLst/>
          </a:prstGeom>
          <a:noFill/>
          <a:ln>
            <a:noFill/>
          </a:ln>
        </p:spPr>
        <p:txBody>
          <a:bodyPr spcFirstLastPara="1" wrap="square" lIns="91425" tIns="45700" rIns="91425" bIns="45700" anchor="b" anchorCtr="0">
            <a:normAutofit/>
          </a:bodyPr>
          <a:lstStyle/>
          <a:p>
            <a:pPr marL="0" lvl="0" indent="0" algn="r" rtl="0">
              <a:lnSpc>
                <a:spcPct val="100000"/>
              </a:lnSpc>
              <a:spcBef>
                <a:spcPts val="0"/>
              </a:spcBef>
              <a:spcAft>
                <a:spcPts val="0"/>
              </a:spcAft>
              <a:buClr>
                <a:srgbClr val="000000"/>
              </a:buClr>
              <a:buSzPts val="5400"/>
              <a:buFont typeface="Corbel"/>
              <a:buNone/>
            </a:pPr>
            <a:r>
              <a:rPr lang="en-US" sz="5400" b="0" i="0" u="none" strike="noStrike" cap="none">
                <a:solidFill>
                  <a:srgbClr val="000000"/>
                </a:solidFill>
                <a:latin typeface="Corbel"/>
                <a:ea typeface="Corbel"/>
                <a:cs typeface="Corbel"/>
                <a:sym typeface="Corbel"/>
              </a:rPr>
              <a:t>UML Diagrams</a:t>
            </a:r>
            <a:br>
              <a:rPr lang="en-US" sz="5400" b="0" i="0" u="none" strike="noStrike" cap="none">
                <a:solidFill>
                  <a:srgbClr val="000000"/>
                </a:solidFill>
                <a:latin typeface="Corbel"/>
                <a:ea typeface="Corbel"/>
                <a:cs typeface="Corbel"/>
                <a:sym typeface="Corbel"/>
              </a:rPr>
            </a:br>
            <a:r>
              <a:rPr lang="en-US" sz="1200" b="0" i="0" u="none" strike="noStrike" cap="none">
                <a:solidFill>
                  <a:srgbClr val="000000"/>
                </a:solidFill>
                <a:latin typeface="Corbel"/>
                <a:ea typeface="Corbel"/>
                <a:cs typeface="Corbel"/>
                <a:sym typeface="Corbel"/>
              </a:rPr>
              <a:t>Ref: Whitten et all, </a:t>
            </a:r>
            <a:r>
              <a:rPr lang="en-US" sz="1200" b="0" i="1" u="none" strike="noStrike" cap="none">
                <a:solidFill>
                  <a:srgbClr val="000000"/>
                </a:solidFill>
                <a:latin typeface="Corbel"/>
                <a:ea typeface="Corbel"/>
                <a:cs typeface="Corbel"/>
                <a:sym typeface="Corbel"/>
              </a:rPr>
              <a:t>Systems Analysis and Design Methods 7e</a:t>
            </a:r>
            <a:r>
              <a:rPr lang="en-US" sz="1200" b="0" i="0" u="none" strike="noStrike" cap="none">
                <a:solidFill>
                  <a:srgbClr val="000000"/>
                </a:solidFill>
                <a:latin typeface="Corbel"/>
                <a:ea typeface="Corbel"/>
                <a:cs typeface="Corbel"/>
                <a:sym typeface="Corbel"/>
              </a:rPr>
              <a:t>. McGraw-Hill Higher Education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0"/>
          <p:cNvSpPr txBox="1">
            <a:spLocks noGrp="1"/>
          </p:cNvSpPr>
          <p:nvPr>
            <p:ph type="title"/>
          </p:nvPr>
        </p:nvSpPr>
        <p:spPr>
          <a:xfrm>
            <a:off x="1309512" y="457202"/>
            <a:ext cx="8748889" cy="11429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Types of Actor (cont.) </a:t>
            </a:r>
            <a:endParaRPr/>
          </a:p>
        </p:txBody>
      </p:sp>
      <p:sp>
        <p:nvSpPr>
          <p:cNvPr id="223" name="Google Shape;223;p10"/>
          <p:cNvSpPr txBox="1">
            <a:spLocks noGrp="1"/>
          </p:cNvSpPr>
          <p:nvPr>
            <p:ph type="body" idx="1"/>
          </p:nvPr>
        </p:nvSpPr>
        <p:spPr>
          <a:xfrm>
            <a:off x="1188720" y="1600200"/>
            <a:ext cx="11003280" cy="4992624"/>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480"/>
              <a:buNone/>
            </a:pPr>
            <a:endParaRPr b="1"/>
          </a:p>
          <a:p>
            <a:pPr marL="0" lvl="0" indent="0" algn="l" rtl="0">
              <a:lnSpc>
                <a:spcPct val="100000"/>
              </a:lnSpc>
              <a:spcBef>
                <a:spcPts val="1080"/>
              </a:spcBef>
              <a:spcAft>
                <a:spcPts val="0"/>
              </a:spcAft>
              <a:buSzPts val="3480"/>
              <a:buNone/>
            </a:pPr>
            <a:r>
              <a:rPr lang="en-US" b="1"/>
              <a:t>External hardware </a:t>
            </a:r>
            <a:endParaRPr/>
          </a:p>
          <a:p>
            <a:pPr marL="742950" lvl="1" indent="-285750" algn="l" rtl="0">
              <a:lnSpc>
                <a:spcPct val="100000"/>
              </a:lnSpc>
              <a:spcBef>
                <a:spcPts val="1000"/>
              </a:spcBef>
              <a:spcAft>
                <a:spcPts val="0"/>
              </a:spcAft>
              <a:buSzPts val="2900"/>
              <a:buChar char="•"/>
            </a:pPr>
            <a:r>
              <a:rPr lang="en-US"/>
              <a:t>Any </a:t>
            </a:r>
            <a:r>
              <a:rPr lang="en-US" b="1" u="sng"/>
              <a:t>external hardware device</a:t>
            </a:r>
            <a:r>
              <a:rPr lang="en-US" b="1"/>
              <a:t> </a:t>
            </a:r>
            <a:r>
              <a:rPr lang="en-US"/>
              <a:t>which is a part of the application.</a:t>
            </a:r>
            <a:endParaRPr/>
          </a:p>
          <a:p>
            <a:pPr marL="742950" lvl="1" indent="-285750" algn="l" rtl="0">
              <a:lnSpc>
                <a:spcPct val="100000"/>
              </a:lnSpc>
              <a:spcBef>
                <a:spcPts val="1000"/>
              </a:spcBef>
              <a:spcAft>
                <a:spcPts val="0"/>
              </a:spcAft>
              <a:buSzPts val="2900"/>
              <a:buChar char="•"/>
            </a:pPr>
            <a:r>
              <a:rPr lang="en-US"/>
              <a:t>If the system using </a:t>
            </a:r>
            <a:r>
              <a:rPr lang="en-US" b="1"/>
              <a:t>amazon datastore </a:t>
            </a:r>
            <a:r>
              <a:rPr lang="en-US"/>
              <a:t>as their database. </a:t>
            </a:r>
            <a:endParaRPr/>
          </a:p>
          <a:p>
            <a:pPr marL="0" lvl="0" indent="0" algn="l" rtl="0">
              <a:lnSpc>
                <a:spcPct val="100000"/>
              </a:lnSpc>
              <a:spcBef>
                <a:spcPts val="1080"/>
              </a:spcBef>
              <a:spcAft>
                <a:spcPts val="0"/>
              </a:spcAft>
              <a:buSzPts val="3480"/>
              <a:buNone/>
            </a:pPr>
            <a:endParaRPr b="1"/>
          </a:p>
          <a:p>
            <a:pPr marL="0" lvl="0" indent="0" algn="l" rtl="0">
              <a:lnSpc>
                <a:spcPct val="100000"/>
              </a:lnSpc>
              <a:spcBef>
                <a:spcPts val="1080"/>
              </a:spcBef>
              <a:spcAft>
                <a:spcPts val="0"/>
              </a:spcAft>
              <a:buSzPts val="3480"/>
              <a:buNone/>
            </a:pPr>
            <a:r>
              <a:rPr lang="en-US" b="1"/>
              <a:t>Other System</a:t>
            </a:r>
            <a:endParaRPr/>
          </a:p>
          <a:p>
            <a:pPr marL="742950" lvl="1" indent="-285750" algn="l" rtl="0">
              <a:lnSpc>
                <a:spcPct val="100000"/>
              </a:lnSpc>
              <a:spcBef>
                <a:spcPts val="1000"/>
              </a:spcBef>
              <a:spcAft>
                <a:spcPts val="0"/>
              </a:spcAft>
              <a:buSzPts val="2900"/>
              <a:buChar char="•"/>
            </a:pPr>
            <a:r>
              <a:rPr lang="en-US"/>
              <a:t>Any </a:t>
            </a:r>
            <a:r>
              <a:rPr lang="en-US" b="1" u="sng"/>
              <a:t>external system</a:t>
            </a:r>
            <a:r>
              <a:rPr lang="en-US" b="1"/>
              <a:t> </a:t>
            </a:r>
            <a:r>
              <a:rPr lang="en-US"/>
              <a:t>which has interaction with the current system.</a:t>
            </a:r>
            <a:endParaRPr/>
          </a:p>
          <a:p>
            <a:pPr marL="742950" lvl="1" indent="-285750" algn="l" rtl="0">
              <a:lnSpc>
                <a:spcPct val="100000"/>
              </a:lnSpc>
              <a:spcBef>
                <a:spcPts val="1000"/>
              </a:spcBef>
              <a:spcAft>
                <a:spcPts val="0"/>
              </a:spcAft>
              <a:buSzPts val="2900"/>
              <a:buChar char="•"/>
            </a:pPr>
            <a:r>
              <a:rPr lang="en-US" b="1"/>
              <a:t>Payment gateway </a:t>
            </a:r>
            <a:r>
              <a:rPr lang="en-US"/>
              <a:t>is an example of such actor. </a:t>
            </a:r>
            <a:endParaRPr/>
          </a:p>
        </p:txBody>
      </p:sp>
      <p:sp>
        <p:nvSpPr>
          <p:cNvPr id="224" name="Google Shape;224;p10"/>
          <p:cNvSpPr txBox="1">
            <a:spLocks noGrp="1"/>
          </p:cNvSpPr>
          <p:nvPr>
            <p:ph type="sldNum" idx="12"/>
          </p:nvPr>
        </p:nvSpPr>
        <p:spPr>
          <a:xfrm>
            <a:off x="11070809" y="6482882"/>
            <a:ext cx="57044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1"/>
          <p:cNvSpPr txBox="1">
            <a:spLocks noGrp="1"/>
          </p:cNvSpPr>
          <p:nvPr>
            <p:ph type="title"/>
          </p:nvPr>
        </p:nvSpPr>
        <p:spPr>
          <a:xfrm>
            <a:off x="1309512" y="457202"/>
            <a:ext cx="8748889" cy="11429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Use Cases</a:t>
            </a:r>
            <a:endParaRPr/>
          </a:p>
        </p:txBody>
      </p:sp>
      <p:sp>
        <p:nvSpPr>
          <p:cNvPr id="230" name="Google Shape;230;p11"/>
          <p:cNvSpPr txBox="1">
            <a:spLocks noGrp="1"/>
          </p:cNvSpPr>
          <p:nvPr>
            <p:ph type="body" idx="1"/>
          </p:nvPr>
        </p:nvSpPr>
        <p:spPr>
          <a:xfrm>
            <a:off x="1309500" y="1600200"/>
            <a:ext cx="8748900" cy="4882800"/>
          </a:xfrm>
          <a:prstGeom prst="rect">
            <a:avLst/>
          </a:prstGeom>
          <a:noFill/>
          <a:ln>
            <a:noFill/>
          </a:ln>
        </p:spPr>
        <p:txBody>
          <a:bodyPr spcFirstLastPara="1" wrap="square" lIns="91425" tIns="45700" rIns="91425" bIns="45700" anchor="t" anchorCtr="0">
            <a:normAutofit fontScale="92500"/>
          </a:bodyPr>
          <a:lstStyle/>
          <a:p>
            <a:pPr marL="285750" lvl="0" indent="-269176" algn="l" rtl="0">
              <a:lnSpc>
                <a:spcPct val="150000"/>
              </a:lnSpc>
              <a:spcBef>
                <a:spcPts val="0"/>
              </a:spcBef>
              <a:spcAft>
                <a:spcPts val="0"/>
              </a:spcAft>
              <a:buSzPct val="145000"/>
              <a:buChar char="•"/>
            </a:pPr>
            <a:r>
              <a:rPr lang="en-US"/>
              <a:t>Indicates the </a:t>
            </a:r>
            <a:r>
              <a:rPr lang="en-US" i="1" u="sng"/>
              <a:t>system functions</a:t>
            </a:r>
            <a:r>
              <a:rPr lang="en-US" i="1"/>
              <a:t> </a:t>
            </a:r>
            <a:r>
              <a:rPr lang="en-US"/>
              <a:t>performed by an actor</a:t>
            </a:r>
            <a:endParaRPr/>
          </a:p>
          <a:p>
            <a:pPr marL="285750" lvl="0" indent="-269176" algn="l" rtl="0">
              <a:lnSpc>
                <a:spcPct val="150000"/>
              </a:lnSpc>
              <a:spcBef>
                <a:spcPts val="1044"/>
              </a:spcBef>
              <a:spcAft>
                <a:spcPts val="0"/>
              </a:spcAft>
              <a:buSzPct val="145000"/>
              <a:buChar char="•"/>
            </a:pPr>
            <a:r>
              <a:rPr lang="en-US"/>
              <a:t>It can also describes the </a:t>
            </a:r>
            <a:r>
              <a:rPr lang="en-US" i="1" u="sng"/>
              <a:t>sequence of actions</a:t>
            </a:r>
            <a:r>
              <a:rPr lang="en-US"/>
              <a:t> in a system</a:t>
            </a:r>
            <a:endParaRPr/>
          </a:p>
          <a:p>
            <a:pPr marL="285750" lvl="0" indent="-269176" algn="l" rtl="0">
              <a:lnSpc>
                <a:spcPct val="150000"/>
              </a:lnSpc>
              <a:spcBef>
                <a:spcPts val="1044"/>
              </a:spcBef>
              <a:spcAft>
                <a:spcPts val="0"/>
              </a:spcAft>
              <a:buSzPct val="145000"/>
              <a:buChar char="•"/>
            </a:pPr>
            <a:r>
              <a:rPr lang="en-US"/>
              <a:t>Every Use case must have a </a:t>
            </a:r>
            <a:r>
              <a:rPr lang="en-US" i="1" u="sng"/>
              <a:t>unique name</a:t>
            </a:r>
            <a:endParaRPr/>
          </a:p>
          <a:p>
            <a:pPr marL="285750" lvl="0" indent="-269176" algn="l" rtl="0">
              <a:lnSpc>
                <a:spcPct val="150000"/>
              </a:lnSpc>
              <a:spcBef>
                <a:spcPts val="1044"/>
              </a:spcBef>
              <a:spcAft>
                <a:spcPts val="0"/>
              </a:spcAft>
              <a:buSzPct val="145000"/>
              <a:buChar char="•"/>
            </a:pPr>
            <a:r>
              <a:rPr lang="en-US"/>
              <a:t>Use case must be started with </a:t>
            </a:r>
            <a:r>
              <a:rPr lang="en-US" i="1" u="sng"/>
              <a:t>principal verb</a:t>
            </a:r>
            <a:endParaRPr/>
          </a:p>
          <a:p>
            <a:pPr marL="285750" lvl="0" indent="-269176" algn="l" rtl="0">
              <a:lnSpc>
                <a:spcPct val="150000"/>
              </a:lnSpc>
              <a:spcBef>
                <a:spcPts val="1044"/>
              </a:spcBef>
              <a:spcAft>
                <a:spcPts val="0"/>
              </a:spcAft>
              <a:buSzPct val="145000"/>
              <a:buChar char="•"/>
            </a:pPr>
            <a:r>
              <a:rPr lang="en-US"/>
              <a:t>Use cases in the diagram must be </a:t>
            </a:r>
            <a:r>
              <a:rPr lang="en-US" i="1" u="sng"/>
              <a:t>enclosed</a:t>
            </a:r>
            <a:r>
              <a:rPr lang="en-US"/>
              <a:t> by the system boundary</a:t>
            </a:r>
            <a:endParaRPr/>
          </a:p>
          <a:p>
            <a:pPr marL="285750" lvl="0" indent="-269176" algn="l" rtl="0">
              <a:lnSpc>
                <a:spcPct val="150000"/>
              </a:lnSpc>
              <a:spcBef>
                <a:spcPts val="1044"/>
              </a:spcBef>
              <a:spcAft>
                <a:spcPts val="0"/>
              </a:spcAft>
              <a:buSzPct val="145000"/>
              <a:buChar char="•"/>
            </a:pPr>
            <a:r>
              <a:rPr lang="en-US"/>
              <a:t>Every Use case should be </a:t>
            </a:r>
            <a:r>
              <a:rPr lang="en-US" i="1" u="sng"/>
              <a:t>connected</a:t>
            </a:r>
            <a:r>
              <a:rPr lang="en-US"/>
              <a:t> with either </a:t>
            </a:r>
            <a:r>
              <a:rPr lang="en-US" i="1" u="sng"/>
              <a:t>actor</a:t>
            </a:r>
            <a:r>
              <a:rPr lang="en-US"/>
              <a:t> or another </a:t>
            </a:r>
            <a:r>
              <a:rPr lang="en-US" i="1" u="sng"/>
              <a:t>use case</a:t>
            </a:r>
            <a:endParaRPr/>
          </a:p>
          <a:p>
            <a:pPr marL="285750" lvl="0" indent="-269176" algn="l" rtl="0">
              <a:lnSpc>
                <a:spcPct val="150000"/>
              </a:lnSpc>
              <a:spcBef>
                <a:spcPts val="1044"/>
              </a:spcBef>
              <a:spcAft>
                <a:spcPts val="0"/>
              </a:spcAft>
              <a:buSzPct val="145000"/>
              <a:buChar char="•"/>
            </a:pPr>
            <a:r>
              <a:rPr lang="en-US"/>
              <a:t>Must be </a:t>
            </a:r>
            <a:r>
              <a:rPr lang="en-US" i="1" u="sng"/>
              <a:t>represented</a:t>
            </a:r>
            <a:r>
              <a:rPr lang="en-US"/>
              <a:t> by an </a:t>
            </a:r>
            <a:r>
              <a:rPr lang="en-US" i="1" u="sng"/>
              <a:t>ellipse</a:t>
            </a:r>
            <a:endParaRPr/>
          </a:p>
        </p:txBody>
      </p:sp>
      <p:sp>
        <p:nvSpPr>
          <p:cNvPr id="231" name="Google Shape;231;p11"/>
          <p:cNvSpPr txBox="1">
            <a:spLocks noGrp="1"/>
          </p:cNvSpPr>
          <p:nvPr>
            <p:ph type="sldNum" idx="12"/>
          </p:nvPr>
        </p:nvSpPr>
        <p:spPr>
          <a:xfrm>
            <a:off x="11070809" y="6482882"/>
            <a:ext cx="57044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11</a:t>
            </a:fld>
            <a:endParaRPr/>
          </a:p>
        </p:txBody>
      </p:sp>
      <p:sp>
        <p:nvSpPr>
          <p:cNvPr id="232" name="Google Shape;232;p11"/>
          <p:cNvSpPr/>
          <p:nvPr/>
        </p:nvSpPr>
        <p:spPr>
          <a:xfrm>
            <a:off x="10058400" y="3236976"/>
            <a:ext cx="1892807" cy="1142999"/>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rbel"/>
                <a:ea typeface="Corbel"/>
                <a:cs typeface="Corbel"/>
                <a:sym typeface="Corbel"/>
              </a:rPr>
              <a:t>Book a ride</a:t>
            </a:r>
            <a:endParaRPr sz="1400" b="0" i="0" u="none" strike="noStrike" cap="none">
              <a:solidFill>
                <a:srgbClr val="000000"/>
              </a:solidFill>
              <a:latin typeface="Arial"/>
              <a:ea typeface="Arial"/>
              <a:cs typeface="Arial"/>
              <a:sym typeface="Arial"/>
            </a:endParaRPr>
          </a:p>
        </p:txBody>
      </p:sp>
      <p:sp>
        <p:nvSpPr>
          <p:cNvPr id="233" name="Google Shape;233;p11"/>
          <p:cNvSpPr txBox="1"/>
          <p:nvPr/>
        </p:nvSpPr>
        <p:spPr>
          <a:xfrm>
            <a:off x="10289774" y="4736592"/>
            <a:ext cx="1462260"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Corbel"/>
                <a:ea typeface="Corbel"/>
                <a:cs typeface="Corbel"/>
                <a:sym typeface="Corbel"/>
              </a:rPr>
              <a:t>Figure: An Use case</a:t>
            </a:r>
            <a:endParaRPr sz="1400" b="0" i="0" u="none" strike="noStrike" cap="none">
              <a:solidFill>
                <a:srgbClr val="000000"/>
              </a:solidFill>
              <a:latin typeface="Arial"/>
              <a:ea typeface="Arial"/>
              <a:cs typeface="Arial"/>
              <a:sym typeface="Arial"/>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751B0AC8-3B35-B237-8E48-F36386FF636D}"/>
                  </a:ext>
                </a:extLst>
              </p14:cNvPr>
              <p14:cNvContentPartPr/>
              <p14:nvPr/>
            </p14:nvContentPartPr>
            <p14:xfrm>
              <a:off x="6045263" y="3368922"/>
              <a:ext cx="557640" cy="279720"/>
            </p14:xfrm>
          </p:contentPart>
        </mc:Choice>
        <mc:Fallback>
          <p:pic>
            <p:nvPicPr>
              <p:cNvPr id="2" name="Ink 1">
                <a:extLst>
                  <a:ext uri="{FF2B5EF4-FFF2-40B4-BE49-F238E27FC236}">
                    <a16:creationId xmlns:a16="http://schemas.microsoft.com/office/drawing/2014/main" id="{751B0AC8-3B35-B237-8E48-F36386FF636D}"/>
                  </a:ext>
                </a:extLst>
              </p:cNvPr>
              <p:cNvPicPr/>
              <p:nvPr/>
            </p:nvPicPr>
            <p:blipFill>
              <a:blip r:embed="rId4"/>
              <a:stretch>
                <a:fillRect/>
              </a:stretch>
            </p:blipFill>
            <p:spPr>
              <a:xfrm>
                <a:off x="6039143" y="3362802"/>
                <a:ext cx="56988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54640CDC-280A-740E-80F8-61DA12793D89}"/>
                  </a:ext>
                </a:extLst>
              </p14:cNvPr>
              <p14:cNvContentPartPr/>
              <p14:nvPr/>
            </p14:nvContentPartPr>
            <p14:xfrm>
              <a:off x="5050943" y="4640802"/>
              <a:ext cx="4287960" cy="154800"/>
            </p14:xfrm>
          </p:contentPart>
        </mc:Choice>
        <mc:Fallback>
          <p:pic>
            <p:nvPicPr>
              <p:cNvPr id="3" name="Ink 2">
                <a:extLst>
                  <a:ext uri="{FF2B5EF4-FFF2-40B4-BE49-F238E27FC236}">
                    <a16:creationId xmlns:a16="http://schemas.microsoft.com/office/drawing/2014/main" id="{54640CDC-280A-740E-80F8-61DA12793D89}"/>
                  </a:ext>
                </a:extLst>
              </p:cNvPr>
              <p:cNvPicPr/>
              <p:nvPr/>
            </p:nvPicPr>
            <p:blipFill>
              <a:blip r:embed="rId6"/>
              <a:stretch>
                <a:fillRect/>
              </a:stretch>
            </p:blipFill>
            <p:spPr>
              <a:xfrm>
                <a:off x="5044823" y="4634682"/>
                <a:ext cx="430020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AD729193-BF89-4E73-4E18-0B93D397F9E0}"/>
                  </a:ext>
                </a:extLst>
              </p14:cNvPr>
              <p14:cNvContentPartPr/>
              <p14:nvPr/>
            </p14:nvContentPartPr>
            <p14:xfrm>
              <a:off x="4534703" y="5104842"/>
              <a:ext cx="992520" cy="310320"/>
            </p14:xfrm>
          </p:contentPart>
        </mc:Choice>
        <mc:Fallback>
          <p:pic>
            <p:nvPicPr>
              <p:cNvPr id="4" name="Ink 3">
                <a:extLst>
                  <a:ext uri="{FF2B5EF4-FFF2-40B4-BE49-F238E27FC236}">
                    <a16:creationId xmlns:a16="http://schemas.microsoft.com/office/drawing/2014/main" id="{AD729193-BF89-4E73-4E18-0B93D397F9E0}"/>
                  </a:ext>
                </a:extLst>
              </p:cNvPr>
              <p:cNvPicPr/>
              <p:nvPr/>
            </p:nvPicPr>
            <p:blipFill>
              <a:blip r:embed="rId8"/>
              <a:stretch>
                <a:fillRect/>
              </a:stretch>
            </p:blipFill>
            <p:spPr>
              <a:xfrm>
                <a:off x="4528583" y="5098722"/>
                <a:ext cx="1004760" cy="32256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2"/>
          <p:cNvSpPr txBox="1">
            <a:spLocks noGrp="1"/>
          </p:cNvSpPr>
          <p:nvPr>
            <p:ph type="title"/>
          </p:nvPr>
        </p:nvSpPr>
        <p:spPr>
          <a:xfrm>
            <a:off x="1309512" y="457202"/>
            <a:ext cx="8748889" cy="11429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System Boundary</a:t>
            </a:r>
            <a:endParaRPr/>
          </a:p>
        </p:txBody>
      </p:sp>
      <p:sp>
        <p:nvSpPr>
          <p:cNvPr id="239" name="Google Shape;239;p12"/>
          <p:cNvSpPr txBox="1">
            <a:spLocks noGrp="1"/>
          </p:cNvSpPr>
          <p:nvPr>
            <p:ph type="body" idx="1"/>
          </p:nvPr>
        </p:nvSpPr>
        <p:spPr>
          <a:xfrm>
            <a:off x="1309512" y="1600200"/>
            <a:ext cx="8474567" cy="4800599"/>
          </a:xfrm>
          <a:prstGeom prst="rect">
            <a:avLst/>
          </a:prstGeom>
          <a:noFill/>
          <a:ln>
            <a:noFill/>
          </a:ln>
        </p:spPr>
        <p:txBody>
          <a:bodyPr spcFirstLastPara="1" wrap="square" lIns="91425" tIns="45700" rIns="91425" bIns="45700" anchor="t" anchorCtr="0">
            <a:normAutofit/>
          </a:bodyPr>
          <a:lstStyle/>
          <a:p>
            <a:pPr marL="285750" lvl="0" indent="-285750" algn="l" rtl="0">
              <a:lnSpc>
                <a:spcPct val="200000"/>
              </a:lnSpc>
              <a:spcBef>
                <a:spcPts val="0"/>
              </a:spcBef>
              <a:spcAft>
                <a:spcPts val="0"/>
              </a:spcAft>
              <a:buSzPts val="3480"/>
              <a:buChar char="•"/>
            </a:pPr>
            <a:r>
              <a:rPr lang="en-US"/>
              <a:t>Shows how the system </a:t>
            </a:r>
            <a:r>
              <a:rPr lang="en-US" i="1" u="sng"/>
              <a:t>interacts</a:t>
            </a:r>
            <a:r>
              <a:rPr lang="en-US"/>
              <a:t> with the user</a:t>
            </a:r>
            <a:endParaRPr/>
          </a:p>
          <a:p>
            <a:pPr marL="285750" lvl="0" indent="-285750" algn="l" rtl="0">
              <a:lnSpc>
                <a:spcPct val="200000"/>
              </a:lnSpc>
              <a:spcBef>
                <a:spcPts val="1080"/>
              </a:spcBef>
              <a:spcAft>
                <a:spcPts val="0"/>
              </a:spcAft>
              <a:buSzPts val="3480"/>
              <a:buChar char="•"/>
            </a:pPr>
            <a:r>
              <a:rPr lang="en-US"/>
              <a:t>Class in which </a:t>
            </a:r>
            <a:r>
              <a:rPr lang="en-US" i="1" u="sng"/>
              <a:t>use case are executed</a:t>
            </a:r>
            <a:endParaRPr/>
          </a:p>
          <a:p>
            <a:pPr marL="285750" lvl="0" indent="-285750" algn="l" rtl="0">
              <a:lnSpc>
                <a:spcPct val="200000"/>
              </a:lnSpc>
              <a:spcBef>
                <a:spcPts val="1080"/>
              </a:spcBef>
              <a:spcAft>
                <a:spcPts val="0"/>
              </a:spcAft>
              <a:buSzPts val="3480"/>
              <a:buChar char="•"/>
            </a:pPr>
            <a:r>
              <a:rPr lang="en-US"/>
              <a:t>Represented by the use cases within a </a:t>
            </a:r>
            <a:r>
              <a:rPr lang="en-US" i="1" u="sng"/>
              <a:t>rectangle</a:t>
            </a:r>
            <a:r>
              <a:rPr lang="en-US"/>
              <a:t> and actors will </a:t>
            </a:r>
            <a:r>
              <a:rPr lang="en-US" i="1" u="sng"/>
              <a:t>outside</a:t>
            </a:r>
            <a:r>
              <a:rPr lang="en-US"/>
              <a:t> of the system boundary</a:t>
            </a:r>
            <a:endParaRPr/>
          </a:p>
        </p:txBody>
      </p:sp>
      <p:sp>
        <p:nvSpPr>
          <p:cNvPr id="240" name="Google Shape;240;p12"/>
          <p:cNvSpPr txBox="1">
            <a:spLocks noGrp="1"/>
          </p:cNvSpPr>
          <p:nvPr>
            <p:ph type="sldNum" idx="12"/>
          </p:nvPr>
        </p:nvSpPr>
        <p:spPr>
          <a:xfrm>
            <a:off x="11070809" y="6482882"/>
            <a:ext cx="57044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12</a:t>
            </a:fld>
            <a:endParaRPr/>
          </a:p>
        </p:txBody>
      </p:sp>
      <p:pic>
        <p:nvPicPr>
          <p:cNvPr id="241" name="Google Shape;241;p12"/>
          <p:cNvPicPr preferRelativeResize="0"/>
          <p:nvPr/>
        </p:nvPicPr>
        <p:blipFill rotWithShape="1">
          <a:blip r:embed="rId3">
            <a:alphaModFix/>
          </a:blip>
          <a:srcRect/>
          <a:stretch/>
        </p:blipFill>
        <p:spPr>
          <a:xfrm>
            <a:off x="9641003" y="2894272"/>
            <a:ext cx="2000250" cy="1971675"/>
          </a:xfrm>
          <a:prstGeom prst="rect">
            <a:avLst/>
          </a:prstGeom>
          <a:noFill/>
          <a:ln>
            <a:noFill/>
          </a:ln>
        </p:spPr>
      </p:pic>
      <p:sp>
        <p:nvSpPr>
          <p:cNvPr id="242" name="Google Shape;242;p12"/>
          <p:cNvSpPr txBox="1"/>
          <p:nvPr/>
        </p:nvSpPr>
        <p:spPr>
          <a:xfrm>
            <a:off x="9116644" y="4800600"/>
            <a:ext cx="2904385"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Corbel"/>
                <a:ea typeface="Corbel"/>
                <a:cs typeface="Corbel"/>
                <a:sym typeface="Corbel"/>
              </a:rPr>
              <a:t>Figure: The system boundary of  Use case</a:t>
            </a:r>
            <a:endParaRPr sz="1400" b="0" i="0" u="none" strike="noStrike" cap="none">
              <a:solidFill>
                <a:srgbClr val="000000"/>
              </a:solidFill>
              <a:latin typeface="Arial"/>
              <a:ea typeface="Arial"/>
              <a:cs typeface="Arial"/>
              <a:sym typeface="Arial"/>
            </a:endParaRP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76A27E3A-3832-EBBA-7CEE-A5F3CA5E5D00}"/>
                  </a:ext>
                </a:extLst>
              </p14:cNvPr>
              <p14:cNvContentPartPr/>
              <p14:nvPr/>
            </p14:nvContentPartPr>
            <p14:xfrm>
              <a:off x="6924383" y="3996402"/>
              <a:ext cx="456120" cy="188280"/>
            </p14:xfrm>
          </p:contentPart>
        </mc:Choice>
        <mc:Fallback>
          <p:pic>
            <p:nvPicPr>
              <p:cNvPr id="2" name="Ink 1">
                <a:extLst>
                  <a:ext uri="{FF2B5EF4-FFF2-40B4-BE49-F238E27FC236}">
                    <a16:creationId xmlns:a16="http://schemas.microsoft.com/office/drawing/2014/main" id="{76A27E3A-3832-EBBA-7CEE-A5F3CA5E5D00}"/>
                  </a:ext>
                </a:extLst>
              </p:cNvPr>
              <p:cNvPicPr/>
              <p:nvPr/>
            </p:nvPicPr>
            <p:blipFill>
              <a:blip r:embed="rId5"/>
              <a:stretch>
                <a:fillRect/>
              </a:stretch>
            </p:blipFill>
            <p:spPr>
              <a:xfrm>
                <a:off x="6918263" y="3990282"/>
                <a:ext cx="46836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EA1D8709-0BD9-0F06-C4C3-982C3952ADC8}"/>
                  </a:ext>
                </a:extLst>
              </p14:cNvPr>
              <p14:cNvContentPartPr/>
              <p14:nvPr/>
            </p14:nvContentPartPr>
            <p14:xfrm>
              <a:off x="8380223" y="4074522"/>
              <a:ext cx="1408680" cy="28080"/>
            </p14:xfrm>
          </p:contentPart>
        </mc:Choice>
        <mc:Fallback>
          <p:pic>
            <p:nvPicPr>
              <p:cNvPr id="3" name="Ink 2">
                <a:extLst>
                  <a:ext uri="{FF2B5EF4-FFF2-40B4-BE49-F238E27FC236}">
                    <a16:creationId xmlns:a16="http://schemas.microsoft.com/office/drawing/2014/main" id="{EA1D8709-0BD9-0F06-C4C3-982C3952ADC8}"/>
                  </a:ext>
                </a:extLst>
              </p:cNvPr>
              <p:cNvPicPr/>
              <p:nvPr/>
            </p:nvPicPr>
            <p:blipFill>
              <a:blip r:embed="rId7"/>
              <a:stretch>
                <a:fillRect/>
              </a:stretch>
            </p:blipFill>
            <p:spPr>
              <a:xfrm>
                <a:off x="8374103" y="4068402"/>
                <a:ext cx="142092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8C836894-9AD5-EF48-053F-CE2951026963}"/>
                  </a:ext>
                </a:extLst>
              </p14:cNvPr>
              <p14:cNvContentPartPr/>
              <p14:nvPr/>
            </p14:nvContentPartPr>
            <p14:xfrm>
              <a:off x="1952783" y="4513002"/>
              <a:ext cx="544320" cy="397440"/>
            </p14:xfrm>
          </p:contentPart>
        </mc:Choice>
        <mc:Fallback>
          <p:pic>
            <p:nvPicPr>
              <p:cNvPr id="4" name="Ink 3">
                <a:extLst>
                  <a:ext uri="{FF2B5EF4-FFF2-40B4-BE49-F238E27FC236}">
                    <a16:creationId xmlns:a16="http://schemas.microsoft.com/office/drawing/2014/main" id="{8C836894-9AD5-EF48-053F-CE2951026963}"/>
                  </a:ext>
                </a:extLst>
              </p:cNvPr>
              <p:cNvPicPr/>
              <p:nvPr/>
            </p:nvPicPr>
            <p:blipFill>
              <a:blip r:embed="rId9"/>
              <a:stretch>
                <a:fillRect/>
              </a:stretch>
            </p:blipFill>
            <p:spPr>
              <a:xfrm>
                <a:off x="1946663" y="4506882"/>
                <a:ext cx="556560" cy="40968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3"/>
          <p:cNvSpPr txBox="1">
            <a:spLocks noGrp="1"/>
          </p:cNvSpPr>
          <p:nvPr>
            <p:ph type="title"/>
          </p:nvPr>
        </p:nvSpPr>
        <p:spPr>
          <a:xfrm>
            <a:off x="1309512" y="457202"/>
            <a:ext cx="8748889" cy="11429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Relation</a:t>
            </a:r>
            <a:endParaRPr/>
          </a:p>
        </p:txBody>
      </p:sp>
      <p:sp>
        <p:nvSpPr>
          <p:cNvPr id="248" name="Google Shape;248;p13"/>
          <p:cNvSpPr txBox="1">
            <a:spLocks noGrp="1"/>
          </p:cNvSpPr>
          <p:nvPr>
            <p:ph type="body" idx="1"/>
          </p:nvPr>
        </p:nvSpPr>
        <p:spPr>
          <a:xfrm>
            <a:off x="1309513" y="1600201"/>
            <a:ext cx="7980792" cy="3429000"/>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SzPts val="3480"/>
              <a:buChar char="•"/>
            </a:pPr>
            <a:r>
              <a:rPr lang="en-US"/>
              <a:t>Also Known as by </a:t>
            </a:r>
            <a:r>
              <a:rPr lang="en-US" i="1" u="sng"/>
              <a:t>communication line </a:t>
            </a:r>
            <a:endParaRPr/>
          </a:p>
          <a:p>
            <a:pPr marL="285750" lvl="0" indent="-285750" algn="l" rtl="0">
              <a:lnSpc>
                <a:spcPct val="100000"/>
              </a:lnSpc>
              <a:spcBef>
                <a:spcPts val="1080"/>
              </a:spcBef>
              <a:spcAft>
                <a:spcPts val="0"/>
              </a:spcAft>
              <a:buSzPts val="3480"/>
              <a:buChar char="•"/>
            </a:pPr>
            <a:r>
              <a:rPr lang="en-US"/>
              <a:t>It represents the connection between any two components of use case diagram</a:t>
            </a:r>
            <a:endParaRPr/>
          </a:p>
          <a:p>
            <a:pPr marL="285750" lvl="0" indent="-285750" algn="l" rtl="0">
              <a:lnSpc>
                <a:spcPct val="100000"/>
              </a:lnSpc>
              <a:spcBef>
                <a:spcPts val="1080"/>
              </a:spcBef>
              <a:spcAft>
                <a:spcPts val="0"/>
              </a:spcAft>
              <a:buSzPts val="3480"/>
              <a:buChar char="•"/>
            </a:pPr>
            <a:r>
              <a:rPr lang="en-US"/>
              <a:t>Can be of three types</a:t>
            </a:r>
            <a:endParaRPr/>
          </a:p>
          <a:p>
            <a:pPr marL="742950" lvl="1" indent="-285750" algn="l" rtl="0">
              <a:lnSpc>
                <a:spcPct val="100000"/>
              </a:lnSpc>
              <a:spcBef>
                <a:spcPts val="1000"/>
              </a:spcBef>
              <a:spcAft>
                <a:spcPts val="0"/>
              </a:spcAft>
              <a:buSzPts val="2900"/>
              <a:buChar char="•"/>
            </a:pPr>
            <a:r>
              <a:rPr lang="en-US"/>
              <a:t>Association</a:t>
            </a:r>
            <a:endParaRPr/>
          </a:p>
          <a:p>
            <a:pPr marL="742950" lvl="1" indent="-285750" algn="l" rtl="0">
              <a:lnSpc>
                <a:spcPct val="100000"/>
              </a:lnSpc>
              <a:spcBef>
                <a:spcPts val="1000"/>
              </a:spcBef>
              <a:spcAft>
                <a:spcPts val="0"/>
              </a:spcAft>
              <a:buSzPts val="2900"/>
              <a:buChar char="•"/>
            </a:pPr>
            <a:r>
              <a:rPr lang="en-US"/>
              <a:t>Generalization</a:t>
            </a:r>
            <a:endParaRPr/>
          </a:p>
          <a:p>
            <a:pPr marL="742950" lvl="1" indent="-285750" algn="l" rtl="0">
              <a:lnSpc>
                <a:spcPct val="100000"/>
              </a:lnSpc>
              <a:spcBef>
                <a:spcPts val="1000"/>
              </a:spcBef>
              <a:spcAft>
                <a:spcPts val="0"/>
              </a:spcAft>
              <a:buSzPts val="2900"/>
              <a:buChar char="•"/>
            </a:pPr>
            <a:r>
              <a:rPr lang="en-US"/>
              <a:t>Dependency </a:t>
            </a:r>
            <a:endParaRPr/>
          </a:p>
        </p:txBody>
      </p:sp>
      <p:sp>
        <p:nvSpPr>
          <p:cNvPr id="249" name="Google Shape;249;p13"/>
          <p:cNvSpPr txBox="1">
            <a:spLocks noGrp="1"/>
          </p:cNvSpPr>
          <p:nvPr>
            <p:ph type="sldNum" idx="12"/>
          </p:nvPr>
        </p:nvSpPr>
        <p:spPr>
          <a:xfrm>
            <a:off x="11070809" y="6482882"/>
            <a:ext cx="57044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13</a:t>
            </a:fld>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AE865484-F3CD-94AD-327E-DD2B867B98F0}"/>
                  </a:ext>
                </a:extLst>
              </p14:cNvPr>
              <p14:cNvContentPartPr/>
              <p14:nvPr/>
            </p14:nvContentPartPr>
            <p14:xfrm>
              <a:off x="1212623" y="3586362"/>
              <a:ext cx="740520" cy="125640"/>
            </p14:xfrm>
          </p:contentPart>
        </mc:Choice>
        <mc:Fallback>
          <p:pic>
            <p:nvPicPr>
              <p:cNvPr id="2" name="Ink 1">
                <a:extLst>
                  <a:ext uri="{FF2B5EF4-FFF2-40B4-BE49-F238E27FC236}">
                    <a16:creationId xmlns:a16="http://schemas.microsoft.com/office/drawing/2014/main" id="{AE865484-F3CD-94AD-327E-DD2B867B98F0}"/>
                  </a:ext>
                </a:extLst>
              </p:cNvPr>
              <p:cNvPicPr/>
              <p:nvPr/>
            </p:nvPicPr>
            <p:blipFill>
              <a:blip r:embed="rId4"/>
              <a:stretch>
                <a:fillRect/>
              </a:stretch>
            </p:blipFill>
            <p:spPr>
              <a:xfrm>
                <a:off x="1206503" y="3580242"/>
                <a:ext cx="75276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65C3D835-90C7-786E-5A21-1CEDA341FAB4}"/>
                  </a:ext>
                </a:extLst>
              </p14:cNvPr>
              <p14:cNvContentPartPr/>
              <p14:nvPr/>
            </p14:nvContentPartPr>
            <p14:xfrm>
              <a:off x="1210103" y="4021242"/>
              <a:ext cx="769320" cy="78480"/>
            </p14:xfrm>
          </p:contentPart>
        </mc:Choice>
        <mc:Fallback>
          <p:pic>
            <p:nvPicPr>
              <p:cNvPr id="3" name="Ink 2">
                <a:extLst>
                  <a:ext uri="{FF2B5EF4-FFF2-40B4-BE49-F238E27FC236}">
                    <a16:creationId xmlns:a16="http://schemas.microsoft.com/office/drawing/2014/main" id="{65C3D835-90C7-786E-5A21-1CEDA341FAB4}"/>
                  </a:ext>
                </a:extLst>
              </p:cNvPr>
              <p:cNvPicPr/>
              <p:nvPr/>
            </p:nvPicPr>
            <p:blipFill>
              <a:blip r:embed="rId6"/>
              <a:stretch>
                <a:fillRect/>
              </a:stretch>
            </p:blipFill>
            <p:spPr>
              <a:xfrm>
                <a:off x="1203983" y="4015122"/>
                <a:ext cx="78156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CA9AF75B-E8AE-3ACA-8577-3337D7A7110C}"/>
                  </a:ext>
                </a:extLst>
              </p14:cNvPr>
              <p14:cNvContentPartPr/>
              <p14:nvPr/>
            </p14:nvContentPartPr>
            <p14:xfrm>
              <a:off x="1109303" y="4580322"/>
              <a:ext cx="826200" cy="37080"/>
            </p14:xfrm>
          </p:contentPart>
        </mc:Choice>
        <mc:Fallback>
          <p:pic>
            <p:nvPicPr>
              <p:cNvPr id="4" name="Ink 3">
                <a:extLst>
                  <a:ext uri="{FF2B5EF4-FFF2-40B4-BE49-F238E27FC236}">
                    <a16:creationId xmlns:a16="http://schemas.microsoft.com/office/drawing/2014/main" id="{CA9AF75B-E8AE-3ACA-8577-3337D7A7110C}"/>
                  </a:ext>
                </a:extLst>
              </p:cNvPr>
              <p:cNvPicPr/>
              <p:nvPr/>
            </p:nvPicPr>
            <p:blipFill>
              <a:blip r:embed="rId8"/>
              <a:stretch>
                <a:fillRect/>
              </a:stretch>
            </p:blipFill>
            <p:spPr>
              <a:xfrm>
                <a:off x="1103183" y="4574202"/>
                <a:ext cx="838440" cy="4932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4"/>
          <p:cNvSpPr txBox="1">
            <a:spLocks noGrp="1"/>
          </p:cNvSpPr>
          <p:nvPr>
            <p:ph type="title"/>
          </p:nvPr>
        </p:nvSpPr>
        <p:spPr>
          <a:xfrm>
            <a:off x="1309512" y="457202"/>
            <a:ext cx="8748889" cy="11429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Association</a:t>
            </a:r>
            <a:endParaRPr/>
          </a:p>
        </p:txBody>
      </p:sp>
      <p:sp>
        <p:nvSpPr>
          <p:cNvPr id="255" name="Google Shape;255;p14"/>
          <p:cNvSpPr txBox="1">
            <a:spLocks noGrp="1"/>
          </p:cNvSpPr>
          <p:nvPr>
            <p:ph type="body" idx="1"/>
          </p:nvPr>
        </p:nvSpPr>
        <p:spPr>
          <a:xfrm>
            <a:off x="1309513" y="1600200"/>
            <a:ext cx="7925928" cy="4800599"/>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SzPts val="3480"/>
              <a:buChar char="•"/>
            </a:pPr>
            <a:r>
              <a:rPr lang="en-US"/>
              <a:t>Connects an actor with the use case</a:t>
            </a:r>
            <a:endParaRPr/>
          </a:p>
          <a:p>
            <a:pPr marL="285750" lvl="0" indent="-285750" algn="l" rtl="0">
              <a:lnSpc>
                <a:spcPct val="100000"/>
              </a:lnSpc>
              <a:spcBef>
                <a:spcPts val="1080"/>
              </a:spcBef>
              <a:spcAft>
                <a:spcPts val="0"/>
              </a:spcAft>
              <a:buSzPts val="3480"/>
              <a:buChar char="•"/>
            </a:pPr>
            <a:r>
              <a:rPr lang="en-US"/>
              <a:t>Identifies the actor(s) are responsible/user of the use case</a:t>
            </a:r>
            <a:endParaRPr/>
          </a:p>
          <a:p>
            <a:pPr marL="285750" lvl="0" indent="-285750" algn="l" rtl="0">
              <a:lnSpc>
                <a:spcPct val="100000"/>
              </a:lnSpc>
              <a:spcBef>
                <a:spcPts val="1080"/>
              </a:spcBef>
              <a:spcAft>
                <a:spcPts val="0"/>
              </a:spcAft>
              <a:buSzPts val="3480"/>
              <a:buChar char="•"/>
            </a:pPr>
            <a:r>
              <a:rPr lang="en-US"/>
              <a:t>Represented by a </a:t>
            </a:r>
            <a:r>
              <a:rPr lang="en-US" i="1" u="sng"/>
              <a:t>straight solid line</a:t>
            </a:r>
            <a:endParaRPr/>
          </a:p>
          <a:p>
            <a:pPr marL="742950" lvl="1" indent="-285750" algn="l" rtl="0">
              <a:lnSpc>
                <a:spcPct val="100000"/>
              </a:lnSpc>
              <a:spcBef>
                <a:spcPts val="1000"/>
              </a:spcBef>
              <a:spcAft>
                <a:spcPts val="0"/>
              </a:spcAft>
              <a:buSzPts val="2900"/>
              <a:buChar char="•"/>
            </a:pPr>
            <a:r>
              <a:rPr lang="en-US">
                <a:solidFill>
                  <a:srgbClr val="FF0000"/>
                </a:solidFill>
              </a:rPr>
              <a:t>No arrow</a:t>
            </a:r>
            <a:endParaRPr/>
          </a:p>
          <a:p>
            <a:pPr marL="742950" lvl="1" indent="-285750" algn="l" rtl="0">
              <a:lnSpc>
                <a:spcPct val="100000"/>
              </a:lnSpc>
              <a:spcBef>
                <a:spcPts val="1000"/>
              </a:spcBef>
              <a:spcAft>
                <a:spcPts val="0"/>
              </a:spcAft>
              <a:buSzPts val="2900"/>
              <a:buChar char="•"/>
            </a:pPr>
            <a:r>
              <a:rPr lang="en-US">
                <a:solidFill>
                  <a:srgbClr val="FF0000"/>
                </a:solidFill>
              </a:rPr>
              <a:t>Not dashed or curved line</a:t>
            </a:r>
            <a:endParaRPr/>
          </a:p>
          <a:p>
            <a:pPr marL="285750" lvl="0" indent="-285750" algn="l" rtl="0">
              <a:lnSpc>
                <a:spcPct val="100000"/>
              </a:lnSpc>
              <a:spcBef>
                <a:spcPts val="1080"/>
              </a:spcBef>
              <a:spcAft>
                <a:spcPts val="0"/>
              </a:spcAft>
              <a:buSzPts val="3480"/>
              <a:buChar char="•"/>
            </a:pPr>
            <a:r>
              <a:rPr lang="en-US"/>
              <a:t>A actor must have at least one association in the diagram</a:t>
            </a:r>
            <a:endParaRPr/>
          </a:p>
          <a:p>
            <a:pPr marL="285750" lvl="0" indent="-285750" algn="l" rtl="0">
              <a:lnSpc>
                <a:spcPct val="100000"/>
              </a:lnSpc>
              <a:spcBef>
                <a:spcPts val="1080"/>
              </a:spcBef>
              <a:spcAft>
                <a:spcPts val="0"/>
              </a:spcAft>
              <a:buSzPts val="3480"/>
              <a:buChar char="•"/>
            </a:pPr>
            <a:r>
              <a:rPr lang="en-US"/>
              <a:t>An use case can be associated with zero or more actors </a:t>
            </a:r>
            <a:endParaRPr/>
          </a:p>
          <a:p>
            <a:pPr marL="457200" lvl="1" indent="0" algn="l" rtl="0">
              <a:lnSpc>
                <a:spcPct val="100000"/>
              </a:lnSpc>
              <a:spcBef>
                <a:spcPts val="1000"/>
              </a:spcBef>
              <a:spcAft>
                <a:spcPts val="0"/>
              </a:spcAft>
              <a:buSzPts val="2900"/>
              <a:buNone/>
            </a:pPr>
            <a:endParaRPr>
              <a:solidFill>
                <a:srgbClr val="FF0000"/>
              </a:solidFill>
            </a:endParaRPr>
          </a:p>
        </p:txBody>
      </p:sp>
      <p:sp>
        <p:nvSpPr>
          <p:cNvPr id="256" name="Google Shape;256;p14"/>
          <p:cNvSpPr txBox="1">
            <a:spLocks noGrp="1"/>
          </p:cNvSpPr>
          <p:nvPr>
            <p:ph type="sldNum" idx="12"/>
          </p:nvPr>
        </p:nvSpPr>
        <p:spPr>
          <a:xfrm>
            <a:off x="11070809" y="6482882"/>
            <a:ext cx="57044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14</a:t>
            </a:fld>
            <a:endParaRPr/>
          </a:p>
        </p:txBody>
      </p:sp>
      <p:pic>
        <p:nvPicPr>
          <p:cNvPr id="257" name="Google Shape;257;p14" descr="Angle,Monochrome Photography,Symbol PNG Clipart - Royalty Free SVG ..."/>
          <p:cNvPicPr preferRelativeResize="0"/>
          <p:nvPr/>
        </p:nvPicPr>
        <p:blipFill rotWithShape="1">
          <a:blip r:embed="rId3">
            <a:alphaModFix/>
          </a:blip>
          <a:srcRect/>
          <a:stretch/>
        </p:blipFill>
        <p:spPr>
          <a:xfrm flipH="1">
            <a:off x="9426792" y="3826274"/>
            <a:ext cx="223693" cy="417251"/>
          </a:xfrm>
          <a:prstGeom prst="rect">
            <a:avLst/>
          </a:prstGeom>
          <a:noFill/>
          <a:ln>
            <a:noFill/>
          </a:ln>
        </p:spPr>
      </p:pic>
      <p:sp>
        <p:nvSpPr>
          <p:cNvPr id="258" name="Google Shape;258;p14"/>
          <p:cNvSpPr/>
          <p:nvPr/>
        </p:nvSpPr>
        <p:spPr>
          <a:xfrm>
            <a:off x="10405396" y="3665946"/>
            <a:ext cx="1419663" cy="740130"/>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rbel"/>
                <a:ea typeface="Corbel"/>
                <a:cs typeface="Corbel"/>
                <a:sym typeface="Corbel"/>
              </a:rPr>
              <a:t>Book a ride</a:t>
            </a:r>
            <a:endParaRPr sz="1400" b="0" i="0" u="none" strike="noStrike" cap="none">
              <a:solidFill>
                <a:srgbClr val="000000"/>
              </a:solidFill>
              <a:latin typeface="Arial"/>
              <a:ea typeface="Arial"/>
              <a:cs typeface="Arial"/>
              <a:sym typeface="Arial"/>
            </a:endParaRPr>
          </a:p>
        </p:txBody>
      </p:sp>
      <p:cxnSp>
        <p:nvCxnSpPr>
          <p:cNvPr id="259" name="Google Shape;259;p14"/>
          <p:cNvCxnSpPr>
            <a:stCxn id="257" idx="1"/>
            <a:endCxn id="258" idx="2"/>
          </p:cNvCxnSpPr>
          <p:nvPr/>
        </p:nvCxnSpPr>
        <p:spPr>
          <a:xfrm>
            <a:off x="9650485" y="4034900"/>
            <a:ext cx="754800" cy="1200"/>
          </a:xfrm>
          <a:prstGeom prst="straightConnector1">
            <a:avLst/>
          </a:prstGeom>
          <a:noFill/>
          <a:ln w="28575" cap="flat" cmpd="sng">
            <a:solidFill>
              <a:schemeClr val="dk1"/>
            </a:solidFill>
            <a:prstDash val="solid"/>
            <a:round/>
            <a:headEnd type="none" w="sm" len="sm"/>
            <a:tailEnd type="none" w="sm" len="sm"/>
          </a:ln>
        </p:spPr>
      </p:cxnSp>
      <p:sp>
        <p:nvSpPr>
          <p:cNvPr id="260" name="Google Shape;260;p14"/>
          <p:cNvSpPr txBox="1"/>
          <p:nvPr/>
        </p:nvSpPr>
        <p:spPr>
          <a:xfrm>
            <a:off x="9266994" y="4172505"/>
            <a:ext cx="59503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orbel"/>
                <a:ea typeface="Corbel"/>
                <a:cs typeface="Corbel"/>
                <a:sym typeface="Corbel"/>
              </a:rPr>
              <a:t>Rider</a:t>
            </a:r>
            <a:endParaRPr sz="1400" b="0" i="0" u="none" strike="noStrike" cap="none">
              <a:solidFill>
                <a:srgbClr val="000000"/>
              </a:solidFill>
              <a:latin typeface="Arial"/>
              <a:ea typeface="Arial"/>
              <a:cs typeface="Arial"/>
              <a:sym typeface="Arial"/>
            </a:endParaRPr>
          </a:p>
        </p:txBody>
      </p:sp>
      <p:sp>
        <p:nvSpPr>
          <p:cNvPr id="261" name="Google Shape;261;p14"/>
          <p:cNvSpPr txBox="1"/>
          <p:nvPr/>
        </p:nvSpPr>
        <p:spPr>
          <a:xfrm>
            <a:off x="9426793" y="4612479"/>
            <a:ext cx="2214460"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Corbel"/>
                <a:ea typeface="Corbel"/>
                <a:cs typeface="Corbel"/>
                <a:sym typeface="Corbel"/>
              </a:rPr>
              <a:t>Figure: association between an actor and an use case</a:t>
            </a:r>
            <a:endParaRPr sz="1400" b="0" i="0" u="none" strike="noStrike" cap="none">
              <a:solidFill>
                <a:srgbClr val="000000"/>
              </a:solidFill>
              <a:latin typeface="Arial"/>
              <a:ea typeface="Arial"/>
              <a:cs typeface="Arial"/>
              <a:sym typeface="Arial"/>
            </a:endParaRP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F4F7AAC3-EB64-83D6-E2F0-36A28D6E20BA}"/>
                  </a:ext>
                </a:extLst>
              </p14:cNvPr>
              <p14:cNvContentPartPr/>
              <p14:nvPr/>
            </p14:nvContentPartPr>
            <p14:xfrm>
              <a:off x="3000383" y="1996242"/>
              <a:ext cx="3449160" cy="45720"/>
            </p14:xfrm>
          </p:contentPart>
        </mc:Choice>
        <mc:Fallback>
          <p:pic>
            <p:nvPicPr>
              <p:cNvPr id="2" name="Ink 1">
                <a:extLst>
                  <a:ext uri="{FF2B5EF4-FFF2-40B4-BE49-F238E27FC236}">
                    <a16:creationId xmlns:a16="http://schemas.microsoft.com/office/drawing/2014/main" id="{F4F7AAC3-EB64-83D6-E2F0-36A28D6E20BA}"/>
                  </a:ext>
                </a:extLst>
              </p:cNvPr>
              <p:cNvPicPr/>
              <p:nvPr/>
            </p:nvPicPr>
            <p:blipFill>
              <a:blip r:embed="rId5"/>
              <a:stretch>
                <a:fillRect/>
              </a:stretch>
            </p:blipFill>
            <p:spPr>
              <a:xfrm>
                <a:off x="2994263" y="1990122"/>
                <a:ext cx="346140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008C454B-A4FC-2CA2-1CC8-1C603B28F824}"/>
                  </a:ext>
                </a:extLst>
              </p14:cNvPr>
              <p14:cNvContentPartPr/>
              <p14:nvPr/>
            </p14:nvContentPartPr>
            <p14:xfrm>
              <a:off x="4775903" y="3033402"/>
              <a:ext cx="498960" cy="130320"/>
            </p14:xfrm>
          </p:contentPart>
        </mc:Choice>
        <mc:Fallback>
          <p:pic>
            <p:nvPicPr>
              <p:cNvPr id="3" name="Ink 2">
                <a:extLst>
                  <a:ext uri="{FF2B5EF4-FFF2-40B4-BE49-F238E27FC236}">
                    <a16:creationId xmlns:a16="http://schemas.microsoft.com/office/drawing/2014/main" id="{008C454B-A4FC-2CA2-1CC8-1C603B28F824}"/>
                  </a:ext>
                </a:extLst>
              </p:cNvPr>
              <p:cNvPicPr/>
              <p:nvPr/>
            </p:nvPicPr>
            <p:blipFill>
              <a:blip r:embed="rId7"/>
              <a:stretch>
                <a:fillRect/>
              </a:stretch>
            </p:blipFill>
            <p:spPr>
              <a:xfrm>
                <a:off x="4769783" y="3027282"/>
                <a:ext cx="51120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976733E9-AA8B-17C6-3C38-77AE17F6273F}"/>
                  </a:ext>
                </a:extLst>
              </p14:cNvPr>
              <p14:cNvContentPartPr/>
              <p14:nvPr/>
            </p14:nvContentPartPr>
            <p14:xfrm>
              <a:off x="1757663" y="4367202"/>
              <a:ext cx="5370120" cy="153360"/>
            </p14:xfrm>
          </p:contentPart>
        </mc:Choice>
        <mc:Fallback>
          <p:pic>
            <p:nvPicPr>
              <p:cNvPr id="4" name="Ink 3">
                <a:extLst>
                  <a:ext uri="{FF2B5EF4-FFF2-40B4-BE49-F238E27FC236}">
                    <a16:creationId xmlns:a16="http://schemas.microsoft.com/office/drawing/2014/main" id="{976733E9-AA8B-17C6-3C38-77AE17F6273F}"/>
                  </a:ext>
                </a:extLst>
              </p:cNvPr>
              <p:cNvPicPr/>
              <p:nvPr/>
            </p:nvPicPr>
            <p:blipFill>
              <a:blip r:embed="rId9"/>
              <a:stretch>
                <a:fillRect/>
              </a:stretch>
            </p:blipFill>
            <p:spPr>
              <a:xfrm>
                <a:off x="1751543" y="4361082"/>
                <a:ext cx="538236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 name="Ink 4">
                <a:extLst>
                  <a:ext uri="{FF2B5EF4-FFF2-40B4-BE49-F238E27FC236}">
                    <a16:creationId xmlns:a16="http://schemas.microsoft.com/office/drawing/2014/main" id="{BBD60A4C-DB02-033C-2DE6-84FD6DAB86A9}"/>
                  </a:ext>
                </a:extLst>
              </p14:cNvPr>
              <p14:cNvContentPartPr/>
              <p14:nvPr/>
            </p14:nvContentPartPr>
            <p14:xfrm>
              <a:off x="1757303" y="4882362"/>
              <a:ext cx="6845400" cy="63360"/>
            </p14:xfrm>
          </p:contentPart>
        </mc:Choice>
        <mc:Fallback>
          <p:pic>
            <p:nvPicPr>
              <p:cNvPr id="5" name="Ink 4">
                <a:extLst>
                  <a:ext uri="{FF2B5EF4-FFF2-40B4-BE49-F238E27FC236}">
                    <a16:creationId xmlns:a16="http://schemas.microsoft.com/office/drawing/2014/main" id="{BBD60A4C-DB02-033C-2DE6-84FD6DAB86A9}"/>
                  </a:ext>
                </a:extLst>
              </p:cNvPr>
              <p:cNvPicPr/>
              <p:nvPr/>
            </p:nvPicPr>
            <p:blipFill>
              <a:blip r:embed="rId11"/>
              <a:stretch>
                <a:fillRect/>
              </a:stretch>
            </p:blipFill>
            <p:spPr>
              <a:xfrm>
                <a:off x="1751183" y="4876242"/>
                <a:ext cx="6857640" cy="7560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5"/>
          <p:cNvSpPr txBox="1">
            <a:spLocks noGrp="1"/>
          </p:cNvSpPr>
          <p:nvPr>
            <p:ph type="title"/>
          </p:nvPr>
        </p:nvSpPr>
        <p:spPr>
          <a:xfrm>
            <a:off x="1309512" y="457202"/>
            <a:ext cx="8748889" cy="11429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Generalization</a:t>
            </a:r>
            <a:endParaRPr/>
          </a:p>
        </p:txBody>
      </p:sp>
      <p:sp>
        <p:nvSpPr>
          <p:cNvPr id="267" name="Google Shape;267;p15"/>
          <p:cNvSpPr txBox="1">
            <a:spLocks noGrp="1"/>
          </p:cNvSpPr>
          <p:nvPr>
            <p:ph type="body" idx="1"/>
          </p:nvPr>
        </p:nvSpPr>
        <p:spPr>
          <a:xfrm>
            <a:off x="1309512" y="1600200"/>
            <a:ext cx="6147731" cy="4800599"/>
          </a:xfrm>
          <a:prstGeom prst="rect">
            <a:avLst/>
          </a:prstGeom>
          <a:noFill/>
          <a:ln>
            <a:noFill/>
          </a:ln>
        </p:spPr>
        <p:txBody>
          <a:bodyPr spcFirstLastPara="1" wrap="square" lIns="91425" tIns="45700" rIns="91425" bIns="45700" anchor="t" anchorCtr="0">
            <a:normAutofit/>
          </a:bodyPr>
          <a:lstStyle/>
          <a:p>
            <a:pPr marL="285750" lvl="0" indent="-285750" algn="l" rtl="0">
              <a:lnSpc>
                <a:spcPct val="150000"/>
              </a:lnSpc>
              <a:spcBef>
                <a:spcPts val="0"/>
              </a:spcBef>
              <a:spcAft>
                <a:spcPts val="0"/>
              </a:spcAft>
              <a:buSzPts val="3480"/>
              <a:buChar char="•"/>
            </a:pPr>
            <a:r>
              <a:rPr lang="en-US"/>
              <a:t>Represents the </a:t>
            </a:r>
            <a:r>
              <a:rPr lang="en-US" i="1" u="sng"/>
              <a:t>parent-child relation</a:t>
            </a:r>
            <a:endParaRPr/>
          </a:p>
          <a:p>
            <a:pPr marL="285750" lvl="0" indent="-285750" algn="l" rtl="0">
              <a:lnSpc>
                <a:spcPct val="150000"/>
              </a:lnSpc>
              <a:spcBef>
                <a:spcPts val="1080"/>
              </a:spcBef>
              <a:spcAft>
                <a:spcPts val="0"/>
              </a:spcAft>
              <a:buSzPts val="3480"/>
              <a:buChar char="•"/>
            </a:pPr>
            <a:r>
              <a:rPr lang="en-US"/>
              <a:t>Represented by a straight line with hollow arrow </a:t>
            </a:r>
            <a:endParaRPr/>
          </a:p>
          <a:p>
            <a:pPr marL="285750" lvl="0" indent="-285750" algn="l" rtl="0">
              <a:lnSpc>
                <a:spcPct val="150000"/>
              </a:lnSpc>
              <a:spcBef>
                <a:spcPts val="1080"/>
              </a:spcBef>
              <a:spcAft>
                <a:spcPts val="0"/>
              </a:spcAft>
              <a:buSzPts val="3480"/>
              <a:buChar char="•"/>
            </a:pPr>
            <a:r>
              <a:rPr lang="en-US"/>
              <a:t>Can indicate the relation between </a:t>
            </a:r>
            <a:endParaRPr/>
          </a:p>
          <a:p>
            <a:pPr marL="742950" lvl="1" indent="-285750" algn="l" rtl="0">
              <a:lnSpc>
                <a:spcPct val="100000"/>
              </a:lnSpc>
              <a:spcBef>
                <a:spcPts val="1000"/>
              </a:spcBef>
              <a:spcAft>
                <a:spcPts val="0"/>
              </a:spcAft>
              <a:buSzPts val="2900"/>
              <a:buChar char="•"/>
            </a:pPr>
            <a:r>
              <a:rPr lang="en-US"/>
              <a:t>Either </a:t>
            </a:r>
            <a:r>
              <a:rPr lang="en-US" b="1"/>
              <a:t>Actors</a:t>
            </a:r>
            <a:endParaRPr/>
          </a:p>
          <a:p>
            <a:pPr marL="742950" lvl="1" indent="-285750" algn="l" rtl="0">
              <a:lnSpc>
                <a:spcPct val="100000"/>
              </a:lnSpc>
              <a:spcBef>
                <a:spcPts val="1000"/>
              </a:spcBef>
              <a:spcAft>
                <a:spcPts val="0"/>
              </a:spcAft>
              <a:buSzPts val="2900"/>
              <a:buChar char="•"/>
            </a:pPr>
            <a:r>
              <a:rPr lang="en-US"/>
              <a:t>Or </a:t>
            </a:r>
            <a:r>
              <a:rPr lang="en-US" b="1"/>
              <a:t>Use cases</a:t>
            </a:r>
            <a:endParaRPr/>
          </a:p>
        </p:txBody>
      </p:sp>
      <p:sp>
        <p:nvSpPr>
          <p:cNvPr id="268" name="Google Shape;268;p15"/>
          <p:cNvSpPr txBox="1">
            <a:spLocks noGrp="1"/>
          </p:cNvSpPr>
          <p:nvPr>
            <p:ph type="sldNum" idx="12"/>
          </p:nvPr>
        </p:nvSpPr>
        <p:spPr>
          <a:xfrm>
            <a:off x="11070809" y="6482882"/>
            <a:ext cx="57044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15</a:t>
            </a:fld>
            <a:endParaRPr/>
          </a:p>
        </p:txBody>
      </p:sp>
      <p:pic>
        <p:nvPicPr>
          <p:cNvPr id="269" name="Google Shape;269;p15" descr="Angle,Monochrome Photography,Symbol PNG Clipart - Royalty Free SVG ..."/>
          <p:cNvPicPr preferRelativeResize="0"/>
          <p:nvPr/>
        </p:nvPicPr>
        <p:blipFill rotWithShape="1">
          <a:blip r:embed="rId3">
            <a:alphaModFix/>
          </a:blip>
          <a:srcRect/>
          <a:stretch/>
        </p:blipFill>
        <p:spPr>
          <a:xfrm flipH="1">
            <a:off x="10297081" y="1666963"/>
            <a:ext cx="223693" cy="417251"/>
          </a:xfrm>
          <a:prstGeom prst="rect">
            <a:avLst/>
          </a:prstGeom>
          <a:noFill/>
          <a:ln>
            <a:noFill/>
          </a:ln>
        </p:spPr>
      </p:pic>
      <p:sp>
        <p:nvSpPr>
          <p:cNvPr id="270" name="Google Shape;270;p15"/>
          <p:cNvSpPr txBox="1"/>
          <p:nvPr/>
        </p:nvSpPr>
        <p:spPr>
          <a:xfrm>
            <a:off x="10137283" y="2013194"/>
            <a:ext cx="59503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orbel"/>
                <a:ea typeface="Corbel"/>
                <a:cs typeface="Corbel"/>
                <a:sym typeface="Corbel"/>
              </a:rPr>
              <a:t>Rider</a:t>
            </a:r>
            <a:endParaRPr sz="1400" b="0" i="0" u="none" strike="noStrike" cap="none">
              <a:solidFill>
                <a:srgbClr val="000000"/>
              </a:solidFill>
              <a:latin typeface="Arial"/>
              <a:ea typeface="Arial"/>
              <a:cs typeface="Arial"/>
              <a:sym typeface="Arial"/>
            </a:endParaRPr>
          </a:p>
        </p:txBody>
      </p:sp>
      <p:pic>
        <p:nvPicPr>
          <p:cNvPr id="271" name="Google Shape;271;p15" descr="Angle,Monochrome Photography,Symbol PNG Clipart - Royalty Free SVG ..."/>
          <p:cNvPicPr preferRelativeResize="0"/>
          <p:nvPr/>
        </p:nvPicPr>
        <p:blipFill rotWithShape="1">
          <a:blip r:embed="rId3">
            <a:alphaModFix/>
          </a:blip>
          <a:srcRect/>
          <a:stretch/>
        </p:blipFill>
        <p:spPr>
          <a:xfrm flipH="1">
            <a:off x="9799699" y="2795909"/>
            <a:ext cx="223693" cy="417251"/>
          </a:xfrm>
          <a:prstGeom prst="rect">
            <a:avLst/>
          </a:prstGeom>
          <a:noFill/>
          <a:ln>
            <a:noFill/>
          </a:ln>
        </p:spPr>
      </p:pic>
      <p:sp>
        <p:nvSpPr>
          <p:cNvPr id="272" name="Google Shape;272;p15"/>
          <p:cNvSpPr txBox="1"/>
          <p:nvPr/>
        </p:nvSpPr>
        <p:spPr>
          <a:xfrm>
            <a:off x="9105485" y="3142140"/>
            <a:ext cx="134043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orbel"/>
                <a:ea typeface="Corbel"/>
                <a:cs typeface="Corbel"/>
                <a:sym typeface="Corbel"/>
              </a:rPr>
              <a:t>Premium Rider</a:t>
            </a:r>
            <a:endParaRPr sz="1400" b="0" i="0" u="none" strike="noStrike" cap="none">
              <a:solidFill>
                <a:srgbClr val="000000"/>
              </a:solidFill>
              <a:latin typeface="Arial"/>
              <a:ea typeface="Arial"/>
              <a:cs typeface="Arial"/>
              <a:sym typeface="Arial"/>
            </a:endParaRPr>
          </a:p>
        </p:txBody>
      </p:sp>
      <p:pic>
        <p:nvPicPr>
          <p:cNvPr id="273" name="Google Shape;273;p15" descr="Angle,Monochrome Photography,Symbol PNG Clipart - Royalty Free SVG ..."/>
          <p:cNvPicPr preferRelativeResize="0"/>
          <p:nvPr/>
        </p:nvPicPr>
        <p:blipFill rotWithShape="1">
          <a:blip r:embed="rId3">
            <a:alphaModFix/>
          </a:blip>
          <a:srcRect/>
          <a:stretch/>
        </p:blipFill>
        <p:spPr>
          <a:xfrm flipH="1">
            <a:off x="10848978" y="2795909"/>
            <a:ext cx="223693" cy="417251"/>
          </a:xfrm>
          <a:prstGeom prst="rect">
            <a:avLst/>
          </a:prstGeom>
          <a:noFill/>
          <a:ln>
            <a:noFill/>
          </a:ln>
        </p:spPr>
      </p:pic>
      <p:sp>
        <p:nvSpPr>
          <p:cNvPr id="274" name="Google Shape;274;p15"/>
          <p:cNvSpPr txBox="1"/>
          <p:nvPr/>
        </p:nvSpPr>
        <p:spPr>
          <a:xfrm>
            <a:off x="10520774" y="3142140"/>
            <a:ext cx="129554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orbel"/>
                <a:ea typeface="Corbel"/>
                <a:cs typeface="Corbel"/>
                <a:sym typeface="Corbel"/>
              </a:rPr>
              <a:t>Irregular Rider</a:t>
            </a:r>
            <a:endParaRPr sz="1400" b="0" i="0" u="none" strike="noStrike" cap="none">
              <a:solidFill>
                <a:srgbClr val="000000"/>
              </a:solidFill>
              <a:latin typeface="Arial"/>
              <a:ea typeface="Arial"/>
              <a:cs typeface="Arial"/>
              <a:sym typeface="Arial"/>
            </a:endParaRPr>
          </a:p>
        </p:txBody>
      </p:sp>
      <p:cxnSp>
        <p:nvCxnSpPr>
          <p:cNvPr id="275" name="Google Shape;275;p15"/>
          <p:cNvCxnSpPr>
            <a:stCxn id="271" idx="0"/>
            <a:endCxn id="270" idx="2"/>
          </p:cNvCxnSpPr>
          <p:nvPr/>
        </p:nvCxnSpPr>
        <p:spPr>
          <a:xfrm rot="-5400000">
            <a:off x="9935696" y="2296859"/>
            <a:ext cx="474900" cy="523200"/>
          </a:xfrm>
          <a:prstGeom prst="bentConnector3">
            <a:avLst>
              <a:gd name="adj1" fmla="val 50000"/>
            </a:avLst>
          </a:prstGeom>
          <a:noFill/>
          <a:ln w="15875" cap="flat" cmpd="sng">
            <a:solidFill>
              <a:schemeClr val="dk1"/>
            </a:solidFill>
            <a:prstDash val="solid"/>
            <a:round/>
            <a:headEnd type="none" w="sm" len="sm"/>
            <a:tailEnd type="triangle" w="med" len="med"/>
          </a:ln>
        </p:spPr>
      </p:cxnSp>
      <p:cxnSp>
        <p:nvCxnSpPr>
          <p:cNvPr id="276" name="Google Shape;276;p15"/>
          <p:cNvCxnSpPr>
            <a:stCxn id="273" idx="0"/>
            <a:endCxn id="270" idx="2"/>
          </p:cNvCxnSpPr>
          <p:nvPr/>
        </p:nvCxnSpPr>
        <p:spPr>
          <a:xfrm rot="5400000" flipH="1">
            <a:off x="10460425" y="2295509"/>
            <a:ext cx="474900" cy="525900"/>
          </a:xfrm>
          <a:prstGeom prst="bentConnector3">
            <a:avLst>
              <a:gd name="adj1" fmla="val 50004"/>
            </a:avLst>
          </a:prstGeom>
          <a:noFill/>
          <a:ln w="15875" cap="flat" cmpd="sng">
            <a:solidFill>
              <a:schemeClr val="dk1"/>
            </a:solidFill>
            <a:prstDash val="solid"/>
            <a:round/>
            <a:headEnd type="none" w="sm" len="sm"/>
            <a:tailEnd type="triangle" w="med" len="med"/>
          </a:ln>
        </p:spPr>
      </p:cxnSp>
      <p:sp>
        <p:nvSpPr>
          <p:cNvPr id="277" name="Google Shape;277;p15"/>
          <p:cNvSpPr/>
          <p:nvPr/>
        </p:nvSpPr>
        <p:spPr>
          <a:xfrm>
            <a:off x="10340537" y="2284335"/>
            <a:ext cx="193929" cy="146110"/>
          </a:xfrm>
          <a:prstGeom prst="triangle">
            <a:avLst>
              <a:gd name="adj" fmla="val 50000"/>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278" name="Google Shape;278;p15"/>
          <p:cNvSpPr txBox="1"/>
          <p:nvPr/>
        </p:nvSpPr>
        <p:spPr>
          <a:xfrm>
            <a:off x="8699189" y="3449218"/>
            <a:ext cx="3419475"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Corbel"/>
                <a:ea typeface="Corbel"/>
                <a:cs typeface="Corbel"/>
                <a:sym typeface="Corbel"/>
              </a:rPr>
              <a:t>Figure: Generalization relation between actors</a:t>
            </a:r>
            <a:endParaRPr sz="1400" b="0" i="0" u="none" strike="noStrike" cap="none">
              <a:solidFill>
                <a:srgbClr val="000000"/>
              </a:solidFill>
              <a:latin typeface="Arial"/>
              <a:ea typeface="Arial"/>
              <a:cs typeface="Arial"/>
              <a:sym typeface="Arial"/>
            </a:endParaRPr>
          </a:p>
        </p:txBody>
      </p:sp>
      <p:cxnSp>
        <p:nvCxnSpPr>
          <p:cNvPr id="279" name="Google Shape;279;p15"/>
          <p:cNvCxnSpPr>
            <a:stCxn id="280" idx="0"/>
            <a:endCxn id="281" idx="4"/>
          </p:cNvCxnSpPr>
          <p:nvPr/>
        </p:nvCxnSpPr>
        <p:spPr>
          <a:xfrm rot="-5400000">
            <a:off x="9533498" y="4807696"/>
            <a:ext cx="732600" cy="881700"/>
          </a:xfrm>
          <a:prstGeom prst="bentConnector3">
            <a:avLst>
              <a:gd name="adj1" fmla="val 50002"/>
            </a:avLst>
          </a:prstGeom>
          <a:noFill/>
          <a:ln w="15875" cap="flat" cmpd="sng">
            <a:solidFill>
              <a:schemeClr val="dk1"/>
            </a:solidFill>
            <a:prstDash val="solid"/>
            <a:round/>
            <a:headEnd type="none" w="sm" len="sm"/>
            <a:tailEnd type="triangle" w="med" len="med"/>
          </a:ln>
        </p:spPr>
      </p:cxnSp>
      <p:cxnSp>
        <p:nvCxnSpPr>
          <p:cNvPr id="282" name="Google Shape;282;p15"/>
          <p:cNvCxnSpPr>
            <a:stCxn id="283" idx="0"/>
            <a:endCxn id="281" idx="4"/>
          </p:cNvCxnSpPr>
          <p:nvPr/>
        </p:nvCxnSpPr>
        <p:spPr>
          <a:xfrm rot="5400000" flipH="1">
            <a:off x="10313426" y="4909203"/>
            <a:ext cx="735600" cy="681600"/>
          </a:xfrm>
          <a:prstGeom prst="bentConnector3">
            <a:avLst>
              <a:gd name="adj1" fmla="val 49999"/>
            </a:avLst>
          </a:prstGeom>
          <a:noFill/>
          <a:ln w="15875" cap="flat" cmpd="sng">
            <a:solidFill>
              <a:schemeClr val="dk1"/>
            </a:solidFill>
            <a:prstDash val="solid"/>
            <a:round/>
            <a:headEnd type="none" w="sm" len="sm"/>
            <a:tailEnd type="triangle" w="med" len="med"/>
          </a:ln>
        </p:spPr>
      </p:cxnSp>
      <p:sp>
        <p:nvSpPr>
          <p:cNvPr id="284" name="Google Shape;284;p15"/>
          <p:cNvSpPr/>
          <p:nvPr/>
        </p:nvSpPr>
        <p:spPr>
          <a:xfrm>
            <a:off x="10235762" y="4875135"/>
            <a:ext cx="193929" cy="146110"/>
          </a:xfrm>
          <a:prstGeom prst="triangle">
            <a:avLst>
              <a:gd name="adj" fmla="val 50000"/>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285" name="Google Shape;285;p15"/>
          <p:cNvSpPr txBox="1"/>
          <p:nvPr/>
        </p:nvSpPr>
        <p:spPr>
          <a:xfrm>
            <a:off x="8248650" y="6249568"/>
            <a:ext cx="3746189"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Corbel"/>
                <a:ea typeface="Corbel"/>
                <a:cs typeface="Corbel"/>
                <a:sym typeface="Corbel"/>
              </a:rPr>
              <a:t>Figure: Generalization relation between use cases</a:t>
            </a:r>
            <a:endParaRPr sz="1400" b="0" i="0" u="none" strike="noStrike" cap="none">
              <a:solidFill>
                <a:srgbClr val="000000"/>
              </a:solidFill>
              <a:latin typeface="Arial"/>
              <a:ea typeface="Arial"/>
              <a:cs typeface="Arial"/>
              <a:sym typeface="Arial"/>
            </a:endParaRPr>
          </a:p>
        </p:txBody>
      </p:sp>
      <p:sp>
        <p:nvSpPr>
          <p:cNvPr id="280" name="Google Shape;280;p15"/>
          <p:cNvSpPr/>
          <p:nvPr/>
        </p:nvSpPr>
        <p:spPr>
          <a:xfrm>
            <a:off x="8868682" y="5614846"/>
            <a:ext cx="1180532" cy="606452"/>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orbel"/>
                <a:ea typeface="Corbel"/>
                <a:cs typeface="Corbel"/>
                <a:sym typeface="Corbel"/>
              </a:rPr>
              <a:t>pay</a:t>
            </a:r>
            <a:r>
              <a:rPr lang="en-US" sz="800" b="0" i="0" u="none" strike="noStrike" cap="none">
                <a:solidFill>
                  <a:schemeClr val="dk1"/>
                </a:solidFill>
                <a:latin typeface="Corbel"/>
                <a:ea typeface="Corbel"/>
                <a:cs typeface="Corbel"/>
                <a:sym typeface="Corbel"/>
              </a:rPr>
              <a:t> </a:t>
            </a:r>
            <a:r>
              <a:rPr lang="en-US" sz="1400" b="0" i="0" u="none" strike="noStrike" cap="none">
                <a:solidFill>
                  <a:schemeClr val="dk1"/>
                </a:solidFill>
                <a:latin typeface="Corbel"/>
                <a:ea typeface="Corbel"/>
                <a:cs typeface="Corbel"/>
                <a:sym typeface="Corbel"/>
              </a:rPr>
              <a:t>with card</a:t>
            </a:r>
            <a:endParaRPr sz="800" b="0" i="0" u="none" strike="noStrike" cap="none">
              <a:solidFill>
                <a:schemeClr val="dk1"/>
              </a:solidFill>
              <a:latin typeface="Corbel"/>
              <a:ea typeface="Corbel"/>
              <a:cs typeface="Corbel"/>
              <a:sym typeface="Corbel"/>
            </a:endParaRPr>
          </a:p>
        </p:txBody>
      </p:sp>
      <p:sp>
        <p:nvSpPr>
          <p:cNvPr id="281" name="Google Shape;281;p15"/>
          <p:cNvSpPr/>
          <p:nvPr/>
        </p:nvSpPr>
        <p:spPr>
          <a:xfrm>
            <a:off x="9750271" y="4275764"/>
            <a:ext cx="1180532" cy="606452"/>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orbel"/>
                <a:ea typeface="Corbel"/>
                <a:cs typeface="Corbel"/>
                <a:sym typeface="Corbel"/>
              </a:rPr>
              <a:t>pay</a:t>
            </a:r>
            <a:r>
              <a:rPr lang="en-US" sz="800" b="0" i="0" u="none" strike="noStrike" cap="none">
                <a:solidFill>
                  <a:schemeClr val="dk1"/>
                </a:solidFill>
                <a:latin typeface="Corbel"/>
                <a:ea typeface="Corbel"/>
                <a:cs typeface="Corbel"/>
                <a:sym typeface="Corbel"/>
              </a:rPr>
              <a:t> </a:t>
            </a:r>
            <a:r>
              <a:rPr lang="en-US" sz="1400" b="0" i="0" u="none" strike="noStrike" cap="none">
                <a:solidFill>
                  <a:schemeClr val="dk1"/>
                </a:solidFill>
                <a:latin typeface="Corbel"/>
                <a:ea typeface="Corbel"/>
                <a:cs typeface="Corbel"/>
                <a:sym typeface="Corbel"/>
              </a:rPr>
              <a:t>online</a:t>
            </a:r>
            <a:endParaRPr sz="800" b="0" i="0" u="none" strike="noStrike" cap="none">
              <a:solidFill>
                <a:schemeClr val="dk1"/>
              </a:solidFill>
              <a:latin typeface="Corbel"/>
              <a:ea typeface="Corbel"/>
              <a:cs typeface="Corbel"/>
              <a:sym typeface="Corbel"/>
            </a:endParaRPr>
          </a:p>
        </p:txBody>
      </p:sp>
      <p:sp>
        <p:nvSpPr>
          <p:cNvPr id="283" name="Google Shape;283;p15"/>
          <p:cNvSpPr/>
          <p:nvPr/>
        </p:nvSpPr>
        <p:spPr>
          <a:xfrm>
            <a:off x="10431760" y="5617803"/>
            <a:ext cx="1180532" cy="606452"/>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orbel"/>
                <a:ea typeface="Corbel"/>
                <a:cs typeface="Corbel"/>
                <a:sym typeface="Corbel"/>
              </a:rPr>
              <a:t>pay with bkash</a:t>
            </a:r>
            <a:endParaRPr sz="800" b="0" i="0" u="none" strike="noStrike" cap="none">
              <a:solidFill>
                <a:schemeClr val="dk1"/>
              </a:solidFill>
              <a:latin typeface="Corbel"/>
              <a:ea typeface="Corbel"/>
              <a:cs typeface="Corbel"/>
              <a:sym typeface="Corbel"/>
            </a:endParaRP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53641CC1-6634-73BC-FC47-E37B187757BF}"/>
                  </a:ext>
                </a:extLst>
              </p14:cNvPr>
              <p14:cNvContentPartPr/>
              <p14:nvPr/>
            </p14:nvContentPartPr>
            <p14:xfrm>
              <a:off x="1792943" y="4163802"/>
              <a:ext cx="599400" cy="257400"/>
            </p14:xfrm>
          </p:contentPart>
        </mc:Choice>
        <mc:Fallback>
          <p:pic>
            <p:nvPicPr>
              <p:cNvPr id="2" name="Ink 1">
                <a:extLst>
                  <a:ext uri="{FF2B5EF4-FFF2-40B4-BE49-F238E27FC236}">
                    <a16:creationId xmlns:a16="http://schemas.microsoft.com/office/drawing/2014/main" id="{53641CC1-6634-73BC-FC47-E37B187757BF}"/>
                  </a:ext>
                </a:extLst>
              </p:cNvPr>
              <p:cNvPicPr/>
              <p:nvPr/>
            </p:nvPicPr>
            <p:blipFill>
              <a:blip r:embed="rId5"/>
              <a:stretch>
                <a:fillRect/>
              </a:stretch>
            </p:blipFill>
            <p:spPr>
              <a:xfrm>
                <a:off x="1786823" y="4157682"/>
                <a:ext cx="61164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A424AC91-D53E-757D-AA99-7267E07C6D0B}"/>
                  </a:ext>
                </a:extLst>
              </p14:cNvPr>
              <p14:cNvContentPartPr/>
              <p14:nvPr/>
            </p14:nvContentPartPr>
            <p14:xfrm>
              <a:off x="1668743" y="4593642"/>
              <a:ext cx="464760" cy="244800"/>
            </p14:xfrm>
          </p:contentPart>
        </mc:Choice>
        <mc:Fallback>
          <p:pic>
            <p:nvPicPr>
              <p:cNvPr id="3" name="Ink 2">
                <a:extLst>
                  <a:ext uri="{FF2B5EF4-FFF2-40B4-BE49-F238E27FC236}">
                    <a16:creationId xmlns:a16="http://schemas.microsoft.com/office/drawing/2014/main" id="{A424AC91-D53E-757D-AA99-7267E07C6D0B}"/>
                  </a:ext>
                </a:extLst>
              </p:cNvPr>
              <p:cNvPicPr/>
              <p:nvPr/>
            </p:nvPicPr>
            <p:blipFill>
              <a:blip r:embed="rId7"/>
              <a:stretch>
                <a:fillRect/>
              </a:stretch>
            </p:blipFill>
            <p:spPr>
              <a:xfrm>
                <a:off x="1662623" y="4587522"/>
                <a:ext cx="47700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5781B823-5338-1784-8221-3437ED7DBF10}"/>
                  </a:ext>
                </a:extLst>
              </p14:cNvPr>
              <p14:cNvContentPartPr/>
              <p14:nvPr/>
            </p14:nvContentPartPr>
            <p14:xfrm>
              <a:off x="6107183" y="2759082"/>
              <a:ext cx="1069560" cy="55080"/>
            </p14:xfrm>
          </p:contentPart>
        </mc:Choice>
        <mc:Fallback>
          <p:pic>
            <p:nvPicPr>
              <p:cNvPr id="4" name="Ink 3">
                <a:extLst>
                  <a:ext uri="{FF2B5EF4-FFF2-40B4-BE49-F238E27FC236}">
                    <a16:creationId xmlns:a16="http://schemas.microsoft.com/office/drawing/2014/main" id="{5781B823-5338-1784-8221-3437ED7DBF10}"/>
                  </a:ext>
                </a:extLst>
              </p:cNvPr>
              <p:cNvPicPr/>
              <p:nvPr/>
            </p:nvPicPr>
            <p:blipFill>
              <a:blip r:embed="rId9"/>
              <a:stretch>
                <a:fillRect/>
              </a:stretch>
            </p:blipFill>
            <p:spPr>
              <a:xfrm>
                <a:off x="6101063" y="2752962"/>
                <a:ext cx="108180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 name="Ink 4">
                <a:extLst>
                  <a:ext uri="{FF2B5EF4-FFF2-40B4-BE49-F238E27FC236}">
                    <a16:creationId xmlns:a16="http://schemas.microsoft.com/office/drawing/2014/main" id="{DA23C130-2968-4853-2609-36AFE79DD54E}"/>
                  </a:ext>
                </a:extLst>
              </p14:cNvPr>
              <p14:cNvContentPartPr/>
              <p14:nvPr/>
            </p14:nvContentPartPr>
            <p14:xfrm>
              <a:off x="1713023" y="3458922"/>
              <a:ext cx="1078560" cy="30240"/>
            </p14:xfrm>
          </p:contentPart>
        </mc:Choice>
        <mc:Fallback>
          <p:pic>
            <p:nvPicPr>
              <p:cNvPr id="5" name="Ink 4">
                <a:extLst>
                  <a:ext uri="{FF2B5EF4-FFF2-40B4-BE49-F238E27FC236}">
                    <a16:creationId xmlns:a16="http://schemas.microsoft.com/office/drawing/2014/main" id="{DA23C130-2968-4853-2609-36AFE79DD54E}"/>
                  </a:ext>
                </a:extLst>
              </p:cNvPr>
              <p:cNvPicPr/>
              <p:nvPr/>
            </p:nvPicPr>
            <p:blipFill>
              <a:blip r:embed="rId11"/>
              <a:stretch>
                <a:fillRect/>
              </a:stretch>
            </p:blipFill>
            <p:spPr>
              <a:xfrm>
                <a:off x="1706903" y="3452802"/>
                <a:ext cx="1090800" cy="4248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ge7130de1d3_0_1"/>
          <p:cNvSpPr txBox="1">
            <a:spLocks noGrp="1"/>
          </p:cNvSpPr>
          <p:nvPr>
            <p:ph type="title"/>
          </p:nvPr>
        </p:nvSpPr>
        <p:spPr>
          <a:xfrm>
            <a:off x="1309512" y="221677"/>
            <a:ext cx="87489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Dependency</a:t>
            </a:r>
            <a:endParaRPr/>
          </a:p>
        </p:txBody>
      </p:sp>
      <p:sp>
        <p:nvSpPr>
          <p:cNvPr id="291" name="Google Shape;291;ge7130de1d3_0_1"/>
          <p:cNvSpPr txBox="1">
            <a:spLocks noGrp="1"/>
          </p:cNvSpPr>
          <p:nvPr>
            <p:ph type="body" idx="1"/>
          </p:nvPr>
        </p:nvSpPr>
        <p:spPr>
          <a:xfrm>
            <a:off x="1309500" y="1221088"/>
            <a:ext cx="7901100" cy="5058300"/>
          </a:xfrm>
          <a:prstGeom prst="rect">
            <a:avLst/>
          </a:prstGeom>
          <a:noFill/>
          <a:ln>
            <a:noFill/>
          </a:ln>
        </p:spPr>
        <p:txBody>
          <a:bodyPr spcFirstLastPara="1" wrap="square" lIns="0" tIns="0" rIns="0" bIns="0" anchor="t" anchorCtr="0">
            <a:noAutofit/>
          </a:bodyPr>
          <a:lstStyle/>
          <a:p>
            <a:pPr marL="285750" lvl="0" indent="-280479" algn="l" rtl="0">
              <a:lnSpc>
                <a:spcPct val="100000"/>
              </a:lnSpc>
              <a:spcBef>
                <a:spcPts val="360"/>
              </a:spcBef>
              <a:spcAft>
                <a:spcPts val="0"/>
              </a:spcAft>
              <a:buSzPts val="2527"/>
              <a:buChar char="•"/>
            </a:pPr>
            <a:r>
              <a:rPr lang="en-US" sz="2380"/>
              <a:t>Indicates the dependency relationship between two use cases.</a:t>
            </a:r>
            <a:endParaRPr sz="2380"/>
          </a:p>
          <a:p>
            <a:pPr marL="285750" lvl="0" indent="-280479" algn="l" rtl="0">
              <a:lnSpc>
                <a:spcPct val="100000"/>
              </a:lnSpc>
              <a:spcBef>
                <a:spcPts val="600"/>
              </a:spcBef>
              <a:spcAft>
                <a:spcPts val="0"/>
              </a:spcAft>
              <a:buSzPts val="2527"/>
              <a:buChar char="•"/>
            </a:pPr>
            <a:r>
              <a:rPr lang="en-US" sz="2380"/>
              <a:t>Two types of dependencies : Include &amp; Extend</a:t>
            </a:r>
            <a:endParaRPr sz="2380"/>
          </a:p>
          <a:p>
            <a:pPr marL="285750" lvl="0" indent="0" algn="l" rtl="0">
              <a:lnSpc>
                <a:spcPct val="100000"/>
              </a:lnSpc>
              <a:spcBef>
                <a:spcPts val="600"/>
              </a:spcBef>
              <a:spcAft>
                <a:spcPts val="0"/>
              </a:spcAft>
              <a:buSzPts val="2610"/>
              <a:buNone/>
            </a:pPr>
            <a:endParaRPr sz="2380"/>
          </a:p>
          <a:p>
            <a:pPr marL="285750" lvl="0" indent="-280479" algn="l" rtl="0">
              <a:lnSpc>
                <a:spcPct val="100000"/>
              </a:lnSpc>
              <a:spcBef>
                <a:spcPts val="600"/>
              </a:spcBef>
              <a:spcAft>
                <a:spcPts val="0"/>
              </a:spcAft>
              <a:buSzPts val="2527"/>
              <a:buChar char="•"/>
            </a:pPr>
            <a:r>
              <a:rPr lang="en-US" sz="2380" b="1"/>
              <a:t>Include relationships </a:t>
            </a:r>
            <a:endParaRPr sz="2380" b="1"/>
          </a:p>
          <a:p>
            <a:pPr marL="742950" lvl="1" indent="-280479" algn="l" rtl="0">
              <a:lnSpc>
                <a:spcPct val="100000"/>
              </a:lnSpc>
              <a:spcBef>
                <a:spcPts val="600"/>
              </a:spcBef>
              <a:spcAft>
                <a:spcPts val="0"/>
              </a:spcAft>
              <a:buSzPts val="2527"/>
              <a:buChar char="•"/>
            </a:pPr>
            <a:r>
              <a:rPr lang="en-US" sz="2100"/>
              <a:t>One use case (base) includes the functionality of another (inclusion case)</a:t>
            </a:r>
            <a:endParaRPr sz="2100"/>
          </a:p>
          <a:p>
            <a:pPr marL="742950" lvl="1" indent="-280479" algn="l" rtl="0">
              <a:lnSpc>
                <a:spcPct val="100000"/>
              </a:lnSpc>
              <a:spcBef>
                <a:spcPts val="600"/>
              </a:spcBef>
              <a:spcAft>
                <a:spcPts val="0"/>
              </a:spcAft>
              <a:buSzPts val="2527"/>
              <a:buChar char="•"/>
            </a:pPr>
            <a:r>
              <a:rPr lang="en-US" sz="2100"/>
              <a:t>Supports re-use of functionality </a:t>
            </a:r>
            <a:endParaRPr sz="2100"/>
          </a:p>
          <a:p>
            <a:pPr marL="742950" lvl="0" indent="0" algn="l" rtl="0">
              <a:lnSpc>
                <a:spcPct val="100000"/>
              </a:lnSpc>
              <a:spcBef>
                <a:spcPts val="600"/>
              </a:spcBef>
              <a:spcAft>
                <a:spcPts val="0"/>
              </a:spcAft>
              <a:buSzPts val="2610"/>
              <a:buNone/>
            </a:pPr>
            <a:endParaRPr sz="2100"/>
          </a:p>
          <a:p>
            <a:pPr marL="285750" lvl="0" indent="-280479" algn="l" rtl="0">
              <a:lnSpc>
                <a:spcPct val="100000"/>
              </a:lnSpc>
              <a:spcBef>
                <a:spcPts val="600"/>
              </a:spcBef>
              <a:spcAft>
                <a:spcPts val="0"/>
              </a:spcAft>
              <a:buSzPts val="2527"/>
              <a:buChar char="•"/>
            </a:pPr>
            <a:r>
              <a:rPr lang="en-US" sz="2380" b="1"/>
              <a:t>Extend relationships</a:t>
            </a:r>
            <a:endParaRPr sz="2380" b="1"/>
          </a:p>
          <a:p>
            <a:pPr marL="742950" lvl="1" indent="-280479" algn="l" rtl="0">
              <a:lnSpc>
                <a:spcPct val="100000"/>
              </a:lnSpc>
              <a:spcBef>
                <a:spcPts val="600"/>
              </a:spcBef>
              <a:spcAft>
                <a:spcPts val="0"/>
              </a:spcAft>
              <a:buSzPts val="2527"/>
              <a:buChar char="•"/>
            </a:pPr>
            <a:r>
              <a:rPr lang="en-US" sz="2100"/>
              <a:t>One use case (extension) extends the behavior of another (base) </a:t>
            </a:r>
            <a:endParaRPr sz="2100"/>
          </a:p>
          <a:p>
            <a:pPr marL="742950" lvl="0" indent="0" algn="l" rtl="0">
              <a:lnSpc>
                <a:spcPct val="100000"/>
              </a:lnSpc>
              <a:spcBef>
                <a:spcPts val="600"/>
              </a:spcBef>
              <a:spcAft>
                <a:spcPts val="0"/>
              </a:spcAft>
              <a:buSzPts val="2610"/>
              <a:buNone/>
            </a:pPr>
            <a:endParaRPr sz="1800"/>
          </a:p>
          <a:p>
            <a:pPr marL="0" lvl="0" indent="0" algn="l" rtl="0">
              <a:lnSpc>
                <a:spcPct val="100000"/>
              </a:lnSpc>
              <a:spcBef>
                <a:spcPts val="600"/>
              </a:spcBef>
              <a:spcAft>
                <a:spcPts val="600"/>
              </a:spcAft>
              <a:buSzPts val="2610"/>
              <a:buNone/>
            </a:pPr>
            <a:endParaRPr sz="1800"/>
          </a:p>
        </p:txBody>
      </p:sp>
      <p:sp>
        <p:nvSpPr>
          <p:cNvPr id="292" name="Google Shape;292;ge7130de1d3_0_1"/>
          <p:cNvSpPr txBox="1">
            <a:spLocks noGrp="1"/>
          </p:cNvSpPr>
          <p:nvPr>
            <p:ph type="sldNum" idx="12"/>
          </p:nvPr>
        </p:nvSpPr>
        <p:spPr>
          <a:xfrm>
            <a:off x="11070809" y="6482882"/>
            <a:ext cx="570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16</a:t>
            </a:fld>
            <a:endParaRPr/>
          </a:p>
        </p:txBody>
      </p:sp>
      <p:sp>
        <p:nvSpPr>
          <p:cNvPr id="293" name="Google Shape;293;ge7130de1d3_0_1"/>
          <p:cNvSpPr/>
          <p:nvPr/>
        </p:nvSpPr>
        <p:spPr>
          <a:xfrm>
            <a:off x="9363085" y="1685070"/>
            <a:ext cx="1467300" cy="500400"/>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rbel"/>
                <a:ea typeface="Corbel"/>
                <a:cs typeface="Corbel"/>
                <a:sym typeface="Corbel"/>
              </a:rPr>
              <a:t>Book a ride</a:t>
            </a:r>
            <a:endParaRPr sz="1400" b="0" i="0" u="none" strike="noStrike" cap="none">
              <a:solidFill>
                <a:srgbClr val="000000"/>
              </a:solidFill>
              <a:latin typeface="Arial"/>
              <a:ea typeface="Arial"/>
              <a:cs typeface="Arial"/>
              <a:sym typeface="Arial"/>
            </a:endParaRPr>
          </a:p>
        </p:txBody>
      </p:sp>
      <p:sp>
        <p:nvSpPr>
          <p:cNvPr id="294" name="Google Shape;294;ge7130de1d3_0_1"/>
          <p:cNvSpPr/>
          <p:nvPr/>
        </p:nvSpPr>
        <p:spPr>
          <a:xfrm>
            <a:off x="10336678" y="2966576"/>
            <a:ext cx="1467300" cy="500400"/>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rbel"/>
                <a:ea typeface="Corbel"/>
                <a:cs typeface="Corbel"/>
                <a:sym typeface="Corbel"/>
              </a:rPr>
              <a:t>Confirm the ride</a:t>
            </a:r>
            <a:endParaRPr sz="1400" b="0" i="0" u="none" strike="noStrike" cap="none">
              <a:solidFill>
                <a:srgbClr val="000000"/>
              </a:solidFill>
              <a:latin typeface="Arial"/>
              <a:ea typeface="Arial"/>
              <a:cs typeface="Arial"/>
              <a:sym typeface="Arial"/>
            </a:endParaRPr>
          </a:p>
        </p:txBody>
      </p:sp>
      <p:cxnSp>
        <p:nvCxnSpPr>
          <p:cNvPr id="295" name="Google Shape;295;ge7130de1d3_0_1"/>
          <p:cNvCxnSpPr>
            <a:stCxn id="294" idx="0"/>
            <a:endCxn id="293" idx="4"/>
          </p:cNvCxnSpPr>
          <p:nvPr/>
        </p:nvCxnSpPr>
        <p:spPr>
          <a:xfrm rot="10800000">
            <a:off x="10096828" y="2185376"/>
            <a:ext cx="973500" cy="781200"/>
          </a:xfrm>
          <a:prstGeom prst="straightConnector1">
            <a:avLst/>
          </a:prstGeom>
          <a:noFill/>
          <a:ln w="9525" cap="flat" cmpd="sng">
            <a:solidFill>
              <a:schemeClr val="dk1"/>
            </a:solidFill>
            <a:prstDash val="dash"/>
            <a:round/>
            <a:headEnd type="none" w="sm" len="sm"/>
            <a:tailEnd type="stealth" w="med" len="med"/>
          </a:ln>
        </p:spPr>
      </p:cxnSp>
      <p:sp>
        <p:nvSpPr>
          <p:cNvPr id="296" name="Google Shape;296;ge7130de1d3_0_1"/>
          <p:cNvSpPr txBox="1"/>
          <p:nvPr/>
        </p:nvSpPr>
        <p:spPr>
          <a:xfrm>
            <a:off x="10708107" y="2248837"/>
            <a:ext cx="10857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rbel"/>
                <a:ea typeface="Corbel"/>
                <a:cs typeface="Corbel"/>
                <a:sym typeface="Corbel"/>
              </a:rPr>
              <a:t>&lt;&lt;include&gt;&gt;</a:t>
            </a:r>
            <a:endParaRPr sz="1400" b="0" i="0" u="none" strike="noStrike" cap="none">
              <a:solidFill>
                <a:srgbClr val="000000"/>
              </a:solidFill>
              <a:latin typeface="Arial"/>
              <a:ea typeface="Arial"/>
              <a:cs typeface="Arial"/>
              <a:sym typeface="Arial"/>
            </a:endParaRPr>
          </a:p>
        </p:txBody>
      </p:sp>
      <p:sp>
        <p:nvSpPr>
          <p:cNvPr id="297" name="Google Shape;297;ge7130de1d3_0_1"/>
          <p:cNvSpPr/>
          <p:nvPr/>
        </p:nvSpPr>
        <p:spPr>
          <a:xfrm>
            <a:off x="9551287" y="4453644"/>
            <a:ext cx="1467300" cy="500400"/>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rbel"/>
                <a:ea typeface="Corbel"/>
                <a:cs typeface="Corbel"/>
                <a:sym typeface="Corbel"/>
              </a:rPr>
              <a:t>Finish the ride</a:t>
            </a:r>
            <a:endParaRPr sz="1400" b="0" i="0" u="none" strike="noStrike" cap="none">
              <a:solidFill>
                <a:srgbClr val="000000"/>
              </a:solidFill>
              <a:latin typeface="Arial"/>
              <a:ea typeface="Arial"/>
              <a:cs typeface="Arial"/>
              <a:sym typeface="Arial"/>
            </a:endParaRPr>
          </a:p>
        </p:txBody>
      </p:sp>
      <p:sp>
        <p:nvSpPr>
          <p:cNvPr id="298" name="Google Shape;298;ge7130de1d3_0_1"/>
          <p:cNvSpPr/>
          <p:nvPr/>
        </p:nvSpPr>
        <p:spPr>
          <a:xfrm>
            <a:off x="10156905" y="5559600"/>
            <a:ext cx="1467300" cy="500400"/>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rbel"/>
                <a:ea typeface="Corbel"/>
                <a:cs typeface="Corbel"/>
                <a:sym typeface="Corbel"/>
              </a:rPr>
              <a:t>Give review</a:t>
            </a:r>
            <a:endParaRPr sz="1400" b="0" i="0" u="none" strike="noStrike" cap="none">
              <a:solidFill>
                <a:srgbClr val="000000"/>
              </a:solidFill>
              <a:latin typeface="Arial"/>
              <a:ea typeface="Arial"/>
              <a:cs typeface="Arial"/>
              <a:sym typeface="Arial"/>
            </a:endParaRPr>
          </a:p>
        </p:txBody>
      </p:sp>
      <p:cxnSp>
        <p:nvCxnSpPr>
          <p:cNvPr id="299" name="Google Shape;299;ge7130de1d3_0_1"/>
          <p:cNvCxnSpPr>
            <a:stCxn id="298" idx="0"/>
            <a:endCxn id="297" idx="4"/>
          </p:cNvCxnSpPr>
          <p:nvPr/>
        </p:nvCxnSpPr>
        <p:spPr>
          <a:xfrm rot="10800000">
            <a:off x="10284855" y="4953900"/>
            <a:ext cx="605700" cy="605700"/>
          </a:xfrm>
          <a:prstGeom prst="straightConnector1">
            <a:avLst/>
          </a:prstGeom>
          <a:noFill/>
          <a:ln w="9525" cap="flat" cmpd="sng">
            <a:solidFill>
              <a:schemeClr val="dk1"/>
            </a:solidFill>
            <a:prstDash val="dash"/>
            <a:round/>
            <a:headEnd type="none" w="sm" len="sm"/>
            <a:tailEnd type="stealth" w="med" len="med"/>
          </a:ln>
        </p:spPr>
      </p:cxnSp>
      <p:sp>
        <p:nvSpPr>
          <p:cNvPr id="300" name="Google Shape;300;ge7130de1d3_0_1"/>
          <p:cNvSpPr txBox="1"/>
          <p:nvPr/>
        </p:nvSpPr>
        <p:spPr>
          <a:xfrm>
            <a:off x="10500659" y="5091236"/>
            <a:ext cx="10647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rbel"/>
                <a:ea typeface="Corbel"/>
                <a:cs typeface="Corbel"/>
                <a:sym typeface="Corbel"/>
              </a:rPr>
              <a:t>&lt;&lt;extend&gt;&gt;</a:t>
            </a:r>
            <a:endParaRPr sz="1400" b="0" i="0" u="none" strike="noStrike" cap="none">
              <a:solidFill>
                <a:srgbClr val="000000"/>
              </a:solidFill>
              <a:latin typeface="Arial"/>
              <a:ea typeface="Arial"/>
              <a:cs typeface="Arial"/>
              <a:sym typeface="Arial"/>
            </a:endParaRPr>
          </a:p>
        </p:txBody>
      </p:sp>
      <p:sp>
        <p:nvSpPr>
          <p:cNvPr id="301" name="Google Shape;301;ge7130de1d3_0_1"/>
          <p:cNvSpPr txBox="1"/>
          <p:nvPr/>
        </p:nvSpPr>
        <p:spPr>
          <a:xfrm>
            <a:off x="9597572" y="3631383"/>
            <a:ext cx="2552100" cy="276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Corbel"/>
                <a:ea typeface="Corbel"/>
                <a:cs typeface="Corbel"/>
                <a:sym typeface="Corbel"/>
              </a:rPr>
              <a:t>Figure: Include relation</a:t>
            </a:r>
            <a:endParaRPr sz="1400" b="0" i="0" u="none" strike="noStrike" cap="none">
              <a:solidFill>
                <a:srgbClr val="000000"/>
              </a:solidFill>
              <a:latin typeface="Arial"/>
              <a:ea typeface="Arial"/>
              <a:cs typeface="Arial"/>
              <a:sym typeface="Arial"/>
            </a:endParaRPr>
          </a:p>
        </p:txBody>
      </p:sp>
      <p:sp>
        <p:nvSpPr>
          <p:cNvPr id="302" name="Google Shape;302;ge7130de1d3_0_1"/>
          <p:cNvSpPr txBox="1"/>
          <p:nvPr/>
        </p:nvSpPr>
        <p:spPr>
          <a:xfrm>
            <a:off x="9847151" y="6076737"/>
            <a:ext cx="2552100" cy="276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Corbel"/>
                <a:ea typeface="Corbel"/>
                <a:cs typeface="Corbel"/>
                <a:sym typeface="Corbel"/>
              </a:rPr>
              <a:t>Figure: extend relation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6"/>
          <p:cNvSpPr txBox="1">
            <a:spLocks noGrp="1"/>
          </p:cNvSpPr>
          <p:nvPr>
            <p:ph type="title"/>
          </p:nvPr>
        </p:nvSpPr>
        <p:spPr>
          <a:xfrm>
            <a:off x="1309512" y="221677"/>
            <a:ext cx="87489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Dependency</a:t>
            </a:r>
            <a:endParaRPr/>
          </a:p>
        </p:txBody>
      </p:sp>
      <p:sp>
        <p:nvSpPr>
          <p:cNvPr id="308" name="Google Shape;308;p16"/>
          <p:cNvSpPr txBox="1">
            <a:spLocks noGrp="1"/>
          </p:cNvSpPr>
          <p:nvPr>
            <p:ph type="body" idx="1"/>
          </p:nvPr>
        </p:nvSpPr>
        <p:spPr>
          <a:xfrm>
            <a:off x="1309500" y="1221088"/>
            <a:ext cx="7901100" cy="5058300"/>
          </a:xfrm>
          <a:prstGeom prst="rect">
            <a:avLst/>
          </a:prstGeom>
          <a:noFill/>
          <a:ln>
            <a:noFill/>
          </a:ln>
        </p:spPr>
        <p:txBody>
          <a:bodyPr spcFirstLastPara="1" wrap="square" lIns="0" tIns="0" rIns="0" bIns="0" anchor="t" anchorCtr="0">
            <a:noAutofit/>
          </a:bodyPr>
          <a:lstStyle/>
          <a:p>
            <a:pPr marL="285750" lvl="0" indent="0" algn="l" rtl="0">
              <a:lnSpc>
                <a:spcPct val="100000"/>
              </a:lnSpc>
              <a:spcBef>
                <a:spcPts val="360"/>
              </a:spcBef>
              <a:spcAft>
                <a:spcPts val="0"/>
              </a:spcAft>
              <a:buSzPts val="2610"/>
              <a:buNone/>
            </a:pPr>
            <a:r>
              <a:rPr lang="en-US" sz="2380" b="1"/>
              <a:t>Arrow Position</a:t>
            </a:r>
            <a:endParaRPr sz="2380" b="1"/>
          </a:p>
          <a:p>
            <a:pPr marL="285750" lvl="0" indent="0" algn="l" rtl="0">
              <a:lnSpc>
                <a:spcPct val="100000"/>
              </a:lnSpc>
              <a:spcBef>
                <a:spcPts val="600"/>
              </a:spcBef>
              <a:spcAft>
                <a:spcPts val="0"/>
              </a:spcAft>
              <a:buSzPts val="2610"/>
              <a:buNone/>
            </a:pPr>
            <a:endParaRPr sz="2380" b="1"/>
          </a:p>
          <a:p>
            <a:pPr marL="285750" lvl="0" indent="-274129" algn="l" rtl="0">
              <a:lnSpc>
                <a:spcPct val="100000"/>
              </a:lnSpc>
              <a:spcBef>
                <a:spcPts val="600"/>
              </a:spcBef>
              <a:spcAft>
                <a:spcPts val="0"/>
              </a:spcAft>
              <a:buSzPts val="2427"/>
              <a:buChar char="•"/>
            </a:pPr>
            <a:r>
              <a:rPr lang="en-US" sz="2280"/>
              <a:t>The arrow should be placed with the use case which execute first.</a:t>
            </a:r>
            <a:endParaRPr sz="2280"/>
          </a:p>
          <a:p>
            <a:pPr marL="742950" lvl="1" indent="-274129" algn="l" rtl="0">
              <a:lnSpc>
                <a:spcPct val="100000"/>
              </a:lnSpc>
              <a:spcBef>
                <a:spcPts val="600"/>
              </a:spcBef>
              <a:spcAft>
                <a:spcPts val="0"/>
              </a:spcAft>
              <a:buSzPts val="2427"/>
              <a:buChar char="•"/>
            </a:pPr>
            <a:r>
              <a:rPr lang="en-US"/>
              <a:t>In first example, You need to book a ride first then you can confirm. So the arrow is with book a ride.</a:t>
            </a:r>
            <a:endParaRPr/>
          </a:p>
          <a:p>
            <a:pPr marL="742950" lvl="1" indent="-274129" algn="l" rtl="0">
              <a:lnSpc>
                <a:spcPct val="100000"/>
              </a:lnSpc>
              <a:spcBef>
                <a:spcPts val="600"/>
              </a:spcBef>
              <a:spcAft>
                <a:spcPts val="600"/>
              </a:spcAft>
              <a:buSzPts val="2427"/>
              <a:buChar char="•"/>
            </a:pPr>
            <a:r>
              <a:rPr lang="en-US"/>
              <a:t>in second example, You need to finish the ride first then you can give review or not. So arrow is with Finish the ride.</a:t>
            </a:r>
            <a:endParaRPr/>
          </a:p>
        </p:txBody>
      </p:sp>
      <p:sp>
        <p:nvSpPr>
          <p:cNvPr id="309" name="Google Shape;309;p16"/>
          <p:cNvSpPr txBox="1">
            <a:spLocks noGrp="1"/>
          </p:cNvSpPr>
          <p:nvPr>
            <p:ph type="sldNum" idx="12"/>
          </p:nvPr>
        </p:nvSpPr>
        <p:spPr>
          <a:xfrm>
            <a:off x="11070809" y="6482882"/>
            <a:ext cx="57044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17</a:t>
            </a:fld>
            <a:endParaRPr/>
          </a:p>
        </p:txBody>
      </p:sp>
      <p:sp>
        <p:nvSpPr>
          <p:cNvPr id="310" name="Google Shape;310;p16"/>
          <p:cNvSpPr/>
          <p:nvPr/>
        </p:nvSpPr>
        <p:spPr>
          <a:xfrm>
            <a:off x="9363085" y="1685070"/>
            <a:ext cx="1467300" cy="500400"/>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rbel"/>
                <a:ea typeface="Corbel"/>
                <a:cs typeface="Corbel"/>
                <a:sym typeface="Corbel"/>
              </a:rPr>
              <a:t>Book a ride</a:t>
            </a:r>
            <a:endParaRPr sz="1400" b="0" i="0" u="none" strike="noStrike" cap="none">
              <a:solidFill>
                <a:srgbClr val="000000"/>
              </a:solidFill>
              <a:latin typeface="Arial"/>
              <a:ea typeface="Arial"/>
              <a:cs typeface="Arial"/>
              <a:sym typeface="Arial"/>
            </a:endParaRPr>
          </a:p>
        </p:txBody>
      </p:sp>
      <p:sp>
        <p:nvSpPr>
          <p:cNvPr id="311" name="Google Shape;311;p16"/>
          <p:cNvSpPr/>
          <p:nvPr/>
        </p:nvSpPr>
        <p:spPr>
          <a:xfrm>
            <a:off x="10336678" y="2966576"/>
            <a:ext cx="1467300" cy="500400"/>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rbel"/>
                <a:ea typeface="Corbel"/>
                <a:cs typeface="Corbel"/>
                <a:sym typeface="Corbel"/>
              </a:rPr>
              <a:t>Confirm the ride</a:t>
            </a:r>
            <a:endParaRPr sz="1400" b="0" i="0" u="none" strike="noStrike" cap="none">
              <a:solidFill>
                <a:srgbClr val="000000"/>
              </a:solidFill>
              <a:latin typeface="Arial"/>
              <a:ea typeface="Arial"/>
              <a:cs typeface="Arial"/>
              <a:sym typeface="Arial"/>
            </a:endParaRPr>
          </a:p>
        </p:txBody>
      </p:sp>
      <p:cxnSp>
        <p:nvCxnSpPr>
          <p:cNvPr id="312" name="Google Shape;312;p16"/>
          <p:cNvCxnSpPr>
            <a:stCxn id="311" idx="0"/>
            <a:endCxn id="310" idx="4"/>
          </p:cNvCxnSpPr>
          <p:nvPr/>
        </p:nvCxnSpPr>
        <p:spPr>
          <a:xfrm rot="10800000">
            <a:off x="10096828" y="2185376"/>
            <a:ext cx="973500" cy="781200"/>
          </a:xfrm>
          <a:prstGeom prst="straightConnector1">
            <a:avLst/>
          </a:prstGeom>
          <a:noFill/>
          <a:ln w="9525" cap="flat" cmpd="sng">
            <a:solidFill>
              <a:schemeClr val="dk1"/>
            </a:solidFill>
            <a:prstDash val="dash"/>
            <a:round/>
            <a:headEnd type="none" w="sm" len="sm"/>
            <a:tailEnd type="stealth" w="med" len="med"/>
          </a:ln>
        </p:spPr>
      </p:cxnSp>
      <p:sp>
        <p:nvSpPr>
          <p:cNvPr id="313" name="Google Shape;313;p16"/>
          <p:cNvSpPr txBox="1"/>
          <p:nvPr/>
        </p:nvSpPr>
        <p:spPr>
          <a:xfrm>
            <a:off x="10708107" y="2248837"/>
            <a:ext cx="10857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rbel"/>
                <a:ea typeface="Corbel"/>
                <a:cs typeface="Corbel"/>
                <a:sym typeface="Corbel"/>
              </a:rPr>
              <a:t>&lt;&lt;include&gt;&gt;</a:t>
            </a:r>
            <a:endParaRPr sz="1400" b="0" i="0" u="none" strike="noStrike" cap="none">
              <a:solidFill>
                <a:srgbClr val="000000"/>
              </a:solidFill>
              <a:latin typeface="Arial"/>
              <a:ea typeface="Arial"/>
              <a:cs typeface="Arial"/>
              <a:sym typeface="Arial"/>
            </a:endParaRPr>
          </a:p>
        </p:txBody>
      </p:sp>
      <p:sp>
        <p:nvSpPr>
          <p:cNvPr id="314" name="Google Shape;314;p16"/>
          <p:cNvSpPr/>
          <p:nvPr/>
        </p:nvSpPr>
        <p:spPr>
          <a:xfrm>
            <a:off x="9551287" y="4453644"/>
            <a:ext cx="1467300" cy="500400"/>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rbel"/>
                <a:ea typeface="Corbel"/>
                <a:cs typeface="Corbel"/>
                <a:sym typeface="Corbel"/>
              </a:rPr>
              <a:t>Finish the ride</a:t>
            </a:r>
            <a:endParaRPr sz="1400" b="0" i="0" u="none" strike="noStrike" cap="none">
              <a:solidFill>
                <a:srgbClr val="000000"/>
              </a:solidFill>
              <a:latin typeface="Arial"/>
              <a:ea typeface="Arial"/>
              <a:cs typeface="Arial"/>
              <a:sym typeface="Arial"/>
            </a:endParaRPr>
          </a:p>
        </p:txBody>
      </p:sp>
      <p:sp>
        <p:nvSpPr>
          <p:cNvPr id="315" name="Google Shape;315;p16"/>
          <p:cNvSpPr/>
          <p:nvPr/>
        </p:nvSpPr>
        <p:spPr>
          <a:xfrm>
            <a:off x="10156905" y="5559600"/>
            <a:ext cx="1467300" cy="500400"/>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rbel"/>
                <a:ea typeface="Corbel"/>
                <a:cs typeface="Corbel"/>
                <a:sym typeface="Corbel"/>
              </a:rPr>
              <a:t>Give review</a:t>
            </a:r>
            <a:endParaRPr sz="1400" b="0" i="0" u="none" strike="noStrike" cap="none">
              <a:solidFill>
                <a:srgbClr val="000000"/>
              </a:solidFill>
              <a:latin typeface="Arial"/>
              <a:ea typeface="Arial"/>
              <a:cs typeface="Arial"/>
              <a:sym typeface="Arial"/>
            </a:endParaRPr>
          </a:p>
        </p:txBody>
      </p:sp>
      <p:cxnSp>
        <p:nvCxnSpPr>
          <p:cNvPr id="316" name="Google Shape;316;p16"/>
          <p:cNvCxnSpPr>
            <a:stCxn id="315" idx="0"/>
            <a:endCxn id="314" idx="4"/>
          </p:cNvCxnSpPr>
          <p:nvPr/>
        </p:nvCxnSpPr>
        <p:spPr>
          <a:xfrm rot="10800000">
            <a:off x="10284855" y="4953900"/>
            <a:ext cx="605700" cy="605700"/>
          </a:xfrm>
          <a:prstGeom prst="straightConnector1">
            <a:avLst/>
          </a:prstGeom>
          <a:noFill/>
          <a:ln w="9525" cap="flat" cmpd="sng">
            <a:solidFill>
              <a:schemeClr val="dk1"/>
            </a:solidFill>
            <a:prstDash val="dash"/>
            <a:round/>
            <a:headEnd type="none" w="sm" len="sm"/>
            <a:tailEnd type="stealth" w="med" len="med"/>
          </a:ln>
        </p:spPr>
      </p:cxnSp>
      <p:sp>
        <p:nvSpPr>
          <p:cNvPr id="317" name="Google Shape;317;p16"/>
          <p:cNvSpPr txBox="1"/>
          <p:nvPr/>
        </p:nvSpPr>
        <p:spPr>
          <a:xfrm>
            <a:off x="10500659" y="5091236"/>
            <a:ext cx="10647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rbel"/>
                <a:ea typeface="Corbel"/>
                <a:cs typeface="Corbel"/>
                <a:sym typeface="Corbel"/>
              </a:rPr>
              <a:t>&lt;&lt;extend&gt;&gt;</a:t>
            </a:r>
            <a:endParaRPr sz="1400" b="0" i="0" u="none" strike="noStrike" cap="none">
              <a:solidFill>
                <a:srgbClr val="000000"/>
              </a:solidFill>
              <a:latin typeface="Arial"/>
              <a:ea typeface="Arial"/>
              <a:cs typeface="Arial"/>
              <a:sym typeface="Arial"/>
            </a:endParaRPr>
          </a:p>
        </p:txBody>
      </p:sp>
      <p:sp>
        <p:nvSpPr>
          <p:cNvPr id="318" name="Google Shape;318;p16"/>
          <p:cNvSpPr txBox="1"/>
          <p:nvPr/>
        </p:nvSpPr>
        <p:spPr>
          <a:xfrm>
            <a:off x="9597572" y="3631383"/>
            <a:ext cx="2552100" cy="276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Corbel"/>
                <a:ea typeface="Corbel"/>
                <a:cs typeface="Corbel"/>
                <a:sym typeface="Corbel"/>
              </a:rPr>
              <a:t>Figure: Include relation</a:t>
            </a:r>
            <a:endParaRPr sz="1400" b="0" i="0" u="none" strike="noStrike" cap="none">
              <a:solidFill>
                <a:srgbClr val="000000"/>
              </a:solidFill>
              <a:latin typeface="Arial"/>
              <a:ea typeface="Arial"/>
              <a:cs typeface="Arial"/>
              <a:sym typeface="Arial"/>
            </a:endParaRPr>
          </a:p>
        </p:txBody>
      </p:sp>
      <p:sp>
        <p:nvSpPr>
          <p:cNvPr id="319" name="Google Shape;319;p16"/>
          <p:cNvSpPr txBox="1"/>
          <p:nvPr/>
        </p:nvSpPr>
        <p:spPr>
          <a:xfrm>
            <a:off x="9847151" y="6076737"/>
            <a:ext cx="2552100" cy="276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Corbel"/>
                <a:ea typeface="Corbel"/>
                <a:cs typeface="Corbel"/>
                <a:sym typeface="Corbel"/>
              </a:rPr>
              <a:t>Figure: extend relation</a:t>
            </a:r>
            <a:endParaRPr sz="1400" b="0" i="0" u="none" strike="noStrike" cap="none">
              <a:solidFill>
                <a:srgbClr val="000000"/>
              </a:solidFill>
              <a:latin typeface="Arial"/>
              <a:ea typeface="Arial"/>
              <a:cs typeface="Arial"/>
              <a:sym typeface="Arial"/>
            </a:endParaRPr>
          </a:p>
        </p:txBody>
      </p:sp>
      <p:grpSp>
        <p:nvGrpSpPr>
          <p:cNvPr id="4" name="Group 3">
            <a:extLst>
              <a:ext uri="{FF2B5EF4-FFF2-40B4-BE49-F238E27FC236}">
                <a16:creationId xmlns:a16="http://schemas.microsoft.com/office/drawing/2014/main" id="{3BD54AB8-D79E-EFD6-B267-65AB69FED2AE}"/>
              </a:ext>
            </a:extLst>
          </p:cNvPr>
          <p:cNvGrpSpPr/>
          <p:nvPr/>
        </p:nvGrpSpPr>
        <p:grpSpPr>
          <a:xfrm>
            <a:off x="3719303" y="1429242"/>
            <a:ext cx="268920" cy="246600"/>
            <a:chOff x="3719303" y="1429242"/>
            <a:chExt cx="268920" cy="246600"/>
          </a:xfrm>
        </p:grpSpPr>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72BEFD07-0395-BCBA-BAB3-FD472CE8733E}"/>
                    </a:ext>
                  </a:extLst>
                </p14:cNvPr>
                <p14:cNvContentPartPr/>
                <p14:nvPr/>
              </p14:nvContentPartPr>
              <p14:xfrm>
                <a:off x="3719303" y="1508442"/>
                <a:ext cx="217440" cy="18720"/>
              </p14:xfrm>
            </p:contentPart>
          </mc:Choice>
          <mc:Fallback>
            <p:pic>
              <p:nvPicPr>
                <p:cNvPr id="2" name="Ink 1">
                  <a:extLst>
                    <a:ext uri="{FF2B5EF4-FFF2-40B4-BE49-F238E27FC236}">
                      <a16:creationId xmlns:a16="http://schemas.microsoft.com/office/drawing/2014/main" id="{72BEFD07-0395-BCBA-BAB3-FD472CE8733E}"/>
                    </a:ext>
                  </a:extLst>
                </p:cNvPr>
                <p:cNvPicPr/>
                <p:nvPr/>
              </p:nvPicPr>
              <p:blipFill>
                <a:blip r:embed="rId4"/>
                <a:stretch>
                  <a:fillRect/>
                </a:stretch>
              </p:blipFill>
              <p:spPr>
                <a:xfrm>
                  <a:off x="3713183" y="1502322"/>
                  <a:ext cx="22968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B20D8E47-4035-1498-C1B7-520BD70F9825}"/>
                    </a:ext>
                  </a:extLst>
                </p14:cNvPr>
                <p14:cNvContentPartPr/>
                <p14:nvPr/>
              </p14:nvContentPartPr>
              <p14:xfrm>
                <a:off x="3896783" y="1429242"/>
                <a:ext cx="91440" cy="246600"/>
              </p14:xfrm>
            </p:contentPart>
          </mc:Choice>
          <mc:Fallback>
            <p:pic>
              <p:nvPicPr>
                <p:cNvPr id="3" name="Ink 2">
                  <a:extLst>
                    <a:ext uri="{FF2B5EF4-FFF2-40B4-BE49-F238E27FC236}">
                      <a16:creationId xmlns:a16="http://schemas.microsoft.com/office/drawing/2014/main" id="{B20D8E47-4035-1498-C1B7-520BD70F9825}"/>
                    </a:ext>
                  </a:extLst>
                </p:cNvPr>
                <p:cNvPicPr/>
                <p:nvPr/>
              </p:nvPicPr>
              <p:blipFill>
                <a:blip r:embed="rId6"/>
                <a:stretch>
                  <a:fillRect/>
                </a:stretch>
              </p:blipFill>
              <p:spPr>
                <a:xfrm>
                  <a:off x="3890663" y="1423122"/>
                  <a:ext cx="103680" cy="258840"/>
                </a:xfrm>
                <a:prstGeom prst="rect">
                  <a:avLst/>
                </a:prstGeom>
              </p:spPr>
            </p:pic>
          </mc:Fallback>
        </mc:AlternateContent>
      </p:grpSp>
      <p:grpSp>
        <p:nvGrpSpPr>
          <p:cNvPr id="11" name="Group 10">
            <a:extLst>
              <a:ext uri="{FF2B5EF4-FFF2-40B4-BE49-F238E27FC236}">
                <a16:creationId xmlns:a16="http://schemas.microsoft.com/office/drawing/2014/main" id="{E610C4F6-B005-CAB9-ACEB-CB8BBD52C143}"/>
              </a:ext>
            </a:extLst>
          </p:cNvPr>
          <p:cNvGrpSpPr/>
          <p:nvPr/>
        </p:nvGrpSpPr>
        <p:grpSpPr>
          <a:xfrm>
            <a:off x="4215743" y="1384602"/>
            <a:ext cx="788040" cy="280800"/>
            <a:chOff x="4215743" y="1384602"/>
            <a:chExt cx="788040" cy="280800"/>
          </a:xfrm>
        </p:grpSpPr>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01266141-2356-D9DA-3CAD-82D2B08E04C1}"/>
                    </a:ext>
                  </a:extLst>
                </p14:cNvPr>
                <p14:cNvContentPartPr/>
                <p14:nvPr/>
              </p14:nvContentPartPr>
              <p14:xfrm>
                <a:off x="4215743" y="1429242"/>
                <a:ext cx="19080" cy="220320"/>
              </p14:xfrm>
            </p:contentPart>
          </mc:Choice>
          <mc:Fallback>
            <p:pic>
              <p:nvPicPr>
                <p:cNvPr id="5" name="Ink 4">
                  <a:extLst>
                    <a:ext uri="{FF2B5EF4-FFF2-40B4-BE49-F238E27FC236}">
                      <a16:creationId xmlns:a16="http://schemas.microsoft.com/office/drawing/2014/main" id="{01266141-2356-D9DA-3CAD-82D2B08E04C1}"/>
                    </a:ext>
                  </a:extLst>
                </p:cNvPr>
                <p:cNvPicPr/>
                <p:nvPr/>
              </p:nvPicPr>
              <p:blipFill>
                <a:blip r:embed="rId8"/>
                <a:stretch>
                  <a:fillRect/>
                </a:stretch>
              </p:blipFill>
              <p:spPr>
                <a:xfrm>
                  <a:off x="4209623" y="1423122"/>
                  <a:ext cx="3132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 name="Ink 5">
                  <a:extLst>
                    <a:ext uri="{FF2B5EF4-FFF2-40B4-BE49-F238E27FC236}">
                      <a16:creationId xmlns:a16="http://schemas.microsoft.com/office/drawing/2014/main" id="{CC6B948B-6286-9316-0DA9-87FCAFBAEFB8}"/>
                    </a:ext>
                  </a:extLst>
                </p14:cNvPr>
                <p14:cNvContentPartPr/>
                <p14:nvPr/>
              </p14:nvContentPartPr>
              <p14:xfrm>
                <a:off x="4234463" y="1529682"/>
                <a:ext cx="93240" cy="14760"/>
              </p14:xfrm>
            </p:contentPart>
          </mc:Choice>
          <mc:Fallback>
            <p:pic>
              <p:nvPicPr>
                <p:cNvPr id="6" name="Ink 5">
                  <a:extLst>
                    <a:ext uri="{FF2B5EF4-FFF2-40B4-BE49-F238E27FC236}">
                      <a16:creationId xmlns:a16="http://schemas.microsoft.com/office/drawing/2014/main" id="{CC6B948B-6286-9316-0DA9-87FCAFBAEFB8}"/>
                    </a:ext>
                  </a:extLst>
                </p:cNvPr>
                <p:cNvPicPr/>
                <p:nvPr/>
              </p:nvPicPr>
              <p:blipFill>
                <a:blip r:embed="rId10"/>
                <a:stretch>
                  <a:fillRect/>
                </a:stretch>
              </p:blipFill>
              <p:spPr>
                <a:xfrm>
                  <a:off x="4228343" y="1523562"/>
                  <a:ext cx="10548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7" name="Ink 6">
                  <a:extLst>
                    <a:ext uri="{FF2B5EF4-FFF2-40B4-BE49-F238E27FC236}">
                      <a16:creationId xmlns:a16="http://schemas.microsoft.com/office/drawing/2014/main" id="{68F43820-2FF6-70CA-FE86-2E663D993998}"/>
                    </a:ext>
                  </a:extLst>
                </p14:cNvPr>
                <p14:cNvContentPartPr/>
                <p14:nvPr/>
              </p14:nvContentPartPr>
              <p14:xfrm>
                <a:off x="4349663" y="1420242"/>
                <a:ext cx="48600" cy="245160"/>
              </p14:xfrm>
            </p:contentPart>
          </mc:Choice>
          <mc:Fallback>
            <p:pic>
              <p:nvPicPr>
                <p:cNvPr id="7" name="Ink 6">
                  <a:extLst>
                    <a:ext uri="{FF2B5EF4-FFF2-40B4-BE49-F238E27FC236}">
                      <a16:creationId xmlns:a16="http://schemas.microsoft.com/office/drawing/2014/main" id="{68F43820-2FF6-70CA-FE86-2E663D993998}"/>
                    </a:ext>
                  </a:extLst>
                </p:cNvPr>
                <p:cNvPicPr/>
                <p:nvPr/>
              </p:nvPicPr>
              <p:blipFill>
                <a:blip r:embed="rId12"/>
                <a:stretch>
                  <a:fillRect/>
                </a:stretch>
              </p:blipFill>
              <p:spPr>
                <a:xfrm>
                  <a:off x="4343543" y="1414122"/>
                  <a:ext cx="6084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8" name="Ink 7">
                  <a:extLst>
                    <a:ext uri="{FF2B5EF4-FFF2-40B4-BE49-F238E27FC236}">
                      <a16:creationId xmlns:a16="http://schemas.microsoft.com/office/drawing/2014/main" id="{0E354020-53D2-0A60-7F2D-A5DF5ADE1DA7}"/>
                    </a:ext>
                  </a:extLst>
                </p14:cNvPr>
                <p14:cNvContentPartPr/>
                <p14:nvPr/>
              </p14:nvContentPartPr>
              <p14:xfrm>
                <a:off x="4472783" y="1533642"/>
                <a:ext cx="170280" cy="109800"/>
              </p14:xfrm>
            </p:contentPart>
          </mc:Choice>
          <mc:Fallback>
            <p:pic>
              <p:nvPicPr>
                <p:cNvPr id="8" name="Ink 7">
                  <a:extLst>
                    <a:ext uri="{FF2B5EF4-FFF2-40B4-BE49-F238E27FC236}">
                      <a16:creationId xmlns:a16="http://schemas.microsoft.com/office/drawing/2014/main" id="{0E354020-53D2-0A60-7F2D-A5DF5ADE1DA7}"/>
                    </a:ext>
                  </a:extLst>
                </p:cNvPr>
                <p:cNvPicPr/>
                <p:nvPr/>
              </p:nvPicPr>
              <p:blipFill>
                <a:blip r:embed="rId14"/>
                <a:stretch>
                  <a:fillRect/>
                </a:stretch>
              </p:blipFill>
              <p:spPr>
                <a:xfrm>
                  <a:off x="4466663" y="1527522"/>
                  <a:ext cx="18252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9" name="Ink 8">
                  <a:extLst>
                    <a:ext uri="{FF2B5EF4-FFF2-40B4-BE49-F238E27FC236}">
                      <a16:creationId xmlns:a16="http://schemas.microsoft.com/office/drawing/2014/main" id="{DFCDEDCF-6B6B-A905-148C-92AA99A48E4A}"/>
                    </a:ext>
                  </a:extLst>
                </p14:cNvPr>
                <p14:cNvContentPartPr/>
                <p14:nvPr/>
              </p14:nvContentPartPr>
              <p14:xfrm>
                <a:off x="4685183" y="1536162"/>
                <a:ext cx="160560" cy="99720"/>
              </p14:xfrm>
            </p:contentPart>
          </mc:Choice>
          <mc:Fallback>
            <p:pic>
              <p:nvPicPr>
                <p:cNvPr id="9" name="Ink 8">
                  <a:extLst>
                    <a:ext uri="{FF2B5EF4-FFF2-40B4-BE49-F238E27FC236}">
                      <a16:creationId xmlns:a16="http://schemas.microsoft.com/office/drawing/2014/main" id="{DFCDEDCF-6B6B-A905-148C-92AA99A48E4A}"/>
                    </a:ext>
                  </a:extLst>
                </p:cNvPr>
                <p:cNvPicPr/>
                <p:nvPr/>
              </p:nvPicPr>
              <p:blipFill>
                <a:blip r:embed="rId16"/>
                <a:stretch>
                  <a:fillRect/>
                </a:stretch>
              </p:blipFill>
              <p:spPr>
                <a:xfrm>
                  <a:off x="4679063" y="1530042"/>
                  <a:ext cx="17280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0" name="Ink 9">
                  <a:extLst>
                    <a:ext uri="{FF2B5EF4-FFF2-40B4-BE49-F238E27FC236}">
                      <a16:creationId xmlns:a16="http://schemas.microsoft.com/office/drawing/2014/main" id="{D0CE46D8-E884-2D3B-1134-CE57ED643C94}"/>
                    </a:ext>
                  </a:extLst>
                </p14:cNvPr>
                <p14:cNvContentPartPr/>
                <p14:nvPr/>
              </p14:nvContentPartPr>
              <p14:xfrm>
                <a:off x="4916663" y="1384602"/>
                <a:ext cx="87120" cy="221400"/>
              </p14:xfrm>
            </p:contentPart>
          </mc:Choice>
          <mc:Fallback>
            <p:pic>
              <p:nvPicPr>
                <p:cNvPr id="10" name="Ink 9">
                  <a:extLst>
                    <a:ext uri="{FF2B5EF4-FFF2-40B4-BE49-F238E27FC236}">
                      <a16:creationId xmlns:a16="http://schemas.microsoft.com/office/drawing/2014/main" id="{D0CE46D8-E884-2D3B-1134-CE57ED643C94}"/>
                    </a:ext>
                  </a:extLst>
                </p:cNvPr>
                <p:cNvPicPr/>
                <p:nvPr/>
              </p:nvPicPr>
              <p:blipFill>
                <a:blip r:embed="rId18"/>
                <a:stretch>
                  <a:fillRect/>
                </a:stretch>
              </p:blipFill>
              <p:spPr>
                <a:xfrm>
                  <a:off x="4910543" y="1378482"/>
                  <a:ext cx="99360" cy="233640"/>
                </a:xfrm>
                <a:prstGeom prst="rect">
                  <a:avLst/>
                </a:prstGeom>
              </p:spPr>
            </p:pic>
          </mc:Fallback>
        </mc:AlternateContent>
      </p:grpSp>
      <p:grpSp>
        <p:nvGrpSpPr>
          <p:cNvPr id="33" name="Group 32">
            <a:extLst>
              <a:ext uri="{FF2B5EF4-FFF2-40B4-BE49-F238E27FC236}">
                <a16:creationId xmlns:a16="http://schemas.microsoft.com/office/drawing/2014/main" id="{DEEFD940-8F20-A78B-20BB-5B5BB800B6B8}"/>
              </a:ext>
            </a:extLst>
          </p:cNvPr>
          <p:cNvGrpSpPr/>
          <p:nvPr/>
        </p:nvGrpSpPr>
        <p:grpSpPr>
          <a:xfrm>
            <a:off x="5166503" y="1491162"/>
            <a:ext cx="282240" cy="132120"/>
            <a:chOff x="5166503" y="1491162"/>
            <a:chExt cx="282240" cy="132120"/>
          </a:xfrm>
        </p:grpSpPr>
        <mc:AlternateContent xmlns:mc="http://schemas.openxmlformats.org/markup-compatibility/2006">
          <mc:Choice xmlns:p14="http://schemas.microsoft.com/office/powerpoint/2010/main" Requires="p14">
            <p:contentPart p14:bwMode="auto" r:id="rId19">
              <p14:nvContentPartPr>
                <p14:cNvPr id="12" name="Ink 11">
                  <a:extLst>
                    <a:ext uri="{FF2B5EF4-FFF2-40B4-BE49-F238E27FC236}">
                      <a16:creationId xmlns:a16="http://schemas.microsoft.com/office/drawing/2014/main" id="{14AE52AF-7A85-A26E-B4FE-5CCE6E71E706}"/>
                    </a:ext>
                  </a:extLst>
                </p14:cNvPr>
                <p14:cNvContentPartPr/>
                <p14:nvPr/>
              </p14:nvContentPartPr>
              <p14:xfrm>
                <a:off x="5166503" y="1532202"/>
                <a:ext cx="209160" cy="3960"/>
              </p14:xfrm>
            </p:contentPart>
          </mc:Choice>
          <mc:Fallback>
            <p:pic>
              <p:nvPicPr>
                <p:cNvPr id="12" name="Ink 11">
                  <a:extLst>
                    <a:ext uri="{FF2B5EF4-FFF2-40B4-BE49-F238E27FC236}">
                      <a16:creationId xmlns:a16="http://schemas.microsoft.com/office/drawing/2014/main" id="{14AE52AF-7A85-A26E-B4FE-5CCE6E71E706}"/>
                    </a:ext>
                  </a:extLst>
                </p:cNvPr>
                <p:cNvPicPr/>
                <p:nvPr/>
              </p:nvPicPr>
              <p:blipFill>
                <a:blip r:embed="rId20"/>
                <a:stretch>
                  <a:fillRect/>
                </a:stretch>
              </p:blipFill>
              <p:spPr>
                <a:xfrm>
                  <a:off x="5160383" y="1526082"/>
                  <a:ext cx="221400" cy="162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3" name="Ink 12">
                  <a:extLst>
                    <a:ext uri="{FF2B5EF4-FFF2-40B4-BE49-F238E27FC236}">
                      <a16:creationId xmlns:a16="http://schemas.microsoft.com/office/drawing/2014/main" id="{48C19F96-04F5-A1E3-B2C8-75329542731B}"/>
                    </a:ext>
                  </a:extLst>
                </p14:cNvPr>
                <p14:cNvContentPartPr/>
                <p14:nvPr/>
              </p14:nvContentPartPr>
              <p14:xfrm>
                <a:off x="5308343" y="1491162"/>
                <a:ext cx="140400" cy="132120"/>
              </p14:xfrm>
            </p:contentPart>
          </mc:Choice>
          <mc:Fallback>
            <p:pic>
              <p:nvPicPr>
                <p:cNvPr id="13" name="Ink 12">
                  <a:extLst>
                    <a:ext uri="{FF2B5EF4-FFF2-40B4-BE49-F238E27FC236}">
                      <a16:creationId xmlns:a16="http://schemas.microsoft.com/office/drawing/2014/main" id="{48C19F96-04F5-A1E3-B2C8-75329542731B}"/>
                    </a:ext>
                  </a:extLst>
                </p:cNvPr>
                <p:cNvPicPr/>
                <p:nvPr/>
              </p:nvPicPr>
              <p:blipFill>
                <a:blip r:embed="rId22"/>
                <a:stretch>
                  <a:fillRect/>
                </a:stretch>
              </p:blipFill>
              <p:spPr>
                <a:xfrm>
                  <a:off x="5302223" y="1485042"/>
                  <a:ext cx="152640" cy="144360"/>
                </a:xfrm>
                <a:prstGeom prst="rect">
                  <a:avLst/>
                </a:prstGeom>
              </p:spPr>
            </p:pic>
          </mc:Fallback>
        </mc:AlternateContent>
      </p:grpSp>
      <p:grpSp>
        <p:nvGrpSpPr>
          <p:cNvPr id="32" name="Group 31">
            <a:extLst>
              <a:ext uri="{FF2B5EF4-FFF2-40B4-BE49-F238E27FC236}">
                <a16:creationId xmlns:a16="http://schemas.microsoft.com/office/drawing/2014/main" id="{48711C1A-5B68-9E1B-42BD-BB79D0B2D048}"/>
              </a:ext>
            </a:extLst>
          </p:cNvPr>
          <p:cNvGrpSpPr/>
          <p:nvPr/>
        </p:nvGrpSpPr>
        <p:grpSpPr>
          <a:xfrm>
            <a:off x="5663663" y="1357962"/>
            <a:ext cx="920160" cy="303480"/>
            <a:chOff x="5663663" y="1357962"/>
            <a:chExt cx="920160" cy="303480"/>
          </a:xfrm>
        </p:grpSpPr>
        <mc:AlternateContent xmlns:mc="http://schemas.openxmlformats.org/markup-compatibility/2006">
          <mc:Choice xmlns:p14="http://schemas.microsoft.com/office/powerpoint/2010/main" Requires="p14">
            <p:contentPart p14:bwMode="auto" r:id="rId23">
              <p14:nvContentPartPr>
                <p14:cNvPr id="14" name="Ink 13">
                  <a:extLst>
                    <a:ext uri="{FF2B5EF4-FFF2-40B4-BE49-F238E27FC236}">
                      <a16:creationId xmlns:a16="http://schemas.microsoft.com/office/drawing/2014/main" id="{A60D1447-32A3-5F62-6C61-0127CDD3416A}"/>
                    </a:ext>
                  </a:extLst>
                </p14:cNvPr>
                <p14:cNvContentPartPr/>
                <p14:nvPr/>
              </p14:nvContentPartPr>
              <p14:xfrm>
                <a:off x="5663663" y="1427802"/>
                <a:ext cx="123120" cy="229320"/>
              </p14:xfrm>
            </p:contentPart>
          </mc:Choice>
          <mc:Fallback>
            <p:pic>
              <p:nvPicPr>
                <p:cNvPr id="14" name="Ink 13">
                  <a:extLst>
                    <a:ext uri="{FF2B5EF4-FFF2-40B4-BE49-F238E27FC236}">
                      <a16:creationId xmlns:a16="http://schemas.microsoft.com/office/drawing/2014/main" id="{A60D1447-32A3-5F62-6C61-0127CDD3416A}"/>
                    </a:ext>
                  </a:extLst>
                </p:cNvPr>
                <p:cNvPicPr/>
                <p:nvPr/>
              </p:nvPicPr>
              <p:blipFill>
                <a:blip r:embed="rId24"/>
                <a:stretch>
                  <a:fillRect/>
                </a:stretch>
              </p:blipFill>
              <p:spPr>
                <a:xfrm>
                  <a:off x="5657543" y="1421682"/>
                  <a:ext cx="13536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5" name="Ink 14">
                  <a:extLst>
                    <a:ext uri="{FF2B5EF4-FFF2-40B4-BE49-F238E27FC236}">
                      <a16:creationId xmlns:a16="http://schemas.microsoft.com/office/drawing/2014/main" id="{B8DF87FE-4082-0E00-434D-189EB3F63593}"/>
                    </a:ext>
                  </a:extLst>
                </p14:cNvPr>
                <p14:cNvContentPartPr/>
                <p14:nvPr/>
              </p14:nvContentPartPr>
              <p14:xfrm>
                <a:off x="5663663" y="1597362"/>
                <a:ext cx="133560" cy="18360"/>
              </p14:xfrm>
            </p:contentPart>
          </mc:Choice>
          <mc:Fallback>
            <p:pic>
              <p:nvPicPr>
                <p:cNvPr id="15" name="Ink 14">
                  <a:extLst>
                    <a:ext uri="{FF2B5EF4-FFF2-40B4-BE49-F238E27FC236}">
                      <a16:creationId xmlns:a16="http://schemas.microsoft.com/office/drawing/2014/main" id="{B8DF87FE-4082-0E00-434D-189EB3F63593}"/>
                    </a:ext>
                  </a:extLst>
                </p:cNvPr>
                <p:cNvPicPr/>
                <p:nvPr/>
              </p:nvPicPr>
              <p:blipFill>
                <a:blip r:embed="rId26"/>
                <a:stretch>
                  <a:fillRect/>
                </a:stretch>
              </p:blipFill>
              <p:spPr>
                <a:xfrm>
                  <a:off x="5657543" y="1591242"/>
                  <a:ext cx="14580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6" name="Ink 15">
                  <a:extLst>
                    <a:ext uri="{FF2B5EF4-FFF2-40B4-BE49-F238E27FC236}">
                      <a16:creationId xmlns:a16="http://schemas.microsoft.com/office/drawing/2014/main" id="{5B319DDE-2AEF-5D8A-3A9B-2C6D4B8D007D}"/>
                    </a:ext>
                  </a:extLst>
                </p14:cNvPr>
                <p14:cNvContentPartPr/>
                <p14:nvPr/>
              </p14:nvContentPartPr>
              <p14:xfrm>
                <a:off x="5929703" y="1597722"/>
                <a:ext cx="9720" cy="55080"/>
              </p14:xfrm>
            </p:contentPart>
          </mc:Choice>
          <mc:Fallback>
            <p:pic>
              <p:nvPicPr>
                <p:cNvPr id="16" name="Ink 15">
                  <a:extLst>
                    <a:ext uri="{FF2B5EF4-FFF2-40B4-BE49-F238E27FC236}">
                      <a16:creationId xmlns:a16="http://schemas.microsoft.com/office/drawing/2014/main" id="{5B319DDE-2AEF-5D8A-3A9B-2C6D4B8D007D}"/>
                    </a:ext>
                  </a:extLst>
                </p:cNvPr>
                <p:cNvPicPr/>
                <p:nvPr/>
              </p:nvPicPr>
              <p:blipFill>
                <a:blip r:embed="rId28"/>
                <a:stretch>
                  <a:fillRect/>
                </a:stretch>
              </p:blipFill>
              <p:spPr>
                <a:xfrm>
                  <a:off x="5923583" y="1591602"/>
                  <a:ext cx="2196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7" name="Ink 16">
                  <a:extLst>
                    <a:ext uri="{FF2B5EF4-FFF2-40B4-BE49-F238E27FC236}">
                      <a16:creationId xmlns:a16="http://schemas.microsoft.com/office/drawing/2014/main" id="{CEA1BF32-799B-CAB2-5F45-626FB9045A1D}"/>
                    </a:ext>
                  </a:extLst>
                </p14:cNvPr>
                <p14:cNvContentPartPr/>
                <p14:nvPr/>
              </p14:nvContentPartPr>
              <p14:xfrm>
                <a:off x="5935463" y="1446522"/>
                <a:ext cx="3960" cy="29520"/>
              </p14:xfrm>
            </p:contentPart>
          </mc:Choice>
          <mc:Fallback>
            <p:pic>
              <p:nvPicPr>
                <p:cNvPr id="17" name="Ink 16">
                  <a:extLst>
                    <a:ext uri="{FF2B5EF4-FFF2-40B4-BE49-F238E27FC236}">
                      <a16:creationId xmlns:a16="http://schemas.microsoft.com/office/drawing/2014/main" id="{CEA1BF32-799B-CAB2-5F45-626FB9045A1D}"/>
                    </a:ext>
                  </a:extLst>
                </p:cNvPr>
                <p:cNvPicPr/>
                <p:nvPr/>
              </p:nvPicPr>
              <p:blipFill>
                <a:blip r:embed="rId30"/>
                <a:stretch>
                  <a:fillRect/>
                </a:stretch>
              </p:blipFill>
              <p:spPr>
                <a:xfrm>
                  <a:off x="5929343" y="1440402"/>
                  <a:ext cx="1620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8" name="Ink 17">
                  <a:extLst>
                    <a:ext uri="{FF2B5EF4-FFF2-40B4-BE49-F238E27FC236}">
                      <a16:creationId xmlns:a16="http://schemas.microsoft.com/office/drawing/2014/main" id="{46F87DB0-6387-CF22-80B9-35FBF016A9B2}"/>
                    </a:ext>
                  </a:extLst>
                </p14:cNvPr>
                <p14:cNvContentPartPr/>
                <p14:nvPr/>
              </p14:nvContentPartPr>
              <p14:xfrm>
                <a:off x="6018623" y="1523562"/>
                <a:ext cx="207000" cy="126720"/>
              </p14:xfrm>
            </p:contentPart>
          </mc:Choice>
          <mc:Fallback>
            <p:pic>
              <p:nvPicPr>
                <p:cNvPr id="18" name="Ink 17">
                  <a:extLst>
                    <a:ext uri="{FF2B5EF4-FFF2-40B4-BE49-F238E27FC236}">
                      <a16:creationId xmlns:a16="http://schemas.microsoft.com/office/drawing/2014/main" id="{46F87DB0-6387-CF22-80B9-35FBF016A9B2}"/>
                    </a:ext>
                  </a:extLst>
                </p:cNvPr>
                <p:cNvPicPr/>
                <p:nvPr/>
              </p:nvPicPr>
              <p:blipFill>
                <a:blip r:embed="rId32"/>
                <a:stretch>
                  <a:fillRect/>
                </a:stretch>
              </p:blipFill>
              <p:spPr>
                <a:xfrm>
                  <a:off x="6012503" y="1517442"/>
                  <a:ext cx="21924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9" name="Ink 18">
                  <a:extLst>
                    <a:ext uri="{FF2B5EF4-FFF2-40B4-BE49-F238E27FC236}">
                      <a16:creationId xmlns:a16="http://schemas.microsoft.com/office/drawing/2014/main" id="{C0905BF9-AA78-304E-BA60-0A5FC69A5709}"/>
                    </a:ext>
                  </a:extLst>
                </p14:cNvPr>
                <p14:cNvContentPartPr/>
                <p14:nvPr/>
              </p14:nvContentPartPr>
              <p14:xfrm>
                <a:off x="6274583" y="1519602"/>
                <a:ext cx="75960" cy="141840"/>
              </p14:xfrm>
            </p:contentPart>
          </mc:Choice>
          <mc:Fallback>
            <p:pic>
              <p:nvPicPr>
                <p:cNvPr id="19" name="Ink 18">
                  <a:extLst>
                    <a:ext uri="{FF2B5EF4-FFF2-40B4-BE49-F238E27FC236}">
                      <a16:creationId xmlns:a16="http://schemas.microsoft.com/office/drawing/2014/main" id="{C0905BF9-AA78-304E-BA60-0A5FC69A5709}"/>
                    </a:ext>
                  </a:extLst>
                </p:cNvPr>
                <p:cNvPicPr/>
                <p:nvPr/>
              </p:nvPicPr>
              <p:blipFill>
                <a:blip r:embed="rId34"/>
                <a:stretch>
                  <a:fillRect/>
                </a:stretch>
              </p:blipFill>
              <p:spPr>
                <a:xfrm>
                  <a:off x="6268463" y="1513482"/>
                  <a:ext cx="8820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0" name="Ink 19">
                  <a:extLst>
                    <a:ext uri="{FF2B5EF4-FFF2-40B4-BE49-F238E27FC236}">
                      <a16:creationId xmlns:a16="http://schemas.microsoft.com/office/drawing/2014/main" id="{69E1CCA9-07DA-1364-DDAE-61063432FF6A}"/>
                    </a:ext>
                  </a:extLst>
                </p14:cNvPr>
                <p14:cNvContentPartPr/>
                <p14:nvPr/>
              </p14:nvContentPartPr>
              <p14:xfrm>
                <a:off x="6453143" y="1357962"/>
                <a:ext cx="124920" cy="274680"/>
              </p14:xfrm>
            </p:contentPart>
          </mc:Choice>
          <mc:Fallback>
            <p:pic>
              <p:nvPicPr>
                <p:cNvPr id="20" name="Ink 19">
                  <a:extLst>
                    <a:ext uri="{FF2B5EF4-FFF2-40B4-BE49-F238E27FC236}">
                      <a16:creationId xmlns:a16="http://schemas.microsoft.com/office/drawing/2014/main" id="{69E1CCA9-07DA-1364-DDAE-61063432FF6A}"/>
                    </a:ext>
                  </a:extLst>
                </p:cNvPr>
                <p:cNvPicPr/>
                <p:nvPr/>
              </p:nvPicPr>
              <p:blipFill>
                <a:blip r:embed="rId36"/>
                <a:stretch>
                  <a:fillRect/>
                </a:stretch>
              </p:blipFill>
              <p:spPr>
                <a:xfrm>
                  <a:off x="6447023" y="1351842"/>
                  <a:ext cx="13716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1" name="Ink 20">
                  <a:extLst>
                    <a:ext uri="{FF2B5EF4-FFF2-40B4-BE49-F238E27FC236}">
                      <a16:creationId xmlns:a16="http://schemas.microsoft.com/office/drawing/2014/main" id="{B05AB243-5F59-793B-F5C3-37594E4AF875}"/>
                    </a:ext>
                  </a:extLst>
                </p14:cNvPr>
                <p14:cNvContentPartPr/>
                <p14:nvPr/>
              </p14:nvContentPartPr>
              <p14:xfrm>
                <a:off x="6471503" y="1525722"/>
                <a:ext cx="112320" cy="36720"/>
              </p14:xfrm>
            </p:contentPart>
          </mc:Choice>
          <mc:Fallback>
            <p:pic>
              <p:nvPicPr>
                <p:cNvPr id="21" name="Ink 20">
                  <a:extLst>
                    <a:ext uri="{FF2B5EF4-FFF2-40B4-BE49-F238E27FC236}">
                      <a16:creationId xmlns:a16="http://schemas.microsoft.com/office/drawing/2014/main" id="{B05AB243-5F59-793B-F5C3-37594E4AF875}"/>
                    </a:ext>
                  </a:extLst>
                </p:cNvPr>
                <p:cNvPicPr/>
                <p:nvPr/>
              </p:nvPicPr>
              <p:blipFill>
                <a:blip r:embed="rId38"/>
                <a:stretch>
                  <a:fillRect/>
                </a:stretch>
              </p:blipFill>
              <p:spPr>
                <a:xfrm>
                  <a:off x="6465383" y="1519602"/>
                  <a:ext cx="124560" cy="48960"/>
                </a:xfrm>
                <a:prstGeom prst="rect">
                  <a:avLst/>
                </a:prstGeom>
              </p:spPr>
            </p:pic>
          </mc:Fallback>
        </mc:AlternateContent>
      </p:grpSp>
      <p:grpSp>
        <p:nvGrpSpPr>
          <p:cNvPr id="31" name="Group 30">
            <a:extLst>
              <a:ext uri="{FF2B5EF4-FFF2-40B4-BE49-F238E27FC236}">
                <a16:creationId xmlns:a16="http://schemas.microsoft.com/office/drawing/2014/main" id="{4E539688-710A-633D-2D5C-D664D333F8D7}"/>
              </a:ext>
            </a:extLst>
          </p:cNvPr>
          <p:cNvGrpSpPr/>
          <p:nvPr/>
        </p:nvGrpSpPr>
        <p:grpSpPr>
          <a:xfrm>
            <a:off x="6897383" y="834162"/>
            <a:ext cx="1807920" cy="774000"/>
            <a:chOff x="6897383" y="834162"/>
            <a:chExt cx="1807920" cy="774000"/>
          </a:xfrm>
        </p:grpSpPr>
        <mc:AlternateContent xmlns:mc="http://schemas.openxmlformats.org/markup-compatibility/2006">
          <mc:Choice xmlns:p14="http://schemas.microsoft.com/office/powerpoint/2010/main" Requires="p14">
            <p:contentPart p14:bwMode="auto" r:id="rId39">
              <p14:nvContentPartPr>
                <p14:cNvPr id="22" name="Ink 21">
                  <a:extLst>
                    <a:ext uri="{FF2B5EF4-FFF2-40B4-BE49-F238E27FC236}">
                      <a16:creationId xmlns:a16="http://schemas.microsoft.com/office/drawing/2014/main" id="{88DB2FD7-7AE7-A746-0B36-372450262A72}"/>
                    </a:ext>
                  </a:extLst>
                </p14:cNvPr>
                <p14:cNvContentPartPr/>
                <p14:nvPr/>
              </p14:nvContentPartPr>
              <p14:xfrm>
                <a:off x="6897383" y="1454082"/>
                <a:ext cx="157320" cy="154080"/>
              </p14:xfrm>
            </p:contentPart>
          </mc:Choice>
          <mc:Fallback>
            <p:pic>
              <p:nvPicPr>
                <p:cNvPr id="22" name="Ink 21">
                  <a:extLst>
                    <a:ext uri="{FF2B5EF4-FFF2-40B4-BE49-F238E27FC236}">
                      <a16:creationId xmlns:a16="http://schemas.microsoft.com/office/drawing/2014/main" id="{88DB2FD7-7AE7-A746-0B36-372450262A72}"/>
                    </a:ext>
                  </a:extLst>
                </p:cNvPr>
                <p:cNvPicPr/>
                <p:nvPr/>
              </p:nvPicPr>
              <p:blipFill>
                <a:blip r:embed="rId40"/>
                <a:stretch>
                  <a:fillRect/>
                </a:stretch>
              </p:blipFill>
              <p:spPr>
                <a:xfrm>
                  <a:off x="6891263" y="1447962"/>
                  <a:ext cx="16956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3" name="Ink 22">
                  <a:extLst>
                    <a:ext uri="{FF2B5EF4-FFF2-40B4-BE49-F238E27FC236}">
                      <a16:creationId xmlns:a16="http://schemas.microsoft.com/office/drawing/2014/main" id="{08BD5E3C-4239-3B2E-29B2-FD454B0DFD5E}"/>
                    </a:ext>
                  </a:extLst>
                </p14:cNvPr>
                <p14:cNvContentPartPr/>
                <p14:nvPr/>
              </p14:nvContentPartPr>
              <p14:xfrm>
                <a:off x="7208063" y="1374882"/>
                <a:ext cx="308880" cy="194040"/>
              </p14:xfrm>
            </p:contentPart>
          </mc:Choice>
          <mc:Fallback>
            <p:pic>
              <p:nvPicPr>
                <p:cNvPr id="23" name="Ink 22">
                  <a:extLst>
                    <a:ext uri="{FF2B5EF4-FFF2-40B4-BE49-F238E27FC236}">
                      <a16:creationId xmlns:a16="http://schemas.microsoft.com/office/drawing/2014/main" id="{08BD5E3C-4239-3B2E-29B2-FD454B0DFD5E}"/>
                    </a:ext>
                  </a:extLst>
                </p:cNvPr>
                <p:cNvPicPr/>
                <p:nvPr/>
              </p:nvPicPr>
              <p:blipFill>
                <a:blip r:embed="rId42"/>
                <a:stretch>
                  <a:fillRect/>
                </a:stretch>
              </p:blipFill>
              <p:spPr>
                <a:xfrm>
                  <a:off x="7201943" y="1368762"/>
                  <a:ext cx="32112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4" name="Ink 23">
                  <a:extLst>
                    <a:ext uri="{FF2B5EF4-FFF2-40B4-BE49-F238E27FC236}">
                      <a16:creationId xmlns:a16="http://schemas.microsoft.com/office/drawing/2014/main" id="{B86AF7AE-25F8-9DD9-E963-2A17C14E90BA}"/>
                    </a:ext>
                  </a:extLst>
                </p14:cNvPr>
                <p14:cNvContentPartPr/>
                <p14:nvPr/>
              </p14:nvContentPartPr>
              <p14:xfrm>
                <a:off x="7552943" y="1382802"/>
                <a:ext cx="241560" cy="119520"/>
              </p14:xfrm>
            </p:contentPart>
          </mc:Choice>
          <mc:Fallback>
            <p:pic>
              <p:nvPicPr>
                <p:cNvPr id="24" name="Ink 23">
                  <a:extLst>
                    <a:ext uri="{FF2B5EF4-FFF2-40B4-BE49-F238E27FC236}">
                      <a16:creationId xmlns:a16="http://schemas.microsoft.com/office/drawing/2014/main" id="{B86AF7AE-25F8-9DD9-E963-2A17C14E90BA}"/>
                    </a:ext>
                  </a:extLst>
                </p:cNvPr>
                <p:cNvPicPr/>
                <p:nvPr/>
              </p:nvPicPr>
              <p:blipFill>
                <a:blip r:embed="rId44"/>
                <a:stretch>
                  <a:fillRect/>
                </a:stretch>
              </p:blipFill>
              <p:spPr>
                <a:xfrm>
                  <a:off x="7546823" y="1376682"/>
                  <a:ext cx="25380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5" name="Ink 24">
                  <a:extLst>
                    <a:ext uri="{FF2B5EF4-FFF2-40B4-BE49-F238E27FC236}">
                      <a16:creationId xmlns:a16="http://schemas.microsoft.com/office/drawing/2014/main" id="{A35F854C-0DA9-79CD-69DC-178381D17C95}"/>
                    </a:ext>
                  </a:extLst>
                </p14:cNvPr>
                <p14:cNvContentPartPr/>
                <p14:nvPr/>
              </p14:nvContentPartPr>
              <p14:xfrm>
                <a:off x="7810703" y="1301082"/>
                <a:ext cx="155160" cy="140760"/>
              </p14:xfrm>
            </p:contentPart>
          </mc:Choice>
          <mc:Fallback>
            <p:pic>
              <p:nvPicPr>
                <p:cNvPr id="25" name="Ink 24">
                  <a:extLst>
                    <a:ext uri="{FF2B5EF4-FFF2-40B4-BE49-F238E27FC236}">
                      <a16:creationId xmlns:a16="http://schemas.microsoft.com/office/drawing/2014/main" id="{A35F854C-0DA9-79CD-69DC-178381D17C95}"/>
                    </a:ext>
                  </a:extLst>
                </p:cNvPr>
                <p:cNvPicPr/>
                <p:nvPr/>
              </p:nvPicPr>
              <p:blipFill>
                <a:blip r:embed="rId46"/>
                <a:stretch>
                  <a:fillRect/>
                </a:stretch>
              </p:blipFill>
              <p:spPr>
                <a:xfrm>
                  <a:off x="7804583" y="1294962"/>
                  <a:ext cx="16740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26" name="Ink 25">
                  <a:extLst>
                    <a:ext uri="{FF2B5EF4-FFF2-40B4-BE49-F238E27FC236}">
                      <a16:creationId xmlns:a16="http://schemas.microsoft.com/office/drawing/2014/main" id="{FDF2878C-46B2-213F-D60F-49E60D13F1FD}"/>
                    </a:ext>
                  </a:extLst>
                </p14:cNvPr>
                <p14:cNvContentPartPr/>
                <p14:nvPr/>
              </p14:nvContentPartPr>
              <p14:xfrm>
                <a:off x="7971983" y="1238802"/>
                <a:ext cx="197640" cy="152640"/>
              </p14:xfrm>
            </p:contentPart>
          </mc:Choice>
          <mc:Fallback>
            <p:pic>
              <p:nvPicPr>
                <p:cNvPr id="26" name="Ink 25">
                  <a:extLst>
                    <a:ext uri="{FF2B5EF4-FFF2-40B4-BE49-F238E27FC236}">
                      <a16:creationId xmlns:a16="http://schemas.microsoft.com/office/drawing/2014/main" id="{FDF2878C-46B2-213F-D60F-49E60D13F1FD}"/>
                    </a:ext>
                  </a:extLst>
                </p:cNvPr>
                <p:cNvPicPr/>
                <p:nvPr/>
              </p:nvPicPr>
              <p:blipFill>
                <a:blip r:embed="rId48"/>
                <a:stretch>
                  <a:fillRect/>
                </a:stretch>
              </p:blipFill>
              <p:spPr>
                <a:xfrm>
                  <a:off x="7965863" y="1232682"/>
                  <a:ext cx="20988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27" name="Ink 26">
                  <a:extLst>
                    <a:ext uri="{FF2B5EF4-FFF2-40B4-BE49-F238E27FC236}">
                      <a16:creationId xmlns:a16="http://schemas.microsoft.com/office/drawing/2014/main" id="{F33639A2-ACF1-7C0D-66A7-4DB0CAD926F9}"/>
                    </a:ext>
                  </a:extLst>
                </p14:cNvPr>
                <p14:cNvContentPartPr/>
                <p14:nvPr/>
              </p14:nvContentPartPr>
              <p14:xfrm>
                <a:off x="8185103" y="994002"/>
                <a:ext cx="157320" cy="330480"/>
              </p14:xfrm>
            </p:contentPart>
          </mc:Choice>
          <mc:Fallback>
            <p:pic>
              <p:nvPicPr>
                <p:cNvPr id="27" name="Ink 26">
                  <a:extLst>
                    <a:ext uri="{FF2B5EF4-FFF2-40B4-BE49-F238E27FC236}">
                      <a16:creationId xmlns:a16="http://schemas.microsoft.com/office/drawing/2014/main" id="{F33639A2-ACF1-7C0D-66A7-4DB0CAD926F9}"/>
                    </a:ext>
                  </a:extLst>
                </p:cNvPr>
                <p:cNvPicPr/>
                <p:nvPr/>
              </p:nvPicPr>
              <p:blipFill>
                <a:blip r:embed="rId50"/>
                <a:stretch>
                  <a:fillRect/>
                </a:stretch>
              </p:blipFill>
              <p:spPr>
                <a:xfrm>
                  <a:off x="8178983" y="987882"/>
                  <a:ext cx="169560" cy="34272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28" name="Ink 27">
                  <a:extLst>
                    <a:ext uri="{FF2B5EF4-FFF2-40B4-BE49-F238E27FC236}">
                      <a16:creationId xmlns:a16="http://schemas.microsoft.com/office/drawing/2014/main" id="{310C80F5-2902-47F5-E967-BFAC314B4253}"/>
                    </a:ext>
                  </a:extLst>
                </p14:cNvPr>
                <p14:cNvContentPartPr/>
                <p14:nvPr/>
              </p14:nvContentPartPr>
              <p14:xfrm>
                <a:off x="8175743" y="1222602"/>
                <a:ext cx="118800" cy="29160"/>
              </p14:xfrm>
            </p:contentPart>
          </mc:Choice>
          <mc:Fallback>
            <p:pic>
              <p:nvPicPr>
                <p:cNvPr id="28" name="Ink 27">
                  <a:extLst>
                    <a:ext uri="{FF2B5EF4-FFF2-40B4-BE49-F238E27FC236}">
                      <a16:creationId xmlns:a16="http://schemas.microsoft.com/office/drawing/2014/main" id="{310C80F5-2902-47F5-E967-BFAC314B4253}"/>
                    </a:ext>
                  </a:extLst>
                </p:cNvPr>
                <p:cNvPicPr/>
                <p:nvPr/>
              </p:nvPicPr>
              <p:blipFill>
                <a:blip r:embed="rId52"/>
                <a:stretch>
                  <a:fillRect/>
                </a:stretch>
              </p:blipFill>
              <p:spPr>
                <a:xfrm>
                  <a:off x="8169623" y="1216482"/>
                  <a:ext cx="13104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29" name="Ink 28">
                  <a:extLst>
                    <a:ext uri="{FF2B5EF4-FFF2-40B4-BE49-F238E27FC236}">
                      <a16:creationId xmlns:a16="http://schemas.microsoft.com/office/drawing/2014/main" id="{44100513-1375-7106-EBD4-04C52FB0DC67}"/>
                    </a:ext>
                  </a:extLst>
                </p14:cNvPr>
                <p14:cNvContentPartPr/>
                <p14:nvPr/>
              </p14:nvContentPartPr>
              <p14:xfrm>
                <a:off x="8353583" y="1108122"/>
                <a:ext cx="164520" cy="119160"/>
              </p14:xfrm>
            </p:contentPart>
          </mc:Choice>
          <mc:Fallback>
            <p:pic>
              <p:nvPicPr>
                <p:cNvPr id="29" name="Ink 28">
                  <a:extLst>
                    <a:ext uri="{FF2B5EF4-FFF2-40B4-BE49-F238E27FC236}">
                      <a16:creationId xmlns:a16="http://schemas.microsoft.com/office/drawing/2014/main" id="{44100513-1375-7106-EBD4-04C52FB0DC67}"/>
                    </a:ext>
                  </a:extLst>
                </p:cNvPr>
                <p:cNvPicPr/>
                <p:nvPr/>
              </p:nvPicPr>
              <p:blipFill>
                <a:blip r:embed="rId54"/>
                <a:stretch>
                  <a:fillRect/>
                </a:stretch>
              </p:blipFill>
              <p:spPr>
                <a:xfrm>
                  <a:off x="8347463" y="1102002"/>
                  <a:ext cx="17676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0" name="Ink 29">
                  <a:extLst>
                    <a:ext uri="{FF2B5EF4-FFF2-40B4-BE49-F238E27FC236}">
                      <a16:creationId xmlns:a16="http://schemas.microsoft.com/office/drawing/2014/main" id="{EC1B4D85-1804-77C3-3AD8-F3FD5B669AF0}"/>
                    </a:ext>
                  </a:extLst>
                </p14:cNvPr>
                <p14:cNvContentPartPr/>
                <p14:nvPr/>
              </p14:nvContentPartPr>
              <p14:xfrm>
                <a:off x="8555903" y="834162"/>
                <a:ext cx="149400" cy="349560"/>
              </p14:xfrm>
            </p:contentPart>
          </mc:Choice>
          <mc:Fallback>
            <p:pic>
              <p:nvPicPr>
                <p:cNvPr id="30" name="Ink 29">
                  <a:extLst>
                    <a:ext uri="{FF2B5EF4-FFF2-40B4-BE49-F238E27FC236}">
                      <a16:creationId xmlns:a16="http://schemas.microsoft.com/office/drawing/2014/main" id="{EC1B4D85-1804-77C3-3AD8-F3FD5B669AF0}"/>
                    </a:ext>
                  </a:extLst>
                </p:cNvPr>
                <p:cNvPicPr/>
                <p:nvPr/>
              </p:nvPicPr>
              <p:blipFill>
                <a:blip r:embed="rId56"/>
                <a:stretch>
                  <a:fillRect/>
                </a:stretch>
              </p:blipFill>
              <p:spPr>
                <a:xfrm>
                  <a:off x="8549783" y="828042"/>
                  <a:ext cx="161640" cy="361800"/>
                </a:xfrm>
                <a:prstGeom prst="rect">
                  <a:avLst/>
                </a:prstGeom>
              </p:spPr>
            </p:pic>
          </mc:Fallback>
        </mc:AlternateContent>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17"/>
          <p:cNvSpPr txBox="1">
            <a:spLocks noGrp="1"/>
          </p:cNvSpPr>
          <p:nvPr>
            <p:ph type="title"/>
          </p:nvPr>
        </p:nvSpPr>
        <p:spPr>
          <a:xfrm>
            <a:off x="1309512" y="457202"/>
            <a:ext cx="8748889" cy="11429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000000"/>
              </a:buClr>
              <a:buSzPts val="4000"/>
              <a:buFont typeface="Calibri"/>
              <a:buNone/>
            </a:pPr>
            <a:r>
              <a:rPr lang="en-US" sz="4000" b="0" i="0" u="none" strike="noStrike" cap="none">
                <a:solidFill>
                  <a:srgbClr val="000000"/>
                </a:solidFill>
                <a:latin typeface="Calibri"/>
                <a:ea typeface="Calibri"/>
                <a:cs typeface="Calibri"/>
                <a:sym typeface="Calibri"/>
              </a:rPr>
              <a:t>Use case Description</a:t>
            </a:r>
            <a:endParaRPr/>
          </a:p>
        </p:txBody>
      </p:sp>
      <p:sp>
        <p:nvSpPr>
          <p:cNvPr id="325" name="Google Shape;325;p17"/>
          <p:cNvSpPr txBox="1">
            <a:spLocks noGrp="1"/>
          </p:cNvSpPr>
          <p:nvPr>
            <p:ph type="body" idx="1"/>
          </p:nvPr>
        </p:nvSpPr>
        <p:spPr>
          <a:xfrm>
            <a:off x="1309488" y="1398000"/>
            <a:ext cx="10444500" cy="2696700"/>
          </a:xfrm>
          <a:prstGeom prst="rect">
            <a:avLst/>
          </a:prstGeom>
          <a:noFill/>
          <a:ln>
            <a:noFill/>
          </a:ln>
        </p:spPr>
        <p:txBody>
          <a:bodyPr spcFirstLastPara="1" wrap="square" lIns="91425" tIns="45700" rIns="91425" bIns="45700" anchor="t" anchorCtr="0">
            <a:normAutofit fontScale="92500" lnSpcReduction="20000"/>
          </a:bodyPr>
          <a:lstStyle/>
          <a:p>
            <a:pPr marL="285750" lvl="0" indent="-252603" algn="l" rtl="0">
              <a:lnSpc>
                <a:spcPct val="100000"/>
              </a:lnSpc>
              <a:spcBef>
                <a:spcPts val="0"/>
              </a:spcBef>
              <a:spcAft>
                <a:spcPts val="0"/>
              </a:spcAft>
              <a:buSzPct val="145000"/>
              <a:buChar char="•"/>
            </a:pPr>
            <a:r>
              <a:rPr lang="en-US"/>
              <a:t>Every use case diagram must have its description </a:t>
            </a:r>
            <a:endParaRPr/>
          </a:p>
          <a:p>
            <a:pPr marL="285750" lvl="0" indent="-252603" algn="l" rtl="0">
              <a:lnSpc>
                <a:spcPct val="100000"/>
              </a:lnSpc>
              <a:spcBef>
                <a:spcPts val="1044"/>
              </a:spcBef>
              <a:spcAft>
                <a:spcPts val="0"/>
              </a:spcAft>
              <a:buSzPct val="145000"/>
              <a:buChar char="•"/>
            </a:pPr>
            <a:r>
              <a:rPr lang="en-US"/>
              <a:t>Usually description is presented in tabular form</a:t>
            </a:r>
            <a:endParaRPr/>
          </a:p>
          <a:p>
            <a:pPr marL="285750" lvl="0" indent="-252603" algn="l" rtl="0">
              <a:lnSpc>
                <a:spcPct val="100000"/>
              </a:lnSpc>
              <a:spcBef>
                <a:spcPts val="1044"/>
              </a:spcBef>
              <a:spcAft>
                <a:spcPts val="0"/>
              </a:spcAft>
              <a:buSzPct val="145000"/>
              <a:buChar char="•"/>
            </a:pPr>
            <a:r>
              <a:rPr lang="en-US"/>
              <a:t>The diagram should have a unique id </a:t>
            </a:r>
            <a:endParaRPr/>
          </a:p>
          <a:p>
            <a:pPr marL="285750" lvl="0" indent="-252603" algn="l" rtl="0">
              <a:lnSpc>
                <a:spcPct val="100000"/>
              </a:lnSpc>
              <a:spcBef>
                <a:spcPts val="1044"/>
              </a:spcBef>
              <a:spcAft>
                <a:spcPts val="0"/>
              </a:spcAft>
              <a:buSzPct val="145000"/>
              <a:buChar char="•"/>
            </a:pPr>
            <a:r>
              <a:rPr lang="en-US"/>
              <a:t>Typically the description form include the fields – </a:t>
            </a:r>
            <a:endParaRPr/>
          </a:p>
          <a:p>
            <a:pPr marL="0" lvl="0" indent="0" algn="l" rtl="0">
              <a:lnSpc>
                <a:spcPct val="100000"/>
              </a:lnSpc>
              <a:spcBef>
                <a:spcPts val="1044"/>
              </a:spcBef>
              <a:spcAft>
                <a:spcPts val="0"/>
              </a:spcAft>
              <a:buSzPct val="145000"/>
              <a:buNone/>
            </a:pPr>
            <a:r>
              <a:rPr lang="en-US"/>
              <a:t>	Use case Name,  Id, Actor(s), Description, Precondition, Postcondition, Action Flow, Exceptions, etc. </a:t>
            </a:r>
            <a:endParaRPr/>
          </a:p>
          <a:p>
            <a:pPr marL="285750" lvl="0" indent="-252603" algn="l" rtl="0">
              <a:lnSpc>
                <a:spcPct val="100000"/>
              </a:lnSpc>
              <a:spcBef>
                <a:spcPts val="1044"/>
              </a:spcBef>
              <a:spcAft>
                <a:spcPts val="0"/>
              </a:spcAft>
              <a:buSzPct val="145000"/>
              <a:buChar char="•"/>
            </a:pPr>
            <a:r>
              <a:rPr lang="en-US"/>
              <a:t>All the fields might not be available for all the diagrams. </a:t>
            </a:r>
            <a:endParaRPr/>
          </a:p>
        </p:txBody>
      </p:sp>
      <p:sp>
        <p:nvSpPr>
          <p:cNvPr id="326" name="Google Shape;326;p17"/>
          <p:cNvSpPr txBox="1">
            <a:spLocks noGrp="1"/>
          </p:cNvSpPr>
          <p:nvPr>
            <p:ph type="sldNum" idx="12"/>
          </p:nvPr>
        </p:nvSpPr>
        <p:spPr>
          <a:xfrm>
            <a:off x="11070809" y="6482882"/>
            <a:ext cx="57044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18</a:t>
            </a:fld>
            <a:endParaRPr/>
          </a:p>
        </p:txBody>
      </p:sp>
      <p:pic>
        <p:nvPicPr>
          <p:cNvPr id="327" name="Google Shape;327;p17"/>
          <p:cNvPicPr preferRelativeResize="0"/>
          <p:nvPr/>
        </p:nvPicPr>
        <p:blipFill rotWithShape="1">
          <a:blip r:embed="rId3">
            <a:alphaModFix/>
          </a:blip>
          <a:srcRect/>
          <a:stretch/>
        </p:blipFill>
        <p:spPr>
          <a:xfrm>
            <a:off x="4386150" y="4571998"/>
            <a:ext cx="7805854" cy="1828800"/>
          </a:xfrm>
          <a:prstGeom prst="rect">
            <a:avLst/>
          </a:prstGeom>
          <a:noFill/>
          <a:ln>
            <a:noFill/>
          </a:ln>
        </p:spPr>
      </p:pic>
      <p:sp>
        <p:nvSpPr>
          <p:cNvPr id="328" name="Google Shape;328;p17"/>
          <p:cNvSpPr txBox="1"/>
          <p:nvPr/>
        </p:nvSpPr>
        <p:spPr>
          <a:xfrm>
            <a:off x="6882750" y="6400798"/>
            <a:ext cx="3326569"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Corbel"/>
                <a:ea typeface="Corbel"/>
                <a:cs typeface="Corbel"/>
                <a:sym typeface="Corbel"/>
              </a:rPr>
              <a:t>Figure: An Use case description table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8"/>
          <p:cNvSpPr txBox="1">
            <a:spLocks noGrp="1"/>
          </p:cNvSpPr>
          <p:nvPr>
            <p:ph type="title"/>
          </p:nvPr>
        </p:nvSpPr>
        <p:spPr>
          <a:xfrm>
            <a:off x="1309512" y="457202"/>
            <a:ext cx="8748889" cy="11429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Use case example 1 : Purchasing an item</a:t>
            </a:r>
            <a:endParaRPr/>
          </a:p>
        </p:txBody>
      </p:sp>
      <p:sp>
        <p:nvSpPr>
          <p:cNvPr id="334" name="Google Shape;334;p18"/>
          <p:cNvSpPr txBox="1">
            <a:spLocks noGrp="1"/>
          </p:cNvSpPr>
          <p:nvPr>
            <p:ph type="sldNum" idx="12"/>
          </p:nvPr>
        </p:nvSpPr>
        <p:spPr>
          <a:xfrm>
            <a:off x="11070809" y="6482882"/>
            <a:ext cx="57044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19</a:t>
            </a:fld>
            <a:endParaRPr/>
          </a:p>
        </p:txBody>
      </p:sp>
      <p:pic>
        <p:nvPicPr>
          <p:cNvPr id="335" name="Google Shape;335;p18"/>
          <p:cNvPicPr preferRelativeResize="0"/>
          <p:nvPr/>
        </p:nvPicPr>
        <p:blipFill rotWithShape="1">
          <a:blip r:embed="rId3">
            <a:alphaModFix/>
          </a:blip>
          <a:srcRect/>
          <a:stretch/>
        </p:blipFill>
        <p:spPr>
          <a:xfrm>
            <a:off x="3062795" y="1404855"/>
            <a:ext cx="6221691" cy="507802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
          <p:cNvSpPr txBox="1">
            <a:spLocks noGrp="1"/>
          </p:cNvSpPr>
          <p:nvPr>
            <p:ph type="title"/>
          </p:nvPr>
        </p:nvSpPr>
        <p:spPr>
          <a:xfrm>
            <a:off x="2506664" y="457200"/>
            <a:ext cx="6561137"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Key Ideas</a:t>
            </a:r>
            <a:endParaRPr/>
          </a:p>
        </p:txBody>
      </p:sp>
      <p:sp>
        <p:nvSpPr>
          <p:cNvPr id="156" name="Google Shape;156;p2" descr="Rectangle: Click to edit Master text styles&#10;Second level&#10;Third level&#10;Fourth level&#10;Fifth level"/>
          <p:cNvSpPr txBox="1">
            <a:spLocks noGrp="1"/>
          </p:cNvSpPr>
          <p:nvPr>
            <p:ph type="body" idx="1"/>
          </p:nvPr>
        </p:nvSpPr>
        <p:spPr>
          <a:xfrm>
            <a:off x="1792739" y="1866530"/>
            <a:ext cx="8008937" cy="2199443"/>
          </a:xfrm>
          <a:prstGeom prst="rect">
            <a:avLst/>
          </a:prstGeom>
          <a:noFill/>
          <a:ln>
            <a:noFill/>
          </a:ln>
        </p:spPr>
        <p:txBody>
          <a:bodyPr spcFirstLastPara="1" wrap="square" lIns="91425" tIns="45700" rIns="91425" bIns="45700" anchor="t" anchorCtr="0">
            <a:normAutofit/>
          </a:bodyPr>
          <a:lstStyle/>
          <a:p>
            <a:pPr marL="742950" lvl="1" indent="-285750" algn="just" rtl="0">
              <a:lnSpc>
                <a:spcPct val="100000"/>
              </a:lnSpc>
              <a:spcBef>
                <a:spcPts val="0"/>
              </a:spcBef>
              <a:spcAft>
                <a:spcPts val="0"/>
              </a:spcAft>
              <a:buSzPts val="2610"/>
              <a:buChar char="•"/>
            </a:pPr>
            <a:r>
              <a:rPr lang="en-US" sz="1800"/>
              <a:t>Introduction to UML diagrams</a:t>
            </a:r>
            <a:endParaRPr/>
          </a:p>
          <a:p>
            <a:pPr marL="742950" lvl="1" indent="-285750" algn="just" rtl="0">
              <a:lnSpc>
                <a:spcPct val="100000"/>
              </a:lnSpc>
              <a:spcBef>
                <a:spcPts val="960"/>
              </a:spcBef>
              <a:spcAft>
                <a:spcPts val="0"/>
              </a:spcAft>
              <a:buSzPts val="2610"/>
              <a:buChar char="•"/>
            </a:pPr>
            <a:r>
              <a:rPr lang="en-US" sz="1800"/>
              <a:t>Use case diagram</a:t>
            </a:r>
            <a:endParaRPr/>
          </a:p>
          <a:p>
            <a:pPr marL="742950" lvl="1" indent="-285750" algn="just" rtl="0">
              <a:lnSpc>
                <a:spcPct val="100000"/>
              </a:lnSpc>
              <a:spcBef>
                <a:spcPts val="960"/>
              </a:spcBef>
              <a:spcAft>
                <a:spcPts val="0"/>
              </a:spcAft>
              <a:buSzPts val="2610"/>
              <a:buChar char="•"/>
            </a:pPr>
            <a:r>
              <a:rPr lang="en-US" sz="1800"/>
              <a:t>Sequence diagram</a:t>
            </a:r>
            <a:endParaRPr/>
          </a:p>
          <a:p>
            <a:pPr marL="742950" lvl="1" indent="-285750" algn="just" rtl="0">
              <a:lnSpc>
                <a:spcPct val="100000"/>
              </a:lnSpc>
              <a:spcBef>
                <a:spcPts val="960"/>
              </a:spcBef>
              <a:spcAft>
                <a:spcPts val="0"/>
              </a:spcAft>
              <a:buSzPts val="2610"/>
              <a:buChar char="•"/>
            </a:pPr>
            <a:r>
              <a:rPr lang="en-US" sz="1800"/>
              <a:t>Class diagram </a:t>
            </a:r>
            <a:endParaRPr/>
          </a:p>
          <a:p>
            <a:pPr marL="742950" lvl="1" indent="-285750" algn="just" rtl="0">
              <a:lnSpc>
                <a:spcPct val="100000"/>
              </a:lnSpc>
              <a:spcBef>
                <a:spcPts val="960"/>
              </a:spcBef>
              <a:spcAft>
                <a:spcPts val="0"/>
              </a:spcAft>
              <a:buSzPts val="2610"/>
              <a:buChar char="•"/>
            </a:pPr>
            <a:r>
              <a:rPr lang="en-US" sz="1800"/>
              <a:t>&amp; Activity diagram</a:t>
            </a:r>
            <a:endParaRPr/>
          </a:p>
          <a:p>
            <a:pPr marL="457200" lvl="1" indent="0" algn="just" rtl="0">
              <a:lnSpc>
                <a:spcPct val="100000"/>
              </a:lnSpc>
              <a:spcBef>
                <a:spcPts val="960"/>
              </a:spcBef>
              <a:spcAft>
                <a:spcPts val="0"/>
              </a:spcAft>
              <a:buSzPts val="2610"/>
              <a:buNone/>
            </a:pPr>
            <a:endParaRPr sz="1800"/>
          </a:p>
          <a:p>
            <a:pPr marL="742950" lvl="1" indent="-120015" algn="just" rtl="0">
              <a:lnSpc>
                <a:spcPct val="100000"/>
              </a:lnSpc>
              <a:spcBef>
                <a:spcPts val="960"/>
              </a:spcBef>
              <a:spcAft>
                <a:spcPts val="0"/>
              </a:spcAft>
              <a:buSzPts val="2610"/>
              <a:buNone/>
            </a:pPr>
            <a:endParaRPr sz="1800"/>
          </a:p>
        </p:txBody>
      </p:sp>
      <p:sp>
        <p:nvSpPr>
          <p:cNvPr id="157" name="Google Shape;157;p2"/>
          <p:cNvSpPr txBox="1">
            <a:spLocks noGrp="1"/>
          </p:cNvSpPr>
          <p:nvPr>
            <p:ph type="sldNum" idx="12"/>
          </p:nvPr>
        </p:nvSpPr>
        <p:spPr>
          <a:xfrm>
            <a:off x="2715653" y="6473299"/>
            <a:ext cx="7086023"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Tahoma"/>
                <a:ea typeface="Tahoma"/>
                <a:cs typeface="Tahoma"/>
                <a:sym typeface="Tahoma"/>
              </a:rPr>
              <a:t>Slide </a:t>
            </a:r>
            <a:fld id="{00000000-1234-1234-1234-123412341234}" type="slidenum">
              <a:rPr lang="en-US" sz="1000" b="0" i="0" u="none" strike="noStrike" cap="none">
                <a:solidFill>
                  <a:schemeClr val="dk1"/>
                </a:solidFill>
                <a:latin typeface="Tahoma"/>
                <a:ea typeface="Tahoma"/>
                <a:cs typeface="Tahoma"/>
                <a:sym typeface="Tahoma"/>
              </a:rPr>
              <a:t>2</a:t>
            </a:fld>
            <a:endParaRPr sz="1000" b="0" i="0" u="none" strike="noStrike" cap="none">
              <a:solidFill>
                <a:schemeClr val="dk1"/>
              </a:solidFill>
              <a:latin typeface="Tahoma"/>
              <a:ea typeface="Tahoma"/>
              <a:cs typeface="Tahoma"/>
              <a:sym typeface="Tahoma"/>
            </a:endParaRPr>
          </a:p>
          <a:p>
            <a:pPr marL="0" marR="0" lvl="0" indent="0" algn="l" rtl="0">
              <a:lnSpc>
                <a:spcPct val="100000"/>
              </a:lnSpc>
              <a:spcBef>
                <a:spcPts val="0"/>
              </a:spcBef>
              <a:spcAft>
                <a:spcPts val="0"/>
              </a:spcAft>
              <a:buClr>
                <a:schemeClr val="dk1"/>
              </a:buClr>
              <a:buSzPts val="1000"/>
              <a:buFont typeface="Arial"/>
              <a:buNone/>
            </a:pPr>
            <a:endParaRPr sz="1000" b="0" i="0" u="none" strike="noStrike" cap="none">
              <a:solidFill>
                <a:schemeClr val="dk1"/>
              </a:solidFill>
              <a:latin typeface="Tahoma"/>
              <a:ea typeface="Tahoma"/>
              <a:cs typeface="Tahoma"/>
              <a:sym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19"/>
          <p:cNvSpPr txBox="1">
            <a:spLocks noGrp="1"/>
          </p:cNvSpPr>
          <p:nvPr>
            <p:ph type="title"/>
          </p:nvPr>
        </p:nvSpPr>
        <p:spPr>
          <a:xfrm>
            <a:off x="2095500" y="304800"/>
            <a:ext cx="7772400" cy="685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2800"/>
              <a:buFont typeface="Corbel"/>
              <a:buNone/>
            </a:pPr>
            <a:r>
              <a:rPr lang="en-US" sz="2800"/>
              <a:t>How to Create a Use Case Diagram</a:t>
            </a:r>
            <a:endParaRPr/>
          </a:p>
        </p:txBody>
      </p:sp>
      <p:sp>
        <p:nvSpPr>
          <p:cNvPr id="341" name="Google Shape;341;p19" descr="Rectangle: Click to edit Master text styles&#10;Second level&#10;Third level&#10;Fourth level&#10;Fifth level"/>
          <p:cNvSpPr txBox="1">
            <a:spLocks noGrp="1"/>
          </p:cNvSpPr>
          <p:nvPr>
            <p:ph type="body" idx="1"/>
          </p:nvPr>
        </p:nvSpPr>
        <p:spPr>
          <a:xfrm>
            <a:off x="1309512" y="1600200"/>
            <a:ext cx="10476089" cy="4800599"/>
          </a:xfrm>
          <a:prstGeom prst="rect">
            <a:avLst/>
          </a:prstGeom>
          <a:noFill/>
          <a:ln>
            <a:noFill/>
          </a:ln>
        </p:spPr>
        <p:txBody>
          <a:bodyPr spcFirstLastPara="1" wrap="square" lIns="91425" tIns="45700" rIns="91425" bIns="45700" anchor="t" anchorCtr="0">
            <a:normAutofit/>
          </a:bodyPr>
          <a:lstStyle/>
          <a:p>
            <a:pPr marL="457200" lvl="0" indent="-457200" algn="l" rtl="0">
              <a:lnSpc>
                <a:spcPct val="100000"/>
              </a:lnSpc>
              <a:spcBef>
                <a:spcPts val="0"/>
              </a:spcBef>
              <a:spcAft>
                <a:spcPts val="0"/>
              </a:spcAft>
              <a:buSzPts val="3480"/>
              <a:buFont typeface="Verdana"/>
              <a:buAutoNum type="arabicPeriod"/>
            </a:pPr>
            <a:r>
              <a:rPr lang="en-US" b="1"/>
              <a:t>Identifying Actors</a:t>
            </a:r>
            <a:endParaRPr/>
          </a:p>
          <a:p>
            <a:pPr marL="457200" lvl="0" indent="-457200" algn="l" rtl="0">
              <a:lnSpc>
                <a:spcPct val="100000"/>
              </a:lnSpc>
              <a:spcBef>
                <a:spcPts val="1800"/>
              </a:spcBef>
              <a:spcAft>
                <a:spcPts val="0"/>
              </a:spcAft>
              <a:buSzPts val="3480"/>
              <a:buFont typeface="Verdana"/>
              <a:buAutoNum type="arabicPeriod"/>
            </a:pPr>
            <a:r>
              <a:rPr lang="en-US" b="1"/>
              <a:t>Identifying Use Cases</a:t>
            </a:r>
            <a:endParaRPr/>
          </a:p>
          <a:p>
            <a:pPr marL="457200" lvl="0" indent="-457200" algn="l" rtl="0">
              <a:lnSpc>
                <a:spcPct val="100000"/>
              </a:lnSpc>
              <a:spcBef>
                <a:spcPts val="1800"/>
              </a:spcBef>
              <a:spcAft>
                <a:spcPts val="0"/>
              </a:spcAft>
              <a:buSzPts val="3480"/>
              <a:buFont typeface="Verdana"/>
              <a:buAutoNum type="arabicPeriod"/>
            </a:pPr>
            <a:r>
              <a:rPr lang="en-US" b="1"/>
              <a:t>Look for Common Functionality to use Include</a:t>
            </a:r>
            <a:endParaRPr/>
          </a:p>
          <a:p>
            <a:pPr marL="457200" lvl="0" indent="-457200" algn="l" rtl="0">
              <a:lnSpc>
                <a:spcPct val="100000"/>
              </a:lnSpc>
              <a:spcBef>
                <a:spcPts val="1800"/>
              </a:spcBef>
              <a:spcAft>
                <a:spcPts val="0"/>
              </a:spcAft>
              <a:buSzPts val="3480"/>
              <a:buFont typeface="Verdana"/>
              <a:buAutoNum type="arabicPeriod"/>
            </a:pPr>
            <a:r>
              <a:rPr lang="en-US" b="1"/>
              <a:t>Is it Possible to Generalize Actors and Use Cases</a:t>
            </a:r>
            <a:endParaRPr/>
          </a:p>
          <a:p>
            <a:pPr marL="457200" lvl="0" indent="-457200" algn="l" rtl="0">
              <a:lnSpc>
                <a:spcPct val="100000"/>
              </a:lnSpc>
              <a:spcBef>
                <a:spcPts val="1800"/>
              </a:spcBef>
              <a:spcAft>
                <a:spcPts val="0"/>
              </a:spcAft>
              <a:buSzPts val="3480"/>
              <a:buFont typeface="Verdana"/>
              <a:buAutoNum type="arabicPeriod"/>
            </a:pPr>
            <a:r>
              <a:rPr lang="en-US" b="1"/>
              <a:t>Optional Functions or Additional Functions</a:t>
            </a:r>
            <a:endParaRPr/>
          </a:p>
        </p:txBody>
      </p:sp>
      <p:sp>
        <p:nvSpPr>
          <p:cNvPr id="342" name="Google Shape;342;p19"/>
          <p:cNvSpPr txBox="1">
            <a:spLocks noGrp="1"/>
          </p:cNvSpPr>
          <p:nvPr>
            <p:ph type="sldNum" idx="12"/>
          </p:nvPr>
        </p:nvSpPr>
        <p:spPr>
          <a:xfrm>
            <a:off x="2715653" y="6473299"/>
            <a:ext cx="7086023"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000"/>
              <a:buFont typeface="Noto Sans Symbols"/>
              <a:buNone/>
            </a:pPr>
            <a:r>
              <a:rPr lang="en-US" sz="1000" b="0" i="0">
                <a:solidFill>
                  <a:schemeClr val="dk1"/>
                </a:solidFill>
                <a:latin typeface="Tahoma"/>
                <a:ea typeface="Tahoma"/>
                <a:cs typeface="Tahoma"/>
                <a:sym typeface="Tahoma"/>
              </a:rPr>
              <a:t>Slide </a:t>
            </a:r>
            <a:fld id="{00000000-1234-1234-1234-123412341234}" type="slidenum">
              <a:rPr lang="en-US" sz="1000" b="0" i="0">
                <a:solidFill>
                  <a:schemeClr val="dk1"/>
                </a:solidFill>
                <a:latin typeface="Tahoma"/>
                <a:ea typeface="Tahoma"/>
                <a:cs typeface="Tahoma"/>
                <a:sym typeface="Tahoma"/>
              </a:rPr>
              <a:t>20</a:t>
            </a:fld>
            <a:endParaRPr sz="1000" b="0" i="0">
              <a:solidFill>
                <a:schemeClr val="dk1"/>
              </a:solidFill>
              <a:latin typeface="Tahoma"/>
              <a:ea typeface="Tahoma"/>
              <a:cs typeface="Tahoma"/>
              <a:sym typeface="Tahoma"/>
            </a:endParaRPr>
          </a:p>
          <a:p>
            <a:pPr marL="0" marR="0" lvl="0" indent="0" algn="l" rtl="0">
              <a:lnSpc>
                <a:spcPct val="100000"/>
              </a:lnSpc>
              <a:spcBef>
                <a:spcPts val="0"/>
              </a:spcBef>
              <a:spcAft>
                <a:spcPts val="0"/>
              </a:spcAft>
              <a:buClr>
                <a:schemeClr val="dk1"/>
              </a:buClr>
              <a:buSzPts val="1000"/>
              <a:buFont typeface="Noto Sans Symbols"/>
              <a:buNone/>
            </a:pPr>
            <a:endParaRPr sz="1000" b="0" i="0">
              <a:solidFill>
                <a:schemeClr val="dk1"/>
              </a:solidFill>
              <a:latin typeface="Tahoma"/>
              <a:ea typeface="Tahoma"/>
              <a:cs typeface="Tahoma"/>
              <a:sym typeface="Tahom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0"/>
          <p:cNvSpPr txBox="1">
            <a:spLocks noGrp="1"/>
          </p:cNvSpPr>
          <p:nvPr>
            <p:ph type="title"/>
          </p:nvPr>
        </p:nvSpPr>
        <p:spPr>
          <a:xfrm>
            <a:off x="2095500" y="304800"/>
            <a:ext cx="7772400" cy="685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2800"/>
              <a:buFont typeface="Corbel"/>
              <a:buNone/>
            </a:pPr>
            <a:r>
              <a:rPr lang="en-US" sz="2800"/>
              <a:t>How to Create a Use Case Diagram</a:t>
            </a:r>
            <a:endParaRPr/>
          </a:p>
        </p:txBody>
      </p:sp>
      <p:sp>
        <p:nvSpPr>
          <p:cNvPr id="348" name="Google Shape;348;p20" descr="Rectangle: Click to edit Master text styles&#10;Second level&#10;Third level&#10;Fourth level&#10;Fifth level"/>
          <p:cNvSpPr txBox="1">
            <a:spLocks noGrp="1"/>
          </p:cNvSpPr>
          <p:nvPr>
            <p:ph type="body" idx="1"/>
          </p:nvPr>
        </p:nvSpPr>
        <p:spPr>
          <a:xfrm>
            <a:off x="1309512" y="1600200"/>
            <a:ext cx="10476089" cy="4800599"/>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480"/>
              <a:buNone/>
            </a:pPr>
            <a:r>
              <a:rPr lang="en-US" b="1"/>
              <a:t>Identifying Actors</a:t>
            </a:r>
            <a:endParaRPr/>
          </a:p>
          <a:p>
            <a:pPr marL="457200" lvl="0" indent="-236220" algn="l" rtl="0">
              <a:lnSpc>
                <a:spcPct val="100000"/>
              </a:lnSpc>
              <a:spcBef>
                <a:spcPts val="1800"/>
              </a:spcBef>
              <a:spcAft>
                <a:spcPts val="0"/>
              </a:spcAft>
              <a:buSzPts val="3480"/>
              <a:buFont typeface="Corbel"/>
              <a:buNone/>
            </a:pPr>
            <a:endParaRPr b="1"/>
          </a:p>
          <a:p>
            <a:pPr marL="0" lvl="0" indent="0" algn="l" rtl="0">
              <a:lnSpc>
                <a:spcPct val="100000"/>
              </a:lnSpc>
              <a:spcBef>
                <a:spcPts val="1800"/>
              </a:spcBef>
              <a:spcAft>
                <a:spcPts val="0"/>
              </a:spcAft>
              <a:buSzPts val="3480"/>
              <a:buNone/>
            </a:pPr>
            <a:r>
              <a:rPr lang="en-US"/>
              <a:t>Customer</a:t>
            </a:r>
            <a:endParaRPr/>
          </a:p>
          <a:p>
            <a:pPr marL="0" lvl="0" indent="0" algn="l" rtl="0">
              <a:lnSpc>
                <a:spcPct val="100000"/>
              </a:lnSpc>
              <a:spcBef>
                <a:spcPts val="1800"/>
              </a:spcBef>
              <a:spcAft>
                <a:spcPts val="0"/>
              </a:spcAft>
              <a:buSzPts val="3480"/>
              <a:buNone/>
            </a:pPr>
            <a:r>
              <a:rPr lang="en-US"/>
              <a:t>Bank employee</a:t>
            </a:r>
            <a:endParaRPr/>
          </a:p>
          <a:p>
            <a:pPr marL="0" lvl="0" indent="0" algn="l" rtl="0">
              <a:lnSpc>
                <a:spcPct val="100000"/>
              </a:lnSpc>
              <a:spcBef>
                <a:spcPts val="1800"/>
              </a:spcBef>
              <a:spcAft>
                <a:spcPts val="0"/>
              </a:spcAft>
              <a:buSzPts val="3480"/>
              <a:buNone/>
            </a:pPr>
            <a:r>
              <a:rPr lang="en-US"/>
              <a:t>NFRC Customer</a:t>
            </a:r>
            <a:endParaRPr/>
          </a:p>
        </p:txBody>
      </p:sp>
      <p:sp>
        <p:nvSpPr>
          <p:cNvPr id="349" name="Google Shape;349;p20"/>
          <p:cNvSpPr txBox="1">
            <a:spLocks noGrp="1"/>
          </p:cNvSpPr>
          <p:nvPr>
            <p:ph type="sldNum" idx="12"/>
          </p:nvPr>
        </p:nvSpPr>
        <p:spPr>
          <a:xfrm>
            <a:off x="2715653" y="6473299"/>
            <a:ext cx="7086023"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000"/>
              <a:buFont typeface="Noto Sans Symbols"/>
              <a:buNone/>
            </a:pPr>
            <a:r>
              <a:rPr lang="en-US" sz="1000" b="0" i="0">
                <a:solidFill>
                  <a:schemeClr val="dk1"/>
                </a:solidFill>
                <a:latin typeface="Tahoma"/>
                <a:ea typeface="Tahoma"/>
                <a:cs typeface="Tahoma"/>
                <a:sym typeface="Tahoma"/>
              </a:rPr>
              <a:t>Slide </a:t>
            </a:r>
            <a:fld id="{00000000-1234-1234-1234-123412341234}" type="slidenum">
              <a:rPr lang="en-US" sz="1000" b="0" i="0">
                <a:solidFill>
                  <a:schemeClr val="dk1"/>
                </a:solidFill>
                <a:latin typeface="Tahoma"/>
                <a:ea typeface="Tahoma"/>
                <a:cs typeface="Tahoma"/>
                <a:sym typeface="Tahoma"/>
              </a:rPr>
              <a:t>21</a:t>
            </a:fld>
            <a:endParaRPr sz="1000" b="0" i="0">
              <a:solidFill>
                <a:schemeClr val="dk1"/>
              </a:solidFill>
              <a:latin typeface="Tahoma"/>
              <a:ea typeface="Tahoma"/>
              <a:cs typeface="Tahoma"/>
              <a:sym typeface="Tahoma"/>
            </a:endParaRPr>
          </a:p>
          <a:p>
            <a:pPr marL="0" marR="0" lvl="0" indent="0" algn="l" rtl="0">
              <a:lnSpc>
                <a:spcPct val="100000"/>
              </a:lnSpc>
              <a:spcBef>
                <a:spcPts val="0"/>
              </a:spcBef>
              <a:spcAft>
                <a:spcPts val="0"/>
              </a:spcAft>
              <a:buClr>
                <a:schemeClr val="dk1"/>
              </a:buClr>
              <a:buSzPts val="1000"/>
              <a:buFont typeface="Noto Sans Symbols"/>
              <a:buNone/>
            </a:pPr>
            <a:endParaRPr sz="1000" b="0" i="0">
              <a:solidFill>
                <a:schemeClr val="dk1"/>
              </a:solidFill>
              <a:latin typeface="Tahoma"/>
              <a:ea typeface="Tahoma"/>
              <a:cs typeface="Tahoma"/>
              <a:sym typeface="Tahoma"/>
            </a:endParaRPr>
          </a:p>
        </p:txBody>
      </p:sp>
      <p:pic>
        <p:nvPicPr>
          <p:cNvPr id="350" name="Google Shape;350;p20"/>
          <p:cNvPicPr preferRelativeResize="0"/>
          <p:nvPr/>
        </p:nvPicPr>
        <p:blipFill rotWithShape="1">
          <a:blip r:embed="rId3">
            <a:alphaModFix/>
          </a:blip>
          <a:srcRect b="16374"/>
          <a:stretch/>
        </p:blipFill>
        <p:spPr>
          <a:xfrm>
            <a:off x="6629401" y="2209800"/>
            <a:ext cx="879475" cy="1143000"/>
          </a:xfrm>
          <a:prstGeom prst="rect">
            <a:avLst/>
          </a:prstGeom>
          <a:noFill/>
          <a:ln>
            <a:noFill/>
          </a:ln>
        </p:spPr>
      </p:pic>
      <p:pic>
        <p:nvPicPr>
          <p:cNvPr id="351" name="Google Shape;351;p20"/>
          <p:cNvPicPr preferRelativeResize="0"/>
          <p:nvPr/>
        </p:nvPicPr>
        <p:blipFill rotWithShape="1">
          <a:blip r:embed="rId3">
            <a:alphaModFix/>
          </a:blip>
          <a:srcRect b="16374"/>
          <a:stretch/>
        </p:blipFill>
        <p:spPr>
          <a:xfrm>
            <a:off x="6629401" y="4156075"/>
            <a:ext cx="879475" cy="1143000"/>
          </a:xfrm>
          <a:prstGeom prst="rect">
            <a:avLst/>
          </a:prstGeom>
          <a:noFill/>
          <a:ln>
            <a:noFill/>
          </a:ln>
        </p:spPr>
      </p:pic>
      <p:pic>
        <p:nvPicPr>
          <p:cNvPr id="352" name="Google Shape;352;p20"/>
          <p:cNvPicPr preferRelativeResize="0"/>
          <p:nvPr/>
        </p:nvPicPr>
        <p:blipFill rotWithShape="1">
          <a:blip r:embed="rId3">
            <a:alphaModFix/>
          </a:blip>
          <a:srcRect b="16374"/>
          <a:stretch/>
        </p:blipFill>
        <p:spPr>
          <a:xfrm>
            <a:off x="9428164" y="3200400"/>
            <a:ext cx="879475" cy="1143000"/>
          </a:xfrm>
          <a:prstGeom prst="rect">
            <a:avLst/>
          </a:prstGeom>
          <a:noFill/>
          <a:ln>
            <a:noFill/>
          </a:ln>
        </p:spPr>
      </p:pic>
      <p:sp>
        <p:nvSpPr>
          <p:cNvPr id="353" name="Google Shape;353;p20"/>
          <p:cNvSpPr txBox="1"/>
          <p:nvPr/>
        </p:nvSpPr>
        <p:spPr>
          <a:xfrm>
            <a:off x="6507163" y="3286125"/>
            <a:ext cx="1122362" cy="3698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Noto Sans Symbols"/>
              <a:buNone/>
            </a:pPr>
            <a:r>
              <a:rPr lang="en-US" sz="1800" b="0" i="0" u="none" strike="noStrike" cap="none">
                <a:solidFill>
                  <a:schemeClr val="dk1"/>
                </a:solidFill>
                <a:latin typeface="Tahoma"/>
                <a:ea typeface="Tahoma"/>
                <a:cs typeface="Tahoma"/>
                <a:sym typeface="Tahoma"/>
              </a:rPr>
              <a:t>customer</a:t>
            </a:r>
            <a:endParaRPr sz="1400" b="0" i="0" u="none" strike="noStrike" cap="none">
              <a:solidFill>
                <a:srgbClr val="000000"/>
              </a:solidFill>
              <a:latin typeface="Arial"/>
              <a:ea typeface="Arial"/>
              <a:cs typeface="Arial"/>
              <a:sym typeface="Arial"/>
            </a:endParaRPr>
          </a:p>
        </p:txBody>
      </p:sp>
      <p:sp>
        <p:nvSpPr>
          <p:cNvPr id="354" name="Google Shape;354;p20"/>
          <p:cNvSpPr txBox="1"/>
          <p:nvPr/>
        </p:nvSpPr>
        <p:spPr>
          <a:xfrm>
            <a:off x="6194426" y="5265739"/>
            <a:ext cx="174942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Noto Sans Symbols"/>
              <a:buNone/>
            </a:pPr>
            <a:r>
              <a:rPr lang="en-US" sz="1800" b="0" i="0" u="none" strike="noStrike" cap="none">
                <a:solidFill>
                  <a:schemeClr val="dk1"/>
                </a:solidFill>
                <a:latin typeface="Tahoma"/>
                <a:ea typeface="Tahoma"/>
                <a:cs typeface="Tahoma"/>
                <a:sym typeface="Tahoma"/>
              </a:rPr>
              <a:t>NFRC customer</a:t>
            </a:r>
            <a:endParaRPr sz="1400" b="0" i="0" u="none" strike="noStrike" cap="none">
              <a:solidFill>
                <a:srgbClr val="000000"/>
              </a:solidFill>
              <a:latin typeface="Arial"/>
              <a:ea typeface="Arial"/>
              <a:cs typeface="Arial"/>
              <a:sym typeface="Arial"/>
            </a:endParaRPr>
          </a:p>
        </p:txBody>
      </p:sp>
      <p:sp>
        <p:nvSpPr>
          <p:cNvPr id="355" name="Google Shape;355;p20"/>
          <p:cNvSpPr txBox="1"/>
          <p:nvPr/>
        </p:nvSpPr>
        <p:spPr>
          <a:xfrm>
            <a:off x="8921750" y="4357689"/>
            <a:ext cx="174625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Noto Sans Symbols"/>
              <a:buNone/>
            </a:pPr>
            <a:r>
              <a:rPr lang="en-US" sz="1800" b="0" i="0" u="none" strike="noStrike" cap="none">
                <a:solidFill>
                  <a:schemeClr val="dk1"/>
                </a:solidFill>
                <a:latin typeface="Tahoma"/>
                <a:ea typeface="Tahoma"/>
                <a:cs typeface="Tahoma"/>
                <a:sym typeface="Tahoma"/>
              </a:rPr>
              <a:t>Bank Employee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1"/>
          <p:cNvSpPr txBox="1">
            <a:spLocks noGrp="1"/>
          </p:cNvSpPr>
          <p:nvPr>
            <p:ph type="title"/>
          </p:nvPr>
        </p:nvSpPr>
        <p:spPr>
          <a:xfrm>
            <a:off x="2095500" y="304800"/>
            <a:ext cx="7772400" cy="685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2800"/>
              <a:buFont typeface="Corbel"/>
              <a:buNone/>
            </a:pPr>
            <a:r>
              <a:rPr lang="en-US" sz="2800"/>
              <a:t>How to Create a Use Case Diagram</a:t>
            </a:r>
            <a:endParaRPr/>
          </a:p>
        </p:txBody>
      </p:sp>
      <p:sp>
        <p:nvSpPr>
          <p:cNvPr id="361" name="Google Shape;361;p21" descr="Rectangle: Click to edit Master text styles&#10;Second level&#10;Third level&#10;Fourth level&#10;Fifth level"/>
          <p:cNvSpPr txBox="1">
            <a:spLocks noGrp="1"/>
          </p:cNvSpPr>
          <p:nvPr>
            <p:ph type="body" idx="1"/>
          </p:nvPr>
        </p:nvSpPr>
        <p:spPr>
          <a:xfrm>
            <a:off x="1309512" y="1600200"/>
            <a:ext cx="10476089" cy="4800599"/>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900"/>
              <a:buNone/>
            </a:pPr>
            <a:r>
              <a:rPr lang="en-US" sz="2000" b="1"/>
              <a:t>Identifying Use Cases</a:t>
            </a:r>
            <a:endParaRPr/>
          </a:p>
          <a:p>
            <a:pPr marL="285750" lvl="0" indent="-285750" algn="l" rtl="0">
              <a:lnSpc>
                <a:spcPct val="100000"/>
              </a:lnSpc>
              <a:spcBef>
                <a:spcPts val="1800"/>
              </a:spcBef>
              <a:spcAft>
                <a:spcPts val="0"/>
              </a:spcAft>
              <a:buSzPts val="2900"/>
              <a:buFont typeface="Arial"/>
              <a:buChar char="•"/>
            </a:pPr>
            <a:r>
              <a:rPr lang="en-US" sz="2000"/>
              <a:t>A good way to do this is to identify what the actors need from the system</a:t>
            </a:r>
            <a:endParaRPr/>
          </a:p>
          <a:p>
            <a:pPr marL="285750" lvl="0" indent="-285750" algn="l" rtl="0">
              <a:lnSpc>
                <a:spcPct val="100000"/>
              </a:lnSpc>
              <a:spcBef>
                <a:spcPts val="1800"/>
              </a:spcBef>
              <a:spcAft>
                <a:spcPts val="0"/>
              </a:spcAft>
              <a:buSzPts val="2900"/>
              <a:buFont typeface="Arial"/>
              <a:buChar char="•"/>
            </a:pPr>
            <a:r>
              <a:rPr lang="en-US" sz="2000"/>
              <a:t>A customer will need to</a:t>
            </a:r>
            <a:endParaRPr/>
          </a:p>
          <a:p>
            <a:pPr marL="857250" lvl="1" indent="-457200" algn="l" rtl="0">
              <a:lnSpc>
                <a:spcPct val="100000"/>
              </a:lnSpc>
              <a:spcBef>
                <a:spcPts val="1800"/>
              </a:spcBef>
              <a:spcAft>
                <a:spcPts val="0"/>
              </a:spcAft>
              <a:buSzPts val="2610"/>
              <a:buFont typeface="Corbel"/>
              <a:buAutoNum type="arabicPeriod"/>
            </a:pPr>
            <a:r>
              <a:rPr lang="en-US" sz="1800"/>
              <a:t>open accounts</a:t>
            </a:r>
            <a:endParaRPr/>
          </a:p>
          <a:p>
            <a:pPr marL="857250" lvl="1" indent="-457200" algn="l" rtl="0">
              <a:lnSpc>
                <a:spcPct val="100000"/>
              </a:lnSpc>
              <a:spcBef>
                <a:spcPts val="1800"/>
              </a:spcBef>
              <a:spcAft>
                <a:spcPts val="0"/>
              </a:spcAft>
              <a:buSzPts val="2610"/>
              <a:buFont typeface="Corbel"/>
              <a:buAutoNum type="arabicPeriod"/>
            </a:pPr>
            <a:r>
              <a:rPr lang="en-US" sz="1800"/>
              <a:t>Deposit funds</a:t>
            </a:r>
            <a:endParaRPr/>
          </a:p>
          <a:p>
            <a:pPr marL="857250" lvl="1" indent="-457200" algn="l" rtl="0">
              <a:lnSpc>
                <a:spcPct val="100000"/>
              </a:lnSpc>
              <a:spcBef>
                <a:spcPts val="1800"/>
              </a:spcBef>
              <a:spcAft>
                <a:spcPts val="0"/>
              </a:spcAft>
              <a:buSzPts val="2610"/>
              <a:buFont typeface="Corbel"/>
              <a:buAutoNum type="arabicPeriod"/>
            </a:pPr>
            <a:r>
              <a:rPr lang="en-US" sz="1800"/>
              <a:t>withdraw funds</a:t>
            </a:r>
            <a:endParaRPr/>
          </a:p>
          <a:p>
            <a:pPr marL="857250" lvl="1" indent="-457200" algn="l" rtl="0">
              <a:lnSpc>
                <a:spcPct val="100000"/>
              </a:lnSpc>
              <a:spcBef>
                <a:spcPts val="1800"/>
              </a:spcBef>
              <a:spcAft>
                <a:spcPts val="0"/>
              </a:spcAft>
              <a:buSzPts val="2610"/>
              <a:buFont typeface="Corbel"/>
              <a:buAutoNum type="arabicPeriod"/>
            </a:pPr>
            <a:r>
              <a:rPr lang="en-US" sz="1800"/>
              <a:t>request check books</a:t>
            </a:r>
            <a:endParaRPr sz="1800" b="1"/>
          </a:p>
        </p:txBody>
      </p:sp>
      <p:sp>
        <p:nvSpPr>
          <p:cNvPr id="362" name="Google Shape;362;p21"/>
          <p:cNvSpPr txBox="1">
            <a:spLocks noGrp="1"/>
          </p:cNvSpPr>
          <p:nvPr>
            <p:ph type="sldNum" idx="12"/>
          </p:nvPr>
        </p:nvSpPr>
        <p:spPr>
          <a:xfrm>
            <a:off x="2715653" y="6473299"/>
            <a:ext cx="7086023"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000"/>
              <a:buFont typeface="Noto Sans Symbols"/>
              <a:buNone/>
            </a:pPr>
            <a:r>
              <a:rPr lang="en-US" sz="1000" b="0" i="0">
                <a:solidFill>
                  <a:schemeClr val="dk1"/>
                </a:solidFill>
                <a:latin typeface="Tahoma"/>
                <a:ea typeface="Tahoma"/>
                <a:cs typeface="Tahoma"/>
                <a:sym typeface="Tahoma"/>
              </a:rPr>
              <a:t>Slide </a:t>
            </a:r>
            <a:fld id="{00000000-1234-1234-1234-123412341234}" type="slidenum">
              <a:rPr lang="en-US" sz="1000" b="0" i="0">
                <a:solidFill>
                  <a:schemeClr val="dk1"/>
                </a:solidFill>
                <a:latin typeface="Tahoma"/>
                <a:ea typeface="Tahoma"/>
                <a:cs typeface="Tahoma"/>
                <a:sym typeface="Tahoma"/>
              </a:rPr>
              <a:t>22</a:t>
            </a:fld>
            <a:endParaRPr sz="1000" b="0" i="0">
              <a:solidFill>
                <a:schemeClr val="dk1"/>
              </a:solidFill>
              <a:latin typeface="Tahoma"/>
              <a:ea typeface="Tahoma"/>
              <a:cs typeface="Tahoma"/>
              <a:sym typeface="Tahoma"/>
            </a:endParaRPr>
          </a:p>
          <a:p>
            <a:pPr marL="0" marR="0" lvl="0" indent="0" algn="l" rtl="0">
              <a:lnSpc>
                <a:spcPct val="100000"/>
              </a:lnSpc>
              <a:spcBef>
                <a:spcPts val="0"/>
              </a:spcBef>
              <a:spcAft>
                <a:spcPts val="0"/>
              </a:spcAft>
              <a:buClr>
                <a:schemeClr val="dk1"/>
              </a:buClr>
              <a:buSzPts val="1000"/>
              <a:buFont typeface="Noto Sans Symbols"/>
              <a:buNone/>
            </a:pPr>
            <a:endParaRPr sz="1000" b="0" i="0">
              <a:solidFill>
                <a:schemeClr val="dk1"/>
              </a:solidFill>
              <a:latin typeface="Tahoma"/>
              <a:ea typeface="Tahoma"/>
              <a:cs typeface="Tahoma"/>
              <a:sym typeface="Tahom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2"/>
          <p:cNvSpPr txBox="1">
            <a:spLocks noGrp="1"/>
          </p:cNvSpPr>
          <p:nvPr>
            <p:ph type="title"/>
          </p:nvPr>
        </p:nvSpPr>
        <p:spPr>
          <a:xfrm>
            <a:off x="2095500" y="304800"/>
            <a:ext cx="7772400" cy="685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2800"/>
              <a:buFont typeface="Corbel"/>
              <a:buNone/>
            </a:pPr>
            <a:r>
              <a:rPr lang="en-US" sz="2800"/>
              <a:t>How to Create a Use Case Diagram</a:t>
            </a:r>
            <a:endParaRPr/>
          </a:p>
        </p:txBody>
      </p:sp>
      <p:sp>
        <p:nvSpPr>
          <p:cNvPr id="368" name="Google Shape;368;p22"/>
          <p:cNvSpPr txBox="1">
            <a:spLocks noGrp="1"/>
          </p:cNvSpPr>
          <p:nvPr>
            <p:ph type="sldNum" idx="12"/>
          </p:nvPr>
        </p:nvSpPr>
        <p:spPr>
          <a:xfrm>
            <a:off x="2715653" y="6473299"/>
            <a:ext cx="7086023"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000"/>
              <a:buFont typeface="Noto Sans Symbols"/>
              <a:buNone/>
            </a:pPr>
            <a:r>
              <a:rPr lang="en-US" sz="1000" b="0" i="0">
                <a:solidFill>
                  <a:schemeClr val="dk1"/>
                </a:solidFill>
                <a:latin typeface="Tahoma"/>
                <a:ea typeface="Tahoma"/>
                <a:cs typeface="Tahoma"/>
                <a:sym typeface="Tahoma"/>
              </a:rPr>
              <a:t>Slide </a:t>
            </a:r>
            <a:fld id="{00000000-1234-1234-1234-123412341234}" type="slidenum">
              <a:rPr lang="en-US" sz="1000" b="0" i="0">
                <a:solidFill>
                  <a:schemeClr val="dk1"/>
                </a:solidFill>
                <a:latin typeface="Tahoma"/>
                <a:ea typeface="Tahoma"/>
                <a:cs typeface="Tahoma"/>
                <a:sym typeface="Tahoma"/>
              </a:rPr>
              <a:t>23</a:t>
            </a:fld>
            <a:endParaRPr sz="1000" b="0" i="0">
              <a:solidFill>
                <a:schemeClr val="dk1"/>
              </a:solidFill>
              <a:latin typeface="Tahoma"/>
              <a:ea typeface="Tahoma"/>
              <a:cs typeface="Tahoma"/>
              <a:sym typeface="Tahoma"/>
            </a:endParaRPr>
          </a:p>
          <a:p>
            <a:pPr marL="0" marR="0" lvl="0" indent="0" algn="l" rtl="0">
              <a:lnSpc>
                <a:spcPct val="100000"/>
              </a:lnSpc>
              <a:spcBef>
                <a:spcPts val="0"/>
              </a:spcBef>
              <a:spcAft>
                <a:spcPts val="0"/>
              </a:spcAft>
              <a:buClr>
                <a:schemeClr val="dk1"/>
              </a:buClr>
              <a:buSzPts val="1000"/>
              <a:buFont typeface="Noto Sans Symbols"/>
              <a:buNone/>
            </a:pPr>
            <a:endParaRPr sz="1000" b="0" i="0">
              <a:solidFill>
                <a:schemeClr val="dk1"/>
              </a:solidFill>
              <a:latin typeface="Tahoma"/>
              <a:ea typeface="Tahoma"/>
              <a:cs typeface="Tahoma"/>
              <a:sym typeface="Tahoma"/>
            </a:endParaRPr>
          </a:p>
        </p:txBody>
      </p:sp>
      <p:pic>
        <p:nvPicPr>
          <p:cNvPr id="369" name="Google Shape;369;p22"/>
          <p:cNvPicPr preferRelativeResize="0"/>
          <p:nvPr/>
        </p:nvPicPr>
        <p:blipFill rotWithShape="1">
          <a:blip r:embed="rId3">
            <a:alphaModFix/>
          </a:blip>
          <a:srcRect b="16374"/>
          <a:stretch/>
        </p:blipFill>
        <p:spPr>
          <a:xfrm>
            <a:off x="2397125" y="2563813"/>
            <a:ext cx="877888" cy="1143000"/>
          </a:xfrm>
          <a:prstGeom prst="rect">
            <a:avLst/>
          </a:prstGeom>
          <a:noFill/>
          <a:ln>
            <a:noFill/>
          </a:ln>
        </p:spPr>
      </p:pic>
      <p:sp>
        <p:nvSpPr>
          <p:cNvPr id="370" name="Google Shape;370;p22"/>
          <p:cNvSpPr txBox="1"/>
          <p:nvPr/>
        </p:nvSpPr>
        <p:spPr>
          <a:xfrm>
            <a:off x="2274888" y="3640139"/>
            <a:ext cx="1122300" cy="369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Noto Sans Symbols"/>
              <a:buNone/>
            </a:pPr>
            <a:r>
              <a:rPr lang="en-US" sz="1800" b="0" i="0" u="none" strike="noStrike" cap="none">
                <a:solidFill>
                  <a:schemeClr val="dk1"/>
                </a:solidFill>
                <a:latin typeface="Tahoma"/>
                <a:ea typeface="Tahoma"/>
                <a:cs typeface="Tahoma"/>
                <a:sym typeface="Tahoma"/>
              </a:rPr>
              <a:t>customer</a:t>
            </a:r>
            <a:endParaRPr sz="1400" b="0" i="0" u="none" strike="noStrike" cap="none">
              <a:solidFill>
                <a:srgbClr val="000000"/>
              </a:solidFill>
              <a:latin typeface="Arial"/>
              <a:ea typeface="Arial"/>
              <a:cs typeface="Arial"/>
              <a:sym typeface="Arial"/>
            </a:endParaRPr>
          </a:p>
        </p:txBody>
      </p:sp>
      <p:sp>
        <p:nvSpPr>
          <p:cNvPr id="371" name="Google Shape;371;p22"/>
          <p:cNvSpPr/>
          <p:nvPr/>
        </p:nvSpPr>
        <p:spPr>
          <a:xfrm>
            <a:off x="3875100" y="1932004"/>
            <a:ext cx="2124000" cy="7977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Noto Sans Symbols"/>
              <a:buNone/>
            </a:pPr>
            <a:r>
              <a:rPr lang="en-US" sz="2000" b="0" i="0" u="none" strike="noStrike" cap="none">
                <a:solidFill>
                  <a:schemeClr val="dk1"/>
                </a:solidFill>
                <a:latin typeface="Tahoma"/>
                <a:ea typeface="Tahoma"/>
                <a:cs typeface="Tahoma"/>
                <a:sym typeface="Tahoma"/>
              </a:rPr>
              <a:t>Open account</a:t>
            </a:r>
            <a:endParaRPr sz="1400" b="0" i="0" u="none" strike="noStrike" cap="none">
              <a:solidFill>
                <a:srgbClr val="000000"/>
              </a:solidFill>
              <a:latin typeface="Arial"/>
              <a:ea typeface="Arial"/>
              <a:cs typeface="Arial"/>
              <a:sym typeface="Arial"/>
            </a:endParaRPr>
          </a:p>
        </p:txBody>
      </p:sp>
      <p:sp>
        <p:nvSpPr>
          <p:cNvPr id="372" name="Google Shape;372;p22"/>
          <p:cNvSpPr/>
          <p:nvPr/>
        </p:nvSpPr>
        <p:spPr>
          <a:xfrm>
            <a:off x="3976700" y="2922603"/>
            <a:ext cx="2124000" cy="7977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Noto Sans Symbols"/>
              <a:buNone/>
            </a:pPr>
            <a:r>
              <a:rPr lang="en-US" sz="2000" b="0" i="0" u="none" strike="noStrike" cap="none">
                <a:solidFill>
                  <a:schemeClr val="dk1"/>
                </a:solidFill>
                <a:latin typeface="Tahoma"/>
                <a:ea typeface="Tahoma"/>
                <a:cs typeface="Tahoma"/>
                <a:sym typeface="Tahoma"/>
              </a:rPr>
              <a:t>Deposit funds</a:t>
            </a:r>
            <a:endParaRPr sz="1400" b="0" i="0" u="none" strike="noStrike" cap="none">
              <a:solidFill>
                <a:srgbClr val="000000"/>
              </a:solidFill>
              <a:latin typeface="Arial"/>
              <a:ea typeface="Arial"/>
              <a:cs typeface="Arial"/>
              <a:sym typeface="Arial"/>
            </a:endParaRPr>
          </a:p>
        </p:txBody>
      </p:sp>
      <p:sp>
        <p:nvSpPr>
          <p:cNvPr id="373" name="Google Shape;373;p22"/>
          <p:cNvSpPr/>
          <p:nvPr/>
        </p:nvSpPr>
        <p:spPr>
          <a:xfrm>
            <a:off x="3962400" y="3886200"/>
            <a:ext cx="2427300" cy="7977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Noto Sans Symbols"/>
              <a:buNone/>
            </a:pPr>
            <a:r>
              <a:rPr lang="en-US" sz="2000" b="0" i="0" u="none" strike="noStrike" cap="none">
                <a:solidFill>
                  <a:schemeClr val="dk1"/>
                </a:solidFill>
                <a:latin typeface="Tahoma"/>
                <a:ea typeface="Tahoma"/>
                <a:cs typeface="Tahoma"/>
                <a:sym typeface="Tahoma"/>
              </a:rPr>
              <a:t>Withdraw funds</a:t>
            </a:r>
            <a:endParaRPr sz="1400" b="0" i="0" u="none" strike="noStrike" cap="none">
              <a:solidFill>
                <a:srgbClr val="000000"/>
              </a:solidFill>
              <a:latin typeface="Arial"/>
              <a:ea typeface="Arial"/>
              <a:cs typeface="Arial"/>
              <a:sym typeface="Arial"/>
            </a:endParaRPr>
          </a:p>
        </p:txBody>
      </p:sp>
      <p:cxnSp>
        <p:nvCxnSpPr>
          <p:cNvPr id="374" name="Google Shape;374;p22"/>
          <p:cNvCxnSpPr>
            <a:stCxn id="369" idx="3"/>
            <a:endCxn id="371" idx="2"/>
          </p:cNvCxnSpPr>
          <p:nvPr/>
        </p:nvCxnSpPr>
        <p:spPr>
          <a:xfrm rot="10800000" flipH="1">
            <a:off x="3275013" y="2330713"/>
            <a:ext cx="600000" cy="804600"/>
          </a:xfrm>
          <a:prstGeom prst="straightConnector1">
            <a:avLst/>
          </a:prstGeom>
          <a:noFill/>
          <a:ln w="12700" cap="flat" cmpd="sng">
            <a:solidFill>
              <a:schemeClr val="dk1"/>
            </a:solidFill>
            <a:prstDash val="solid"/>
            <a:round/>
            <a:headEnd type="none" w="sm" len="sm"/>
            <a:tailEnd type="none" w="sm" len="sm"/>
          </a:ln>
        </p:spPr>
      </p:cxnSp>
      <p:cxnSp>
        <p:nvCxnSpPr>
          <p:cNvPr id="375" name="Google Shape;375;p22"/>
          <p:cNvCxnSpPr>
            <a:stCxn id="372" idx="2"/>
            <a:endCxn id="369" idx="3"/>
          </p:cNvCxnSpPr>
          <p:nvPr/>
        </p:nvCxnSpPr>
        <p:spPr>
          <a:xfrm rot="10800000">
            <a:off x="3275000" y="3135453"/>
            <a:ext cx="701700" cy="186000"/>
          </a:xfrm>
          <a:prstGeom prst="straightConnector1">
            <a:avLst/>
          </a:prstGeom>
          <a:noFill/>
          <a:ln w="12700" cap="flat" cmpd="sng">
            <a:solidFill>
              <a:schemeClr val="dk1"/>
            </a:solidFill>
            <a:prstDash val="solid"/>
            <a:round/>
            <a:headEnd type="none" w="sm" len="sm"/>
            <a:tailEnd type="none" w="sm" len="sm"/>
          </a:ln>
        </p:spPr>
      </p:cxnSp>
      <p:cxnSp>
        <p:nvCxnSpPr>
          <p:cNvPr id="376" name="Google Shape;376;p22"/>
          <p:cNvCxnSpPr>
            <a:stCxn id="373" idx="2"/>
            <a:endCxn id="369" idx="3"/>
          </p:cNvCxnSpPr>
          <p:nvPr/>
        </p:nvCxnSpPr>
        <p:spPr>
          <a:xfrm rot="10800000">
            <a:off x="3275100" y="3135450"/>
            <a:ext cx="687300" cy="1149600"/>
          </a:xfrm>
          <a:prstGeom prst="straightConnector1">
            <a:avLst/>
          </a:prstGeom>
          <a:noFill/>
          <a:ln w="12700" cap="flat" cmpd="sng">
            <a:solidFill>
              <a:schemeClr val="dk1"/>
            </a:solidFill>
            <a:prstDash val="solid"/>
            <a:round/>
            <a:headEnd type="none" w="sm" len="sm"/>
            <a:tailEnd type="none" w="sm" len="sm"/>
          </a:ln>
        </p:spPr>
      </p:cxnSp>
      <p:pic>
        <p:nvPicPr>
          <p:cNvPr id="377" name="Google Shape;377;p22"/>
          <p:cNvPicPr preferRelativeResize="0"/>
          <p:nvPr/>
        </p:nvPicPr>
        <p:blipFill rotWithShape="1">
          <a:blip r:embed="rId3">
            <a:alphaModFix/>
          </a:blip>
          <a:srcRect b="16374"/>
          <a:stretch/>
        </p:blipFill>
        <p:spPr>
          <a:xfrm>
            <a:off x="6892926" y="2384425"/>
            <a:ext cx="879475" cy="1143000"/>
          </a:xfrm>
          <a:prstGeom prst="rect">
            <a:avLst/>
          </a:prstGeom>
          <a:noFill/>
          <a:ln>
            <a:noFill/>
          </a:ln>
        </p:spPr>
      </p:pic>
      <p:sp>
        <p:nvSpPr>
          <p:cNvPr id="378" name="Google Shape;378;p22"/>
          <p:cNvSpPr txBox="1"/>
          <p:nvPr/>
        </p:nvSpPr>
        <p:spPr>
          <a:xfrm>
            <a:off x="6550026" y="3460750"/>
            <a:ext cx="1749425" cy="3698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Noto Sans Symbols"/>
              <a:buNone/>
            </a:pPr>
            <a:r>
              <a:rPr lang="en-US" sz="1800" b="0" i="0" u="none" strike="noStrike" cap="none">
                <a:solidFill>
                  <a:schemeClr val="dk1"/>
                </a:solidFill>
                <a:latin typeface="Tahoma"/>
                <a:ea typeface="Tahoma"/>
                <a:cs typeface="Tahoma"/>
                <a:sym typeface="Tahoma"/>
              </a:rPr>
              <a:t>NFRC customer</a:t>
            </a:r>
            <a:endParaRPr sz="1400" b="0" i="0" u="none" strike="noStrike" cap="none">
              <a:solidFill>
                <a:srgbClr val="000000"/>
              </a:solidFill>
              <a:latin typeface="Arial"/>
              <a:ea typeface="Arial"/>
              <a:cs typeface="Arial"/>
              <a:sym typeface="Arial"/>
            </a:endParaRPr>
          </a:p>
        </p:txBody>
      </p:sp>
      <p:sp>
        <p:nvSpPr>
          <p:cNvPr id="379" name="Google Shape;379;p22"/>
          <p:cNvSpPr/>
          <p:nvPr/>
        </p:nvSpPr>
        <p:spPr>
          <a:xfrm>
            <a:off x="8299450" y="2651125"/>
            <a:ext cx="2416200" cy="7977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Noto Sans Symbols"/>
              <a:buNone/>
            </a:pPr>
            <a:r>
              <a:rPr lang="en-US" sz="2000" b="0" i="0" u="none" strike="noStrike" cap="none">
                <a:solidFill>
                  <a:schemeClr val="dk1"/>
                </a:solidFill>
                <a:latin typeface="Tahoma"/>
                <a:ea typeface="Tahoma"/>
                <a:cs typeface="Tahoma"/>
                <a:sym typeface="Tahoma"/>
              </a:rPr>
              <a:t>Convert currency</a:t>
            </a:r>
            <a:endParaRPr sz="1400" b="0" i="0" u="none" strike="noStrike" cap="none">
              <a:solidFill>
                <a:srgbClr val="000000"/>
              </a:solidFill>
              <a:latin typeface="Arial"/>
              <a:ea typeface="Arial"/>
              <a:cs typeface="Arial"/>
              <a:sym typeface="Arial"/>
            </a:endParaRPr>
          </a:p>
        </p:txBody>
      </p:sp>
      <p:cxnSp>
        <p:nvCxnSpPr>
          <p:cNvPr id="380" name="Google Shape;380;p22"/>
          <p:cNvCxnSpPr>
            <a:stCxn id="379" idx="2"/>
            <a:endCxn id="377" idx="3"/>
          </p:cNvCxnSpPr>
          <p:nvPr/>
        </p:nvCxnSpPr>
        <p:spPr>
          <a:xfrm rot="10800000">
            <a:off x="7772350" y="2955775"/>
            <a:ext cx="527100" cy="94200"/>
          </a:xfrm>
          <a:prstGeom prst="straightConnector1">
            <a:avLst/>
          </a:prstGeom>
          <a:noFill/>
          <a:ln w="12700" cap="flat" cmpd="sng">
            <a:solidFill>
              <a:schemeClr val="dk1"/>
            </a:solidFill>
            <a:prstDash val="solid"/>
            <a:round/>
            <a:headEnd type="none" w="sm" len="sm"/>
            <a:tailEnd type="none" w="sm" len="sm"/>
          </a:ln>
        </p:spPr>
      </p:cxnSp>
      <p:pic>
        <p:nvPicPr>
          <p:cNvPr id="381" name="Google Shape;381;p22"/>
          <p:cNvPicPr preferRelativeResize="0"/>
          <p:nvPr/>
        </p:nvPicPr>
        <p:blipFill rotWithShape="1">
          <a:blip r:embed="rId3">
            <a:alphaModFix/>
          </a:blip>
          <a:srcRect b="16374"/>
          <a:stretch/>
        </p:blipFill>
        <p:spPr>
          <a:xfrm>
            <a:off x="6813550" y="4470400"/>
            <a:ext cx="877888" cy="1143000"/>
          </a:xfrm>
          <a:prstGeom prst="rect">
            <a:avLst/>
          </a:prstGeom>
          <a:noFill/>
          <a:ln>
            <a:noFill/>
          </a:ln>
        </p:spPr>
      </p:pic>
      <p:sp>
        <p:nvSpPr>
          <p:cNvPr id="382" name="Google Shape;382;p22"/>
          <p:cNvSpPr txBox="1"/>
          <p:nvPr/>
        </p:nvSpPr>
        <p:spPr>
          <a:xfrm>
            <a:off x="6470651" y="5546725"/>
            <a:ext cx="1736725" cy="3698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Noto Sans Symbols"/>
              <a:buNone/>
            </a:pPr>
            <a:r>
              <a:rPr lang="en-US" sz="1800" b="0" i="0" u="none" strike="noStrike" cap="none">
                <a:solidFill>
                  <a:schemeClr val="dk1"/>
                </a:solidFill>
                <a:latin typeface="Tahoma"/>
                <a:ea typeface="Tahoma"/>
                <a:cs typeface="Tahoma"/>
                <a:sym typeface="Tahoma"/>
              </a:rPr>
              <a:t>Bank employee</a:t>
            </a:r>
            <a:endParaRPr sz="1400" b="0" i="0" u="none" strike="noStrike" cap="none">
              <a:solidFill>
                <a:srgbClr val="000000"/>
              </a:solidFill>
              <a:latin typeface="Arial"/>
              <a:ea typeface="Arial"/>
              <a:cs typeface="Arial"/>
              <a:sym typeface="Arial"/>
            </a:endParaRPr>
          </a:p>
        </p:txBody>
      </p:sp>
      <p:sp>
        <p:nvSpPr>
          <p:cNvPr id="383" name="Google Shape;383;p22"/>
          <p:cNvSpPr/>
          <p:nvPr/>
        </p:nvSpPr>
        <p:spPr>
          <a:xfrm>
            <a:off x="8220075" y="4737100"/>
            <a:ext cx="2414700" cy="7977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Noto Sans Symbols"/>
              <a:buNone/>
            </a:pPr>
            <a:r>
              <a:rPr lang="en-US" sz="2000" b="0" i="0" u="none" strike="noStrike" cap="none">
                <a:solidFill>
                  <a:schemeClr val="dk1"/>
                </a:solidFill>
                <a:latin typeface="Tahoma"/>
                <a:ea typeface="Tahoma"/>
                <a:cs typeface="Tahoma"/>
                <a:sym typeface="Tahoma"/>
              </a:rPr>
              <a:t>Open account</a:t>
            </a:r>
            <a:endParaRPr sz="1400" b="0" i="0" u="none" strike="noStrike" cap="none">
              <a:solidFill>
                <a:srgbClr val="000000"/>
              </a:solidFill>
              <a:latin typeface="Arial"/>
              <a:ea typeface="Arial"/>
              <a:cs typeface="Arial"/>
              <a:sym typeface="Arial"/>
            </a:endParaRPr>
          </a:p>
        </p:txBody>
      </p:sp>
      <p:cxnSp>
        <p:nvCxnSpPr>
          <p:cNvPr id="384" name="Google Shape;384;p22"/>
          <p:cNvCxnSpPr>
            <a:stCxn id="383" idx="2"/>
            <a:endCxn id="381" idx="3"/>
          </p:cNvCxnSpPr>
          <p:nvPr/>
        </p:nvCxnSpPr>
        <p:spPr>
          <a:xfrm rot="10800000">
            <a:off x="7691475" y="5041750"/>
            <a:ext cx="528600" cy="94200"/>
          </a:xfrm>
          <a:prstGeom prst="straightConnector1">
            <a:avLst/>
          </a:prstGeom>
          <a:noFill/>
          <a:ln w="12700" cap="flat" cmpd="sng">
            <a:solidFill>
              <a:schemeClr val="dk1"/>
            </a:solidFill>
            <a:prstDash val="solid"/>
            <a:round/>
            <a:headEnd type="none" w="sm" len="sm"/>
            <a:tailEnd type="none" w="sm" len="sm"/>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23"/>
          <p:cNvSpPr txBox="1">
            <a:spLocks noGrp="1"/>
          </p:cNvSpPr>
          <p:nvPr>
            <p:ph type="title"/>
          </p:nvPr>
        </p:nvSpPr>
        <p:spPr>
          <a:xfrm>
            <a:off x="2095500" y="304800"/>
            <a:ext cx="7772400" cy="685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2800"/>
              <a:buFont typeface="Corbel"/>
              <a:buNone/>
            </a:pPr>
            <a:r>
              <a:rPr lang="en-US" sz="2800"/>
              <a:t>How to Create a Use Case Diagram</a:t>
            </a:r>
            <a:endParaRPr/>
          </a:p>
        </p:txBody>
      </p:sp>
      <p:sp>
        <p:nvSpPr>
          <p:cNvPr id="390" name="Google Shape;390;p23" descr="Rectangle: Click to edit Master text styles&#10;Second level&#10;Third level&#10;Fourth level&#10;Fifth level"/>
          <p:cNvSpPr txBox="1">
            <a:spLocks noGrp="1"/>
          </p:cNvSpPr>
          <p:nvPr>
            <p:ph type="body" idx="1"/>
          </p:nvPr>
        </p:nvSpPr>
        <p:spPr>
          <a:xfrm>
            <a:off x="1309512" y="1600200"/>
            <a:ext cx="10476089" cy="4800599"/>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SzPts val="3480"/>
              <a:buFont typeface="Arial"/>
              <a:buChar char="•"/>
            </a:pPr>
            <a:r>
              <a:rPr lang="en-US" b="1"/>
              <a:t>Look for Common Functionality to use Include</a:t>
            </a:r>
            <a:endParaRPr/>
          </a:p>
          <a:p>
            <a:pPr marL="742950" lvl="1" indent="-285750" algn="l" rtl="0">
              <a:lnSpc>
                <a:spcPct val="100000"/>
              </a:lnSpc>
              <a:spcBef>
                <a:spcPts val="1800"/>
              </a:spcBef>
              <a:spcAft>
                <a:spcPts val="0"/>
              </a:spcAft>
              <a:buSzPts val="2900"/>
              <a:buFont typeface="Arial"/>
              <a:buChar char="•"/>
            </a:pPr>
            <a:r>
              <a:rPr lang="en-US"/>
              <a:t>find two or more use cases that share common functionality </a:t>
            </a:r>
            <a:endParaRPr b="1"/>
          </a:p>
        </p:txBody>
      </p:sp>
      <p:sp>
        <p:nvSpPr>
          <p:cNvPr id="391" name="Google Shape;391;p23"/>
          <p:cNvSpPr txBox="1">
            <a:spLocks noGrp="1"/>
          </p:cNvSpPr>
          <p:nvPr>
            <p:ph type="sldNum" idx="12"/>
          </p:nvPr>
        </p:nvSpPr>
        <p:spPr>
          <a:xfrm>
            <a:off x="2715653" y="6473299"/>
            <a:ext cx="7086023"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000"/>
              <a:buFont typeface="Noto Sans Symbols"/>
              <a:buNone/>
            </a:pPr>
            <a:r>
              <a:rPr lang="en-US" sz="1000" b="0" i="0">
                <a:solidFill>
                  <a:schemeClr val="dk1"/>
                </a:solidFill>
                <a:latin typeface="Tahoma"/>
                <a:ea typeface="Tahoma"/>
                <a:cs typeface="Tahoma"/>
                <a:sym typeface="Tahoma"/>
              </a:rPr>
              <a:t>Slide </a:t>
            </a:r>
            <a:fld id="{00000000-1234-1234-1234-123412341234}" type="slidenum">
              <a:rPr lang="en-US" sz="1000" b="0" i="0">
                <a:solidFill>
                  <a:schemeClr val="dk1"/>
                </a:solidFill>
                <a:latin typeface="Tahoma"/>
                <a:ea typeface="Tahoma"/>
                <a:cs typeface="Tahoma"/>
                <a:sym typeface="Tahoma"/>
              </a:rPr>
              <a:t>24</a:t>
            </a:fld>
            <a:endParaRPr sz="1000" b="0" i="0">
              <a:solidFill>
                <a:schemeClr val="dk1"/>
              </a:solidFill>
              <a:latin typeface="Tahoma"/>
              <a:ea typeface="Tahoma"/>
              <a:cs typeface="Tahoma"/>
              <a:sym typeface="Tahoma"/>
            </a:endParaRPr>
          </a:p>
          <a:p>
            <a:pPr marL="0" marR="0" lvl="0" indent="0" algn="l" rtl="0">
              <a:lnSpc>
                <a:spcPct val="100000"/>
              </a:lnSpc>
              <a:spcBef>
                <a:spcPts val="0"/>
              </a:spcBef>
              <a:spcAft>
                <a:spcPts val="0"/>
              </a:spcAft>
              <a:buClr>
                <a:schemeClr val="dk1"/>
              </a:buClr>
              <a:buSzPts val="1000"/>
              <a:buFont typeface="Noto Sans Symbols"/>
              <a:buNone/>
            </a:pPr>
            <a:endParaRPr sz="1000" b="0" i="0">
              <a:solidFill>
                <a:schemeClr val="dk1"/>
              </a:solidFill>
              <a:latin typeface="Tahoma"/>
              <a:ea typeface="Tahoma"/>
              <a:cs typeface="Tahoma"/>
              <a:sym typeface="Tahoma"/>
            </a:endParaRPr>
          </a:p>
        </p:txBody>
      </p:sp>
      <p:pic>
        <p:nvPicPr>
          <p:cNvPr id="392" name="Google Shape;392;p23"/>
          <p:cNvPicPr preferRelativeResize="0"/>
          <p:nvPr/>
        </p:nvPicPr>
        <p:blipFill rotWithShape="1">
          <a:blip r:embed="rId3">
            <a:alphaModFix/>
          </a:blip>
          <a:srcRect b="16374"/>
          <a:stretch/>
        </p:blipFill>
        <p:spPr>
          <a:xfrm>
            <a:off x="2663826" y="4551363"/>
            <a:ext cx="879475" cy="1143000"/>
          </a:xfrm>
          <a:prstGeom prst="rect">
            <a:avLst/>
          </a:prstGeom>
          <a:noFill/>
          <a:ln>
            <a:noFill/>
          </a:ln>
        </p:spPr>
      </p:pic>
      <p:sp>
        <p:nvSpPr>
          <p:cNvPr id="393" name="Google Shape;393;p23"/>
          <p:cNvSpPr/>
          <p:nvPr/>
        </p:nvSpPr>
        <p:spPr>
          <a:xfrm>
            <a:off x="4186250" y="3956858"/>
            <a:ext cx="2122500" cy="10041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Noto Sans Symbols"/>
              <a:buNone/>
            </a:pPr>
            <a:r>
              <a:rPr lang="en-US" sz="2000" b="0" i="0" u="none" strike="noStrike" cap="none">
                <a:solidFill>
                  <a:schemeClr val="dk1"/>
                </a:solidFill>
                <a:latin typeface="Tahoma"/>
                <a:ea typeface="Tahoma"/>
                <a:cs typeface="Tahoma"/>
                <a:sym typeface="Tahoma"/>
              </a:rPr>
              <a:t>Withdraw funds</a:t>
            </a:r>
            <a:endParaRPr sz="1400" b="0" i="0" u="none" strike="noStrike" cap="none">
              <a:solidFill>
                <a:srgbClr val="000000"/>
              </a:solidFill>
              <a:latin typeface="Arial"/>
              <a:ea typeface="Arial"/>
              <a:cs typeface="Arial"/>
              <a:sym typeface="Arial"/>
            </a:endParaRPr>
          </a:p>
        </p:txBody>
      </p:sp>
      <p:sp>
        <p:nvSpPr>
          <p:cNvPr id="394" name="Google Shape;394;p23"/>
          <p:cNvSpPr/>
          <p:nvPr/>
        </p:nvSpPr>
        <p:spPr>
          <a:xfrm>
            <a:off x="4286250" y="5341957"/>
            <a:ext cx="2124000" cy="10041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Noto Sans Symbols"/>
              <a:buNone/>
            </a:pPr>
            <a:r>
              <a:rPr lang="en-US" sz="2000" b="0" i="0" u="none" strike="noStrike" cap="none">
                <a:solidFill>
                  <a:schemeClr val="dk1"/>
                </a:solidFill>
                <a:latin typeface="Tahoma"/>
                <a:ea typeface="Tahoma"/>
                <a:cs typeface="Tahoma"/>
                <a:sym typeface="Tahoma"/>
              </a:rPr>
              <a:t>Deposit funds</a:t>
            </a:r>
            <a:endParaRPr sz="1400" b="0" i="0" u="none" strike="noStrike" cap="none">
              <a:solidFill>
                <a:srgbClr val="000000"/>
              </a:solidFill>
              <a:latin typeface="Arial"/>
              <a:ea typeface="Arial"/>
              <a:cs typeface="Arial"/>
              <a:sym typeface="Arial"/>
            </a:endParaRPr>
          </a:p>
        </p:txBody>
      </p:sp>
      <p:cxnSp>
        <p:nvCxnSpPr>
          <p:cNvPr id="395" name="Google Shape;395;p23"/>
          <p:cNvCxnSpPr>
            <a:stCxn id="392" idx="1"/>
            <a:endCxn id="393" idx="2"/>
          </p:cNvCxnSpPr>
          <p:nvPr/>
        </p:nvCxnSpPr>
        <p:spPr>
          <a:xfrm rot="10800000" flipH="1">
            <a:off x="2663826" y="4458963"/>
            <a:ext cx="1522500" cy="663900"/>
          </a:xfrm>
          <a:prstGeom prst="straightConnector1">
            <a:avLst/>
          </a:prstGeom>
          <a:noFill/>
          <a:ln w="12700" cap="flat" cmpd="sng">
            <a:solidFill>
              <a:schemeClr val="dk1"/>
            </a:solidFill>
            <a:prstDash val="solid"/>
            <a:round/>
            <a:headEnd type="none" w="sm" len="sm"/>
            <a:tailEnd type="none" w="sm" len="sm"/>
          </a:ln>
        </p:spPr>
      </p:cxnSp>
      <p:cxnSp>
        <p:nvCxnSpPr>
          <p:cNvPr id="396" name="Google Shape;396;p23"/>
          <p:cNvCxnSpPr>
            <a:stCxn id="394" idx="2"/>
            <a:endCxn id="392" idx="1"/>
          </p:cNvCxnSpPr>
          <p:nvPr/>
        </p:nvCxnSpPr>
        <p:spPr>
          <a:xfrm rot="10800000">
            <a:off x="2663850" y="5122807"/>
            <a:ext cx="1622400" cy="721200"/>
          </a:xfrm>
          <a:prstGeom prst="straightConnector1">
            <a:avLst/>
          </a:prstGeom>
          <a:noFill/>
          <a:ln w="12700" cap="flat" cmpd="sng">
            <a:solidFill>
              <a:schemeClr val="dk1"/>
            </a:solidFill>
            <a:prstDash val="solid"/>
            <a:round/>
            <a:headEnd type="none" w="sm" len="sm"/>
            <a:tailEnd type="none" w="sm" len="sm"/>
          </a:ln>
        </p:spPr>
      </p:cxnSp>
      <p:sp>
        <p:nvSpPr>
          <p:cNvPr id="397" name="Google Shape;397;p23"/>
          <p:cNvSpPr/>
          <p:nvPr/>
        </p:nvSpPr>
        <p:spPr>
          <a:xfrm>
            <a:off x="7315200" y="4800600"/>
            <a:ext cx="2325600" cy="8937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Noto Sans Symbols"/>
              <a:buNone/>
            </a:pPr>
            <a:r>
              <a:rPr lang="en-US" sz="2000" b="0" i="0" u="none" strike="noStrike" cap="none">
                <a:solidFill>
                  <a:schemeClr val="dk1"/>
                </a:solidFill>
                <a:latin typeface="Tahoma"/>
                <a:ea typeface="Tahoma"/>
                <a:cs typeface="Tahoma"/>
                <a:sym typeface="Tahoma"/>
              </a:rPr>
              <a:t>Update balance</a:t>
            </a:r>
            <a:endParaRPr sz="1400" b="0" i="0" u="none" strike="noStrike" cap="none">
              <a:solidFill>
                <a:srgbClr val="000000"/>
              </a:solidFill>
              <a:latin typeface="Arial"/>
              <a:ea typeface="Arial"/>
              <a:cs typeface="Arial"/>
              <a:sym typeface="Arial"/>
            </a:endParaRPr>
          </a:p>
        </p:txBody>
      </p:sp>
      <p:cxnSp>
        <p:nvCxnSpPr>
          <p:cNvPr id="398" name="Google Shape;398;p23"/>
          <p:cNvCxnSpPr>
            <a:stCxn id="393" idx="6"/>
            <a:endCxn id="397" idx="2"/>
          </p:cNvCxnSpPr>
          <p:nvPr/>
        </p:nvCxnSpPr>
        <p:spPr>
          <a:xfrm>
            <a:off x="6308750" y="4458908"/>
            <a:ext cx="1006500" cy="788400"/>
          </a:xfrm>
          <a:prstGeom prst="straightConnector1">
            <a:avLst/>
          </a:prstGeom>
          <a:noFill/>
          <a:ln w="12700" cap="flat" cmpd="sng">
            <a:solidFill>
              <a:schemeClr val="dk1"/>
            </a:solidFill>
            <a:prstDash val="dash"/>
            <a:round/>
            <a:headEnd type="none" w="sm" len="sm"/>
            <a:tailEnd type="triangle" w="med" len="med"/>
          </a:ln>
        </p:spPr>
      </p:cxnSp>
      <p:cxnSp>
        <p:nvCxnSpPr>
          <p:cNvPr id="399" name="Google Shape;399;p23"/>
          <p:cNvCxnSpPr>
            <a:stCxn id="394" idx="6"/>
          </p:cNvCxnSpPr>
          <p:nvPr/>
        </p:nvCxnSpPr>
        <p:spPr>
          <a:xfrm rot="10800000" flipH="1">
            <a:off x="6410250" y="5305807"/>
            <a:ext cx="904800" cy="538200"/>
          </a:xfrm>
          <a:prstGeom prst="straightConnector1">
            <a:avLst/>
          </a:prstGeom>
          <a:noFill/>
          <a:ln w="12700" cap="flat" cmpd="sng">
            <a:solidFill>
              <a:schemeClr val="dk1"/>
            </a:solidFill>
            <a:prstDash val="dash"/>
            <a:round/>
            <a:headEnd type="none" w="sm" len="sm"/>
            <a:tailEnd type="triangle" w="med" len="med"/>
          </a:ln>
        </p:spPr>
      </p:cxnSp>
      <p:sp>
        <p:nvSpPr>
          <p:cNvPr id="400" name="Google Shape;400;p23"/>
          <p:cNvSpPr txBox="1"/>
          <p:nvPr/>
        </p:nvSpPr>
        <p:spPr>
          <a:xfrm>
            <a:off x="6410325" y="4511675"/>
            <a:ext cx="1417638" cy="3381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Noto Sans Symbols"/>
              <a:buNone/>
            </a:pPr>
            <a:r>
              <a:rPr lang="en-US" sz="1600" b="0" i="0" u="none" strike="noStrike" cap="none">
                <a:solidFill>
                  <a:schemeClr val="dk1"/>
                </a:solidFill>
                <a:latin typeface="Tahoma"/>
                <a:ea typeface="Tahoma"/>
                <a:cs typeface="Tahoma"/>
                <a:sym typeface="Tahoma"/>
              </a:rPr>
              <a:t>&lt;&lt;include&gt;&gt;</a:t>
            </a:r>
            <a:endParaRPr sz="1400" b="0" i="0" u="none" strike="noStrike" cap="none">
              <a:solidFill>
                <a:srgbClr val="000000"/>
              </a:solidFill>
              <a:latin typeface="Arial"/>
              <a:ea typeface="Arial"/>
              <a:cs typeface="Arial"/>
              <a:sym typeface="Arial"/>
            </a:endParaRPr>
          </a:p>
        </p:txBody>
      </p:sp>
      <p:sp>
        <p:nvSpPr>
          <p:cNvPr id="401" name="Google Shape;401;p23"/>
          <p:cNvSpPr txBox="1"/>
          <p:nvPr/>
        </p:nvSpPr>
        <p:spPr>
          <a:xfrm>
            <a:off x="6335713" y="5410200"/>
            <a:ext cx="1416050" cy="3381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Noto Sans Symbols"/>
              <a:buNone/>
            </a:pPr>
            <a:r>
              <a:rPr lang="en-US" sz="1600" b="0" i="0" u="none" strike="noStrike" cap="none">
                <a:solidFill>
                  <a:schemeClr val="dk1"/>
                </a:solidFill>
                <a:latin typeface="Tahoma"/>
                <a:ea typeface="Tahoma"/>
                <a:cs typeface="Tahoma"/>
                <a:sym typeface="Tahoma"/>
              </a:rPr>
              <a:t>&lt;&lt;include&gt;&gt;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24"/>
          <p:cNvSpPr txBox="1">
            <a:spLocks noGrp="1"/>
          </p:cNvSpPr>
          <p:nvPr>
            <p:ph type="title"/>
          </p:nvPr>
        </p:nvSpPr>
        <p:spPr>
          <a:xfrm>
            <a:off x="2095500" y="304800"/>
            <a:ext cx="7772400" cy="685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2800"/>
              <a:buFont typeface="Corbel"/>
              <a:buNone/>
            </a:pPr>
            <a:r>
              <a:rPr lang="en-US" sz="2800"/>
              <a:t>How to Create a Use Case Diagram</a:t>
            </a:r>
            <a:endParaRPr/>
          </a:p>
        </p:txBody>
      </p:sp>
      <p:sp>
        <p:nvSpPr>
          <p:cNvPr id="407" name="Google Shape;407;p24" descr="Rectangle: Click to edit Master text styles&#10;Second level&#10;Third level&#10;Fourth level&#10;Fifth level"/>
          <p:cNvSpPr txBox="1">
            <a:spLocks noGrp="1"/>
          </p:cNvSpPr>
          <p:nvPr>
            <p:ph type="body" idx="1"/>
          </p:nvPr>
        </p:nvSpPr>
        <p:spPr>
          <a:xfrm>
            <a:off x="1309512" y="1600200"/>
            <a:ext cx="10476089" cy="4800599"/>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SzPts val="3480"/>
              <a:buFont typeface="Arial"/>
              <a:buChar char="•"/>
            </a:pPr>
            <a:r>
              <a:rPr lang="en-US" b="1"/>
              <a:t>Is it Possible to Generalize Actors ?</a:t>
            </a:r>
            <a:endParaRPr/>
          </a:p>
        </p:txBody>
      </p:sp>
      <p:sp>
        <p:nvSpPr>
          <p:cNvPr id="408" name="Google Shape;408;p24"/>
          <p:cNvSpPr txBox="1">
            <a:spLocks noGrp="1"/>
          </p:cNvSpPr>
          <p:nvPr>
            <p:ph type="sldNum" idx="12"/>
          </p:nvPr>
        </p:nvSpPr>
        <p:spPr>
          <a:xfrm>
            <a:off x="2715653" y="6473299"/>
            <a:ext cx="7086023"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000"/>
              <a:buFont typeface="Noto Sans Symbols"/>
              <a:buNone/>
            </a:pPr>
            <a:r>
              <a:rPr lang="en-US" sz="1000" b="0" i="0">
                <a:solidFill>
                  <a:schemeClr val="dk1"/>
                </a:solidFill>
                <a:latin typeface="Tahoma"/>
                <a:ea typeface="Tahoma"/>
                <a:cs typeface="Tahoma"/>
                <a:sym typeface="Tahoma"/>
              </a:rPr>
              <a:t>Slide </a:t>
            </a:r>
            <a:fld id="{00000000-1234-1234-1234-123412341234}" type="slidenum">
              <a:rPr lang="en-US" sz="1000" b="0" i="0">
                <a:solidFill>
                  <a:schemeClr val="dk1"/>
                </a:solidFill>
                <a:latin typeface="Tahoma"/>
                <a:ea typeface="Tahoma"/>
                <a:cs typeface="Tahoma"/>
                <a:sym typeface="Tahoma"/>
              </a:rPr>
              <a:t>25</a:t>
            </a:fld>
            <a:endParaRPr sz="1000" b="0" i="0">
              <a:solidFill>
                <a:schemeClr val="dk1"/>
              </a:solidFill>
              <a:latin typeface="Tahoma"/>
              <a:ea typeface="Tahoma"/>
              <a:cs typeface="Tahoma"/>
              <a:sym typeface="Tahoma"/>
            </a:endParaRPr>
          </a:p>
          <a:p>
            <a:pPr marL="0" marR="0" lvl="0" indent="0" algn="l" rtl="0">
              <a:lnSpc>
                <a:spcPct val="100000"/>
              </a:lnSpc>
              <a:spcBef>
                <a:spcPts val="0"/>
              </a:spcBef>
              <a:spcAft>
                <a:spcPts val="0"/>
              </a:spcAft>
              <a:buClr>
                <a:schemeClr val="dk1"/>
              </a:buClr>
              <a:buSzPts val="1000"/>
              <a:buFont typeface="Noto Sans Symbols"/>
              <a:buNone/>
            </a:pPr>
            <a:endParaRPr sz="1000" b="0" i="0">
              <a:solidFill>
                <a:schemeClr val="dk1"/>
              </a:solidFill>
              <a:latin typeface="Tahoma"/>
              <a:ea typeface="Tahoma"/>
              <a:cs typeface="Tahoma"/>
              <a:sym typeface="Tahoma"/>
            </a:endParaRPr>
          </a:p>
        </p:txBody>
      </p:sp>
      <p:pic>
        <p:nvPicPr>
          <p:cNvPr id="409" name="Google Shape;409;p24"/>
          <p:cNvPicPr preferRelativeResize="0"/>
          <p:nvPr/>
        </p:nvPicPr>
        <p:blipFill rotWithShape="1">
          <a:blip r:embed="rId3">
            <a:alphaModFix/>
          </a:blip>
          <a:srcRect b="16374"/>
          <a:stretch/>
        </p:blipFill>
        <p:spPr>
          <a:xfrm>
            <a:off x="5408613" y="3195639"/>
            <a:ext cx="577850" cy="752475"/>
          </a:xfrm>
          <a:prstGeom prst="rect">
            <a:avLst/>
          </a:prstGeom>
          <a:noFill/>
          <a:ln>
            <a:noFill/>
          </a:ln>
        </p:spPr>
      </p:pic>
      <p:sp>
        <p:nvSpPr>
          <p:cNvPr id="410" name="Google Shape;410;p24"/>
          <p:cNvSpPr txBox="1"/>
          <p:nvPr/>
        </p:nvSpPr>
        <p:spPr>
          <a:xfrm>
            <a:off x="5135563" y="3895725"/>
            <a:ext cx="1122362" cy="3698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Noto Sans Symbols"/>
              <a:buNone/>
            </a:pPr>
            <a:r>
              <a:rPr lang="en-US" sz="1800" b="0" i="0" u="none" strike="noStrike" cap="none">
                <a:solidFill>
                  <a:schemeClr val="dk1"/>
                </a:solidFill>
                <a:latin typeface="Tahoma"/>
                <a:ea typeface="Tahoma"/>
                <a:cs typeface="Tahoma"/>
                <a:sym typeface="Tahoma"/>
              </a:rPr>
              <a:t>customer</a:t>
            </a:r>
            <a:endParaRPr sz="1400" b="0" i="0" u="none" strike="noStrike" cap="none">
              <a:solidFill>
                <a:srgbClr val="000000"/>
              </a:solidFill>
              <a:latin typeface="Arial"/>
              <a:ea typeface="Arial"/>
              <a:cs typeface="Arial"/>
              <a:sym typeface="Arial"/>
            </a:endParaRPr>
          </a:p>
        </p:txBody>
      </p:sp>
      <p:pic>
        <p:nvPicPr>
          <p:cNvPr id="411" name="Google Shape;411;p24"/>
          <p:cNvPicPr preferRelativeResize="0"/>
          <p:nvPr/>
        </p:nvPicPr>
        <p:blipFill rotWithShape="1">
          <a:blip r:embed="rId4">
            <a:alphaModFix/>
          </a:blip>
          <a:srcRect b="16374"/>
          <a:stretch/>
        </p:blipFill>
        <p:spPr>
          <a:xfrm>
            <a:off x="5408613" y="4965701"/>
            <a:ext cx="609600" cy="792163"/>
          </a:xfrm>
          <a:prstGeom prst="rect">
            <a:avLst/>
          </a:prstGeom>
          <a:noFill/>
          <a:ln>
            <a:noFill/>
          </a:ln>
        </p:spPr>
      </p:pic>
      <p:sp>
        <p:nvSpPr>
          <p:cNvPr id="412" name="Google Shape;412;p24"/>
          <p:cNvSpPr txBox="1"/>
          <p:nvPr/>
        </p:nvSpPr>
        <p:spPr>
          <a:xfrm>
            <a:off x="4822826" y="5776914"/>
            <a:ext cx="174942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Noto Sans Symbols"/>
              <a:buNone/>
            </a:pPr>
            <a:r>
              <a:rPr lang="en-US" sz="1800" b="0" i="0" u="none" strike="noStrike" cap="none">
                <a:solidFill>
                  <a:schemeClr val="dk1"/>
                </a:solidFill>
                <a:latin typeface="Tahoma"/>
                <a:ea typeface="Tahoma"/>
                <a:cs typeface="Tahoma"/>
                <a:sym typeface="Tahoma"/>
              </a:rPr>
              <a:t>NFRC customer</a:t>
            </a:r>
            <a:endParaRPr sz="1400" b="0" i="0" u="none" strike="noStrike" cap="none">
              <a:solidFill>
                <a:srgbClr val="000000"/>
              </a:solidFill>
              <a:latin typeface="Arial"/>
              <a:ea typeface="Arial"/>
              <a:cs typeface="Arial"/>
              <a:sym typeface="Arial"/>
            </a:endParaRPr>
          </a:p>
        </p:txBody>
      </p:sp>
      <p:cxnSp>
        <p:nvCxnSpPr>
          <p:cNvPr id="413" name="Google Shape;413;p24"/>
          <p:cNvCxnSpPr>
            <a:stCxn id="411" idx="0"/>
            <a:endCxn id="410" idx="2"/>
          </p:cNvCxnSpPr>
          <p:nvPr/>
        </p:nvCxnSpPr>
        <p:spPr>
          <a:xfrm rot="10800000">
            <a:off x="5696613" y="4265501"/>
            <a:ext cx="16800" cy="700200"/>
          </a:xfrm>
          <a:prstGeom prst="straightConnector1">
            <a:avLst/>
          </a:prstGeom>
          <a:noFill/>
          <a:ln w="12700" cap="flat" cmpd="sng">
            <a:solidFill>
              <a:schemeClr val="dk1"/>
            </a:solidFill>
            <a:prstDash val="solid"/>
            <a:round/>
            <a:headEnd type="none" w="sm" len="sm"/>
            <a:tailEnd type="triangl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25"/>
          <p:cNvSpPr txBox="1">
            <a:spLocks noGrp="1"/>
          </p:cNvSpPr>
          <p:nvPr>
            <p:ph type="title"/>
          </p:nvPr>
        </p:nvSpPr>
        <p:spPr>
          <a:xfrm>
            <a:off x="2095500" y="304800"/>
            <a:ext cx="7772400" cy="685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2800"/>
              <a:buFont typeface="Corbel"/>
              <a:buNone/>
            </a:pPr>
            <a:r>
              <a:rPr lang="en-US" sz="2800"/>
              <a:t>How to Create a Use Case Diagram</a:t>
            </a:r>
            <a:endParaRPr/>
          </a:p>
        </p:txBody>
      </p:sp>
      <p:sp>
        <p:nvSpPr>
          <p:cNvPr id="419" name="Google Shape;419;p25" descr="Rectangle: Click to edit Master text styles&#10;Second level&#10;Third level&#10;Fourth level&#10;Fifth level"/>
          <p:cNvSpPr txBox="1">
            <a:spLocks noGrp="1"/>
          </p:cNvSpPr>
          <p:nvPr>
            <p:ph type="body" idx="1"/>
          </p:nvPr>
        </p:nvSpPr>
        <p:spPr>
          <a:xfrm>
            <a:off x="2032000" y="1697038"/>
            <a:ext cx="8001000" cy="4495800"/>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SzPts val="3480"/>
              <a:buFont typeface="Arial"/>
              <a:buChar char="•"/>
            </a:pPr>
            <a:r>
              <a:rPr lang="en-US" b="1"/>
              <a:t>Optional Functions or Additional Functions</a:t>
            </a:r>
            <a:endParaRPr/>
          </a:p>
          <a:p>
            <a:pPr marL="742950" lvl="1" indent="-285750" algn="l" rtl="0">
              <a:lnSpc>
                <a:spcPct val="100000"/>
              </a:lnSpc>
              <a:spcBef>
                <a:spcPts val="1800"/>
              </a:spcBef>
              <a:spcAft>
                <a:spcPts val="0"/>
              </a:spcAft>
              <a:buSzPts val="2900"/>
              <a:buFont typeface="Arial"/>
              <a:buChar char="•"/>
            </a:pPr>
            <a:r>
              <a:rPr lang="en-US"/>
              <a:t>There are some functions that are triggered optionally</a:t>
            </a:r>
            <a:endParaRPr b="1"/>
          </a:p>
        </p:txBody>
      </p:sp>
      <p:sp>
        <p:nvSpPr>
          <p:cNvPr id="420" name="Google Shape;420;p25"/>
          <p:cNvSpPr txBox="1">
            <a:spLocks noGrp="1"/>
          </p:cNvSpPr>
          <p:nvPr>
            <p:ph type="sldNum" idx="12"/>
          </p:nvPr>
        </p:nvSpPr>
        <p:spPr>
          <a:xfrm>
            <a:off x="2715653" y="6473299"/>
            <a:ext cx="7086023"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000"/>
              <a:buFont typeface="Noto Sans Symbols"/>
              <a:buNone/>
            </a:pPr>
            <a:r>
              <a:rPr lang="en-US" sz="1000" b="0" i="0">
                <a:solidFill>
                  <a:schemeClr val="dk1"/>
                </a:solidFill>
                <a:latin typeface="Tahoma"/>
                <a:ea typeface="Tahoma"/>
                <a:cs typeface="Tahoma"/>
                <a:sym typeface="Tahoma"/>
              </a:rPr>
              <a:t>Slide </a:t>
            </a:r>
            <a:fld id="{00000000-1234-1234-1234-123412341234}" type="slidenum">
              <a:rPr lang="en-US" sz="1000" b="0" i="0">
                <a:solidFill>
                  <a:schemeClr val="dk1"/>
                </a:solidFill>
                <a:latin typeface="Tahoma"/>
                <a:ea typeface="Tahoma"/>
                <a:cs typeface="Tahoma"/>
                <a:sym typeface="Tahoma"/>
              </a:rPr>
              <a:t>26</a:t>
            </a:fld>
            <a:endParaRPr sz="1000" b="0" i="0">
              <a:solidFill>
                <a:schemeClr val="dk1"/>
              </a:solidFill>
              <a:latin typeface="Tahoma"/>
              <a:ea typeface="Tahoma"/>
              <a:cs typeface="Tahoma"/>
              <a:sym typeface="Tahoma"/>
            </a:endParaRPr>
          </a:p>
          <a:p>
            <a:pPr marL="0" marR="0" lvl="0" indent="0" algn="l" rtl="0">
              <a:lnSpc>
                <a:spcPct val="100000"/>
              </a:lnSpc>
              <a:spcBef>
                <a:spcPts val="0"/>
              </a:spcBef>
              <a:spcAft>
                <a:spcPts val="0"/>
              </a:spcAft>
              <a:buClr>
                <a:schemeClr val="dk1"/>
              </a:buClr>
              <a:buSzPts val="1000"/>
              <a:buFont typeface="Noto Sans Symbols"/>
              <a:buNone/>
            </a:pPr>
            <a:endParaRPr sz="1000" b="0" i="0">
              <a:solidFill>
                <a:schemeClr val="dk1"/>
              </a:solidFill>
              <a:latin typeface="Tahoma"/>
              <a:ea typeface="Tahoma"/>
              <a:cs typeface="Tahoma"/>
              <a:sym typeface="Tahoma"/>
            </a:endParaRPr>
          </a:p>
        </p:txBody>
      </p:sp>
      <p:sp>
        <p:nvSpPr>
          <p:cNvPr id="421" name="Google Shape;421;p25"/>
          <p:cNvSpPr/>
          <p:nvPr/>
        </p:nvSpPr>
        <p:spPr>
          <a:xfrm>
            <a:off x="3048001" y="4419600"/>
            <a:ext cx="2124075" cy="6096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Noto Sans Symbols"/>
              <a:buNone/>
            </a:pPr>
            <a:r>
              <a:rPr lang="en-US" sz="2000" b="0" i="0" u="none" strike="noStrike" cap="none">
                <a:solidFill>
                  <a:schemeClr val="dk1"/>
                </a:solidFill>
                <a:latin typeface="Tahoma"/>
                <a:ea typeface="Tahoma"/>
                <a:cs typeface="Tahoma"/>
                <a:sym typeface="Tahoma"/>
              </a:rPr>
              <a:t>Deposit funds</a:t>
            </a:r>
            <a:endParaRPr sz="1400" b="0" i="0" u="none" strike="noStrike" cap="none">
              <a:solidFill>
                <a:srgbClr val="000000"/>
              </a:solidFill>
              <a:latin typeface="Arial"/>
              <a:ea typeface="Arial"/>
              <a:cs typeface="Arial"/>
              <a:sym typeface="Arial"/>
            </a:endParaRPr>
          </a:p>
        </p:txBody>
      </p:sp>
      <p:sp>
        <p:nvSpPr>
          <p:cNvPr id="422" name="Google Shape;422;p25"/>
          <p:cNvSpPr/>
          <p:nvPr/>
        </p:nvSpPr>
        <p:spPr>
          <a:xfrm>
            <a:off x="6657975" y="4419600"/>
            <a:ext cx="2325688" cy="6096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Noto Sans Symbols"/>
              <a:buNone/>
            </a:pPr>
            <a:r>
              <a:rPr lang="en-US" sz="2000" b="0" i="0" u="none" strike="noStrike" cap="none">
                <a:solidFill>
                  <a:schemeClr val="dk1"/>
                </a:solidFill>
                <a:latin typeface="Tahoma"/>
                <a:ea typeface="Tahoma"/>
                <a:cs typeface="Tahoma"/>
                <a:sym typeface="Tahoma"/>
              </a:rPr>
              <a:t>Calculate bonus</a:t>
            </a:r>
            <a:endParaRPr sz="1400" b="0" i="0" u="none" strike="noStrike" cap="none">
              <a:solidFill>
                <a:srgbClr val="000000"/>
              </a:solidFill>
              <a:latin typeface="Arial"/>
              <a:ea typeface="Arial"/>
              <a:cs typeface="Arial"/>
              <a:sym typeface="Arial"/>
            </a:endParaRPr>
          </a:p>
        </p:txBody>
      </p:sp>
      <p:cxnSp>
        <p:nvCxnSpPr>
          <p:cNvPr id="423" name="Google Shape;423;p25"/>
          <p:cNvCxnSpPr>
            <a:stCxn id="421" idx="6"/>
            <a:endCxn id="422" idx="2"/>
          </p:cNvCxnSpPr>
          <p:nvPr/>
        </p:nvCxnSpPr>
        <p:spPr>
          <a:xfrm>
            <a:off x="5172076" y="4724400"/>
            <a:ext cx="1485900" cy="0"/>
          </a:xfrm>
          <a:prstGeom prst="straightConnector1">
            <a:avLst/>
          </a:prstGeom>
          <a:noFill/>
          <a:ln w="12700" cap="flat" cmpd="sng">
            <a:solidFill>
              <a:schemeClr val="dk1"/>
            </a:solidFill>
            <a:prstDash val="dash"/>
            <a:round/>
            <a:headEnd type="triangle" w="sm" len="sm"/>
            <a:tailEnd type="none" w="sm" len="sm"/>
          </a:ln>
        </p:spPr>
      </p:cxnSp>
      <p:sp>
        <p:nvSpPr>
          <p:cNvPr id="424" name="Google Shape;424;p25"/>
          <p:cNvSpPr txBox="1"/>
          <p:nvPr/>
        </p:nvSpPr>
        <p:spPr>
          <a:xfrm>
            <a:off x="5273675" y="4310064"/>
            <a:ext cx="1392238" cy="3381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Noto Sans Symbols"/>
              <a:buNone/>
            </a:pPr>
            <a:r>
              <a:rPr lang="en-US" sz="1600" b="0" i="0" u="none" strike="noStrike" cap="none">
                <a:solidFill>
                  <a:schemeClr val="dk1"/>
                </a:solidFill>
                <a:latin typeface="Tahoma"/>
                <a:ea typeface="Tahoma"/>
                <a:cs typeface="Tahoma"/>
                <a:sym typeface="Tahoma"/>
              </a:rPr>
              <a:t>&lt;&lt;extend&gt;&gt;</a:t>
            </a:r>
            <a:endParaRPr sz="1400" b="0" i="0" u="none" strike="noStrike" cap="none">
              <a:solidFill>
                <a:srgbClr val="000000"/>
              </a:solidFill>
              <a:latin typeface="Arial"/>
              <a:ea typeface="Arial"/>
              <a:cs typeface="Arial"/>
              <a:sym typeface="Arial"/>
            </a:endParaRPr>
          </a:p>
        </p:txBody>
      </p:sp>
      <p:sp>
        <p:nvSpPr>
          <p:cNvPr id="425" name="Google Shape;425;p25"/>
          <p:cNvSpPr txBox="1"/>
          <p:nvPr/>
        </p:nvSpPr>
        <p:spPr>
          <a:xfrm>
            <a:off x="4857750" y="3263900"/>
            <a:ext cx="2222500" cy="585788"/>
          </a:xfrm>
          <a:prstGeom prst="rect">
            <a:avLst/>
          </a:prstGeom>
          <a:noFill/>
          <a:ln w="9525" cap="flat" cmpd="sng">
            <a:solidFill>
              <a:schemeClr val="dk1"/>
            </a:solidFill>
            <a:prstDash val="dash"/>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Noto Sans Symbols"/>
              <a:buNone/>
            </a:pPr>
            <a:r>
              <a:rPr lang="en-US" sz="1600" b="0" i="0" u="none" strike="noStrike" cap="none">
                <a:solidFill>
                  <a:schemeClr val="dk1"/>
                </a:solidFill>
                <a:latin typeface="Tahoma"/>
                <a:ea typeface="Tahoma"/>
                <a:cs typeface="Tahoma"/>
                <a:sym typeface="Tahoma"/>
              </a:rPr>
              <a:t>Amount over 50000 or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Noto Sans Symbols"/>
              <a:buNone/>
            </a:pPr>
            <a:r>
              <a:rPr lang="en-US" sz="1600" b="0" i="0" u="none" strike="noStrike" cap="none">
                <a:solidFill>
                  <a:schemeClr val="dk1"/>
                </a:solidFill>
                <a:latin typeface="Tahoma"/>
                <a:ea typeface="Tahoma"/>
                <a:cs typeface="Tahoma"/>
                <a:sym typeface="Tahoma"/>
              </a:rPr>
              <a:t>Age over 55</a:t>
            </a:r>
            <a:endParaRPr sz="1400" b="0" i="0" u="none" strike="noStrike" cap="none">
              <a:solidFill>
                <a:srgbClr val="000000"/>
              </a:solidFill>
              <a:latin typeface="Arial"/>
              <a:ea typeface="Arial"/>
              <a:cs typeface="Arial"/>
              <a:sym typeface="Arial"/>
            </a:endParaRPr>
          </a:p>
        </p:txBody>
      </p:sp>
      <p:cxnSp>
        <p:nvCxnSpPr>
          <p:cNvPr id="426" name="Google Shape;426;p25"/>
          <p:cNvCxnSpPr>
            <a:stCxn id="425" idx="2"/>
            <a:endCxn id="424" idx="0"/>
          </p:cNvCxnSpPr>
          <p:nvPr/>
        </p:nvCxnSpPr>
        <p:spPr>
          <a:xfrm>
            <a:off x="5969000" y="3849688"/>
            <a:ext cx="900" cy="460500"/>
          </a:xfrm>
          <a:prstGeom prst="straightConnector1">
            <a:avLst/>
          </a:prstGeom>
          <a:noFill/>
          <a:ln w="12700" cap="flat" cmpd="sng">
            <a:solidFill>
              <a:schemeClr val="dk1"/>
            </a:solidFill>
            <a:prstDash val="dash"/>
            <a:round/>
            <a:headEnd type="none" w="sm" len="sm"/>
            <a:tailEnd type="none" w="sm" len="sm"/>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pic>
        <p:nvPicPr>
          <p:cNvPr id="431" name="Google Shape;431;p26" descr="Screen Clipping"/>
          <p:cNvPicPr preferRelativeResize="0"/>
          <p:nvPr/>
        </p:nvPicPr>
        <p:blipFill rotWithShape="1">
          <a:blip r:embed="rId3">
            <a:alphaModFix/>
          </a:blip>
          <a:srcRect/>
          <a:stretch/>
        </p:blipFill>
        <p:spPr>
          <a:xfrm>
            <a:off x="1524001" y="0"/>
            <a:ext cx="8315325" cy="6858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27" descr="Rectangle: Click to edit Master text styles&#10;Second level&#10;Third level&#10;Fourth level&#10;Fifth level"/>
          <p:cNvSpPr txBox="1">
            <a:spLocks noGrp="1"/>
          </p:cNvSpPr>
          <p:nvPr>
            <p:ph type="body" idx="1"/>
          </p:nvPr>
        </p:nvSpPr>
        <p:spPr>
          <a:xfrm>
            <a:off x="2209800" y="1524000"/>
            <a:ext cx="8001000" cy="4724400"/>
          </a:xfrm>
          <a:prstGeom prst="rect">
            <a:avLst/>
          </a:prstGeom>
          <a:noFill/>
          <a:ln>
            <a:noFill/>
          </a:ln>
        </p:spPr>
        <p:txBody>
          <a:bodyPr spcFirstLastPara="1" wrap="square" lIns="91425" tIns="45700" rIns="91425" bIns="45700" anchor="t" anchorCtr="0">
            <a:normAutofit/>
          </a:bodyPr>
          <a:lstStyle/>
          <a:p>
            <a:pPr marL="285750" lvl="0" indent="-285750" algn="just" rtl="0">
              <a:lnSpc>
                <a:spcPct val="100000"/>
              </a:lnSpc>
              <a:spcBef>
                <a:spcPts val="0"/>
              </a:spcBef>
              <a:spcAft>
                <a:spcPts val="0"/>
              </a:spcAft>
              <a:buSzPts val="2755"/>
              <a:buChar char="•"/>
            </a:pPr>
            <a:r>
              <a:rPr lang="en-US" sz="1900"/>
              <a:t>Hospital Management System is a large system including several subsystems or modules providing variety of functions. UML use case diagram example below shows actor and use cases for a hospital's reception.</a:t>
            </a:r>
            <a:endParaRPr/>
          </a:p>
          <a:p>
            <a:pPr marL="285750" lvl="0" indent="-285750" algn="just" rtl="0">
              <a:lnSpc>
                <a:spcPct val="100000"/>
              </a:lnSpc>
              <a:spcBef>
                <a:spcPts val="980"/>
              </a:spcBef>
              <a:spcAft>
                <a:spcPts val="0"/>
              </a:spcAft>
              <a:buSzPts val="2755"/>
              <a:buChar char="•"/>
            </a:pPr>
            <a:r>
              <a:rPr lang="en-US" sz="1900"/>
              <a:t>Purpose: Describe major services (functionality) provided by a hospital's reception.</a:t>
            </a:r>
            <a:endParaRPr/>
          </a:p>
          <a:p>
            <a:pPr marL="285750" lvl="0" indent="-285750" algn="just" rtl="0">
              <a:lnSpc>
                <a:spcPct val="100000"/>
              </a:lnSpc>
              <a:spcBef>
                <a:spcPts val="980"/>
              </a:spcBef>
              <a:spcAft>
                <a:spcPts val="0"/>
              </a:spcAft>
              <a:buSzPts val="2755"/>
              <a:buChar char="•"/>
            </a:pPr>
            <a:r>
              <a:rPr lang="en-US" sz="1900"/>
              <a:t>Hospital Reception subsystem or module supports some of the many job duties of hospital receptionist. Receptionist schedules patient's appointments and admission to the hospital, collects information from patient upon patient's arrival and/or by phone. For the patient that will stay in the hospital ("inpatient") she or he should have a bed allotted in a ward. Receptionists might also receive patient's payments, record them in a database and provide receipts, file insurance claims and medical reports.</a:t>
            </a:r>
            <a:endParaRPr/>
          </a:p>
        </p:txBody>
      </p:sp>
      <p:sp>
        <p:nvSpPr>
          <p:cNvPr id="437" name="Google Shape;437;p27"/>
          <p:cNvSpPr txBox="1">
            <a:spLocks noGrp="1"/>
          </p:cNvSpPr>
          <p:nvPr>
            <p:ph type="sldNum" idx="12"/>
          </p:nvPr>
        </p:nvSpPr>
        <p:spPr>
          <a:xfrm>
            <a:off x="2715653" y="6473299"/>
            <a:ext cx="7086023"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000"/>
              <a:buFont typeface="Noto Sans Symbols"/>
              <a:buNone/>
            </a:pPr>
            <a:r>
              <a:rPr lang="en-US" sz="1000" b="0" i="0">
                <a:solidFill>
                  <a:schemeClr val="dk1"/>
                </a:solidFill>
                <a:latin typeface="Tahoma"/>
                <a:ea typeface="Tahoma"/>
                <a:cs typeface="Tahoma"/>
                <a:sym typeface="Tahoma"/>
              </a:rPr>
              <a:t>Slide </a:t>
            </a:r>
            <a:fld id="{00000000-1234-1234-1234-123412341234}" type="slidenum">
              <a:rPr lang="en-US" sz="1000" b="0" i="0">
                <a:solidFill>
                  <a:schemeClr val="dk1"/>
                </a:solidFill>
                <a:latin typeface="Tahoma"/>
                <a:ea typeface="Tahoma"/>
                <a:cs typeface="Tahoma"/>
                <a:sym typeface="Tahoma"/>
              </a:rPr>
              <a:t>28</a:t>
            </a:fld>
            <a:endParaRPr sz="1000" b="0" i="0">
              <a:solidFill>
                <a:schemeClr val="dk1"/>
              </a:solidFill>
              <a:latin typeface="Tahoma"/>
              <a:ea typeface="Tahoma"/>
              <a:cs typeface="Tahoma"/>
              <a:sym typeface="Tahoma"/>
            </a:endParaRPr>
          </a:p>
          <a:p>
            <a:pPr marL="0" marR="0" lvl="0" indent="0" algn="l" rtl="0">
              <a:lnSpc>
                <a:spcPct val="100000"/>
              </a:lnSpc>
              <a:spcBef>
                <a:spcPts val="0"/>
              </a:spcBef>
              <a:spcAft>
                <a:spcPts val="0"/>
              </a:spcAft>
              <a:buClr>
                <a:schemeClr val="dk1"/>
              </a:buClr>
              <a:buSzPts val="1000"/>
              <a:buFont typeface="Noto Sans Symbols"/>
              <a:buNone/>
            </a:pPr>
            <a:endParaRPr sz="1000" b="0" i="0">
              <a:solidFill>
                <a:schemeClr val="dk1"/>
              </a:solidFill>
              <a:latin typeface="Tahoma"/>
              <a:ea typeface="Tahoma"/>
              <a:cs typeface="Tahoma"/>
              <a:sym typeface="Tahoma"/>
            </a:endParaRPr>
          </a:p>
        </p:txBody>
      </p:sp>
      <p:sp>
        <p:nvSpPr>
          <p:cNvPr id="438" name="Google Shape;438;p27"/>
          <p:cNvSpPr txBox="1">
            <a:spLocks noGrp="1"/>
          </p:cNvSpPr>
          <p:nvPr>
            <p:ph type="title"/>
          </p:nvPr>
        </p:nvSpPr>
        <p:spPr>
          <a:xfrm>
            <a:off x="2095500" y="304800"/>
            <a:ext cx="7772400" cy="685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2800"/>
              <a:buFont typeface="Corbel"/>
              <a:buNone/>
            </a:pPr>
            <a:r>
              <a:rPr lang="en-US" sz="2800"/>
              <a:t>Practice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28"/>
          <p:cNvSpPr txBox="1">
            <a:spLocks noGrp="1"/>
          </p:cNvSpPr>
          <p:nvPr>
            <p:ph type="sldNum" idx="12"/>
          </p:nvPr>
        </p:nvSpPr>
        <p:spPr>
          <a:xfrm>
            <a:off x="2715653" y="6473299"/>
            <a:ext cx="7086023"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000"/>
              <a:buFont typeface="Noto Sans Symbols"/>
              <a:buNone/>
            </a:pPr>
            <a:r>
              <a:rPr lang="en-US" sz="1000" b="0" i="0">
                <a:solidFill>
                  <a:schemeClr val="dk1"/>
                </a:solidFill>
                <a:latin typeface="Tahoma"/>
                <a:ea typeface="Tahoma"/>
                <a:cs typeface="Tahoma"/>
                <a:sym typeface="Tahoma"/>
              </a:rPr>
              <a:t>Slide </a:t>
            </a:r>
            <a:fld id="{00000000-1234-1234-1234-123412341234}" type="slidenum">
              <a:rPr lang="en-US" sz="1000" b="0" i="0">
                <a:solidFill>
                  <a:schemeClr val="dk1"/>
                </a:solidFill>
                <a:latin typeface="Tahoma"/>
                <a:ea typeface="Tahoma"/>
                <a:cs typeface="Tahoma"/>
                <a:sym typeface="Tahoma"/>
              </a:rPr>
              <a:t>29</a:t>
            </a:fld>
            <a:endParaRPr sz="1000" b="0" i="0">
              <a:solidFill>
                <a:schemeClr val="dk1"/>
              </a:solidFill>
              <a:latin typeface="Tahoma"/>
              <a:ea typeface="Tahoma"/>
              <a:cs typeface="Tahoma"/>
              <a:sym typeface="Tahoma"/>
            </a:endParaRPr>
          </a:p>
          <a:p>
            <a:pPr marL="0" marR="0" lvl="0" indent="0" algn="l" rtl="0">
              <a:lnSpc>
                <a:spcPct val="100000"/>
              </a:lnSpc>
              <a:spcBef>
                <a:spcPts val="0"/>
              </a:spcBef>
              <a:spcAft>
                <a:spcPts val="0"/>
              </a:spcAft>
              <a:buClr>
                <a:schemeClr val="dk1"/>
              </a:buClr>
              <a:buSzPts val="1000"/>
              <a:buFont typeface="Noto Sans Symbols"/>
              <a:buNone/>
            </a:pPr>
            <a:endParaRPr sz="1000" b="0" i="0">
              <a:solidFill>
                <a:schemeClr val="dk1"/>
              </a:solidFill>
              <a:latin typeface="Tahoma"/>
              <a:ea typeface="Tahoma"/>
              <a:cs typeface="Tahoma"/>
              <a:sym typeface="Tahoma"/>
            </a:endParaRPr>
          </a:p>
        </p:txBody>
      </p:sp>
      <p:pic>
        <p:nvPicPr>
          <p:cNvPr id="444" name="Google Shape;444;p28" descr="Screen Clipping"/>
          <p:cNvPicPr preferRelativeResize="0"/>
          <p:nvPr/>
        </p:nvPicPr>
        <p:blipFill rotWithShape="1">
          <a:blip r:embed="rId3">
            <a:alphaModFix/>
          </a:blip>
          <a:srcRect/>
          <a:stretch/>
        </p:blipFill>
        <p:spPr>
          <a:xfrm>
            <a:off x="1600201" y="123826"/>
            <a:ext cx="8951913" cy="6581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
          <p:cNvSpPr txBox="1">
            <a:spLocks noGrp="1"/>
          </p:cNvSpPr>
          <p:nvPr>
            <p:ph type="title"/>
          </p:nvPr>
        </p:nvSpPr>
        <p:spPr>
          <a:xfrm>
            <a:off x="1309512" y="457202"/>
            <a:ext cx="8748889" cy="11429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UML diagram</a:t>
            </a:r>
            <a:endParaRPr/>
          </a:p>
        </p:txBody>
      </p:sp>
      <p:sp>
        <p:nvSpPr>
          <p:cNvPr id="163" name="Google Shape;163;p3"/>
          <p:cNvSpPr txBox="1">
            <a:spLocks noGrp="1"/>
          </p:cNvSpPr>
          <p:nvPr>
            <p:ph type="body" idx="1"/>
          </p:nvPr>
        </p:nvSpPr>
        <p:spPr>
          <a:xfrm>
            <a:off x="1309512" y="1600200"/>
            <a:ext cx="10476089" cy="4800599"/>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SzPts val="3480"/>
              <a:buChar char="•"/>
            </a:pPr>
            <a:r>
              <a:rPr lang="en-US"/>
              <a:t>Stands for Unified Modeling Language </a:t>
            </a:r>
            <a:endParaRPr/>
          </a:p>
          <a:p>
            <a:pPr marL="742950" lvl="1" indent="-285750" algn="l" rtl="0">
              <a:lnSpc>
                <a:spcPct val="100000"/>
              </a:lnSpc>
              <a:spcBef>
                <a:spcPts val="1000"/>
              </a:spcBef>
              <a:spcAft>
                <a:spcPts val="0"/>
              </a:spcAft>
              <a:buSzPts val="2900"/>
              <a:buChar char="•"/>
            </a:pPr>
            <a:r>
              <a:rPr lang="en-US"/>
              <a:t>A </a:t>
            </a:r>
            <a:r>
              <a:rPr lang="en-US" i="1" u="sng"/>
              <a:t>language</a:t>
            </a:r>
            <a:r>
              <a:rPr lang="en-US"/>
              <a:t>  with notion which can be </a:t>
            </a:r>
            <a:r>
              <a:rPr lang="en-US" i="1" u="sng"/>
              <a:t>understand</a:t>
            </a:r>
            <a:r>
              <a:rPr lang="en-US"/>
              <a:t> by all the parties involved with software </a:t>
            </a:r>
            <a:endParaRPr/>
          </a:p>
          <a:p>
            <a:pPr marL="285750" lvl="0" indent="-285750" algn="l" rtl="0">
              <a:lnSpc>
                <a:spcPct val="100000"/>
              </a:lnSpc>
              <a:spcBef>
                <a:spcPts val="1080"/>
              </a:spcBef>
              <a:spcAft>
                <a:spcPts val="0"/>
              </a:spcAft>
              <a:buSzPts val="3480"/>
              <a:buChar char="•"/>
            </a:pPr>
            <a:r>
              <a:rPr lang="en-US"/>
              <a:t>Initiated by Rational Software in 1994-95</a:t>
            </a:r>
            <a:endParaRPr/>
          </a:p>
          <a:p>
            <a:pPr marL="285750" lvl="0" indent="-285750" algn="l" rtl="0">
              <a:lnSpc>
                <a:spcPct val="100000"/>
              </a:lnSpc>
              <a:spcBef>
                <a:spcPts val="1080"/>
              </a:spcBef>
              <a:spcAft>
                <a:spcPts val="0"/>
              </a:spcAft>
              <a:buSzPts val="3480"/>
              <a:buChar char="•"/>
            </a:pPr>
            <a:r>
              <a:rPr lang="en-US"/>
              <a:t>Popular tools –</a:t>
            </a:r>
            <a:endParaRPr/>
          </a:p>
          <a:p>
            <a:pPr marL="742950" lvl="1" indent="-285750" algn="l" rtl="0">
              <a:lnSpc>
                <a:spcPct val="100000"/>
              </a:lnSpc>
              <a:spcBef>
                <a:spcPts val="1000"/>
              </a:spcBef>
              <a:spcAft>
                <a:spcPts val="0"/>
              </a:spcAft>
              <a:buSzPts val="2900"/>
              <a:buChar char="•"/>
            </a:pPr>
            <a:r>
              <a:rPr lang="en-US"/>
              <a:t>Rational Rose</a:t>
            </a:r>
            <a:endParaRPr/>
          </a:p>
          <a:p>
            <a:pPr marL="742950" lvl="1" indent="-285750" algn="l" rtl="0">
              <a:lnSpc>
                <a:spcPct val="100000"/>
              </a:lnSpc>
              <a:spcBef>
                <a:spcPts val="1000"/>
              </a:spcBef>
              <a:spcAft>
                <a:spcPts val="0"/>
              </a:spcAft>
              <a:buSzPts val="2900"/>
              <a:buChar char="•"/>
            </a:pPr>
            <a:r>
              <a:rPr lang="en-US"/>
              <a:t>Microsoft Visio</a:t>
            </a:r>
            <a:endParaRPr/>
          </a:p>
          <a:p>
            <a:pPr marL="742950" lvl="1" indent="-285750" algn="l" rtl="0">
              <a:lnSpc>
                <a:spcPct val="100000"/>
              </a:lnSpc>
              <a:spcBef>
                <a:spcPts val="1000"/>
              </a:spcBef>
              <a:spcAft>
                <a:spcPts val="0"/>
              </a:spcAft>
              <a:buSzPts val="2900"/>
              <a:buChar char="•"/>
            </a:pPr>
            <a:r>
              <a:rPr lang="en-US"/>
              <a:t>Draw.io </a:t>
            </a:r>
            <a:endParaRPr/>
          </a:p>
          <a:p>
            <a:pPr marL="285750" lvl="0" indent="-64770" algn="l" rtl="0">
              <a:lnSpc>
                <a:spcPct val="100000"/>
              </a:lnSpc>
              <a:spcBef>
                <a:spcPts val="1080"/>
              </a:spcBef>
              <a:spcAft>
                <a:spcPts val="0"/>
              </a:spcAft>
              <a:buSzPts val="3480"/>
              <a:buNone/>
            </a:pPr>
            <a:endParaRPr/>
          </a:p>
          <a:p>
            <a:pPr marL="285750" lvl="0" indent="-64770" algn="l" rtl="0">
              <a:lnSpc>
                <a:spcPct val="100000"/>
              </a:lnSpc>
              <a:spcBef>
                <a:spcPts val="1080"/>
              </a:spcBef>
              <a:spcAft>
                <a:spcPts val="0"/>
              </a:spcAft>
              <a:buSzPts val="3480"/>
              <a:buNone/>
            </a:pPr>
            <a:endParaRPr/>
          </a:p>
          <a:p>
            <a:pPr marL="285750" lvl="0" indent="-64770" algn="l" rtl="0">
              <a:lnSpc>
                <a:spcPct val="100000"/>
              </a:lnSpc>
              <a:spcBef>
                <a:spcPts val="1080"/>
              </a:spcBef>
              <a:spcAft>
                <a:spcPts val="0"/>
              </a:spcAft>
              <a:buSzPts val="3480"/>
              <a:buNone/>
            </a:pPr>
            <a:endParaRPr/>
          </a:p>
        </p:txBody>
      </p:sp>
      <p:sp>
        <p:nvSpPr>
          <p:cNvPr id="164" name="Google Shape;164;p3"/>
          <p:cNvSpPr txBox="1">
            <a:spLocks noGrp="1"/>
          </p:cNvSpPr>
          <p:nvPr>
            <p:ph type="sldNum" idx="12"/>
          </p:nvPr>
        </p:nvSpPr>
        <p:spPr>
          <a:xfrm>
            <a:off x="11070809" y="6482882"/>
            <a:ext cx="57044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31"/>
          <p:cNvSpPr txBox="1">
            <a:spLocks noGrp="1"/>
          </p:cNvSpPr>
          <p:nvPr>
            <p:ph type="title"/>
          </p:nvPr>
        </p:nvSpPr>
        <p:spPr>
          <a:xfrm>
            <a:off x="1309512" y="457202"/>
            <a:ext cx="8748889" cy="11429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endParaRPr/>
          </a:p>
        </p:txBody>
      </p:sp>
      <p:sp>
        <p:nvSpPr>
          <p:cNvPr id="450" name="Google Shape;450;p31" descr="Rectangle: Click to edit Master text styles&#10;Second level&#10;Third level&#10;Fourth level&#10;Fifth level"/>
          <p:cNvSpPr txBox="1">
            <a:spLocks noGrp="1"/>
          </p:cNvSpPr>
          <p:nvPr>
            <p:ph type="body" idx="1"/>
          </p:nvPr>
        </p:nvSpPr>
        <p:spPr>
          <a:xfrm>
            <a:off x="1309512" y="1600200"/>
            <a:ext cx="10476089" cy="4800599"/>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SzPts val="3480"/>
              <a:buChar char="•"/>
            </a:pPr>
            <a:r>
              <a:rPr lang="en-US"/>
              <a:t>Bank customer has to provide pin for login, verified by bank, there could be mistake while entering the pin, customer can do transactions like (fund transfer, withdraw, change pin, balance check, deposit) etc., ATM Machine will provide a print out if customer wants to get a receipt of their transaction considering some charges, charges will also apply for each transaction. There is system administrator who monitors users’ transaction and report if any suspicious activities is noticed. Also maintains ATM machine money loading and maintenance.</a:t>
            </a:r>
            <a:endParaRPr/>
          </a:p>
        </p:txBody>
      </p:sp>
      <p:sp>
        <p:nvSpPr>
          <p:cNvPr id="451" name="Google Shape;451;p31"/>
          <p:cNvSpPr txBox="1">
            <a:spLocks noGrp="1"/>
          </p:cNvSpPr>
          <p:nvPr>
            <p:ph type="sldNum" idx="12"/>
          </p:nvPr>
        </p:nvSpPr>
        <p:spPr>
          <a:xfrm>
            <a:off x="2715653" y="6473299"/>
            <a:ext cx="7086023"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000"/>
              <a:buFont typeface="Noto Sans Symbols"/>
              <a:buNone/>
            </a:pPr>
            <a:r>
              <a:rPr lang="en-US" sz="1000" b="0" i="0">
                <a:solidFill>
                  <a:schemeClr val="dk1"/>
                </a:solidFill>
                <a:latin typeface="Tahoma"/>
                <a:ea typeface="Tahoma"/>
                <a:cs typeface="Tahoma"/>
                <a:sym typeface="Tahoma"/>
              </a:rPr>
              <a:t>Slide </a:t>
            </a:r>
            <a:fld id="{00000000-1234-1234-1234-123412341234}" type="slidenum">
              <a:rPr lang="en-US" sz="1000" b="0" i="0">
                <a:solidFill>
                  <a:schemeClr val="dk1"/>
                </a:solidFill>
                <a:latin typeface="Tahoma"/>
                <a:ea typeface="Tahoma"/>
                <a:cs typeface="Tahoma"/>
                <a:sym typeface="Tahoma"/>
              </a:rPr>
              <a:t>30</a:t>
            </a:fld>
            <a:endParaRPr sz="1000" b="0" i="0">
              <a:solidFill>
                <a:schemeClr val="dk1"/>
              </a:solidFill>
              <a:latin typeface="Tahoma"/>
              <a:ea typeface="Tahoma"/>
              <a:cs typeface="Tahoma"/>
              <a:sym typeface="Tahoma"/>
            </a:endParaRPr>
          </a:p>
          <a:p>
            <a:pPr marL="0" marR="0" lvl="0" indent="0" algn="l" rtl="0">
              <a:lnSpc>
                <a:spcPct val="100000"/>
              </a:lnSpc>
              <a:spcBef>
                <a:spcPts val="0"/>
              </a:spcBef>
              <a:spcAft>
                <a:spcPts val="0"/>
              </a:spcAft>
              <a:buClr>
                <a:schemeClr val="dk1"/>
              </a:buClr>
              <a:buSzPts val="1000"/>
              <a:buFont typeface="Noto Sans Symbols"/>
              <a:buNone/>
            </a:pPr>
            <a:endParaRPr sz="1000" b="0" i="0">
              <a:solidFill>
                <a:schemeClr val="dk1"/>
              </a:solidFill>
              <a:latin typeface="Tahoma"/>
              <a:ea typeface="Tahoma"/>
              <a:cs typeface="Tahoma"/>
              <a:sym typeface="Tahom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32"/>
          <p:cNvSpPr txBox="1">
            <a:spLocks noGrp="1"/>
          </p:cNvSpPr>
          <p:nvPr>
            <p:ph type="title" idx="4294967295"/>
          </p:nvPr>
        </p:nvSpPr>
        <p:spPr>
          <a:xfrm>
            <a:off x="2675709" y="1703812"/>
            <a:ext cx="6840582" cy="3190689"/>
          </a:xfrm>
          <a:prstGeom prst="rect">
            <a:avLst/>
          </a:prstGeom>
          <a:solidFill>
            <a:srgbClr val="2E75B6"/>
          </a:solidFill>
          <a:ln>
            <a:noFill/>
          </a:ln>
        </p:spPr>
        <p:txBody>
          <a:bodyPr spcFirstLastPara="1" wrap="square" lIns="91425" tIns="45700" rIns="91425" bIns="45700" anchor="b" anchorCtr="0">
            <a:normAutofit/>
          </a:bodyPr>
          <a:lstStyle/>
          <a:p>
            <a:pPr marL="0" marR="0" lvl="0" indent="0" algn="r" rtl="0">
              <a:lnSpc>
                <a:spcPct val="100000"/>
              </a:lnSpc>
              <a:spcBef>
                <a:spcPts val="0"/>
              </a:spcBef>
              <a:spcAft>
                <a:spcPts val="0"/>
              </a:spcAft>
              <a:buClr>
                <a:srgbClr val="FFFFFF"/>
              </a:buClr>
              <a:buSzPts val="5387"/>
              <a:buFont typeface="Calibri"/>
              <a:buNone/>
            </a:pPr>
            <a:r>
              <a:rPr lang="en-US" sz="5387" b="0" i="0" u="none" strike="noStrike" cap="none">
                <a:solidFill>
                  <a:srgbClr val="FFFFFF"/>
                </a:solidFill>
                <a:latin typeface="Calibri"/>
                <a:ea typeface="Calibri"/>
                <a:cs typeface="Calibri"/>
                <a:sym typeface="Calibri"/>
              </a:rPr>
              <a:t>UML Activity Diagrams</a:t>
            </a:r>
            <a:br>
              <a:rPr lang="en-US" sz="5387" b="0" i="0" u="none" strike="noStrike" cap="none">
                <a:solidFill>
                  <a:srgbClr val="FFFFFF"/>
                </a:solidFill>
                <a:latin typeface="Calibri"/>
                <a:ea typeface="Calibri"/>
                <a:cs typeface="Calibri"/>
                <a:sym typeface="Calibri"/>
              </a:rPr>
            </a:br>
            <a:endParaRPr sz="1596" b="0" i="0" u="none" strike="noStrike" cap="none">
              <a:solidFill>
                <a:srgbClr val="FFFFFF"/>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33"/>
          <p:cNvSpPr txBox="1">
            <a:spLocks noGrp="1"/>
          </p:cNvSpPr>
          <p:nvPr>
            <p:ph type="body" idx="1"/>
          </p:nvPr>
        </p:nvSpPr>
        <p:spPr>
          <a:xfrm>
            <a:off x="1309512" y="1600200"/>
            <a:ext cx="10476089" cy="4800599"/>
          </a:xfrm>
          <a:prstGeom prst="rect">
            <a:avLst/>
          </a:prstGeom>
          <a:noFill/>
          <a:ln>
            <a:noFill/>
          </a:ln>
        </p:spPr>
        <p:txBody>
          <a:bodyPr spcFirstLastPara="1" wrap="square" lIns="91425" tIns="45700" rIns="91425" bIns="45700" anchor="t" anchorCtr="0">
            <a:normAutofit/>
          </a:bodyPr>
          <a:lstStyle/>
          <a:p>
            <a:pPr marL="273634" lvl="0" indent="-273634" algn="l" rtl="0">
              <a:lnSpc>
                <a:spcPct val="100000"/>
              </a:lnSpc>
              <a:spcBef>
                <a:spcPts val="0"/>
              </a:spcBef>
              <a:spcAft>
                <a:spcPts val="0"/>
              </a:spcAft>
              <a:buSzPts val="3480"/>
              <a:buFont typeface="Arial"/>
              <a:buChar char="•"/>
            </a:pPr>
            <a:r>
              <a:rPr lang="en-US">
                <a:latin typeface="Calibri"/>
                <a:ea typeface="Calibri"/>
                <a:cs typeface="Calibri"/>
                <a:sym typeface="Calibri"/>
              </a:rPr>
              <a:t>Introduction</a:t>
            </a:r>
            <a:endParaRPr/>
          </a:p>
          <a:p>
            <a:pPr marL="273634" lvl="0" indent="-273634" algn="l" rtl="0">
              <a:lnSpc>
                <a:spcPct val="100000"/>
              </a:lnSpc>
              <a:spcBef>
                <a:spcPts val="1080"/>
              </a:spcBef>
              <a:spcAft>
                <a:spcPts val="0"/>
              </a:spcAft>
              <a:buSzPts val="3480"/>
              <a:buFont typeface="Arial"/>
              <a:buChar char="•"/>
            </a:pPr>
            <a:r>
              <a:rPr lang="en-US">
                <a:latin typeface="Calibri"/>
                <a:ea typeface="Calibri"/>
                <a:cs typeface="Calibri"/>
                <a:sym typeface="Calibri"/>
              </a:rPr>
              <a:t>Activity Diagrams - notation</a:t>
            </a:r>
            <a:endParaRPr/>
          </a:p>
          <a:p>
            <a:pPr marL="273634" lvl="0" indent="-273634" algn="l" rtl="0">
              <a:lnSpc>
                <a:spcPct val="100000"/>
              </a:lnSpc>
              <a:spcBef>
                <a:spcPts val="1080"/>
              </a:spcBef>
              <a:spcAft>
                <a:spcPts val="0"/>
              </a:spcAft>
              <a:buSzPts val="3480"/>
              <a:buFont typeface="Arial"/>
              <a:buChar char="•"/>
            </a:pPr>
            <a:r>
              <a:rPr lang="en-US">
                <a:latin typeface="Calibri"/>
                <a:ea typeface="Calibri"/>
                <a:cs typeface="Calibri"/>
                <a:sym typeface="Calibri"/>
              </a:rPr>
              <a:t>How to apply activity diagrams</a:t>
            </a:r>
            <a:endParaRPr/>
          </a:p>
          <a:p>
            <a:pPr marL="273634" lvl="0" indent="-273634" algn="l" rtl="0">
              <a:lnSpc>
                <a:spcPct val="100000"/>
              </a:lnSpc>
              <a:spcBef>
                <a:spcPts val="1080"/>
              </a:spcBef>
              <a:spcAft>
                <a:spcPts val="0"/>
              </a:spcAft>
              <a:buSzPts val="3480"/>
              <a:buFont typeface="Arial"/>
              <a:buChar char="•"/>
            </a:pPr>
            <a:r>
              <a:rPr lang="en-US">
                <a:latin typeface="Calibri"/>
                <a:ea typeface="Calibri"/>
                <a:cs typeface="Calibri"/>
                <a:sym typeface="Calibri"/>
              </a:rPr>
              <a:t>Guidelines</a:t>
            </a:r>
            <a:endParaRPr/>
          </a:p>
          <a:p>
            <a:pPr marL="273634" lvl="0" indent="-273634" algn="l" rtl="0">
              <a:lnSpc>
                <a:spcPct val="100000"/>
              </a:lnSpc>
              <a:spcBef>
                <a:spcPts val="1080"/>
              </a:spcBef>
              <a:spcAft>
                <a:spcPts val="0"/>
              </a:spcAft>
              <a:buSzPts val="3480"/>
              <a:buFont typeface="Arial"/>
              <a:buChar char="•"/>
            </a:pPr>
            <a:r>
              <a:rPr lang="en-US">
                <a:latin typeface="Calibri"/>
                <a:ea typeface="Calibri"/>
                <a:cs typeface="Calibri"/>
                <a:sym typeface="Calibri"/>
              </a:rPr>
              <a:t>Examples</a:t>
            </a:r>
            <a:endParaRPr/>
          </a:p>
        </p:txBody>
      </p:sp>
      <p:sp>
        <p:nvSpPr>
          <p:cNvPr id="462" name="Google Shape;462;p33"/>
          <p:cNvSpPr txBox="1">
            <a:spLocks noGrp="1"/>
          </p:cNvSpPr>
          <p:nvPr>
            <p:ph type="title"/>
          </p:nvPr>
        </p:nvSpPr>
        <p:spPr>
          <a:xfrm>
            <a:off x="1309512" y="457202"/>
            <a:ext cx="8748889" cy="1142999"/>
          </a:xfrm>
          <a:prstGeom prst="rect">
            <a:avLst/>
          </a:prstGeom>
          <a:solidFill>
            <a:srgbClr val="2E75B6"/>
          </a:solid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OUTLINE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34"/>
          <p:cNvSpPr txBox="1">
            <a:spLocks noGrp="1"/>
          </p:cNvSpPr>
          <p:nvPr>
            <p:ph type="body" idx="1"/>
          </p:nvPr>
        </p:nvSpPr>
        <p:spPr>
          <a:xfrm>
            <a:off x="1698710" y="1851075"/>
            <a:ext cx="8712241" cy="4900833"/>
          </a:xfrm>
          <a:prstGeom prst="rect">
            <a:avLst/>
          </a:prstGeom>
          <a:noFill/>
          <a:ln>
            <a:noFill/>
          </a:ln>
        </p:spPr>
        <p:txBody>
          <a:bodyPr spcFirstLastPara="1" wrap="square" lIns="410425" tIns="45700" rIns="91425" bIns="45700" anchor="t" anchorCtr="0">
            <a:normAutofit lnSpcReduction="10000"/>
          </a:bodyPr>
          <a:lstStyle/>
          <a:p>
            <a:pPr marL="273634" marR="0" lvl="0" indent="-273050" algn="just" rtl="0">
              <a:lnSpc>
                <a:spcPct val="100000"/>
              </a:lnSpc>
              <a:spcBef>
                <a:spcPts val="0"/>
              </a:spcBef>
              <a:spcAft>
                <a:spcPts val="0"/>
              </a:spcAft>
              <a:buClr>
                <a:srgbClr val="366092"/>
              </a:buClr>
              <a:buSzPts val="1700"/>
              <a:buFont typeface="Arial"/>
              <a:buChar char="•"/>
            </a:pPr>
            <a:r>
              <a:rPr lang="en-US" sz="1995" b="0" i="0" u="none" strike="noStrike" cap="none">
                <a:solidFill>
                  <a:srgbClr val="000000"/>
                </a:solidFill>
                <a:latin typeface="Calibri"/>
                <a:ea typeface="Calibri"/>
                <a:cs typeface="Calibri"/>
                <a:sym typeface="Calibri"/>
              </a:rPr>
              <a:t>An Activity Diagram is one of the Behavior diagrams. </a:t>
            </a:r>
            <a:endParaRPr/>
          </a:p>
          <a:p>
            <a:pPr marL="273634" marR="0" lvl="0" indent="-273050" algn="just" rtl="0">
              <a:lnSpc>
                <a:spcPct val="100000"/>
              </a:lnSpc>
              <a:spcBef>
                <a:spcPts val="999"/>
              </a:spcBef>
              <a:spcAft>
                <a:spcPts val="0"/>
              </a:spcAft>
              <a:buClr>
                <a:srgbClr val="366092"/>
              </a:buClr>
              <a:buSzPts val="1700"/>
              <a:buFont typeface="Arial"/>
              <a:buChar char="•"/>
            </a:pPr>
            <a:r>
              <a:rPr lang="en-US" sz="1995" b="0" i="0" u="none" strike="noStrike" cap="none">
                <a:solidFill>
                  <a:srgbClr val="000000"/>
                </a:solidFill>
                <a:latin typeface="Calibri"/>
                <a:ea typeface="Calibri"/>
                <a:cs typeface="Calibri"/>
                <a:sym typeface="Calibri"/>
              </a:rPr>
              <a:t>Activity modelling is the sequence and conditions for coordinating lower-level behaviors, rather than which  classifiers own those behaviors.</a:t>
            </a:r>
            <a:endParaRPr/>
          </a:p>
          <a:p>
            <a:pPr marL="273634" marR="0" lvl="0" indent="-273050" algn="just" rtl="0">
              <a:lnSpc>
                <a:spcPct val="100000"/>
              </a:lnSpc>
              <a:spcBef>
                <a:spcPts val="999"/>
              </a:spcBef>
              <a:spcAft>
                <a:spcPts val="0"/>
              </a:spcAft>
              <a:buClr>
                <a:srgbClr val="366092"/>
              </a:buClr>
              <a:buSzPts val="1700"/>
              <a:buFont typeface="Arial"/>
              <a:buChar char="•"/>
            </a:pPr>
            <a:r>
              <a:rPr lang="en-US" sz="1995" b="0" i="0" u="none" strike="noStrike" cap="none">
                <a:solidFill>
                  <a:srgbClr val="000000"/>
                </a:solidFill>
                <a:latin typeface="Calibri"/>
                <a:ea typeface="Calibri"/>
                <a:cs typeface="Calibri"/>
                <a:sym typeface="Calibri"/>
              </a:rPr>
              <a:t>These are commonly called control flow and object flow models.</a:t>
            </a:r>
            <a:endParaRPr/>
          </a:p>
          <a:p>
            <a:pPr marL="273634" marR="0" lvl="0" indent="-273050" algn="just" rtl="0">
              <a:lnSpc>
                <a:spcPct val="100000"/>
              </a:lnSpc>
              <a:spcBef>
                <a:spcPts val="999"/>
              </a:spcBef>
              <a:spcAft>
                <a:spcPts val="0"/>
              </a:spcAft>
              <a:buClr>
                <a:srgbClr val="366092"/>
              </a:buClr>
              <a:buSzPts val="1700"/>
              <a:buFont typeface="Arial"/>
              <a:buChar char="•"/>
            </a:pPr>
            <a:r>
              <a:rPr lang="en-US" sz="1995" b="0" i="0" u="none" strike="noStrike" cap="none">
                <a:solidFill>
                  <a:srgbClr val="000000"/>
                </a:solidFill>
                <a:latin typeface="Calibri"/>
                <a:ea typeface="Calibri"/>
                <a:cs typeface="Calibri"/>
                <a:sym typeface="Calibri"/>
              </a:rPr>
              <a:t>The behaviors coordinated by these models can be initiated because other behaviors finish executing, because objects and data become available, or because events occur external to the flow.</a:t>
            </a:r>
            <a:endParaRPr/>
          </a:p>
          <a:p>
            <a:pPr marL="273634" marR="0" lvl="0" indent="-273050" algn="just" rtl="0">
              <a:lnSpc>
                <a:spcPct val="100000"/>
              </a:lnSpc>
              <a:spcBef>
                <a:spcPts val="999"/>
              </a:spcBef>
              <a:spcAft>
                <a:spcPts val="0"/>
              </a:spcAft>
              <a:buClr>
                <a:srgbClr val="366092"/>
              </a:buClr>
              <a:buSzPts val="1700"/>
              <a:buFont typeface="Arial"/>
              <a:buChar char="•"/>
            </a:pPr>
            <a:r>
              <a:rPr lang="en-US" sz="1995" b="0" i="0" u="none" strike="noStrike" cap="none">
                <a:solidFill>
                  <a:srgbClr val="000000"/>
                </a:solidFill>
                <a:latin typeface="Calibri"/>
                <a:ea typeface="Calibri"/>
                <a:cs typeface="Calibri"/>
                <a:sym typeface="Calibri"/>
              </a:rPr>
              <a:t>A UML Activity Diagram shows sequential and parallel activities in a process.</a:t>
            </a:r>
            <a:endParaRPr/>
          </a:p>
          <a:p>
            <a:pPr marL="273634" marR="0" lvl="0" indent="-273050" algn="just" rtl="0">
              <a:lnSpc>
                <a:spcPct val="100000"/>
              </a:lnSpc>
              <a:spcBef>
                <a:spcPts val="999"/>
              </a:spcBef>
              <a:spcAft>
                <a:spcPts val="0"/>
              </a:spcAft>
              <a:buClr>
                <a:srgbClr val="366092"/>
              </a:buClr>
              <a:buSzPts val="1700"/>
              <a:buFont typeface="Arial"/>
              <a:buChar char="•"/>
            </a:pPr>
            <a:r>
              <a:rPr lang="en-US" sz="1995" b="0" i="0" u="none" strike="noStrike" cap="none">
                <a:solidFill>
                  <a:srgbClr val="000000"/>
                </a:solidFill>
                <a:latin typeface="Calibri"/>
                <a:ea typeface="Calibri"/>
                <a:cs typeface="Calibri"/>
                <a:sym typeface="Calibri"/>
              </a:rPr>
              <a:t>Useful for modelling: </a:t>
            </a:r>
            <a:endParaRPr/>
          </a:p>
          <a:p>
            <a:pPr marL="547268" marR="0" lvl="1" indent="-273050" algn="just" rtl="0">
              <a:lnSpc>
                <a:spcPct val="100000"/>
              </a:lnSpc>
              <a:spcBef>
                <a:spcPts val="999"/>
              </a:spcBef>
              <a:spcAft>
                <a:spcPts val="0"/>
              </a:spcAft>
              <a:buClr>
                <a:srgbClr val="366092"/>
              </a:buClr>
              <a:buSzPts val="1700"/>
              <a:buFont typeface="Arial"/>
              <a:buChar char="•"/>
            </a:pPr>
            <a:r>
              <a:rPr lang="en-US" sz="1995" b="0" i="0" u="none" strike="noStrike" cap="none">
                <a:solidFill>
                  <a:srgbClr val="000000"/>
                </a:solidFill>
                <a:latin typeface="Calibri"/>
                <a:ea typeface="Calibri"/>
                <a:cs typeface="Calibri"/>
                <a:sym typeface="Calibri"/>
              </a:rPr>
              <a:t>Business processes</a:t>
            </a:r>
            <a:endParaRPr/>
          </a:p>
          <a:p>
            <a:pPr marL="547268" marR="0" lvl="1" indent="-273050" algn="just" rtl="0">
              <a:lnSpc>
                <a:spcPct val="100000"/>
              </a:lnSpc>
              <a:spcBef>
                <a:spcPts val="999"/>
              </a:spcBef>
              <a:spcAft>
                <a:spcPts val="0"/>
              </a:spcAft>
              <a:buClr>
                <a:srgbClr val="366092"/>
              </a:buClr>
              <a:buSzPts val="1700"/>
              <a:buFont typeface="Arial"/>
              <a:buChar char="•"/>
            </a:pPr>
            <a:r>
              <a:rPr lang="en-US" sz="1995" b="0" i="0" u="none" strike="noStrike" cap="none">
                <a:solidFill>
                  <a:srgbClr val="000000"/>
                </a:solidFill>
                <a:latin typeface="Calibri"/>
                <a:ea typeface="Calibri"/>
                <a:cs typeface="Calibri"/>
                <a:sym typeface="Calibri"/>
              </a:rPr>
              <a:t>Workflows</a:t>
            </a:r>
            <a:endParaRPr/>
          </a:p>
          <a:p>
            <a:pPr marL="547268" marR="0" lvl="1" indent="-273050" algn="just" rtl="0">
              <a:lnSpc>
                <a:spcPct val="100000"/>
              </a:lnSpc>
              <a:spcBef>
                <a:spcPts val="999"/>
              </a:spcBef>
              <a:spcAft>
                <a:spcPts val="0"/>
              </a:spcAft>
              <a:buClr>
                <a:srgbClr val="366092"/>
              </a:buClr>
              <a:buSzPts val="1700"/>
              <a:buFont typeface="Arial"/>
              <a:buChar char="•"/>
            </a:pPr>
            <a:r>
              <a:rPr lang="en-US" sz="1995" b="0" i="0" u="none" strike="noStrike" cap="none">
                <a:solidFill>
                  <a:srgbClr val="000000"/>
                </a:solidFill>
                <a:latin typeface="Calibri"/>
                <a:ea typeface="Calibri"/>
                <a:cs typeface="Calibri"/>
                <a:sym typeface="Calibri"/>
              </a:rPr>
              <a:t>Data flows</a:t>
            </a:r>
            <a:endParaRPr/>
          </a:p>
          <a:p>
            <a:pPr marL="547268" marR="0" lvl="1" indent="-273050" algn="just" rtl="0">
              <a:lnSpc>
                <a:spcPct val="100000"/>
              </a:lnSpc>
              <a:spcBef>
                <a:spcPts val="999"/>
              </a:spcBef>
              <a:spcAft>
                <a:spcPts val="0"/>
              </a:spcAft>
              <a:buClr>
                <a:srgbClr val="366092"/>
              </a:buClr>
              <a:buSzPts val="1700"/>
              <a:buFont typeface="Arial"/>
              <a:buChar char="•"/>
            </a:pPr>
            <a:r>
              <a:rPr lang="en-US" sz="1995" b="0" i="0" u="none" strike="noStrike" cap="none">
                <a:solidFill>
                  <a:srgbClr val="000000"/>
                </a:solidFill>
                <a:latin typeface="Calibri"/>
                <a:ea typeface="Calibri"/>
                <a:cs typeface="Calibri"/>
                <a:sym typeface="Calibri"/>
              </a:rPr>
              <a:t>Complex algorithms</a:t>
            </a:r>
            <a:endParaRPr/>
          </a:p>
        </p:txBody>
      </p:sp>
      <p:sp>
        <p:nvSpPr>
          <p:cNvPr id="468" name="Google Shape;468;p34"/>
          <p:cNvSpPr txBox="1">
            <a:spLocks noGrp="1"/>
          </p:cNvSpPr>
          <p:nvPr>
            <p:ph type="title"/>
          </p:nvPr>
        </p:nvSpPr>
        <p:spPr>
          <a:xfrm>
            <a:off x="1309512" y="457202"/>
            <a:ext cx="8748889" cy="1142999"/>
          </a:xfrm>
          <a:prstGeom prst="rect">
            <a:avLst/>
          </a:prstGeom>
          <a:solidFill>
            <a:srgbClr val="2E75B6"/>
          </a:solidFill>
          <a:ln w="9525" cap="flat" cmpd="sng">
            <a:solidFill>
              <a:srgbClr val="2E75B6"/>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What is an Activity Diagram?</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35"/>
          <p:cNvSpPr txBox="1">
            <a:spLocks noGrp="1"/>
          </p:cNvSpPr>
          <p:nvPr>
            <p:ph type="body" idx="1"/>
          </p:nvPr>
        </p:nvSpPr>
        <p:spPr>
          <a:xfrm>
            <a:off x="2162666" y="1917581"/>
            <a:ext cx="7866669" cy="4085347"/>
          </a:xfrm>
          <a:prstGeom prst="rect">
            <a:avLst/>
          </a:prstGeom>
          <a:noFill/>
          <a:ln>
            <a:noFill/>
          </a:ln>
        </p:spPr>
        <p:txBody>
          <a:bodyPr spcFirstLastPara="1" wrap="square" lIns="410425" tIns="45700" rIns="91425" bIns="45700" anchor="t" anchorCtr="0">
            <a:normAutofit fontScale="92500" lnSpcReduction="10000"/>
          </a:bodyPr>
          <a:lstStyle/>
          <a:p>
            <a:pPr marL="285750" lvl="0" indent="-272367" algn="l" rtl="0">
              <a:lnSpc>
                <a:spcPct val="100000"/>
              </a:lnSpc>
              <a:spcBef>
                <a:spcPts val="0"/>
              </a:spcBef>
              <a:spcAft>
                <a:spcPts val="0"/>
              </a:spcAft>
              <a:buSzPct val="76576"/>
              <a:buChar char="•"/>
            </a:pPr>
            <a:r>
              <a:rPr lang="en-US"/>
              <a:t>Initial Node:</a:t>
            </a:r>
            <a:endParaRPr/>
          </a:p>
          <a:p>
            <a:pPr marL="742950" lvl="1" indent="-272367" algn="l" rtl="0">
              <a:lnSpc>
                <a:spcPct val="100000"/>
              </a:lnSpc>
              <a:spcBef>
                <a:spcPts val="970"/>
              </a:spcBef>
              <a:spcAft>
                <a:spcPts val="0"/>
              </a:spcAft>
              <a:buSzPct val="81081"/>
              <a:buChar char="•"/>
            </a:pPr>
            <a:r>
              <a:rPr lang="en-US"/>
              <a:t>An initial node is a control node at which flow starts when the activity is invoked.</a:t>
            </a:r>
            <a:endParaRPr/>
          </a:p>
          <a:p>
            <a:pPr marL="742950" lvl="1" indent="-272367" algn="l" rtl="0">
              <a:lnSpc>
                <a:spcPct val="100000"/>
              </a:lnSpc>
              <a:spcBef>
                <a:spcPts val="970"/>
              </a:spcBef>
              <a:spcAft>
                <a:spcPts val="0"/>
              </a:spcAft>
              <a:buSzPct val="81081"/>
              <a:buChar char="•"/>
            </a:pPr>
            <a:r>
              <a:rPr lang="en-US"/>
              <a:t>An activity may have more than one initial node.</a:t>
            </a:r>
            <a:endParaRPr/>
          </a:p>
          <a:p>
            <a:pPr marL="742950" lvl="1" indent="-272367" algn="l" rtl="0">
              <a:lnSpc>
                <a:spcPct val="100000"/>
              </a:lnSpc>
              <a:spcBef>
                <a:spcPts val="895"/>
              </a:spcBef>
              <a:spcAft>
                <a:spcPts val="0"/>
              </a:spcAft>
              <a:buSzPct val="145000"/>
              <a:buNone/>
            </a:pPr>
            <a:endParaRPr sz="1596"/>
          </a:p>
          <a:p>
            <a:pPr marL="285750" lvl="0" indent="-164417" algn="l" rtl="0">
              <a:lnSpc>
                <a:spcPct val="100000"/>
              </a:lnSpc>
              <a:spcBef>
                <a:spcPts val="1044"/>
              </a:spcBef>
              <a:spcAft>
                <a:spcPts val="0"/>
              </a:spcAft>
              <a:buSzPct val="76576"/>
              <a:buNone/>
            </a:pPr>
            <a:endParaRPr/>
          </a:p>
          <a:p>
            <a:pPr marL="285750" lvl="0" indent="-164417" algn="l" rtl="0">
              <a:lnSpc>
                <a:spcPct val="100000"/>
              </a:lnSpc>
              <a:spcBef>
                <a:spcPts val="1044"/>
              </a:spcBef>
              <a:spcAft>
                <a:spcPts val="0"/>
              </a:spcAft>
              <a:buSzPct val="76576"/>
              <a:buNone/>
            </a:pPr>
            <a:endParaRPr/>
          </a:p>
          <a:p>
            <a:pPr marL="285750" lvl="0" indent="-272367" algn="l" rtl="0">
              <a:lnSpc>
                <a:spcPct val="100000"/>
              </a:lnSpc>
              <a:spcBef>
                <a:spcPts val="1044"/>
              </a:spcBef>
              <a:spcAft>
                <a:spcPts val="0"/>
              </a:spcAft>
              <a:buSzPct val="76576"/>
              <a:buChar char="•"/>
            </a:pPr>
            <a:r>
              <a:rPr lang="en-US"/>
              <a:t>Final Node:</a:t>
            </a:r>
            <a:endParaRPr/>
          </a:p>
          <a:p>
            <a:pPr marL="742950" lvl="1" indent="-272367" algn="l" rtl="0">
              <a:lnSpc>
                <a:spcPct val="100000"/>
              </a:lnSpc>
              <a:spcBef>
                <a:spcPts val="970"/>
              </a:spcBef>
              <a:spcAft>
                <a:spcPts val="0"/>
              </a:spcAft>
              <a:buSzPct val="81081"/>
              <a:buChar char="•"/>
            </a:pPr>
            <a:r>
              <a:rPr lang="en-US"/>
              <a:t>An activity may have more than one activity final node; </a:t>
            </a:r>
            <a:endParaRPr/>
          </a:p>
          <a:p>
            <a:pPr marL="742950" lvl="1" indent="-272367" algn="l" rtl="0">
              <a:lnSpc>
                <a:spcPct val="100000"/>
              </a:lnSpc>
              <a:spcBef>
                <a:spcPts val="970"/>
              </a:spcBef>
              <a:spcAft>
                <a:spcPts val="0"/>
              </a:spcAft>
              <a:buSzPct val="145000"/>
              <a:buNone/>
            </a:pPr>
            <a:r>
              <a:rPr lang="en-US"/>
              <a:t>       the first one reached stops all flows in the activity.</a:t>
            </a:r>
            <a:endParaRPr/>
          </a:p>
          <a:p>
            <a:pPr marL="742950" lvl="1" indent="-272367" algn="l" rtl="0">
              <a:lnSpc>
                <a:spcPct val="100000"/>
              </a:lnSpc>
              <a:spcBef>
                <a:spcPts val="969"/>
              </a:spcBef>
              <a:spcAft>
                <a:spcPts val="0"/>
              </a:spcAft>
              <a:buSzPct val="145000"/>
              <a:buNone/>
            </a:pPr>
            <a:endParaRPr sz="1995"/>
          </a:p>
        </p:txBody>
      </p:sp>
      <p:sp>
        <p:nvSpPr>
          <p:cNvPr id="475" name="Google Shape;475;p35"/>
          <p:cNvSpPr txBox="1">
            <a:spLocks noGrp="1"/>
          </p:cNvSpPr>
          <p:nvPr>
            <p:ph type="title"/>
          </p:nvPr>
        </p:nvSpPr>
        <p:spPr>
          <a:xfrm>
            <a:off x="1309512" y="457202"/>
            <a:ext cx="8748889" cy="1142999"/>
          </a:xfrm>
          <a:prstGeom prst="rect">
            <a:avLst/>
          </a:prstGeom>
          <a:solidFill>
            <a:srgbClr val="2E75B6"/>
          </a:solidFill>
          <a:ln w="9525" cap="flat" cmpd="sng">
            <a:solidFill>
              <a:srgbClr val="2E75B6"/>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Initial and Final Nodes</a:t>
            </a:r>
            <a:endParaRPr/>
          </a:p>
        </p:txBody>
      </p:sp>
      <p:pic>
        <p:nvPicPr>
          <p:cNvPr id="476" name="Google Shape;476;p35"/>
          <p:cNvPicPr preferRelativeResize="0"/>
          <p:nvPr/>
        </p:nvPicPr>
        <p:blipFill rotWithShape="1">
          <a:blip r:embed="rId3">
            <a:alphaModFix/>
          </a:blip>
          <a:srcRect/>
          <a:stretch/>
        </p:blipFill>
        <p:spPr>
          <a:xfrm>
            <a:off x="5874314" y="3721942"/>
            <a:ext cx="443371" cy="476623"/>
          </a:xfrm>
          <a:prstGeom prst="rect">
            <a:avLst/>
          </a:prstGeom>
          <a:noFill/>
          <a:ln>
            <a:noFill/>
          </a:ln>
        </p:spPr>
      </p:pic>
      <p:pic>
        <p:nvPicPr>
          <p:cNvPr id="477" name="Google Shape;477;p35"/>
          <p:cNvPicPr preferRelativeResize="0"/>
          <p:nvPr/>
        </p:nvPicPr>
        <p:blipFill rotWithShape="1">
          <a:blip r:embed="rId4">
            <a:alphaModFix/>
          </a:blip>
          <a:srcRect/>
          <a:stretch/>
        </p:blipFill>
        <p:spPr>
          <a:xfrm>
            <a:off x="5817309" y="6002926"/>
            <a:ext cx="500376" cy="49879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6"/>
          <p:cNvSpPr txBox="1">
            <a:spLocks noGrp="1"/>
          </p:cNvSpPr>
          <p:nvPr>
            <p:ph type="body" idx="1"/>
          </p:nvPr>
        </p:nvSpPr>
        <p:spPr>
          <a:xfrm>
            <a:off x="1712961" y="1721231"/>
            <a:ext cx="8766079" cy="3676813"/>
          </a:xfrm>
          <a:prstGeom prst="rect">
            <a:avLst/>
          </a:prstGeom>
          <a:noFill/>
          <a:ln>
            <a:noFill/>
          </a:ln>
        </p:spPr>
        <p:txBody>
          <a:bodyPr spcFirstLastPara="1" wrap="square" lIns="410425" tIns="45700" rIns="91425" bIns="45700" anchor="t" anchorCtr="0">
            <a:normAutofit fontScale="92500" lnSpcReduction="10000"/>
          </a:bodyPr>
          <a:lstStyle/>
          <a:p>
            <a:pPr marL="273634" marR="0" lvl="0" indent="-273122" algn="l" rtl="0">
              <a:lnSpc>
                <a:spcPct val="100000"/>
              </a:lnSpc>
              <a:spcBef>
                <a:spcPts val="0"/>
              </a:spcBef>
              <a:spcAft>
                <a:spcPts val="0"/>
              </a:spcAft>
              <a:buClr>
                <a:srgbClr val="366092"/>
              </a:buClr>
              <a:buSzPct val="84294"/>
              <a:buFont typeface="Arial"/>
              <a:buChar char="•"/>
            </a:pPr>
            <a:r>
              <a:rPr lang="en-US" sz="3591" b="0" i="0" u="none" strike="noStrike" cap="none">
                <a:solidFill>
                  <a:srgbClr val="000000"/>
                </a:solidFill>
                <a:latin typeface="Calibri"/>
                <a:ea typeface="Calibri"/>
                <a:cs typeface="Calibri"/>
                <a:sym typeface="Calibri"/>
              </a:rPr>
              <a:t>Action: </a:t>
            </a:r>
            <a:endParaRPr/>
          </a:p>
          <a:p>
            <a:pPr marL="547268" marR="0" lvl="1" indent="-273092" algn="just" rtl="0">
              <a:lnSpc>
                <a:spcPct val="100000"/>
              </a:lnSpc>
              <a:spcBef>
                <a:spcPts val="969"/>
              </a:spcBef>
              <a:spcAft>
                <a:spcPts val="0"/>
              </a:spcAft>
              <a:buClr>
                <a:srgbClr val="366092"/>
              </a:buClr>
              <a:buSzPct val="92122"/>
              <a:buFont typeface="Arial"/>
              <a:buChar char="•"/>
            </a:pPr>
            <a:r>
              <a:rPr lang="en-US" sz="1995" b="0" i="0" u="none" strike="noStrike" cap="none">
                <a:solidFill>
                  <a:srgbClr val="000000"/>
                </a:solidFill>
                <a:latin typeface="Calibri"/>
                <a:ea typeface="Calibri"/>
                <a:cs typeface="Calibri"/>
                <a:sym typeface="Calibri"/>
              </a:rPr>
              <a:t>An action represents a single step within an activity that is not further decomposed within the activity.</a:t>
            </a:r>
            <a:endParaRPr/>
          </a:p>
          <a:p>
            <a:pPr marL="547268" marR="0" lvl="1" indent="-273092" algn="just" rtl="0">
              <a:lnSpc>
                <a:spcPct val="100000"/>
              </a:lnSpc>
              <a:spcBef>
                <a:spcPts val="969"/>
              </a:spcBef>
              <a:spcAft>
                <a:spcPts val="0"/>
              </a:spcAft>
              <a:buClr>
                <a:srgbClr val="366092"/>
              </a:buClr>
              <a:buSzPct val="92122"/>
              <a:buFont typeface="Arial"/>
              <a:buChar char="•"/>
            </a:pPr>
            <a:r>
              <a:rPr lang="en-US" sz="1995" b="0" i="0" u="none" strike="noStrike" cap="none">
                <a:solidFill>
                  <a:srgbClr val="000000"/>
                </a:solidFill>
                <a:latin typeface="Calibri"/>
                <a:ea typeface="Calibri"/>
                <a:cs typeface="Calibri"/>
                <a:sym typeface="Calibri"/>
              </a:rPr>
              <a:t>An activity represents a behavior that is composed of individual elements that are actions.</a:t>
            </a:r>
            <a:endParaRPr/>
          </a:p>
          <a:p>
            <a:pPr marL="547268" marR="0" lvl="1" indent="-273092" algn="just" rtl="0">
              <a:lnSpc>
                <a:spcPct val="100000"/>
              </a:lnSpc>
              <a:spcBef>
                <a:spcPts val="969"/>
              </a:spcBef>
              <a:spcAft>
                <a:spcPts val="0"/>
              </a:spcAft>
              <a:buClr>
                <a:srgbClr val="366092"/>
              </a:buClr>
              <a:buSzPct val="92122"/>
              <a:buFont typeface="Arial"/>
              <a:buChar char="•"/>
            </a:pPr>
            <a:r>
              <a:rPr lang="en-US" sz="1995" b="0" i="0" u="none" strike="noStrike" cap="none">
                <a:solidFill>
                  <a:srgbClr val="000000"/>
                </a:solidFill>
                <a:latin typeface="Calibri"/>
                <a:ea typeface="Calibri"/>
                <a:cs typeface="Calibri"/>
                <a:sym typeface="Calibri"/>
              </a:rPr>
              <a:t>An action is simple from the point of view of the activity containing it, but may be complex in its effect and not be atomic.</a:t>
            </a:r>
            <a:endParaRPr/>
          </a:p>
          <a:p>
            <a:pPr marL="547268" marR="0" lvl="1" indent="-273092" algn="just" rtl="0">
              <a:lnSpc>
                <a:spcPct val="100000"/>
              </a:lnSpc>
              <a:spcBef>
                <a:spcPts val="969"/>
              </a:spcBef>
              <a:spcAft>
                <a:spcPts val="0"/>
              </a:spcAft>
              <a:buClr>
                <a:srgbClr val="366092"/>
              </a:buClr>
              <a:buSzPct val="92122"/>
              <a:buFont typeface="Arial"/>
              <a:buChar char="•"/>
            </a:pPr>
            <a:r>
              <a:rPr lang="en-US" sz="1995" b="0" i="0" u="none" strike="noStrike" cap="none">
                <a:solidFill>
                  <a:srgbClr val="000000"/>
                </a:solidFill>
                <a:latin typeface="Calibri"/>
                <a:ea typeface="Calibri"/>
                <a:cs typeface="Calibri"/>
                <a:sym typeface="Calibri"/>
              </a:rPr>
              <a:t>An activity can be reused in many places, whereas an instance of an action is only used once at a particular</a:t>
            </a:r>
            <a:endParaRPr/>
          </a:p>
          <a:p>
            <a:pPr marL="547268" marR="0" lvl="1" indent="-273092" algn="just" rtl="0">
              <a:lnSpc>
                <a:spcPct val="100000"/>
              </a:lnSpc>
              <a:spcBef>
                <a:spcPts val="969"/>
              </a:spcBef>
              <a:spcAft>
                <a:spcPts val="0"/>
              </a:spcAft>
              <a:buClr>
                <a:srgbClr val="366092"/>
              </a:buClr>
              <a:buSzPct val="92122"/>
              <a:buFont typeface="Arial"/>
              <a:buChar char="•"/>
            </a:pPr>
            <a:r>
              <a:rPr lang="en-US" sz="1995" b="0" i="0" u="none" strike="noStrike" cap="none">
                <a:solidFill>
                  <a:srgbClr val="000000"/>
                </a:solidFill>
                <a:latin typeface="Calibri"/>
                <a:ea typeface="Calibri"/>
                <a:cs typeface="Calibri"/>
                <a:sym typeface="Calibri"/>
              </a:rPr>
              <a:t>An action will not begin execution until all of its input conditions are satisfied.</a:t>
            </a:r>
            <a:endParaRPr/>
          </a:p>
        </p:txBody>
      </p:sp>
      <p:sp>
        <p:nvSpPr>
          <p:cNvPr id="483" name="Google Shape;483;p36"/>
          <p:cNvSpPr txBox="1">
            <a:spLocks noGrp="1"/>
          </p:cNvSpPr>
          <p:nvPr>
            <p:ph type="title"/>
          </p:nvPr>
        </p:nvSpPr>
        <p:spPr>
          <a:xfrm>
            <a:off x="1309512" y="457202"/>
            <a:ext cx="8748889" cy="1142999"/>
          </a:xfrm>
          <a:prstGeom prst="rect">
            <a:avLst/>
          </a:prstGeom>
          <a:solidFill>
            <a:srgbClr val="2E75B6"/>
          </a:solidFill>
          <a:ln w="9525" cap="flat" cmpd="sng">
            <a:solidFill>
              <a:srgbClr val="2E75B6"/>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Action</a:t>
            </a:r>
            <a:endParaRPr/>
          </a:p>
        </p:txBody>
      </p:sp>
      <p:pic>
        <p:nvPicPr>
          <p:cNvPr id="484" name="Google Shape;484;p36"/>
          <p:cNvPicPr preferRelativeResize="0"/>
          <p:nvPr/>
        </p:nvPicPr>
        <p:blipFill rotWithShape="1">
          <a:blip r:embed="rId3">
            <a:alphaModFix/>
          </a:blip>
          <a:srcRect/>
          <a:stretch/>
        </p:blipFill>
        <p:spPr>
          <a:xfrm>
            <a:off x="5369189" y="5398044"/>
            <a:ext cx="1197102" cy="81231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37"/>
          <p:cNvSpPr txBox="1">
            <a:spLocks noGrp="1"/>
          </p:cNvSpPr>
          <p:nvPr>
            <p:ph type="body" idx="1"/>
          </p:nvPr>
        </p:nvSpPr>
        <p:spPr>
          <a:xfrm>
            <a:off x="3400938" y="1892245"/>
            <a:ext cx="7255450" cy="4965756"/>
          </a:xfrm>
          <a:prstGeom prst="rect">
            <a:avLst/>
          </a:prstGeom>
          <a:noFill/>
          <a:ln>
            <a:noFill/>
          </a:ln>
        </p:spPr>
        <p:txBody>
          <a:bodyPr spcFirstLastPara="1" wrap="square" lIns="410425" tIns="45700" rIns="91425" bIns="45700" anchor="t" anchorCtr="0">
            <a:normAutofit/>
          </a:bodyPr>
          <a:lstStyle/>
          <a:p>
            <a:pPr marL="285750" lvl="0" indent="-272367" algn="just" rtl="0">
              <a:lnSpc>
                <a:spcPct val="100000"/>
              </a:lnSpc>
              <a:spcBef>
                <a:spcPts val="0"/>
              </a:spcBef>
              <a:spcAft>
                <a:spcPts val="0"/>
              </a:spcAft>
              <a:buSzPts val="1800"/>
              <a:buChar char="•"/>
            </a:pPr>
            <a:r>
              <a:rPr lang="en-US"/>
              <a:t>Merge Node:</a:t>
            </a:r>
            <a:endParaRPr sz="3990"/>
          </a:p>
          <a:p>
            <a:pPr marL="742950" lvl="1" indent="-272367" algn="just" rtl="0">
              <a:lnSpc>
                <a:spcPct val="100000"/>
              </a:lnSpc>
              <a:spcBef>
                <a:spcPts val="999"/>
              </a:spcBef>
              <a:spcAft>
                <a:spcPts val="0"/>
              </a:spcAft>
              <a:buSzPts val="1500"/>
              <a:buChar char="•"/>
            </a:pPr>
            <a:r>
              <a:rPr lang="en-US" sz="1995"/>
              <a:t>A merge node is a control node that brings together multiple alternate flows.</a:t>
            </a:r>
            <a:endParaRPr/>
          </a:p>
          <a:p>
            <a:pPr marL="742950" lvl="1" indent="-272367" algn="just" rtl="0">
              <a:lnSpc>
                <a:spcPct val="100000"/>
              </a:lnSpc>
              <a:spcBef>
                <a:spcPts val="999"/>
              </a:spcBef>
              <a:spcAft>
                <a:spcPts val="0"/>
              </a:spcAft>
              <a:buSzPts val="1500"/>
              <a:buChar char="•"/>
            </a:pPr>
            <a:r>
              <a:rPr lang="en-US" sz="1995"/>
              <a:t>It is not used to synchronize concurrent flows but to accept one among several alternate flows.</a:t>
            </a:r>
            <a:endParaRPr/>
          </a:p>
          <a:p>
            <a:pPr marL="742950" lvl="1" indent="-272367" algn="just" rtl="0">
              <a:lnSpc>
                <a:spcPct val="100000"/>
              </a:lnSpc>
              <a:spcBef>
                <a:spcPts val="999"/>
              </a:spcBef>
              <a:spcAft>
                <a:spcPts val="0"/>
              </a:spcAft>
              <a:buSzPts val="1500"/>
              <a:buChar char="•"/>
            </a:pPr>
            <a:r>
              <a:rPr lang="en-US" sz="1995"/>
              <a:t>A merge node has multiple incoming edges and a single outgoing edge.</a:t>
            </a:r>
            <a:endParaRPr/>
          </a:p>
          <a:p>
            <a:pPr marL="742950" lvl="1" indent="-272367" algn="just" rtl="0">
              <a:lnSpc>
                <a:spcPct val="100000"/>
              </a:lnSpc>
              <a:spcBef>
                <a:spcPts val="819"/>
              </a:spcBef>
              <a:spcAft>
                <a:spcPts val="0"/>
              </a:spcAft>
              <a:buSzPts val="1591"/>
              <a:buNone/>
            </a:pPr>
            <a:endParaRPr sz="1097"/>
          </a:p>
          <a:p>
            <a:pPr marL="285750" lvl="0" indent="-272367" algn="just" rtl="0">
              <a:lnSpc>
                <a:spcPct val="100000"/>
              </a:lnSpc>
              <a:spcBef>
                <a:spcPts val="1080"/>
              </a:spcBef>
              <a:spcAft>
                <a:spcPts val="0"/>
              </a:spcAft>
              <a:buSzPts val="1800"/>
              <a:buChar char="•"/>
            </a:pPr>
            <a:r>
              <a:rPr lang="en-US"/>
              <a:t>Decision Node:</a:t>
            </a:r>
            <a:endParaRPr sz="2394"/>
          </a:p>
          <a:p>
            <a:pPr marL="742950" lvl="1" indent="-272367" algn="just" rtl="0">
              <a:lnSpc>
                <a:spcPct val="100000"/>
              </a:lnSpc>
              <a:spcBef>
                <a:spcPts val="999"/>
              </a:spcBef>
              <a:spcAft>
                <a:spcPts val="0"/>
              </a:spcAft>
              <a:buSzPts val="1500"/>
              <a:buChar char="•"/>
            </a:pPr>
            <a:r>
              <a:rPr lang="en-US" sz="1995"/>
              <a:t>A decision node accepts tokens on an incoming edge and presents them to multiple outgoing edges.</a:t>
            </a:r>
            <a:endParaRPr/>
          </a:p>
          <a:p>
            <a:pPr marL="742950" lvl="1" indent="-272367" algn="just" rtl="0">
              <a:lnSpc>
                <a:spcPct val="100000"/>
              </a:lnSpc>
              <a:spcBef>
                <a:spcPts val="999"/>
              </a:spcBef>
              <a:spcAft>
                <a:spcPts val="0"/>
              </a:spcAft>
              <a:buSzPts val="1500"/>
              <a:buChar char="•"/>
            </a:pPr>
            <a:r>
              <a:rPr lang="en-US" sz="1995"/>
              <a:t>Which of the edges is actually traversed depends on the evaluation of the guards on the outgoing edges.</a:t>
            </a:r>
            <a:endParaRPr/>
          </a:p>
        </p:txBody>
      </p:sp>
      <p:sp>
        <p:nvSpPr>
          <p:cNvPr id="490" name="Google Shape;490;p37"/>
          <p:cNvSpPr txBox="1">
            <a:spLocks noGrp="1"/>
          </p:cNvSpPr>
          <p:nvPr>
            <p:ph type="title"/>
          </p:nvPr>
        </p:nvSpPr>
        <p:spPr>
          <a:xfrm>
            <a:off x="1309512" y="457202"/>
            <a:ext cx="8748889" cy="1142999"/>
          </a:xfrm>
          <a:prstGeom prst="rect">
            <a:avLst/>
          </a:prstGeom>
          <a:solidFill>
            <a:srgbClr val="2E75B6"/>
          </a:solidFill>
          <a:ln w="9525" cap="flat" cmpd="sng">
            <a:solidFill>
              <a:srgbClr val="2E75B6"/>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Merge and Decision Nodes</a:t>
            </a:r>
            <a:endParaRPr/>
          </a:p>
        </p:txBody>
      </p:sp>
      <p:pic>
        <p:nvPicPr>
          <p:cNvPr id="491" name="Google Shape;491;p37"/>
          <p:cNvPicPr preferRelativeResize="0"/>
          <p:nvPr/>
        </p:nvPicPr>
        <p:blipFill rotWithShape="1">
          <a:blip r:embed="rId3">
            <a:alphaModFix/>
          </a:blip>
          <a:srcRect/>
          <a:stretch/>
        </p:blipFill>
        <p:spPr>
          <a:xfrm>
            <a:off x="1535613" y="5595976"/>
            <a:ext cx="2607972" cy="842405"/>
          </a:xfrm>
          <a:prstGeom prst="rect">
            <a:avLst/>
          </a:prstGeom>
          <a:noFill/>
          <a:ln>
            <a:noFill/>
          </a:ln>
        </p:spPr>
      </p:pic>
      <p:pic>
        <p:nvPicPr>
          <p:cNvPr id="492" name="Google Shape;492;p37"/>
          <p:cNvPicPr preferRelativeResize="0"/>
          <p:nvPr/>
        </p:nvPicPr>
        <p:blipFill rotWithShape="1">
          <a:blip r:embed="rId4">
            <a:alphaModFix/>
          </a:blip>
          <a:srcRect/>
          <a:stretch/>
        </p:blipFill>
        <p:spPr>
          <a:xfrm>
            <a:off x="1535612" y="2748901"/>
            <a:ext cx="2345117" cy="89466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38"/>
          <p:cNvSpPr txBox="1">
            <a:spLocks noGrp="1"/>
          </p:cNvSpPr>
          <p:nvPr>
            <p:ph type="body" idx="1"/>
          </p:nvPr>
        </p:nvSpPr>
        <p:spPr>
          <a:xfrm>
            <a:off x="2162666" y="1833657"/>
            <a:ext cx="7866669" cy="3678397"/>
          </a:xfrm>
          <a:prstGeom prst="rect">
            <a:avLst/>
          </a:prstGeom>
          <a:noFill/>
          <a:ln>
            <a:noFill/>
          </a:ln>
        </p:spPr>
        <p:txBody>
          <a:bodyPr spcFirstLastPara="1" wrap="square" lIns="410425" tIns="45700" rIns="91425" bIns="45700" anchor="t" anchorCtr="0">
            <a:normAutofit lnSpcReduction="10000"/>
          </a:bodyPr>
          <a:lstStyle/>
          <a:p>
            <a:pPr marL="285750" lvl="0" indent="-272367" algn="l" rtl="0">
              <a:lnSpc>
                <a:spcPct val="100000"/>
              </a:lnSpc>
              <a:spcBef>
                <a:spcPts val="0"/>
              </a:spcBef>
              <a:spcAft>
                <a:spcPts val="0"/>
              </a:spcAft>
              <a:buSzPts val="2800"/>
              <a:buChar char="•"/>
            </a:pPr>
            <a:r>
              <a:rPr lang="en-US"/>
              <a:t>Join Node:</a:t>
            </a:r>
            <a:endParaRPr/>
          </a:p>
          <a:p>
            <a:pPr marL="742950" lvl="1" indent="-272367" algn="l" rtl="0">
              <a:lnSpc>
                <a:spcPct val="100000"/>
              </a:lnSpc>
              <a:spcBef>
                <a:spcPts val="999"/>
              </a:spcBef>
              <a:spcAft>
                <a:spcPts val="0"/>
              </a:spcAft>
              <a:buSzPts val="1500"/>
              <a:buChar char="•"/>
            </a:pPr>
            <a:r>
              <a:rPr lang="en-US" sz="1995"/>
              <a:t>A join node is a control node that synchronizes multiple flows.</a:t>
            </a:r>
            <a:endParaRPr/>
          </a:p>
          <a:p>
            <a:pPr marL="742950" lvl="1" indent="-272367" algn="l" rtl="0">
              <a:lnSpc>
                <a:spcPct val="100000"/>
              </a:lnSpc>
              <a:spcBef>
                <a:spcPts val="999"/>
              </a:spcBef>
              <a:spcAft>
                <a:spcPts val="0"/>
              </a:spcAft>
              <a:buSzPts val="1500"/>
              <a:buChar char="•"/>
            </a:pPr>
            <a:r>
              <a:rPr lang="en-US" sz="1995"/>
              <a:t>A join node has multiple incoming edges and one outgoing edge. </a:t>
            </a:r>
            <a:endParaRPr/>
          </a:p>
          <a:p>
            <a:pPr marL="742950" lvl="1" indent="-272367" algn="l" rtl="0">
              <a:lnSpc>
                <a:spcPct val="100000"/>
              </a:lnSpc>
              <a:spcBef>
                <a:spcPts val="819"/>
              </a:spcBef>
              <a:spcAft>
                <a:spcPts val="0"/>
              </a:spcAft>
              <a:buSzPts val="1591"/>
              <a:buNone/>
            </a:pPr>
            <a:endParaRPr sz="1097"/>
          </a:p>
          <a:p>
            <a:pPr marL="285750" lvl="0" indent="-272367" algn="l" rtl="0">
              <a:lnSpc>
                <a:spcPct val="100000"/>
              </a:lnSpc>
              <a:spcBef>
                <a:spcPts val="1080"/>
              </a:spcBef>
              <a:spcAft>
                <a:spcPts val="0"/>
              </a:spcAft>
              <a:buSzPts val="2000"/>
              <a:buChar char="•"/>
            </a:pPr>
            <a:r>
              <a:rPr lang="en-US"/>
              <a:t>Fork Node:</a:t>
            </a:r>
            <a:endParaRPr/>
          </a:p>
          <a:p>
            <a:pPr marL="742950" lvl="1" indent="-272367" algn="l" rtl="0">
              <a:lnSpc>
                <a:spcPct val="100000"/>
              </a:lnSpc>
              <a:spcBef>
                <a:spcPts val="999"/>
              </a:spcBef>
              <a:spcAft>
                <a:spcPts val="0"/>
              </a:spcAft>
              <a:buSzPts val="1500"/>
              <a:buChar char="•"/>
            </a:pPr>
            <a:r>
              <a:rPr lang="en-US" sz="1995"/>
              <a:t>A fork node is a control node that splits a flow into multiple concurrent flows.</a:t>
            </a:r>
            <a:endParaRPr/>
          </a:p>
          <a:p>
            <a:pPr marL="742950" lvl="1" indent="-272367" algn="l" rtl="0">
              <a:lnSpc>
                <a:spcPct val="100000"/>
              </a:lnSpc>
              <a:spcBef>
                <a:spcPts val="999"/>
              </a:spcBef>
              <a:spcAft>
                <a:spcPts val="0"/>
              </a:spcAft>
              <a:buSzPts val="1500"/>
              <a:buChar char="•"/>
            </a:pPr>
            <a:r>
              <a:rPr lang="en-US" sz="1995"/>
              <a:t>A fork node has one incoming edge and multiple outgoing edges.</a:t>
            </a:r>
            <a:endParaRPr/>
          </a:p>
        </p:txBody>
      </p:sp>
      <p:sp>
        <p:nvSpPr>
          <p:cNvPr id="498" name="Google Shape;498;p38"/>
          <p:cNvSpPr txBox="1">
            <a:spLocks noGrp="1"/>
          </p:cNvSpPr>
          <p:nvPr>
            <p:ph type="title"/>
          </p:nvPr>
        </p:nvSpPr>
        <p:spPr>
          <a:xfrm>
            <a:off x="1309512" y="457202"/>
            <a:ext cx="8748889" cy="1142999"/>
          </a:xfrm>
          <a:prstGeom prst="rect">
            <a:avLst/>
          </a:prstGeom>
          <a:solidFill>
            <a:srgbClr val="2E75B6"/>
          </a:solidFill>
          <a:ln w="9525" cap="flat" cmpd="sng">
            <a:solidFill>
              <a:srgbClr val="2E75B6"/>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Join and Fork Nodes</a:t>
            </a:r>
            <a:endParaRPr/>
          </a:p>
        </p:txBody>
      </p:sp>
      <p:pic>
        <p:nvPicPr>
          <p:cNvPr id="499" name="Google Shape;499;p38"/>
          <p:cNvPicPr preferRelativeResize="0"/>
          <p:nvPr/>
        </p:nvPicPr>
        <p:blipFill rotWithShape="1">
          <a:blip r:embed="rId3">
            <a:alphaModFix/>
          </a:blip>
          <a:srcRect/>
          <a:stretch/>
        </p:blipFill>
        <p:spPr>
          <a:xfrm>
            <a:off x="2715297" y="5127270"/>
            <a:ext cx="2687145" cy="1352282"/>
          </a:xfrm>
          <a:prstGeom prst="rect">
            <a:avLst/>
          </a:prstGeom>
          <a:noFill/>
          <a:ln>
            <a:noFill/>
          </a:ln>
        </p:spPr>
      </p:pic>
      <p:pic>
        <p:nvPicPr>
          <p:cNvPr id="500" name="Google Shape;500;p38"/>
          <p:cNvPicPr preferRelativeResize="0"/>
          <p:nvPr/>
        </p:nvPicPr>
        <p:blipFill rotWithShape="1">
          <a:blip r:embed="rId4">
            <a:alphaModFix/>
          </a:blip>
          <a:srcRect/>
          <a:stretch/>
        </p:blipFill>
        <p:spPr>
          <a:xfrm>
            <a:off x="7031830" y="5277700"/>
            <a:ext cx="2585803" cy="1081508"/>
          </a:xfrm>
          <a:prstGeom prst="rect">
            <a:avLst/>
          </a:prstGeom>
          <a:noFill/>
          <a:ln>
            <a:noFill/>
          </a:ln>
        </p:spPr>
      </p:pic>
      <p:sp>
        <p:nvSpPr>
          <p:cNvPr id="501" name="Google Shape;501;p38"/>
          <p:cNvSpPr/>
          <p:nvPr/>
        </p:nvSpPr>
        <p:spPr>
          <a:xfrm>
            <a:off x="9096672" y="6112187"/>
            <a:ext cx="1113178" cy="3673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795"/>
              <a:buFont typeface="Arial"/>
              <a:buNone/>
            </a:pPr>
            <a:r>
              <a:rPr lang="en-US" sz="1795" b="0" i="0" u="none" strike="noStrike" cap="none">
                <a:solidFill>
                  <a:srgbClr val="000000"/>
                </a:solidFill>
                <a:latin typeface="Calibri"/>
                <a:ea typeface="Calibri"/>
                <a:cs typeface="Calibri"/>
                <a:sym typeface="Calibri"/>
              </a:rPr>
              <a:t>Join Node</a:t>
            </a:r>
            <a:endParaRPr sz="1400" b="0" i="0" u="none" strike="noStrike" cap="none">
              <a:solidFill>
                <a:srgbClr val="000000"/>
              </a:solidFill>
              <a:latin typeface="Arial"/>
              <a:ea typeface="Arial"/>
              <a:cs typeface="Arial"/>
              <a:sym typeface="Arial"/>
            </a:endParaRPr>
          </a:p>
        </p:txBody>
      </p:sp>
      <p:sp>
        <p:nvSpPr>
          <p:cNvPr id="502" name="Google Shape;502;p38"/>
          <p:cNvSpPr/>
          <p:nvPr/>
        </p:nvSpPr>
        <p:spPr>
          <a:xfrm>
            <a:off x="1538779" y="5382209"/>
            <a:ext cx="1152765" cy="36894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795"/>
              <a:buFont typeface="Arial"/>
              <a:buNone/>
            </a:pPr>
            <a:r>
              <a:rPr lang="en-US" sz="1795" b="0" i="0" u="none" strike="noStrike" cap="none">
                <a:solidFill>
                  <a:srgbClr val="000000"/>
                </a:solidFill>
                <a:latin typeface="Calibri"/>
                <a:ea typeface="Calibri"/>
                <a:cs typeface="Calibri"/>
                <a:sym typeface="Calibri"/>
              </a:rPr>
              <a:t>Fork Node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39"/>
          <p:cNvSpPr txBox="1">
            <a:spLocks noGrp="1"/>
          </p:cNvSpPr>
          <p:nvPr>
            <p:ph type="body" idx="1"/>
          </p:nvPr>
        </p:nvSpPr>
        <p:spPr>
          <a:xfrm>
            <a:off x="2162666" y="1941917"/>
            <a:ext cx="7866669" cy="3678397"/>
          </a:xfrm>
          <a:prstGeom prst="rect">
            <a:avLst/>
          </a:prstGeom>
          <a:noFill/>
          <a:ln>
            <a:noFill/>
          </a:ln>
        </p:spPr>
        <p:txBody>
          <a:bodyPr spcFirstLastPara="1" wrap="square" lIns="410425" tIns="45700" rIns="91425" bIns="45700" anchor="t" anchorCtr="0">
            <a:normAutofit/>
          </a:bodyPr>
          <a:lstStyle/>
          <a:p>
            <a:pPr marL="273634" marR="0" lvl="0" indent="-273050" algn="l" rtl="0">
              <a:lnSpc>
                <a:spcPct val="100000"/>
              </a:lnSpc>
              <a:spcBef>
                <a:spcPts val="0"/>
              </a:spcBef>
              <a:spcAft>
                <a:spcPts val="0"/>
              </a:spcAft>
              <a:buClr>
                <a:srgbClr val="366092"/>
              </a:buClr>
              <a:buSzPts val="2800"/>
              <a:buFont typeface="Arial"/>
              <a:buChar char="•"/>
            </a:pPr>
            <a:r>
              <a:rPr lang="en-US" sz="2800" b="0" i="0" u="none" strike="noStrike" cap="none">
                <a:solidFill>
                  <a:srgbClr val="000000"/>
                </a:solidFill>
                <a:latin typeface="Calibri"/>
                <a:ea typeface="Calibri"/>
                <a:cs typeface="Calibri"/>
                <a:sym typeface="Calibri"/>
              </a:rPr>
              <a:t>Object Node:</a:t>
            </a:r>
            <a:endParaRPr/>
          </a:p>
          <a:p>
            <a:pPr marL="547268" marR="0" lvl="1" indent="-273050" algn="just" rtl="0">
              <a:lnSpc>
                <a:spcPct val="100000"/>
              </a:lnSpc>
              <a:spcBef>
                <a:spcPts val="1080"/>
              </a:spcBef>
              <a:spcAft>
                <a:spcPts val="0"/>
              </a:spcAft>
              <a:buClr>
                <a:srgbClr val="366092"/>
              </a:buClr>
              <a:buSzPts val="1700"/>
              <a:buFont typeface="Arial"/>
              <a:buChar char="•"/>
            </a:pPr>
            <a:r>
              <a:rPr lang="en-US" sz="2400" b="0" i="0" u="none" strike="noStrike" cap="none">
                <a:solidFill>
                  <a:srgbClr val="000000"/>
                </a:solidFill>
                <a:latin typeface="Calibri"/>
                <a:ea typeface="Calibri"/>
                <a:cs typeface="Calibri"/>
                <a:sym typeface="Calibri"/>
              </a:rPr>
              <a:t>An object node is an activity node that indicates an instance of a particular classifier, possibly in a particular state, may be available at a particular point in the activity.</a:t>
            </a:r>
            <a:endParaRPr/>
          </a:p>
          <a:p>
            <a:pPr marL="547268" marR="0" lvl="1" indent="-273050" algn="just" rtl="0">
              <a:lnSpc>
                <a:spcPct val="100000"/>
              </a:lnSpc>
              <a:spcBef>
                <a:spcPts val="1080"/>
              </a:spcBef>
              <a:spcAft>
                <a:spcPts val="0"/>
              </a:spcAft>
              <a:buClr>
                <a:srgbClr val="366092"/>
              </a:buClr>
              <a:buSzPts val="1700"/>
              <a:buFont typeface="Arial"/>
              <a:buChar char="•"/>
            </a:pPr>
            <a:r>
              <a:rPr lang="en-US" sz="2400" b="0" i="0" u="none" strike="noStrike" cap="none">
                <a:solidFill>
                  <a:srgbClr val="000000"/>
                </a:solidFill>
                <a:latin typeface="Calibri"/>
                <a:ea typeface="Calibri"/>
                <a:cs typeface="Calibri"/>
                <a:sym typeface="Calibri"/>
              </a:rPr>
              <a:t>Object nodes can be used in a variety of ways, depending on where objects are flowing from and to.</a:t>
            </a:r>
            <a:endParaRPr/>
          </a:p>
        </p:txBody>
      </p:sp>
      <p:sp>
        <p:nvSpPr>
          <p:cNvPr id="508" name="Google Shape;508;p39"/>
          <p:cNvSpPr txBox="1">
            <a:spLocks noGrp="1"/>
          </p:cNvSpPr>
          <p:nvPr>
            <p:ph type="title"/>
          </p:nvPr>
        </p:nvSpPr>
        <p:spPr>
          <a:xfrm>
            <a:off x="1309512" y="457202"/>
            <a:ext cx="8748889" cy="1142999"/>
          </a:xfrm>
          <a:prstGeom prst="rect">
            <a:avLst/>
          </a:prstGeom>
          <a:solidFill>
            <a:srgbClr val="2E75B6"/>
          </a:solidFill>
          <a:ln w="9525" cap="flat" cmpd="sng">
            <a:solidFill>
              <a:srgbClr val="2E75B6"/>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Object Node</a:t>
            </a:r>
            <a:endParaRPr/>
          </a:p>
        </p:txBody>
      </p:sp>
      <p:pic>
        <p:nvPicPr>
          <p:cNvPr id="509" name="Google Shape;509;p39"/>
          <p:cNvPicPr preferRelativeResize="0"/>
          <p:nvPr/>
        </p:nvPicPr>
        <p:blipFill rotWithShape="1">
          <a:blip r:embed="rId3">
            <a:alphaModFix/>
          </a:blip>
          <a:srcRect/>
          <a:stretch/>
        </p:blipFill>
        <p:spPr>
          <a:xfrm>
            <a:off x="5343852" y="5409263"/>
            <a:ext cx="1504295" cy="84715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40"/>
          <p:cNvSpPr txBox="1">
            <a:spLocks noGrp="1"/>
          </p:cNvSpPr>
          <p:nvPr>
            <p:ph type="body" idx="1"/>
          </p:nvPr>
        </p:nvSpPr>
        <p:spPr>
          <a:xfrm>
            <a:off x="2162666" y="2242191"/>
            <a:ext cx="7866669" cy="3678397"/>
          </a:xfrm>
          <a:prstGeom prst="rect">
            <a:avLst/>
          </a:prstGeom>
          <a:noFill/>
          <a:ln>
            <a:noFill/>
          </a:ln>
        </p:spPr>
        <p:txBody>
          <a:bodyPr spcFirstLastPara="1" wrap="square" lIns="410425" tIns="45700" rIns="91425" bIns="45700" anchor="t" anchorCtr="0">
            <a:normAutofit/>
          </a:bodyPr>
          <a:lstStyle/>
          <a:p>
            <a:pPr marL="285750" lvl="0" indent="-272367" algn="l" rtl="0">
              <a:lnSpc>
                <a:spcPct val="100000"/>
              </a:lnSpc>
              <a:spcBef>
                <a:spcPts val="0"/>
              </a:spcBef>
              <a:spcAft>
                <a:spcPts val="0"/>
              </a:spcAft>
              <a:buSzPts val="2800"/>
              <a:buChar char="•"/>
            </a:pPr>
            <a:r>
              <a:rPr lang="en-US"/>
              <a:t>Note:</a:t>
            </a:r>
            <a:endParaRPr/>
          </a:p>
          <a:p>
            <a:pPr marL="742950" lvl="1" indent="-272367" algn="just" rtl="0">
              <a:lnSpc>
                <a:spcPct val="100000"/>
              </a:lnSpc>
              <a:spcBef>
                <a:spcPts val="1000"/>
              </a:spcBef>
              <a:spcAft>
                <a:spcPts val="0"/>
              </a:spcAft>
              <a:buSzPts val="2400"/>
              <a:buChar char="•"/>
            </a:pPr>
            <a:r>
              <a:rPr lang="en-US"/>
              <a:t>A note (comment) gives the ability to attach various remarks to elements.</a:t>
            </a:r>
            <a:endParaRPr/>
          </a:p>
          <a:p>
            <a:pPr marL="742950" lvl="1" indent="-272367" algn="just" rtl="0">
              <a:lnSpc>
                <a:spcPct val="100000"/>
              </a:lnSpc>
              <a:spcBef>
                <a:spcPts val="1000"/>
              </a:spcBef>
              <a:spcAft>
                <a:spcPts val="0"/>
              </a:spcAft>
              <a:buSzPts val="2400"/>
              <a:buChar char="•"/>
            </a:pPr>
            <a:r>
              <a:rPr lang="en-US"/>
              <a:t>A comment carries no semantic force, but may contain information that is useful to a modeler.</a:t>
            </a:r>
            <a:endParaRPr sz="1297"/>
          </a:p>
        </p:txBody>
      </p:sp>
      <p:sp>
        <p:nvSpPr>
          <p:cNvPr id="515" name="Google Shape;515;p40"/>
          <p:cNvSpPr txBox="1">
            <a:spLocks noGrp="1"/>
          </p:cNvSpPr>
          <p:nvPr>
            <p:ph type="title"/>
          </p:nvPr>
        </p:nvSpPr>
        <p:spPr>
          <a:xfrm>
            <a:off x="1309512" y="457202"/>
            <a:ext cx="8748889" cy="1142999"/>
          </a:xfrm>
          <a:prstGeom prst="rect">
            <a:avLst/>
          </a:prstGeom>
          <a:solidFill>
            <a:srgbClr val="2E75B6"/>
          </a:solidFill>
          <a:ln w="9525" cap="flat" cmpd="sng">
            <a:solidFill>
              <a:srgbClr val="2E75B6"/>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NOTE</a:t>
            </a:r>
            <a:endParaRPr/>
          </a:p>
        </p:txBody>
      </p:sp>
      <p:pic>
        <p:nvPicPr>
          <p:cNvPr id="516" name="Google Shape;516;p40"/>
          <p:cNvPicPr preferRelativeResize="0"/>
          <p:nvPr/>
        </p:nvPicPr>
        <p:blipFill rotWithShape="1">
          <a:blip r:embed="rId3">
            <a:alphaModFix/>
          </a:blip>
          <a:srcRect/>
          <a:stretch/>
        </p:blipFill>
        <p:spPr>
          <a:xfrm>
            <a:off x="5318517" y="4527155"/>
            <a:ext cx="1554966" cy="87565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4"/>
          <p:cNvSpPr txBox="1">
            <a:spLocks noGrp="1"/>
          </p:cNvSpPr>
          <p:nvPr>
            <p:ph type="title"/>
          </p:nvPr>
        </p:nvSpPr>
        <p:spPr>
          <a:xfrm>
            <a:off x="1309512" y="457202"/>
            <a:ext cx="8748889" cy="11429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Different Types of UML</a:t>
            </a:r>
            <a:endParaRPr/>
          </a:p>
        </p:txBody>
      </p:sp>
      <p:pic>
        <p:nvPicPr>
          <p:cNvPr id="170" name="Google Shape;170;p4" descr="Hierarchy of UML 2.2 Diagrams, shown as a class diagram"/>
          <p:cNvPicPr preferRelativeResize="0"/>
          <p:nvPr/>
        </p:nvPicPr>
        <p:blipFill rotWithShape="1">
          <a:blip r:embed="rId3">
            <a:alphaModFix/>
          </a:blip>
          <a:srcRect/>
          <a:stretch/>
        </p:blipFill>
        <p:spPr>
          <a:xfrm>
            <a:off x="1533645" y="1600201"/>
            <a:ext cx="8300622" cy="4363522"/>
          </a:xfrm>
          <a:prstGeom prst="rect">
            <a:avLst/>
          </a:prstGeom>
          <a:noFill/>
          <a:ln>
            <a:noFill/>
          </a:ln>
        </p:spPr>
      </p:pic>
      <p:sp>
        <p:nvSpPr>
          <p:cNvPr id="171" name="Google Shape;171;p4"/>
          <p:cNvSpPr/>
          <p:nvPr/>
        </p:nvSpPr>
        <p:spPr>
          <a:xfrm>
            <a:off x="1892424" y="3488999"/>
            <a:ext cx="1109709" cy="585926"/>
          </a:xfrm>
          <a:prstGeom prst="rect">
            <a:avLst/>
          </a:prstGeom>
          <a:solidFill>
            <a:srgbClr val="4F81BD">
              <a:alpha val="20000"/>
            </a:srgbClr>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172" name="Google Shape;172;p4"/>
          <p:cNvSpPr/>
          <p:nvPr/>
        </p:nvSpPr>
        <p:spPr>
          <a:xfrm>
            <a:off x="4042299" y="5141725"/>
            <a:ext cx="1109709" cy="585926"/>
          </a:xfrm>
          <a:prstGeom prst="rect">
            <a:avLst/>
          </a:prstGeom>
          <a:solidFill>
            <a:srgbClr val="4F81BD">
              <a:alpha val="20000"/>
            </a:srgbClr>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173" name="Google Shape;173;p4"/>
          <p:cNvSpPr/>
          <p:nvPr/>
        </p:nvSpPr>
        <p:spPr>
          <a:xfrm>
            <a:off x="3722704" y="4227327"/>
            <a:ext cx="1109709" cy="585926"/>
          </a:xfrm>
          <a:prstGeom prst="rect">
            <a:avLst/>
          </a:prstGeom>
          <a:solidFill>
            <a:srgbClr val="4F81BD">
              <a:alpha val="20000"/>
            </a:srgbClr>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174" name="Google Shape;174;p4"/>
          <p:cNvSpPr/>
          <p:nvPr/>
        </p:nvSpPr>
        <p:spPr>
          <a:xfrm>
            <a:off x="5859262" y="3500841"/>
            <a:ext cx="994299" cy="585926"/>
          </a:xfrm>
          <a:prstGeom prst="rect">
            <a:avLst/>
          </a:prstGeom>
          <a:solidFill>
            <a:srgbClr val="4F81BD">
              <a:alpha val="20000"/>
            </a:srgbClr>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175" name="Google Shape;175;p4"/>
          <p:cNvSpPr txBox="1">
            <a:spLocks noGrp="1"/>
          </p:cNvSpPr>
          <p:nvPr>
            <p:ph type="sldNum" idx="12"/>
          </p:nvPr>
        </p:nvSpPr>
        <p:spPr>
          <a:xfrm>
            <a:off x="11070809" y="6482882"/>
            <a:ext cx="57044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41"/>
          <p:cNvSpPr txBox="1">
            <a:spLocks noGrp="1"/>
          </p:cNvSpPr>
          <p:nvPr>
            <p:ph type="body" idx="1"/>
          </p:nvPr>
        </p:nvSpPr>
        <p:spPr>
          <a:xfrm>
            <a:off x="2162666" y="2106013"/>
            <a:ext cx="7866669" cy="3678397"/>
          </a:xfrm>
          <a:prstGeom prst="rect">
            <a:avLst/>
          </a:prstGeom>
          <a:noFill/>
          <a:ln>
            <a:noFill/>
          </a:ln>
        </p:spPr>
        <p:txBody>
          <a:bodyPr spcFirstLastPara="1" wrap="square" lIns="410425" tIns="45700" rIns="91425" bIns="45700" anchor="t" anchorCtr="0">
            <a:normAutofit/>
          </a:bodyPr>
          <a:lstStyle/>
          <a:p>
            <a:pPr marL="285750" lvl="0" indent="-285750" algn="l" rtl="0">
              <a:lnSpc>
                <a:spcPct val="100000"/>
              </a:lnSpc>
              <a:spcBef>
                <a:spcPts val="0"/>
              </a:spcBef>
              <a:spcAft>
                <a:spcPts val="0"/>
              </a:spcAft>
              <a:buSzPts val="2800"/>
              <a:buChar char="•"/>
            </a:pPr>
            <a:r>
              <a:rPr lang="en-US"/>
              <a:t>Example: Parcel shipping</a:t>
            </a:r>
            <a:endParaRPr/>
          </a:p>
          <a:p>
            <a:pPr marL="285750" lvl="0" indent="-285750" algn="l" rtl="0">
              <a:lnSpc>
                <a:spcPct val="100000"/>
              </a:lnSpc>
              <a:spcBef>
                <a:spcPts val="740"/>
              </a:spcBef>
              <a:spcAft>
                <a:spcPts val="0"/>
              </a:spcAft>
              <a:buSzPts val="1012"/>
              <a:buFont typeface="Arial"/>
              <a:buNone/>
            </a:pPr>
            <a:endParaRPr sz="698"/>
          </a:p>
          <a:p>
            <a:pPr marL="742950" lvl="1" indent="-272367" algn="just" rtl="0">
              <a:lnSpc>
                <a:spcPct val="100000"/>
              </a:lnSpc>
              <a:spcBef>
                <a:spcPts val="999"/>
              </a:spcBef>
              <a:spcAft>
                <a:spcPts val="0"/>
              </a:spcAft>
              <a:buSzPts val="1700"/>
              <a:buChar char="•"/>
            </a:pPr>
            <a:r>
              <a:rPr lang="en-US" sz="1995"/>
              <a:t>The process of shipping a parcel is non-trivial; there are many parties involved (customer, driver,. . . ) and many steps.</a:t>
            </a:r>
            <a:endParaRPr/>
          </a:p>
          <a:p>
            <a:pPr marL="742950" lvl="1" indent="-272367" algn="just" rtl="0">
              <a:lnSpc>
                <a:spcPct val="100000"/>
              </a:lnSpc>
              <a:spcBef>
                <a:spcPts val="720"/>
              </a:spcBef>
              <a:spcAft>
                <a:spcPts val="0"/>
              </a:spcAft>
              <a:buSzPts val="869"/>
              <a:buNone/>
            </a:pPr>
            <a:endParaRPr sz="599"/>
          </a:p>
          <a:p>
            <a:pPr marL="742950" lvl="1" indent="-272367" algn="just" rtl="0">
              <a:lnSpc>
                <a:spcPct val="100000"/>
              </a:lnSpc>
              <a:spcBef>
                <a:spcPts val="999"/>
              </a:spcBef>
              <a:spcAft>
                <a:spcPts val="0"/>
              </a:spcAft>
              <a:buSzPts val="1700"/>
              <a:buChar char="•"/>
            </a:pPr>
            <a:r>
              <a:rPr lang="en-US" sz="1995"/>
              <a:t>The process can be captured by a Use Case diagram, but activity diagrams are great example of “a picture being worth a thousand words”.</a:t>
            </a:r>
            <a:endParaRPr/>
          </a:p>
          <a:p>
            <a:pPr marL="742950" lvl="1" indent="-272367" algn="just" rtl="0">
              <a:lnSpc>
                <a:spcPct val="100000"/>
              </a:lnSpc>
              <a:spcBef>
                <a:spcPts val="720"/>
              </a:spcBef>
              <a:spcAft>
                <a:spcPts val="0"/>
              </a:spcAft>
              <a:buSzPts val="869"/>
              <a:buNone/>
            </a:pPr>
            <a:endParaRPr sz="599"/>
          </a:p>
          <a:p>
            <a:pPr marL="742950" lvl="1" indent="-272367" algn="just" rtl="0">
              <a:lnSpc>
                <a:spcPct val="100000"/>
              </a:lnSpc>
              <a:spcBef>
                <a:spcPts val="999"/>
              </a:spcBef>
              <a:spcAft>
                <a:spcPts val="0"/>
              </a:spcAft>
              <a:buSzPts val="1700"/>
              <a:buChar char="•"/>
            </a:pPr>
            <a:r>
              <a:rPr lang="en-US" sz="1995"/>
              <a:t>Object nodes are useful for illustrating what is moving around.</a:t>
            </a:r>
            <a:endParaRPr/>
          </a:p>
          <a:p>
            <a:pPr marL="742950" lvl="1" indent="-272367" algn="just" rtl="0">
              <a:lnSpc>
                <a:spcPct val="100000"/>
              </a:lnSpc>
              <a:spcBef>
                <a:spcPts val="1000"/>
              </a:spcBef>
              <a:spcAft>
                <a:spcPts val="0"/>
              </a:spcAft>
              <a:buSzPts val="2900"/>
              <a:buNone/>
            </a:pPr>
            <a:endParaRPr/>
          </a:p>
        </p:txBody>
      </p:sp>
      <p:sp>
        <p:nvSpPr>
          <p:cNvPr id="522" name="Google Shape;522;p41"/>
          <p:cNvSpPr txBox="1">
            <a:spLocks noGrp="1"/>
          </p:cNvSpPr>
          <p:nvPr>
            <p:ph type="title"/>
          </p:nvPr>
        </p:nvSpPr>
        <p:spPr>
          <a:xfrm>
            <a:off x="1309512" y="457202"/>
            <a:ext cx="8748889" cy="1142999"/>
          </a:xfrm>
          <a:prstGeom prst="rect">
            <a:avLst/>
          </a:prstGeom>
          <a:solidFill>
            <a:srgbClr val="2E75B6"/>
          </a:solidFill>
          <a:ln w="9525" cap="flat" cmpd="sng">
            <a:solidFill>
              <a:srgbClr val="2E75B6"/>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Business Process Modelling</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pic>
        <p:nvPicPr>
          <p:cNvPr id="527" name="Google Shape;527;p42"/>
          <p:cNvPicPr preferRelativeResize="0">
            <a:picLocks noGrp="1"/>
          </p:cNvPicPr>
          <p:nvPr>
            <p:ph type="body" idx="1"/>
          </p:nvPr>
        </p:nvPicPr>
        <p:blipFill rotWithShape="1">
          <a:blip r:embed="rId3">
            <a:alphaModFix/>
          </a:blip>
          <a:srcRect/>
          <a:stretch/>
        </p:blipFill>
        <p:spPr>
          <a:xfrm>
            <a:off x="3554535" y="1719647"/>
            <a:ext cx="5108268" cy="4406792"/>
          </a:xfrm>
          <a:prstGeom prst="rect">
            <a:avLst/>
          </a:prstGeom>
          <a:noFill/>
          <a:ln>
            <a:noFill/>
          </a:ln>
        </p:spPr>
      </p:pic>
      <p:sp>
        <p:nvSpPr>
          <p:cNvPr id="528" name="Google Shape;528;p42"/>
          <p:cNvSpPr txBox="1">
            <a:spLocks noGrp="1"/>
          </p:cNvSpPr>
          <p:nvPr>
            <p:ph type="title"/>
          </p:nvPr>
        </p:nvSpPr>
        <p:spPr>
          <a:xfrm>
            <a:off x="1309512" y="457202"/>
            <a:ext cx="8748889" cy="1142999"/>
          </a:xfrm>
          <a:prstGeom prst="rect">
            <a:avLst/>
          </a:prstGeom>
          <a:solidFill>
            <a:srgbClr val="2E75B6"/>
          </a:solidFill>
          <a:ln w="9525" cap="flat" cmpd="sng">
            <a:solidFill>
              <a:srgbClr val="2E75B6"/>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Activity Diagram Parcel shipping</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pic>
        <p:nvPicPr>
          <p:cNvPr id="533" name="Google Shape;533;p43"/>
          <p:cNvPicPr preferRelativeResize="0">
            <a:picLocks noGrp="1"/>
          </p:cNvPicPr>
          <p:nvPr>
            <p:ph type="body" idx="1"/>
          </p:nvPr>
        </p:nvPicPr>
        <p:blipFill rotWithShape="1">
          <a:blip r:embed="rId3">
            <a:alphaModFix/>
          </a:blip>
          <a:srcRect/>
          <a:stretch/>
        </p:blipFill>
        <p:spPr>
          <a:xfrm>
            <a:off x="2715291" y="1816705"/>
            <a:ext cx="6375700" cy="4675513"/>
          </a:xfrm>
          <a:prstGeom prst="rect">
            <a:avLst/>
          </a:prstGeom>
          <a:noFill/>
          <a:ln>
            <a:noFill/>
          </a:ln>
        </p:spPr>
      </p:pic>
      <p:sp>
        <p:nvSpPr>
          <p:cNvPr id="534" name="Google Shape;534;p43"/>
          <p:cNvSpPr txBox="1">
            <a:spLocks noGrp="1"/>
          </p:cNvSpPr>
          <p:nvPr>
            <p:ph type="title"/>
          </p:nvPr>
        </p:nvSpPr>
        <p:spPr>
          <a:xfrm>
            <a:off x="1781051" y="365782"/>
            <a:ext cx="8697989" cy="1325362"/>
          </a:xfrm>
          <a:prstGeom prst="rect">
            <a:avLst/>
          </a:prstGeom>
          <a:solidFill>
            <a:srgbClr val="2E75B6"/>
          </a:solidFill>
          <a:ln w="9525" cap="flat" cmpd="sng">
            <a:solidFill>
              <a:srgbClr val="2E75B6"/>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FFF"/>
              </a:buClr>
              <a:buSzPts val="3591"/>
              <a:buFont typeface="Calibri"/>
              <a:buNone/>
            </a:pPr>
            <a:r>
              <a:rPr lang="en-US" sz="3591">
                <a:solidFill>
                  <a:srgbClr val="FFFFFF"/>
                </a:solidFill>
                <a:latin typeface="Calibri"/>
                <a:ea typeface="Calibri"/>
                <a:cs typeface="Calibri"/>
                <a:sym typeface="Calibri"/>
              </a:rPr>
              <a:t>Activity Diagram of order management system</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44"/>
          <p:cNvSpPr txBox="1">
            <a:spLocks noGrp="1"/>
          </p:cNvSpPr>
          <p:nvPr>
            <p:ph type="body" idx="1"/>
          </p:nvPr>
        </p:nvSpPr>
        <p:spPr>
          <a:xfrm>
            <a:off x="2366933" y="2229524"/>
            <a:ext cx="7662401" cy="4386206"/>
          </a:xfrm>
          <a:prstGeom prst="rect">
            <a:avLst/>
          </a:prstGeom>
          <a:noFill/>
          <a:ln>
            <a:noFill/>
          </a:ln>
        </p:spPr>
        <p:txBody>
          <a:bodyPr spcFirstLastPara="1" wrap="square" lIns="91425" tIns="45700" rIns="91425" bIns="45700" anchor="t" anchorCtr="0">
            <a:normAutofit/>
          </a:bodyPr>
          <a:lstStyle/>
          <a:p>
            <a:pPr marL="273634" lvl="0" indent="-273634" algn="just" rtl="0">
              <a:lnSpc>
                <a:spcPct val="100000"/>
              </a:lnSpc>
              <a:spcBef>
                <a:spcPts val="0"/>
              </a:spcBef>
              <a:spcAft>
                <a:spcPts val="0"/>
              </a:spcAft>
              <a:buSzPts val="1800"/>
              <a:buChar char="•"/>
            </a:pPr>
            <a:r>
              <a:rPr lang="en-US" sz="2394"/>
              <a:t>The technique proves most valuable for very complex processes, usually involving many parties.</a:t>
            </a:r>
            <a:endParaRPr/>
          </a:p>
          <a:p>
            <a:pPr marL="273634" lvl="0" indent="-273634" algn="just" rtl="0">
              <a:lnSpc>
                <a:spcPct val="100000"/>
              </a:lnSpc>
              <a:spcBef>
                <a:spcPts val="479"/>
              </a:spcBef>
              <a:spcAft>
                <a:spcPts val="0"/>
              </a:spcAft>
              <a:buSzPts val="1800"/>
              <a:buChar char="•"/>
            </a:pPr>
            <a:r>
              <a:rPr lang="en-US" sz="2394"/>
              <a:t>On a first overview “level 0” diagram, keep all the actions at a very high level of abstraction, so that the diagram is short. Then expand details in sub-diagrams at the “level 1” level,. . . etc.</a:t>
            </a:r>
            <a:endParaRPr/>
          </a:p>
          <a:p>
            <a:pPr marL="273634" lvl="0" indent="-273634" algn="just" rtl="0">
              <a:lnSpc>
                <a:spcPct val="100000"/>
              </a:lnSpc>
              <a:spcBef>
                <a:spcPts val="479"/>
              </a:spcBef>
              <a:spcAft>
                <a:spcPts val="0"/>
              </a:spcAft>
              <a:buSzPts val="1800"/>
              <a:buChar char="•"/>
            </a:pPr>
            <a:r>
              <a:rPr lang="en-US" sz="2394"/>
              <a:t>Try to make the level of abstraction of action nodes roughly equal within a diagram (Very different levels of abstraction might be a node labelled “Deliver Order” and a node labelled “Calculate Tax”).</a:t>
            </a:r>
            <a:endParaRPr/>
          </a:p>
          <a:p>
            <a:pPr marL="273634" lvl="0" indent="0" algn="l" rtl="0">
              <a:lnSpc>
                <a:spcPct val="100000"/>
              </a:lnSpc>
              <a:spcBef>
                <a:spcPts val="718"/>
              </a:spcBef>
              <a:spcAft>
                <a:spcPts val="0"/>
              </a:spcAft>
              <a:buSzPts val="5207"/>
              <a:buNone/>
            </a:pPr>
            <a:endParaRPr sz="3591"/>
          </a:p>
        </p:txBody>
      </p:sp>
      <p:sp>
        <p:nvSpPr>
          <p:cNvPr id="540" name="Google Shape;540;p44"/>
          <p:cNvSpPr txBox="1">
            <a:spLocks noGrp="1"/>
          </p:cNvSpPr>
          <p:nvPr>
            <p:ph type="title"/>
          </p:nvPr>
        </p:nvSpPr>
        <p:spPr>
          <a:xfrm>
            <a:off x="1309512" y="457202"/>
            <a:ext cx="8748889" cy="1142999"/>
          </a:xfrm>
          <a:prstGeom prst="rect">
            <a:avLst/>
          </a:prstGeom>
          <a:solidFill>
            <a:srgbClr val="2E75B6"/>
          </a:solidFill>
          <a:ln w="9525" cap="flat" cmpd="sng">
            <a:solidFill>
              <a:srgbClr val="2E75B6"/>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Guideline for Activity Modelling</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pic>
        <p:nvPicPr>
          <p:cNvPr id="545" name="Google Shape;545;p45"/>
          <p:cNvPicPr preferRelativeResize="0">
            <a:picLocks noGrp="1"/>
          </p:cNvPicPr>
          <p:nvPr>
            <p:ph type="body" idx="1"/>
          </p:nvPr>
        </p:nvPicPr>
        <p:blipFill rotWithShape="1">
          <a:blip r:embed="rId3">
            <a:alphaModFix/>
          </a:blip>
          <a:srcRect/>
          <a:stretch/>
        </p:blipFill>
        <p:spPr>
          <a:xfrm>
            <a:off x="3003640" y="1600201"/>
            <a:ext cx="6184720" cy="5074315"/>
          </a:xfrm>
          <a:prstGeom prst="rect">
            <a:avLst/>
          </a:prstGeom>
          <a:noFill/>
          <a:ln>
            <a:noFill/>
          </a:ln>
        </p:spPr>
      </p:pic>
      <p:sp>
        <p:nvSpPr>
          <p:cNvPr id="546" name="Google Shape;546;p45"/>
          <p:cNvSpPr txBox="1">
            <a:spLocks noGrp="1"/>
          </p:cNvSpPr>
          <p:nvPr>
            <p:ph type="title"/>
          </p:nvPr>
        </p:nvSpPr>
        <p:spPr>
          <a:xfrm>
            <a:off x="1309512" y="457202"/>
            <a:ext cx="8748889" cy="1142999"/>
          </a:xfrm>
          <a:prstGeom prst="rect">
            <a:avLst/>
          </a:prstGeom>
          <a:solidFill>
            <a:srgbClr val="2E75B6"/>
          </a:solidFill>
          <a:ln w="9525" cap="flat" cmpd="sng">
            <a:solidFill>
              <a:srgbClr val="2E75B6"/>
            </a:solidFill>
            <a:prstDash val="solid"/>
            <a:miter lim="800000"/>
            <a:headEnd type="none" w="sm" len="sm"/>
            <a:tailEnd type="none" w="sm" len="sm"/>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rgbClr val="FFFFFF"/>
              </a:buClr>
              <a:buSzPct val="100000"/>
              <a:buFont typeface="Calibri"/>
              <a:buNone/>
            </a:pPr>
            <a:r>
              <a:rPr lang="en-US">
                <a:solidFill>
                  <a:srgbClr val="FFFFFF"/>
                </a:solidFill>
                <a:latin typeface="Calibri"/>
                <a:ea typeface="Calibri"/>
                <a:cs typeface="Calibri"/>
                <a:sym typeface="Calibri"/>
              </a:rPr>
              <a:t>More Examples: Recycling Activity Diagrams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6"/>
          <p:cNvSpPr txBox="1">
            <a:spLocks noGrp="1"/>
          </p:cNvSpPr>
          <p:nvPr>
            <p:ph type="title"/>
          </p:nvPr>
        </p:nvSpPr>
        <p:spPr>
          <a:xfrm>
            <a:off x="1309512" y="457202"/>
            <a:ext cx="8748889" cy="1142999"/>
          </a:xfrm>
          <a:prstGeom prst="rect">
            <a:avLst/>
          </a:prstGeom>
          <a:solidFill>
            <a:srgbClr val="2E75B6"/>
          </a:solidFill>
          <a:ln w="9525" cap="flat" cmpd="sng">
            <a:solidFill>
              <a:srgbClr val="2E75B6"/>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Swimlanes</a:t>
            </a:r>
            <a:endParaRPr/>
          </a:p>
        </p:txBody>
      </p:sp>
      <p:sp>
        <p:nvSpPr>
          <p:cNvPr id="552" name="Google Shape;552;p46"/>
          <p:cNvSpPr txBox="1"/>
          <p:nvPr/>
        </p:nvSpPr>
        <p:spPr>
          <a:xfrm>
            <a:off x="2366933" y="2229523"/>
            <a:ext cx="7662401" cy="3255610"/>
          </a:xfrm>
          <a:prstGeom prst="rect">
            <a:avLst/>
          </a:prstGeom>
          <a:noFill/>
          <a:ln>
            <a:noFill/>
          </a:ln>
        </p:spPr>
        <p:txBody>
          <a:bodyPr spcFirstLastPara="1" wrap="square" lIns="68400" tIns="34200" rIns="68400" bIns="34200" anchor="t" anchorCtr="0">
            <a:normAutofit/>
          </a:bodyPr>
          <a:lstStyle/>
          <a:p>
            <a:pPr marL="228029" marR="0" lvl="0" indent="-228029" algn="just" rtl="0">
              <a:lnSpc>
                <a:spcPct val="90000"/>
              </a:lnSpc>
              <a:spcBef>
                <a:spcPts val="0"/>
              </a:spcBef>
              <a:spcAft>
                <a:spcPts val="0"/>
              </a:spcAft>
              <a:buClr>
                <a:srgbClr val="000000"/>
              </a:buClr>
              <a:buSzPts val="1800"/>
              <a:buFont typeface="Calibri"/>
              <a:buChar char="•"/>
            </a:pPr>
            <a:r>
              <a:rPr lang="en-US" sz="2394" b="0" i="0" u="none" strike="noStrike" cap="none">
                <a:solidFill>
                  <a:srgbClr val="000000"/>
                </a:solidFill>
                <a:latin typeface="Calibri"/>
                <a:ea typeface="Calibri"/>
                <a:cs typeface="Calibri"/>
                <a:sym typeface="Calibri"/>
              </a:rPr>
              <a:t>Swimlanes (or activity partitions) indicate where activities take place. </a:t>
            </a:r>
            <a:endParaRPr sz="1400" b="0" i="0" u="none" strike="noStrike" cap="none">
              <a:solidFill>
                <a:srgbClr val="000000"/>
              </a:solidFill>
              <a:latin typeface="Arial"/>
              <a:ea typeface="Arial"/>
              <a:cs typeface="Arial"/>
              <a:sym typeface="Arial"/>
            </a:endParaRPr>
          </a:p>
          <a:p>
            <a:pPr marL="228029" marR="0" lvl="0" indent="-228029" algn="just" rtl="0">
              <a:lnSpc>
                <a:spcPct val="90000"/>
              </a:lnSpc>
              <a:spcBef>
                <a:spcPts val="998"/>
              </a:spcBef>
              <a:spcAft>
                <a:spcPts val="0"/>
              </a:spcAft>
              <a:buClr>
                <a:srgbClr val="000000"/>
              </a:buClr>
              <a:buSzPts val="1800"/>
              <a:buFont typeface="Calibri"/>
              <a:buChar char="•"/>
            </a:pPr>
            <a:r>
              <a:rPr lang="en-US" sz="2394" b="0" i="0" u="none" strike="noStrike" cap="none">
                <a:solidFill>
                  <a:srgbClr val="000000"/>
                </a:solidFill>
                <a:latin typeface="Calibri"/>
                <a:ea typeface="Calibri"/>
                <a:cs typeface="Calibri"/>
                <a:sym typeface="Calibri"/>
              </a:rPr>
              <a:t>Swimlanes can also be used to identify areas at the technology level where activities are carried out </a:t>
            </a:r>
            <a:endParaRPr sz="1400" b="0" i="0" u="none" strike="noStrike" cap="none">
              <a:solidFill>
                <a:srgbClr val="000000"/>
              </a:solidFill>
              <a:latin typeface="Arial"/>
              <a:ea typeface="Arial"/>
              <a:cs typeface="Arial"/>
              <a:sym typeface="Arial"/>
            </a:endParaRPr>
          </a:p>
          <a:p>
            <a:pPr marL="228029" marR="0" lvl="0" indent="-228029" algn="just" rtl="0">
              <a:lnSpc>
                <a:spcPct val="90000"/>
              </a:lnSpc>
              <a:spcBef>
                <a:spcPts val="998"/>
              </a:spcBef>
              <a:spcAft>
                <a:spcPts val="0"/>
              </a:spcAft>
              <a:buClr>
                <a:srgbClr val="000000"/>
              </a:buClr>
              <a:buSzPts val="1800"/>
              <a:buFont typeface="Calibri"/>
              <a:buChar char="•"/>
            </a:pPr>
            <a:r>
              <a:rPr lang="en-US" sz="2394" b="0" i="0" u="none" strike="noStrike" cap="none">
                <a:solidFill>
                  <a:srgbClr val="000000"/>
                </a:solidFill>
                <a:latin typeface="Calibri"/>
                <a:ea typeface="Calibri"/>
                <a:cs typeface="Calibri"/>
                <a:sym typeface="Calibri"/>
              </a:rPr>
              <a:t>Swimlanes allow the partition an activity diagram so that parts of it appear in the swimlane relevant to that element in the partition</a:t>
            </a:r>
            <a:endParaRPr sz="1400" b="0" i="0" u="none" strike="noStrike" cap="none">
              <a:solidFill>
                <a:srgbClr val="000000"/>
              </a:solidFill>
              <a:latin typeface="Arial"/>
              <a:ea typeface="Arial"/>
              <a:cs typeface="Arial"/>
              <a:sym typeface="Arial"/>
            </a:endParaRPr>
          </a:p>
          <a:p>
            <a:pPr marL="228029" marR="0" lvl="0" indent="-50673" algn="l" rtl="0">
              <a:lnSpc>
                <a:spcPct val="90000"/>
              </a:lnSpc>
              <a:spcBef>
                <a:spcPts val="998"/>
              </a:spcBef>
              <a:spcAft>
                <a:spcPts val="0"/>
              </a:spcAft>
              <a:buClr>
                <a:srgbClr val="000000"/>
              </a:buClr>
              <a:buSzPts val="2793"/>
              <a:buFont typeface="Arial"/>
              <a:buNone/>
            </a:pPr>
            <a:endParaRPr sz="2793" b="0" i="0" u="none" strike="noStrike" cap="none">
              <a:solidFill>
                <a:srgbClr val="000000"/>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47"/>
          <p:cNvSpPr txBox="1">
            <a:spLocks noGrp="1"/>
          </p:cNvSpPr>
          <p:nvPr>
            <p:ph type="title"/>
          </p:nvPr>
        </p:nvSpPr>
        <p:spPr>
          <a:xfrm>
            <a:off x="1309512" y="457202"/>
            <a:ext cx="8748889" cy="1142999"/>
          </a:xfrm>
          <a:prstGeom prst="rect">
            <a:avLst/>
          </a:prstGeom>
          <a:solidFill>
            <a:srgbClr val="2E75B6"/>
          </a:solidFill>
          <a:ln w="9525" cap="flat" cmpd="sng">
            <a:solidFill>
              <a:srgbClr val="2E75B6"/>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Swimlanes</a:t>
            </a:r>
            <a:endParaRPr/>
          </a:p>
        </p:txBody>
      </p:sp>
      <p:sp>
        <p:nvSpPr>
          <p:cNvPr id="558" name="Google Shape;558;p47"/>
          <p:cNvSpPr txBox="1"/>
          <p:nvPr/>
        </p:nvSpPr>
        <p:spPr>
          <a:xfrm>
            <a:off x="2366933" y="2229523"/>
            <a:ext cx="7662401" cy="3255610"/>
          </a:xfrm>
          <a:prstGeom prst="rect">
            <a:avLst/>
          </a:prstGeom>
          <a:noFill/>
          <a:ln>
            <a:noFill/>
          </a:ln>
        </p:spPr>
        <p:txBody>
          <a:bodyPr spcFirstLastPara="1" wrap="square" lIns="68400" tIns="34200" rIns="68400" bIns="34200" anchor="t" anchorCtr="0">
            <a:normAutofit/>
          </a:bodyPr>
          <a:lstStyle/>
          <a:p>
            <a:pPr marL="228029" marR="0" lvl="0" indent="-228029" algn="just" rtl="0">
              <a:lnSpc>
                <a:spcPct val="90000"/>
              </a:lnSpc>
              <a:spcBef>
                <a:spcPts val="0"/>
              </a:spcBef>
              <a:spcAft>
                <a:spcPts val="0"/>
              </a:spcAft>
              <a:buClr>
                <a:srgbClr val="000000"/>
              </a:buClr>
              <a:buSzPts val="2100"/>
              <a:buFont typeface="Calibri"/>
              <a:buChar char="•"/>
            </a:pPr>
            <a:r>
              <a:rPr lang="en-US" sz="2793" b="0" i="0" u="none" strike="noStrike" cap="none">
                <a:solidFill>
                  <a:srgbClr val="000000"/>
                </a:solidFill>
                <a:latin typeface="Calibri"/>
                <a:ea typeface="Calibri"/>
                <a:cs typeface="Calibri"/>
                <a:sym typeface="Calibri"/>
              </a:rPr>
              <a:t>Partitions may be constructed on the basis of:</a:t>
            </a:r>
            <a:endParaRPr sz="1400" b="0" i="0" u="none" strike="noStrike" cap="none">
              <a:solidFill>
                <a:srgbClr val="000000"/>
              </a:solidFill>
              <a:latin typeface="Arial"/>
              <a:ea typeface="Arial"/>
              <a:cs typeface="Arial"/>
              <a:sym typeface="Arial"/>
            </a:endParaRPr>
          </a:p>
          <a:p>
            <a:pPr marL="0" marR="0" lvl="0" indent="0" algn="just" rtl="0">
              <a:lnSpc>
                <a:spcPct val="90000"/>
              </a:lnSpc>
              <a:spcBef>
                <a:spcPts val="998"/>
              </a:spcBef>
              <a:spcAft>
                <a:spcPts val="0"/>
              </a:spcAft>
              <a:buClr>
                <a:srgbClr val="000000"/>
              </a:buClr>
              <a:buSzPts val="599"/>
              <a:buFont typeface="Arial"/>
              <a:buNone/>
            </a:pPr>
            <a:endParaRPr sz="599" b="0" i="0" u="none" strike="noStrike" cap="none">
              <a:solidFill>
                <a:srgbClr val="000000"/>
              </a:solidFill>
              <a:latin typeface="Calibri"/>
              <a:ea typeface="Calibri"/>
              <a:cs typeface="Calibri"/>
              <a:sym typeface="Calibri"/>
            </a:endParaRPr>
          </a:p>
          <a:p>
            <a:pPr marL="684086" marR="0" lvl="1" indent="-273634" algn="just" rtl="0">
              <a:lnSpc>
                <a:spcPct val="90000"/>
              </a:lnSpc>
              <a:spcBef>
                <a:spcPts val="499"/>
              </a:spcBef>
              <a:spcAft>
                <a:spcPts val="0"/>
              </a:spcAft>
              <a:buClr>
                <a:srgbClr val="000000"/>
              </a:buClr>
              <a:buSzPts val="1800"/>
              <a:buFont typeface="Calibri"/>
              <a:buChar char="•"/>
            </a:pPr>
            <a:r>
              <a:rPr lang="en-US" sz="2394" b="0" i="0" u="none" strike="noStrike" cap="none">
                <a:solidFill>
                  <a:srgbClr val="000000"/>
                </a:solidFill>
                <a:latin typeface="Calibri"/>
                <a:ea typeface="Calibri"/>
                <a:cs typeface="Calibri"/>
                <a:sym typeface="Calibri"/>
              </a:rPr>
              <a:t>the class and actor doing the activity</a:t>
            </a:r>
            <a:endParaRPr sz="1400" b="0" i="0" u="none" strike="noStrike" cap="none">
              <a:solidFill>
                <a:srgbClr val="000000"/>
              </a:solidFill>
              <a:latin typeface="Arial"/>
              <a:ea typeface="Arial"/>
              <a:cs typeface="Arial"/>
              <a:sym typeface="Arial"/>
            </a:endParaRPr>
          </a:p>
          <a:p>
            <a:pPr marL="684086" marR="0" lvl="1" indent="-273634" algn="just" rtl="0">
              <a:lnSpc>
                <a:spcPct val="90000"/>
              </a:lnSpc>
              <a:spcBef>
                <a:spcPts val="499"/>
              </a:spcBef>
              <a:spcAft>
                <a:spcPts val="0"/>
              </a:spcAft>
              <a:buClr>
                <a:srgbClr val="000000"/>
              </a:buClr>
              <a:buSzPts val="1800"/>
              <a:buFont typeface="Calibri"/>
              <a:buChar char="•"/>
            </a:pPr>
            <a:r>
              <a:rPr lang="en-US" sz="2394" b="0" i="0" u="none" strike="noStrike" cap="none">
                <a:solidFill>
                  <a:srgbClr val="000000"/>
                </a:solidFill>
                <a:latin typeface="Calibri"/>
                <a:ea typeface="Calibri"/>
                <a:cs typeface="Calibri"/>
                <a:sym typeface="Calibri"/>
              </a:rPr>
              <a:t>Partitioning by class and actor can help to identify new associations that have not been documented in the class model</a:t>
            </a:r>
            <a:endParaRPr sz="1400" b="0" i="0" u="none" strike="noStrike" cap="none">
              <a:solidFill>
                <a:srgbClr val="000000"/>
              </a:solidFill>
              <a:latin typeface="Arial"/>
              <a:ea typeface="Arial"/>
              <a:cs typeface="Arial"/>
              <a:sym typeface="Arial"/>
            </a:endParaRPr>
          </a:p>
          <a:p>
            <a:pPr marL="684086" marR="0" lvl="1" indent="-273634" algn="just" rtl="0">
              <a:lnSpc>
                <a:spcPct val="90000"/>
              </a:lnSpc>
              <a:spcBef>
                <a:spcPts val="499"/>
              </a:spcBef>
              <a:spcAft>
                <a:spcPts val="0"/>
              </a:spcAft>
              <a:buClr>
                <a:srgbClr val="000000"/>
              </a:buClr>
              <a:buSzPts val="1800"/>
              <a:buFont typeface="Calibri"/>
              <a:buChar char="•"/>
            </a:pPr>
            <a:r>
              <a:rPr lang="en-US" sz="2394" b="0" i="0" u="none" strike="noStrike" cap="none">
                <a:solidFill>
                  <a:srgbClr val="000000"/>
                </a:solidFill>
                <a:latin typeface="Calibri"/>
                <a:ea typeface="Calibri"/>
                <a:cs typeface="Calibri"/>
                <a:sym typeface="Calibri"/>
              </a:rPr>
              <a:t>the use case the activity belongs to</a:t>
            </a:r>
            <a:endParaRPr sz="1400" b="0" i="0" u="none" strike="noStrike" cap="none">
              <a:solidFill>
                <a:srgbClr val="000000"/>
              </a:solidFill>
              <a:latin typeface="Arial"/>
              <a:ea typeface="Arial"/>
              <a:cs typeface="Arial"/>
              <a:sym typeface="Arial"/>
            </a:endParaRPr>
          </a:p>
          <a:p>
            <a:pPr marL="684086" marR="0" lvl="1" indent="-273634" algn="just" rtl="0">
              <a:lnSpc>
                <a:spcPct val="90000"/>
              </a:lnSpc>
              <a:spcBef>
                <a:spcPts val="499"/>
              </a:spcBef>
              <a:spcAft>
                <a:spcPts val="0"/>
              </a:spcAft>
              <a:buClr>
                <a:srgbClr val="000000"/>
              </a:buClr>
              <a:buSzPts val="1800"/>
              <a:buFont typeface="Calibri"/>
              <a:buChar char="•"/>
            </a:pPr>
            <a:r>
              <a:rPr lang="en-US" sz="2394" b="0" i="0" u="none" strike="noStrike" cap="none">
                <a:solidFill>
                  <a:srgbClr val="000000"/>
                </a:solidFill>
                <a:latin typeface="Calibri"/>
                <a:ea typeface="Calibri"/>
                <a:cs typeface="Calibri"/>
                <a:sym typeface="Calibri"/>
              </a:rPr>
              <a:t>Partitioning by use cases can help document how use cases interact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gb815c2ce27_0_9"/>
          <p:cNvSpPr txBox="1">
            <a:spLocks noGrp="1"/>
          </p:cNvSpPr>
          <p:nvPr>
            <p:ph type="title"/>
          </p:nvPr>
        </p:nvSpPr>
        <p:spPr>
          <a:xfrm>
            <a:off x="1309512" y="457202"/>
            <a:ext cx="8748900" cy="1143000"/>
          </a:xfrm>
          <a:prstGeom prst="rect">
            <a:avLst/>
          </a:prstGeom>
          <a:solidFill>
            <a:srgbClr val="2E75B6"/>
          </a:solidFill>
          <a:ln w="9525" cap="flat" cmpd="sng">
            <a:solidFill>
              <a:srgbClr val="2E75B6"/>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Example Activity</a:t>
            </a:r>
            <a:endParaRPr/>
          </a:p>
        </p:txBody>
      </p:sp>
      <p:sp>
        <p:nvSpPr>
          <p:cNvPr id="564" name="Google Shape;564;gb815c2ce27_0_9"/>
          <p:cNvSpPr txBox="1"/>
          <p:nvPr/>
        </p:nvSpPr>
        <p:spPr>
          <a:xfrm>
            <a:off x="2366933" y="2229523"/>
            <a:ext cx="7662300" cy="3255600"/>
          </a:xfrm>
          <a:prstGeom prst="rect">
            <a:avLst/>
          </a:prstGeom>
          <a:noFill/>
          <a:ln>
            <a:noFill/>
          </a:ln>
        </p:spPr>
        <p:txBody>
          <a:bodyPr spcFirstLastPara="1" wrap="square" lIns="68400" tIns="34200" rIns="68400" bIns="34200" anchor="t" anchorCtr="0">
            <a:noAutofit/>
          </a:bodyPr>
          <a:lstStyle/>
          <a:p>
            <a:pPr marL="228600" marR="0" lvl="0" indent="-95250" algn="just" rtl="0">
              <a:lnSpc>
                <a:spcPct val="90000"/>
              </a:lnSpc>
              <a:spcBef>
                <a:spcPts val="0"/>
              </a:spcBef>
              <a:spcAft>
                <a:spcPts val="0"/>
              </a:spcAft>
              <a:buClr>
                <a:schemeClr val="dk1"/>
              </a:buClr>
              <a:buSzPts val="2100"/>
              <a:buFont typeface="Calibri"/>
              <a:buNone/>
            </a:pPr>
            <a:endParaRPr sz="2095" b="0" i="0" u="none" strike="noStrike" cap="none">
              <a:solidFill>
                <a:srgbClr val="000000"/>
              </a:solidFill>
              <a:latin typeface="Calibri"/>
              <a:ea typeface="Calibri"/>
              <a:cs typeface="Calibri"/>
              <a:sym typeface="Calibri"/>
            </a:endParaRPr>
          </a:p>
        </p:txBody>
      </p:sp>
      <p:pic>
        <p:nvPicPr>
          <p:cNvPr id="565" name="Google Shape;565;gb815c2ce27_0_9"/>
          <p:cNvPicPr preferRelativeResize="0"/>
          <p:nvPr/>
        </p:nvPicPr>
        <p:blipFill rotWithShape="1">
          <a:blip r:embed="rId3">
            <a:alphaModFix/>
          </a:blip>
          <a:srcRect/>
          <a:stretch/>
        </p:blipFill>
        <p:spPr>
          <a:xfrm>
            <a:off x="5883815" y="1851075"/>
            <a:ext cx="4617392" cy="5006926"/>
          </a:xfrm>
          <a:prstGeom prst="rect">
            <a:avLst/>
          </a:prstGeom>
          <a:noFill/>
          <a:ln>
            <a:noFill/>
          </a:ln>
        </p:spPr>
      </p:pic>
      <p:sp>
        <p:nvSpPr>
          <p:cNvPr id="566" name="Google Shape;566;gb815c2ce27_0_9"/>
          <p:cNvSpPr/>
          <p:nvPr/>
        </p:nvSpPr>
        <p:spPr>
          <a:xfrm>
            <a:off x="1665457" y="1691144"/>
            <a:ext cx="4090200" cy="50043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995"/>
              <a:buFont typeface="Arial"/>
              <a:buNone/>
            </a:pPr>
            <a:r>
              <a:rPr lang="en-US" sz="1995" b="1" i="0" u="none" strike="noStrike" cap="none">
                <a:solidFill>
                  <a:srgbClr val="000000"/>
                </a:solidFill>
                <a:latin typeface="Calibri"/>
                <a:ea typeface="Calibri"/>
                <a:cs typeface="Calibri"/>
                <a:sym typeface="Calibri"/>
              </a:rPr>
              <a:t>Process Order - Problem Description</a:t>
            </a:r>
            <a:endParaRPr sz="1995"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995"/>
              <a:buFont typeface="Arial"/>
              <a:buNone/>
            </a:pPr>
            <a:r>
              <a:rPr lang="en-US" sz="1995" b="0" i="0" u="none" strike="noStrike" cap="none">
                <a:solidFill>
                  <a:srgbClr val="000000"/>
                </a:solidFill>
                <a:latin typeface="Calibri"/>
                <a:ea typeface="Calibri"/>
                <a:cs typeface="Calibri"/>
                <a:sym typeface="Calibri"/>
              </a:rPr>
              <a:t>Once the order is received, the activities split into two parallel sets of activities. One side fills and sends the order while the other handles the billing.</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995"/>
              <a:buFont typeface="Arial"/>
              <a:buNone/>
            </a:pPr>
            <a:endParaRPr sz="1995"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995"/>
              <a:buFont typeface="Arial"/>
              <a:buNone/>
            </a:pPr>
            <a:r>
              <a:rPr lang="en-US" sz="1995" b="0" i="0" u="none" strike="noStrike" cap="none">
                <a:solidFill>
                  <a:srgbClr val="000000"/>
                </a:solidFill>
                <a:latin typeface="Calibri"/>
                <a:ea typeface="Calibri"/>
                <a:cs typeface="Calibri"/>
                <a:sym typeface="Calibri"/>
              </a:rPr>
              <a:t>On the Fill Order side, the method of delivery is decided conditionally. Depending on the condition either the Overnight Delivery activity or the Regular Delivery activity is performed.</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995"/>
              <a:buFont typeface="Arial"/>
              <a:buNone/>
            </a:pPr>
            <a:endParaRPr sz="1995"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995"/>
              <a:buFont typeface="Arial"/>
              <a:buNone/>
            </a:pPr>
            <a:r>
              <a:rPr lang="en-US" sz="1995" b="0" i="0" u="none" strike="noStrike" cap="none">
                <a:solidFill>
                  <a:srgbClr val="000000"/>
                </a:solidFill>
                <a:latin typeface="Calibri"/>
                <a:ea typeface="Calibri"/>
                <a:cs typeface="Calibri"/>
                <a:sym typeface="Calibri"/>
              </a:rPr>
              <a:t>Finally the parallel activities combine to close the order.</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5"/>
                                        </p:tgtEl>
                                        <p:attrNameLst>
                                          <p:attrName>style.visibility</p:attrName>
                                        </p:attrNameLst>
                                      </p:cBhvr>
                                      <p:to>
                                        <p:strVal val="visible"/>
                                      </p:to>
                                    </p:set>
                                    <p:anim calcmode="lin" valueType="num">
                                      <p:cBhvr additive="base">
                                        <p:cTn id="7" dur="500"/>
                                        <p:tgtEl>
                                          <p:spTgt spid="5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49"/>
          <p:cNvSpPr txBox="1">
            <a:spLocks noGrp="1"/>
          </p:cNvSpPr>
          <p:nvPr>
            <p:ph type="title"/>
          </p:nvPr>
        </p:nvSpPr>
        <p:spPr>
          <a:xfrm>
            <a:off x="1309512" y="457202"/>
            <a:ext cx="8748889" cy="1142999"/>
          </a:xfrm>
          <a:prstGeom prst="rect">
            <a:avLst/>
          </a:prstGeom>
          <a:solidFill>
            <a:srgbClr val="2E75B6"/>
          </a:solidFill>
          <a:ln w="9525" cap="flat" cmpd="sng">
            <a:solidFill>
              <a:srgbClr val="2E75B6"/>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Example Swimlanes</a:t>
            </a:r>
            <a:endParaRPr/>
          </a:p>
        </p:txBody>
      </p:sp>
      <p:sp>
        <p:nvSpPr>
          <p:cNvPr id="572" name="Google Shape;572;p49"/>
          <p:cNvSpPr txBox="1"/>
          <p:nvPr/>
        </p:nvSpPr>
        <p:spPr>
          <a:xfrm>
            <a:off x="2366933" y="2229523"/>
            <a:ext cx="7662401" cy="3255610"/>
          </a:xfrm>
          <a:prstGeom prst="rect">
            <a:avLst/>
          </a:prstGeom>
          <a:noFill/>
          <a:ln>
            <a:noFill/>
          </a:ln>
        </p:spPr>
        <p:txBody>
          <a:bodyPr spcFirstLastPara="1" wrap="square" lIns="68400" tIns="34200" rIns="68400" bIns="34200" anchor="t" anchorCtr="0">
            <a:noAutofit/>
          </a:bodyPr>
          <a:lstStyle/>
          <a:p>
            <a:pPr marL="228600" marR="0" lvl="0" indent="-95250" algn="just" rtl="0">
              <a:lnSpc>
                <a:spcPct val="90000"/>
              </a:lnSpc>
              <a:spcBef>
                <a:spcPts val="0"/>
              </a:spcBef>
              <a:spcAft>
                <a:spcPts val="0"/>
              </a:spcAft>
              <a:buClr>
                <a:schemeClr val="dk1"/>
              </a:buClr>
              <a:buSzPts val="2100"/>
              <a:buFont typeface="Calibri"/>
              <a:buNone/>
            </a:pPr>
            <a:endParaRPr sz="2095" b="0" i="0" u="none" strike="noStrike" cap="none">
              <a:solidFill>
                <a:srgbClr val="000000"/>
              </a:solidFill>
              <a:latin typeface="Calibri"/>
              <a:ea typeface="Calibri"/>
              <a:cs typeface="Calibri"/>
              <a:sym typeface="Calibri"/>
            </a:endParaRPr>
          </a:p>
        </p:txBody>
      </p:sp>
      <p:pic>
        <p:nvPicPr>
          <p:cNvPr id="573" name="Google Shape;573;p49"/>
          <p:cNvPicPr preferRelativeResize="0"/>
          <p:nvPr/>
        </p:nvPicPr>
        <p:blipFill rotWithShape="1">
          <a:blip r:embed="rId3">
            <a:alphaModFix/>
          </a:blip>
          <a:srcRect/>
          <a:stretch/>
        </p:blipFill>
        <p:spPr>
          <a:xfrm>
            <a:off x="1670208" y="1835240"/>
            <a:ext cx="8851586" cy="462847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pic>
        <p:nvPicPr>
          <p:cNvPr id="578" name="Google Shape;578;p50"/>
          <p:cNvPicPr preferRelativeResize="0">
            <a:picLocks noGrp="1"/>
          </p:cNvPicPr>
          <p:nvPr>
            <p:ph type="body" idx="1"/>
          </p:nvPr>
        </p:nvPicPr>
        <p:blipFill rotWithShape="1">
          <a:blip r:embed="rId3">
            <a:alphaModFix/>
          </a:blip>
          <a:srcRect/>
          <a:stretch/>
        </p:blipFill>
        <p:spPr>
          <a:xfrm>
            <a:off x="3359767" y="278691"/>
            <a:ext cx="5214361" cy="6579310"/>
          </a:xfrm>
          <a:prstGeom prst="rect">
            <a:avLst/>
          </a:prstGeom>
          <a:noFill/>
          <a:ln>
            <a:noFill/>
          </a:ln>
        </p:spPr>
      </p:pic>
      <p:sp>
        <p:nvSpPr>
          <p:cNvPr id="579" name="Google Shape;579;p50"/>
          <p:cNvSpPr txBox="1">
            <a:spLocks noGrp="1"/>
          </p:cNvSpPr>
          <p:nvPr>
            <p:ph type="title"/>
          </p:nvPr>
        </p:nvSpPr>
        <p:spPr>
          <a:xfrm>
            <a:off x="1309512" y="457202"/>
            <a:ext cx="8748889" cy="11429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5"/>
          <p:cNvSpPr txBox="1">
            <a:spLocks noGrp="1"/>
          </p:cNvSpPr>
          <p:nvPr>
            <p:ph type="ctrTitle"/>
          </p:nvPr>
        </p:nvSpPr>
        <p:spPr>
          <a:xfrm>
            <a:off x="3263900" y="2590800"/>
            <a:ext cx="6946900" cy="1201738"/>
          </a:xfrm>
          <a:prstGeom prst="rect">
            <a:avLst/>
          </a:prstGeom>
          <a:noFill/>
          <a:ln>
            <a:noFill/>
          </a:ln>
        </p:spPr>
        <p:txBody>
          <a:bodyPr spcFirstLastPara="1" wrap="square" lIns="91425" tIns="45700" rIns="91425" bIns="45700" anchor="b" anchorCtr="0">
            <a:normAutofit/>
          </a:bodyPr>
          <a:lstStyle/>
          <a:p>
            <a:pPr marL="0" lvl="0" indent="0" algn="r" rtl="0">
              <a:lnSpc>
                <a:spcPct val="100000"/>
              </a:lnSpc>
              <a:spcBef>
                <a:spcPts val="0"/>
              </a:spcBef>
              <a:spcAft>
                <a:spcPts val="0"/>
              </a:spcAft>
              <a:buClr>
                <a:schemeClr val="dk1"/>
              </a:buClr>
              <a:buSzPts val="3600"/>
              <a:buFont typeface="Corbel"/>
              <a:buNone/>
            </a:pPr>
            <a:r>
              <a:rPr lang="en-US" sz="3600"/>
              <a:t>Use case diagram</a:t>
            </a:r>
            <a:endParaRPr/>
          </a:p>
        </p:txBody>
      </p:sp>
      <p:sp>
        <p:nvSpPr>
          <p:cNvPr id="181" name="Google Shape;181;p5" descr="Rectangle: Click to edit Master text styles&#10;Second level&#10;Third level&#10;Fourth level&#10;Fifth level"/>
          <p:cNvSpPr txBox="1">
            <a:spLocks noGrp="1"/>
          </p:cNvSpPr>
          <p:nvPr>
            <p:ph type="subTitle" idx="1"/>
          </p:nvPr>
        </p:nvSpPr>
        <p:spPr>
          <a:xfrm>
            <a:off x="4448176" y="4402138"/>
            <a:ext cx="5762625" cy="1365250"/>
          </a:xfrm>
          <a:prstGeom prst="rect">
            <a:avLst/>
          </a:prstGeom>
          <a:noFill/>
          <a:ln>
            <a:noFill/>
          </a:ln>
        </p:spPr>
        <p:txBody>
          <a:bodyPr spcFirstLastPara="1" wrap="square" lIns="91425" tIns="45700" rIns="91425" bIns="45700" anchor="t" anchorCtr="0">
            <a:normAutofit/>
          </a:bodyPr>
          <a:lstStyle/>
          <a:p>
            <a:pPr marL="0" lvl="0" indent="0" algn="r" rtl="0">
              <a:lnSpc>
                <a:spcPct val="100000"/>
              </a:lnSpc>
              <a:spcBef>
                <a:spcPts val="0"/>
              </a:spcBef>
              <a:spcAft>
                <a:spcPts val="0"/>
              </a:spcAft>
              <a:buSzPts val="2610"/>
              <a:buNone/>
            </a:pPr>
            <a:r>
              <a:rPr lang="en-US"/>
              <a:t>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pic>
        <p:nvPicPr>
          <p:cNvPr id="584" name="Google Shape;584;p51"/>
          <p:cNvPicPr preferRelativeResize="0">
            <a:picLocks noGrp="1"/>
          </p:cNvPicPr>
          <p:nvPr>
            <p:ph type="body" idx="1"/>
          </p:nvPr>
        </p:nvPicPr>
        <p:blipFill rotWithShape="1">
          <a:blip r:embed="rId3">
            <a:alphaModFix/>
          </a:blip>
          <a:srcRect/>
          <a:stretch/>
        </p:blipFill>
        <p:spPr>
          <a:xfrm>
            <a:off x="2951233" y="-4750"/>
            <a:ext cx="6235697" cy="6862751"/>
          </a:xfrm>
          <a:prstGeom prst="rect">
            <a:avLst/>
          </a:prstGeom>
          <a:noFill/>
          <a:ln>
            <a:noFill/>
          </a:ln>
        </p:spPr>
      </p:pic>
      <p:sp>
        <p:nvSpPr>
          <p:cNvPr id="585" name="Google Shape;585;p51"/>
          <p:cNvSpPr txBox="1">
            <a:spLocks noGrp="1"/>
          </p:cNvSpPr>
          <p:nvPr>
            <p:ph type="title"/>
          </p:nvPr>
        </p:nvSpPr>
        <p:spPr>
          <a:xfrm>
            <a:off x="1309512" y="457202"/>
            <a:ext cx="8748889" cy="11429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endParaRPr>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pic>
        <p:nvPicPr>
          <p:cNvPr id="590" name="Google Shape;590;p52"/>
          <p:cNvPicPr preferRelativeResize="0">
            <a:picLocks noGrp="1"/>
          </p:cNvPicPr>
          <p:nvPr>
            <p:ph type="body" idx="1"/>
          </p:nvPr>
        </p:nvPicPr>
        <p:blipFill rotWithShape="1">
          <a:blip r:embed="rId3">
            <a:alphaModFix/>
          </a:blip>
          <a:srcRect/>
          <a:stretch/>
        </p:blipFill>
        <p:spPr>
          <a:xfrm>
            <a:off x="3467443" y="-3166"/>
            <a:ext cx="5257114" cy="6861167"/>
          </a:xfrm>
          <a:prstGeom prst="rect">
            <a:avLst/>
          </a:prstGeom>
          <a:noFill/>
          <a:ln>
            <a:noFill/>
          </a:ln>
        </p:spPr>
      </p:pic>
      <p:sp>
        <p:nvSpPr>
          <p:cNvPr id="591" name="Google Shape;591;p52"/>
          <p:cNvSpPr txBox="1">
            <a:spLocks noGrp="1"/>
          </p:cNvSpPr>
          <p:nvPr>
            <p:ph type="title"/>
          </p:nvPr>
        </p:nvSpPr>
        <p:spPr>
          <a:xfrm>
            <a:off x="1309512" y="457202"/>
            <a:ext cx="8748889" cy="11429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endParaRPr>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53"/>
          <p:cNvSpPr txBox="1">
            <a:spLocks noGrp="1"/>
          </p:cNvSpPr>
          <p:nvPr>
            <p:ph type="body" idx="1"/>
          </p:nvPr>
        </p:nvSpPr>
        <p:spPr>
          <a:xfrm>
            <a:off x="1309512" y="1600200"/>
            <a:ext cx="10476089" cy="4800599"/>
          </a:xfrm>
          <a:prstGeom prst="rect">
            <a:avLst/>
          </a:prstGeom>
          <a:noFill/>
          <a:ln>
            <a:noFill/>
          </a:ln>
        </p:spPr>
        <p:txBody>
          <a:bodyPr spcFirstLastPara="1" wrap="square" lIns="91425" tIns="45700" rIns="91425" bIns="45700" anchor="t" anchorCtr="0">
            <a:normAutofit/>
          </a:bodyPr>
          <a:lstStyle/>
          <a:p>
            <a:pPr marL="273634" lvl="0" indent="-273634" algn="l" rtl="0">
              <a:lnSpc>
                <a:spcPct val="100000"/>
              </a:lnSpc>
              <a:spcBef>
                <a:spcPts val="0"/>
              </a:spcBef>
              <a:spcAft>
                <a:spcPts val="0"/>
              </a:spcAft>
              <a:buSzPts val="3480"/>
              <a:buFont typeface="Arial"/>
              <a:buChar char="•"/>
            </a:pPr>
            <a:r>
              <a:rPr lang="en-US">
                <a:latin typeface="Calibri"/>
                <a:ea typeface="Calibri"/>
                <a:cs typeface="Calibri"/>
                <a:sym typeface="Calibri"/>
              </a:rPr>
              <a:t>ATM system of BRAC bank</a:t>
            </a:r>
            <a:endParaRPr/>
          </a:p>
          <a:p>
            <a:pPr marL="547268" lvl="1" indent="-184150" algn="l" rtl="0">
              <a:lnSpc>
                <a:spcPct val="100000"/>
              </a:lnSpc>
              <a:spcBef>
                <a:spcPts val="1000"/>
              </a:spcBef>
              <a:spcAft>
                <a:spcPts val="0"/>
              </a:spcAft>
              <a:buSzPts val="2900"/>
              <a:buFont typeface="Arial"/>
              <a:buChar char="•"/>
            </a:pPr>
            <a:r>
              <a:rPr lang="en-US">
                <a:latin typeface="Calibri"/>
                <a:ea typeface="Calibri"/>
                <a:cs typeface="Calibri"/>
                <a:sym typeface="Calibri"/>
              </a:rPr>
              <a:t>Customer</a:t>
            </a:r>
            <a:endParaRPr/>
          </a:p>
          <a:p>
            <a:pPr marL="547268" lvl="1" indent="-184150" algn="l" rtl="0">
              <a:lnSpc>
                <a:spcPct val="100000"/>
              </a:lnSpc>
              <a:spcBef>
                <a:spcPts val="1000"/>
              </a:spcBef>
              <a:spcAft>
                <a:spcPts val="0"/>
              </a:spcAft>
              <a:buSzPts val="2900"/>
              <a:buFont typeface="Arial"/>
              <a:buChar char="•"/>
            </a:pPr>
            <a:r>
              <a:rPr lang="en-US">
                <a:latin typeface="Calibri"/>
                <a:ea typeface="Calibri"/>
                <a:cs typeface="Calibri"/>
                <a:sym typeface="Calibri"/>
              </a:rPr>
              <a:t>ATM</a:t>
            </a:r>
            <a:endParaRPr/>
          </a:p>
          <a:p>
            <a:pPr marL="547268" lvl="1" indent="-184150" algn="l" rtl="0">
              <a:lnSpc>
                <a:spcPct val="100000"/>
              </a:lnSpc>
              <a:spcBef>
                <a:spcPts val="1000"/>
              </a:spcBef>
              <a:spcAft>
                <a:spcPts val="0"/>
              </a:spcAft>
              <a:buSzPts val="2900"/>
              <a:buFont typeface="Arial"/>
              <a:buChar char="•"/>
            </a:pPr>
            <a:r>
              <a:rPr lang="en-US">
                <a:latin typeface="Calibri"/>
                <a:ea typeface="Calibri"/>
                <a:cs typeface="Calibri"/>
                <a:sym typeface="Calibri"/>
              </a:rPr>
              <a:t>Bank server</a:t>
            </a:r>
            <a:endParaRPr/>
          </a:p>
          <a:p>
            <a:pPr marL="273634" lvl="0" indent="-52654" algn="l" rtl="0">
              <a:lnSpc>
                <a:spcPct val="100000"/>
              </a:lnSpc>
              <a:spcBef>
                <a:spcPts val="1080"/>
              </a:spcBef>
              <a:spcAft>
                <a:spcPts val="0"/>
              </a:spcAft>
              <a:buSzPts val="3480"/>
              <a:buFont typeface="Arial"/>
              <a:buNone/>
            </a:pPr>
            <a:endParaRPr>
              <a:latin typeface="Calibri"/>
              <a:ea typeface="Calibri"/>
              <a:cs typeface="Calibri"/>
              <a:sym typeface="Calibri"/>
            </a:endParaRPr>
          </a:p>
        </p:txBody>
      </p:sp>
      <p:sp>
        <p:nvSpPr>
          <p:cNvPr id="597" name="Google Shape;597;p53"/>
          <p:cNvSpPr txBox="1">
            <a:spLocks noGrp="1"/>
          </p:cNvSpPr>
          <p:nvPr>
            <p:ph type="title"/>
          </p:nvPr>
        </p:nvSpPr>
        <p:spPr>
          <a:xfrm>
            <a:off x="1309512" y="457202"/>
            <a:ext cx="8748889" cy="11429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alibri"/>
              <a:buNone/>
            </a:pPr>
            <a:r>
              <a:rPr lang="en-US">
                <a:latin typeface="Calibri"/>
                <a:ea typeface="Calibri"/>
                <a:cs typeface="Calibri"/>
                <a:sym typeface="Calibri"/>
              </a:rPr>
              <a:t>Class work</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pic>
        <p:nvPicPr>
          <p:cNvPr id="602" name="Google Shape;602;p54"/>
          <p:cNvPicPr preferRelativeResize="0">
            <a:picLocks noGrp="1"/>
          </p:cNvPicPr>
          <p:nvPr>
            <p:ph type="body" idx="1"/>
          </p:nvPr>
        </p:nvPicPr>
        <p:blipFill rotWithShape="1">
          <a:blip r:embed="rId3">
            <a:alphaModFix/>
          </a:blip>
          <a:srcRect b="12011"/>
          <a:stretch/>
        </p:blipFill>
        <p:spPr>
          <a:xfrm>
            <a:off x="2720046" y="-7918"/>
            <a:ext cx="6506471" cy="6799413"/>
          </a:xfrm>
          <a:prstGeom prst="rect">
            <a:avLst/>
          </a:prstGeom>
          <a:noFill/>
          <a:ln>
            <a:noFill/>
          </a:ln>
        </p:spPr>
      </p:pic>
      <p:sp>
        <p:nvSpPr>
          <p:cNvPr id="603" name="Google Shape;603;p54"/>
          <p:cNvSpPr txBox="1">
            <a:spLocks noGrp="1"/>
          </p:cNvSpPr>
          <p:nvPr>
            <p:ph type="title"/>
          </p:nvPr>
        </p:nvSpPr>
        <p:spPr>
          <a:xfrm>
            <a:off x="1309512" y="457202"/>
            <a:ext cx="8748889" cy="11429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6"/>
          <p:cNvSpPr txBox="1">
            <a:spLocks noGrp="1"/>
          </p:cNvSpPr>
          <p:nvPr>
            <p:ph type="title"/>
          </p:nvPr>
        </p:nvSpPr>
        <p:spPr>
          <a:xfrm>
            <a:off x="1309512" y="457202"/>
            <a:ext cx="8748889" cy="11429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What is Use Case ?</a:t>
            </a:r>
            <a:endParaRPr/>
          </a:p>
        </p:txBody>
      </p:sp>
      <p:sp>
        <p:nvSpPr>
          <p:cNvPr id="187" name="Google Shape;187;p6"/>
          <p:cNvSpPr txBox="1">
            <a:spLocks noGrp="1"/>
          </p:cNvSpPr>
          <p:nvPr>
            <p:ph type="body" idx="1"/>
          </p:nvPr>
        </p:nvSpPr>
        <p:spPr>
          <a:xfrm>
            <a:off x="1309512" y="1600200"/>
            <a:ext cx="10476089" cy="4800599"/>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SzPts val="3480"/>
              <a:buChar char="•"/>
            </a:pPr>
            <a:r>
              <a:rPr lang="en-US"/>
              <a:t>Use case diagrams considers mostly as a requirement analysis tools</a:t>
            </a:r>
            <a:endParaRPr/>
          </a:p>
          <a:p>
            <a:pPr marL="285750" lvl="0" indent="-285750" algn="l" rtl="0">
              <a:lnSpc>
                <a:spcPct val="100000"/>
              </a:lnSpc>
              <a:spcBef>
                <a:spcPts val="1080"/>
              </a:spcBef>
              <a:spcAft>
                <a:spcPts val="0"/>
              </a:spcAft>
              <a:buSzPts val="3480"/>
              <a:buChar char="•"/>
            </a:pPr>
            <a:r>
              <a:rPr lang="en-US"/>
              <a:t>It identifies the </a:t>
            </a:r>
            <a:r>
              <a:rPr lang="en-US" i="1" u="sng"/>
              <a:t>uses </a:t>
            </a:r>
            <a:r>
              <a:rPr lang="en-US"/>
              <a:t>of the system based on a </a:t>
            </a:r>
            <a:r>
              <a:rPr lang="en-US" i="1" u="sng"/>
              <a:t>case</a:t>
            </a:r>
            <a:endParaRPr/>
          </a:p>
          <a:p>
            <a:pPr marL="742950" lvl="1" indent="-285750" algn="l" rtl="0">
              <a:lnSpc>
                <a:spcPct val="100000"/>
              </a:lnSpc>
              <a:spcBef>
                <a:spcPts val="1000"/>
              </a:spcBef>
              <a:spcAft>
                <a:spcPts val="0"/>
              </a:spcAft>
              <a:buSzPts val="2900"/>
              <a:buChar char="•"/>
            </a:pPr>
            <a:r>
              <a:rPr lang="en-US"/>
              <a:t>Use indicates the actions</a:t>
            </a:r>
            <a:endParaRPr/>
          </a:p>
          <a:p>
            <a:pPr marL="742950" lvl="1" indent="-285750" algn="l" rtl="0">
              <a:lnSpc>
                <a:spcPct val="100000"/>
              </a:lnSpc>
              <a:spcBef>
                <a:spcPts val="1000"/>
              </a:spcBef>
              <a:spcAft>
                <a:spcPts val="0"/>
              </a:spcAft>
              <a:buSzPts val="2900"/>
              <a:buChar char="•"/>
            </a:pPr>
            <a:r>
              <a:rPr lang="en-US"/>
              <a:t>Case indicates the action linked with </a:t>
            </a:r>
            <a:r>
              <a:rPr lang="en-US" i="1" u="sng"/>
              <a:t>actor</a:t>
            </a:r>
            <a:r>
              <a:rPr lang="en-US"/>
              <a:t> (who performs the action)</a:t>
            </a:r>
            <a:endParaRPr/>
          </a:p>
          <a:p>
            <a:pPr marL="742950" lvl="1" indent="-285750" algn="l" rtl="0">
              <a:lnSpc>
                <a:spcPct val="100000"/>
              </a:lnSpc>
              <a:spcBef>
                <a:spcPts val="1000"/>
              </a:spcBef>
              <a:spcAft>
                <a:spcPts val="0"/>
              </a:spcAft>
              <a:buSzPts val="2900"/>
              <a:buChar char="•"/>
            </a:pPr>
            <a:r>
              <a:rPr lang="en-US"/>
              <a:t>All the action verbs mentioned in requirement specification is an use case in this diagram</a:t>
            </a:r>
            <a:endParaRPr/>
          </a:p>
          <a:p>
            <a:pPr marL="285750" lvl="0" indent="-285750" algn="l" rtl="0">
              <a:lnSpc>
                <a:spcPct val="100000"/>
              </a:lnSpc>
              <a:spcBef>
                <a:spcPts val="1080"/>
              </a:spcBef>
              <a:spcAft>
                <a:spcPts val="0"/>
              </a:spcAft>
              <a:buSzPts val="3480"/>
              <a:buChar char="•"/>
            </a:pPr>
            <a:r>
              <a:rPr lang="en-US"/>
              <a:t>To draw the use case diagram, one need to</a:t>
            </a:r>
            <a:endParaRPr/>
          </a:p>
          <a:p>
            <a:pPr marL="742950" lvl="1" indent="-285750" algn="l" rtl="0">
              <a:lnSpc>
                <a:spcPct val="100000"/>
              </a:lnSpc>
              <a:spcBef>
                <a:spcPts val="1000"/>
              </a:spcBef>
              <a:spcAft>
                <a:spcPts val="0"/>
              </a:spcAft>
              <a:buSzPts val="2900"/>
              <a:buChar char="•"/>
            </a:pPr>
            <a:r>
              <a:rPr lang="en-US"/>
              <a:t>Identify all the entity who will performs action</a:t>
            </a:r>
            <a:endParaRPr/>
          </a:p>
          <a:p>
            <a:pPr marL="742950" lvl="1" indent="-285750" algn="l" rtl="0">
              <a:lnSpc>
                <a:spcPct val="100000"/>
              </a:lnSpc>
              <a:spcBef>
                <a:spcPts val="1000"/>
              </a:spcBef>
              <a:spcAft>
                <a:spcPts val="0"/>
              </a:spcAft>
              <a:buSzPts val="2900"/>
              <a:buChar char="•"/>
            </a:pPr>
            <a:r>
              <a:rPr lang="en-US"/>
              <a:t>And all the actions needed to support by the system</a:t>
            </a:r>
            <a:endParaRPr/>
          </a:p>
          <a:p>
            <a:pPr marL="0" lvl="0" indent="0" algn="l" rtl="0">
              <a:lnSpc>
                <a:spcPct val="100000"/>
              </a:lnSpc>
              <a:spcBef>
                <a:spcPts val="1080"/>
              </a:spcBef>
              <a:spcAft>
                <a:spcPts val="0"/>
              </a:spcAft>
              <a:buSzPts val="3480"/>
              <a:buNone/>
            </a:pPr>
            <a:endParaRPr/>
          </a:p>
        </p:txBody>
      </p:sp>
      <p:sp>
        <p:nvSpPr>
          <p:cNvPr id="188" name="Google Shape;188;p6"/>
          <p:cNvSpPr txBox="1">
            <a:spLocks noGrp="1"/>
          </p:cNvSpPr>
          <p:nvPr>
            <p:ph type="sldNum" idx="12"/>
          </p:nvPr>
        </p:nvSpPr>
        <p:spPr>
          <a:xfrm>
            <a:off x="11070809" y="6482882"/>
            <a:ext cx="57044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7"/>
          <p:cNvPicPr preferRelativeResize="0"/>
          <p:nvPr/>
        </p:nvPicPr>
        <p:blipFill rotWithShape="1">
          <a:blip r:embed="rId3">
            <a:alphaModFix/>
          </a:blip>
          <a:srcRect/>
          <a:stretch/>
        </p:blipFill>
        <p:spPr>
          <a:xfrm>
            <a:off x="6209241" y="2113889"/>
            <a:ext cx="4514850" cy="3857625"/>
          </a:xfrm>
          <a:prstGeom prst="rect">
            <a:avLst/>
          </a:prstGeom>
          <a:noFill/>
          <a:ln>
            <a:noFill/>
          </a:ln>
        </p:spPr>
      </p:pic>
      <p:sp>
        <p:nvSpPr>
          <p:cNvPr id="194" name="Google Shape;194;p7"/>
          <p:cNvSpPr txBox="1">
            <a:spLocks noGrp="1"/>
          </p:cNvSpPr>
          <p:nvPr>
            <p:ph type="title"/>
          </p:nvPr>
        </p:nvSpPr>
        <p:spPr>
          <a:xfrm>
            <a:off x="1309512" y="457202"/>
            <a:ext cx="8748889" cy="11429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Components of Use Case diagram</a:t>
            </a:r>
            <a:endParaRPr/>
          </a:p>
        </p:txBody>
      </p:sp>
      <p:sp>
        <p:nvSpPr>
          <p:cNvPr id="195" name="Google Shape;195;p7"/>
          <p:cNvSpPr txBox="1"/>
          <p:nvPr/>
        </p:nvSpPr>
        <p:spPr>
          <a:xfrm>
            <a:off x="2583402" y="2059619"/>
            <a:ext cx="300953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rbel"/>
              <a:ea typeface="Corbel"/>
              <a:cs typeface="Corbel"/>
              <a:sym typeface="Corbel"/>
            </a:endParaRPr>
          </a:p>
        </p:txBody>
      </p:sp>
      <p:sp>
        <p:nvSpPr>
          <p:cNvPr id="196" name="Google Shape;196;p7"/>
          <p:cNvSpPr txBox="1">
            <a:spLocks noGrp="1"/>
          </p:cNvSpPr>
          <p:nvPr>
            <p:ph type="body" idx="1"/>
          </p:nvPr>
        </p:nvSpPr>
        <p:spPr>
          <a:xfrm>
            <a:off x="1309513" y="1600200"/>
            <a:ext cx="7133100" cy="2235000"/>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SzPts val="3480"/>
              <a:buChar char="•"/>
            </a:pPr>
            <a:r>
              <a:rPr lang="en-US" dirty="0"/>
              <a:t>Use case diagram is composed of </a:t>
            </a:r>
            <a:r>
              <a:rPr lang="en-US" b="1" i="1" u="sng" dirty="0"/>
              <a:t>four </a:t>
            </a:r>
            <a:r>
              <a:rPr lang="en-US" dirty="0"/>
              <a:t>components </a:t>
            </a:r>
            <a:endParaRPr dirty="0"/>
          </a:p>
          <a:p>
            <a:pPr marL="742950" lvl="1" indent="-285750" algn="l" rtl="0">
              <a:lnSpc>
                <a:spcPct val="100000"/>
              </a:lnSpc>
              <a:spcBef>
                <a:spcPts val="1000"/>
              </a:spcBef>
              <a:spcAft>
                <a:spcPts val="0"/>
              </a:spcAft>
              <a:buSzPts val="2900"/>
              <a:buChar char="•"/>
            </a:pPr>
            <a:r>
              <a:rPr lang="en-US" dirty="0"/>
              <a:t>Actor</a:t>
            </a:r>
            <a:endParaRPr dirty="0"/>
          </a:p>
          <a:p>
            <a:pPr marL="742950" lvl="1" indent="-285750" algn="l" rtl="0">
              <a:lnSpc>
                <a:spcPct val="100000"/>
              </a:lnSpc>
              <a:spcBef>
                <a:spcPts val="1000"/>
              </a:spcBef>
              <a:spcAft>
                <a:spcPts val="0"/>
              </a:spcAft>
              <a:buSzPts val="2900"/>
              <a:buChar char="•"/>
            </a:pPr>
            <a:r>
              <a:rPr lang="en-US" dirty="0"/>
              <a:t>Use case</a:t>
            </a:r>
            <a:endParaRPr dirty="0"/>
          </a:p>
          <a:p>
            <a:pPr marL="742950" lvl="1" indent="-285750" algn="l" rtl="0">
              <a:lnSpc>
                <a:spcPct val="100000"/>
              </a:lnSpc>
              <a:spcBef>
                <a:spcPts val="1000"/>
              </a:spcBef>
              <a:spcAft>
                <a:spcPts val="0"/>
              </a:spcAft>
              <a:buSzPts val="2900"/>
              <a:buChar char="•"/>
            </a:pPr>
            <a:r>
              <a:rPr lang="en-US" dirty="0"/>
              <a:t>System boundary</a:t>
            </a:r>
            <a:endParaRPr dirty="0"/>
          </a:p>
          <a:p>
            <a:pPr marL="742950" lvl="1" indent="-285750" algn="l" rtl="0">
              <a:lnSpc>
                <a:spcPct val="100000"/>
              </a:lnSpc>
              <a:spcBef>
                <a:spcPts val="1000"/>
              </a:spcBef>
              <a:spcAft>
                <a:spcPts val="0"/>
              </a:spcAft>
              <a:buSzPts val="2900"/>
              <a:buChar char="•"/>
            </a:pPr>
            <a:r>
              <a:rPr lang="en-US" dirty="0"/>
              <a:t>Relations</a:t>
            </a:r>
            <a:endParaRPr dirty="0"/>
          </a:p>
          <a:p>
            <a:pPr marL="0" lvl="0" indent="0" algn="l" rtl="0">
              <a:lnSpc>
                <a:spcPct val="100000"/>
              </a:lnSpc>
              <a:spcBef>
                <a:spcPts val="1080"/>
              </a:spcBef>
              <a:spcAft>
                <a:spcPts val="0"/>
              </a:spcAft>
              <a:buSzPts val="3480"/>
              <a:buNone/>
            </a:pPr>
            <a:endParaRPr dirty="0"/>
          </a:p>
        </p:txBody>
      </p:sp>
      <p:cxnSp>
        <p:nvCxnSpPr>
          <p:cNvPr id="197" name="Google Shape;197;p7"/>
          <p:cNvCxnSpPr/>
          <p:nvPr/>
        </p:nvCxnSpPr>
        <p:spPr>
          <a:xfrm>
            <a:off x="2707514" y="2614310"/>
            <a:ext cx="3950400" cy="1264800"/>
          </a:xfrm>
          <a:prstGeom prst="straightConnector1">
            <a:avLst/>
          </a:prstGeom>
          <a:noFill/>
          <a:ln w="38100" cap="flat" cmpd="sng">
            <a:solidFill>
              <a:srgbClr val="BD4B48"/>
            </a:solidFill>
            <a:prstDash val="solid"/>
            <a:round/>
            <a:headEnd type="none" w="sm" len="sm"/>
            <a:tailEnd type="triangle" w="med" len="med"/>
          </a:ln>
        </p:spPr>
      </p:cxnSp>
      <p:cxnSp>
        <p:nvCxnSpPr>
          <p:cNvPr id="198" name="Google Shape;198;p7"/>
          <p:cNvCxnSpPr/>
          <p:nvPr/>
        </p:nvCxnSpPr>
        <p:spPr>
          <a:xfrm>
            <a:off x="3098132" y="3087701"/>
            <a:ext cx="5344500" cy="531600"/>
          </a:xfrm>
          <a:prstGeom prst="straightConnector1">
            <a:avLst/>
          </a:prstGeom>
          <a:noFill/>
          <a:ln w="38100" cap="flat" cmpd="sng">
            <a:solidFill>
              <a:srgbClr val="BD4B48"/>
            </a:solidFill>
            <a:prstDash val="solid"/>
            <a:round/>
            <a:headEnd type="none" w="sm" len="sm"/>
            <a:tailEnd type="triangle" w="med" len="med"/>
          </a:ln>
        </p:spPr>
      </p:cxnSp>
      <p:cxnSp>
        <p:nvCxnSpPr>
          <p:cNvPr id="199" name="Google Shape;199;p7"/>
          <p:cNvCxnSpPr/>
          <p:nvPr/>
        </p:nvCxnSpPr>
        <p:spPr>
          <a:xfrm>
            <a:off x="3994776" y="3443060"/>
            <a:ext cx="4052100" cy="1617900"/>
          </a:xfrm>
          <a:prstGeom prst="straightConnector1">
            <a:avLst/>
          </a:prstGeom>
          <a:noFill/>
          <a:ln w="38100" cap="flat" cmpd="sng">
            <a:solidFill>
              <a:srgbClr val="BD4B48"/>
            </a:solidFill>
            <a:prstDash val="solid"/>
            <a:round/>
            <a:headEnd type="none" w="sm" len="sm"/>
            <a:tailEnd type="triangle" w="med" len="med"/>
          </a:ln>
        </p:spPr>
      </p:cxnSp>
      <p:cxnSp>
        <p:nvCxnSpPr>
          <p:cNvPr id="200" name="Google Shape;200;p7"/>
          <p:cNvCxnSpPr/>
          <p:nvPr/>
        </p:nvCxnSpPr>
        <p:spPr>
          <a:xfrm>
            <a:off x="3271781" y="4043201"/>
            <a:ext cx="4749000" cy="203100"/>
          </a:xfrm>
          <a:prstGeom prst="straightConnector1">
            <a:avLst/>
          </a:prstGeom>
          <a:noFill/>
          <a:ln w="38100" cap="flat" cmpd="sng">
            <a:solidFill>
              <a:srgbClr val="BD4B48"/>
            </a:solidFill>
            <a:prstDash val="solid"/>
            <a:round/>
            <a:headEnd type="none" w="sm" len="sm"/>
            <a:tailEnd type="triangle" w="med" len="med"/>
          </a:ln>
        </p:spPr>
      </p:cxnSp>
      <p:sp>
        <p:nvSpPr>
          <p:cNvPr id="201" name="Google Shape;201;p7"/>
          <p:cNvSpPr txBox="1">
            <a:spLocks noGrp="1"/>
          </p:cNvSpPr>
          <p:nvPr>
            <p:ph type="sldNum" idx="12"/>
          </p:nvPr>
        </p:nvSpPr>
        <p:spPr>
          <a:xfrm>
            <a:off x="11070809" y="6482882"/>
            <a:ext cx="57044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8"/>
          <p:cNvSpPr txBox="1">
            <a:spLocks noGrp="1"/>
          </p:cNvSpPr>
          <p:nvPr>
            <p:ph type="title"/>
          </p:nvPr>
        </p:nvSpPr>
        <p:spPr>
          <a:xfrm>
            <a:off x="1309512" y="457202"/>
            <a:ext cx="8748889" cy="11429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Actor</a:t>
            </a:r>
            <a:endParaRPr/>
          </a:p>
        </p:txBody>
      </p:sp>
      <p:sp>
        <p:nvSpPr>
          <p:cNvPr id="207" name="Google Shape;207;p8"/>
          <p:cNvSpPr txBox="1">
            <a:spLocks noGrp="1"/>
          </p:cNvSpPr>
          <p:nvPr>
            <p:ph type="body" idx="1"/>
          </p:nvPr>
        </p:nvSpPr>
        <p:spPr>
          <a:xfrm>
            <a:off x="1309513" y="1600200"/>
            <a:ext cx="8218536" cy="4800599"/>
          </a:xfrm>
          <a:prstGeom prst="rect">
            <a:avLst/>
          </a:prstGeom>
          <a:noFill/>
          <a:ln>
            <a:noFill/>
          </a:ln>
        </p:spPr>
        <p:txBody>
          <a:bodyPr spcFirstLastPara="1" wrap="square" lIns="91425" tIns="45700" rIns="91425" bIns="45700" anchor="t" anchorCtr="0">
            <a:normAutofit/>
          </a:bodyPr>
          <a:lstStyle/>
          <a:p>
            <a:pPr marL="285750" lvl="0" indent="-236029" algn="l" rtl="0">
              <a:lnSpc>
                <a:spcPct val="100000"/>
              </a:lnSpc>
              <a:spcBef>
                <a:spcPts val="0"/>
              </a:spcBef>
              <a:spcAft>
                <a:spcPts val="0"/>
              </a:spcAft>
              <a:buSzPct val="145000"/>
              <a:buChar char="•"/>
            </a:pPr>
            <a:r>
              <a:rPr lang="en-US"/>
              <a:t>The entity which </a:t>
            </a:r>
            <a:r>
              <a:rPr lang="en-US" i="1" u="sng"/>
              <a:t>performs the actions </a:t>
            </a:r>
            <a:r>
              <a:rPr lang="en-US"/>
              <a:t>or roles in the system</a:t>
            </a:r>
            <a:endParaRPr/>
          </a:p>
          <a:p>
            <a:pPr marL="285750" lvl="0" indent="-236029" algn="l" rtl="0">
              <a:lnSpc>
                <a:spcPct val="100000"/>
              </a:lnSpc>
              <a:spcBef>
                <a:spcPts val="1080"/>
              </a:spcBef>
              <a:spcAft>
                <a:spcPts val="0"/>
              </a:spcAft>
              <a:buSzPct val="145000"/>
              <a:buChar char="•"/>
            </a:pPr>
            <a:r>
              <a:rPr lang="en-US"/>
              <a:t>Actor is responsible for </a:t>
            </a:r>
            <a:r>
              <a:rPr lang="en-US" i="1" u="sng"/>
              <a:t>giving input</a:t>
            </a:r>
            <a:r>
              <a:rPr lang="en-US"/>
              <a:t> to the system</a:t>
            </a:r>
            <a:endParaRPr/>
          </a:p>
          <a:p>
            <a:pPr marL="285750" lvl="0" indent="-236029" algn="l" rtl="0">
              <a:lnSpc>
                <a:spcPct val="100000"/>
              </a:lnSpc>
              <a:spcBef>
                <a:spcPts val="1080"/>
              </a:spcBef>
              <a:spcAft>
                <a:spcPts val="0"/>
              </a:spcAft>
              <a:buSzPct val="145000"/>
              <a:buChar char="•"/>
            </a:pPr>
            <a:r>
              <a:rPr lang="en-US"/>
              <a:t>Responsible to </a:t>
            </a:r>
            <a:r>
              <a:rPr lang="en-US" i="1" u="sng"/>
              <a:t>use processed output</a:t>
            </a:r>
            <a:r>
              <a:rPr lang="en-US" i="1"/>
              <a:t> </a:t>
            </a:r>
            <a:r>
              <a:rPr lang="en-US"/>
              <a:t>for performing particular action</a:t>
            </a:r>
            <a:endParaRPr/>
          </a:p>
          <a:p>
            <a:pPr marL="285750" lvl="0" indent="-236029" algn="l" rtl="0">
              <a:lnSpc>
                <a:spcPct val="100000"/>
              </a:lnSpc>
              <a:spcBef>
                <a:spcPts val="1080"/>
              </a:spcBef>
              <a:spcAft>
                <a:spcPts val="0"/>
              </a:spcAft>
              <a:buSzPct val="145000"/>
              <a:buChar char="•"/>
            </a:pPr>
            <a:r>
              <a:rPr lang="en-US"/>
              <a:t>Actor must be connected with at least one use case</a:t>
            </a:r>
            <a:endParaRPr/>
          </a:p>
          <a:p>
            <a:pPr marL="285750" lvl="0" indent="-236029" algn="l" rtl="0">
              <a:lnSpc>
                <a:spcPct val="100000"/>
              </a:lnSpc>
              <a:spcBef>
                <a:spcPts val="1080"/>
              </a:spcBef>
              <a:spcAft>
                <a:spcPts val="0"/>
              </a:spcAft>
              <a:buSzPct val="145000"/>
              <a:buChar char="•"/>
            </a:pPr>
            <a:endParaRPr/>
          </a:p>
          <a:p>
            <a:pPr marL="742950" lvl="1" indent="-244316" algn="l" rtl="0">
              <a:lnSpc>
                <a:spcPct val="100000"/>
              </a:lnSpc>
              <a:spcBef>
                <a:spcPts val="1000"/>
              </a:spcBef>
              <a:spcAft>
                <a:spcPts val="0"/>
              </a:spcAft>
              <a:buSzPct val="145000"/>
              <a:buChar char="•"/>
            </a:pPr>
            <a:r>
              <a:rPr lang="en-US"/>
              <a:t>Primary actor</a:t>
            </a:r>
            <a:endParaRPr/>
          </a:p>
          <a:p>
            <a:pPr marL="742950" lvl="1" indent="-244316" algn="l" rtl="0">
              <a:lnSpc>
                <a:spcPct val="100000"/>
              </a:lnSpc>
              <a:spcBef>
                <a:spcPts val="1000"/>
              </a:spcBef>
              <a:spcAft>
                <a:spcPts val="0"/>
              </a:spcAft>
              <a:buSzPct val="145000"/>
              <a:buChar char="•"/>
            </a:pPr>
            <a:r>
              <a:rPr lang="en-US"/>
              <a:t>Secondary actor</a:t>
            </a:r>
            <a:endParaRPr/>
          </a:p>
          <a:p>
            <a:pPr marL="742950" lvl="1" indent="-244316" algn="l" rtl="0">
              <a:lnSpc>
                <a:spcPct val="100000"/>
              </a:lnSpc>
              <a:spcBef>
                <a:spcPts val="1000"/>
              </a:spcBef>
              <a:spcAft>
                <a:spcPts val="0"/>
              </a:spcAft>
              <a:buSzPct val="145000"/>
              <a:buChar char="•"/>
            </a:pPr>
            <a:r>
              <a:rPr lang="en-US"/>
              <a:t>External hardware </a:t>
            </a:r>
            <a:endParaRPr/>
          </a:p>
          <a:p>
            <a:pPr marL="742950" lvl="1" indent="-244316" algn="l" rtl="0">
              <a:lnSpc>
                <a:spcPct val="100000"/>
              </a:lnSpc>
              <a:spcBef>
                <a:spcPts val="1000"/>
              </a:spcBef>
              <a:spcAft>
                <a:spcPts val="0"/>
              </a:spcAft>
              <a:buSzPct val="145000"/>
              <a:buChar char="•"/>
            </a:pPr>
            <a:r>
              <a:rPr lang="en-US"/>
              <a:t>Other System</a:t>
            </a:r>
            <a:endParaRPr/>
          </a:p>
          <a:p>
            <a:pPr marL="0" lvl="0" indent="0" algn="l" rtl="0">
              <a:lnSpc>
                <a:spcPct val="100000"/>
              </a:lnSpc>
              <a:spcBef>
                <a:spcPts val="1080"/>
              </a:spcBef>
              <a:spcAft>
                <a:spcPts val="0"/>
              </a:spcAft>
              <a:buSzPct val="145000"/>
              <a:buNone/>
            </a:pPr>
            <a:endParaRPr/>
          </a:p>
          <a:p>
            <a:pPr marL="742950" lvl="1" indent="-101600" algn="l" rtl="0">
              <a:lnSpc>
                <a:spcPct val="100000"/>
              </a:lnSpc>
              <a:spcBef>
                <a:spcPts val="1000"/>
              </a:spcBef>
              <a:spcAft>
                <a:spcPts val="0"/>
              </a:spcAft>
              <a:buSzPct val="145000"/>
              <a:buNone/>
            </a:pPr>
            <a:endParaRPr/>
          </a:p>
        </p:txBody>
      </p:sp>
      <p:pic>
        <p:nvPicPr>
          <p:cNvPr id="208" name="Google Shape;208;p8" descr="Angle,Monochrome Photography,Symbol PNG Clipart - Royalty Free SVG ..."/>
          <p:cNvPicPr preferRelativeResize="0"/>
          <p:nvPr/>
        </p:nvPicPr>
        <p:blipFill rotWithShape="1">
          <a:blip r:embed="rId3">
            <a:alphaModFix/>
          </a:blip>
          <a:srcRect/>
          <a:stretch/>
        </p:blipFill>
        <p:spPr>
          <a:xfrm flipH="1">
            <a:off x="10192402" y="2402686"/>
            <a:ext cx="1100437" cy="2052628"/>
          </a:xfrm>
          <a:prstGeom prst="rect">
            <a:avLst/>
          </a:prstGeom>
          <a:noFill/>
          <a:ln>
            <a:noFill/>
          </a:ln>
        </p:spPr>
      </p:pic>
      <p:sp>
        <p:nvSpPr>
          <p:cNvPr id="209" name="Google Shape;209;p8"/>
          <p:cNvSpPr txBox="1"/>
          <p:nvPr/>
        </p:nvSpPr>
        <p:spPr>
          <a:xfrm>
            <a:off x="9860006" y="4736592"/>
            <a:ext cx="176522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Corbel"/>
                <a:ea typeface="Corbel"/>
                <a:cs typeface="Corbel"/>
                <a:sym typeface="Corbel"/>
              </a:rPr>
              <a:t>Figure: Actor in Usecase</a:t>
            </a:r>
            <a:endParaRPr sz="1400" b="0" i="0" u="none" strike="noStrike" cap="none">
              <a:solidFill>
                <a:srgbClr val="000000"/>
              </a:solidFill>
              <a:latin typeface="Arial"/>
              <a:ea typeface="Arial"/>
              <a:cs typeface="Arial"/>
              <a:sym typeface="Arial"/>
            </a:endParaRPr>
          </a:p>
        </p:txBody>
      </p:sp>
      <p:sp>
        <p:nvSpPr>
          <p:cNvPr id="210" name="Google Shape;210;p8"/>
          <p:cNvSpPr txBox="1">
            <a:spLocks noGrp="1"/>
          </p:cNvSpPr>
          <p:nvPr>
            <p:ph type="sldNum" idx="12"/>
          </p:nvPr>
        </p:nvSpPr>
        <p:spPr>
          <a:xfrm>
            <a:off x="11070809" y="6482882"/>
            <a:ext cx="57044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9"/>
          <p:cNvSpPr txBox="1">
            <a:spLocks noGrp="1"/>
          </p:cNvSpPr>
          <p:nvPr>
            <p:ph type="title"/>
          </p:nvPr>
        </p:nvSpPr>
        <p:spPr>
          <a:xfrm>
            <a:off x="1309512" y="457202"/>
            <a:ext cx="8748889" cy="11429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Types of Actor </a:t>
            </a:r>
            <a:endParaRPr/>
          </a:p>
        </p:txBody>
      </p:sp>
      <p:sp>
        <p:nvSpPr>
          <p:cNvPr id="216" name="Google Shape;216;p9"/>
          <p:cNvSpPr txBox="1">
            <a:spLocks noGrp="1"/>
          </p:cNvSpPr>
          <p:nvPr>
            <p:ph type="body" idx="1"/>
          </p:nvPr>
        </p:nvSpPr>
        <p:spPr>
          <a:xfrm>
            <a:off x="1188720" y="1600200"/>
            <a:ext cx="11003280" cy="4992624"/>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480"/>
              <a:buNone/>
            </a:pPr>
            <a:endParaRPr b="1"/>
          </a:p>
          <a:p>
            <a:pPr marL="0" lvl="0" indent="0" algn="l" rtl="0">
              <a:lnSpc>
                <a:spcPct val="100000"/>
              </a:lnSpc>
              <a:spcBef>
                <a:spcPts val="1080"/>
              </a:spcBef>
              <a:spcAft>
                <a:spcPts val="0"/>
              </a:spcAft>
              <a:buSzPts val="3480"/>
              <a:buNone/>
            </a:pPr>
            <a:r>
              <a:rPr lang="en-US" b="1"/>
              <a:t>Primary actor</a:t>
            </a:r>
            <a:endParaRPr/>
          </a:p>
          <a:p>
            <a:pPr marL="742950" lvl="1" indent="-285750" algn="l" rtl="0">
              <a:lnSpc>
                <a:spcPct val="100000"/>
              </a:lnSpc>
              <a:spcBef>
                <a:spcPts val="1000"/>
              </a:spcBef>
              <a:spcAft>
                <a:spcPts val="0"/>
              </a:spcAft>
              <a:buSzPts val="2900"/>
              <a:buChar char="•"/>
            </a:pPr>
            <a:r>
              <a:rPr lang="en-US"/>
              <a:t>People who performs the </a:t>
            </a:r>
            <a:r>
              <a:rPr lang="en-US" b="1" u="sng"/>
              <a:t>main system functions</a:t>
            </a:r>
            <a:r>
              <a:rPr lang="en-US"/>
              <a:t>. </a:t>
            </a:r>
            <a:endParaRPr/>
          </a:p>
          <a:p>
            <a:pPr marL="742950" lvl="1" indent="-285750" algn="l" rtl="0">
              <a:lnSpc>
                <a:spcPct val="100000"/>
              </a:lnSpc>
              <a:spcBef>
                <a:spcPts val="1000"/>
              </a:spcBef>
              <a:spcAft>
                <a:spcPts val="0"/>
              </a:spcAft>
              <a:buSzPts val="2900"/>
              <a:buChar char="•"/>
            </a:pPr>
            <a:r>
              <a:rPr lang="en-US"/>
              <a:t>For example </a:t>
            </a:r>
            <a:r>
              <a:rPr lang="en-US" b="1"/>
              <a:t>rider</a:t>
            </a:r>
            <a:r>
              <a:rPr lang="en-US"/>
              <a:t> of a </a:t>
            </a:r>
            <a:r>
              <a:rPr lang="en-US" u="sng"/>
              <a:t>ride sharing system</a:t>
            </a:r>
            <a:r>
              <a:rPr lang="en-US"/>
              <a:t>. As s/he is requesting for ride, or paying the money using the system. </a:t>
            </a:r>
            <a:endParaRPr/>
          </a:p>
          <a:p>
            <a:pPr marL="457200" lvl="1" indent="0" algn="l" rtl="0">
              <a:lnSpc>
                <a:spcPct val="100000"/>
              </a:lnSpc>
              <a:spcBef>
                <a:spcPts val="1000"/>
              </a:spcBef>
              <a:spcAft>
                <a:spcPts val="0"/>
              </a:spcAft>
              <a:buSzPts val="2900"/>
              <a:buNone/>
            </a:pPr>
            <a:r>
              <a:rPr lang="en-US"/>
              <a:t> </a:t>
            </a:r>
            <a:endParaRPr/>
          </a:p>
          <a:p>
            <a:pPr marL="0" lvl="0" indent="0" algn="l" rtl="0">
              <a:lnSpc>
                <a:spcPct val="100000"/>
              </a:lnSpc>
              <a:spcBef>
                <a:spcPts val="1080"/>
              </a:spcBef>
              <a:spcAft>
                <a:spcPts val="0"/>
              </a:spcAft>
              <a:buSzPts val="3480"/>
              <a:buNone/>
            </a:pPr>
            <a:r>
              <a:rPr lang="en-US" b="1"/>
              <a:t>Secondary actor</a:t>
            </a:r>
            <a:endParaRPr/>
          </a:p>
          <a:p>
            <a:pPr marL="742950" lvl="1" indent="-285750" algn="l" rtl="0">
              <a:lnSpc>
                <a:spcPct val="100000"/>
              </a:lnSpc>
              <a:spcBef>
                <a:spcPts val="1000"/>
              </a:spcBef>
              <a:spcAft>
                <a:spcPts val="0"/>
              </a:spcAft>
              <a:buSzPts val="2900"/>
              <a:buChar char="•"/>
            </a:pPr>
            <a:r>
              <a:rPr lang="en-US"/>
              <a:t>People who performs the </a:t>
            </a:r>
            <a:r>
              <a:rPr lang="en-US" b="1" u="sng"/>
              <a:t>administrative functions</a:t>
            </a:r>
            <a:r>
              <a:rPr lang="en-US"/>
              <a:t>. </a:t>
            </a:r>
            <a:endParaRPr/>
          </a:p>
          <a:p>
            <a:pPr marL="742950" lvl="1" indent="-285750" algn="l" rtl="0">
              <a:lnSpc>
                <a:spcPct val="100000"/>
              </a:lnSpc>
              <a:spcBef>
                <a:spcPts val="1000"/>
              </a:spcBef>
              <a:spcAft>
                <a:spcPts val="0"/>
              </a:spcAft>
              <a:buSzPts val="2900"/>
              <a:buChar char="•"/>
            </a:pPr>
            <a:r>
              <a:rPr lang="en-US"/>
              <a:t>For the aforementioned system a </a:t>
            </a:r>
            <a:r>
              <a:rPr lang="en-US" b="1"/>
              <a:t>manager</a:t>
            </a:r>
            <a:r>
              <a:rPr lang="en-US"/>
              <a:t> who sets the discounts is an example of Secondary actor.  </a:t>
            </a:r>
            <a:endParaRPr/>
          </a:p>
        </p:txBody>
      </p:sp>
      <p:sp>
        <p:nvSpPr>
          <p:cNvPr id="217" name="Google Shape;217;p9"/>
          <p:cNvSpPr txBox="1">
            <a:spLocks noGrp="1"/>
          </p:cNvSpPr>
          <p:nvPr>
            <p:ph type="sldNum" idx="12"/>
          </p:nvPr>
        </p:nvSpPr>
        <p:spPr>
          <a:xfrm>
            <a:off x="11070809" y="6482882"/>
            <a:ext cx="57044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1_BracU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2270</Words>
  <Application>Microsoft Office PowerPoint</Application>
  <PresentationFormat>Widescreen</PresentationFormat>
  <Paragraphs>337</Paragraphs>
  <Slides>53</Slides>
  <Notes>53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Verdana</vt:lpstr>
      <vt:lpstr>Noto Sans Symbols</vt:lpstr>
      <vt:lpstr>Corbel</vt:lpstr>
      <vt:lpstr>Calibri</vt:lpstr>
      <vt:lpstr>Tahoma</vt:lpstr>
      <vt:lpstr>Arial</vt:lpstr>
      <vt:lpstr>1_BracU Theme</vt:lpstr>
      <vt:lpstr>UML Diagrams Ref: Whitten et all, Systems Analysis and Design Methods 7e. McGraw-Hill Higher Education</vt:lpstr>
      <vt:lpstr>Key Ideas</vt:lpstr>
      <vt:lpstr>UML diagram</vt:lpstr>
      <vt:lpstr>Different Types of UML</vt:lpstr>
      <vt:lpstr>Use case diagram</vt:lpstr>
      <vt:lpstr>What is Use Case ?</vt:lpstr>
      <vt:lpstr>Components of Use Case diagram</vt:lpstr>
      <vt:lpstr>Actor</vt:lpstr>
      <vt:lpstr>Types of Actor </vt:lpstr>
      <vt:lpstr>Types of Actor (cont.) </vt:lpstr>
      <vt:lpstr>Use Cases</vt:lpstr>
      <vt:lpstr>System Boundary</vt:lpstr>
      <vt:lpstr>Relation</vt:lpstr>
      <vt:lpstr>Association</vt:lpstr>
      <vt:lpstr>Generalization</vt:lpstr>
      <vt:lpstr>Dependency</vt:lpstr>
      <vt:lpstr>Dependency</vt:lpstr>
      <vt:lpstr>Use case Description</vt:lpstr>
      <vt:lpstr>Use case example 1 : Purchasing an item</vt:lpstr>
      <vt:lpstr>How to Create a Use Case Diagram</vt:lpstr>
      <vt:lpstr>How to Create a Use Case Diagram</vt:lpstr>
      <vt:lpstr>How to Create a Use Case Diagram</vt:lpstr>
      <vt:lpstr>How to Create a Use Case Diagram</vt:lpstr>
      <vt:lpstr>How to Create a Use Case Diagram</vt:lpstr>
      <vt:lpstr>How to Create a Use Case Diagram</vt:lpstr>
      <vt:lpstr>How to Create a Use Case Diagram</vt:lpstr>
      <vt:lpstr>PowerPoint Presentation</vt:lpstr>
      <vt:lpstr>Practice</vt:lpstr>
      <vt:lpstr>PowerPoint Presentation</vt:lpstr>
      <vt:lpstr>PowerPoint Presentation</vt:lpstr>
      <vt:lpstr>UML Activity Diagrams </vt:lpstr>
      <vt:lpstr>OUTLINE</vt:lpstr>
      <vt:lpstr>What is an Activity Diagram?</vt:lpstr>
      <vt:lpstr>Initial and Final Nodes</vt:lpstr>
      <vt:lpstr>Action</vt:lpstr>
      <vt:lpstr>Merge and Decision Nodes</vt:lpstr>
      <vt:lpstr>Join and Fork Nodes</vt:lpstr>
      <vt:lpstr>Object Node</vt:lpstr>
      <vt:lpstr>NOTE</vt:lpstr>
      <vt:lpstr>Business Process Modelling</vt:lpstr>
      <vt:lpstr>Activity Diagram Parcel shipping</vt:lpstr>
      <vt:lpstr>Activity Diagram of order management system</vt:lpstr>
      <vt:lpstr>Guideline for Activity Modelling</vt:lpstr>
      <vt:lpstr>More Examples: Recycling Activity Diagrams</vt:lpstr>
      <vt:lpstr>Swimlanes</vt:lpstr>
      <vt:lpstr>Swimlanes</vt:lpstr>
      <vt:lpstr>Example Activity</vt:lpstr>
      <vt:lpstr>Example Swimlanes</vt:lpstr>
      <vt:lpstr>PowerPoint Presentation</vt:lpstr>
      <vt:lpstr>PowerPoint Presentation</vt:lpstr>
      <vt:lpstr>PowerPoint Presentation</vt:lpstr>
      <vt:lpstr>Class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 Diagrams Ref: Whitten et all, Systems Analysis and Design Methods 7e. McGraw-Hill Higher Education</dc:title>
  <dc:creator>Windows User</dc:creator>
  <cp:lastModifiedBy>Udoy Saha</cp:lastModifiedBy>
  <cp:revision>1</cp:revision>
  <dcterms:created xsi:type="dcterms:W3CDTF">2020-07-05T13:11:47Z</dcterms:created>
  <dcterms:modified xsi:type="dcterms:W3CDTF">2023-11-10T23:32:48Z</dcterms:modified>
</cp:coreProperties>
</file>