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65" r:id="rId8"/>
    <p:sldMasterId id="2147483677" r:id="rId9"/>
    <p:sldMasterId id="2147483678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  <p:sldMasterId id="2147483693" r:id="rId18"/>
    <p:sldMasterId id="2147483695" r:id="rId19"/>
    <p:sldMasterId id="2147483697" r:id="rId20"/>
    <p:sldMasterId id="2147483699" r:id="rId21"/>
    <p:sldMasterId id="2147483701" r:id="rId22"/>
    <p:sldMasterId id="2147483703" r:id="rId23"/>
  </p:sldMasterIdLst>
  <p:notesMasterIdLst>
    <p:notesMasterId r:id="rId24"/>
  </p:notes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</p:sldIdLst>
  <p:sldSz cy="6875450" cx="9144000"/>
  <p:notesSz cx="6858000" cy="9144000"/>
  <p:embeddedFontLst>
    <p:embeddedFont>
      <p:font typeface="Corbel"/>
      <p:regular r:id="rId47"/>
      <p:bold r:id="rId48"/>
      <p:italic r:id="rId49"/>
      <p:boldItalic r:id="rId50"/>
    </p:embeddedFont>
    <p:embeddedFont>
      <p:font typeface="Tahoma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5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hor3gF4E1pf/BRjdd0sqQ4Kg3e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6.xml"/><Relationship Id="rId42" Type="http://schemas.openxmlformats.org/officeDocument/2006/relationships/slide" Target="slides/slide18.xml"/><Relationship Id="rId41" Type="http://schemas.openxmlformats.org/officeDocument/2006/relationships/slide" Target="slides/slide17.xml"/><Relationship Id="rId44" Type="http://schemas.openxmlformats.org/officeDocument/2006/relationships/slide" Target="slides/slide20.xml"/><Relationship Id="rId43" Type="http://schemas.openxmlformats.org/officeDocument/2006/relationships/slide" Target="slides/slide19.xml"/><Relationship Id="rId46" Type="http://schemas.openxmlformats.org/officeDocument/2006/relationships/slide" Target="slides/slide22.xml"/><Relationship Id="rId45" Type="http://schemas.openxmlformats.org/officeDocument/2006/relationships/slide" Target="slides/slide21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7.xml"/><Relationship Id="rId30" Type="http://schemas.openxmlformats.org/officeDocument/2006/relationships/slide" Target="slides/slide6.xml"/><Relationship Id="rId33" Type="http://schemas.openxmlformats.org/officeDocument/2006/relationships/slide" Target="slides/slide9.xml"/><Relationship Id="rId32" Type="http://schemas.openxmlformats.org/officeDocument/2006/relationships/slide" Target="slides/slide8.xml"/><Relationship Id="rId35" Type="http://schemas.openxmlformats.org/officeDocument/2006/relationships/slide" Target="slides/slide11.xml"/><Relationship Id="rId34" Type="http://schemas.openxmlformats.org/officeDocument/2006/relationships/slide" Target="slides/slide10.xml"/><Relationship Id="rId37" Type="http://schemas.openxmlformats.org/officeDocument/2006/relationships/slide" Target="slides/slide13.xml"/><Relationship Id="rId36" Type="http://schemas.openxmlformats.org/officeDocument/2006/relationships/slide" Target="slides/slide12.xml"/><Relationship Id="rId39" Type="http://schemas.openxmlformats.org/officeDocument/2006/relationships/slide" Target="slides/slide15.xml"/><Relationship Id="rId38" Type="http://schemas.openxmlformats.org/officeDocument/2006/relationships/slide" Target="slides/slide14.xml"/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notesMaster" Target="notesMasters/notesMaster1.xml"/><Relationship Id="rId23" Type="http://schemas.openxmlformats.org/officeDocument/2006/relationships/slideMaster" Target="slideMasters/slideMaster20.xml"/><Relationship Id="rId26" Type="http://schemas.openxmlformats.org/officeDocument/2006/relationships/slide" Target="slides/slide2.xml"/><Relationship Id="rId25" Type="http://schemas.openxmlformats.org/officeDocument/2006/relationships/slide" Target="slides/slide1.xml"/><Relationship Id="rId28" Type="http://schemas.openxmlformats.org/officeDocument/2006/relationships/slide" Target="slides/slide4.xml"/><Relationship Id="rId27" Type="http://schemas.openxmlformats.org/officeDocument/2006/relationships/slide" Target="slides/slide3.xml"/><Relationship Id="rId29" Type="http://schemas.openxmlformats.org/officeDocument/2006/relationships/slide" Target="slides/slide5.xml"/><Relationship Id="rId51" Type="http://schemas.openxmlformats.org/officeDocument/2006/relationships/font" Target="fonts/Tahoma-regular.fntdata"/><Relationship Id="rId50" Type="http://schemas.openxmlformats.org/officeDocument/2006/relationships/font" Target="fonts/Corbel-boldItalic.fntdata"/><Relationship Id="rId53" Type="http://customschemas.google.com/relationships/presentationmetadata" Target="metadata"/><Relationship Id="rId52" Type="http://schemas.openxmlformats.org/officeDocument/2006/relationships/font" Target="fonts/Tahoma-bold.fnt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78" name="Google Shape;1378;p10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9" name="Google Shape;13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1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2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3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4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5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6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7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8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9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9" name="Google Shape;1279;p2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0" name="Google Shape;12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20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21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2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3" name="Google Shape;14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2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6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7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1" name="Google Shape;1341;p8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2" name="Google Shape;13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9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8" name="Google Shape;1368;p9:notes"/>
          <p:cNvSpPr/>
          <p:nvPr>
            <p:ph idx="2" type="sldImg"/>
          </p:nvPr>
        </p:nvSpPr>
        <p:spPr>
          <a:xfrm>
            <a:off x="1376362" y="1143000"/>
            <a:ext cx="4105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9" name="Google Shape;13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ctrTitle"/>
          </p:nvPr>
        </p:nvSpPr>
        <p:spPr>
          <a:xfrm>
            <a:off x="1739674" y="916730"/>
            <a:ext cx="6947127" cy="34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subTitle"/>
          </p:nvPr>
        </p:nvSpPr>
        <p:spPr>
          <a:xfrm>
            <a:off x="2924239" y="4413877"/>
            <a:ext cx="5762563" cy="136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326312" y="6132512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624262" y="6132512"/>
            <a:ext cx="3608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630238" y="366056"/>
            <a:ext cx="7886700" cy="132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630239" y="1685444"/>
            <a:ext cx="3868737" cy="82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28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2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0" name="Google Shape;180;p36"/>
          <p:cNvSpPr txBox="1"/>
          <p:nvPr>
            <p:ph idx="2" type="body"/>
          </p:nvPr>
        </p:nvSpPr>
        <p:spPr>
          <a:xfrm>
            <a:off x="630239" y="2511454"/>
            <a:ext cx="3868737" cy="369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6"/>
          <p:cNvSpPr txBox="1"/>
          <p:nvPr>
            <p:ph idx="3" type="body"/>
          </p:nvPr>
        </p:nvSpPr>
        <p:spPr>
          <a:xfrm>
            <a:off x="4629150" y="1685444"/>
            <a:ext cx="3887788" cy="82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28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2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2" name="Google Shape;182;p36"/>
          <p:cNvSpPr txBox="1"/>
          <p:nvPr>
            <p:ph idx="4" type="body"/>
          </p:nvPr>
        </p:nvSpPr>
        <p:spPr>
          <a:xfrm>
            <a:off x="4629150" y="2511454"/>
            <a:ext cx="3887788" cy="369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838200" y="1909851"/>
            <a:ext cx="3810000" cy="412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2" type="body"/>
          </p:nvPr>
        </p:nvSpPr>
        <p:spPr>
          <a:xfrm>
            <a:off x="4800600" y="1909851"/>
            <a:ext cx="3810000" cy="412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623888" y="1714093"/>
            <a:ext cx="7886700" cy="286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" type="body"/>
          </p:nvPr>
        </p:nvSpPr>
        <p:spPr>
          <a:xfrm>
            <a:off x="623888" y="4601151"/>
            <a:ext cx="7886700" cy="1504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283"/>
              <a:buNone/>
              <a:defRPr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6" name="Google Shape;196;p38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8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9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9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title"/>
          </p:nvPr>
        </p:nvSpPr>
        <p:spPr>
          <a:xfrm rot="5400000">
            <a:off x="4616194" y="2293536"/>
            <a:ext cx="5826637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1"/>
          <p:cNvSpPr txBox="1"/>
          <p:nvPr>
            <p:ph idx="1" type="body"/>
          </p:nvPr>
        </p:nvSpPr>
        <p:spPr>
          <a:xfrm rot="5400000">
            <a:off x="615694" y="379011"/>
            <a:ext cx="582663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628650" y="366712"/>
            <a:ext cx="78867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 rot="5400000">
            <a:off x="2390775" y="68262"/>
            <a:ext cx="436245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42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2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629841" y="458364"/>
            <a:ext cx="2949178" cy="1604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3"/>
          <p:cNvSpPr/>
          <p:nvPr>
            <p:ph idx="2" type="pic"/>
          </p:nvPr>
        </p:nvSpPr>
        <p:spPr>
          <a:xfrm>
            <a:off x="3887391" y="989940"/>
            <a:ext cx="4629150" cy="4886035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43"/>
          <p:cNvSpPr txBox="1"/>
          <p:nvPr>
            <p:ph idx="1" type="body"/>
          </p:nvPr>
        </p:nvSpPr>
        <p:spPr>
          <a:xfrm>
            <a:off x="629841" y="2062639"/>
            <a:ext cx="2949178" cy="382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7" name="Google Shape;227;p43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3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3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629841" y="458364"/>
            <a:ext cx="2949178" cy="1604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887391" y="989940"/>
            <a:ext cx="4629150" cy="488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33" name="Google Shape;233;p44"/>
          <p:cNvSpPr txBox="1"/>
          <p:nvPr>
            <p:ph idx="2" type="body"/>
          </p:nvPr>
        </p:nvSpPr>
        <p:spPr>
          <a:xfrm>
            <a:off x="629841" y="2062639"/>
            <a:ext cx="2949178" cy="382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34" name="Google Shape;234;p44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4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4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5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628650" y="366712"/>
            <a:ext cx="78867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6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6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982134" y="458366"/>
            <a:ext cx="6561667" cy="1145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982134" y="1604274"/>
            <a:ext cx="7857067" cy="481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7400925" y="6508750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2036762" y="6489700"/>
            <a:ext cx="5314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245475" y="6494462"/>
            <a:ext cx="414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629841" y="366055"/>
            <a:ext cx="7886700" cy="1328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7"/>
          <p:cNvSpPr txBox="1"/>
          <p:nvPr>
            <p:ph idx="1" type="body"/>
          </p:nvPr>
        </p:nvSpPr>
        <p:spPr>
          <a:xfrm>
            <a:off x="629842" y="1685444"/>
            <a:ext cx="3868340" cy="82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9" name="Google Shape;249;p47"/>
          <p:cNvSpPr txBox="1"/>
          <p:nvPr>
            <p:ph idx="2" type="body"/>
          </p:nvPr>
        </p:nvSpPr>
        <p:spPr>
          <a:xfrm>
            <a:off x="629842" y="2511454"/>
            <a:ext cx="3868340" cy="369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7"/>
          <p:cNvSpPr txBox="1"/>
          <p:nvPr>
            <p:ph idx="3" type="body"/>
          </p:nvPr>
        </p:nvSpPr>
        <p:spPr>
          <a:xfrm>
            <a:off x="4629150" y="1685444"/>
            <a:ext cx="3887391" cy="82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51" name="Google Shape;251;p47"/>
          <p:cNvSpPr txBox="1"/>
          <p:nvPr>
            <p:ph idx="4" type="body"/>
          </p:nvPr>
        </p:nvSpPr>
        <p:spPr>
          <a:xfrm>
            <a:off x="4629150" y="2511454"/>
            <a:ext cx="3887391" cy="369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47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7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7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628650" y="366712"/>
            <a:ext cx="78867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628650" y="1830274"/>
            <a:ext cx="3886200" cy="436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48"/>
          <p:cNvSpPr txBox="1"/>
          <p:nvPr>
            <p:ph idx="2" type="body"/>
          </p:nvPr>
        </p:nvSpPr>
        <p:spPr>
          <a:xfrm>
            <a:off x="4629150" y="1830274"/>
            <a:ext cx="3886200" cy="436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48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8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8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 txBox="1"/>
          <p:nvPr>
            <p:ph type="title"/>
          </p:nvPr>
        </p:nvSpPr>
        <p:spPr>
          <a:xfrm>
            <a:off x="623888" y="1714092"/>
            <a:ext cx="7886700" cy="286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9"/>
          <p:cNvSpPr txBox="1"/>
          <p:nvPr>
            <p:ph idx="1" type="body"/>
          </p:nvPr>
        </p:nvSpPr>
        <p:spPr>
          <a:xfrm>
            <a:off x="623888" y="4601150"/>
            <a:ext cx="7886700" cy="1504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5" name="Google Shape;265;p49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9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9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 txBox="1"/>
          <p:nvPr>
            <p:ph type="title"/>
          </p:nvPr>
        </p:nvSpPr>
        <p:spPr>
          <a:xfrm>
            <a:off x="628650" y="366712"/>
            <a:ext cx="78867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0"/>
          <p:cNvSpPr txBox="1"/>
          <p:nvPr>
            <p:ph idx="1" type="body"/>
          </p:nvPr>
        </p:nvSpPr>
        <p:spPr>
          <a:xfrm>
            <a:off x="628650" y="1830387"/>
            <a:ext cx="788670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50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0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0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/>
          <p:nvPr>
            <p:ph type="ctrTitle"/>
          </p:nvPr>
        </p:nvSpPr>
        <p:spPr>
          <a:xfrm>
            <a:off x="1143000" y="1125221"/>
            <a:ext cx="6858000" cy="239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1"/>
          <p:cNvSpPr txBox="1"/>
          <p:nvPr>
            <p:ph idx="1" type="subTitle"/>
          </p:nvPr>
        </p:nvSpPr>
        <p:spPr>
          <a:xfrm>
            <a:off x="1143000" y="3611210"/>
            <a:ext cx="6858000" cy="165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7" name="Google Shape;277;p51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1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1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5"/>
          <p:cNvSpPr txBox="1"/>
          <p:nvPr>
            <p:ph type="ctrTitle"/>
          </p:nvPr>
        </p:nvSpPr>
        <p:spPr>
          <a:xfrm>
            <a:off x="990600" y="1757063"/>
            <a:ext cx="7772400" cy="1145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437" name="Google Shape;437;p55"/>
          <p:cNvSpPr txBox="1"/>
          <p:nvPr>
            <p:ph idx="1" type="subTitle"/>
          </p:nvPr>
        </p:nvSpPr>
        <p:spPr>
          <a:xfrm>
            <a:off x="990600" y="3318366"/>
            <a:ext cx="6400800" cy="175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6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55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55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5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ctrTitle"/>
          </p:nvPr>
        </p:nvSpPr>
        <p:spPr>
          <a:xfrm>
            <a:off x="990600" y="1757063"/>
            <a:ext cx="7772400" cy="1145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Rectangle: Click to edit Master text styles&#10;Second level&#10;Third level&#10;Fourth level&#10;Fifth level" id="514" name="Google Shape;514;p57"/>
          <p:cNvSpPr txBox="1"/>
          <p:nvPr>
            <p:ph idx="1" type="subTitle"/>
          </p:nvPr>
        </p:nvSpPr>
        <p:spPr>
          <a:xfrm>
            <a:off x="990600" y="3318366"/>
            <a:ext cx="6400800" cy="1757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6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57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57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57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59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spcBef>
                <a:spcPts val="420"/>
              </a:spcBef>
              <a:spcAft>
                <a:spcPts val="0"/>
              </a:spcAft>
              <a:buSzPts val="12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0512" lvl="3" marL="1828800" algn="l">
              <a:spcBef>
                <a:spcPts val="300"/>
              </a:spcBef>
              <a:spcAft>
                <a:spcPts val="0"/>
              </a:spcAft>
              <a:buSzPts val="975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algn="l">
              <a:spcBef>
                <a:spcPts val="300"/>
              </a:spcBef>
              <a:spcAft>
                <a:spcPts val="0"/>
              </a:spcAft>
              <a:buSzPts val="9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8" name="Google Shape;588;p59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59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59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1"/>
          <p:cNvSpPr txBox="1"/>
          <p:nvPr>
            <p:ph type="title"/>
          </p:nvPr>
        </p:nvSpPr>
        <p:spPr>
          <a:xfrm>
            <a:off x="623888" y="1714093"/>
            <a:ext cx="7886700" cy="2860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5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61"/>
          <p:cNvSpPr txBox="1"/>
          <p:nvPr>
            <p:ph idx="1" type="body"/>
          </p:nvPr>
        </p:nvSpPr>
        <p:spPr>
          <a:xfrm>
            <a:off x="623888" y="4601151"/>
            <a:ext cx="7886700" cy="1504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283"/>
              <a:buNone/>
              <a:defRPr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61" name="Google Shape;661;p61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61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3" name="Google Shape;663;p61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3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63"/>
          <p:cNvSpPr txBox="1"/>
          <p:nvPr>
            <p:ph idx="1" type="body"/>
          </p:nvPr>
        </p:nvSpPr>
        <p:spPr>
          <a:xfrm>
            <a:off x="838200" y="1909851"/>
            <a:ext cx="3810000" cy="412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spcBef>
                <a:spcPts val="420"/>
              </a:spcBef>
              <a:spcAft>
                <a:spcPts val="0"/>
              </a:spcAft>
              <a:buSzPts val="12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0512" lvl="3" marL="1828800" algn="l">
              <a:spcBef>
                <a:spcPts val="300"/>
              </a:spcBef>
              <a:spcAft>
                <a:spcPts val="0"/>
              </a:spcAft>
              <a:buSzPts val="975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algn="l">
              <a:spcBef>
                <a:spcPts val="300"/>
              </a:spcBef>
              <a:spcAft>
                <a:spcPts val="0"/>
              </a:spcAft>
              <a:buSzPts val="9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4" name="Google Shape;734;p63"/>
          <p:cNvSpPr txBox="1"/>
          <p:nvPr>
            <p:ph idx="2" type="body"/>
          </p:nvPr>
        </p:nvSpPr>
        <p:spPr>
          <a:xfrm>
            <a:off x="4800600" y="1909851"/>
            <a:ext cx="3810000" cy="412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8610" lvl="1" marL="914400" algn="l">
              <a:spcBef>
                <a:spcPts val="420"/>
              </a:spcBef>
              <a:spcAft>
                <a:spcPts val="0"/>
              </a:spcAft>
              <a:buSzPts val="12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290512" lvl="3" marL="1828800" algn="l">
              <a:spcBef>
                <a:spcPts val="300"/>
              </a:spcBef>
              <a:spcAft>
                <a:spcPts val="0"/>
              </a:spcAft>
              <a:buSzPts val="975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algn="l">
              <a:spcBef>
                <a:spcPts val="300"/>
              </a:spcBef>
              <a:spcAft>
                <a:spcPts val="0"/>
              </a:spcAft>
              <a:buSzPts val="9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5" name="Google Shape;735;p63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63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63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982664" y="458364"/>
            <a:ext cx="6789737" cy="1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7385050" y="6494462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1130300" y="6508750"/>
            <a:ext cx="62277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5"/>
          <p:cNvSpPr txBox="1"/>
          <p:nvPr>
            <p:ph type="title"/>
          </p:nvPr>
        </p:nvSpPr>
        <p:spPr>
          <a:xfrm>
            <a:off x="630238" y="366056"/>
            <a:ext cx="7886700" cy="132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65"/>
          <p:cNvSpPr txBox="1"/>
          <p:nvPr>
            <p:ph idx="1" type="body"/>
          </p:nvPr>
        </p:nvSpPr>
        <p:spPr>
          <a:xfrm>
            <a:off x="630239" y="1685444"/>
            <a:ext cx="3868737" cy="82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28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2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8" name="Google Shape;808;p65"/>
          <p:cNvSpPr txBox="1"/>
          <p:nvPr>
            <p:ph idx="2" type="body"/>
          </p:nvPr>
        </p:nvSpPr>
        <p:spPr>
          <a:xfrm>
            <a:off x="630239" y="2511454"/>
            <a:ext cx="3868737" cy="369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9" name="Google Shape;809;p65"/>
          <p:cNvSpPr txBox="1"/>
          <p:nvPr>
            <p:ph idx="3" type="body"/>
          </p:nvPr>
        </p:nvSpPr>
        <p:spPr>
          <a:xfrm>
            <a:off x="4629150" y="1685444"/>
            <a:ext cx="3887788" cy="8260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98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9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SzPts val="1283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SzPts val="78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SzPts val="72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0" name="Google Shape;810;p65"/>
          <p:cNvSpPr txBox="1"/>
          <p:nvPr>
            <p:ph idx="4" type="body"/>
          </p:nvPr>
        </p:nvSpPr>
        <p:spPr>
          <a:xfrm>
            <a:off x="4629150" y="2511454"/>
            <a:ext cx="3887788" cy="3693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1" name="Google Shape;811;p65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65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65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7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67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67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67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9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69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69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71"/>
          <p:cNvSpPr txBox="1"/>
          <p:nvPr>
            <p:ph type="title"/>
          </p:nvPr>
        </p:nvSpPr>
        <p:spPr>
          <a:xfrm>
            <a:off x="630239" y="458364"/>
            <a:ext cx="2949575" cy="1604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71"/>
          <p:cNvSpPr txBox="1"/>
          <p:nvPr>
            <p:ph idx="1" type="body"/>
          </p:nvPr>
        </p:nvSpPr>
        <p:spPr>
          <a:xfrm>
            <a:off x="3887788" y="989941"/>
            <a:ext cx="4629150" cy="488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8610" lvl="1" marL="914400" algn="l">
              <a:spcBef>
                <a:spcPts val="420"/>
              </a:spcBef>
              <a:spcAft>
                <a:spcPts val="0"/>
              </a:spcAft>
              <a:buSzPts val="1260"/>
              <a:buChar char="■"/>
              <a:defRPr sz="21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0512" lvl="3" marL="1828800" algn="l">
              <a:spcBef>
                <a:spcPts val="300"/>
              </a:spcBef>
              <a:spcAft>
                <a:spcPts val="0"/>
              </a:spcAft>
              <a:buSzPts val="975"/>
              <a:buChar char="■"/>
              <a:defRPr sz="1500"/>
            </a:lvl4pPr>
            <a:lvl5pPr indent="-285750" lvl="4" marL="2286000" algn="l">
              <a:spcBef>
                <a:spcPts val="300"/>
              </a:spcBef>
              <a:spcAft>
                <a:spcPts val="0"/>
              </a:spcAft>
              <a:buSzPts val="900"/>
              <a:buChar char="■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7" name="Google Shape;1027;p71"/>
          <p:cNvSpPr txBox="1"/>
          <p:nvPr>
            <p:ph idx="2" type="body"/>
          </p:nvPr>
        </p:nvSpPr>
        <p:spPr>
          <a:xfrm>
            <a:off x="630239" y="2062639"/>
            <a:ext cx="2949575" cy="382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630"/>
              <a:buNone/>
              <a:defRPr sz="105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SzPts val="855"/>
              <a:buNone/>
              <a:defRPr sz="900"/>
            </a:lvl3pPr>
            <a:lvl4pPr indent="-228600" lvl="3" marL="18288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4pPr>
            <a:lvl5pPr indent="-228600" lvl="4" marL="2286000" algn="l">
              <a:spcBef>
                <a:spcPts val="150"/>
              </a:spcBef>
              <a:spcAft>
                <a:spcPts val="0"/>
              </a:spcAft>
              <a:buSzPts val="4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28" name="Google Shape;1028;p71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71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71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3"/>
          <p:cNvSpPr txBox="1"/>
          <p:nvPr>
            <p:ph type="title"/>
          </p:nvPr>
        </p:nvSpPr>
        <p:spPr>
          <a:xfrm>
            <a:off x="630239" y="458364"/>
            <a:ext cx="2949575" cy="1604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0" name="Google Shape;1100;p73"/>
          <p:cNvSpPr/>
          <p:nvPr>
            <p:ph idx="2" type="pic"/>
          </p:nvPr>
        </p:nvSpPr>
        <p:spPr>
          <a:xfrm>
            <a:off x="3887788" y="989941"/>
            <a:ext cx="4629150" cy="4886035"/>
          </a:xfrm>
          <a:prstGeom prst="rect">
            <a:avLst/>
          </a:prstGeom>
          <a:noFill/>
          <a:ln>
            <a:noFill/>
          </a:ln>
        </p:spPr>
      </p:sp>
      <p:sp>
        <p:nvSpPr>
          <p:cNvPr id="1101" name="Google Shape;1101;p73"/>
          <p:cNvSpPr txBox="1"/>
          <p:nvPr>
            <p:ph idx="1" type="body"/>
          </p:nvPr>
        </p:nvSpPr>
        <p:spPr>
          <a:xfrm>
            <a:off x="630239" y="2062639"/>
            <a:ext cx="2949575" cy="382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630"/>
              <a:buNone/>
              <a:defRPr sz="105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SzPts val="855"/>
              <a:buNone/>
              <a:defRPr sz="900"/>
            </a:lvl3pPr>
            <a:lvl4pPr indent="-228600" lvl="3" marL="18288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4pPr>
            <a:lvl5pPr indent="-228600" lvl="4" marL="2286000" algn="l">
              <a:spcBef>
                <a:spcPts val="150"/>
              </a:spcBef>
              <a:spcAft>
                <a:spcPts val="0"/>
              </a:spcAft>
              <a:buSzPts val="4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02" name="Google Shape;1102;p73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73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4" name="Google Shape;1104;p73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75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4" name="Google Shape;1174;p75"/>
          <p:cNvSpPr txBox="1"/>
          <p:nvPr>
            <p:ph idx="1" type="body"/>
          </p:nvPr>
        </p:nvSpPr>
        <p:spPr>
          <a:xfrm rot="5400000">
            <a:off x="2661444" y="86518"/>
            <a:ext cx="4125912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5" name="Google Shape;1175;p75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75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75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77"/>
          <p:cNvSpPr txBox="1"/>
          <p:nvPr>
            <p:ph type="title"/>
          </p:nvPr>
        </p:nvSpPr>
        <p:spPr>
          <a:xfrm rot="5400000">
            <a:off x="4745699" y="2170228"/>
            <a:ext cx="5729553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77"/>
          <p:cNvSpPr txBox="1"/>
          <p:nvPr>
            <p:ph idx="1" type="body"/>
          </p:nvPr>
        </p:nvSpPr>
        <p:spPr>
          <a:xfrm rot="5400000">
            <a:off x="668999" y="246178"/>
            <a:ext cx="5729553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8" name="Google Shape;1248;p77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77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77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9"/>
          <p:cNvSpPr txBox="1"/>
          <p:nvPr>
            <p:ph type="title"/>
          </p:nvPr>
        </p:nvSpPr>
        <p:spPr>
          <a:xfrm>
            <a:off x="1986996" y="2673789"/>
            <a:ext cx="6699805" cy="23660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9" name="Google Shape;1269;p79"/>
          <p:cNvSpPr txBox="1"/>
          <p:nvPr>
            <p:ph idx="1" type="body"/>
          </p:nvPr>
        </p:nvSpPr>
        <p:spPr>
          <a:xfrm>
            <a:off x="1986998" y="5039871"/>
            <a:ext cx="6699802" cy="862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0" name="Google Shape;1270;p79"/>
          <p:cNvSpPr txBox="1"/>
          <p:nvPr>
            <p:ph idx="10" type="dt"/>
          </p:nvPr>
        </p:nvSpPr>
        <p:spPr>
          <a:xfrm>
            <a:off x="7385050" y="6494462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79"/>
          <p:cNvSpPr txBox="1"/>
          <p:nvPr>
            <p:ph idx="11" type="ftr"/>
          </p:nvPr>
        </p:nvSpPr>
        <p:spPr>
          <a:xfrm>
            <a:off x="1130300" y="6508750"/>
            <a:ext cx="62277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 rot="5400000">
            <a:off x="4745699" y="2170228"/>
            <a:ext cx="5729553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 rot="5400000">
            <a:off x="668999" y="246178"/>
            <a:ext cx="5729553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 rot="5400000">
            <a:off x="2661444" y="86518"/>
            <a:ext cx="4125912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630239" y="458364"/>
            <a:ext cx="2949575" cy="1604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/>
          <p:nvPr>
            <p:ph idx="2" type="pic"/>
          </p:nvPr>
        </p:nvSpPr>
        <p:spPr>
          <a:xfrm>
            <a:off x="3887788" y="989941"/>
            <a:ext cx="4629150" cy="488603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630239" y="2062639"/>
            <a:ext cx="2949575" cy="382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630"/>
              <a:buNone/>
              <a:defRPr sz="105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SzPts val="855"/>
              <a:buNone/>
              <a:defRPr sz="900"/>
            </a:lvl3pPr>
            <a:lvl4pPr indent="-228600" lvl="3" marL="18288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4pPr>
            <a:lvl5pPr indent="-228600" lvl="4" marL="2286000" algn="l">
              <a:spcBef>
                <a:spcPts val="150"/>
              </a:spcBef>
              <a:spcAft>
                <a:spcPts val="0"/>
              </a:spcAft>
              <a:buSzPts val="4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58" name="Google Shape;158;p32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630239" y="458364"/>
            <a:ext cx="2949575" cy="1604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887788" y="989941"/>
            <a:ext cx="4629150" cy="488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indent="-308610" lvl="1" marL="914400" algn="l">
              <a:spcBef>
                <a:spcPts val="420"/>
              </a:spcBef>
              <a:spcAft>
                <a:spcPts val="0"/>
              </a:spcAft>
              <a:buSzPts val="1260"/>
              <a:buChar char="■"/>
              <a:defRPr sz="2100"/>
            </a:lvl2pPr>
            <a:lvl3pPr indent="-337185" lvl="2" marL="1371600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indent="-290512" lvl="3" marL="1828800" algn="l">
              <a:spcBef>
                <a:spcPts val="300"/>
              </a:spcBef>
              <a:spcAft>
                <a:spcPts val="0"/>
              </a:spcAft>
              <a:buSzPts val="975"/>
              <a:buChar char="■"/>
              <a:defRPr sz="1500"/>
            </a:lvl4pPr>
            <a:lvl5pPr indent="-285750" lvl="4" marL="2286000" algn="l">
              <a:spcBef>
                <a:spcPts val="300"/>
              </a:spcBef>
              <a:spcAft>
                <a:spcPts val="0"/>
              </a:spcAft>
              <a:buSzPts val="900"/>
              <a:buChar char="■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4" name="Google Shape;164;p33"/>
          <p:cNvSpPr txBox="1"/>
          <p:nvPr>
            <p:ph idx="2" type="body"/>
          </p:nvPr>
        </p:nvSpPr>
        <p:spPr>
          <a:xfrm>
            <a:off x="630239" y="2062639"/>
            <a:ext cx="2949575" cy="3821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1pPr>
            <a:lvl2pPr indent="-228600" lvl="1" marL="914400" algn="l">
              <a:spcBef>
                <a:spcPts val="210"/>
              </a:spcBef>
              <a:spcAft>
                <a:spcPts val="0"/>
              </a:spcAft>
              <a:buSzPts val="630"/>
              <a:buNone/>
              <a:defRPr sz="1050"/>
            </a:lvl2pPr>
            <a:lvl3pPr indent="-228600" lvl="2" marL="1371600" algn="l">
              <a:spcBef>
                <a:spcPts val="180"/>
              </a:spcBef>
              <a:spcAft>
                <a:spcPts val="0"/>
              </a:spcAft>
              <a:buSzPts val="855"/>
              <a:buNone/>
              <a:defRPr sz="900"/>
            </a:lvl3pPr>
            <a:lvl4pPr indent="-228600" lvl="3" marL="1828800" algn="l">
              <a:spcBef>
                <a:spcPts val="150"/>
              </a:spcBef>
              <a:spcAft>
                <a:spcPts val="0"/>
              </a:spcAft>
              <a:buSzPts val="488"/>
              <a:buNone/>
              <a:defRPr sz="750"/>
            </a:lvl4pPr>
            <a:lvl5pPr indent="-228600" lvl="4" marL="2286000" algn="l">
              <a:spcBef>
                <a:spcPts val="150"/>
              </a:spcBef>
              <a:spcAft>
                <a:spcPts val="0"/>
              </a:spcAft>
              <a:buSzPts val="4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65" name="Google Shape;165;p33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1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10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1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9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5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4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17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8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13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203200" y="0"/>
            <a:ext cx="3778250" cy="6875462"/>
            <a:chOff x="203200" y="0"/>
            <a:chExt cx="3778250" cy="6858001"/>
          </a:xfrm>
        </p:grpSpPr>
        <p:sp>
          <p:nvSpPr>
            <p:cNvPr id="11" name="Google Shape;11;p23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203200" y="0"/>
              <a:ext cx="1336675" cy="3862389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207963" y="3776664"/>
              <a:ext cx="1936750" cy="3081337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3"/>
            <p:cNvSpPr/>
            <p:nvPr/>
          </p:nvSpPr>
          <p:spPr>
            <a:xfrm>
              <a:off x="646113" y="3886201"/>
              <a:ext cx="2373312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3"/>
            <p:cNvSpPr/>
            <p:nvPr/>
          </p:nvSpPr>
          <p:spPr>
            <a:xfrm>
              <a:off x="641350" y="3881439"/>
              <a:ext cx="3340100" cy="2976562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203200" y="3771901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3"/>
          <p:cNvSpPr/>
          <p:nvPr/>
        </p:nvSpPr>
        <p:spPr>
          <a:xfrm>
            <a:off x="203200" y="3781425"/>
            <a:ext cx="361950" cy="90487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3"/>
          <p:cNvSpPr/>
          <p:nvPr/>
        </p:nvSpPr>
        <p:spPr>
          <a:xfrm>
            <a:off x="560387" y="3876675"/>
            <a:ext cx="61912" cy="80962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4937" y="76200"/>
            <a:ext cx="1295400" cy="1192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3"/>
          <p:cNvGrpSpPr/>
          <p:nvPr/>
        </p:nvGrpSpPr>
        <p:grpSpPr>
          <a:xfrm>
            <a:off x="990600" y="2770880"/>
            <a:ext cx="7597902" cy="281189"/>
            <a:chOff x="504" y="3634"/>
            <a:chExt cx="4786" cy="177"/>
          </a:xfrm>
        </p:grpSpPr>
        <p:sp>
          <p:nvSpPr>
            <p:cNvPr id="21" name="Google Shape;21;p23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3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23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" type="body"/>
          </p:nvPr>
        </p:nvSpPr>
        <p:spPr>
          <a:xfrm>
            <a:off x="982662" y="1819275"/>
            <a:ext cx="7704137" cy="46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7326312" y="6132512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3624262" y="6132512"/>
            <a:ext cx="36083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58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520" name="Google Shape;520;p5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21" name="Google Shape;521;p5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522" name="Google Shape;522;p5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3" name="Google Shape;523;p5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4" name="Google Shape;524;p5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5" name="Google Shape;525;p5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6" name="Google Shape;526;p5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7" name="Google Shape;527;p5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8" name="Google Shape;528;p5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29" name="Google Shape;529;p5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0" name="Google Shape;530;p5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1" name="Google Shape;531;p5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2" name="Google Shape;532;p5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Google Shape;533;p5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Google Shape;534;p5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5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6" name="Google Shape;536;p5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7" name="Google Shape;537;p5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8" name="Google Shape;538;p5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Google Shape;539;p5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0" name="Google Shape;540;p5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1" name="Google Shape;541;p5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2" name="Google Shape;542;p5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3" name="Google Shape;543;p5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4" name="Google Shape;544;p5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545" name="Google Shape;545;p5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6" name="Google Shape;546;p5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7" name="Google Shape;547;p5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8" name="Google Shape;548;p5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49" name="Google Shape;549;p5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0" name="Google Shape;550;p5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1" name="Google Shape;551;p5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2" name="Google Shape;552;p5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3" name="Google Shape;553;p5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4" name="Google Shape;554;p5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5" name="Google Shape;555;p5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6" name="Google Shape;556;p5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7" name="Google Shape;557;p5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5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5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5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5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2" name="Google Shape;562;p5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5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4" name="Google Shape;564;p5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5" name="Google Shape;565;p5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6" name="Google Shape;566;p5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7" name="Google Shape;567;p5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8" name="Google Shape;568;p5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69" name="Google Shape;569;p5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0" name="Google Shape;570;p5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1" name="Google Shape;571;p5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2" name="Google Shape;572;p5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73" name="Google Shape;573;p5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574" name="Google Shape;574;p58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5" name="Google Shape;575;p5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576" name="Google Shape;576;p5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577" name="Google Shape;577;p58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5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79" name="Google Shape;579;p58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0" name="Google Shape;580;p58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581" name="Google Shape;581;p58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2" name="Google Shape;582;p58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3" name="Google Shape;583;p58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4" name="Google Shape;584;p58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60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593" name="Google Shape;593;p6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594" name="Google Shape;594;p60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595" name="Google Shape;595;p60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6" name="Google Shape;596;p60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7" name="Google Shape;597;p60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8" name="Google Shape;598;p60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599" name="Google Shape;599;p60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0" name="Google Shape;600;p60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1" name="Google Shape;601;p60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2" name="Google Shape;602;p60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60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60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Google Shape;605;p60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6" name="Google Shape;606;p60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7" name="Google Shape;607;p60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60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09" name="Google Shape;609;p60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0" name="Google Shape;610;p60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1" name="Google Shape;611;p60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2" name="Google Shape;612;p60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3" name="Google Shape;613;p60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4" name="Google Shape;614;p60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5" name="Google Shape;615;p60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6" name="Google Shape;616;p60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17" name="Google Shape;617;p60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618" name="Google Shape;618;p60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19" name="Google Shape;619;p60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0" name="Google Shape;620;p60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Google Shape;621;p60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2" name="Google Shape;622;p60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3" name="Google Shape;623;p60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4" name="Google Shape;624;p60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5" name="Google Shape;625;p60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6" name="Google Shape;626;p60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7" name="Google Shape;627;p60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8" name="Google Shape;628;p60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9" name="Google Shape;629;p60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0" name="Google Shape;630;p60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1" name="Google Shape;631;p60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2" name="Google Shape;632;p60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3" name="Google Shape;633;p60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4" name="Google Shape;634;p60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5" name="Google Shape;635;p60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6" name="Google Shape;636;p60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7" name="Google Shape;637;p60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8" name="Google Shape;638;p60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9" name="Google Shape;639;p60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0" name="Google Shape;640;p60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1" name="Google Shape;641;p60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2" name="Google Shape;642;p60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3" name="Google Shape;643;p60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4" name="Google Shape;644;p60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5" name="Google Shape;645;p60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46" name="Google Shape;646;p60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647" name="Google Shape;647;p60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8" name="Google Shape;648;p60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49" name="Google Shape;649;p60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50" name="Google Shape;650;p60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60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52" name="Google Shape;652;p60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3" name="Google Shape;653;p60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654" name="Google Shape;654;p60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55" name="Google Shape;655;p60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6" name="Google Shape;656;p60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7" name="Google Shape;657;p60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62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666" name="Google Shape;666;p6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67" name="Google Shape;667;p62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668" name="Google Shape;668;p6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69" name="Google Shape;669;p6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0" name="Google Shape;670;p6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1" name="Google Shape;671;p6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2" name="Google Shape;672;p6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3" name="Google Shape;673;p6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4" name="Google Shape;674;p6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5" name="Google Shape;675;p6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6" name="Google Shape;676;p6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7" name="Google Shape;677;p6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8" name="Google Shape;678;p6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79" name="Google Shape;679;p6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0" name="Google Shape;680;p6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1" name="Google Shape;681;p6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2" name="Google Shape;682;p6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3" name="Google Shape;683;p6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4" name="Google Shape;684;p6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5" name="Google Shape;685;p6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6" name="Google Shape;686;p6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7" name="Google Shape;687;p6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8" name="Google Shape;688;p6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89" name="Google Shape;689;p6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0" name="Google Shape;690;p62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691" name="Google Shape;691;p6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2" name="Google Shape;692;p6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6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6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5" name="Google Shape;695;p6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6" name="Google Shape;696;p6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7" name="Google Shape;697;p6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8" name="Google Shape;698;p6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99" name="Google Shape;699;p6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6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1" name="Google Shape;701;p6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2" name="Google Shape;702;p6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3" name="Google Shape;703;p6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4" name="Google Shape;704;p6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5" name="Google Shape;705;p6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6" name="Google Shape;706;p6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7" name="Google Shape;707;p6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Google Shape;708;p6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09" name="Google Shape;709;p6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6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1" name="Google Shape;711;p6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2" name="Google Shape;712;p6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3" name="Google Shape;713;p6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4" name="Google Shape;714;p6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6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6" name="Google Shape;716;p6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7" name="Google Shape;717;p6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6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6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720" name="Google Shape;720;p62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1" name="Google Shape;721;p62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22" name="Google Shape;722;p62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723" name="Google Shape;723;p62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62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25" name="Google Shape;725;p62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6" name="Google Shape;726;p62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727" name="Google Shape;727;p62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28" name="Google Shape;728;p62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9" name="Google Shape;729;p62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0" name="Google Shape;730;p62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64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740" name="Google Shape;740;p6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41" name="Google Shape;741;p6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742" name="Google Shape;742;p6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3" name="Google Shape;743;p6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4" name="Google Shape;744;p6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5" name="Google Shape;745;p6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6" name="Google Shape;746;p6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7" name="Google Shape;747;p6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8" name="Google Shape;748;p6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9" name="Google Shape;749;p6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0" name="Google Shape;750;p6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1" name="Google Shape;751;p6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2" name="Google Shape;752;p6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3" name="Google Shape;753;p6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4" name="Google Shape;754;p6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5" name="Google Shape;755;p6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6" name="Google Shape;756;p6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6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8" name="Google Shape;758;p6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9" name="Google Shape;759;p6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0" name="Google Shape;760;p6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6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2" name="Google Shape;762;p6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3" name="Google Shape;763;p6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4" name="Google Shape;764;p64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765" name="Google Shape;765;p6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6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6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6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9" name="Google Shape;769;p6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6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1" name="Google Shape;771;p6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2" name="Google Shape;772;p6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3" name="Google Shape;773;p6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4" name="Google Shape;774;p6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5" name="Google Shape;775;p6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6" name="Google Shape;776;p6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7" name="Google Shape;777;p6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8" name="Google Shape;778;p6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79" name="Google Shape;779;p6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0" name="Google Shape;780;p6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1" name="Google Shape;781;p6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2" name="Google Shape;782;p6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3" name="Google Shape;783;p6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4" name="Google Shape;784;p6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5" name="Google Shape;785;p6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6" name="Google Shape;786;p6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7" name="Google Shape;787;p6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8" name="Google Shape;788;p6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9" name="Google Shape;789;p6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90" name="Google Shape;790;p6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91" name="Google Shape;791;p6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92" name="Google Shape;792;p6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93" name="Google Shape;793;p6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794" name="Google Shape;794;p64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5" name="Google Shape;795;p64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796" name="Google Shape;796;p64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797" name="Google Shape;797;p64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64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799" name="Google Shape;799;p64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0" name="Google Shape;800;p64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801" name="Google Shape;801;p64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02" name="Google Shape;802;p64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3" name="Google Shape;803;p64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4" name="Google Shape;804;p64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66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816" name="Google Shape;816;p6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17" name="Google Shape;817;p66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818" name="Google Shape;818;p6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19" name="Google Shape;819;p6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0" name="Google Shape;820;p6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1" name="Google Shape;821;p6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2" name="Google Shape;822;p6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3" name="Google Shape;823;p6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4" name="Google Shape;824;p6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6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6" name="Google Shape;826;p6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7" name="Google Shape;827;p6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8" name="Google Shape;828;p6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9" name="Google Shape;829;p6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0" name="Google Shape;830;p6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1" name="Google Shape;831;p6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2" name="Google Shape;832;p6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3" name="Google Shape;833;p6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4" name="Google Shape;834;p6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5" name="Google Shape;835;p6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6" name="Google Shape;836;p6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7" name="Google Shape;837;p6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8" name="Google Shape;838;p6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9" name="Google Shape;839;p6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40" name="Google Shape;840;p66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841" name="Google Shape;841;p6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2" name="Google Shape;842;p6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3" name="Google Shape;843;p6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4" name="Google Shape;844;p6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5" name="Google Shape;845;p6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6" name="Google Shape;846;p6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7" name="Google Shape;847;p6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8" name="Google Shape;848;p6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9" name="Google Shape;849;p6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0" name="Google Shape;850;p6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1" name="Google Shape;851;p6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2" name="Google Shape;852;p6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3" name="Google Shape;853;p6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4" name="Google Shape;854;p6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5" name="Google Shape;855;p6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6" name="Google Shape;856;p6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7" name="Google Shape;857;p6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8" name="Google Shape;858;p6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9" name="Google Shape;859;p6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0" name="Google Shape;860;p6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1" name="Google Shape;861;p6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2" name="Google Shape;862;p6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3" name="Google Shape;863;p6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4" name="Google Shape;864;p6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5" name="Google Shape;865;p6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6" name="Google Shape;866;p6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7" name="Google Shape;867;p6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8" name="Google Shape;868;p6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6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870" name="Google Shape;870;p66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1" name="Google Shape;871;p66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872" name="Google Shape;872;p66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873" name="Google Shape;873;p66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66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875" name="Google Shape;875;p66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6" name="Google Shape;876;p66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877" name="Google Shape;877;p66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8" name="Google Shape;878;p66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9" name="Google Shape;879;p66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0" name="Google Shape;880;p66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68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888" name="Google Shape;888;p6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89" name="Google Shape;889;p6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890" name="Google Shape;890;p6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1" name="Google Shape;891;p6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2" name="Google Shape;892;p6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3" name="Google Shape;893;p6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4" name="Google Shape;894;p6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5" name="Google Shape;895;p6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6" name="Google Shape;896;p6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7" name="Google Shape;897;p6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8" name="Google Shape;898;p6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9" name="Google Shape;899;p6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0" name="Google Shape;900;p6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1" name="Google Shape;901;p6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2" name="Google Shape;902;p6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3" name="Google Shape;903;p6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4" name="Google Shape;904;p6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5" name="Google Shape;905;p6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6" name="Google Shape;906;p6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7" name="Google Shape;907;p6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8" name="Google Shape;908;p6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9" name="Google Shape;909;p6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0" name="Google Shape;910;p6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1" name="Google Shape;911;p6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12" name="Google Shape;912;p6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913" name="Google Shape;913;p6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4" name="Google Shape;914;p6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5" name="Google Shape;915;p6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6" name="Google Shape;916;p6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7" name="Google Shape;917;p6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8" name="Google Shape;918;p6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9" name="Google Shape;919;p6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0" name="Google Shape;920;p6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1" name="Google Shape;921;p6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2" name="Google Shape;922;p6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3" name="Google Shape;923;p6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4" name="Google Shape;924;p6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5" name="Google Shape;925;p6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6" name="Google Shape;926;p6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7" name="Google Shape;927;p6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8" name="Google Shape;928;p6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9" name="Google Shape;929;p6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0" name="Google Shape;930;p6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1" name="Google Shape;931;p6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2" name="Google Shape;932;p6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3" name="Google Shape;933;p6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4" name="Google Shape;934;p6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5" name="Google Shape;935;p6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6" name="Google Shape;936;p6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7" name="Google Shape;937;p6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8" name="Google Shape;938;p6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9" name="Google Shape;939;p6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0" name="Google Shape;940;p6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1" name="Google Shape;941;p6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942" name="Google Shape;942;p68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3" name="Google Shape;943;p6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944" name="Google Shape;944;p6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945" name="Google Shape;945;p68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6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947" name="Google Shape;947;p68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8" name="Google Shape;948;p68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949" name="Google Shape;949;p68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0" name="Google Shape;950;p68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1" name="Google Shape;951;p68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2" name="Google Shape;952;p68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70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959" name="Google Shape;959;p70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960" name="Google Shape;960;p70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61" name="Google Shape;961;p70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2" name="Google Shape;962;p70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3" name="Google Shape;963;p70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4" name="Google Shape;964;p70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5" name="Google Shape;965;p70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6" name="Google Shape;966;p70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7" name="Google Shape;967;p70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8" name="Google Shape;968;p70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9" name="Google Shape;969;p70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0" name="Google Shape;970;p70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1" name="Google Shape;971;p70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2" name="Google Shape;972;p70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3" name="Google Shape;973;p70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4" name="Google Shape;974;p70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5" name="Google Shape;975;p70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6" name="Google Shape;976;p70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7" name="Google Shape;977;p70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8" name="Google Shape;978;p70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9" name="Google Shape;979;p70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0" name="Google Shape;980;p70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1" name="Google Shape;981;p70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2" name="Google Shape;982;p70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83" name="Google Shape;983;p70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984" name="Google Shape;984;p70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5" name="Google Shape;985;p70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6" name="Google Shape;986;p70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7" name="Google Shape;987;p70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8" name="Google Shape;988;p70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9" name="Google Shape;989;p70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0" name="Google Shape;990;p70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1" name="Google Shape;991;p70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2" name="Google Shape;992;p70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3" name="Google Shape;993;p70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4" name="Google Shape;994;p70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5" name="Google Shape;995;p70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6" name="Google Shape;996;p70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7" name="Google Shape;997;p70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8" name="Google Shape;998;p70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70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0" name="Google Shape;1000;p70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1" name="Google Shape;1001;p70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2" name="Google Shape;1002;p70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70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4" name="Google Shape;1004;p70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5" name="Google Shape;1005;p70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6" name="Google Shape;1006;p70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70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70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9" name="Google Shape;1009;p70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0" name="Google Shape;1010;p70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1" name="Google Shape;1011;p70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12" name="Google Shape;1012;p70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013" name="Google Shape;1013;p70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4" name="Google Shape;1014;p70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15" name="Google Shape;1015;p70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016" name="Google Shape;1016;p70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70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18" name="Google Shape;1018;p70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9" name="Google Shape;1019;p70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1020" name="Google Shape;1020;p70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1" name="Google Shape;1021;p70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2" name="Google Shape;1022;p70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3" name="Google Shape;1023;p70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72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1033" name="Google Shape;1033;p7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4" name="Google Shape;1034;p72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035" name="Google Shape;1035;p7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6" name="Google Shape;1036;p7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7" name="Google Shape;1037;p7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8" name="Google Shape;1038;p7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9" name="Google Shape;1039;p7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0" name="Google Shape;1040;p7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1" name="Google Shape;1041;p7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2" name="Google Shape;1042;p7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3" name="Google Shape;1043;p7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4" name="Google Shape;1044;p7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5" name="Google Shape;1045;p7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6" name="Google Shape;1046;p7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7" name="Google Shape;1047;p7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8" name="Google Shape;1048;p7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9" name="Google Shape;1049;p7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0" name="Google Shape;1050;p7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1" name="Google Shape;1051;p7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2" name="Google Shape;1052;p7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3" name="Google Shape;1053;p7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4" name="Google Shape;1054;p7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5" name="Google Shape;1055;p7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6" name="Google Shape;1056;p7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57" name="Google Shape;1057;p72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058" name="Google Shape;1058;p7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9" name="Google Shape;1059;p7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0" name="Google Shape;1060;p7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1" name="Google Shape;1061;p7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2" name="Google Shape;1062;p7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7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4" name="Google Shape;1064;p7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5" name="Google Shape;1065;p7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6" name="Google Shape;1066;p7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7" name="Google Shape;1067;p7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8" name="Google Shape;1068;p7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9" name="Google Shape;1069;p7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0" name="Google Shape;1070;p7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1" name="Google Shape;1071;p7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2" name="Google Shape;1072;p7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3" name="Google Shape;1073;p7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4" name="Google Shape;1074;p7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5" name="Google Shape;1075;p7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6" name="Google Shape;1076;p7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7" name="Google Shape;1077;p7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8" name="Google Shape;1078;p7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9" name="Google Shape;1079;p7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0" name="Google Shape;1080;p7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1" name="Google Shape;1081;p7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2" name="Google Shape;1082;p7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3" name="Google Shape;1083;p7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4" name="Google Shape;1084;p7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5" name="Google Shape;1085;p7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6" name="Google Shape;1086;p7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087" name="Google Shape;1087;p72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88" name="Google Shape;1088;p72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089" name="Google Shape;1089;p72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090" name="Google Shape;1090;p72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72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92" name="Google Shape;1092;p72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93" name="Google Shape;1093;p72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1094" name="Google Shape;1094;p72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5" name="Google Shape;1095;p72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6" name="Google Shape;1096;p72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7" name="Google Shape;1097;p72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74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1107" name="Google Shape;1107;p7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108" name="Google Shape;1108;p74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109" name="Google Shape;1109;p7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0" name="Google Shape;1110;p7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1" name="Google Shape;1111;p7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2" name="Google Shape;1112;p7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3" name="Google Shape;1113;p7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4" name="Google Shape;1114;p7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5" name="Google Shape;1115;p7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6" name="Google Shape;1116;p7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7" name="Google Shape;1117;p7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8" name="Google Shape;1118;p7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9" name="Google Shape;1119;p7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0" name="Google Shape;1120;p7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1" name="Google Shape;1121;p7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2" name="Google Shape;1122;p7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3" name="Google Shape;1123;p7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4" name="Google Shape;1124;p7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5" name="Google Shape;1125;p7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6" name="Google Shape;1126;p7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7" name="Google Shape;1127;p7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8" name="Google Shape;1128;p7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9" name="Google Shape;1129;p7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0" name="Google Shape;1130;p7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1" name="Google Shape;1131;p74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2" name="Google Shape;1132;p7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3" name="Google Shape;1133;p7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4" name="Google Shape;1134;p7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5" name="Google Shape;1135;p7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6" name="Google Shape;1136;p7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7" name="Google Shape;1137;p7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8" name="Google Shape;1138;p7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9" name="Google Shape;1139;p7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0" name="Google Shape;1140;p7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1" name="Google Shape;1141;p7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2" name="Google Shape;1142;p7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3" name="Google Shape;1143;p7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4" name="Google Shape;1144;p7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5" name="Google Shape;1145;p7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6" name="Google Shape;1146;p7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7" name="Google Shape;1147;p7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8" name="Google Shape;1148;p7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9" name="Google Shape;1149;p7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0" name="Google Shape;1150;p7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1" name="Google Shape;1151;p7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2" name="Google Shape;1152;p7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3" name="Google Shape;1153;p7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4" name="Google Shape;1154;p7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5" name="Google Shape;1155;p7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6" name="Google Shape;1156;p7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7" name="Google Shape;1157;p7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8" name="Google Shape;1158;p7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9" name="Google Shape;1159;p7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0" name="Google Shape;1160;p7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161" name="Google Shape;1161;p74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2" name="Google Shape;1162;p74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163" name="Google Shape;1163;p74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164" name="Google Shape;1164;p74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165" name="Google Shape;1165;p74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166" name="Google Shape;1166;p74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67" name="Google Shape;1167;p74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1168" name="Google Shape;1168;p74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69" name="Google Shape;1169;p74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0" name="Google Shape;1170;p74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1" name="Google Shape;1171;p74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76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1180" name="Google Shape;1180;p7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181" name="Google Shape;1181;p76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1182" name="Google Shape;1182;p7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3" name="Google Shape;1183;p7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4" name="Google Shape;1184;p7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5" name="Google Shape;1185;p7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6" name="Google Shape;1186;p7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7" name="Google Shape;1187;p7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8" name="Google Shape;1188;p7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9" name="Google Shape;1189;p7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0" name="Google Shape;1190;p7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1" name="Google Shape;1191;p7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2" name="Google Shape;1192;p7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7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4" name="Google Shape;1194;p7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5" name="Google Shape;1195;p7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6" name="Google Shape;1196;p7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7" name="Google Shape;1197;p7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8" name="Google Shape;1198;p7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9" name="Google Shape;1199;p7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0" name="Google Shape;1200;p7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1" name="Google Shape;1201;p7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2" name="Google Shape;1202;p7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3" name="Google Shape;1203;p7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04" name="Google Shape;1204;p76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205" name="Google Shape;1205;p7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6" name="Google Shape;1206;p7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7" name="Google Shape;1207;p7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8" name="Google Shape;1208;p7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9" name="Google Shape;1209;p7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0" name="Google Shape;1210;p7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1" name="Google Shape;1211;p7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2" name="Google Shape;1212;p7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3" name="Google Shape;1213;p7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4" name="Google Shape;1214;p7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5" name="Google Shape;1215;p7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6" name="Google Shape;1216;p7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7" name="Google Shape;1217;p7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8" name="Google Shape;1218;p7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9" name="Google Shape;1219;p7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0" name="Google Shape;1220;p7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1" name="Google Shape;1221;p7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2" name="Google Shape;1222;p7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3" name="Google Shape;1223;p7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4" name="Google Shape;1224;p7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5" name="Google Shape;1225;p7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6" name="Google Shape;1226;p7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7" name="Google Shape;1227;p7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8" name="Google Shape;1228;p7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9" name="Google Shape;1229;p7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0" name="Google Shape;1230;p7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1" name="Google Shape;1231;p7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2" name="Google Shape;1232;p7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3" name="Google Shape;1233;p7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234" name="Google Shape;1234;p76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5" name="Google Shape;1235;p76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236" name="Google Shape;1236;p76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237" name="Google Shape;1237;p76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76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239" name="Google Shape;1239;p76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40" name="Google Shape;1240;p76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1241" name="Google Shape;1241;p76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42" name="Google Shape;1242;p76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3" name="Google Shape;1243;p76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4" name="Google Shape;1244;p76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5"/>
          <p:cNvGrpSpPr/>
          <p:nvPr/>
        </p:nvGrpSpPr>
        <p:grpSpPr>
          <a:xfrm>
            <a:off x="0" y="0"/>
            <a:ext cx="2132012" cy="6875462"/>
            <a:chOff x="0" y="0"/>
            <a:chExt cx="2132013" cy="6858001"/>
          </a:xfrm>
        </p:grpSpPr>
        <p:sp>
          <p:nvSpPr>
            <p:cNvPr id="34" name="Google Shape;34;p25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5"/>
            <p:cNvSpPr/>
            <p:nvPr/>
          </p:nvSpPr>
          <p:spPr>
            <a:xfrm>
              <a:off x="0" y="0"/>
              <a:ext cx="758825" cy="4624389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5"/>
            <p:cNvSpPr/>
            <p:nvPr/>
          </p:nvSpPr>
          <p:spPr>
            <a:xfrm>
              <a:off x="0" y="5662614"/>
              <a:ext cx="906463" cy="1195387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5"/>
            <p:cNvSpPr/>
            <p:nvPr/>
          </p:nvSpPr>
          <p:spPr>
            <a:xfrm>
              <a:off x="0" y="5295901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5"/>
            <p:cNvSpPr/>
            <p:nvPr/>
          </p:nvSpPr>
          <p:spPr>
            <a:xfrm>
              <a:off x="0" y="5257801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5"/>
            <p:cNvSpPr/>
            <p:nvPr/>
          </p:nvSpPr>
          <p:spPr>
            <a:xfrm>
              <a:off x="0" y="5357814"/>
              <a:ext cx="1377950" cy="1500187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" name="Google Shape;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160337"/>
            <a:ext cx="1295400" cy="1192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25"/>
          <p:cNvGrpSpPr/>
          <p:nvPr/>
        </p:nvGrpSpPr>
        <p:grpSpPr>
          <a:xfrm>
            <a:off x="533400" y="1319905"/>
            <a:ext cx="7597902" cy="281189"/>
            <a:chOff x="504" y="3634"/>
            <a:chExt cx="4786" cy="177"/>
          </a:xfrm>
        </p:grpSpPr>
        <p:sp>
          <p:nvSpPr>
            <p:cNvPr id="42" name="Google Shape;42;p25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5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25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982662" y="1819275"/>
            <a:ext cx="7704137" cy="46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7400925" y="6508750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2036762" y="6489700"/>
            <a:ext cx="5314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245475" y="6494462"/>
            <a:ext cx="414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78"/>
          <p:cNvGrpSpPr/>
          <p:nvPr/>
        </p:nvGrpSpPr>
        <p:grpSpPr>
          <a:xfrm>
            <a:off x="0" y="0"/>
            <a:ext cx="2132012" cy="6875462"/>
            <a:chOff x="0" y="0"/>
            <a:chExt cx="2132013" cy="6858001"/>
          </a:xfrm>
        </p:grpSpPr>
        <p:sp>
          <p:nvSpPr>
            <p:cNvPr id="1253" name="Google Shape;1253;p78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78"/>
            <p:cNvSpPr/>
            <p:nvPr/>
          </p:nvSpPr>
          <p:spPr>
            <a:xfrm>
              <a:off x="0" y="0"/>
              <a:ext cx="758825" cy="4624389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78"/>
            <p:cNvSpPr/>
            <p:nvPr/>
          </p:nvSpPr>
          <p:spPr>
            <a:xfrm>
              <a:off x="0" y="5662614"/>
              <a:ext cx="906463" cy="1195387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78"/>
            <p:cNvSpPr/>
            <p:nvPr/>
          </p:nvSpPr>
          <p:spPr>
            <a:xfrm>
              <a:off x="0" y="5295901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78"/>
            <p:cNvSpPr/>
            <p:nvPr/>
          </p:nvSpPr>
          <p:spPr>
            <a:xfrm>
              <a:off x="0" y="5257801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78"/>
            <p:cNvSpPr/>
            <p:nvPr/>
          </p:nvSpPr>
          <p:spPr>
            <a:xfrm>
              <a:off x="0" y="5357814"/>
              <a:ext cx="1377950" cy="1500187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9" name="Google Shape;1259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160337"/>
            <a:ext cx="1295400" cy="1192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0" name="Google Shape;1260;p78"/>
          <p:cNvGrpSpPr/>
          <p:nvPr/>
        </p:nvGrpSpPr>
        <p:grpSpPr>
          <a:xfrm>
            <a:off x="533400" y="1319905"/>
            <a:ext cx="7597902" cy="281189"/>
            <a:chOff x="504" y="3634"/>
            <a:chExt cx="4786" cy="177"/>
          </a:xfrm>
        </p:grpSpPr>
        <p:sp>
          <p:nvSpPr>
            <p:cNvPr id="1261" name="Google Shape;1261;p78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78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3" name="Google Shape;1263;p78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4" name="Google Shape;1264;p78"/>
          <p:cNvSpPr txBox="1"/>
          <p:nvPr>
            <p:ph idx="1" type="body"/>
          </p:nvPr>
        </p:nvSpPr>
        <p:spPr>
          <a:xfrm>
            <a:off x="982662" y="1819275"/>
            <a:ext cx="7704137" cy="46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5" name="Google Shape;1265;p78"/>
          <p:cNvSpPr txBox="1"/>
          <p:nvPr>
            <p:ph idx="10" type="dt"/>
          </p:nvPr>
        </p:nvSpPr>
        <p:spPr>
          <a:xfrm>
            <a:off x="7385050" y="6494462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6" name="Google Shape;1266;p78"/>
          <p:cNvSpPr txBox="1"/>
          <p:nvPr>
            <p:ph idx="11" type="ftr"/>
          </p:nvPr>
        </p:nvSpPr>
        <p:spPr>
          <a:xfrm>
            <a:off x="1130300" y="6508750"/>
            <a:ext cx="62277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7"/>
          <p:cNvGrpSpPr/>
          <p:nvPr/>
        </p:nvGrpSpPr>
        <p:grpSpPr>
          <a:xfrm>
            <a:off x="0" y="0"/>
            <a:ext cx="2132012" cy="6875462"/>
            <a:chOff x="0" y="0"/>
            <a:chExt cx="2132013" cy="6858001"/>
          </a:xfrm>
        </p:grpSpPr>
        <p:sp>
          <p:nvSpPr>
            <p:cNvPr id="57" name="Google Shape;57;p27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0" y="0"/>
              <a:ext cx="758825" cy="4624389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0" y="5662614"/>
              <a:ext cx="906463" cy="1195387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7"/>
            <p:cNvSpPr/>
            <p:nvPr/>
          </p:nvSpPr>
          <p:spPr>
            <a:xfrm>
              <a:off x="0" y="5295901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7"/>
            <p:cNvSpPr/>
            <p:nvPr/>
          </p:nvSpPr>
          <p:spPr>
            <a:xfrm>
              <a:off x="0" y="5257801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>
              <a:off x="0" y="5357814"/>
              <a:ext cx="1377950" cy="1500187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" name="Google Shape;6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160337"/>
            <a:ext cx="1295400" cy="1192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27"/>
          <p:cNvGrpSpPr/>
          <p:nvPr/>
        </p:nvGrpSpPr>
        <p:grpSpPr>
          <a:xfrm>
            <a:off x="533400" y="1319905"/>
            <a:ext cx="7597902" cy="281189"/>
            <a:chOff x="504" y="3634"/>
            <a:chExt cx="4786" cy="177"/>
          </a:xfrm>
        </p:grpSpPr>
        <p:sp>
          <p:nvSpPr>
            <p:cNvPr id="65" name="Google Shape;65;p27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7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7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982662" y="1819275"/>
            <a:ext cx="7704137" cy="46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7385050" y="6494462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1130300" y="6508750"/>
            <a:ext cx="62277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9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77" name="Google Shape;77;p29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78" name="Google Shape;78;p29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79" name="Google Shape;79;p29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0" name="Google Shape;80;p29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1" name="Google Shape;81;p29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2" name="Google Shape;82;p29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29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29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29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" name="Google Shape;86;p29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" name="Google Shape;87;p29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29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29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29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29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29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29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29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29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29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29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29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29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29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1" name="Google Shape;101;p29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02" name="Google Shape;102;p29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29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29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29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29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29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29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29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29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29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29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29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29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29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29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29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8" name="Google Shape;118;p29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19" name="Google Shape;119;p29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0" name="Google Shape;120;p29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1" name="Google Shape;121;p29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2" name="Google Shape;122;p29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3" name="Google Shape;123;p29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4" name="Google Shape;124;p29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5" name="Google Shape;125;p29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29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29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29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29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29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131" name="Google Shape;131;p29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29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33" name="Google Shape;133;p29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34" name="Google Shape;134;p29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29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6" name="Google Shape;136;p29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29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138" name="Google Shape;138;p29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628650" y="366712"/>
            <a:ext cx="7886700" cy="1328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628650" y="1830387"/>
            <a:ext cx="7886700" cy="43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40"/>
          <p:cNvSpPr txBox="1"/>
          <p:nvPr>
            <p:ph idx="10" type="dt"/>
          </p:nvPr>
        </p:nvSpPr>
        <p:spPr>
          <a:xfrm>
            <a:off x="6286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1" type="ftr"/>
          </p:nvPr>
        </p:nvSpPr>
        <p:spPr>
          <a:xfrm>
            <a:off x="3028950" y="6372225"/>
            <a:ext cx="30861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6457950" y="6372225"/>
            <a:ext cx="2057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52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282" name="Google Shape;282;p52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83" name="Google Shape;283;p52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284" name="Google Shape;284;p52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5" name="Google Shape;285;p52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6" name="Google Shape;286;p52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52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8" name="Google Shape;288;p52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9" name="Google Shape;289;p52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0" name="Google Shape;290;p52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1" name="Google Shape;291;p52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2" name="Google Shape;292;p52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3" name="Google Shape;293;p52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4" name="Google Shape;294;p52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5" name="Google Shape;295;p52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6" name="Google Shape;296;p52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7" name="Google Shape;297;p52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8" name="Google Shape;298;p52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99" name="Google Shape;299;p52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0" name="Google Shape;300;p52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1" name="Google Shape;301;p52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2" name="Google Shape;302;p52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52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52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52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6" name="Google Shape;306;p52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07" name="Google Shape;307;p52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52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52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52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1" name="Google Shape;311;p52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2" name="Google Shape;312;p52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52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52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5" name="Google Shape;315;p52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6" name="Google Shape;316;p52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7" name="Google Shape;317;p52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8" name="Google Shape;318;p52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19" name="Google Shape;319;p52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0" name="Google Shape;320;p52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1" name="Google Shape;321;p52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2" name="Google Shape;322;p52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3" name="Google Shape;323;p52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4" name="Google Shape;324;p52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5" name="Google Shape;325;p52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6" name="Google Shape;326;p52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52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8" name="Google Shape;328;p52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29" name="Google Shape;329;p52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0" name="Google Shape;330;p52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1" name="Google Shape;331;p52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2" name="Google Shape;332;p52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3" name="Google Shape;333;p52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4" name="Google Shape;334;p52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35" name="Google Shape;335;p52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descr="60%" id="336" name="Google Shape;336;p52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7" name="Google Shape;337;p52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38" name="Google Shape;338;p52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339" name="Google Shape;339;p52"/>
              <p:cNvCxnSpPr/>
              <p:nvPr/>
            </p:nvCxnSpPr>
            <p:spPr>
              <a:xfrm rot="10800000">
                <a:off x="96" y="1037"/>
                <a:ext cx="22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52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1" name="Google Shape;341;p52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2" name="Google Shape;342;p52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343" name="Google Shape;343;p52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44" name="Google Shape;344;p52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5" name="Google Shape;345;p52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6" name="Google Shape;346;p52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53"/>
          <p:cNvGrpSpPr/>
          <p:nvPr/>
        </p:nvGrpSpPr>
        <p:grpSpPr>
          <a:xfrm>
            <a:off x="0" y="0"/>
            <a:ext cx="2132012" cy="6875462"/>
            <a:chOff x="0" y="0"/>
            <a:chExt cx="2132013" cy="6858001"/>
          </a:xfrm>
        </p:grpSpPr>
        <p:sp>
          <p:nvSpPr>
            <p:cNvPr id="349" name="Google Shape;349;p53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3"/>
            <p:cNvSpPr/>
            <p:nvPr/>
          </p:nvSpPr>
          <p:spPr>
            <a:xfrm>
              <a:off x="0" y="0"/>
              <a:ext cx="758825" cy="4624389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3"/>
            <p:cNvSpPr/>
            <p:nvPr/>
          </p:nvSpPr>
          <p:spPr>
            <a:xfrm>
              <a:off x="0" y="5662614"/>
              <a:ext cx="906463" cy="1195387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3"/>
            <p:cNvSpPr/>
            <p:nvPr/>
          </p:nvSpPr>
          <p:spPr>
            <a:xfrm>
              <a:off x="0" y="5295901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3"/>
            <p:cNvSpPr/>
            <p:nvPr/>
          </p:nvSpPr>
          <p:spPr>
            <a:xfrm>
              <a:off x="0" y="5257801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3"/>
            <p:cNvSpPr/>
            <p:nvPr/>
          </p:nvSpPr>
          <p:spPr>
            <a:xfrm>
              <a:off x="0" y="5357814"/>
              <a:ext cx="1377950" cy="1500187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53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982662" y="1819275"/>
            <a:ext cx="7704137" cy="46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53"/>
          <p:cNvSpPr txBox="1"/>
          <p:nvPr>
            <p:ph idx="10" type="dt"/>
          </p:nvPr>
        </p:nvSpPr>
        <p:spPr>
          <a:xfrm>
            <a:off x="7385050" y="6494462"/>
            <a:ext cx="857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8" name="Google Shape;358;p53"/>
          <p:cNvSpPr txBox="1"/>
          <p:nvPr>
            <p:ph idx="11" type="ftr"/>
          </p:nvPr>
        </p:nvSpPr>
        <p:spPr>
          <a:xfrm>
            <a:off x="1130300" y="6508750"/>
            <a:ext cx="62277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53"/>
          <p:cNvSpPr txBox="1"/>
          <p:nvPr>
            <p:ph idx="12" type="sldNum"/>
          </p:nvPr>
        </p:nvSpPr>
        <p:spPr>
          <a:xfrm>
            <a:off x="8245475" y="6494462"/>
            <a:ext cx="414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rbel"/>
              <a:buNone/>
              <a:defRPr b="0" i="0" sz="1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2400" y="160337"/>
            <a:ext cx="1295400" cy="1192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" name="Google Shape;361;p53"/>
          <p:cNvGrpSpPr/>
          <p:nvPr/>
        </p:nvGrpSpPr>
        <p:grpSpPr>
          <a:xfrm>
            <a:off x="533400" y="1319905"/>
            <a:ext cx="7597902" cy="281189"/>
            <a:chOff x="504" y="3634"/>
            <a:chExt cx="4786" cy="177"/>
          </a:xfrm>
        </p:grpSpPr>
        <p:sp>
          <p:nvSpPr>
            <p:cNvPr id="362" name="Google Shape;362;p53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3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54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366" name="Google Shape;366;p5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67" name="Google Shape;367;p54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8" name="Google Shape;368;p54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369" name="Google Shape;369;p54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0" name="Google Shape;370;p54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1" name="Google Shape;371;p54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2" name="Google Shape;372;p54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3" name="Google Shape;373;p54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4" name="Google Shape;374;p54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54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6" name="Google Shape;376;p54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7" name="Google Shape;377;p54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8" name="Google Shape;378;p54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79" name="Google Shape;379;p54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0" name="Google Shape;380;p54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1" name="Google Shape;381;p54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2" name="Google Shape;382;p54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3" name="Google Shape;383;p54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4" name="Google Shape;384;p54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5" name="Google Shape;385;p54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6" name="Google Shape;386;p54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7" name="Google Shape;387;p54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8" name="Google Shape;388;p54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89" name="Google Shape;389;p54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0" name="Google Shape;390;p54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1" name="Google Shape;391;p54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54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3" name="Google Shape;393;p54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4" name="Google Shape;394;p54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5" name="Google Shape;395;p54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6" name="Google Shape;396;p54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7" name="Google Shape;397;p54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8" name="Google Shape;398;p54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99" name="Google Shape;399;p54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0" name="Google Shape;400;p54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1" name="Google Shape;401;p54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2" name="Google Shape;402;p54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3" name="Google Shape;403;p54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4" name="Google Shape;404;p54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5" name="Google Shape;405;p54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6" name="Google Shape;406;p54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7" name="Google Shape;407;p54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8" name="Google Shape;408;p54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09" name="Google Shape;409;p54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0" name="Google Shape;410;p54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1" name="Google Shape;411;p54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2" name="Google Shape;412;p54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3" name="Google Shape;413;p54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4" name="Google Shape;414;p54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5" name="Google Shape;415;p54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6" name="Google Shape;416;p54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54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8" name="Google Shape;418;p54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19" name="Google Shape;419;p54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20" name="Google Shape;420;p54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21" name="Google Shape;421;p54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422" name="Google Shape;422;p54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54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54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25" name="Google Shape;425;p54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54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427" name="Google Shape;427;p54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54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29" name="Google Shape;429;p54"/>
              <p:cNvSpPr/>
              <p:nvPr/>
            </p:nvSpPr>
            <p:spPr>
              <a:xfrm rot="5400000">
                <a:off x="5096" y="3346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30" name="Google Shape;430;p54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431" name="Google Shape;431;p54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2" name="Google Shape;432;p54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3" name="Google Shape;433;p54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4" name="Google Shape;434;p54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56"/>
          <p:cNvGrpSpPr/>
          <p:nvPr/>
        </p:nvGrpSpPr>
        <p:grpSpPr>
          <a:xfrm>
            <a:off x="0" y="0"/>
            <a:ext cx="9144000" cy="6875462"/>
            <a:chOff x="0" y="0"/>
            <a:chExt cx="5760" cy="4320"/>
          </a:xfrm>
        </p:grpSpPr>
        <p:grpSp>
          <p:nvGrpSpPr>
            <p:cNvPr id="443" name="Google Shape;443;p5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44" name="Google Shape;444;p5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5" name="Google Shape;445;p5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446" name="Google Shape;446;p5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7" name="Google Shape;447;p5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8" name="Google Shape;448;p5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49" name="Google Shape;449;p5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0" name="Google Shape;450;p5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1" name="Google Shape;451;p5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2" name="Google Shape;452;p5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3" name="Google Shape;453;p5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4" name="Google Shape;454;p5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5" name="Google Shape;455;p5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6" name="Google Shape;456;p5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7" name="Google Shape;457;p5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8" name="Google Shape;458;p5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59" name="Google Shape;459;p5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0" name="Google Shape;460;p5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1" name="Google Shape;461;p5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2" name="Google Shape;462;p5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3" name="Google Shape;463;p5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4" name="Google Shape;464;p5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5" name="Google Shape;465;p5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6" name="Google Shape;466;p5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7" name="Google Shape;467;p5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8" name="Google Shape;468;p5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69" name="Google Shape;469;p5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5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1" name="Google Shape;471;p5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5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3" name="Google Shape;473;p5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4" name="Google Shape;474;p5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5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5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7" name="Google Shape;477;p5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8" name="Google Shape;478;p5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79" name="Google Shape;479;p5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0" name="Google Shape;480;p5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5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2" name="Google Shape;482;p5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3" name="Google Shape;483;p5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4" name="Google Shape;484;p5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5" name="Google Shape;485;p5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6" name="Google Shape;486;p5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7" name="Google Shape;487;p5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8" name="Google Shape;488;p5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89" name="Google Shape;489;p5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0" name="Google Shape;490;p5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1" name="Google Shape;491;p5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2" name="Google Shape;492;p5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3" name="Google Shape;493;p5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4" name="Google Shape;494;p5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5" name="Google Shape;495;p5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496" name="Google Shape;496;p5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folHlink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97" name="Google Shape;497;p5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498" name="Google Shape;498;p5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499" name="Google Shape;499;p5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5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5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2" name="Google Shape;502;p56"/>
              <p:cNvSpPr/>
              <p:nvPr/>
            </p:nvSpPr>
            <p:spPr>
              <a:xfrm flipH="1" rot="-5400000">
                <a:off x="425" y="860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5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504" name="Google Shape;504;p5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5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hlink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6" name="Google Shape;506;p56"/>
              <p:cNvSpPr/>
              <p:nvPr/>
            </p:nvSpPr>
            <p:spPr>
              <a:xfrm rot="5400000">
                <a:off x="5096" y="3346"/>
                <a:ext cx="156" cy="157"/>
              </a:xfrm>
              <a:custGeom>
                <a:rect b="b" l="l" r="r" t="t"/>
                <a:pathLst>
                  <a:path extrusionOk="0" fill="none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extrusionOk="0" h="43200" w="43195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7" name="Google Shape;507;p56"/>
          <p:cNvSpPr txBox="1"/>
          <p:nvPr>
            <p:ph type="title"/>
          </p:nvPr>
        </p:nvSpPr>
        <p:spPr>
          <a:xfrm>
            <a:off x="609600" y="304800"/>
            <a:ext cx="7772400" cy="114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descr="Rectangle: Click to edit Master text styles&#10;Second level&#10;Third level&#10;Fourth level&#10;Fifth level" id="508" name="Google Shape;508;p56"/>
          <p:cNvSpPr txBox="1"/>
          <p:nvPr>
            <p:ph idx="1" type="body"/>
          </p:nvPr>
        </p:nvSpPr>
        <p:spPr>
          <a:xfrm>
            <a:off x="838200" y="1909762"/>
            <a:ext cx="7772400" cy="41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0861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718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710"/>
              <a:buFont typeface="Noto Sans Symbols"/>
              <a:buChar char="⬥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0512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Char char="■"/>
              <a:defRPr b="0" i="0" sz="1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9" name="Google Shape;509;p56"/>
          <p:cNvSpPr txBox="1"/>
          <p:nvPr>
            <p:ph idx="10" type="dt"/>
          </p:nvPr>
        </p:nvSpPr>
        <p:spPr>
          <a:xfrm>
            <a:off x="6858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0" name="Google Shape;510;p56"/>
          <p:cNvSpPr txBox="1"/>
          <p:nvPr>
            <p:ph idx="11" type="ftr"/>
          </p:nvPr>
        </p:nvSpPr>
        <p:spPr>
          <a:xfrm>
            <a:off x="3124200" y="6264275"/>
            <a:ext cx="28956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1" name="Google Shape;511;p56"/>
          <p:cNvSpPr txBox="1"/>
          <p:nvPr>
            <p:ph idx="12" type="sldNum"/>
          </p:nvPr>
        </p:nvSpPr>
        <p:spPr>
          <a:xfrm>
            <a:off x="6553200" y="6264275"/>
            <a:ext cx="19050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1000"/>
              <a:buFont typeface="Calibri"/>
              <a:buNone/>
              <a:defRPr b="0" i="0" sz="1000" u="none">
                <a:solidFill>
                  <a:srgbClr val="4045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"/>
          <p:cNvSpPr txBox="1"/>
          <p:nvPr/>
        </p:nvSpPr>
        <p:spPr>
          <a:xfrm>
            <a:off x="2286000" y="3113087"/>
            <a:ext cx="65611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Sequence diagram</a:t>
            </a:r>
            <a:br>
              <a:rPr b="1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0"/>
          <p:cNvSpPr txBox="1"/>
          <p:nvPr/>
        </p:nvSpPr>
        <p:spPr>
          <a:xfrm>
            <a:off x="3657600" y="62515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p10"/>
          <p:cNvSpPr txBox="1"/>
          <p:nvPr>
            <p:ph type="title"/>
          </p:nvPr>
        </p:nvSpPr>
        <p:spPr>
          <a:xfrm>
            <a:off x="84137" y="215900"/>
            <a:ext cx="85344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 for Patient appointment Use Case</a:t>
            </a:r>
            <a:endParaRPr/>
          </a:p>
        </p:txBody>
      </p:sp>
      <p:pic>
        <p:nvPicPr>
          <p:cNvPr id="1383" name="Google Shape;13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12" y="1789112"/>
            <a:ext cx="7181850" cy="4764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1"/>
          <p:cNvSpPr txBox="1"/>
          <p:nvPr>
            <p:ph type="title"/>
          </p:nvPr>
        </p:nvSpPr>
        <p:spPr>
          <a:xfrm>
            <a:off x="949325" y="500062"/>
            <a:ext cx="7377112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 for Print Invoice use case</a:t>
            </a:r>
            <a:br>
              <a:rPr b="0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1389" name="Google Shape;13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837" y="1543050"/>
            <a:ext cx="6029325" cy="5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2"/>
          <p:cNvSpPr txBox="1"/>
          <p:nvPr>
            <p:ph type="title"/>
          </p:nvPr>
        </p:nvSpPr>
        <p:spPr>
          <a:xfrm>
            <a:off x="982662" y="458787"/>
            <a:ext cx="6561137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Example: Use Case Diagram of the Vending Machine</a:t>
            </a:r>
            <a:endParaRPr/>
          </a:p>
        </p:txBody>
      </p:sp>
      <p:sp>
        <p:nvSpPr>
          <p:cNvPr id="1395" name="Google Shape;1395;p12"/>
          <p:cNvSpPr txBox="1"/>
          <p:nvPr/>
        </p:nvSpPr>
        <p:spPr>
          <a:xfrm>
            <a:off x="0" y="768350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12"/>
          <p:cNvSpPr txBox="1"/>
          <p:nvPr/>
        </p:nvSpPr>
        <p:spPr>
          <a:xfrm>
            <a:off x="0" y="615950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7" name="Google Shape;1397;p12"/>
          <p:cNvGraphicFramePr/>
          <p:nvPr/>
        </p:nvGraphicFramePr>
        <p:xfrm>
          <a:off x="1828800" y="1838325"/>
          <a:ext cx="5257800" cy="4929187"/>
        </p:xfrm>
        <a:graphic>
          <a:graphicData uri="http://schemas.openxmlformats.org/presentationml/2006/ole">
            <mc:AlternateContent>
              <mc:Choice Requires="v">
                <p:oleObj r:id="rId4" imgH="4929187" imgW="5257800" spid="_x0000_s1">
                  <p:embed/>
                </p:oleObj>
              </mc:Choice>
              <mc:Fallback>
                <p:oleObj r:id="rId5" imgH="4929187" imgW="5257800">
                  <p:embed/>
                  <p:pic>
                    <p:nvPicPr>
                      <p:cNvPr id="1397" name="Google Shape;1397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828800" y="1838325"/>
                        <a:ext cx="5257800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3"/>
          <p:cNvSpPr txBox="1"/>
          <p:nvPr>
            <p:ph type="title"/>
          </p:nvPr>
        </p:nvSpPr>
        <p:spPr>
          <a:xfrm>
            <a:off x="685800" y="2365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br>
              <a:rPr b="0" i="0" lang="en-US" sz="3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Deposit Money Use Case</a:t>
            </a:r>
            <a:endParaRPr/>
          </a:p>
        </p:txBody>
      </p:sp>
      <p:sp>
        <p:nvSpPr>
          <p:cNvPr id="1403" name="Google Shape;1403;p13"/>
          <p:cNvSpPr txBox="1"/>
          <p:nvPr/>
        </p:nvSpPr>
        <p:spPr>
          <a:xfrm>
            <a:off x="0" y="1492250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4" name="Google Shape;1404;p13"/>
          <p:cNvGraphicFramePr/>
          <p:nvPr/>
        </p:nvGraphicFramePr>
        <p:xfrm>
          <a:off x="76200" y="1381125"/>
          <a:ext cx="8921750" cy="5368925"/>
        </p:xfrm>
        <a:graphic>
          <a:graphicData uri="http://schemas.openxmlformats.org/presentationml/2006/ole">
            <mc:AlternateContent>
              <mc:Choice Requires="v">
                <p:oleObj r:id="rId4" imgH="5368925" imgW="8921750" progId="SmartDraw.2" spid="_x0000_s1">
                  <p:embed/>
                </p:oleObj>
              </mc:Choice>
              <mc:Fallback>
                <p:oleObj r:id="rId5" imgH="5368925" imgW="8921750" progId="SmartDraw.2">
                  <p:embed/>
                  <p:pic>
                    <p:nvPicPr>
                      <p:cNvPr id="1404" name="Google Shape;1404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" y="1381125"/>
                        <a:ext cx="8921750" cy="536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4"/>
          <p:cNvSpPr txBox="1"/>
          <p:nvPr>
            <p:ph type="title"/>
          </p:nvPr>
        </p:nvSpPr>
        <p:spPr>
          <a:xfrm>
            <a:off x="685800" y="3889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System Sequence Diagram</a:t>
            </a:r>
            <a:br>
              <a:rPr b="0" i="0" lang="en-US" sz="3600" u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600" u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for Make Selection Use Case</a:t>
            </a:r>
            <a:endParaRPr/>
          </a:p>
        </p:txBody>
      </p:sp>
      <p:sp>
        <p:nvSpPr>
          <p:cNvPr id="1410" name="Google Shape;1410;p14"/>
          <p:cNvSpPr txBox="1"/>
          <p:nvPr/>
        </p:nvSpPr>
        <p:spPr>
          <a:xfrm>
            <a:off x="0" y="1296987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1" name="Google Shape;1411;p14"/>
          <p:cNvGraphicFramePr/>
          <p:nvPr/>
        </p:nvGraphicFramePr>
        <p:xfrm>
          <a:off x="330200" y="1685925"/>
          <a:ext cx="8483600" cy="5019675"/>
        </p:xfrm>
        <a:graphic>
          <a:graphicData uri="http://schemas.openxmlformats.org/presentationml/2006/ole">
            <mc:AlternateContent>
              <mc:Choice Requires="v">
                <p:oleObj r:id="rId4" imgH="5019675" imgW="8483600" progId="SmartDraw.2" spid="_x0000_s1">
                  <p:embed/>
                </p:oleObj>
              </mc:Choice>
              <mc:Fallback>
                <p:oleObj r:id="rId5" imgH="5019675" imgW="8483600" progId="SmartDraw.2">
                  <p:embed/>
                  <p:pic>
                    <p:nvPicPr>
                      <p:cNvPr id="1411" name="Google Shape;1411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0200" y="1685925"/>
                        <a:ext cx="8483600" cy="501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5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600" u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System Sequence Diagram</a:t>
            </a:r>
            <a:br>
              <a:rPr b="0" i="0" lang="en-US" sz="3600" u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3600" u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rPr>
              <a:t>for Cancellation Use Case</a:t>
            </a:r>
            <a:endParaRPr/>
          </a:p>
        </p:txBody>
      </p:sp>
      <p:sp>
        <p:nvSpPr>
          <p:cNvPr id="1417" name="Google Shape;1417;p15"/>
          <p:cNvSpPr txBox="1"/>
          <p:nvPr/>
        </p:nvSpPr>
        <p:spPr>
          <a:xfrm>
            <a:off x="0" y="1792287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8" name="Google Shape;1418;p15"/>
          <p:cNvGraphicFramePr/>
          <p:nvPr/>
        </p:nvGraphicFramePr>
        <p:xfrm>
          <a:off x="762000" y="1762125"/>
          <a:ext cx="8143875" cy="4505325"/>
        </p:xfrm>
        <a:graphic>
          <a:graphicData uri="http://schemas.openxmlformats.org/presentationml/2006/ole">
            <mc:AlternateContent>
              <mc:Choice Requires="v">
                <p:oleObj r:id="rId4" imgH="4505325" imgW="8143875" progId="SmartDraw.2" spid="_x0000_s1">
                  <p:embed/>
                </p:oleObj>
              </mc:Choice>
              <mc:Fallback>
                <p:oleObj r:id="rId5" imgH="4505325" imgW="8143875" progId="SmartDraw.2">
                  <p:embed/>
                  <p:pic>
                    <p:nvPicPr>
                      <p:cNvPr id="1418" name="Google Shape;1418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1762125"/>
                        <a:ext cx="8143875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6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System Sequence Diagram</a:t>
            </a:r>
            <a:br>
              <a:rPr b="0" i="0" lang="en-US" sz="4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40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for Update Database Use Case</a:t>
            </a:r>
            <a:endParaRPr/>
          </a:p>
        </p:txBody>
      </p:sp>
      <p:sp>
        <p:nvSpPr>
          <p:cNvPr id="1424" name="Google Shape;1424;p16"/>
          <p:cNvSpPr txBox="1"/>
          <p:nvPr/>
        </p:nvSpPr>
        <p:spPr>
          <a:xfrm>
            <a:off x="0" y="1196975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5" name="Google Shape;1425;p16"/>
          <p:cNvGraphicFramePr/>
          <p:nvPr/>
        </p:nvGraphicFramePr>
        <p:xfrm>
          <a:off x="715962" y="1827212"/>
          <a:ext cx="7915275" cy="4746625"/>
        </p:xfrm>
        <a:graphic>
          <a:graphicData uri="http://schemas.openxmlformats.org/presentationml/2006/ole">
            <mc:AlternateContent>
              <mc:Choice Requires="v">
                <p:oleObj r:id="rId4" imgH="4746625" imgW="7915275" progId="SmartDraw.2" spid="_x0000_s1">
                  <p:embed/>
                </p:oleObj>
              </mc:Choice>
              <mc:Fallback>
                <p:oleObj r:id="rId5" imgH="4746625" imgW="7915275" progId="SmartDraw.2">
                  <p:embed/>
                  <p:pic>
                    <p:nvPicPr>
                      <p:cNvPr id="1425" name="Google Shape;1425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15962" y="1827212"/>
                        <a:ext cx="7915275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7"/>
          <p:cNvSpPr txBox="1"/>
          <p:nvPr/>
        </p:nvSpPr>
        <p:spPr>
          <a:xfrm>
            <a:off x="3657600" y="62515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1" name="Google Shape;1431;p17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a Sequence Diagram</a:t>
            </a:r>
            <a:endParaRPr/>
          </a:p>
        </p:txBody>
      </p:sp>
      <p:sp>
        <p:nvSpPr>
          <p:cNvPr descr="Rectangle: Click to edit Master text styles&#10;Second level&#10;Third level&#10;Fourth level&#10;Fifth level" id="1432" name="Google Shape;1432;p17"/>
          <p:cNvSpPr txBox="1"/>
          <p:nvPr>
            <p:ph idx="4294967295" type="body"/>
          </p:nvPr>
        </p:nvSpPr>
        <p:spPr>
          <a:xfrm>
            <a:off x="1371600" y="20272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00"/>
              <a:buFont typeface="Verdan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the context of the sequence diagram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400"/>
              <a:buFont typeface="Verdan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participating objects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400"/>
              <a:buFont typeface="Verdan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the lifeline for each object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400"/>
              <a:buFont typeface="Verdan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messages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400"/>
              <a:buFont typeface="Verdan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execution occurrence on each object’s lifeline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76092"/>
              </a:buClr>
              <a:buSzPts val="400"/>
              <a:buFont typeface="Verdana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the sequence diagram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8"/>
          <p:cNvSpPr txBox="1"/>
          <p:nvPr>
            <p:ph type="title"/>
          </p:nvPr>
        </p:nvSpPr>
        <p:spPr>
          <a:xfrm>
            <a:off x="198437" y="366712"/>
            <a:ext cx="8316912" cy="102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3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Alternate / if-else scenario in sequence diagram</a:t>
            </a:r>
            <a:endParaRPr/>
          </a:p>
        </p:txBody>
      </p:sp>
      <p:pic>
        <p:nvPicPr>
          <p:cNvPr id="1438" name="Google Shape;14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700" y="1790700"/>
            <a:ext cx="5459412" cy="4471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9" name="Google Shape;1439;p18"/>
          <p:cNvCxnSpPr/>
          <p:nvPr/>
        </p:nvCxnSpPr>
        <p:spPr>
          <a:xfrm flipH="1" rot="10800000">
            <a:off x="2001837" y="3252787"/>
            <a:ext cx="3622675" cy="879475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440" name="Google Shape;1440;p18"/>
          <p:cNvCxnSpPr/>
          <p:nvPr/>
        </p:nvCxnSpPr>
        <p:spPr>
          <a:xfrm>
            <a:off x="2001837" y="4373562"/>
            <a:ext cx="1708150" cy="190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441" name="Google Shape;1441;p18"/>
          <p:cNvSpPr txBox="1"/>
          <p:nvPr/>
        </p:nvSpPr>
        <p:spPr>
          <a:xfrm>
            <a:off x="198437" y="3838575"/>
            <a:ext cx="1655762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or lower part will work at a time.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condition.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9"/>
          <p:cNvSpPr txBox="1"/>
          <p:nvPr>
            <p:ph type="title"/>
          </p:nvPr>
        </p:nvSpPr>
        <p:spPr>
          <a:xfrm>
            <a:off x="422275" y="306387"/>
            <a:ext cx="7886700" cy="79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4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 for search book Use Case</a:t>
            </a:r>
            <a:endParaRPr/>
          </a:p>
        </p:txBody>
      </p:sp>
      <p:pic>
        <p:nvPicPr>
          <p:cNvPr id="1447" name="Google Shape;14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95450"/>
            <a:ext cx="9132887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2"/>
          <p:cNvSpPr txBox="1"/>
          <p:nvPr>
            <p:ph type="title"/>
          </p:nvPr>
        </p:nvSpPr>
        <p:spPr>
          <a:xfrm>
            <a:off x="1050925" y="215900"/>
            <a:ext cx="6562725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Diagram(make a phone call)</a:t>
            </a:r>
            <a:endParaRPr/>
          </a:p>
        </p:txBody>
      </p:sp>
      <p:sp>
        <p:nvSpPr>
          <p:cNvPr id="1283" name="Google Shape;1283;p2"/>
          <p:cNvSpPr txBox="1"/>
          <p:nvPr/>
        </p:nvSpPr>
        <p:spPr>
          <a:xfrm>
            <a:off x="1463675" y="2087562"/>
            <a:ext cx="1003300" cy="3698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"/>
          <p:cNvSpPr txBox="1"/>
          <p:nvPr/>
        </p:nvSpPr>
        <p:spPr>
          <a:xfrm>
            <a:off x="1524000" y="2066925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Caller</a:t>
            </a:r>
            <a:endParaRPr/>
          </a:p>
        </p:txBody>
      </p:sp>
      <p:sp>
        <p:nvSpPr>
          <p:cNvPr id="1285" name="Google Shape;1285;p2"/>
          <p:cNvSpPr txBox="1"/>
          <p:nvPr/>
        </p:nvSpPr>
        <p:spPr>
          <a:xfrm>
            <a:off x="4222750" y="2087562"/>
            <a:ext cx="892175" cy="3698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2"/>
          <p:cNvSpPr txBox="1"/>
          <p:nvPr/>
        </p:nvSpPr>
        <p:spPr>
          <a:xfrm>
            <a:off x="4283075" y="2066925"/>
            <a:ext cx="8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</a:t>
            </a:r>
            <a:endParaRPr/>
          </a:p>
        </p:txBody>
      </p:sp>
      <p:sp>
        <p:nvSpPr>
          <p:cNvPr id="1287" name="Google Shape;1287;p2"/>
          <p:cNvSpPr txBox="1"/>
          <p:nvPr/>
        </p:nvSpPr>
        <p:spPr>
          <a:xfrm>
            <a:off x="6965950" y="2087562"/>
            <a:ext cx="1089025" cy="36988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2"/>
          <p:cNvSpPr txBox="1"/>
          <p:nvPr/>
        </p:nvSpPr>
        <p:spPr>
          <a:xfrm>
            <a:off x="7026275" y="2066925"/>
            <a:ext cx="10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Recipient</a:t>
            </a:r>
            <a:endParaRPr/>
          </a:p>
        </p:txBody>
      </p:sp>
      <p:sp>
        <p:nvSpPr>
          <p:cNvPr id="1289" name="Google Shape;1289;p2"/>
          <p:cNvSpPr/>
          <p:nvPr/>
        </p:nvSpPr>
        <p:spPr>
          <a:xfrm>
            <a:off x="1997075" y="2614612"/>
            <a:ext cx="0" cy="3581400"/>
          </a:xfrm>
          <a:custGeom>
            <a:rect b="b" l="l" r="r" t="t"/>
            <a:pathLst>
              <a:path extrusionOk="0" h="3581403" w="120000">
                <a:moveTo>
                  <a:pt x="0" y="0"/>
                </a:moveTo>
                <a:lnTo>
                  <a:pt x="0" y="358140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2"/>
          <p:cNvSpPr/>
          <p:nvPr/>
        </p:nvSpPr>
        <p:spPr>
          <a:xfrm>
            <a:off x="4816475" y="2614612"/>
            <a:ext cx="0" cy="3581400"/>
          </a:xfrm>
          <a:custGeom>
            <a:rect b="b" l="l" r="r" t="t"/>
            <a:pathLst>
              <a:path extrusionOk="0" h="3581403" w="120000">
                <a:moveTo>
                  <a:pt x="0" y="0"/>
                </a:moveTo>
                <a:lnTo>
                  <a:pt x="0" y="358140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2"/>
          <p:cNvSpPr/>
          <p:nvPr/>
        </p:nvSpPr>
        <p:spPr>
          <a:xfrm>
            <a:off x="7635875" y="2614612"/>
            <a:ext cx="0" cy="3581400"/>
          </a:xfrm>
          <a:custGeom>
            <a:rect b="b" l="l" r="r" t="t"/>
            <a:pathLst>
              <a:path extrusionOk="0" h="3581403" w="120000">
                <a:moveTo>
                  <a:pt x="0" y="0"/>
                </a:moveTo>
                <a:lnTo>
                  <a:pt x="0" y="358140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2"/>
          <p:cNvSpPr/>
          <p:nvPr/>
        </p:nvSpPr>
        <p:spPr>
          <a:xfrm>
            <a:off x="1997075" y="2995612"/>
            <a:ext cx="2819400" cy="0"/>
          </a:xfrm>
          <a:custGeom>
            <a:rect b="b" l="l" r="r" t="t"/>
            <a:pathLst>
              <a:path extrusionOk="0" h="120000" w="2819396">
                <a:moveTo>
                  <a:pt x="0" y="0"/>
                </a:moveTo>
                <a:lnTo>
                  <a:pt x="281939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2"/>
          <p:cNvSpPr/>
          <p:nvPr/>
        </p:nvSpPr>
        <p:spPr>
          <a:xfrm>
            <a:off x="1997075" y="3910012"/>
            <a:ext cx="2819400" cy="0"/>
          </a:xfrm>
          <a:custGeom>
            <a:rect b="b" l="l" r="r" t="t"/>
            <a:pathLst>
              <a:path extrusionOk="0" h="120000" w="2819396">
                <a:moveTo>
                  <a:pt x="0" y="0"/>
                </a:moveTo>
                <a:lnTo>
                  <a:pt x="281939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2"/>
          <p:cNvSpPr/>
          <p:nvPr/>
        </p:nvSpPr>
        <p:spPr>
          <a:xfrm rot="10800000">
            <a:off x="1997075" y="3452812"/>
            <a:ext cx="2819400" cy="0"/>
          </a:xfrm>
          <a:custGeom>
            <a:rect b="b" l="l" r="r" t="t"/>
            <a:pathLst>
              <a:path extrusionOk="0" h="120000" w="2819396">
                <a:moveTo>
                  <a:pt x="0" y="0"/>
                </a:moveTo>
                <a:lnTo>
                  <a:pt x="281939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2"/>
          <p:cNvSpPr/>
          <p:nvPr/>
        </p:nvSpPr>
        <p:spPr>
          <a:xfrm rot="10800000">
            <a:off x="1997075" y="4521200"/>
            <a:ext cx="2819400" cy="0"/>
          </a:xfrm>
          <a:custGeom>
            <a:rect b="b" l="l" r="r" t="t"/>
            <a:pathLst>
              <a:path extrusionOk="0" h="120000" w="2819396">
                <a:moveTo>
                  <a:pt x="0" y="0"/>
                </a:moveTo>
                <a:lnTo>
                  <a:pt x="281939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2"/>
          <p:cNvSpPr/>
          <p:nvPr/>
        </p:nvSpPr>
        <p:spPr>
          <a:xfrm>
            <a:off x="4816475" y="4521200"/>
            <a:ext cx="2819400" cy="0"/>
          </a:xfrm>
          <a:custGeom>
            <a:rect b="b" l="l" r="r" t="t"/>
            <a:pathLst>
              <a:path extrusionOk="0" h="120000" w="2819396">
                <a:moveTo>
                  <a:pt x="0" y="0"/>
                </a:moveTo>
                <a:lnTo>
                  <a:pt x="281939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2"/>
          <p:cNvSpPr/>
          <p:nvPr/>
        </p:nvSpPr>
        <p:spPr>
          <a:xfrm rot="10800000">
            <a:off x="4816475" y="5129212"/>
            <a:ext cx="2819400" cy="0"/>
          </a:xfrm>
          <a:custGeom>
            <a:rect b="b" l="l" r="r" t="t"/>
            <a:pathLst>
              <a:path extrusionOk="0" h="120000" w="2819396">
                <a:moveTo>
                  <a:pt x="0" y="0"/>
                </a:moveTo>
                <a:lnTo>
                  <a:pt x="281939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2"/>
          <p:cNvSpPr/>
          <p:nvPr/>
        </p:nvSpPr>
        <p:spPr>
          <a:xfrm rot="10800000">
            <a:off x="1997075" y="5664200"/>
            <a:ext cx="5638800" cy="0"/>
          </a:xfrm>
          <a:custGeom>
            <a:rect b="b" l="l" r="r" t="t"/>
            <a:pathLst>
              <a:path extrusionOk="0" h="120000" w="5638803">
                <a:moveTo>
                  <a:pt x="0" y="0"/>
                </a:moveTo>
                <a:lnTo>
                  <a:pt x="5638803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2"/>
          <p:cNvSpPr txBox="1"/>
          <p:nvPr/>
        </p:nvSpPr>
        <p:spPr>
          <a:xfrm>
            <a:off x="2590800" y="2676525"/>
            <a:ext cx="10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Picks up</a:t>
            </a:r>
            <a:endParaRPr/>
          </a:p>
        </p:txBody>
      </p:sp>
      <p:sp>
        <p:nvSpPr>
          <p:cNvPr id="1300" name="Google Shape;1300;p2"/>
          <p:cNvSpPr txBox="1"/>
          <p:nvPr/>
        </p:nvSpPr>
        <p:spPr>
          <a:xfrm>
            <a:off x="2606675" y="3116250"/>
            <a:ext cx="10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 tone</a:t>
            </a:r>
            <a:endParaRPr/>
          </a:p>
        </p:txBody>
      </p:sp>
      <p:sp>
        <p:nvSpPr>
          <p:cNvPr id="1301" name="Google Shape;1301;p2"/>
          <p:cNvSpPr txBox="1"/>
          <p:nvPr/>
        </p:nvSpPr>
        <p:spPr>
          <a:xfrm>
            <a:off x="2606675" y="3573450"/>
            <a:ext cx="70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</a:t>
            </a:r>
            <a:endParaRPr/>
          </a:p>
        </p:txBody>
      </p:sp>
      <p:sp>
        <p:nvSpPr>
          <p:cNvPr id="1302" name="Google Shape;1302;p2"/>
          <p:cNvSpPr txBox="1"/>
          <p:nvPr/>
        </p:nvSpPr>
        <p:spPr>
          <a:xfrm>
            <a:off x="2606675" y="4183050"/>
            <a:ext cx="18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Ring notification</a:t>
            </a:r>
            <a:endParaRPr/>
          </a:p>
        </p:txBody>
      </p:sp>
      <p:sp>
        <p:nvSpPr>
          <p:cNvPr id="1303" name="Google Shape;1303;p2"/>
          <p:cNvSpPr txBox="1"/>
          <p:nvPr/>
        </p:nvSpPr>
        <p:spPr>
          <a:xfrm>
            <a:off x="6035675" y="4183050"/>
            <a:ext cx="8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Ring</a:t>
            </a:r>
            <a:endParaRPr/>
          </a:p>
        </p:txBody>
      </p:sp>
      <p:sp>
        <p:nvSpPr>
          <p:cNvPr id="1304" name="Google Shape;1304;p2"/>
          <p:cNvSpPr txBox="1"/>
          <p:nvPr/>
        </p:nvSpPr>
        <p:spPr>
          <a:xfrm>
            <a:off x="5807075" y="4824400"/>
            <a:ext cx="10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Picks up</a:t>
            </a:r>
            <a:endParaRPr/>
          </a:p>
        </p:txBody>
      </p:sp>
      <p:sp>
        <p:nvSpPr>
          <p:cNvPr id="1305" name="Google Shape;1305;p2"/>
          <p:cNvSpPr txBox="1"/>
          <p:nvPr/>
        </p:nvSpPr>
        <p:spPr>
          <a:xfrm>
            <a:off x="4340225" y="5281600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0"/>
          <p:cNvSpPr txBox="1"/>
          <p:nvPr>
            <p:ph type="title"/>
          </p:nvPr>
        </p:nvSpPr>
        <p:spPr>
          <a:xfrm>
            <a:off x="982662" y="458787"/>
            <a:ext cx="6789737" cy="129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53" name="Google Shape;14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112" y="0"/>
            <a:ext cx="4549775" cy="687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21"/>
          <p:cNvSpPr txBox="1"/>
          <p:nvPr>
            <p:ph type="title"/>
          </p:nvPr>
        </p:nvSpPr>
        <p:spPr>
          <a:xfrm>
            <a:off x="608012" y="476250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If-else condition</a:t>
            </a:r>
            <a:endParaRPr/>
          </a:p>
        </p:txBody>
      </p:sp>
      <p:sp>
        <p:nvSpPr>
          <p:cNvPr id="1459" name="Google Shape;1459;p21"/>
          <p:cNvSpPr txBox="1"/>
          <p:nvPr/>
        </p:nvSpPr>
        <p:spPr>
          <a:xfrm>
            <a:off x="3657600" y="62515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60" name="Google Shape;14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12" y="1658937"/>
            <a:ext cx="8029575" cy="504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2"/>
          <p:cNvSpPr txBox="1"/>
          <p:nvPr>
            <p:ph type="ctrTitle"/>
          </p:nvPr>
        </p:nvSpPr>
        <p:spPr>
          <a:xfrm>
            <a:off x="1092200" y="1038225"/>
            <a:ext cx="5213350" cy="1697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66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  <a:endParaRPr/>
          </a:p>
        </p:txBody>
      </p:sp>
      <p:sp>
        <p:nvSpPr>
          <p:cNvPr id="1467" name="Google Shape;1467;p22"/>
          <p:cNvSpPr txBox="1"/>
          <p:nvPr>
            <p:ph idx="1" type="subTitle"/>
          </p:nvPr>
        </p:nvSpPr>
        <p:spPr>
          <a:xfrm>
            <a:off x="2924175" y="4413250"/>
            <a:ext cx="5762625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68" name="Google Shape;1468;p22"/>
          <p:cNvSpPr txBox="1"/>
          <p:nvPr/>
        </p:nvSpPr>
        <p:spPr>
          <a:xfrm>
            <a:off x="628650" y="56324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469" name="Google Shape;1469;p22"/>
          <p:cNvSpPr txBox="1"/>
          <p:nvPr/>
        </p:nvSpPr>
        <p:spPr>
          <a:xfrm>
            <a:off x="6457950" y="5632450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3"/>
          <p:cNvSpPr txBox="1"/>
          <p:nvPr/>
        </p:nvSpPr>
        <p:spPr>
          <a:xfrm>
            <a:off x="3657600" y="62515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11" name="Google Shape;13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14412"/>
            <a:ext cx="2209800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3"/>
          <p:cNvSpPr txBox="1"/>
          <p:nvPr/>
        </p:nvSpPr>
        <p:spPr>
          <a:xfrm>
            <a:off x="3352800" y="2141537"/>
            <a:ext cx="48768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Person kicks the cat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Cat reports to inspector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Inspector reports to Policeman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AutoNum type="arabicPeriod"/>
            </a:pPr>
            <a:r>
              <a:rPr b="0" i="0" lang="en-US" sz="2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Policeman arrests person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4"/>
          <p:cNvSpPr txBox="1"/>
          <p:nvPr/>
        </p:nvSpPr>
        <p:spPr>
          <a:xfrm>
            <a:off x="3657600" y="62515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18" name="Google Shape;1318;p4"/>
          <p:cNvPicPr preferRelativeResize="0"/>
          <p:nvPr/>
        </p:nvPicPr>
        <p:blipFill rotWithShape="1">
          <a:blip r:embed="rId3">
            <a:alphaModFix/>
          </a:blip>
          <a:srcRect b="6041" l="0" r="0" t="8975"/>
          <a:stretch/>
        </p:blipFill>
        <p:spPr>
          <a:xfrm>
            <a:off x="19050" y="652462"/>
            <a:ext cx="9151937" cy="58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"/>
          <p:cNvSpPr txBox="1"/>
          <p:nvPr/>
        </p:nvSpPr>
        <p:spPr>
          <a:xfrm>
            <a:off x="3657600" y="62515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24" name="Google Shape;1324;p5"/>
          <p:cNvPicPr preferRelativeResize="0"/>
          <p:nvPr/>
        </p:nvPicPr>
        <p:blipFill rotWithShape="1">
          <a:blip r:embed="rId3">
            <a:alphaModFix/>
          </a:blip>
          <a:srcRect b="6041" l="0" r="0" t="8975"/>
          <a:stretch/>
        </p:blipFill>
        <p:spPr>
          <a:xfrm>
            <a:off x="11112" y="544512"/>
            <a:ext cx="9132887" cy="581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"/>
          <p:cNvSpPr txBox="1"/>
          <p:nvPr/>
        </p:nvSpPr>
        <p:spPr>
          <a:xfrm>
            <a:off x="3657600" y="6251575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6"/>
          <p:cNvSpPr txBox="1"/>
          <p:nvPr>
            <p:ph type="title"/>
          </p:nvPr>
        </p:nvSpPr>
        <p:spPr>
          <a:xfrm>
            <a:off x="982662" y="458787"/>
            <a:ext cx="6561137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4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331" name="Google Shape;1331;p6"/>
          <p:cNvSpPr txBox="1"/>
          <p:nvPr>
            <p:ph idx="1" type="body"/>
          </p:nvPr>
        </p:nvSpPr>
        <p:spPr>
          <a:xfrm>
            <a:off x="982662" y="1604962"/>
            <a:ext cx="7856537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 model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Illustrate the objects that participate in a </a:t>
            </a: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use-case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 the sequence of </a:t>
            </a: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messages</a:t>
            </a: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that pass between objects for a particular use-case over time</a:t>
            </a:r>
            <a:endParaRPr/>
          </a:p>
          <a:p>
            <a:pPr indent="-182562" lvl="1" marL="5476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order food, change tv channel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models a single scenario executing in the 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"/>
          <p:cNvSpPr txBox="1"/>
          <p:nvPr>
            <p:ph type="title"/>
          </p:nvPr>
        </p:nvSpPr>
        <p:spPr>
          <a:xfrm>
            <a:off x="982662" y="458787"/>
            <a:ext cx="6561137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7" name="Google Shape;1337;p7"/>
          <p:cNvSpPr txBox="1"/>
          <p:nvPr>
            <p:ph idx="1" type="body"/>
          </p:nvPr>
        </p:nvSpPr>
        <p:spPr>
          <a:xfrm>
            <a:off x="982662" y="1604962"/>
            <a:ext cx="7856537" cy="4811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pic>
        <p:nvPicPr>
          <p:cNvPr descr="Screen Clipping" id="1338" name="Google Shape;13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8900"/>
            <a:ext cx="6858000" cy="67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8"/>
          <p:cNvSpPr txBox="1"/>
          <p:nvPr>
            <p:ph type="title"/>
          </p:nvPr>
        </p:nvSpPr>
        <p:spPr>
          <a:xfrm>
            <a:off x="982662" y="458787"/>
            <a:ext cx="6561137" cy="114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Diagrams – Object Life Spans</a:t>
            </a:r>
            <a:endParaRPr/>
          </a:p>
        </p:txBody>
      </p:sp>
      <p:sp>
        <p:nvSpPr>
          <p:cNvPr id="1345" name="Google Shape;1345;p8"/>
          <p:cNvSpPr txBox="1"/>
          <p:nvPr>
            <p:ph idx="1" type="body"/>
          </p:nvPr>
        </p:nvSpPr>
        <p:spPr>
          <a:xfrm>
            <a:off x="696912" y="1838325"/>
            <a:ext cx="4713287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0512" lvl="0" marL="2905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Creation</a:t>
            </a:r>
            <a:endParaRPr/>
          </a:p>
          <a:p>
            <a:pPr indent="-282575" lvl="1" marL="739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message</a:t>
            </a:r>
            <a:endParaRPr/>
          </a:p>
          <a:p>
            <a:pPr indent="-282575" lvl="1" marL="739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life starts at that point</a:t>
            </a:r>
            <a:endParaRPr/>
          </a:p>
          <a:p>
            <a:pPr indent="-290512" lvl="0" marL="2905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Activation</a:t>
            </a:r>
            <a:endParaRPr/>
          </a:p>
          <a:p>
            <a:pPr indent="-282575" lvl="1" marL="739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Symbolized by rectangular stripes</a:t>
            </a:r>
            <a:endParaRPr/>
          </a:p>
          <a:p>
            <a:pPr indent="-282575" lvl="1" marL="739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Place on the lifeline where object is activated.</a:t>
            </a:r>
            <a:endParaRPr/>
          </a:p>
          <a:p>
            <a:pPr indent="-282575" lvl="1" marL="739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Rectangle also denotes when object is deactivated.</a:t>
            </a:r>
            <a:endParaRPr/>
          </a:p>
          <a:p>
            <a:pPr indent="-290512" lvl="0" marL="290512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76092"/>
              </a:buClr>
              <a:buSzPts val="300"/>
              <a:buFont typeface="Arial"/>
              <a:buChar char="•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Deletion</a:t>
            </a:r>
            <a:endParaRPr/>
          </a:p>
          <a:p>
            <a:pPr indent="-282575" lvl="1" marL="739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Placing an ‘X’ on lifeline</a:t>
            </a:r>
            <a:endParaRPr/>
          </a:p>
          <a:p>
            <a:pPr indent="-282575" lvl="1" marL="73977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Noto Sans Symbols"/>
              <a:buChar char="⮚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Object’s life ends at that point</a:t>
            </a:r>
            <a:endParaRPr/>
          </a:p>
        </p:txBody>
      </p:sp>
      <p:sp>
        <p:nvSpPr>
          <p:cNvPr id="1346" name="Google Shape;1346;p8"/>
          <p:cNvSpPr txBox="1"/>
          <p:nvPr/>
        </p:nvSpPr>
        <p:spPr>
          <a:xfrm>
            <a:off x="3962400" y="4622800"/>
            <a:ext cx="1752600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 bar</a:t>
            </a:r>
            <a:endParaRPr/>
          </a:p>
        </p:txBody>
      </p:sp>
      <p:grpSp>
        <p:nvGrpSpPr>
          <p:cNvPr id="1347" name="Google Shape;1347;p8"/>
          <p:cNvGrpSpPr/>
          <p:nvPr/>
        </p:nvGrpSpPr>
        <p:grpSpPr>
          <a:xfrm>
            <a:off x="5013325" y="2084387"/>
            <a:ext cx="3435438" cy="4038600"/>
            <a:chOff x="5013326" y="2085179"/>
            <a:chExt cx="3435433" cy="4037021"/>
          </a:xfrm>
        </p:grpSpPr>
        <p:sp>
          <p:nvSpPr>
            <p:cNvPr id="1348" name="Google Shape;1348;p8"/>
            <p:cNvSpPr txBox="1"/>
            <p:nvPr/>
          </p:nvSpPr>
          <p:spPr>
            <a:xfrm>
              <a:off x="5422904" y="2085179"/>
              <a:ext cx="822319" cy="369883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8"/>
            <p:cNvSpPr txBox="1"/>
            <p:nvPr/>
          </p:nvSpPr>
          <p:spPr>
            <a:xfrm>
              <a:off x="7480304" y="2999579"/>
              <a:ext cx="895941" cy="369883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8"/>
            <p:cNvSpPr txBox="1"/>
            <p:nvPr/>
          </p:nvSpPr>
          <p:spPr>
            <a:xfrm>
              <a:off x="5727701" y="2085179"/>
              <a:ext cx="330198" cy="336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1351" name="Google Shape;1351;p8"/>
            <p:cNvSpPr txBox="1"/>
            <p:nvPr/>
          </p:nvSpPr>
          <p:spPr>
            <a:xfrm>
              <a:off x="7835895" y="2999579"/>
              <a:ext cx="330198" cy="336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880104" y="2574127"/>
              <a:ext cx="0" cy="3429000"/>
            </a:xfrm>
            <a:custGeom>
              <a:rect b="b" l="l" r="r" t="t"/>
              <a:pathLst>
                <a:path extrusionOk="0" h="3429000" w="120000">
                  <a:moveTo>
                    <a:pt x="0" y="0"/>
                  </a:moveTo>
                  <a:lnTo>
                    <a:pt x="0" y="3429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8013701" y="3488527"/>
              <a:ext cx="0" cy="1524003"/>
            </a:xfrm>
            <a:custGeom>
              <a:rect b="b" l="l" r="r" t="t"/>
              <a:pathLst>
                <a:path extrusionOk="0" h="1524003" w="120000">
                  <a:moveTo>
                    <a:pt x="0" y="0"/>
                  </a:moveTo>
                  <a:lnTo>
                    <a:pt x="0" y="152400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5880104" y="3183730"/>
              <a:ext cx="1600200" cy="0"/>
            </a:xfrm>
            <a:custGeom>
              <a:rect b="b" l="l" r="r" t="t"/>
              <a:pathLst>
                <a:path extrusionOk="0" h="120000" w="1600200">
                  <a:moveTo>
                    <a:pt x="0" y="0"/>
                  </a:moveTo>
                  <a:lnTo>
                    <a:pt x="160020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8"/>
            <p:cNvSpPr txBox="1"/>
            <p:nvPr/>
          </p:nvSpPr>
          <p:spPr>
            <a:xfrm>
              <a:off x="6245223" y="2882106"/>
              <a:ext cx="793754" cy="312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</a:t>
              </a: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5956301" y="3869530"/>
              <a:ext cx="2057400" cy="0"/>
            </a:xfrm>
            <a:custGeom>
              <a:rect b="b" l="l" r="r" t="t"/>
              <a:pathLst>
                <a:path extrusionOk="0" h="120000"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8"/>
            <p:cNvSpPr txBox="1"/>
            <p:nvPr/>
          </p:nvSpPr>
          <p:spPr>
            <a:xfrm>
              <a:off x="7940677" y="3864766"/>
              <a:ext cx="155576" cy="758823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8"/>
            <p:cNvSpPr txBox="1"/>
            <p:nvPr/>
          </p:nvSpPr>
          <p:spPr>
            <a:xfrm>
              <a:off x="7807320" y="4807741"/>
              <a:ext cx="420688" cy="4762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0512" lvl="0" marL="290512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1359" name="Google Shape;1359;p8"/>
            <p:cNvSpPr txBox="1"/>
            <p:nvPr/>
          </p:nvSpPr>
          <p:spPr>
            <a:xfrm>
              <a:off x="5800725" y="3183730"/>
              <a:ext cx="155576" cy="160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8"/>
            <p:cNvSpPr/>
            <p:nvPr/>
          </p:nvSpPr>
          <p:spPr>
            <a:xfrm rot="10800000">
              <a:off x="5956301" y="4633118"/>
              <a:ext cx="1984376" cy="0"/>
            </a:xfrm>
            <a:custGeom>
              <a:rect b="b" l="l" r="r" t="t"/>
              <a:pathLst>
                <a:path extrusionOk="0" h="120000" w="1984376">
                  <a:moveTo>
                    <a:pt x="0" y="0"/>
                  </a:moveTo>
                  <a:lnTo>
                    <a:pt x="198437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8"/>
            <p:cNvSpPr txBox="1"/>
            <p:nvPr/>
          </p:nvSpPr>
          <p:spPr>
            <a:xfrm>
              <a:off x="7307259" y="5266526"/>
              <a:ext cx="11415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Deletion</a:t>
              </a: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 flipH="1" rot="10800000">
              <a:off x="6400800" y="4733135"/>
              <a:ext cx="304796" cy="304796"/>
            </a:xfrm>
            <a:custGeom>
              <a:rect b="b" l="l" r="r" t="t"/>
              <a:pathLst>
                <a:path extrusionOk="0" h="304796" w="304796">
                  <a:moveTo>
                    <a:pt x="0" y="0"/>
                  </a:moveTo>
                  <a:lnTo>
                    <a:pt x="304796" y="3047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24288"/>
              <a:headEnd len="med" w="med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8"/>
            <p:cNvSpPr txBox="1"/>
            <p:nvPr/>
          </p:nvSpPr>
          <p:spPr>
            <a:xfrm>
              <a:off x="6156326" y="5052215"/>
              <a:ext cx="874715" cy="3968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</a:t>
              </a:r>
              <a:endParaRPr/>
            </a:p>
          </p:txBody>
        </p:sp>
        <p:sp>
          <p:nvSpPr>
            <p:cNvPr id="1364" name="Google Shape;1364;p8"/>
            <p:cNvSpPr txBox="1"/>
            <p:nvPr/>
          </p:nvSpPr>
          <p:spPr>
            <a:xfrm>
              <a:off x="5013326" y="5785646"/>
              <a:ext cx="830266" cy="336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Lifeline</a:t>
              </a: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 flipH="1" rot="10800000">
              <a:off x="5333996" y="4275935"/>
              <a:ext cx="381003" cy="761996"/>
            </a:xfrm>
            <a:custGeom>
              <a:rect b="b" l="l" r="r" t="t"/>
              <a:pathLst>
                <a:path extrusionOk="0" h="761996" w="381003">
                  <a:moveTo>
                    <a:pt x="0" y="0"/>
                  </a:moveTo>
                  <a:lnTo>
                    <a:pt x="381003" y="7619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24288"/>
              <a:headEnd len="med" w="med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"/>
          <p:cNvSpPr txBox="1"/>
          <p:nvPr>
            <p:ph type="title"/>
          </p:nvPr>
        </p:nvSpPr>
        <p:spPr>
          <a:xfrm>
            <a:off x="449262" y="134937"/>
            <a:ext cx="7391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</a:t>
            </a:r>
            <a:endParaRPr/>
          </a:p>
        </p:txBody>
      </p:sp>
      <p:pic>
        <p:nvPicPr>
          <p:cNvPr id="1372" name="Google Shape;13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537" y="1757362"/>
            <a:ext cx="4953000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3" name="Google Shape;1373;p9"/>
          <p:cNvSpPr txBox="1"/>
          <p:nvPr/>
        </p:nvSpPr>
        <p:spPr>
          <a:xfrm>
            <a:off x="190500" y="1757362"/>
            <a:ext cx="35814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diagrams demonstrate the behavior of objects in a use case by describing the objects and the messages they pass.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horizontal dimension shows the objects participating in the interaction.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vertical arrangement of messages indicates their order.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labels may contain the seq. #  to indicate concurrency.</a:t>
            </a:r>
            <a:endParaRPr/>
          </a:p>
        </p:txBody>
      </p:sp>
      <p:sp>
        <p:nvSpPr>
          <p:cNvPr id="1374" name="Google Shape;1374;p9"/>
          <p:cNvSpPr txBox="1"/>
          <p:nvPr/>
        </p:nvSpPr>
        <p:spPr>
          <a:xfrm>
            <a:off x="5029200" y="2066925"/>
            <a:ext cx="990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CC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rgbClr val="FF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endParaRPr/>
          </a:p>
        </p:txBody>
      </p:sp>
      <p:sp>
        <p:nvSpPr>
          <p:cNvPr id="1375" name="Google Shape;1375;p9"/>
          <p:cNvSpPr/>
          <p:nvPr/>
        </p:nvSpPr>
        <p:spPr>
          <a:xfrm flipH="1">
            <a:off x="4876800" y="2295525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457200"/>
                </a:lnTo>
              </a:path>
            </a:pathLst>
          </a:custGeom>
          <a:noFill/>
          <a:ln cap="flat" cmpd="sng" w="9525">
            <a:solidFill>
              <a:srgbClr val="FF66CC"/>
            </a:solidFill>
            <a:prstDash val="solid"/>
            <a:miter lim="524288"/>
            <a:headEnd len="med" w="med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racu theme pp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6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7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4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3_Bracu theme pp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2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1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5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acu theme pp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3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Bracu theme pp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Bracu theme ppt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8_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2018-02-06T05:54:11Z</dcterms:created>
  <dc:creator>Unknown Creator</dc:creator>
</cp:coreProperties>
</file>