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4.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orbel" panose="020B05030202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E4DMGSzy2lyeG8WPC5XZMo0hv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9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09:43:49.032"/>
    </inkml:context>
    <inkml:brush xml:id="br0">
      <inkml:brushProperty name="width" value="0.05292" units="cm"/>
      <inkml:brushProperty name="height" value="0.05292" units="cm"/>
      <inkml:brushProperty name="color" value="#FF0000"/>
    </inkml:brush>
  </inkml:definitions>
  <inkml:trace contextRef="#ctx0" brushRef="#br0">10231 11889 0,'0'0'0,"-106"0"62,88 0-15,71 0 250,53 0-281,-36 17-1,-34 1 1,122 17 0,-16-17-1,-90-18 1,90 17-1,69 19 1,-52-19 0,-71-17-1,230 36 1,-248-36 0,142 0-1,-53 0 1,-71 0-1,106-18 1,-141 18 0,123 0-1,-70 0 1,-35 0 0,105 0-1,-70 0 1,-53 0-1,0 0-15,52 0 16,37 0 0,-19-18-1,18 1 1,106-1 0,-159 0-1,89 18 1,34 0-1,19 0 1,105-17 0,-212 17-16,318 17 31,-88-17-15,53 0-1,-212 0 1,17 0-16,195-17 15,-18-1 1,-229 18-16,88-17 16,-194 17-1,0-18 1,-124-17 15,-52-1-15,34 19-16,1-19 15</inkml:trace>
  <inkml:trace contextRef="#ctx0" brushRef="#br0" timeOffset="845.28">10407 10971 0,'-71'-70'63,"54"52"-16,-1 106-16,-35 106-15,36-70-1,-1 193 1,0-211-1,1 106 1,17-124 0,0-35-1,17-53 1,1-88 0,-18 35-1,0-18-15</inkml:trace>
  <inkml:trace contextRef="#ctx0" brushRef="#br0" timeOffset="2951.66">10266 10971 0,'0'0'0,"-53"-53"62,71 53 32,17-17-78,35 17-1,1 0 1,-18 0-1,123 0 1,-17 0 0,-71 0-1,0 0-15,89-18 16,-89 18 0,0 0-16,71 0 15,70 0 1,-158 0-1,105 0 1,-88 0-16,-17 0 16,176 0-1,-106 0 1,0 0 0,0-17-1,-17 17 1,-18 0-1,105-36 1,-140 36 0,123-17-1,-124 17 1,36-18 0,88 0-1,-123 1 1,17 17-16,-18-18 15,177 0 1,-88 18 0,-18 0-1,18 0 1,70-17 0,-158 17-1,141 0 1,-160 0-1,125-18 1,-124 18 0,106-17-1,-124 17 1,124-18 0,-54 18-1,-52 0 1,0 0-16,71 0 15,52 0 1,-123 0 0,35 0-1,0-18 1,36 18 0,-71 0-1,88 0 1,-88 0-1,53 0 1,-71 0-16,18 0 16,35 0-1,-35 0-15,35-17 16,18 17 0,0 0-1,35 0 1,-88 0-1,123 0 1,-123 0 0,124 0-1,-72 0 1,1 0 0,18 17-1,-19-17 1,1 0-1,-53 0 1,-35 0-16,17 0 16,0 0-1,1 0 1,34 0 0,-70 18 77,0 35-30,0-36-48,0 19 1,0 52 0,-17 88-1,17-105 1,0 176 0,17-177-1,1 1-15,0 35 16,-18-36-1,0-52 1,0 17-16,17-35 16,-17 18-1,0 0 95,-17-18-63,17 17-32,-18-17-15,-88 18 31,-88-18-15,-159 0 0,124-18-1,-388-35 1,475 53 0,19 0-16</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10:12:26.553"/>
    </inkml:context>
    <inkml:brush xml:id="br0">
      <inkml:brushProperty name="width" value="0.05292" units="cm"/>
      <inkml:brushProperty name="height" value="0.05292" units="cm"/>
      <inkml:brushProperty name="color" value="#FF0000"/>
    </inkml:brush>
  </inkml:definitions>
  <inkml:trace contextRef="#ctx0" brushRef="#br0">20249 10125 0,'0'17'78,"0"-34"-15,0-1-48,0 0 1,0 1 0,36 17 62,17 0-63,0 0 1,194-18 0,193-35-1,-263 53 1,211-17 0,88 17-1,-211 0 1,-142 0-1,-35 0-15,54-18 16,-90 0 0,37-17-1,-54 35 1,-35-18 15,0 1 141,18-1-156</inkml:trace>
  <inkml:trace contextRef="#ctx0" brushRef="#br0" timeOffset="1492.12">27799 12347 0,'-18'0'78,"1"0"-47,-1 0 125,53 0-15,36 0-125,52 18-1,124-18 1,-53 0 0,653 17-1,-89 36 1,-387-35-1,-18 0-15,193-1 16,-175-17 0,-336 0-1,-35-17 1,0-1-16,-35-17 16,17 17-1,-52 0 1,-36 18-1,0 0 1</inkml:trace>
  <inkml:trace contextRef="#ctx0" brushRef="#br0" timeOffset="2493.92">5715 13212 0,'-71'70'63,"54"-52"-48,-1-1-15,53-17 63,177-35-48,-18 17-15,35-17 16,318-35 0,88 17-1,-529 53 1,-35 0 0,-107 0 15,1 0-16,17-18 1,18 0 0</inkml:trace>
  <inkml:trace contextRef="#ctx0" brushRef="#br0" timeOffset="23770.01">22825 13670 0,'0'0'0,"0"-35"62,0 17-46</inkml:trace>
  <inkml:trace contextRef="#ctx0" brushRef="#br0" timeOffset="24557.34">22842 13511 0,'0'0'0,"-35"-17"63,17 17-16,1 53-1,-1 17-30,18-35 0,-17 54-1,-1 17 1,18 70 0,0-123-1,0 106 1,0 70-1,18-106 1,-1 54 0,-17-124-1,0 0 1,0 52 0,18-87-16,-18 17 15,17 1 1,1 34-1,-18-52 1,18 35 0,-1 0-1,1-18 1,-18 0 0,0-17-1,0-1 1,0 1-1,0 0 1,0-54 31,0-87-31,0 35-16</inkml:trace>
  <inkml:trace contextRef="#ctx0" brushRef="#br0" timeOffset="27774.53">23001 13458 0,'0'0'0,"-106"0"63,89-17-16,-1 17-32,0 0 1,-17 0 0,17 0-1,54 0 63,-1-18-62,141 1 0,-34 17-1,-54 0-15,212-18 31,-89 18-15,36-18 0,177 1-1,-283 17 1,247 0 0,-283 0-1,142 0 1,-176 0-1,194 0 1,-177-18 0,53 0-1,-123 18 1,-1 0 125,1 0-126,-1 0 1,1 0-1,-18 18 220,0 0-220,0 35 1,0-18 0,0 18-1,0 0 1,0 17 0,0 18-1,0 1 1,18-36-1,-18-18-15,17 71 16,1 70 0,-18-123-1,18 88 1,-18-70-16,17 70 16,-17-71-1,0 160 1,0-89-1,0-71-15,0-17 16,18 88 0,17-17-1,-17-1 1,-18 36 0,0-71-1,0-35 1,17 71-1,1-54 1,0-17 0,-18-18-1,0 53 1,0-35 0,0-17-1,0 52 1,0-70-1,0 34 1,0-34 0,0 0-1,-36-18 126,-16 0-125,-1 0-1,17 0 1,-122 0-1,105 0 1,-177 0 0,160 17-1,-18-17-15,17 0 16,-176 36 0,53-36-1,-18 17 1,1 1-1,140 0 1,1-1-16,-19 1 16,-34-1-1,88-17 1,-106 18 0,88-18-1,-36 0 1,72 0-1,-1 0 1,1 0 0,-1 0-1,-17 0 1,17 0 0,0 0-16,-35 0 15,-35 0 1,53 0-1,-53 18 1,70-18 0,-35 0-1,36 0 1,-19 0 0,1 0-1,17 0-15,-34 0 16,16 0-1,1 0 17,0 0-1,35-36 141,0 1-157,-18-53 1,18 53 0,0-18-1,0-35 1,0 17 0,0 0-1,0 19 1,0-19-1,0 53 1,-18-35 0,18 36-1,-17-18 1,-1 17-16,18 0 16,-18 1-1,18-1 1,0 0-1,0 1 126,0-1-125,0-17-1</inkml:trace>
  <inkml:trace contextRef="#ctx0" brushRef="#br0" timeOffset="28778.09">22648 15363 0,'0'-35'62,"0"123"1,-17-35-48,17 106 1,0-71 0,0-52-1,17 52 1,-17-71-16,0 1 16,0-71 124,-17 35-124,-1-123-1,18 124 1,0-19-16,-18 1 16,18 0-1</inkml:trace>
  <inkml:trace contextRef="#ctx0" brushRef="#br0" timeOffset="30505.13">22525 15434 0,'0'0'15,"-18"0"1,18-18 47,35 1-48,-17 17 1,-18-18-1,18 18 1,35 0 15,53-18-15,-54 18 0,72-17-1,-89 17 1,53 0-1,-70-18 1,17 18 0,-17 0 218,0 0-218,-1 0-1,1 0 157,-18 18-62,0 17-95,0-17-15,0-1 16,0 19-16,0-19 15,0 54 1,0-1 0,0-17-1,0-35-15,0 17 16,18 1 15,-18-19 0,17-17-15,-17 18 47,-17-18 93,-1 0-141,-35 0 1,0 0 0,0 0-1,-17 0 1,34 0 0,-17 0-1,18 0-15,-35 0 16,-1 0-1,36 0 1,17 0 0,0 17-16,-17-17 15,0 0 1,17 0 0,36 0 171</inkml:trace>
  <inkml:trace contextRef="#ctx0" brushRef="#br0" timeOffset="64851.69">25135 13917 0,'0'18'156,"0"-1"-140,18 72-1,-18-72 1,18 54-1,-18-36 1,0 18 0,0-35-1,0-1-15,0 1 16,0 0 31,0-1-32,0 1 17,0-1-17,0 1 1,0-53 62,0-18-62,0-18-1,0 18 1,0 0 0,0 1-1,0 34 1,0-17-1,0 17 1,0 0 15,0 1-15,-18 17 0,71-18 46,53 0-46,35 18-1,-123 0 1,-1 0 0,18 0 46,1 0-46,-19 0-16,-17 18 125,0 35-110,0 35 1,-17-17 0,17-36-16,0 36 15,0-54 1,0 19-1,0-19 48,0 1-47,-53-18 77,-53 0-77,-88-35 15,159 35-15,52 0-1</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10:13:53.199"/>
    </inkml:context>
    <inkml:brush xml:id="br0">
      <inkml:brushProperty name="width" value="0.05292" units="cm"/>
      <inkml:brushProperty name="height" value="0.05292" units="cm"/>
      <inkml:brushProperty name="color" value="#FF0000"/>
    </inkml:brush>
  </inkml:definitions>
  <inkml:trace contextRef="#ctx0" brushRef="#br0">8326 6368 0,'-18'0'62,"36"17"94</inkml:trace>
  <inkml:trace contextRef="#ctx0" brushRef="#br0" timeOffset="2900.81">8326 6368 0,'0'0'0,"0"17"16,0 1 124,35-18-124,35 18 15,-34-1-15,-19-17-16,1 0 16,0 0-1,-1 0 95,1 18-79,-1-18 0,-34 0 16,-36 0-31,18 17-16,17-17 15,-17 18 1,-53 0-1,70-18 1,53 0 47,36 0-48,-54 0 1,19-18-1,-107 36 32,-52 17-15,70 0-17,35-35-15,18 18 31,53-36-15,-18 18 0,36-17-1,-54 17 1,-34 0 15,-36 17-15,18 1-16,-18 0 31,35-1-15,71-17 15,0-17-15,-71 17 30,-35 35-30,36-17-16,-1-1 16,0 1-1,54-18 17,34-18-17,-52 18 16,-53 0-15,-1 18 0,1 17-1,17-35 1,36 0 31,0 0-16,-54 35 0,1-17-15,18 0 0,52-36 30,18 0-30,-53 1 0,-36 70 15,-34 17-15,70-52 15,18-36 0,52-17-15,-52 17-1,17 1 1,-88 70 15,-88 88-15,106-106-1,17-17 1,36-18 0,52-36-1,18-17 1,-140 142 46,34-72-46,0 1-16,54-18 78,-36-18-62,-18 71 15,18-35-15,35-36 46,-35 53-15,-17-17-31,17 0-1,17-36 17,18 0-17,18 1 1,-70 34 15,-54 54-15,54-53-1,17-1 1,35-52 15,18 17-15,-53 36 31,-18 0-32,0-1 1,54-17 15,-19 0-15,1-17-1,-18 34 17,-18 18-17,36-35 1,0 0 0,17-35-1,-53 70 16,-17-17-15,-18 53 0,106-89 31,-18-17-32,-70 70 32,17-17-31,18-36 124</inkml:trace>
  <inkml:trace contextRef="#ctx0" brushRef="#br0" timeOffset="5804.86">12965 12982 0,'-53'0'62,"35"0"-46,-17 18 15,17-18-15,0 18 0,89-54 46,17 1-46,0 17-1,-88 1 1,-70 87 15,17-34-15,35-19-1,-35 18 1,36-35 0,70 0 15,17-52-15,18 34-1,-70 18 1,-53 35-1,-53 36 1,35-36 0,-18 36-1,89-71 17,17-18-17,36-35 1,-1 35-1,-70 54 17,-53 17-17,36-18 1,-36 18 0,35-53-1,53-18 16,1 0-15,-19 18 0,-17 18 15,-53 35-15,36-35-16,17-1 15,-18 1 1,89-53 15,-54 17-15,1 0-16,0 18 15,-18 18 1,-53 53 0,0-19-1,35-16 1,18-19-1,53-52 17,0 17-17,-35 1 1,-36 52 0,0 0-1,-35 18 1,53-35-16,0 0 15,53-36 32,0 18-31,-53-18-16,18 18 16,-18 18-1,-35 35 1,35-36 15,17-17 0,1 0-15,-36 36 15,18-1-15,0-17-1,0-1 17,18 1-1,-1-18-15,1 0-16,0-18 15</inkml:trace>
  <inkml:trace contextRef="#ctx0" brushRef="#br0" timeOffset="9179.66">22966 8520 0,'-159'52'79,"106"-34"-64,18 0 1,70-18 15,71-36-15,53-16-1,-142 52 1,-87 52 15,-1-16-15,1-1-16,-54 36 15,89-36-15,0-17 16,17-1 0,18 1-16,106-18 31,35-35-15,0-1-1,-300 142 32,18-18-31,53-35-1,70-35 1,124-53 15,53-18-15,-18 0-1,-70 53 1,-89 17 0,-105 54-1,-142 70 1,212-106 0,-18 1-1,195-72 16,70-34-15,53-1 0,-194 71-1,-71 18 1,-35 17 0,-88 36-1,35-18 1,71-18-1,35-35 1,53-18 0,176-88-1,-158 71 1,35 0 0,-142 88 15,-34 35-16,17-35 1,35-35 0,89-18-1,52-71 1,-70 36-16,-17 17 16,-1-17-1,-35 52 32,-18 19-31,1-36 62,17-53-16,-36-18-46,1 36 0,0 0-1,-18-1 1,18 19-1,-1 17 1,36-18 15,36 0-15,-1 1 0,18-18-1,-106 35 32,0 0-31,35-18-16,18 0 31,18 1-15,-18-1-1,18 0 1,-18 1-1,-142 34 64,107-17-64,0 0 1,88-35 15,53-36-15,-124 71 15,-35 0-15,-18 71-1,54-36 1</inkml:trace>
  <inkml:trace contextRef="#ctx0" brushRef="#br0" timeOffset="12845.75">18362 8449 0,'18'-18'63,"-1"1"-48,1 17 17,-124 70 30,0 18-46,36-52-16,35-1 15,-36 36 1,71-54-16,35-17 47,1 0-32,122-53 1,-105 18 0,0 17-16,18-17 15,-54 35 1,-123 53 0,36 0-1,-54 18 1,19-1-1,263-105 32,-17-36-31,-88 36-16,0 17 16,0 1-1,-141 52 16,-106 106-15,141-106 0,0 18-1,36-53-15,52 0 32,159-88-17,-124 53 1,89-36-1,-194 107 17,-18-1-17,-18 18-15,-34 35 16,16-18 0,160-87 30,123-71-30,-141 52 0,35 19-1,-176 123 17,17-71-17,-35 35 1,89-70-1,105-35 17,53-18-17,-88 36-15,0-1 16,-35 18 0,-54 35-1,1 0 1,-71 54-1,89-89 1,17 17 0,52-17-1,-16 0 1,-1-17 0,-35 34-1,-18 1 1,1 17-1,-1 18 1</inkml:trace>
  <inkml:trace contextRef="#ctx0" brushRef="#br0" timeOffset="15205.26">17798 8802 0,'-18'0'62,"18"17"16,-18 1-62,1 0-1,52-18 126,0 0-110,-17 0-15,0 17 0,-1-17-1,18 0 1,-17 0-1,17 0 1,-17 0 0,0 0-16,17 18 15,-17-18 1,17 0 0,0 0 15,-17 0-16,-1 0-15,1 0 16,0 0 0,-1 0-1,19 0 1,-19 0 0,1 0-1,0 0 1,-1 0-1,18 0 1,1 0 0,17 0-1,-36 0 1,19 0 0,16 0-1,-34 0 16,17 0-15,-17 0 0,53 0-1,-54 0 1,36 0 0,-35 0-1,52 0 1,-52 0-1,17 0 1,36 0 0,17 0-1,-70-18 1,35 18 0,-53-17-1,-18 17 16,0 0-15</inkml:trace>
  <inkml:trace contextRef="#ctx0" brushRef="#br0" timeOffset="17410.99">23019 8220 0,'0'-18'62,"17"18"-15,1 0 0,0 0 343,-18 18-374,0-1 31,0 1-31,0 0-1,0-1 1,0 1-1,0 0 1,0-1 0,0 1-1,0-1-15,17 1 16,-17 0 0,0-1-16,0 1 15,0 0 1,0-1-16,0 1 15,0 17 1,0 0 0,0-17-1,18 35 1,-18-35 0,0 17-1,0-17 1,18 17-1,-18 0 1,35 0 15,-35-17-15,18 0 0,-18-1-1,17-17-15,1 0 16,-1 18-1,19 0 1,-1-1 15,0 1-15,-17-18 0,0 0-1,17 18 1,-18-18-1,19 17 1,17-17 0,-18 0-1,18 0 1,-36 0 0,36 18-1,-35-18 1,53 0-1,-54 0 1,18 0 0,1 0-16,17 0 15,17 17 1,-17-17 15,-35 0 0,-18 18 1,-35-18-1,-71 0-15,70 0-16</inkml:trace>
  <inkml:trace contextRef="#ctx0" brushRef="#br0" timeOffset="18259.66">23513 9013 0,'17'0'62,"1"18"-46,0-18-16,52 0 15,1 0 1,-36 0-16,35 0 31,72-18-15,-37 18-1,-34 0 1,0 0 0,-1 0-1,18 0 1,-52 0 0,52-17-1,-71 17 1,36 0-1,18 0 1,-53 0 0,52 0-1,-52 0 1,35 0 0,-36 0 15,-34-18 31,-36 18-46</inkml:trace>
  <inkml:trace contextRef="#ctx0" brushRef="#br0" timeOffset="36867.93">15804 4533 0,'0'-17'78,"18"17"0,141 0-62,-89 0 0,142 17-1,70 1 1,195 35-1,-336-53 1,53 35 0,-124-35-16,-17 0 15,-35 18 1,-36-18 46,-52 17-46,34-17 0,-34 18-1</inkml:trace>
  <inkml:trace contextRef="#ctx0" brushRef="#br0" timeOffset="37327.51">16087 4710 0,'0'0'0,"0"-53"63,88 53-32,229 0-16,-158 0 1,159 0 0,-1 0-1,-264 0 1,-35 0-16,-1 0 16,-34 17 30,-1-17-46</inkml:trace>
  <inkml:trace contextRef="#ctx0" brushRef="#br0" timeOffset="70454.55">723 9155 0,'0'0'0,"0"-53"78,18 123-47,-1 18-15,19 406 0,-36-282-1,17 35-15,1 194 16,35 70-1,-18-369 1,0 193 0,-35-265-1,0 54 1,0-107 0,-35-193 15,18 70-16,17 0-15</inkml:trace>
  <inkml:trace contextRef="#ctx0" brushRef="#br0" timeOffset="72847.97">706 9208 0,'0'0'0,"-89"-71"62,72 71-46,-1-18-16,-17 1 16,17-1-1,1 0 1,17 1-1,0-19 17,35 19-17,0-1 1,89-17 0,-72 35-16,1 0 15,71 0 1,105 0-1,-123 0 1,194 0 0,229 0-1,-247-18 1,-52 18 0,-107 0-1,-52 0 1,-54 0-1,19 18 1,-1-18 0,-18 0-1,1 0 48,0 18-48,-1-18-15,1 0 16,-18 17 0,0 1 140,0 141-140,18 176-1,-1-194 1,-17 18-1,0 352 1,0-334 0,18 228-1,0-87 1,-1-230 0,-17 124-1,0-177 1,0 35-1,0-52 1,18-18 31,-18 18 15,17 35-46,-17-18 0,18 18-1,-18-36 1,0 1 0,-18-18 202,-52 0-202,-54 18 0,-34-1-1,52 1-15,0-18 16,-123 35-1,123-35-15,0 18 16,-88 0 0,35-18-1,36 17 1,17-17 0,88 0-1,-52 0 1,52 0-1,-70 0 1,70 0 0,-17-17-1,17 17-15,1-18 47,-1 18-16,0-18-15,1 18 0,-18 0 15,17 0-15,0-17-1,1 17 95,-1-18-95,0 0 1,-17 18-1,17-17 1,18-1 93,18 0-77</inkml:trace>
  <inkml:trace contextRef="#ctx0" brushRef="#br0" timeOffset="84630.78">1376 1852 0,'0'0'0,"-35"-123"46,17 123-30,18 229 15,-18 124-15,1-142-16,-1-17 16,-35 371-1,18-389 1,-18 177-1,35-300 1,1-53 0,-1-71-1,0-70-15</inkml:trace>
  <inkml:trace contextRef="#ctx0" brushRef="#br0" timeOffset="85126.49">1111 1517 0,'0'0'0,"371"-124"31,-177 124-15,423-35-1,-405 18 1,176-1-1,106 0 1,-406 1 0,18 17-1,-71 70 1,-35 18 0,0 36-1,-35 88 1,-1 123-1,-17 229 1,36-387 0,-1 158-1,1 141 1,-1-229 0,0-141-16,1-18 15,17-18 1,-18 36-1,0-106 17,-105-70-17</inkml:trace>
  <inkml:trace contextRef="#ctx0" brushRef="#br0" timeOffset="85397.92">1005 4374 0,'0'0'0,"142"0"31,334-35-15,529 0-1,-387 17 1</inkml:trace>
  <inkml:trace contextRef="#ctx0" brushRef="#br0" timeOffset="87186">2893 1588 0,'0'-71'62,"0"53"-46,0 124 31,0-35-32,-35 87 1,-18 54-1,53-159 1,-36 35 0,36-70-16,0-53 47,71-54-32,-36 19-15,-17-1 16,17 1-1</inkml:trace>
  <inkml:trace contextRef="#ctx0" brushRef="#br0" timeOffset="87514.75">2999 1623 0,'0'0'16,"194"-106"31,-71 106-32,1-18 1,-107 36-1,1 0-15,-18 17 16,0 18 0,0 0-16,-35 70 15,-18 36 1,35-89 0,0-34-1,18 17 1,-17-18-1,17-17 1,-18-18 31,0 0-47</inkml:trace>
  <inkml:trace contextRef="#ctx0" brushRef="#br0" timeOffset="87658.4">2875 2099 0,'0'0'16,"177"-71"15,-107 54-15,89 17 0,-142 0-1</inkml:trace>
  <inkml:trace contextRef="#ctx0" brushRef="#br0" timeOffset="88343.23">2646 1623 0,'0'0'16,"0"35"31,-18 53-31,-17-35-1,17 18 1,18-124 46,88-53-46,-17 18 0,17 35-1,-35 35 1,-35 18-1,17 36 1,-35 16 0,0-34-1,-18 53 17,-70-54-17,35 1 1,36-18-1</inkml:trace>
  <inkml:trace contextRef="#ctx0" brushRef="#br0" timeOffset="88866.84">2663 1976 0,'0'0'16,"-17"-18"15,17 71 0,0-18-15,-35 18 0,17-35-1,18-36 32,53-70-31,-18 35-16,53 0 15,-52 18 1,-19 35-16,36 0 16,-35 0-1,-18 70 1,0-17 0,0-35-1,-18-18 1,-17 17-1,17-17 1,-52 36 0,52-19-1</inkml:trace>
  <inkml:trace contextRef="#ctx0" brushRef="#br0" timeOffset="90285.54">2452 9296 0,'-35'-18'62,"35"106"1,17 18-47,-17-18-1,0-35 1,0-18-16,0 1 15,0 52 1,0-70 0,0-36 31,-35-123-32,35 35 1,-18-17-1,18 87 1,18-17 0,35 0-1,-18 53 1,0-17-16,1 17 16,69 0-1,-52 0 1,-35 35-1,-18 89 1,-18-72 0,1 1-1,17 106 1,0-124 0,0 54-1,0-72-15,0 1 31,0-1 16,-18 1-31,0 0 0</inkml:trace>
  <inkml:trace contextRef="#ctx0" brushRef="#br0" timeOffset="90422.93">2346 9825 0,'0'0'0,"141"-53"31,-88 53-15,-18 0-16,18 0 15</inkml:trace>
  <inkml:trace contextRef="#ctx0" brushRef="#br0" timeOffset="91124.06">2275 9419 0,'0'0'16,"0"-17"30,0 52-30,0 0 0,0 0-1,0-17-15,-17 0 16,17-107 46,35 19-46,-17 52 0,52-17-1,-52 35 1,35 18 0,-53-1-1,0 19 1,0-19-1,-53 36 1,35-53-16,18 18 16</inkml:trace>
  <inkml:trace contextRef="#ctx0" brushRef="#br0" timeOffset="91612.64">2258 9631 0,'0'53'63,"-18"-18"-48,18-17 1,0-1 0,53-105 62,18 18-63,-36 52 1,-17 18 0,-1 0-16,-17 18 15,0 17 1,0-18-16,0 19 31,-35-19-15,17-17-1,-35 18 1,36 0-16</inkml:trace>
  <inkml:trace contextRef="#ctx0" brushRef="#br0" timeOffset="133343.07">1411 10301 0,'0'-18'78,"0"142"-15,0-1-48,18-52 1,-18-36 0,0-17-1,0 0 1,17-18 78,-17-18-63,0 0-16,0 1 1</inkml:trace>
  <inkml:trace contextRef="#ctx0" brushRef="#br0" timeOffset="134563.99">1270 10301 0,'0'-18'188,"-18"18"-141,54 0 62,105 0-93,-35 0-1,-71 0 1,0 0-16,-17 0 15,-1 0 1,-17 18 78</inkml:trace>
  <inkml:trace contextRef="#ctx0" brushRef="#br0" timeOffset="135313.69">1799 10266 0,'0'17'125,"18"72"-109,-18 17-1,0-1 1,0 19 0,0-89-1,0-53 63</inkml:trace>
  <inkml:trace contextRef="#ctx0" brushRef="#br0" timeOffset="135609.71">1799 10266 0,'0'0'16,"-35"0"31,17 17-32,-35 36 1,36-17 0</inkml:trace>
  <inkml:trace contextRef="#ctx0" brushRef="#br0" timeOffset="135896.26">1658 10813 0,'0'0'16,"212"-36"46,-124 19-46,-70 17 0</inkml:trace>
  <inkml:trace contextRef="#ctx0" brushRef="#br0" timeOffset="149412.1">2240 2716 0,'0'-35'140,"-18"-18"-108,18 36-17,-17 17 1,-1 0 15,-70 35-15,0 71-1,53-71 1,-18 88 0,53-87-1,0-19-15,17 19 16,71-1-1,-35-35 1,-35 0 0,0 0-16,-1 0 47</inkml:trace>
  <inkml:trace contextRef="#ctx0" brushRef="#br0" timeOffset="149879.43">2593 2575 0,'0'0'15,"-18"0"32,18 18-31,-35 52-1,17 36 1,1-53-16,-1 0 16,0 88-1,18-105 1,-17 16-1,17-34 1,0-88 31</inkml:trace>
  <inkml:trace contextRef="#ctx0" brushRef="#br0" timeOffset="150286.31">2575 2540 0,'-17'-18'62,"-1"18"-46,0 18-1,1 35 1</inkml:trace>
  <inkml:trace contextRef="#ctx0" brushRef="#br0" timeOffset="150580.54">2417 3087 0,'0'0'0,"-18"35"62,71-35-46,17-18-1</inkml:trace>
  <inkml:trace contextRef="#ctx0" brushRef="#br0" timeOffset="194077.45">18468 8625 0,'0'-35'78,"-18"35"31,1 0-93,-19 0 0,19 0-1,17-18 16,0 1-15,53-18 15,0 35-15,-36 0 0,-17 35-1,-53 35 1,-17-17-1,34-35 1,-34-18 0,70-35-1,0-36 1,35 36 0,18 17-1,-35 18 1,17 35-1,-35-17 1,-18 53 0,-17-54-1,-35 1 1,34-36 0,36-35-1,18-17 1,105 17-1,-70 53 1,0 18 0,-35 17-16,-18 0 15,-35 53 1,-71 1 0,70-72-1,19-17 1,34-17-1,1-19-15</inkml:trace>
  <inkml:trace contextRef="#ctx0" brushRef="#br0" timeOffset="201115.72">18203 8184 0,'-17'0'187,"-1"0"-171,-52 36 0,52-36-1,-17 17 1,17 1 0,0 0-16,-17-1 15,0 1 1,17 0-1,-17 17 1,35-18 0,-53 19-1,35-19-15,18 1 16,-17 0 0,-1-1-1,0 36 1,1-18-1,17-17 1,-18 35 0,18-18-16,0-17 15,0 17 1,0 18 0,0-18-1,0-17-15,0 0 16,0 35-1,0-36 1,35 71 0,-35-70-1,36 17 1,-19 1 0,-17-19-1,18 19-15,-18-1 16,0 0-1,35 18 1,0 0 0,-17-35-1,0-1 1,-18 1 0,0 0-1,0-1 1,0 1-1,17-18 1,-17 17 0,0 1-1,0 0 1,18-1 15,-36-17 110,-35-70-126,1-1 17,16-17-17,19 70 1,17-52 0,0 52-1,0-52 1,0 34-1,0-17 1,0 36 0,0-54-1,17 54 1,-17-54 0,0 36-1,0 0 1,0-1-1,18-17 1,0 36 0,-1-36-1,1 35 1,17-52 0,18 34-1,-35 19 1,17-1-16,0-17 15,-17 17 1,17 18-16,-17-35 16,17 0-1,-17-1 1,17 1 0,-17 17 15,-1 18-16,-17-17 1,-17 17 172,-1 0-32,0 0-141,1 0 32,-1 0-31,0 17 0,-17 19-1,0-19-15,17 1 16,-17 17-1,-36 18 1,54-53 0,-36 71-1,35-54 1,-17 19 0,35-19-1,-35 36 1,17-18-1,18-17 1,-35 35 0,35-35-1,0 52 1,-18-52 0,18 52-1,0 1 1,0-53-1,18 17 1,17 18 0,0 17-1,-17-52 1,0 35 0,-1-18-1,1 0 1,17 18-1,-17-17 1,-18-19 0,17-17-16,1 53 31,0-18-15,-18-17 15,17 0-16,-17 17 17,18-17-17,-71-71 110,35 35-109,-17-52 0,0-1-1,0-35 1,35 18-1,0 53 1,0-71 0,0 71-16,0-18 15,0 17 1,17-69 0,1 52-1,-18-36 1,0 72-1,0-36 1,0 35 0,0 1-1,0-19 1,17 19 0,-17-19-1,18 19 1,0-36-1,17 18 1,0-1 0,-17 1-1,17-18 1,1 18 0,34 0-1,-35 17 1,18 18-1,-35-18 1,0 18 31,-18 18 47,-18-18-79</inkml:trace>
  <inkml:trace contextRef="#ctx0" brushRef="#br0" timeOffset="-50287.92">3087 9754 0,'0'-17'109,"-18"17"63,18-18-156,-17 18 15,-1 0 0,0 0 204,1-18-173,17 1 79,0-1-125,0 0 15,17 18 0,-17-17 282,0-1-298,18 1 1,0-1 203,-1 0-204,18 1 16,1-1-15,-19 18 0,1-18-1,0 1 1,-1 17 0,19-18-1,-19 18 1,1-18-1,35 1 1,-53-1 0,35 1-1,-17 17 1,-1-18 0,1 18-16,0-18 15,17 1 1,-18 17-1,1-18 1,0 18 0,-1-18-1,1 18 1,17-17 0,1-1-1,-19 0 1,19 1-1,-1-1 17,0-17-1,-17 35-15,17-18-1,-17 1 1,-1 17-1,1-18 1,0 0 0,-1 1-1,1 17-15,-1-18 16,1 18 0,0-18-1,-1 1 1,1 17-1,0-18 1,-1 18 15,1-18-15,0 1-16,17-1 16,0 1-1,0-1 1,-17 18 15,0-35-15,17 17-1,18 0 1,0 1 0,-18-1-1,-17 18 1,-18-18-1,17 18 1,19-17 0,-54 17 77,-35 17-77</inkml:trace>
  <inkml:trace contextRef="#ctx0" brushRef="#br0" timeOffset="-48775.24">4692 8308 0,'0'-35'63,"0"17"-47,-35 36 124,-1-1-124,-17 19-1,36-36 1,17 17-16,-18 1 16,1-1-1,-1 19 1,0-36-16,18 17 16,-17 1-1,-1 17 1,0-17-1,1 17 1,-1-17 0,0 35-1,1-18 1,17 0 0,0 1-1,0-19 1,0 19-1,0-19 1,0 36 0,0-35-1,0 17 1,0-17 15,0-1-15,0 1-1,0 17 1,17 0 15,-17-17-15,18 17 0,-18-17-1,18 17 1,-1-17-1,1 17 1,0 1 0,-1-36-1,1 35 1,-18-18 0,53 19-1,-18-19 1,18 1-1,-18 0 1,-17-18 0,0 17 15,-18 1-15,17-18 46,-52 0 63,0 0-125</inkml:trace>
  <inkml:trace contextRef="#ctx0" brushRef="#br0" timeOffset="-43069.7">2716 4339 0,'0'0'0,"-53"-35"78,36 35-62,17-18-16,17 36 266,19 17-251,-19-17 17,19-1-17,-36 1 1,35 0-1,-35-1-15,35 1 16,-17 0 0,17-1-1,-17 1 1,-1 17 0,1-17-1,0-18-15,17 35 31,-17 0-15,-1-17 0,1 17-1,0-17 1,-1 17 0,1-17-1,17 35 1,-17-53-1,17 53 1,0-36 0,-17 19-1,17-1 1,0 0 0,1 18-1,-19-18 1,36 18-1,-53-35 1,18 0-16,17 17 16,-17 0-1,-1 0 1,36 36 0,-35-53-1,17 35 1,-17-36-1,0 18-15,-1-17 16,36 35 0,-35-18-1,17 1 1,-17 16 0,-1-34-1,1 0-15,17 17 16,1 18-1,-19-35-15,18 17 32,1 18-17,-19-53 1,1 35 0,-18-17-1,35 17 1,-17-35-1,17 35 1,-17-17 0,0 17-1,-1-17 1,18-1 0,-17 19-1,17-19 1,-35 1-1,36 17 1,-36-17 0,35 17-1,-35-17 1,18 17 0,-1-35-1,1 18 1,-18-1-1,35 1 1,-17 0 15,-1-1-15,1-17 0,-18 18 77,-53 0 95</inkml:trace>
  <inkml:trace contextRef="#ctx0" brushRef="#br0" timeOffset="-40194.71">4233 7179 0,'-17'18'125,"-1"-1"-94,0 1 16,18 0 31,0-1-62,0 1 15,0-1 0,0 1 0,0-53 173,0 0-189,0 17-15,0 0 16,0-17 15,0-18 0,0 35 1,0-17-17,0 0 1,0 17-1,18-17 1,-18 17 0,18-17-1,-18 0 1,0 17 0,0-35-1,17 36 1,-17-36-1,18 35 1,-18-35 0,18 36-16,-18-19 15,17 1 1,-17 17 0,36-17-1,-1-36 1,-18 54-1,1 17-15,0-35 16,-1 17 0,1 18-16,0-35 15,-1 35 1,-17-18-16,36 0 16,-1-17-1,-18 17 1,19 1-1,-19-1 1,36-17 0,-17 17-1,-19 18 1,54-35 0,-36 17-1,-17 18-15,-1 0 16,36-17-1,-17 17-15,-19 0 16,54 0 0,-54 0-1,54 0 1,-36 0 0,53 0-1,-70 0 1,35 0-1,-35 17 1,-18 1 0,17-18-1,-52 0 142,-18-18-142</inkml:trace>
  <inkml:trace contextRef="#ctx0" brushRef="#br0" timeOffset="9277.96">31979 10231 0,'0'0'0,"71"-159"31,35 0-15,-89 141-1,1 89 1,-18 52 0,18 54-16,-18 281 15,0-211 1,0 547 0,0-565-1,-53 265 1,17-335-1,36-106 1,0-71 0,18-35-1,53-105 1</inkml:trace>
  <inkml:trace contextRef="#ctx0" brushRef="#br0" timeOffset="9742.06">32297 10001 0,'0'0'15,"282"-106"1,-141 89-1,230 17 1,52 17 0,-264 19-16,-1-19 15,-140-17 1,-18 18-16,0 88 62,0 105-46,0-52-16,0 18 16,0 299-1,0 318 1,0-547 0,-123 264-1,70-423 1,0 36-1,35-107-15,0-17 32,-34-88-17</inkml:trace>
  <inkml:trace contextRef="#ctx0" brushRef="#br0" timeOffset="9973.29">31609 12894 0,'0'0'16,"300"35"0,176-17-1,53 17 1,-88 18-1,-141 0 1</inkml:trace>
  <inkml:trace contextRef="#ctx0" brushRef="#br0" timeOffset="26896">29492 8767 0,'424'0'78,"34"35"-63,-229-18 1,18 1-16</inkml:trace>
  <inkml:trace contextRef="#ctx0" brushRef="#br0" timeOffset="28301.75">31009 8096 0,'-53'353'31,"18"-71"-15,17-141-16,18 0 15,0-35 1,0 159 0,0-212-1,0-18-15</inkml:trace>
  <inkml:trace contextRef="#ctx0" brushRef="#br0" timeOffset="28708.21">31115 7973 0,'0'0'16,"194"-53"0,-53 35-16,0 18 15,300-17 1,-194 17 0,-159 0-16,1 0 15,-37 0 1,-34 17-1,-18 36 1,-35 124 0,0 87-1,-1 142 1,19-265 0,-19 159-1,19-230-15,-19 1 16,-34 17-1,35-88-15</inkml:trace>
  <inkml:trace contextRef="#ctx0" brushRef="#br0" timeOffset="28856.29">30692 9613 0,'0'0'0,"264"-17"15,160 17 1,-195-18 0</inkml:trace>
  <inkml:trace contextRef="#ctx0" brushRef="#br0" timeOffset="30350.36">29528 8625 0,'-89'-35'62,"1"35"-46,53 18-1,0 17 1,-1 71 0,19-18-1,-1-53-15,18-17 16,0 17 0,0 1-1,35-19 1,-17-17-1,70 0 1,-70 0 0,17-17-1,-35-1-15,18-53 16,-18-17 0,0 35-1,0-35 1,0 70-1</inkml:trace>
  <inkml:trace contextRef="#ctx0" brushRef="#br0" timeOffset="31808.5">29422 8678 0,'-18'0'78,"0"0"-62,1-17-1,-19 17 17,1 17-17,18 1 1,-54 17 0,53 1-1,1-1 1,-1-18-1,18 36 1,0-35 0,0 0-1,0-1 1,0 1 0,18 0-1,-1-18 1,-17 17-16,36-17 15,-1 0 1,-17 0 0,70-17-1,-53-1 1,0 18 0,-35-18-1,18-17 1,0 17-1,-1-70 1,1 35 0,-18 18-1,0 0 1,-35 35 15</inkml:trace>
  <inkml:trace contextRef="#ctx0" brushRef="#br0" timeOffset="33482.05">29616 10760 0,'106'0'78,"123"0"-62,124 0-1,317 17 1,-476-17 0,141 18-1,88 0 1,-211-1 0,-124-17-1,-105 0 1,-54 0-1,-158 0 1</inkml:trace>
  <inkml:trace contextRef="#ctx0" brushRef="#br0" timeOffset="34123.8">29774 10583 0,'0'0'15,"-158"-17"16,122 17-15,-105 70 0,88-52-1,-88 105 1,88-70 0,-17 71-1,70-36 1,53-18-1,53-17 1,105-35 0,-140-18-1,-1-18 1,124-123 0,-194 88-1,-53-158 1,1 158-1,-142-53 1,70 106 0</inkml:trace>
  <inkml:trace contextRef="#ctx0" brushRef="#br0" timeOffset="94710.26">20161 2117 0,'-17'0'78,"34"0"47,89 0-109,106 0 0,70 0-1,-123 0-15,105 0 16,-123 17 0,-52-17-16,52 0 15,-124 0 1,-34-53 124</inkml:trace>
  <inkml:trace contextRef="#ctx0" brushRef="#br0" timeOffset="95911.65">22190 1358 0,'0'-17'63,"17"17"-48,-17-18 1,36 18 0,-19 0-1,-34 0 126,-1 0-126,-17 0 1,17 18 15,-35 17-15,36-18 0,-19 19-1,1-1 1,-18 36-1,35-54 1,-17 36 0,-18 35-1,36-17 1,-1-18 0,0 17-1,1-34 1,-1 52-1,0-35 1,18-36 0,0 36-1,0 0 1,0-35 0,36 35-1,-19-18 1,36 36-1,0-1 1,18-17 0,52-18-1,-70-17 1,0 0-16,35-1 16,-70-17-1,-18-17 48,0-1-48,-18-17 1,18 17 0</inkml:trace>
  <inkml:trace contextRef="#ctx0" brushRef="#br0" timeOffset="97568.83">21925 1905 0,'0'18'125,"18"-18"47,52 0-157,19 0 1,52 0 0,-71-18-1,195-17 1,-177 35-1,88-36 1,89 19 0,-177-1-1,230-17 1,-213 17 0,19 18-16,88-17 15,-107 17 1,1 0-16,124-18 15,193-17 1,-247 17 0,318-17-1,-353 35 1,230-18 0,-265 18-1,70 0 1,71 0-1,-159 0 1,18 0 0,-71 0-16,-17-17 15,-18 34 142,0 89-142,0-35 1,0 105-1,17-17 1,-17-124 0,0 35-1,0 19 1,0-72 0,0 36-1,18-53 79,53 18-78,52-18-1,71 18 1,212 17-1,17 18 1,-176-36 0,670 54-1,-599-36-15,-36 0 16,247 36 0,-299-36-1,175 36 1,-317-71-1,-70 0 1,-36 0 62,-105 0-62</inkml:trace>
  <inkml:trace contextRef="#ctx0" brushRef="#br0" timeOffset="147176.39">3210 14464 0,'18'0'157,"0"0"-142,-1 0-15,1 0 16,35 0-1,-18 0 1,18 0 15,-18 0-15,-17 0 0,-1 0 15,19 0-16,-19 0 1,1 0 0,0 0-1,-1 0 1,1 0 0,0 0-1,-1 0 1,1 0-1,0 0-15,-1 0 16,36 0 0,0 0 15,-18 0-15,-17-18-16,17 18 31,0 0-16,1 0 17,-19 0-17,1 0-15,0 0 16,-1-17 0,1 17-1,17 0 1,-17 0-1,35 0 1,0 0 0,0 0 15,-36 0-15,36 0-1,-18 0 1,54 0-1,-36-18 1,-18 18 0,18 0-1,-18 0 1,18 0 0,-18 0-16,-17 0 15,70 0 1,-70 0-1,52-18 1,-52 18 0,0 0-1,17 0-15,-18 0 16,54 0 0,-36 0-1,36 0 1,-54 0-1,36 0 1,0 0 0,-35 0-1,35 0 1,0 0 0,-18 0-1,0 0 1,1 0-1,17 0 1,-36 0 0,54 0-1,-36 0 1,0 0 0,1 0-16,-19 0 15,18 0 1,18 0-1,-35 0 1,35 0 0,-18 0-1,-17 0 1,17 0 0,-17 0-1,-1 0 1,19 0-1,-19 0 1,19 0 0,-19 0-1,36 0 1,-35-17 0,-18-1 93,-35-17-78,17 17-15</inkml:trace>
  <inkml:trace contextRef="#ctx0" brushRef="#br0" timeOffset="177003.17">8608 9631 0,'-18'0'141,"0"0"-126,1 0-15</inkml:trace>
  <inkml:trace contextRef="#ctx0" brushRef="#br0" timeOffset="178133.92">4798 9913 0,'-18'0'125,"53"-18"406</inkml:trace>
  <inkml:trace contextRef="#ctx0" brushRef="#br0" timeOffset="179018.31">8467 7955 0,'158'-17'47,"-16"17"-32,34 17 1,-123-17-1,-18 18-15,-17-18 16,35 17 0,-53 1 15</inkml:trace>
  <inkml:trace contextRef="#ctx0" brushRef="#br0" timeOffset="179933.27">5027 7990 0,'0'0'0,"-123"0"47,105 0-31,-35 0-1,35 0 17,177-17 14,0 17-30,17 0 0,-35 0-1,-35 0 1,-88 0 0</inkml:trace>
  <inkml:trace contextRef="#ctx0" brushRef="#br0" timeOffset="182146.07">17321 9754 0,'0'0'0,"0"-17"78,18 17-31,17 0-32,71 0 1,141 17-1,-159 1-15,18-18 16,123 35 0,1 18-1,105-18 1,-247-17 0,106 0-1,-141-18-15,-35 0 16,17 0-1,0 0 1,-70 0 281,17 0-281</inkml:trace>
  <inkml:trace contextRef="#ctx0" brushRef="#br0" timeOffset="183842.59">28258 12524 0,'-18'0'63,"124"0"-16,123 0-32,353 0 1,-370 0-1,211 0 1,89 0 0,-407 0-1,1 0 1,-88 0 0,-36 0 140,-35-36-141</inkml:trace>
  <inkml:trace contextRef="#ctx0" brushRef="#br0" timeOffset="184634.17">22948 9913 0,'-88'-71'62,"141"71"-46,123 0-1,212 18 1,-105 0 0,-231-18-1,-34 0 1,0 0 31,35 17-32,0 1-15</inkml:trace>
  <inkml:trace contextRef="#ctx0" brushRef="#br0" timeOffset="185293.63">28540 10495 0,'0'0'16,"229"-17"15,0 17-15,159 17-1,-282-17 1,18 18-1,-89-18 1,-70 0 47,-71 17-48</inkml:trace>
  <inkml:trace contextRef="#ctx0" brushRef="#br0" timeOffset="-181068.74">11889 8079 0,'0'17'110,"0"142"-95,17-36 1,-17-70 0,0 0-16,0 18 15,0-36 1,0-17 15,0-36 32,18-35-48</inkml:trace>
  <inkml:trace contextRef="#ctx0" brushRef="#br0" timeOffset="-180224.03">11906 8008 0,'0'0'16,"53"-18"46,35 18-46,36 0-1,35 0 1,-124 0 0,-35 18 109,0 17-110,0 54 1,0 87-1,0-106 1,-35 19 0,17-1-1,18-71 1,0 1-16,0 0 47,-18-1-16,1-17 125,-72 0-140</inkml:trace>
  <inkml:trace contextRef="#ctx0" brushRef="#br0" timeOffset="-180055.06">11924 8643 0,'0'0'16,"-18"0"31,124 0-16,35-18-15,-70 18-16</inkml:trace>
  <inkml:trace contextRef="#ctx0" brushRef="#br0" timeOffset="-103190.11">13229 13247 0,'0'17'62,"-17"-17"235,-1 0-281,-17 0 0,-1 0-1,19 0 1,17 18-1,-18-18 17,0 0-17,1 0 1,-1 0 0,1 0-16,-1 0 31,0 18-16,1-18 17,-1 0-17,-17 0 1,-1 17 0,19-17-1,-1 0 1,0 0-1,-17 0 1,0 0 0,0 0-1,-1 0 1,1 0 0,17 0-16,-17 0 15,-35 0 1,-1 0-1,18 0 1,18 0 0,-71 0-1,35 0 1,19 0 0,-19 0-1,53 0 1,-17 0-1,0 0 1,17 0 0,1 0-1,-1 0 1,18-17 15</inkml:trace>
  <inkml:trace contextRef="#ctx0" brushRef="#br0" timeOffset="-97775.41">11765 12153 0,'-88'18'63,"70"-1"-48,1-17 1,-19 36 0,19-19-1,-71 54 1,52-1-1,36-34 1,-17 34 0,17-34-1,0 34 1,17-17 0,1-35-1,17 35 1,-17-36-1,35 19 1,0-19 0,-18 1-1,18-18 1,-18 0 0,0 17-1,36-17 1,-18-35-1,17-18 1,-34 36 0,-1-72-1,-35 54 1,0-88 0,-18 87-1,-52-69 1,17 52-1,0 35 1,0 18 0</inkml:trace>
  <inkml:trace contextRef="#ctx0" brushRef="#br0" timeOffset="-96396.22">11501 12506 0,'-18'0'62,"0"0"-30,1 0-17,-1 0 1,-35 0 0,-17 0-1,34 0 1,19 0-1,-36 0 1,17 0 0,1 0-1,17 0-15,-52 0 16,-18 0 0,52 0-1,-34 0 1,-1 0-1,1 0 1,-1 0 0,18 0-1,-17 0 1,35-18 0,-54 18-1,19-17 1,17 17-1,-18-18 1,1 0 0,17 18-1,-35-17 1,17 17 0,-105-18-1,105 18 1,-88 0-1,54 0 1,-1 18 0,53-18-1,-106 0 1,-17 0 0,123 0-1,17 0 1,-122 17-1,-19-17 1,142 0 0,-18 0-16,18 18 15,-89-18 1,36 0 0,53 0-1,-18 0-15,-35 18 16,35-18-1,-88 17 1,70-17 0,36 0-16,17 0 15,1 18 48,-1-18-32</inkml:trace>
  <inkml:trace contextRef="#ctx0" brushRef="#br0" timeOffset="-95201.62">7056 12277 0,'-18'0'63,"18"123"15,-18-35-62,18-52-1,-17 34 1,17-52-1,-18 17 1,18-17 0,-18-18 15,18-18-15,0 0-16,0-17 15,0 18 1,0-36-16,0-18 15,0 18 1,0 0 0,0 18-1,36 17 1,87-17 0,-17 17-1,-53 1 1,-18 17-16,18 0 15,-18-18 1,-17 18 0,-18 18 140,-53-1-140</inkml:trace>
  <inkml:trace contextRef="#ctx0" brushRef="#br0" timeOffset="-94100.65">6509 12259 0,'0'0'16,"17"-53"31,-17 106-32,0 35 1,0 53-1,-17-88 1,17 18 0,-18 17-1,0-70 1,18-36 15,0-70-15,36-36-1,-36 71 1,17-88 0,19 71-1,-19 52 1,107-17 0,-71 35-1,70 0 1,36 0-1,-106 0 1,-36 17 0,-17 36-1,0-35 1,0 70 0,0-17-1,0-18 1,0 17-1,0-34 1,0-19-16,0 18 16,0-17 62,-17-18-47,-18 0 16,-18 0-31,-18 0-1,-141 0 1,1-18-1,175 18 1,1-17 0,18-1-1,52 18 1,0 0 0</inkml:trace>
  <inkml:trace contextRef="#ctx0" brushRef="#br0" timeOffset="-93766.63">7126 12506 0,'0'0'16,"247"0"30,-176 0-30,-1 0-16,-17 0 16</inkml:trace>
  <inkml:trace contextRef="#ctx0" brushRef="#br0" timeOffset="-93047.2">6544 12400 0,'0'0'0,"-18"0"62,-17 0-46,-18 0-1,-17 0 1,-107 18 0,124-18-1,-141 0 1,124 0 0,17 0-16,-88 0 15,70 0 1,-17 17-16,-53 1 15,88 0 1,0-18-16,-18 0 16,54 0-1,-1 17-15,71-34 63</inkml:trace>
  <inkml:trace contextRef="#ctx0" brushRef="#br0" timeOffset="-92362.98">5009 12259 0,'-141'-35'47,"53"35"-32,35 0 1,-17 70 0,17-17-1,35-18 1,0 36 0,18 0-1,71 34 1,-36-87-1,53 17 1,71-35 0,-106 0-1,18-17 1,-71-19 0,35-87-1,-17 52 1,-18-105-1,-53 123 1,-35 35 0,35 18-16,-18 18 15,18 17 1</inkml:trace>
  <inkml:trace contextRef="#ctx0" brushRef="#br0" timeOffset="-90146.28">11924 11642 0,'0'17'62,"0"54"-46,0 35-1,-18 35 1,18-18 0,-17-52-1,17-36-15,0-17 16,0-1-1,0-34 1</inkml:trace>
  <inkml:trace contextRef="#ctx0" brushRef="#br0" timeOffset="-78048.41">12047 11871 0,'0'-71'78,"-17"89"-62,-1 0-1,-35 17 1,36-17 0,52-89 109,-18 18-110,1 18 1,-53 35 0,-18 18-1,-18 34 1,54-34-16,17 0 31,35 17 0,-35-17-15,0-1 0,0 1-1,-18 0 1,18-1-1</inkml:trace>
  <inkml:trace contextRef="#ctx0" brushRef="#br0" timeOffset="-428.16">4427 6421 0,'0'0'0,"53"-71"63,-53 89-1,18 17-46,-18 0-1,18 36 1,-1-1 0,1 19-1,-1-37-15,1 72 16,-18-54-1,18 72 1,-1 34 0,-17-123-1,0 53 1,0-71-16,0 36 16,0-54-16,0 18 31,0 1 31,18-19-46,-18-34 31,18-19-32</inkml:trace>
  <inkml:trace contextRef="#ctx0" brushRef="#br0" timeOffset="1305.58">4639 6403 0,'0'0'0,"35"-35"47,-17 35-32,35 0 1,53 0-1,17 0 1,124 0 0,-70 0-1,-1 0 1,0 0 0,-105 0-1,17 0-15,71 0 16,17-18-1,-17-17 1,70 17 0,-158 18-1,70 0 1,71 0 0,-54 0-1,-87-18-15,-1 18 16,124 0-1,-141 0 1,18 0-16,-18 0 16,141 0-1,-124-17 1,72 17 0,-90 0-16,72 0 15,-71 0 1,17 0-16,54-18 15,-54 1 1,160-19 0,-89 36-1,-88 0 1,88 0 0,-106 0-1,89 0 1,-71 0-1,-18 0 1,-18 0 0,36 0-1,-35 0 1,53 0 0,-36 0-1,-53 0 16,1 0-15,-1 0-16,0 0 31,18 18 63,0 52-78,0 107 15,-17 87-15,17-175-1,35 122 1,-17-34-1,-1-124 1,-17 52 0,0-52-1,18-35-15,-18 0 16,17-1 0,-34-17 171,-1 0-171,-105 0-1,87 0 1,-52 0 0,-88-17-1</inkml:trace>
  <inkml:trace contextRef="#ctx0" brushRef="#br0" timeOffset="3007.1">4745 7549 0,'53'0'62,"0"0"-46,-18 0-1,53 0 1,18 0 0,35 0-1,-35 0 1,-71 0 0,18 0-16,35 0 15,18 0 1,35 0-1,-105 0 1,16 0-16,-16 0 16,17 0-1,17 0 1,18 0 0,54 0-1,-37 0 1,-69 0-1,105-17 1,-88 17 0,35 0-1,-35-18-15,-18 18 16,106 0 0,-106 0-16,89 0 31,-71 0-16,-18 0-15,71 0 16,35 0 0,-70 0-1,-18 0 1,-1 0-16,19 0 16,-36 0-1,1 0-15,34 0 16,-35 0-1,71 0 1,-70 0 0,52 18-1,-18-18 1,-17 0 0,18 0-1,-1 0 1,-34 0-1,52 0 1,-35 0 0,17-18-1,-17 18 1,-35 0 0,17 0-16,36-17 15,34 17 1,-87 0-1,53 0 1,34 0 0,-69 0-1,87 0 1,-35 0 0,-52 0-1,87 0 1,-35 0-1,-17 0 1,-1 0 0,19 0-1,-72 0 1</inkml:trace>
</inkml:ink>
</file>

<file path=ppt/ink/ink1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10:27:26.527"/>
    </inkml:context>
    <inkml:brush xml:id="br0">
      <inkml:brushProperty name="width" value="0.05292" units="cm"/>
      <inkml:brushProperty name="height" value="0.05292" units="cm"/>
      <inkml:brushProperty name="color" value="#FF0000"/>
    </inkml:brush>
  </inkml:definitions>
  <inkml:trace contextRef="#ctx0" brushRef="#br0">5962 7020 0,'0'0'0,"-53"-88"63,35 70-48,18 1 1,-17-1 0,17 1-1,0-1 63,35 18 32,0 0-95,18 0 1,-18 0 0,1 0-16,52 0 15,0 0 1,18-35 0,53-1-1,-106 36 1,35-17-1,-35-1-15,35 18 16,0 0 0,18 0-1,0 0 1,0 18 0,17 17-1,-35-17 1,-35-18-1,88 17 1,-35-17 0,-53 0-1,106 18 1,-53 0 0,17-1-1,124 1 1,-159-18-1,106-18 1,-53 18 0,-35-17-1,-35-1 1,-54 18 0,-34 0 15,-142 53-16</inkml:trace>
  <inkml:trace contextRef="#ctx0" brushRef="#br0" timeOffset="1211.26">5592 7920 0,'35'0'125,"0"0"-109,18-18-1,18 18 1,-36 0 0,53 0-1,-53 0 1,18 0-1,-18 0-15,36 18 16,35-18 0,0 0-1,17 0 1,-17 0 0,106 0-1,-124-18 1,71 18-1,-18 0 1,70 0 0,-69 0-1,-72 0 1,106 0 0,36 0-1,-141 0 1,158 0-1,-158 0 1,140 18 0,-140-18-1,70 0 1,88 0 0,-158 0-1,-18 0-15,17 0 16,-52 0-1,-53 0 64,-1 0-64</inkml:trace>
  <inkml:trace contextRef="#ctx0" brushRef="#br0" timeOffset="4596.58">16069 15857 0,'0'0'0,"-71"-17"62,142 17 172,52 0-218,-70 0 0,36 0-1,87 17 1,-35-17 0,159 0-1,-71 0 1,36 53 15,-89-17-15,-123-19-1,124-17 1,-142 0 0,-53 0 62,-35-35-47,-17 17-15,17 1-16,0-1 15</inkml:trace>
  <inkml:trace contextRef="#ctx0" brushRef="#br0" timeOffset="5082.33">16316 14235 0,'0'0'15,"-18"335"17,1-159-17,-36 177 1,0 88-1,35-335-15,1-18 16,-1 35 0,18-52-1,0-53 1,0-89 15</inkml:trace>
  <inkml:trace contextRef="#ctx0" brushRef="#br0" timeOffset="5895.15">16016 14429 0,'0'0'0,"194"-71"31,35 36-15,-70 0 0,194-1-1,-177 36-15,-35 0 16,106-17-1,-35 17 1,-159 0 0,-18 0-16,53 0 15,-70 0 1,0 0-16,-1 0 16,-52 0 30,17 0-30,18 17 78,0 71-79,0 406 17,-17-176-17,-18-36 1,-1-70 0,19-71-1,-1-71 1,18-87 62,0-1-62,0 0 15,0-34-16,0 16-15,-18-34 16</inkml:trace>
</inkml:ink>
</file>

<file path=ppt/ink/ink1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10:27:38.687"/>
    </inkml:context>
    <inkml:brush xml:id="br0">
      <inkml:brushProperty name="width" value="0.05292" units="cm"/>
      <inkml:brushProperty name="height" value="0.05292" units="cm"/>
      <inkml:brushProperty name="color" value="#FF0000"/>
    </inkml:brush>
  </inkml:definitions>
  <inkml:trace contextRef="#ctx0" brushRef="#br0">11677 9719 0,'0'0'0,"-18"176"78,18-52-62,0 317 0,0-177-1,36-52 1,-1 35 0,-35-123-1,-18-54 1,1-52-1,-1-1 1,18-122 0,18 34-1</inkml:trace>
  <inkml:trace contextRef="#ctx0" brushRef="#br0" timeOffset="795.13">11571 9807 0,'0'0'16,"88"-106"15,106 36-15,-141 52-1,106 18 1,158 0 0,-193 0-1,-1 0-15,71 0 16,-35 0-1,-106 0 1,18 0 0,-54 0 62,36 0-63,-17 18 1,-1-1 0,18-17-16,0 0 15,35 0 1,-71 0 0,-17 36-1,-17-1 1,-18 159-1,17 141 1,18-211 0,0 34-1,0 213 1,-18-265-16,18-18 16,0 106-1,0-159 1,0 18-1,0-88 32,-70-18-31,-71 53 0</inkml:trace>
  <inkml:trace contextRef="#ctx0" brushRef="#br0" timeOffset="987.01">11836 11571 0,'0'0'16,"335"-70"31,71 52-32,-230 36-15,0 17 16,89 18-1,-159-18-15,-53-35 16</inkml:trace>
  <inkml:trace contextRef="#ctx0" brushRef="#br0" timeOffset="2640.15">4886 12153 0,'0'-70'62,"0"158"-30,0 88-17,0 159 1,18-88 0,-18-123-1,-36 105 1,36-53-1,0-158 1,0-18 0,0-53-1,-17-17-15</inkml:trace>
  <inkml:trace contextRef="#ctx0" brushRef="#br0" timeOffset="3098.23">4833 12224 0,'0'0'0,"600"-141"47,-424 141-31,424 0-1,-494 17 1,-36-17-16,-52 0 16,0 0-1,-1 0-15,-17 88 47,0 1-31,0 228-1,0-105 1,0-89 0,0 89-1,0 0 1,0-142 0,0-52-16,0-1 15,-17-17 16,-89-17-15</inkml:trace>
  <inkml:trace contextRef="#ctx0" brushRef="#br0" timeOffset="3316">4692 13511 0,'0'0'15,"265"0"32,440-17-31,-458 34 0,282 107-1</inkml:trace>
  <inkml:trace contextRef="#ctx0" brushRef="#br0" timeOffset="4252.03">23513 9384 0,'0'0'0,"0"282"63,-18-17-48,-53-18 1,-17-18 0,53-141-1,-71 106 1,89-159-1,-1 1 1,36-89 0,-1-35-1</inkml:trace>
  <inkml:trace contextRef="#ctx0" brushRef="#br0" timeOffset="4688.56">23248 9631 0,'159'-106'16,"-318"212"-16,424-230 16,34 71-1,195 53 1,-352 18 0,104 17-1,-104 1 1,-107-36-16,0 17 15,-17 1 1,35 52 0,-36-34-1,71 122 1,-70-87 0,-36 264-1,-34 71 1,34-300-1,-17 105 1,17-122-16,18-1 16,-18 0-1,1-53-15,17-17 16,-36-71 0,1 18-1,-88-54 1</inkml:trace>
  <inkml:trace contextRef="#ctx0" brushRef="#br0" timeOffset="4848.06">23160 11148 0,'0'0'16,"458"0"-1,-175 0 1,475 17-1,-599 1-15</inkml:trace>
  <inkml:trace contextRef="#ctx0" brushRef="#br0" timeOffset="5783.54">4357 7726 0,'0'0'0,"176"-141"47,-158 123-31,-18 53 30,-53 142-30,35 52 0,18-88-1,36 282 1,16-158 0,-52-159-1,18 123 1,-18-211-1,0-36 1,0-70 0,35-71-1,-17 71-15,17 0 16</inkml:trace>
  <inkml:trace contextRef="#ctx0" brushRef="#br0" timeOffset="6238.24">4551 7743 0,'0'0'16,"247"-35"0,106-18-1,317 36 1,-459 17-1,142 0 1,-106 0 0,-88 0-1,-159 35 17,-35 53-17,17-35-15,18 18 16,0 123-1,0-89-15,18 1 16,-1 176 0,-17-211-1,0 53 1,0-107 0,-17 1-1,-54-18 16,1 17-15,-19 1-16,-34 0 16</inkml:trace>
  <inkml:trace contextRef="#ctx0" brushRef="#br0" timeOffset="6434.34">4815 9190 0,'0'0'0,"353"-35"47,212-1-32,-371 36 1,282 0 0,-370 0-16,-36-17 15</inkml:trace>
  <inkml:trace contextRef="#ctx0" brushRef="#br0" timeOffset="8351.03">6844 7973 0,'176'-106'47,"-35"35"-31,-70 54-16,-1-19 15,1 36 1,-53 0-1,-18 36 1</inkml:trace>
  <inkml:trace contextRef="#ctx0" brushRef="#br0" timeOffset="8566.96">6932 8149 0,'0'0'16,"124"-123"31,105-1-32,-159 107 1,36-1 0,-53 18-1</inkml:trace>
  <inkml:trace contextRef="#ctx0" brushRef="#br0" timeOffset="12457.7">5027 6720 0,'0'0'0,"-35"-35"78,52 35-31,36 18-32,36 35 1,34 17 0,-35-34-1,177 122 1,-177-87-16,-35-18 16,53 70-1,-89-105 1,1 17-1,0-17 1,-36-36 47,-17-17-48,-18-18 1</inkml:trace>
  <inkml:trace contextRef="#ctx0" brushRef="#br0" timeOffset="12662.24">5715 6668 0,'0'0'16,"-53"88"30,-159 229-30,142-229 0,-107 106-1,160-158 1,34-36 0</inkml:trace>
</inkml:ink>
</file>

<file path=ppt/ink/ink1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10:30:23.486"/>
    </inkml:context>
    <inkml:brush xml:id="br0">
      <inkml:brushProperty name="width" value="0.05292" units="cm"/>
      <inkml:brushProperty name="height" value="0.05292" units="cm"/>
      <inkml:brushProperty name="color" value="#FF0000"/>
    </inkml:brush>
  </inkml:definitions>
  <inkml:trace contextRef="#ctx0" brushRef="#br0">4163 5980 0,'0'-53'63,"-18"53"-47,1 0-1,-19 0 1,1 0-1,0 17 1,-54 36 0,72-35-1,-54 35 1,71-36 0,-53 54-1,18-18 1,17 17-1,1 1 1,-1 52 0,18-87-1,0 52 1,18-17 0,35-19-1,35 19 1,-53-53-1,53 17 1,-52-17-16,-19-1 16,36 18-1,18 18 1,-54-35 0,89 17-1,0-17 1,0-18-1,-18 18 1,88-1 0,-123-17-1,89 0 1,52 0 0,-142 0-1,143 0 1,-125 0-1,159-17 1,-105 17 0,-18 0-1,-18 0 1,71 17 0,-89-17-1,124-35 1,-123 35-1,52-18 1,36 1 0,-36 17-1,1 0 1,35-18 0,-89 18-1,124 0 1,-141 0-1,88 0 1,18 0 0,-106 0-1,70 0 1,1 0 0,-18 0-1,35 0 1,-18 0-1,18 0 1,1-18 0,52 18-1,-142 0 1,72 0 0,-18 0-1,17 0 1,71 0-1,-106 0 1,124 0 0,-159 0-1,106 0 1,-106 18 0,141-18-1,-53 0 1,-71 0-1,177 18 1,-17-18 0,-142 0-1,71 0 1,17 0 0,-17 0-1,88 0 1,-177 0-1,142-18 1,-89 0 0,18 1-1,-35-19 1,-35 1 0,-53-18-1,-18-35 1,0 53-1,0-36 1,0 36-16,-18-53 16,-35 0-1,0 17 1,-53 0 0,53 36-1,-17 0-15,-54-18 16,54 35-1,-107-52 1,-34-1 0,158 36-1,-71 0 1,-17-36 0,88 53-1,-17-17 1,-71 0-1,70 17 1,-105-17 0,70 0-1,53 35-15,0-18 16,-123 0 0,105 18-1,-70 0 1,-53 0-1,106 18 1,-124 0 0,71-18-1,70 17 1,-123 1 0,124-18-1,-124 18 1,70-18-1,-17 0 1,18 0 0,-54 0-1,107 0 1,-36 0 0,53 0-16,-70 0 15,-142 0 16,141 0-15,72-18-16,-1 18 16,-159 0-1,141 0 1,-70 0 0,0 0-1,0 0 1,-88-18-1,176 18 1,-53-17 0,-35 17-1,88 0 1,-106-18 0,124 18-1,-106 18 1,53-18-1,17 0 1,18 0-16,18 0 16,-89 0-1,89 0 1,-88 0 0,87 0-1,-69 0 1,34 0-1,0 17 1,19-17 0,-19 0-1,-17 0 1,17 18 0,36-18-16,0 0 15,-89 0 1,89 0-1,-36 0 1,1 0 0,17 18-1,-18-1 1,18 19 0,36-36-1,-1 17 1,-88 18-1,18 1 1,53-1 0,0-17-1,-1 35 1,19-18 0,-1 0-16,0-35 15</inkml:trace>
  <inkml:trace contextRef="#ctx0" brushRef="#br0" timeOffset="4528.95">30215 3863 0,'0'0'0,"53"-106"47,-35 88-31,-18 107 46,18-72-46,-18 1-16,17 17 15,107-52 1,-54-19 0,213-70-1,-142 36 1,-88 52 0,-18 1-1,-35 34 1</inkml:trace>
  <inkml:trace contextRef="#ctx0" brushRef="#br0" timeOffset="4890.13">30656 3651 0,'0'0'15,"-17"53"32,17-18-31,-18 54 0,18-36-1,0-36-15,71 36 16,-1-53-1,71 18 1,106-54 0,-159 19-1,124-54 1,-159 71 0,141-17-1</inkml:trace>
  <inkml:trace contextRef="#ctx0" brushRef="#br0" timeOffset="7361.92">1076 8132 0,'18'0'125,"70"0"-110,35 0 17,89 0-17,-141-18 1,175 0 0,-69 1-1,-89 17 1,230 0-1,-248 0 1,106 0 0,1 0-1,-124 0 1,0 0 0,-18 0-1</inkml:trace>
  <inkml:trace contextRef="#ctx0" brushRef="#br0" timeOffset="32244.41">9102 8237 0,'53'-35'78,"-36"35"47,1 0-109,17 18-1,-17-18 1,-1 0 15,-17 17 16,18-17-31,0 0-1,-1 0 1,19 0 15,-19 0-15,1 18 15,0-18-15,-1 0-1,1 0 1,-1 0 0,1 0-1,0 0 1,-1 0-1,1 0-15,0 0 32,-1 0-17,19 0 1,-19 0 0,18 0-1,-17 0 1,17 0-1,1 0 17,-19 0-17,19 0 1,-19 0 0,18 0-1,1 0 1,-1 0-1,0 0 1,-17 0 0,17 0-1,1 0 17,-19 0-17,1 0-15,-1 0 16,19-18-1,-19 18-15,19 0 16,-1 0 0,18-17-1,-36 17 1,1 0 0,0 0-1,17-18 16,-17 18-15,17 0 0,0 0-1,1-18 1,-1 18 0,-18 0-1,72 0 1,-1 0-1,-71 0 1,54 0 0,-53-17-1,17 17 1,-17 0 31,-1 0 0,-17 17 250</inkml:trace>
  <inkml:trace contextRef="#ctx0" brushRef="#br0" timeOffset="35174.24">1446 9366 0,'-70'18'63,"123"-18"-1,35 0-46,0 0 0,89 0-1,-107 0 1,71 0-1,71 0 1,-71 0 0,-53 0-1,71 0 1,-53 0-16,88 0 16,17 0-1,-105 0 1,318 0-1,-336 0 1,71 18 0,88-1-1,-89 1 1,-87-18 0,176 0-1,-177-18 1,107 18-1,-124 0 1,-36 0 0,-17-17 93</inkml:trace>
  <inkml:trace contextRef="#ctx0" brushRef="#br0" timeOffset="40063.68">370 7197 0,'0'53'94,"0"70"-79,-35 124 1,18-176 0,-36 140-1,53-158 1,0 18-1,0 17 1,0-35 0,0 17-1,0-17 1,0-35 0,53-177 15,17 18-16,-35 71 1</inkml:trace>
  <inkml:trace contextRef="#ctx0" brushRef="#br0" timeOffset="40906.26">547 7214 0,'0'0'0,"211"-35"47,266 17-32,-266 18 1,424-17 0,-441 17-1,247 35 1,-194 0-1,-35 18 1,-53-35 0,-18-18-1,-106 0 1,53-18 0,-17 1-1,-53 17 1,-71 0 15,35 0-15,18 17 93,0 54-93,-18 123-1,18-141 1,-17 17 0,-1 71-1,0-88-15,1 53 16,17-71-1,-18 71 1,0-18 0,18-52-1,0-1-15,-17-17 16,17-71 46,0 17-46,0 19 0,-53-18-1,-18 17-15,-34 18 16,-442 0 0,229 53-1,107-36 1</inkml:trace>
  <inkml:trace contextRef="#ctx0" brushRef="#br0" timeOffset="51855.09">7320 9437 0,'18'-35'63,"-1"35"-16,1-18-32,17 18 16,1 0-15,-19 0 0,1 0-1,35 0 1,-18 0 0,18 0-1,-18 0 1,-17 0-1,52 0 1,-34 0 0,17 0-1,53 0 1,-36 0 0,-35 0-1,89 0 1,-89 0-1,18-18 1,0 18 0,17 0-1,1 0 1,0 0 0,17 0-1,35-17 1,-87 17-1,105 0 1,-106 0-16,18 0 16,35-18-1,-35 18 1,53 0 0,-71 0-1,71 18 1,-71-18-1,89 17 1,17-17 0,-53 0-1,0 0 1,0 18 0,-35-18-1,88 0 1,-105 0-1,122 0 1,-34 0 0,-18 0-1,17 0 1,36 0 0,-106 0-1,123 35 1,-105-17-1,88-18 1,123 17 0,-106-17-1,-35 0 1,-53 0 0,-52 0-1,-36-17 63,-53 34-62</inkml:trace>
  <inkml:trace contextRef="#ctx0" brushRef="#br0" timeOffset="69479.39">22754 9701 0,'-17'-123'62,"-1"123"1,18 18-47,0-1-1,0 54 1,0-36-1,-18 71 1,18-89 0,36 19-1,34-36 1,-17-36 0,-18 1-16,53-53 15,-52 53 1,-1-18-16,36-18 15,17 36 1,-71 17-16,1 18 16,0 18-1,-89 17 1</inkml:trace>
  <inkml:trace contextRef="#ctx0" brushRef="#br0" timeOffset="69800.83">22948 9613 0,'0'0'0,"0"35"47,0 18-32,0-17 1,-17 17-1,17-36-15,0 1 16,0 17 0,0-17-1,35-18 1,177-53 0,-54-18-1,-87 36-15,52 0 31,-105 35-15</inkml:trace>
  <inkml:trace contextRef="#ctx0" brushRef="#br0" timeOffset="86994.58">10160 10777 0,'0'0'0,"88"-17"78,-35 17-62,18-18-16,35 0 15,17 18 17</inkml:trace>
  <inkml:trace contextRef="#ctx0" brushRef="#br0" timeOffset="87295.29">11377 10619 0,'335'35'78,"-247"-35"-62</inkml:trace>
  <inkml:trace contextRef="#ctx0" brushRef="#br0" timeOffset="89983.81">2963 12030 0,'18'0'203,"0"0"-172,-1 0 0,19 0 1,-1 0-17,18 0 1,17 0-1,-17-18 1,0 18 0,18 0-1,-1-18 1,1 18 0,70-17-1,-106-1 1,36 18-1,-36 0-15,0 0 16,71-17 0,-71 17-1,54-18 1,-54 18-16,35-18 16,-34 18-1,-1 0-15,36 0 16,34 0-1,-69 0 1,87 0 0,-70 0-1,53 18 1,-53-18 0,53 0-1,-36 0 1,1 0-1,-1 0 1,18 18 0,-17-18-1,53 0 1,-72 0 0,72 0-1,-89 0 1,36 0-1,17 0 1,-53 0-16,36 0 16,-18 0-1,-18 0-15,53 0 16,-53 0 0,18 0-16,53 0 15,35-18 1,-88 18-1,106 0 1,-124 0 0,89 0-1,17 0 1,-106 0 0,71 0-1,-71 0 1,89 0-1,-19 18 1,-16-18 0,34 0-1,-105 17 1,88 1 0,-71-18-1,88 0 1,-87 0-1,122 0 1,-105 0 0,71 0-1,-36 0 1,0 0 0,18 0-1,35 0 1,-88 0-1,53 0 1,0-18 0,0 18-1,70 0 1,-88 0 0,-35 0-1,71 0 1,-89 0-1,124 0 1,17 0 0,-106 0-1,89 0 1,-123 0 0,52 0-1,0 0 1,18 0-1,-89 0 1,19-17 0,-36-1 31,-18 18 124,0 0-155,1 0 0,-36 0-1,35 0-15,-35 0 16</inkml:trace>
  <inkml:trace contextRef="#ctx0" brushRef="#br0" timeOffset="92516.92">1729 13123 0,'35'-35'63,"-35"17"-1,18 18-31,34 0-15,-34 0 0,35 0-1,-35-17 1,17 17-1,35 0 1,-34 0 0,-1 0-1,36 0 1,-36 0-16,0 0 16,-17 0-1,17 0-15,18 0 16,-18 0-1,18 0 1,18 0 0,52-18-1,-88 18 1,54 0 0,-54 0-1,53 0 1,-53-17-1,54 17 1,-36 0 0,52 0-1,-69 0 1,-19 0 0,71 0-1,18 0 1,-70-18-1,16 18 1,-16 0 0,17 0-1,-18 0 1,36 0 0,-1 0-1,-52 0 1,52 0-1,-17 0 1,-18 0 0,18 18-1,18-18 1,-36 0 0,18 0-1,53 0 1,-71 17-1,124-17 1,0 0 0,141 0-1,-195 0 1,19 0 0,176 0-1,-177 0 1,-70 0-1,-35 0-15</inkml:trace>
  <inkml:trace contextRef="#ctx0" brushRef="#br0" timeOffset="94797.9">5098 10989 0,'-53'-35'62,"17"35"-46,-52 0 0,53 0-1,-36 17 1,1 19 0,52-19-1,-35 54 1,18-18-1,-18 0 1,35 0 0,1 0-1,-1 17 1,18-17 0,0 35-1,18-35 1,-1-18-1,19 36 1,-1-18 0,0 17-1,-17-52 1,52 35 0,-34-35-1,70 35 1,-71-36-1,71 18 1,-71-17 0,71 0-1,-71-1 1,89 1 0,-89-18-16,18 0 15,35 0 1,18 18-1,-71-1 1,0-17-16,1 0 16,17 18-1,-1 0 1,-34-18-16,17 0 16,18 17-1,18-17 1,-36 18-1,0-18-15,18 0 16,36 0 0,-19-18-1,18 1 1,18-1 0,-53 0-1,71 1 1,-89-1-1,71 0 1,-18 1 0,-53-1-1,53 0 1,-70 18 0,52-17-1,-52-1 1,70-35-1,-70 36 1,17-1 0,-17-17-1,-1-1 1,1 1 0,0-35-1,-1 52 1,1-17-1,-18-18 1,18 17 0,-18-34-1,0 52 1,-36-70 0,36 53-1,-35 0 1,17-1-1,-34-17 1,34 36 0,-17-19-1,35 19 1,-36-19 0,19 19-1,-36-18 1,35 17-1,-17 0-15,0-17 16,-1 17 0,-17-17-1,18 17 1,18 1-16,-19-1 16,-17 1-1,18 17-15,0 0 16,-71-18-1,35 0 1,18 18 0,-17-17-1,-1 17 1,36 0-16,-18 0 16,-17 0-1,-19 0 1,-34 17-1,70-17 1,-70 36 0,17-36-1,53 17 1,-159 36 0,36 18-1,-54 52 1,36 18-1</inkml:trace>
  <inkml:trace contextRef="#ctx0" brushRef="#br0" timeOffset="111128.53">26617 9543 0,'0'0'0,"0"-89"78,0 107-31,0 53-31,0-54-16,0 19 16,0-19-16,18 18 15,-1-35 1,19 0-1,122-105 1,-105 69 0,71-34-1,-107 52-15,1 18 16</inkml:trace>
  <inkml:trace contextRef="#ctx0" brushRef="#br0" timeOffset="111433.3">26776 9437 0,'0'0'16,"-18"123"30,18-35-30,-17 18 0,34-106-1,18 0 1,212-141 0,-158 88-1,69-70 1,-17 52-1,-123 71 1,-18 18-16</inkml:trace>
  <inkml:trace contextRef="#ctx0" brushRef="#br0" timeOffset="131891.38">15381 12894 0,'0'0'0,"141"0"31,-53 0-15,36-18-1,-54 18 1,19 0-1,16 0 1,-16 0 0,-36 0-1,-18 0-15,18 0 16,53 0 0,52 0-1</inkml:trace>
  <inkml:trace contextRef="#ctx0" brushRef="#br0" timeOffset="132509.29">18927 13018 0,'158'-18'16,"-105"0"-16,-264 54 0,546-72 15,-247 19 1,-53 17 0,53-18-1,-70 18 1,53 0-1,17 0 1,-71 0 0,1 0-1,-18 18 17,0-1 93</inkml:trace>
  <inkml:trace contextRef="#ctx0" brushRef="#br0" timeOffset="139939.44">8714 13229 0,'-124'-35'32,"106"35"-17,-52-18 1,35 18 0,17 0-1,-88 0 1,89 0-1,-54 36 1,36-36 0,17 0-1,-52 17 1,34 1 0,-17 17-1,-17-17 1,52-1-1,-52 36 1,17 0 0,17 0-1,19-18 1,-1 1 0,18-19-16,0 1 15,-18 52 1,18-52-1,0 53 1,0-54 0,0 19-1,0-1 17,18-17-17,-18-1-15,18 1 16,17 35-1,-17-36 1,-1 1 0,36 17-1,-17-17 1,-19 0-16,36-1 16,-35-17-1,52 35 1,36-17-1,-88-18 1,70 18 0,-53-18-1,53 17 1,-70-17 0,88 0-1,-71 0 1,-17 0-16,35 0 15,-18 0 1,-17 0-16,17 0 16,-17 18-1,34-18 1,-16 0 0,17 0-1,-36 18 1,1-18-16,17 0 15,0 0 1,-17 0 0,35 0-1,-35 0 1,17 0 0,0 0-1,1 0 1,-19 0-16,1 0 15,17 0 1,0 0 0,-17 0-1,17 0 1,1 0 0,-19 0-1,18 0 1,1 0-1,17 0 1,-18 0 0,35 0-1,-34 0 1,17 0 0,17 0-1,-17 0 1,-18-18-1,1 18 1,-19 0 0,19 0-1,-19-18 1,36 18 0,-35-17-1,35-1 1,-18 0-1,-17 18 1,35-17 0,17-18-1,-52 17 1,17 0 0,0-17-1,1 0 1,-19 17-16,1 0 15,35-34 1,-36 34 0,19-35-1,-19 0 1,-17 0 0,0 18-1,0-36 1,0 36-1,-17-36 1,-19 36 0,19 35-1,-18-35 1,-18 0 0,35 17-16,-35-17 31,-18-18-16,54 35 1,-54 1 0,36-1-16,-36-17 31,-34 17-15,34 0-1,36 18 1,-53 0-1,-54 0 1,54 0 0,0 0-1,0 18 1,-18 0 0,-35-1-1,-71 36 1,-52 18-1,-54 52 1,107-17 0</inkml:trace>
  <inkml:trace contextRef="#ctx0" brushRef="#br0" timeOffset="155153.92">10883 14182 0,'0'0'0,"-17"-36"94,17 19-63,35 17 94,53-18-109,-53 18-1,71-18 1,-18 1 0,1-1-1,87 18 1,-123 0-1,0 0-15,0 0 16,88 0 0,-106 0-1,0 0-15,18-17 16,-17 17-16,-19-18 16,18 18-1,-17 0 1,0-18-1,-1 18 1</inkml:trace>
  <inkml:trace contextRef="#ctx0" brushRef="#br0" timeOffset="157373.39">15028 14164 0,'18'0'78,"17"0"-62,18 0-1,-18 0 1,18 0 0,-35 0-1,17 0-15,36 0 16,-1 0 0,19 0-1,-1 0 1,-18 0-1,19 0 1,34 0 0,-88 0-1,106 0 1,-88 0 0,-17 0-16,-1 0 15,88 0 1,-34 0-1,-37 18 1,-16-18-16,70 0 16,-89 0-1,54 0 1,-1 0 0,54 0-1,-18 0 1,-53 0-1,88-18 1,-36 18 0,89-18-1,-123 18 1,88 0 0,17-17-1,18-1 1,0 0-1,36 1 1,105-1 0,-229 18-1,70-17 1,-35-1 0,-53 18-1,-52-18 1,-36 1 46,0-1-30</inkml:trace>
  <inkml:trace contextRef="#ctx0" brushRef="#br0" timeOffset="159050.65">23901 7885 0,'0'35'141,"17"0"-126,-17 0 1,18 71 0,0 0-1,-18-88 1,17 35-1,1-53 1,35-18 0,0 0-1,53-105 1,-54 52 0,-34 36-1,35-18 1,-35 36-16</inkml:trace>
  <inkml:trace contextRef="#ctx0" brushRef="#br0" timeOffset="160142.46">21237 8008 0,'0'-35'78,"0"52"-15,0 36-48,0-35 1,0 35 0,0-35-1,18-1 1,17-17 15,71-88-15,-53 35-1,-18 0 1,0 36 0</inkml:trace>
  <inkml:trace contextRef="#ctx0" brushRef="#br0" timeOffset="160450.49">21361 7973 0,'0'17'62,"0"19"-46,0-19-16,0 36 15,0 35 1,35-70 15,0-36-15,89-87-1,-71 69 1,0 1-16,35-18 16</inkml:trace>
  <inkml:trace contextRef="#ctx0" brushRef="#br0" timeOffset="161259.79">23936 7955 0,'0'0'0,"53"0"47,-35 0-32,-1 0 16,1 35-15,17 36 0,0-36-1,-35 1 1,18-1 0,0-18-1,-18 1 1,17-18 15,36-70-15,53-36-1,-53 70 1,0 36 0,-35 18-1</inkml:trace>
  <inkml:trace contextRef="#ctx0" brushRef="#br0" timeOffset="173513.66">25294 9719 0,'0'-18'140,"0"-17"-124,0 17-16,0 1 15,0-36 1,18 18 0,-18-142-1,0 142 1,0-53 0,0-36-1,0 36 1,0 53-1,0-71 17,0 71-17,0 17 1,0 0 31,0 1-32,17-18 1,-17 17 0,36 18 62</inkml:trace>
  <inkml:trace contextRef="#ctx0" brushRef="#br0" timeOffset="174795.92">25400 8661 0,'0'-18'203</inkml:trace>
  <inkml:trace contextRef="#ctx0" brushRef="#br0" timeOffset="175006.34">25400 8661 0,'0'0'0,"18"-89"15,-1 89 1,1 0 15,0 0-15,-1 0-1,36-17 1,0-1 0,18 18-1</inkml:trace>
  <inkml:trace contextRef="#ctx0" brushRef="#br0" timeOffset="175282.64">26458 8361 0,'0'0'0,"159"-35"47,-71 17-31</inkml:trace>
  <inkml:trace contextRef="#ctx0" brushRef="#br0" timeOffset="175545.29">26952 8273 0,'0'0'15,"141"-18"17,-88 18-17,-17 0 1,69-35-1,-16 17 1,16 0 0,1 1-1,0-1 1,-53 1-16,0 17 16,17-18-1,-17 0 1,-53 1 15</inkml:trace>
  <inkml:trace contextRef="#ctx0" brushRef="#br0" timeOffset="177494.85">28734 5838 0,'-18'-17'62,"0"17"-46,-17 0 15,18 0 0,17 17-15,-18-17 359,-17 0-62</inkml:trace>
  <inkml:trace contextRef="#ctx0" brushRef="#br0" timeOffset="-207439.86">21978 14164 0,'18'0'203,"-1"0"-187,36 0-1,-35 0 1,17 0 0,-17 18-1,-1-18-15,19 0 16,17 0 15,-18 0-15,18 0-1,-36 0 1,19 0-16,17 0 16,0 0-1,-1 0 1,1-18 0,36 18-1,-54 0 1,53 0-1,141-35 1,-176 35 0,18 0-1,52-18 1,-70 18 0,35-18-1,-17 18 1,-36 0-16,1 0 15,52-17 1,-18 17 0,71-18-1,-88 18 1,88-17 0,-70-1-1,-18 18 1,-18 0-16,36 0 15,-1 0 1,36-18 0,-18 18-1,36 0 1,-18 0 0,-18 0-1,88 0 1,-123 0-1,88 18 1,0 0 0,89-1-1,-54-17 1,18 0 0,-106 0-16,18 0 15,0 0 1,-18 0-16,89-17 15,-1 17 1,-141 0 0,18 0-1,-35 0 1,-18-18 46,0-53 79</inkml:trace>
  <inkml:trace contextRef="#ctx0" brushRef="#br0" timeOffset="-194463.83">2540 15046 0,'0'18'172,"-18"-1"-157,1 19 17,34-36 202,1 0-218,0 0-1,17 0 1,35 0-1,-52 0 1,0 0 0,-1 0-1,36 0 1,-35 0 0,0 0-16,-1 0 15,1 0 1,0 0-1,34 0 1,-16 0 0,17 0-1,-36 0 1,19 0 15,-19 0-15,1 0-16,-1 0 15,54 0 1,-53 0 0,52 0-1,-52 0 1,52 0 0,-52 0-1,0 0 1,17 0-1,0 0 1,18 0 15,-18 0 1,-17 0-17,17 0 1,-17 0-1,17 0 17,-17 0-17,0 17 1,-1-17 0,1 0-1,-1 0 1,19 0-1,-19 0 1,36 0 0,-17 0-1,-19 0-15,36 0 16,-35 0 0,-1 0-16,19 0 15,-19-17 1,19 17-1,-1 0 1,-17 0 0,52 0-1,-17 0 1,18 0 0,-1 0-1,18 0 1,0-18-1,36 18 1,-89 0 0,36 0-1,-18 0-15,88 0 16,-71-18 0,107-17-1,-142 35 1,-17 0-1,-1 0 1,-17-35 78</inkml:trace>
  <inkml:trace contextRef="#ctx0" brushRef="#br0" timeOffset="-189928.75">2011 14217 0,'-35'-35'62,"17"35"-46,-17 0 15,17 0-15,0 17-1,1-17 1,-1 18 0,-17 0-1,17-18 1,-17 17 0,17 1-1,1 0 1,-19 34-1,1 1 17,35-17-17,-18-19 1,18 19 0,0 34-1,0-52 1,0 17-1,18 0 1,-18 1 0,18 16-1,17 1 1,-35-35 0,35 35-1,-35-35 1,36 17-1,-19-18 1,18 1 0,-17 0-1,0-1 1,-1 1 0,19 0-1,-19-1 1,1 1-1,35 0 1,-18-18 0,-17 0-1,35 17 1,-18-17 0,0 0-1,0 18 1,18-18-1,0 0 1,-17 0 0,17 0-1,-18 0 1,0 0 0,0 0-1,18 0 1,-17 0-1,34 0 1,-52 0 0,35 18-1,-18-18 1,36 0 0,-36 0-1,0 0 1,0 0-1,1 0 1,-1 17 0,18-17-1,-36 0 1,54 0 0,-18 0-1,-18 0 1,36 0-1,-36 0 1,-17 0-16,-1 0 16,19 0-1,-19 0-15,1 0 16,17 0 0,18 0-1,0 0 16,-35 0-15,17 0 0,18 18-1,-18-18-15,0 0 32,-17 0-17,0 0 1,35 17-1,-18-17 1,0 0 0,0 0-1,18 0 1,0 18 0,-35-18-1,17 0 1,53 0-1,-17 0 1,-36 0 0,18 0-1,0 0 1,0 0 0,17 0-1,-34 0 1,17 0-1,17 0 1,-17 0 0,0 0-1,18 0 1,-36 0 0,18-18-1,-18 18-15,-17-17 16,35 17-1,-36-18-15,36 18 16,-35 0 0,35-17-1,17-1 1,-52 18 0,35-18-1,-35 1 1,17 17-1,0 0 1,0-18 0,-17 18-1,17-18 1,-17 18-16,17-17 31,-17 17-15,-1-18-1,36-17 1,-35 17 0,0 0-1,-1 1-15,1-1 16,0 1 0,-18-19-1,35-34 1,-35 34-1,17 1 1,-17 18-16,0-19 16,0-17 15,0 0 0,-17 18-15,-18 0-1,17 17 1,0 1-16,-17-1 16,0-17-1,-18-1 1,0 19 0,35-1-1,-35 1 1,-35-19-1,71 36 1,-19-17-16,19 17 16,-54-18-1,36 0 1,-36 1 0,1 17-1,52 0 1,-17 0-1,17-18-15,-35 18 16,18 0 0,-36 0-1,1 0 1,-1 0 0,1 0-1,34 0 1,-17 0-1,1 0 1,-37 0 0,54 0-1,-35 0 1,52 0-16,-35 0 16,35 0-1,-35 0 1,18 0-1,-35 0 1,34 0 0,19 0-16,-36 0 15,17 0 1,-52 0 0,71 0-1,-54 0 1,53 0-1,-34 0 1,16 0 0,-17 0-1,-17 18 1,34-18 0,-16 0-1,34 0 1,-70 0-1,17 0 1,-17 0 0,53 0-1,-1 0 1,1 0-16,18 0 16,-19 0-1,-34 0 1,17 17-1,35-17 1,-52 0 0,17 0-1,17 0 1,19 0-16,-1 0 16,-17 0-1,17 0 1,-35 0-1,36 0 1,-19 0 0,-17 0-1,18 0 17,18 0-17,-1 0 1,0 0-1,1 0 1,-1 0 15,-17 0-15,17 0 15,0 0-15,1 0-1,-1 0 1,0 0 0,1 18-1,-18-18 17,17 0-17,-17 18 1,17-18-1,-17 0 1,17 0 0,18 17-16,-35-17 15,17 18 1,-35 17 0,18-17-1,17-1 1,-35 19-1,36-19-15,-18 36 16,-1 18 0</inkml:trace>
  <inkml:trace contextRef="#ctx0" brushRef="#br0" timeOffset="-172420.61">8572 15416 0,'0'-70'78,"-17"52"-62,17 1 15,0-1-16,17 0 126,19 18-125,-1-17-1,0 17 1,18-18 0,-35 18-1,35 0 1,-36 0-1,19 0 1,17 0 0,-36 0-1,54 0 1,-18 0 0,0 0-1,0 0 1,35-18-1,-71 18 1,36 0 0,-35 0-16,0-17 15,35 17 1,35 0 0,-71 0-1,72 0 1,-1-18-1,-71 18 1,54 0 0,-1 0-1,1-18 1,-36 18-16,18 0 16,18-17-1,17 17 1,0 0-1,0 0 1,-52 0 0,-1 0-16,53-18 15,0 18 1,-52 0-16,-1 0 16,35 0-1,19-17 1,-1 17-1,-18-18 1,-17 0 0,0 18-1,35 0 1,-70 0 0,88-17-1,-36 17 1,-34 0-1,-1 0-15,53 0 16,-53 0 0,89 0-1,-36 0 1,-17 0 0,52 0-1,-70 0 1,71 0-1,-36 0 1,-18 0 0,18 0-1,-35 0 1,53 0 0,-18 0-1,-52 0 1,17 0-16,35 0 15,0 0 1,-17 0 0,34-18-1,-69 18 1,87 0 0,-35 0-1,1 0 1,-19 0-1,36 0 1,-71 0 0,36 18-1,-1-18 1,1 17 0,-18 1-1,35 0 1,-35-18-1,17 17 1,-52-17 0,70 18-1,-70-1 1,70-17 0,-17 18-1,-36-18 1,18 0-1,0 18 1,-18-18 0,0 17-1,54-17 1,-37 0 0,-16 0-1,52 0 1,18 0-1,-71 0 1,71 0 0,-53 0-1,70-17 1,-87 17 0,122 0-1,-122 0 1,17 0-16,-1 0 15,107 0 1,-88 0-16,-1 0 16,1 0-1,246-18 1,-105-17 0,-53 35-1,0-18 1,-71 18-1,-71 0 1,19 0 0,-89-35 249</inkml:trace>
  <inkml:trace contextRef="#ctx0" brushRef="#br0" timeOffset="-94586.27">18979 11659 0,'0'0'0,"-17"-17"94,-1 17-47,1 0-16,34 17 219,18 1-234,-17-18-16,17 0 15,-17 0 1,0 0-16,-1 0 16,1 0-1,0 18 1,17-18 0,-18 0-1,72 17 1,-54-17-1,36 0 1,-36 0 0,18 0-1,-36 0-15,36 18 16,0-18 0,0 0-1,-18 18-15,18-18 16,0 0-1,106 17 1,0 1 0,-124-18-1,0 0 1,-17 17-16,0-17 16,-18-17 265</inkml:trace>
  <inkml:trace contextRef="#ctx0" brushRef="#br0" timeOffset="-79651.06">8872 16263 0,'-17'0'78,"34"0"141,1 0-204,0 0 1,-1 0 0,1 0-1,0 0 1,-1 0 31,1 0-32,-1 0 1,19 0 0,-19 0-1,1 0 1,17-18 0,-17 18-1,17 0 16,18 0-15,-35 0 0,-1 0-1,1 0 1,0 0 0,-1 0-1,1 0 16,0 0-15,-1 0 15,1 0 1,0 18 61</inkml:trace>
  <inkml:trace contextRef="#ctx0" brushRef="#br0" timeOffset="-77946.3">9666 15399 0,'0'0'0,"-106"-71"62,71 54-46,17-1 0,1 0-1,-19 1 1,19 17-1,-18 0 1,-1 0 0,19 0-16,-1 0 15,-35 17 1,35-17 0,-17 18-1,0-18 1,0 35-1,-1 0 1,1-17 0,17 0-16,-17 35 15,17-36 1,-17 54 0,0-18-1,35-18 1,-18-17-16,1 17 15,-1 0 1,18-17 0,0 35-1,0-36 1,0 19 0,0 17-1,0-36 1,18 54-1,-1-36 1,19 0 0,-19 1-1,-17-19 1,35 19 0,1-1-1,-19 0 1,36 18-1,-17-18 17,-19-35-17,19 18 1,-1 0 15,18-1-15,-18-17 15,-17 0-15,17 0-1,-17 0 1,17 0 0,-18 0-1,1 0 1,0 0-1,-1 0 1,19-35 15,-1 17-15,0-17 0,-17 17-1,-1 1 1,1-1-1,0 0 1,-1 1 0,19-36-1,-19 35 1,19-17 0,16-36-1,-34 36 1,35-35-1,-18-1 1,-35 1 0,0-1-1,-88-17 1,-18 0 0,-35-36-1,124 89 1,-107 17-1,71 18 1</inkml:trace>
  <inkml:trace contextRef="#ctx0" brushRef="#br0" timeOffset="-72048.03">10636 16439 0,'0'-35'62,"0"18"-46,53 17 77,-18 0-77,230-36 31,-177 36-31,-17 0-1,17 0 1,71-17-1,-106 17 1,17 0 0,54-18-1,-71 18-15,52 0 16,-16 0 0,69 0-1,-17-35 1,-70 35-1,52-18 1,54 18 0,-142 0-1,36 0-15,-18 0 16,105 0 0,-34 0-1,-36 0 1,18 0-1,-18 0 1,71 0 0,-106 0-1,70 0 1,-88 0 0,89 0-1,-71 0 1,0 0-16,53 0 15,17 0 1,-70 0 0,123 0-1,-123 0-15,0 0 16,53 0 0,18 0-1,105 0 1,-141 0-1,194-35 1,-70 35 0,-18 0-1,18 0 1,140 0 0,-228 0-1,193-18 1,-228 18-1,-1 0 1,-71 0-16,1 0 16,-36 0 62,18-35-16</inkml:trace>
  <inkml:trace contextRef="#ctx0" brushRef="#br0" timeOffset="-63512.25">20249 16369 0,'-17'53'78</inkml:trace>
  <inkml:trace contextRef="#ctx0" brushRef="#br0" timeOffset="-61550.34">20249 16369 0,'0'0'0,"-17"88"15,34-88 173,19 0-173,-19 0 1,36 0 0,-35 0-1,0 0 1,-1 18 15,18-18-15,1 0-1,-19 0 1,19 0 0,-19 0-1,1 0 1,17 0 0,1 0-1,-19 0 1,1 0-1,-1 0 1,1 0 0,0 0-1,17 0 1,-17 0 0,-1 0-1,1 0 1,17 0 15,-17 0-15,17 0-1,18 0 1,0 0 15,-35 0-15,34 0-1,-16 0 1,-1 0 0,-17 0-1,-1 0-15,19 0 16,-19 0 0,36 0-1,-35 0 1,17 0-1,0 0 1,1 0 0,-19 0-1,36 0 1,-18 0 0,-17 0-1,0 0 1,-1 0-1,36 0 1,0 0 0,-35 0-1,-1 0 1,19 0 0,17-18-1,17 18 1,-17 0-1,-18-18 1,1 18 0,17 0-1,-18 0 1,53-17 0,-17 17-1,17 0 1,-53-18-1,106 18 1,-70-17 0,17 17-1,-17 0 1,34-18 0,1 18-1,18 0 1,-1 0-1,-17 0 1,70 0 0,-35-18-1,-88 18 1,18 0-16,17-17 16,18 17-1,-88 0 1,17 0-1,-17 0 1,-1 0 15,1 0-15,35 0 0,-18 0-1,36-18 1,-1 18-1,-35 0 1,-17 0 0,0 0-1,-1 0 1,1 0 0,-18-18 187</inkml:trace>
  <inkml:trace contextRef="#ctx0" brushRef="#br0" timeOffset="-54159.25">20038 5592 0,'-36'0'63,"19"0"-32,-1 0-15,1 0 202,34 0-30,1 0-173,-1 0 1,19 0 0,-1 0-1,-17 0 1,-1 0 15,1 0-15,0 0-1,-1 0 1,36-18 0,-35 18-1,-1-18-15,36 18 16,0 0 15,-35 0 0,0 0-15,-1 0-16,1 0 16,17 0-1,18 0 1,-35 0 0,17 0-1,0 0 1,-17 0-1,17 0-15,0 0 16,54 0 0,-54 0-1,18 0 1,-18 0-16,18 0 16,-18 0-1,-17 0 1,-18-17 15,-18 17-15,1 0-16,-36 0 15</inkml:trace>
  <inkml:trace contextRef="#ctx0" brushRef="#br0" timeOffset="-52329.19">19244 6032 0,'0'-17'125,"0"-1"-93,0 1-17,0-1 16,0 36 32,18 17-47,-18 18-1,0 53 1,0-89-1,-36 54 1,36-54 15,0-87 16,0 17-31,0 18-1,53-106 1,-17 70 0,-19 53-1,54 18 1,-18 36 0,-36-1-1,19 71 1,-36-71-1,-36 36 1,1-54-16,17 1 16,-34-18-1,16 18 1,19-18 0,34 0 15,54-36-16</inkml:trace>
  <inkml:trace contextRef="#ctx0" brushRef="#br0" timeOffset="-51652.72">19808 6085 0,'0'0'16,"-176"18"31,141 0-31,35 52-1,17-52 1,1 0-16,53-18 15,-18 0 1,-18-36 0,-18-17-1,1 0 1,-18 36 0,35 87 30,-35-52-30,71 0 0,-18-18-1,-36-18-15,19-17 16,-1-54 0,0-16-1,-35 34 1,0 36-1,0 17 1,0 71 15,0-18-15,-35 106 0,17-105-1,1 52 1,17-70 15,-18-18 0</inkml:trace>
  <inkml:trace contextRef="#ctx0" brushRef="#br0" timeOffset="-51215.66">19967 5997 0,'0'0'15,"212"-35"48,-124 35-47,-17 0-1,-54 0 1,-34 0 15,-54 35-15,53-35-1,1 35 1,17-17 0,70-18-1,-34 0 1,34-53-1,-52 53 1,-18-17 0,-18 17-1,1 35 1,17 18 0,141 35-1,-88-88 1</inkml:trace>
  <inkml:trace contextRef="#ctx0" brushRef="#br0" timeOffset="-46624.12">25365 15452 0,'0'0'0,"17"-141"78,-17 123-62,0 0 0,0 1-1,-17-1 16,-36 0-15,35 1 0,-17 17-1,0 0 17,-1 0-17,1 0 1,-141 88-1,140-70 1,-69 34 0,87-52-1,-53 53 1,36 0 0,17-35-1,-17 53 1,35-36-1,-17 0-15,17 18 16,0 18 0,0-1-1,17-17 1,18 18 0,36-1-1,-18 18 1,17-35-1,-17 18 1,-17-36 0,34 0-1,-52-17 1,35 0 0,-36-18-16,19 17 15,-19 1 1,54-18-1,35 18 1,-71-18 0,71-18-1,-89 18 1,72-88 0,-19-18-1,-17 35 1,53-211-1,-71 194 1,-88-194 0,-17 193-1,-283-87 1,35 141 0</inkml:trace>
  <inkml:trace contextRef="#ctx0" brushRef="#br0" timeOffset="-44826.73">653 17392 0,'0'0'0,"-53"-71"47,70 71 62,36 0-93,0 0-16,-18 0 16,283 0-1,-230 0 1,159 0 0,-106 0-1,353-53 1,-318 18-16,1 35 15,370-35 1,-159 35 0,-194 0-1,423 18 1,-405-18-16,-18 0 16,458 0-1,-457-18 1,-19 0-1,230 1 1,-212 17 0,-177 0-1,1 0 1,-53-18 31,-71 18-32,53-18-15</inkml:trace>
  <inkml:trace contextRef="#ctx0" brushRef="#br0" timeOffset="-9514.37">26053 4657 0,'-18'0'297,"0"0"-250,1 0 0,-1 0 0,-17 0-1,17 0-30,18 17 0,-17-17-1,-1 18 1,0-18 0,1 0-1,-1 18 1,-17-1-1,17 1 1,0-1 15,-17 1-15,18 0 15,-1-1-15,18 1-1,0 0 1,-18 17 0,18-17-1,0 17 1,0-17 15,0 17-15,0-18-1,0 1 1,0 17 0,18-17-1,-18 17 1,0 1 15,18-36-15,-18 17-16,17 36 31,1-35-15,-1-1-1,19 1 1,17 17 0,-36-17-1,1-18 1,17 35-1,18-17 1,-35 0 0,35-1-1,-18 1 1,-17-18 0,-1 17-1,1-17-15,17 18 16,0-18-1,-35 18-15,18-18 16,35 17 0,-18-17-1,-17 0 1,-1 18-16,19-18 16,-1 0-1,0 0 1,1 18-1,-1-18 1,0 0 0,18 17-1,-18-17 1,1 0 0,-19 18-16,19-18 15,-1 0 1,-18 18-16,19-1 31,-19-17-15,1 0-16,0 18 15,17-18 1,-35 17-16,18-17 16,-1 18-1,1 0 1,17-18-1,0 17 1,-17-17 0,0 18 15,-1-18-15,1 18-1,17-18 1,-17 0-1,17 0 1,0 0 0,1 0-1,-19 0 1,19 0 0,-1 0-1,-17 0 1,-1-18-1,18 0 1,-17 18 0,17-17-1,-35-1 1,18 18 0,0-18-1,-1 1 1,1-1-1,-18 1 1,18 17-16,-18-18 47,0 0-31,0 1-1,0-1 1,0 0-1,-18 1 17,0-1-17,-17 0 1,0-17 0,17 35-1,-17-17 1,-36-1-1,36 0 1,17 18 0,1-17-1,-1 17 1,-17-18 0,0-17-1,17 35 1,-17-18-1,17 0 1,0 18 0,1-17-1,17-1 1,-18 0 0,0 18-1,18-35 1,0 18-1,0-1 17,0 0-17,0 1 1,0-19 0,0 19-1,0-1 1,0 0-16,0 1 15,0-1 1,0 1-16,0-19 16,0 19-1,0-1 1,0 0-16,0 1 16,0-1-1,0 0 1,18 1-1,-18-1 1,18 0 0,-18 1-1,17-1 1,-17 1 0,36-19-1,-19 19-15,1-1 16,0 0 15,-1 1-15,1-1-1,-1 0 1,1 1 0,0-1-1,-1 18 1,19-35-1,-19 17 1,1 18 0,0-17-16,17 17 15,0-18 1,-17 0 0,-18 1-1,17-1 1,1-17 31,-18 0-32,0 17 17,0 0-17,-18 1 16,1-1-15,17 0-16,-18 18 16,0-17-1,1 17-15,-1-18 16,-35 0 0,36 18-16,-36-17 15,35 17 1,-35-18-1,0 18 1,-53 0 0,54 0-1,-1 0 1,0 0 0,17 0-1,-52 0 1,0 0-1,35 0 1,18 0 0,-18 18-1,18-18-15,-36 17 16,53-17 0,-70 36-1,18-1 1,52-17-1,-35 17 1,35-17-16,-17-18 16,0 35-1,-36 0 1,18 18 0,18-18-1,-53 18 1,17-18-1,19-17 1,16 0 0,36 17 15,18-17-15</inkml:trace>
  <inkml:trace contextRef="#ctx0" brushRef="#br0" timeOffset="-7012.55">25982 4498 0,'0'-53'78,"-88"71"-31,0 35-31,52-18-16,19 0 15,-1 71 1,36-71-16</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09:46:32.655"/>
    </inkml:context>
    <inkml:brush xml:id="br0">
      <inkml:brushProperty name="width" value="0.05292" units="cm"/>
      <inkml:brushProperty name="height" value="0.05292" units="cm"/>
      <inkml:brushProperty name="color" value="#FF0000"/>
    </inkml:brush>
  </inkml:definitions>
  <inkml:trace contextRef="#ctx0" brushRef="#br0">5503 6879 0,'0'-35'78,"-17"35"-47,-19 0-15,-34 0-1,17 18 1,18-1-1,17 1 1,-70 35 0,17 17-1,18 1 1,-17 35 0,52-71-1,-17 35 1,17 19-1,18-72 1,0 19-16,0-1 16,36 0-1,16 0 1,-16 1 0,70-1-1,-18 0 1,35 1-1,-87-36 1,52 35 0,0-18-1,18 19 1,0-19 0,-54 1-16,37 0 15,-36-1 1,105 1-1,-17-18 1,1 0 0,-19 0-1,-70 0 1,159 0 0,-54 0-1,-17 18 1,-17-1-1,52 19 1,-105-36 0,123 17-1,-71-17 1,-52 0 0,105 0-1,-123 0 1,106 0-1,-106 0 1,106 0 0,17-17-1,-123-1 1,35 18 0,18 0-1,0 0 1,53-18-1,-71 18 1,18 0 0,-18-17-1,18 17 1,-18-18 0,-35 18-16,0 0 15,52-18 1,37 18-1,-107 0 1,71 0 0,-71 0-1,88 0 1,-87 0 0,105 0-1,-53-17 1,0 17-1,-52 0-15,-1 0 16,35 0 0,36 0-1,-71 0 1,71-18 0,-53 18-1,35-18 1,-52 18-16,-1-17 15,53-1 1,53-17 0,-70 17-1,-1-17 1,-34 17 0,-19 1-16,36-19 15,-17 19 1,-1-19-1,0 1 1,-17 18-16,-18-1 16,0-17-1,0-18 1,0 35 0,0-35-1,0 0 1,-36 0-1,1 0 1,-35 18 0,-1-18-1,0 0 1,-52 0 0,88 18-1,-106-18 1,88 36-1,-36-19 1,37 19-16,-54-1 16,-18-17-1,1 17 1,17-17 0,0 17-1,-70 1 1,123-1-1,-71 18 1,19-18 0,-90 1-1,72 17 1,70 0 0,-17 0-16,-36 0 15,53 0 1,-18 0-16,1 0 15,-124 0 1,141 0-16,-141 0 31,123 0-15,18 0 0,-17 0-1,-71 0 1,52 17-1,1-17 1,35 0 0,18 0-16,-53 0 15,53 0 1,-18 0-16,-36 0 16,-16 0-1,-1 0 1,-18 0-1,89 0 1,-53 0 0,53 0-16,-1 0 15,-70 0 1,53 0 0,-70-17-1,70 17-15,18 0 16,-18-18-16,18 18 15,-71 0 1,71 0 0,-71 0-1,70 0 1,-34 0 0,35 0-16,-1 18 15,-34-18 1,-18 17-1,17-17 1,0 0 0,-34 18-1,69-18 1,-87 35 0,35-17-1,-53 17 1,88-17-1,-53-1 1,53-17-16,-71 36 16,72-36-1,-54 35 1,17 0 0,1 18-1,-35 35 1,88-70-1,-1-18-15</inkml:trace>
  <inkml:trace contextRef="#ctx0" brushRef="#br0" timeOffset="62531.93">26741 12859 0,'35'0'297,"-18"0"-282,36 0 1,-35 0 15,17 0-15,-17 0-1,17 0 1,-17 0-16,0 0 16,-1 0-16,1 0 15,17 17 1,-17-17-16,17 0 31,18 0-15,-35 0-1,17 0 1,0 0 0,-17 0-1,-1 0-15,19 0 16,-1 0-1,-17 18-15,17-18 32,18 0-17,-18 0 1,36 0 0,-36 0-1,53 0 1,-53 0-1,18 0 1,-17-18 0,16 18-1,-16 0 1,17 0 0,0 0-1,-1 0 1,19-17-1,-36 17 1,54-18 0,-19 18-1,-52 0 1,70 0 0,-35 0-1,0 0 1,0 0-1,0 0 1,-1 0 0,37 0-1,-54 0 1,35 0 0,-52 0-16,35-18 31,35 18-16,-70 0 1,17 0 0,-17 0-16,70 0 31,0 0-15,-53 0-1,54 0 1,-54-17-1,53 17 1,-53 0-16,1 0 16,34 0-1,-34 0 1,34 0 0,-17 0-16,53 0 15,0 0 1,-1 0-1,-16 0 1,-19 0 0,-17 0-1,-35 0 17,-1 0-1,-17-18 109,-17 18-124,-18-17 0,17-1-1</inkml:trace>
  <inkml:trace contextRef="#ctx0" brushRef="#br0" timeOffset="67262.88">5539 13847 0,'0'-36'78,"17"36"-31,19-17 0,-19 17-31,18 0-1,-35-18 1,36 18-16,-19 0 16,36 0-1,-35 0 1,35 0 0,-36 0-1,36 0 1,0 0-1,0 0 1,-35 0-16,-1 0 16,1 0-1,17 0 1,18 0 0,-17 0-16,-1-18 15,0 18 1,18-17-1,53 17 1,-71 0 0,36 0-1,-54 0 1,54 0 0,-18 0-1,53 0 1,-71-18-1,71 18 1,-71 0 0,53-18-1,-70 18 1,52 0 0,-17 0-1,-17 0 1,-1 0-1,0 0 1,0 0 0,-17 0-1,0 0 1,-1 0 0,1 0 15,35 18-16,-35-18 1,35 0 0,-1 0-1,-34 0 1,17 0 0,1 0-1,-1 0 1,18 18-1,-36-18 1,36 0 0,0 0-1,-17 0 1,17 0 0,-1 0-1,-34 0-15,0 0 16,52 0-1,-34 0 1,16 0 0,37 0-1,-72 0 1,71 0 0,-52 0-1,70 0 1,-1-18-1,-69 18 1,17 0 0,-18 0-1,35 0 1,1 0 0,0 0-1,-19 0 1,37 0-1,-72 0 1,72 0 0,-37 0-1,1 0 1,0 0 0,18 18-1,-36-18 1,18 17-1,0-17 1,17 18 0,1-18-1,0 0 1,17 0 0,-18 0-1,1 0 1,-1-18-1,-17 18 1,-17-17 0,-19 17-1,1 0 32,-18-18 109</inkml:trace>
  <inkml:trace contextRef="#ctx0" brushRef="#br0" timeOffset="71686.49">24536 14023 0,'0'0'0,"-18"0"63,36-18 187,-1 1-234,1 17-1,0-18 16,-1 18-15,1 0 0,52 0-1,-17 0-15,18 18 16,70-1 0,53-17-1,0 18 1,124 0-1,-213-1 1,178-17 0,-160 0-1,-52-17 1,-36 17 0,0-18-1,-17 18 1,-18-18-1,0 1 32,0-1-31</inkml:trace>
  <inkml:trace contextRef="#ctx0" brushRef="#br0" timeOffset="72381.31">27076 13935 0,'0'0'16,"-36"0"31,54 0 0,106 0-32,-54 0 1,124-18-1,-88 18-15,176 0 16,18 0 0,35 18-1,-158-1 1,-1-17-16,194 0 16,1 0-1,-54 0 1,-17 18-1,-247-18 1,0 0 0,-71 0 62,-70-18-63,-88-17 1</inkml:trace>
  <inkml:trace contextRef="#ctx0" brushRef="#br0" timeOffset="73543.81">5503 14975 0,'-17'0'63,"34"0"-48,54-17 1,-36 17 0,212-18-1,35-17 1,53 35-1,-140-18 1,104 18 0,1-17-1,-247-1 1,-71 18 62,1 0-62,-36 0-16,0 0 15</inkml:trace>
  <inkml:trace contextRef="#ctx0" brushRef="#br0" timeOffset="91888.51">18450 14922 0</inkml:trace>
  <inkml:trace contextRef="#ctx0" brushRef="#br0" timeOffset="94536.5">18415 15028 0,'-18'0'94,"54"0"250,-1 0-313,0 0-16,0 0 17,-17 0-17,0 0-15,-1 0 16,54 0 0,-53 0-16,17 0 15,18 0 1,-18 0-1,0 0-15,1 18 16,158-18 0,-124 0-1,142 0 1,-142 0 0,72 0-1,34 0 1,-53 0-1,-70 0 1,35 18 0,54-18-1,-54 0 1,53 0 0,-88 0-1,35-18 1,0 18-1,-70-18 1,17 18 0,-17 0-1,-36 0 95,-17 0-95</inkml:trace>
  <inkml:trace contextRef="#ctx0" brushRef="#br0" timeOffset="95391.47">21608 15081 0,'0'0'0,"-18"0"62,0 0-31,54 0 63,87-17-78,177-1-1,-18 18 1,36 0 0,-18 0-1,-142 0-15,-17 0 16,195-18-1,-248 18 1,18-17 0,-54 17-1,-69 0 95</inkml:trace>
  <inkml:trace contextRef="#ctx0" brushRef="#br0" timeOffset="96438.98">24941 15046 0,'0'0'0,"18"0"141,70 18-126,-17-18-15,17 0 16,141 17-1,-70-17 1,405 18 0,-370-18-1,406 0 1,-441 0-16,0 0 16,52-18-1,-122 1-15,-19 17 16,18-18-1,-52 18-15,-19 0 32,-17-18 93,-17 18-110,-107-17 1,36-1 0</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09:49:56.313"/>
    </inkml:context>
    <inkml:brush xml:id="br0">
      <inkml:brushProperty name="width" value="0.05292" units="cm"/>
      <inkml:brushProperty name="height" value="0.05292" units="cm"/>
      <inkml:brushProperty name="color" value="#FF0000"/>
    </inkml:brush>
  </inkml:definitions>
  <inkml:trace contextRef="#ctx0" brushRef="#br0">19156 11095 0,'0'-53'62,"17"53"1,54 70-48,0-17-15,123 71 16,0 35 0,0 52-1,-159-175 1,0 17 0,-35-71 30,-17-53-30,-19 36 0,19-18-16</inkml:trace>
  <inkml:trace contextRef="#ctx0" brushRef="#br0" timeOffset="224.04">20002 10989 0,'0'0'16,"-88"71"31,18 34-31,-160 195-1,-16-35 1,175-195-1,-35 1 1</inkml:trace>
  <inkml:trace contextRef="#ctx0" brushRef="#br0" timeOffset="1677.98">19050 15152 0,'0'0'0,"-18"0"78,36 0-31,53 70-31,-1-34-16,1 17 16,87 70-1,-87-52-15,35 34 16,-53-52-1,-18-17-15,0-1 16,-35-17 0,0-54 15,0-34-15,-35-18-1</inkml:trace>
  <inkml:trace contextRef="#ctx0" brushRef="#br0" timeOffset="1967.6">19720 14958 0,'0'0'0,"-88"141"63,-18-35-48,-247 229 1,265-247 0,-53 53-1,124-123 1,52-53-1</inkml:trace>
  <inkml:trace contextRef="#ctx0" brushRef="#br0" timeOffset="5998.78">25647 5045 0,'18'-71'78,"-18"142"47,0 17-109,0 18-1,0 70 1,0-52-1,0-1 17,17-70-17,-17-18 1,0-17 15,0-36 0,18-52-15,-18 34 0</inkml:trace>
  <inkml:trace contextRef="#ctx0" brushRef="#br0" timeOffset="7317.38">25594 5009 0,'0'0'0,"-18"0"47,54 0-16,70-17-15,52 17-1,124-18 1,-193 18 0,34 0-1,-52 0 1,-54 0 15,1 0-15,0 0 15,35 0-15,-36 18-1,-34-18 32,-19 0-31,19 0-1,17 17 298,0 89-298,0-18 1,0-17 0,0 53-1,0-1 1,0-17 0,0-36-1,0-17 1,0-35-1,-18 17 1,18 0 0,-53-70 46,18 0-46</inkml:trace>
  <inkml:trace contextRef="#ctx0" brushRef="#br0" timeOffset="7937.51">25523 5733 0,'0'0'0,"-17"0"63,34 0-32,1 0-15,141 17-1,-89-17 1,36 0-16,88 0 16,18 18-1,-124-18 1,89 0 0,-19 0-1,-105 0 1,-35 0-1,-18-18 48,-71 18-47,36 0-1,-18-17-15</inkml:trace>
  <inkml:trace contextRef="#ctx0" brushRef="#br0" timeOffset="8968.32">25329 5133 0,'0'18'125,"18"52"-109,0-17-1,-18-18 1,0-17 0,0 0-1,0-36 126,0-17-126</inkml:trace>
  <inkml:trace contextRef="#ctx0" brushRef="#br0" timeOffset="9741.36">25329 5133 0,'18'-35'16,"-36"70"-16,54-70 78,34 35-62,-34 0-16,16 0 15,37 0 1,-19 0-1,-52 0 1,-18-18 31,0 53 94,0 36-126,-18-1 1,18-17-1,-17-17 1,17-19 0,0 19-1,-18-19 1,0-17 109,-105 0-109,17-17-1,53-1 1,0 18-16,-17-18 15,52 18 1</inkml:trace>
  <inkml:trace contextRef="#ctx0" brushRef="#br0" timeOffset="11081.17">25418 5539 0,'0'70'125,"0"-52"-109,0 17 15,0-88 47,0 0-62,0 36 0,0-36-1,17 17 1,1 1 0,-18 18-1,35 17 1,-17 0-1,17 17 1,53 18 0,-70-35-1,0 0 1,-18 18 46,0 0-46,17 17 0,-17 0-1,0 1 1,0-19 0,0 1-1,0-1 79,-17-17 109,-107 0-187,1 0-1,-36 0 1,141 0 0,1 0-1,52 0 16</inkml:trace>
  <inkml:trace contextRef="#ctx0" brushRef="#br0" timeOffset="40934.44">22296 6103 0,'17'0'203,"1"0"-187,-1 0-1,36 0 1,-17 0 0,-1 0-1,18 0 1,-36 0-1,19 0-15,34 0 16,-34 0 0,-1 18-16,0-18 15,53 0 1,36 0 0,-89 0-1,106 0 1,-35 0-1,-71 0 1,124 17 0,-53-17-1,-36 18 1,19-18 0,16 18-1,-69-18 1,52 17-1,-35-17-15,53 0 16,-53 0 0,70 0-1,-35 18 1,-52-18-16,-1 0 16,71 0-1,-71 0 1,106 0-1,-88 0 1,-35 0 0</inkml:trace>
  <inkml:trace contextRef="#ctx0" brushRef="#br0" timeOffset="66528.33">5292 9102 0,'-36'0'94,"54"0"172,0 0-251,-1 0 1,1 0-1,0 0 1,17-18 0,-17 18 15,-1 0-15,1 0-1,17 0 1,0 0-1,1 0 1,-19 0 0,54 0-1,-36 0 1,-17 0 0,17 0-1,36 0 1,-36 0-1,-18 0 1,54 0 0,-53 0-1,35 18 1,-1-18 0,19 0-1,35 0 1,88-18-1,-141 18 1,106-18 0,-124 1-1,35 17 1,-34 0 0,-19 0 77,19-18-77</inkml:trace>
  <inkml:trace contextRef="#ctx0" brushRef="#br0" timeOffset="67638.78">8290 9119 0,'0'0'0,"53"0"188,18 0-172,-18 0-1,0 0 1,-18 0-16,35 0 15,1 18 1,17-18 0,-53 18-1,1-18-15,70 0 16,35 17 0,-106 1-1,124 0 1,-53-18-1,-54 17 1,1-17-16,36 0 16,-19 18-1,124-18 1,-123 0 0,-18 17-16,70-17 15,1 0 1,17 0-1,53 0 1,-141 0 0,52 0-1,-87 0 17,-18-17 30,18 17-15</inkml:trace>
  <inkml:trace contextRef="#ctx0" brushRef="#br0" timeOffset="68700.11">12488 9049 0,'0'17'172,"-17"-17"-140,52 18 30,0-18-46,36 0-16,123 18 15,70-18 1,36 0 0,-18-18-1,-70 18 1,-88-18-1,-71 18 1,-71-17 78</inkml:trace>
  <inkml:trace contextRef="#ctx0" brushRef="#br0" timeOffset="69704.23">15275 9190 0,'-17'-18'78,"-1"18"-62,36 0 46,105 0-46,-52 18-1,246-18 1,-158 0 0,282 0-1,-300 0-15,124 0 16,-160 0-1,37 0 1,-90 0 0,-52-18 31,-70 18-32,-18 0 1,-18 0-16</inkml:trace>
  <inkml:trace contextRef="#ctx0" brushRef="#br0" timeOffset="88206.17">12488 9331 0,'0'0'0,"18"-35"78,-142 70-63,36-17 1,-88 52 0,35-17-1,53-18 1,52-35-1,36 18 17,71-18-17,35 18 1,17-18 0,-35 17-1,-35 1 1,-35-18-1,0 18 1,17-18 78</inkml:trace>
  <inkml:trace contextRef="#ctx0" brushRef="#br0" timeOffset="88643.53">12876 9331 0,'0'0'16,"-88"35"15,0 1-15,-35 34-1,70-35 1,-18 1-1,89-19 1,17-17 0,106 36-1,-88-36 1,0 17 0,-53 1 62</inkml:trace>
  <inkml:trace contextRef="#ctx0" brushRef="#br0" timeOffset="89203.87">13353 9543 0,'0'0'15,"17"-89"32,-52 72-31,-124 34-1,106 1 1,-17 53 0,35-1-1,35-17 1,35-18-1,0-35 1,106-53 0,-35-52-1,-35-36 1,-36-18 0,-35 71-1,0 52 1,-53 125 15,35-37-15,1 125-1,17-89 1,17-17 0,54-54-1,-36-17 1</inkml:trace>
  <inkml:trace contextRef="#ctx0" brushRef="#br0" timeOffset="89808.94">13723 9472 0,'0'0'0,"0"-70"47,-35 105-32,-53 35 1,-1 54-1,89-54 1,36-52 0,-1-18-1,106-106 1,-106 36 0,-35 52-1,0-17 1,0 52 15,18 1-15,0 35-1,52-35 1,-35-18 0,71-36-1,-88-17 1,35-88-1,-36 35-15,19-52 16,-19 34 0,-17 71-1,0 212 32,-17-35-31,-19-1-1,1-17 1,18-71 0,-1 18-1,0-35 1,1-18 15</inkml:trace>
  <inkml:trace contextRef="#ctx0" brushRef="#br0" timeOffset="90262.47">13917 9402 0,'0'0'16,"124"-71"31,140 36-32,-211 35 1,0 0 0,-71 0 15,-70 35-15,53 0-1,-18 53 1,53-70-1,35 35 1,1-53-16,-1 0 16,18 0-1,-18-35 1,-17 17 0,-18 0-1,0 71 32,0-17-31,0-1-1</inkml:trace>
  <inkml:trace contextRef="#ctx0" brushRef="#br0" timeOffset="90798.49">14746 9190 0,'0'0'0,"0"-53"63,-18 124-48,1-19-15,-54 125 32,18-36-17,53-106 1,-17-17 0,17-1-16,0 1 15,0-36 16,88-70-15,-70 71 0,34-19-1,-16 36 1,-19 36 0,-17 17-1,0 17 1,-35-17-1,0-18 1,17-35 0,1 0-1,17-17 1,35-19 0,-18 19-16</inkml:trace>
  <inkml:trace contextRef="#ctx0" brushRef="#br0" timeOffset="91140.73">14975 9578 0,'0'0'16,"18"-53"31,-53 71-31,-18 35-1,18-18 1,35 0-1,17-35 1,1 0-16,35 0 16,-36-18-1,19-17 1,-19 18 0,-17 34 30,0 36-30,0-18 0,0 1-1,18-36 1</inkml:trace>
  <inkml:trace contextRef="#ctx0" brushRef="#br0" timeOffset="91387.95">15381 9437 0,'0'0'16,"-35"70"31,35 36-31,0-53-16,-18 18 15,1-36 1,-19 18-1,1-18-15,0-17 16,-18-1 0</inkml:trace>
  <inkml:trace contextRef="#ctx0" brushRef="#br0" timeOffset="91676.37">15434 9631 0,'0'0'15,"176"-106"17,-70 53-17,-35 18 1,-18-18 0,-53 35-1,-53 18 1,0 0-1,-71 124 1,107-18 0,34-54-1,19-16-15,52 17 16,18-36 0,-71-34-1</inkml:trace>
  <inkml:trace contextRef="#ctx0" brushRef="#br0" timeOffset="92258.33">16263 9313 0,'0'0'16,"71"0"77,-18 0-77,-18 18-16,53-18 16,-17 18-1,-54-1 1,1-17 15,-18 18 16,0 17-31,0 0-1,0-17 1,-18 35 0,-35 0-1,18-35 1,-18-1-1,18 36 1</inkml:trace>
  <inkml:trace contextRef="#ctx0" brushRef="#br0" timeOffset="92877.24">16757 9225 0,'0'0'15,"88"35"79,-53-17-78,212 70 15,-229-70-15,0-18-1,-1 0 1,-17 18 31,-70 34-32,34-16 1,-52 17 0,35-18-16,0-17 15,-35 17 1,71-18-16,-1 1 15,0-18-15,18 18 16,0-1 0</inkml:trace>
  <inkml:trace contextRef="#ctx0" brushRef="#br0" timeOffset="93599.89">16263 9331 0,'35'-35'62,"18"35"-46,53 0 0,-71 17-1,1-17-15,34 18 16,-35 0-1,-35-1 79,0 1-78,-17 0-16,-1-1 15,-52 54 1,-36 35 0,88-89-1,-17 36 1</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09:53:30.848"/>
    </inkml:context>
    <inkml:brush xml:id="br0">
      <inkml:brushProperty name="width" value="0.05292" units="cm"/>
      <inkml:brushProperty name="height" value="0.05292" units="cm"/>
      <inkml:brushProperty name="color" value="#FF0000"/>
    </inkml:brush>
  </inkml:definitions>
  <inkml:trace contextRef="#ctx0" brushRef="#br0">6262 7743 0,'0'-17'78,"53"-1"31,-18 18-93,-17 0-1,52-17 1,-35 17 0,1 0 15,17 0 0,-18 0-15,0 0-1,36 0 1,-54 0 0,36 0-1,-35 0 1,35 0 0,-18 0-1,0 17 1,36-17-1,-36 18 1,18-18 0,0 0-1,0 17 1,-18-17 0,18 0-1,35 18 1,-52 0-1,52-18 1,0 0 0,-70 0-1,35 0 1,0 0 0,17 0-1,36 0 1,-71 0-1,71 17 1,-71-17 0,54 0-1,-37 0 1,37 0 0,-54 0-1,88 0 1,-17 0-1,18 0 1,-71 0-16,0 0 16,88 18-1,0-18 1,88 18 0,-158-1-1,105-17 1,-123 0-1,-18 0-15,-17 0 16,-1 0 0,-52 0 15,-53-17-15</inkml:trace>
  <inkml:trace contextRef="#ctx0" brushRef="#br0" timeOffset="12573.56">7338 12876 0,'-141'-53'62,"88"36"-46,0-1-1,-35 18 1,-159 71 0,176-54-1,-52 54 1,34 17-1,54-35 1,0 88 0,35-88-16,0-18 15,70 36 1,142 17 0,-106-70-1,123-1 1,124 19-1,-141-36 1,-106 17 0,141-17-1,-124-17-15,124-19 16,-18-17 0,-105 36-1,158-71 1,-141 35-1,-17 0 1,-54 18 0,1-1-1,-54 19 1,36-54 0,-35 71-1,17-35 1,-35 17-16,0 1 15,0-1 1,0 0-16,0 1 16,0-36-1,0 35 1,-35-17-16,-89-36 16,-334-52-1,211 87 1,-318 1-1,283 18-15,-212 52 16,300 18 0</inkml:trace>
  <inkml:trace contextRef="#ctx0" brushRef="#br0" timeOffset="14094.87">7073 13776 0,'-123'-35'47,"52"35"-31,-17 0-1,53 0 1,-89 17 0,18 36-1,53-35-15,18 17 16,-71 53-1,1 1 1,87-54 0,18 18-1,0 0 1,53 35 0,0-35-1,-18-36-15,18 19 16,88 17-1,-70-53 1,70 17 0,17 1-1,72 17 1,-72-17 0,1-18-1,-71 0 1,89 0-1,52-18 1,-105 1 0,-1 17-1,-17-18 1,53 0 0,-106 1-1,105-19 1,-122 36-1,87-35 1,-52 17 0,-18 1-1,70-18 1,-70-1 0,-18 36-16,-17-17 15,35-1 1,-18 0-1,18 1 1,-18-1 0,-17 0-16,-18 1 15,18-1 1,-18-17 0,0-18 15,-18 35-16,0-17-15,-35-18 16,-105-17 0,87 34-1,-105-17 1,-177-53 0,229 89-1,-405-18 1,318 35-1,-230 88 1,-141 53 0,458-123-1</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09:55:28.734"/>
    </inkml:context>
    <inkml:brush xml:id="br0">
      <inkml:brushProperty name="width" value="0.05292" units="cm"/>
      <inkml:brushProperty name="height" value="0.05292" units="cm"/>
      <inkml:brushProperty name="color" value="#FF0000"/>
    </inkml:brush>
  </inkml:definitions>
  <inkml:trace contextRef="#ctx0" brushRef="#br0">26106 6862 0,'0'0'0,"-18"0"156,0 0-140,18 17 15</inkml:trace>
  <inkml:trace contextRef="#ctx0" brushRef="#br0" timeOffset="3131.73">26106 6862 0,'0'0'0,"-36"35"16,36-18 15,18-17 141,0 0-157,-1 0 17,1 0-17,-1 0 1,1 0 0,17 0 15,-17 0-16,0 0 1,17 0 0,-17 0 31,17 0-16,0 0 0,-17 0 0,-1 0-15,1 0 0,0 0-1,-1 0 1,19 0 15,-19 0-15,36 0 15,-35 0-15,-1 0-1,1 0 1,0 0-16,-18 18 15,17-18 1,1 0-16,17 0 31,-17 0-15,17 0 0,0 0-1,1 0 16,-19 0-15,19 0 0,-19 0-1,19 18 1,-1-18 0,-17 0-1,17 0 1,-18 0-1,36 0 1,-17 0 15,-19 0-15,19 0 0,-1 0-1,0 0 1,-17 0-1,-1 0 1,1 0 93,-18 17 126</inkml:trace>
  <inkml:trace contextRef="#ctx0" brushRef="#br0" timeOffset="5890.43">26000 6756 0,'0'-18'62,"0"0"48,-18 18-64,18-17-30,-18 17 15,18-18 1,-17 18-17,-1 0 1,18-17-1,-17-1 17,-1 18-17,-17 0 1,17 0 0,0 0-1,18-18 1,-17 18-1,-1 0 17,-17 0-17,17 0 1,1 0 0,-1 0-16,0 0 15,1 0 1,-1 0 15,0 0-15,-17 18 15,17 0-15,1 17 15,-1-18-16,0-17-15,18 36 32,-17-19-17,17 19 1,-18-19 0,18 1-16,0 0 15,0-1 1,-17 1-1,17-1 1,0 1 0,0 0-1,0-1-15,0 1 16,0 0 0,17-1-1,1 1 1,-1 17-1,-17-17 1,18-1 0,0 1-1,-1 0 1,19-1 0,-19-17-1,36 18 1,-35 0-1,0-18 1,-18 17-16,17-17 16,1 0-1,-1 0 1,1 0 0,0 0-1,17 0 1,36 0-1,-54 0 1,36 0 0,-18 0 15,-17-17 16,0-1-32,17 0 1,-35 1 0,53-1-1,-53 0 1,17-17 0,-17 18-1,0-19 1,0-17-1,0 18 1,0 0 0,-52-36-1,-1 36 1,-18 0 0,1 17-1,17 0-15</inkml:trace>
  <inkml:trace contextRef="#ctx0" brushRef="#br0" timeOffset="14922.68">25506 6103 0,'0'-18'63,"0"89"-16,0-18-32,0-18-15,0 18 16,0 141 0,0-159-1,-18 18 1,18-17-1,-17-36 64,17-18-33</inkml:trace>
  <inkml:trace contextRef="#ctx0" brushRef="#br0" timeOffset="15981.89">25541 6103 0,'18'-53'63,"-1"53"-48,54 0 16,35 0-15,-53 0 0,105 0-1,-105 0 1,124 0 0,-107 18-1,142-18 1,-106 17-1,17-17 1,-35 0 0,54 18-1,-19 0 17,-88-18-17,18 0 1,-17 0 15,-1 0 63,-18 17-79,-17 1 189,0 53-189,0-36 1,-17 35-1,-1 36 1,18-35 0,0-54-1,0 36 1,0-17 0,0-19-1,-17-17 48,-36 0-48,17 0-15,19 0 16</inkml:trace>
  <inkml:trace contextRef="#ctx0" brushRef="#br0" timeOffset="16910.59">25700 6544 0,'18'0'62,"-1"0"-46,1 0 15,17 18-15,18-18 15,0 0-15,17 0-1,36 0 1,-35 0 0,-1 0-1,-34 0 1,17 0 0,-18 0-16,0 0 15,36 17 1,-36-17-16,18 0 15,0 0 1,0 18 0,0-18-1,52 0 1,-69 18 0,52-18-1,-35 0 1,0 17-1,-18-17-15,0 0 16,1 0 0,34 0-1,-52 0 1,-1 0 0,-34 0 30</inkml:trace>
  <inkml:trace contextRef="#ctx0" brushRef="#br0" timeOffset="29638.11">12100 8978 0,'-17'0'78,"-1"0"-31,18-17-32,18 17 126,35 0-125,-1 0-16,-16 0 15,140 0 1,-52 0 0,-71 0-1,158 17 1,-52 1-1,-71-1 1,230-17 0,-107 0-1,19 0 1,-177 0 0,17 0-1,-52 0 1,-1 0-1,-17-17 126,0-18 62</inkml:trace>
  <inkml:trace contextRef="#ctx0" brushRef="#br0" timeOffset="32254.59">10266 10125 0,'0'-36'62,"17"36"48,36 0-95,0 0-15,-17 0 16,69 0-1,54 0 1,-88 0 0,158 18-1,-17 0 1,-71-18 0,370 17-1,-176-17 1,54 0-1,-143 36 17,-193-36-32,-17 0 15,17 0 1,-36 0 0,19 0 109</inkml:trace>
  <inkml:trace contextRef="#ctx0" brushRef="#br0" timeOffset="92737.96">25612 8731 0,'0'18'78,"17"-18"-62,36 0-1,53 18-15,159-18 16,-124 0-16,17 0 15,-16 0 1,87 0 0,-211 0-1,-36 0 17,-17 0 77</inkml:trace>
  <inkml:trace contextRef="#ctx0" brushRef="#br0" timeOffset="96599.7">24253 3898 0,'-70'-17'63,"105"17"-1,18-18-46,476-35-1,-370 53 1,123-18 0,-70-17-1,-177 35 1,-35-18 0,0-17-1,0 18 1,0 52 31,35 35-32</inkml:trace>
  <inkml:trace contextRef="#ctx0" brushRef="#br0" timeOffset="97425.2">26000 3457 0,'0'0'0,"-106"-35"63,53 35-48,35 0 1,-17 0 0,17 0-16,1 0 15,-71 35 1,70 0-1,-88 18 1,88-35 0,-34 35-1,-1 18 1,35-36 0,0 35-1,18-17 1,0-35-16,0 17 15,0 18 1,53 18 0,-35-54-1,35 36 1,0-35 0,17-18-1,107-18 1,-54-35-1,-35-17 1,-35 17 0,-35-35-1,-18-18 1,-71-53 0,36 124-1,-88-1 1,-1 36-1,71 36-15</inkml:trace>
  <inkml:trace contextRef="#ctx0" brushRef="#br0" timeOffset="99495.78">24183 2981 0,'-35'0'62,"70"0"-46,18 0 0,264-18-1,-158 1-15,0-1 16,17 0 0,-35 1-16,71-1 15,-124 1 1,-70-1-1,-18 53 48,-18-17-47</inkml:trace>
  <inkml:trace contextRef="#ctx0" brushRef="#br0" timeOffset="99881.02">24536 3104 0,'0'0'0</inkml:trace>
  <inkml:trace contextRef="#ctx0" brushRef="#br0" timeOffset="100328.95">24606 2769 0,'0'0'0,"-247"89"47,212-1-32,35 0 1,18-35-1,246 88 1,-158-141 0</inkml:trace>
  <inkml:trace contextRef="#ctx0" brushRef="#br0" timeOffset="100567.79">25435 2681 0,'0'0'0,"124"177"47,-107-72-32,-34 1 1,-213 71-1,178-125 1,16-16 0</inkml:trace>
  <inkml:trace contextRef="#ctx0" brushRef="#br0" timeOffset="149050.24">29722 13370 0,'17'0'156,"54"0"-140,-18 0-1,0 0 1,-1 0 0,-16 0-1,70 0 1,-71 0 0,18 0-1,17 0 1,-52 0-1,53-17 1,-1 17 0,-52 0-1,70 0 1,-35 0 0,-36 0-1,89 0 1,-53 0-1,-17 0 1,-1 0-16,35-18 16,-34 18-1,-1 0-15,71 0 16,-53 0 0,-18 0-1,53 0 1,-35 0-1,-35 0 1,-18-18 93</inkml:trace>
  <inkml:trace contextRef="#ctx0" brushRef="#br0" timeOffset="155747.72">13194 13652 0,'18'0'204</inkml:trace>
  <inkml:trace contextRef="#ctx0" brushRef="#br0" timeOffset="157607.62">13000 13776 0,'0'0'16,"-18"-53"30,-35 53-30,36 0 0,-54 0-1,53 0 1,-34 0 0,16 18-1,-17-1 1,0 19-1,36-19 1,-1 1-16,-35 35 16,36-36-1,-1 19-15,-17 17 16,17 35 0,18-71-1,0 36 1,0-17-1,0-1 1,35 36 0,-17-36-1,35 0 1,0 18 0,0-18-1,35 1 1,53-1-1,35-18 17,-17 1-17,-106 0 1,106-1 0,-71-17-1,18 0 1,0 0-1,-53-17 1,0-1-16,35 0 16,0 18-1,-53-17-15,106-1 32,-17 1-17,-107 17 1,36 0-1,0 0 1,0-18 0,18 18-1,-1-18 1,1 18 0,-1-17-1,-52-1-15,0 18 16,17 0-1,-17-18 1,52 1 0,-35-1-1,36-17 1,-53 17 0,35-35-1,-36 36 1,36-36-1,-35 17 1,-18-34 0,0 35-1,0-18 1,0 17-16,0 19 16,0-54-1,-18 36-15,-35-18 16,36 18-1,-54-36 1,53 53 0,-35-34-1,-35-1 1,53 35-16,-106-35 31,35 53-15,35-18-1,1 1 1,-18 17 0,-36 0-1,71 0 1,-123 0 0,17 17-1,71-17 1,0 18-16,-106 17 15,-53 1 1,123-1 0,19 0-16,-90 71 15,107-71 1,35 1-16</inkml:trace>
  <inkml:trace contextRef="#ctx0" brushRef="#br0" timeOffset="165456.2">22719 10654 0,'106'0'187,"35"0"-171,53 0-1,-88-18 1,211 18 0,-158 0-1,-89 0-15,-17 0 16,53 0-1,18 0 1,-107 0 0,1 0-1,-36 0 79</inkml:trace>
  <inkml:trace contextRef="#ctx0" brushRef="#br0" timeOffset="166733.94">24465 10248 0,'-17'0'141,"-19"0"-126,1 18 1,17-1 0,1-17-1,-19 36 1,19-1-1,-1-17 1,0-18-16,1 35 16,-1 0-1,18-17 1,-35 35 0,0-18-1,17 0 1,0-17-16,18 0 15,-17 35 1,17-36-16,-18 1 16,18-1-1,-18 36 1,18-17 0,0-19-1,36 36 1,-1 0-1,0-18 1,18 1 0,35 17-1,-35-18 1,-17-35 0,17 35-1,-36-35 1,1-18 203</inkml:trace>
  <inkml:trace contextRef="#ctx0" brushRef="#br0" timeOffset="170144.79">25400 10654 0,'-18'0'63,"1"0"-1,-1 0-46,0 0 31</inkml:trace>
  <inkml:trace contextRef="#ctx0" brushRef="#br0" timeOffset="170734.17">25400 10654 0,'-141'18'15,"282"-36"-15,-264 36 141,158-18-126,18 0 1,-36 0 0,72 0-1,-54 0 1,71 0 0,-53 0-1,-18 0-15,53 0 16,18 0-1,0 0 1,0 0 0,-54 0-16,1 0 15,159 0 1,-141 0 0,123 0-1,-124 0 1,-52 0-1,-36-18 32,-70 18-31</inkml:trace>
  <inkml:trace contextRef="#ctx0" brushRef="#br0" timeOffset="173052.43">25294 10654 0,'35'-18'63,"-35"1"-48,0-1 1,0 0 0,0-17-1,0 17 1,-17 1 0,17-1-1,-18 1 1,1-1-1,-19 0 1,19 18 0,-19 0-1,1-17 1,17 17 0,-17 0-1,-35 0 16,34 0-15,19 0 0,-1 0-1,0 17 1,1 1 0,-1 17-1,0-17 1,18-1-1,-17 19 1,17-19 0,0 19-1,-18-1 1,18-17 0,0-1-1,0 18 1,0 1 15,18-36-15,-1 17-1,-17 1 1,18-18-16,0 18 31,-18-1-15,35 1-1,-17-18 1,17 18 0,-17-1-1,17 1 1,0-18 15,18 0-15,-35 0-1,-1 0 1,1 0-16,17 0 16,-17 0-1,0 0 1,-1 0 0,18-18-1,-17 1-15,17-19 16,1 1 15,-19 0-15,-17-18 15,0 35-15,0 1-1,0-19 1,0 19-1,0-1 1,-17 0 0,-19-17-1,19 35 1,-19-18 0,19 1-1,-18 17 1,17-18-1,0 1 1,-17-1 15,0 0 1,-18 18-17,35 0 1,0 0-1,1 0-15,-18 0 16,-1 0 0,1 0-1,0 0 1,17 0 0,-17 18-1,17-18 1,18 18-1,-17-1-15,-19 18 16,36-17 0,-17 17-1,17 1 1,0-19 0,17 19-1,1-1 16,-18-18-15,0 1 0,35 0-1,-17 17 1,35-17 0,-36-1-1,72 1 1,-54-18-1,53 0 1</inkml:trace>
  <inkml:trace contextRef="#ctx0" brushRef="#br0" timeOffset="174174.85">24395 10266 0,'0'0'0,"17"0"62,-52 17 17,0 1-64,-1 17 1,-17 1-1,36-19-15</inkml:trace>
  <inkml:trace contextRef="#ctx0" brushRef="#br0" timeOffset="175919.56">25294 10513 0,'-17'-35'78,"-1"35"-62,0-18 15,1 18 0,17-18 1,-18 18-17,0 0 1,18-17 0,-17 17-16,-1-18 46,0 18-30,-17-18 0,0 18 15,17 0-15,1 0-1,-1 0 1,0 0-16,-35 36 31,36-19-15,-19 1-1,19 0 1,17-1 0,-18 18-1,1-17 1,17 0-1,0-1-15,0 1 16,0 0 0,0 17-1,0-17 1,0-1-16,0 1 16,17-1-1,1 1 16,-18 0-15,17-18 0,-17 17-1,18-17 1,-18 18 0,18-18-1,-1 18 1,19-1-1,-19 1 1,1-18-16,0 0 16,17 18-1,-18-18-15,1 0 16,17 0 0,-17 0-1,0 0 16,17 0-15,0 0 0,18 0-1,-53-18 1,35 0 0,-17 18-1,17-17 1,-17-19-1,0 1 1,-1 0 0,-17 0-1,0 17-15,0 0 16,0 1 0,0-1-16,0 0 15,0 1 1,-17 17-16,17-18 15</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09:59:35.629"/>
    </inkml:context>
    <inkml:brush xml:id="br0">
      <inkml:brushProperty name="width" value="0.05292" units="cm"/>
      <inkml:brushProperty name="height" value="0.05292" units="cm"/>
      <inkml:brushProperty name="color" value="#FF0000"/>
    </inkml:brush>
  </inkml:definitions>
  <inkml:trace contextRef="#ctx0" brushRef="#br0">16616 8890 0,'17'106'78,"-17"-89"-63,36-17 1,-19 0 0,36-17-16,0-1 15,88-52 1,-123 70-16,0-18 16,-1 18-1</inkml:trace>
  <inkml:trace contextRef="#ctx0" brushRef="#br0" timeOffset="263.18">16898 8890 0,'-106'53'78,"89"0"-62,-1-18 0,36-17-1,17-18 1,0 0-16,36-18 16,-18-17-16,17 17 15,36-35 1</inkml:trace>
  <inkml:trace contextRef="#ctx0" brushRef="#br0" timeOffset="3308.76">17462 8555 0,'0'-18'187,"18"36"-31,-18 17-140,18 36 15,-18-54-31,0 19 16,0-1 0,0-17-1,0-1 1,0 1 15,17-18 0,19 0-15,105-88 0,-53 35-1,-53 35 1,36-17-1,-54 17 1</inkml:trace>
  <inkml:trace contextRef="#ctx0" brushRef="#br0" timeOffset="3795.17">17780 8608 0,'0'-36'63,"-18"36"-1,18 36-46,-35 52-1,35-35 1,0-35 0,0 17-1,0-18 1,18-17 0,17 0-1,124-70 1,-89 35-16,1-1 15,17 1 1,-17 17 0</inkml:trace>
  <inkml:trace contextRef="#ctx0" brushRef="#br0" timeOffset="86746.52">13547 9172 0,'0'0'0,"17"-17"78,1 52-31,-18 35-31,18 19-1,-18-1 1,0 71 0,0-124-1,0 18 1,0-18 0,52-70 93</inkml:trace>
  <inkml:trace contextRef="#ctx0" brushRef="#br0" timeOffset="87475.51">13600 9842 0,'0'0'15,"0"-17"16,0-1-15,-18 36 31,-17 17-31,17-17-1,-17 52 1,35-52-1,0 53 1,17-19 0,19-16-1,-1-1 1,18-35 0,-18 0-16,53-18 15,-52 1 1,17-54-1,-18-88 1,-35 106 0,-71-35-1,1 71 1,34 17 0,1 35-16</inkml:trace>
  <inkml:trace contextRef="#ctx0" brushRef="#br0" timeOffset="89872.7">12118 9807 0,'-18'35'63,"18"36"-47,0-53-1,0 35 1,-17 0-1,17-36 1,0-34 47,35-54-48,0 0 1,0-34-1,18-19 1,-35 106 0,0 1-16,17 17 31,-17 35-15,-18 36-1,-18 17 1,-17-18-1,17-70 1,0 18 0,1-18-1,-1 0 1,0-18 0,18 1-1,0-1-15,18 0 16</inkml:trace>
  <inkml:trace contextRef="#ctx0" brushRef="#br0" timeOffset="90462.33">12435 9772 0,'36'-35'62,"-1"-1"-46,0 1-1,-35 17 1,0 1 0,-53 34 15,36 1-16,-19 35 1,1 0 0,35 0-1,18-36 1,17 19 0,36-36-1,-36-18 1,-17-17-1,-1 0-15,1-18 16,-1-18 0,1 71-1,-18-18 1,18 18 0,-18 18-1,0 17-15,0 18 16,0-17-1,0 34 1,0-52 0,0-1-1,0-34 17</inkml:trace>
  <inkml:trace contextRef="#ctx0" brushRef="#br0" timeOffset="90824.54">12788 9684 0,'-35'0'62,"35"17"-46,-18 1-1,18 35 1,0 53 0,0-71-1,0 0 1,-17 18 0,-1-53-1,0 0 1,1 0-1,52-17 32,-17-1-47</inkml:trace>
  <inkml:trace contextRef="#ctx0" brushRef="#br0" timeOffset="91141.41">12947 9701 0,'0'0'0,"18"0"47,-54 71-31,19-36 0,17 36-1,17-142 32,1-17-31,-18 35-1,18 53 48</inkml:trace>
  <inkml:trace contextRef="#ctx0" brushRef="#br0" timeOffset="91462.49">12947 9701 0,'0'0'0,"106"-105"16,-106 87-1,17 18 17,1 18-17,0 70 1,-18-53-1,0 0-15,0 1 16,17-36 31,1-71-31,35-52-1,-18 105 1,18 0-1,-35 18 1,-1 18-16,1 35 16,-18 35-1,0 35 1</inkml:trace>
  <inkml:trace contextRef="#ctx0" brushRef="#br0" timeOffset="93725.51">19473 9296 0,'18'-36'47,"-53"36"-16,-18 0-15,-177 106-1,36-18 1,89-35 0,-213 53-1,159-35 1,54-54 0,69 1-1,-17-18 1,53-18 62,0-17-62</inkml:trace>
  <inkml:trace contextRef="#ctx0" brushRef="#br0" timeOffset="94275.35">17921 9384 0,'0'0'16,"18"0"31,88 88-31,-53-35-1,158 159 1,-87-71-1,-107-71 1,1 54 0,-89 35-1,18-107 1,18-16 0,18-36-1,-19-36 16</inkml:trace>
  <inkml:trace contextRef="#ctx0" brushRef="#br0" timeOffset="95119.39">16351 10037 0,'-17'0'79,"-1"-18"-64,0 18-15,-70 35 16,53 0-1,-18 54 1,53 34 0,0-88-1,88 36 1,0-71 0,-52-18-1,-1 1-15</inkml:trace>
  <inkml:trace contextRef="#ctx0" brushRef="#br0" timeOffset="95479.72">16510 10107 0,'0'0'15,"0"0"32,-18 71-31,18-54-1,-17 19 1,17-19-16,35-34 47,36-72-31,-54 72-1,-17-1 1,18 53 31,-1 18-32,1-53 1,0 0 0,-1-17-16</inkml:trace>
  <inkml:trace contextRef="#ctx0" brushRef="#br0" timeOffset="95667.84">16739 10072 0,'0'0'15,"-17"53"32,-19 53-31,36-71 0,-17 0-1,17-53 48</inkml:trace>
  <inkml:trace contextRef="#ctx0" brushRef="#br0" timeOffset="96012.5">16880 10231 0,'106'-212'47,"-88"106"-32,-18 71 1,0-36 0,0 54-16,0 34 31,-35 89-16,-1 18 1,19-19 0,17-69-1,0 52 1,0-71 0,-18-17-1,18-17 1,-18-1-16</inkml:trace>
  <inkml:trace contextRef="#ctx0" brushRef="#br0" timeOffset="96303.67">16828 10054 0,'0'0'16,"141"-35"15,-71 17-15,-70 71 31,35-35-32,-17-18 1,17 0 0,-35-18-1,0-52 1,-35 34-1,0 36 1,17 0 0</inkml:trace>
  <inkml:trace contextRef="#ctx0" brushRef="#br0" timeOffset="97289.32">17286 9878 0,'0'0'63,"0"35"-48,0-17-15,0 35 16,-18-18 0,1 35-1,17-34 17,0-72 14,35-52-30,-35 53 0,53-36-1,-35 71 1,-1 0 0,1 0-16,-18 71 31,0-18-16,0 0 1,0-88 31,35-36-31,-35 53-1,18 18 1,-1-17-16,19 17 15,-1 17 1,-17 1 0,-1 17-1,1-35 1,35 0 0,-18-35-1,18-53 1,-35 17-1,-18 54 1,-36 17 15,1 52-15,18 37 0,52-72-1,53-17 1,53-35-1,-123 17 1,17-70 0,-35 71-1,18 17 1,-1 35 0,36 35-1,-53 1 1,0-36-1,-88 36 1</inkml:trace>
  <inkml:trace contextRef="#ctx0" brushRef="#br0" timeOffset="136272.37">25453 7567 0,'0'0'0,"-35"-141"46,35 123-30,0 36 15,35 70-15,-17-17-16,-1-1 16,1 177-1,-18-141 1,0 159-1,0-195 1,-18 71 0,18-105-1,0-1 1,0-106 15,0 1-15,35-71-1,-17 35 1</inkml:trace>
  <inkml:trace contextRef="#ctx0" brushRef="#br0" timeOffset="136828.21">25523 7267 0,'0'0'0,"89"-53"47,-1 53-32,318 0 1,-265-17 0,176 17-1,-264 0 1,-18-18-1,1 124 64,-36 35-64,0 53 1,0 53-1,-71 141 1,53-282 0,-34 123-1,34-194 1,0 36 0,1-71-1,17-35 16,0 17-15,0-35 0,-18 18-1</inkml:trace>
  <inkml:trace contextRef="#ctx0" brushRef="#br0" timeOffset="137061.41">25435 8484 0,'0'0'0,"88"71"63,442-18-48,-407-36 1,89 1 0</inkml:trace>
  <inkml:trace contextRef="#ctx0" brushRef="#br0" timeOffset="137649.57">26811 7779 0,'-70'-36'63,"228"36"-32,142 0-15,-123 0-16,-19 0 15,177 18 1,-70-18 0,-141 0-1,-89 0 1,-88 0 31,0 18-32</inkml:trace>
  <inkml:trace contextRef="#ctx0" brushRef="#br0" timeOffset="138733.72">28152 7761 0,'211'-18'47,"-34"18"-32,-89 0 1,141 0 0,-176 0-1,35 0 1,-70 0 0,0 0-1,-1 0-15,1 0 16,0 0 31,-1 0-32,1 0 17</inkml:trace>
  <inkml:trace contextRef="#ctx0" brushRef="#br0" timeOffset="139319.01">29386 7638 0,'0'0'0,"-17"-36"47,17 19-31,-18 17-1,-17 17 1,17 1-1,-17 17 1,17 1 0,1 52-1,17-35 1,0 17 0,17-52-1,19 17 1,34 0-1,-35-35 1,1 0-16,52 0 16,-35 0-1,-36-17-15,54-36 16,-36 0 0,-35 0-1,-17-88 1,-89 35-1,35 88 1,-52 18 0,-54 71-1</inkml:trace>
  <inkml:trace contextRef="#ctx0" brushRef="#br0" timeOffset="141860.07">27552 7232 0,'0'-53'78,"18"124"-16,-18 17-46,0-18 0,0 1-1,0-53 1,0 17 0,0-18-1,-36-52 95,1 18-95</inkml:trace>
  <inkml:trace contextRef="#ctx0" brushRef="#br0" timeOffset="142093.72">27428 7197 0,'106'-36'62,"0"19"-46,0 17-1,-35 0 1,-54 0 0</inkml:trace>
  <inkml:trace contextRef="#ctx0" brushRef="#br0" timeOffset="142281.26">27428 7497 0,'0'0'15,"89"0"32,-54 0-31,18 17-1</inkml:trace>
  <inkml:trace contextRef="#ctx0" brushRef="#br0" timeOffset="142872.25">28046 7108 0,'-18'-35'62,"36"141"1,-1 0-47,-17 0-1,0-36 16,0-52-15,0-36 47,0-17-48</inkml:trace>
  <inkml:trace contextRef="#ctx0" brushRef="#br0" timeOffset="143086.54">28134 7126 0,'0'0'16,"-35"-70"30,-18 87-30,35 1 0,1 35-1,17-18-15,0-17 16</inkml:trace>
  <inkml:trace contextRef="#ctx0" brushRef="#br0" timeOffset="143297.28">27940 7461 0,'0'0'0,"-35"53"62,52-53-46,19 0-1,87 0 1</inkml:trace>
  <inkml:trace contextRef="#ctx0" brushRef="#br0" timeOffset="146865.07">25859 9243 0,'17'17'62,"-17"36"-46,-17 177 0,17-36-1,0-106 1,0 71-1,-18-54 1,18 1 0,0-88-1,0 0 1,0-36-16,0-17 16,0-106-1</inkml:trace>
  <inkml:trace contextRef="#ctx0" brushRef="#br0" timeOffset="147402.76">25770 9331 0,'0'0'16,"283"-106"31,-142 89-32,282-1 1,-247 18 0,-70 0-1,-88 0 17,35 0-17,-18 0 1,-17 18-1,-18 52 1,-18 71 0,-35 53-1,18 124 1,17-230 0,18 159-1,0-124 1,-17-87-1,17-1-15,0 0 16,0-17 62,-36-18-62,1 0-1</inkml:trace>
  <inkml:trace contextRef="#ctx0" brushRef="#br0" timeOffset="147604.76">25788 10460 0,'0'0'0,"423"0"62,-176 0-46,-141 0 0,53 18-1</inkml:trace>
  <inkml:trace contextRef="#ctx0" brushRef="#br0" timeOffset="149209.94">27040 9719 0,'-17'0'78,"17"18"188,0-1-235,0 1-15,159 0-1,105-1 1,-105-17 0,247 0-1,246 0 1,-493 0 0,-36 0-16,-34 0 15,16 0 1,-87 0-16,-36 0 62,-70 0-46,18 0-16</inkml:trace>
  <inkml:trace contextRef="#ctx0" brushRef="#br0" timeOffset="149701.14">27764 9137 0,'17'0'62,"-17"141"-46,0-53-1,0-52 1,-17-1-16,-1 18 16,0-18-1,1-17 1,17-1-1,-18-70 32</inkml:trace>
  <inkml:trace contextRef="#ctx0" brushRef="#br0" timeOffset="149915.26">27640 9172 0,'0'0'0,"71"-35"62,52 35-46,-52 0-1,-36 53 1</inkml:trace>
  <inkml:trace contextRef="#ctx0" brushRef="#br0" timeOffset="150103.2">27587 9525 0,'0'0'15,"-70"88"32,87-70-31,19-18-16,34 0 15,-17 0 1,-18-18 0</inkml:trace>
  <inkml:trace contextRef="#ctx0" brushRef="#br0" timeOffset="150589.69">28046 9278 0,'0'-18'63,"0"1"-32,0-1-15,0 1-16,0-1 15,35-17 1,36 17-1,-54 18 1,36 0 0,-17 35-1,-36-17 1,-71 105 0,-35-34-1,36-37 1,52-34-1,18 0 1,35-18 0,142 0-1,-54 0 1,-70 0 0</inkml:trace>
  <inkml:trace contextRef="#ctx0" brushRef="#br0" timeOffset="151897.84">29404 9472 0,'0'-18'63,"-18"18"-48,1 0 1,-1 0 0,-35 18-1,53 0 1,-35 17-1,0 0 1,17 1 0,0 52-1,18-53 1,-17 36 0,17-54-1,-18 36 1,18-35-1,0 52 1,0-52 0,0 17-1,0-17-15,0 0 32,35 17-17,-17-18 1,0-17-1,-1 0-15,19 18 16,-1-18 15,-18 0-15,19 0 0,17 0-1,0 0 1,-36 0-1,1 0 1,17-18 0,-35 1-1,35-36 1,-17 35-16,0 1 16,-18-1-1,17-53 1,1 1-1,-18 35 1,0-89 0,0 36-1,-18 35 1,-17 18-16,-53-1 16,35 36-1,-53 0 1,36 18-16,-1 53 15</inkml:trace>
  <inkml:trace contextRef="#ctx0" brushRef="#br0" timeOffset="157807.76">28011 9243 0,'0'0'0</inkml:trace>
  <inkml:trace contextRef="#ctx0" brushRef="#br0" timeOffset="158469.57">28011 9243 0,'-36'-53'15,"72"106"-15,-89-106 32,17 53-17,-87 18 1,-54-1 0,125-17-1,16-53 1,89 0-1,106 18 1,-71 35 0,89 35-1,-142 36 1,-70-1 0,-89 1-1,36-53 1,-18-1-16,-53-17 15,71-88 1,88 53 0,229-71-1,-35 106 1,-141 18 0,0 17-16,-35 53 15,-18-53 1,-53 18-16,-88 35 15,-53-35 1,35-53 0,106-17-1,53-19 1,141-34 0,106 35-1,-88 35 1,-106 35-1,-88 35 1,-89-17 0,18-17-1,71-19-15,35 1 16,35-18 0</inkml:trace>
  <inkml:trace contextRef="#ctx0" brushRef="#br0" timeOffset="158966.85">28663 9119 0,'0'0'0,"0"-53"62,0 89-30,0 34-17,0 36 1,18 0 0,-18-36-1,0-17 1,-18-17-1,18-19 1,0 1 0,0-36 15,0-17-15</inkml:trace>
  <inkml:trace contextRef="#ctx0" brushRef="#br0" timeOffset="159189.91">28593 9102 0,'0'0'15,"141"-53"16,-88 53-15,17 53 0,-52-36-1</inkml:trace>
  <inkml:trace contextRef="#ctx0" brushRef="#br0" timeOffset="159357.24">28434 9472 0,'0'0'0,"159"18"63,-89-18-47,-52 0-16</inkml:trace>
  <inkml:trace contextRef="#ctx0" brushRef="#br0" timeOffset="159711.43">29104 9155 0,'0'0'16,"0"-36"31,0 54-32,0 70 1,-17-35 0,-1 0-16,0 70 15,1-17 1,-1-53-1,18-18 1,0-52 15,0-89-15</inkml:trace>
  <inkml:trace contextRef="#ctx0" brushRef="#br0" timeOffset="159928.49">29122 9066 0,'0'0'0,"-18"0"62,-35 71-46,36-36-16,17 1 16</inkml:trace>
  <inkml:trace contextRef="#ctx0" brushRef="#br0" timeOffset="160069.82">28822 9648 0,'0'0'0,"141"36"62</inkml:trace>
  <inkml:trace contextRef="#ctx0" brushRef="#br0" timeOffset="205795.53">18362 13899 0,'18'0'187,"-1"-17"-171,1 17-1,-36-18 64,1 18-64,-19 0 1,-16 0-1,-1 18 1,0-18 0,17 0-1,-52 17 1,18 1 0,34 0-1,-34-1 1,-18-17-1,52 18 1,-52-18 0,53 18-16,0-18 15,-1 0 1,19 17-16,-36-17 16,17 0-1,19 0 1,-1 0 15,1 0-15,-1 0-1,0 0 1,1 0 15,17-17 16,17-1-31,36 0-1,-53 1 1,35-1 0,-17 18 15,0-18-16,-1 1 17,1 17-17,-18-18 17,0 1-17,0 34 141,0 36-140,0 18 0,0-18-1,0 17 1,0-35 15,0-17-15,0 17-1,-18 18 1,18-35 0,0 35-1,-17-18 1,17-17 0,0-1-16,0 19 15,0 17 1,0-36-1,-18 36 1,18-35-16,-18 17 16,18-17-1,0 17 1,0-17 0,0-1-1,-17 18 1,17 1-1,0-1 17,0-17-17,0-1 1,0 19 0,0-19-1,0 1 1,0 17-1,0 0 17,17-35-17,-17 18 1,0 0 0,0-1-1,0 1 1,0 17-1,0-17 17,0 0-17,0 17 1,0 18 15,0-36-15,0 36-1,0 0 17,0-35-17,0-1 1,0 36 0,0-35-1,0 17 1,0 1-1,0-1 1,0 0 0,0-17-1,-17-1-15,17 1 16,0 35 0,0-35-1,0 17 1,0-17-16,0-1 15,0 18 1,0 1 0,17-19-1,-17 36 1,0-17 0,0-1 15,18 0-16,-18-17 1,0 17 0,0 0-16,0-17 15,0 17 1,0 18 0,0 18-1,0-54 1,0 54-1,0-36 1,0 0 0,0 1-1,0 17 17,0 0-17,0-1 16,0-34 1,0 0 15,18-1-32,-18 1 1,0 0 78,0-1-79,17-17 141,1 0-140,35 0 0,-18 0-1,-17 0 1,0 0 0,-1 0-16,18 0 15,1 0-15,-19 0 16,1 0-1,0 0-15,35 0 16,-36 0 0,18 0-1,-17 0 1,0 0-16,17 0 16,-17 0-1,-1 0-15,36 0 16,-35 0-1,35 0 1,-36-17-16,1 17 16,35 0-1,-35 0 1,-1 0-16,36-18 16,-18 18-1,18 0 1,-17-18-1,-1 18 1,-17 0 0,34 0 15,-16 0-15,-89-35 62</inkml:trace>
  <inkml:trace contextRef="#ctx0" brushRef="#br0" timeOffset="207163">17374 15311 0,'-17'0'141,"-1"0"-125,0 0-16,1 0 31,-1 0 0,18-18-15,-18 18 15,1 0-15,-18 0 15,17 0-16,0 0 17,-17 0-17,17 0-15,1 0 32,-36 0-17,35 0 16,-17 0 16,17 0 0,1 0-31,17-18-1,-18 18 1,89-17 109</inkml:trace>
  <inkml:trace contextRef="#ctx0" brushRef="#br0" timeOffset="-211512.75">23742 14182 0,'0'0'0,"18"-124"47,-18 195 16,0 88-48,0-71-15,-18 18 16,18 88 0,0-89-1,0 178 1,0-107-1,0-123 1,18-35 0,-18-1-1,0-140 17,0 35-17</inkml:trace>
  <inkml:trace contextRef="#ctx0" brushRef="#br0" timeOffset="-210532.31">23812 14076 0,'0'0'16,"-35"0"31,35 17-32,18 19 32,52-19-31,1-17-16,35 0 15,194-17 1,246-36 0,-299 53-1,-176 0 1,-18 0 0,-35 0 46,-18 17 79,0 72-126,0 52 1,0-18 0,17 54-1,-17 17 1,0 0-1,0-18 1,0-35 0,0-70-1,18-54 1,-53-52 31,17 17-32,0 1 1,-70-18 0,-35-1-1</inkml:trace>
  <inkml:trace contextRef="#ctx0" brushRef="#br0" timeOffset="-210318.19">24130 15346 0,'0'0'15,"335"35"32,36-35-31,87 0-1,-352 0 1,0 0 0</inkml:trace>
  <inkml:trace contextRef="#ctx0" brushRef="#br0" timeOffset="-209485.82">23989 16457 0,'18'-88'63,"-18"176"-48,17-17-15,-17 17 16,18 71-1,-1-36 1,-17-17 0,0-36-1,0-34 1,18-36 0,17-159 15</inkml:trace>
  <inkml:trace contextRef="#ctx0" brushRef="#br0" timeOffset="-208684.37">23971 16387 0,'0'0'0,"230"-53"47,122 0-31,-158 53-16,-17 0 15,-19 0-15,89 0 16,-123 0 0,-89 0-1,-35 17 110,0 36-109,0 71-1,0-54 1,0 1-16,-17 176 16,17-106-1,0-71 1,0 1 0,0 105-1,17-140 1,-17-1-1,-88-17 126,-18-1-125,-70-17-1,52 0 1,-123 0 0,36 0-1,87 0 1,142 0 31,17-17-32</inkml:trace>
  <inkml:trace contextRef="#ctx0" brushRef="#br0" timeOffset="-207748.48">23865 17004 0,'177'123'62,"-160"-34"-46,-17-54-1,0 53 1,0-53 0,0-17-1,0 0 1,36-18 78,34 0-79,36 17 1,-71 1-1,36-1 1,35-17 0,35 0-1,0 0 1,-123 0 0,-36 0 15</inkml:trace>
  <inkml:trace contextRef="#ctx0" brushRef="#br0" timeOffset="-202900.38">25277 14605 0,'211'-18'47,"36"-35"-32,300 1 1,-177 34-1,-229 18 1,1 0 0,-142-18 31,17 18 796</inkml:trace>
  <inkml:trace contextRef="#ctx0" brushRef="#br0" timeOffset="-201062.62">25576 16810 0</inkml:trace>
  <inkml:trace contextRef="#ctx0" brushRef="#br0" timeOffset="-192963.71">25594 16810 0,'-18'-18'94,"124"18"62,-35 0-140,317 0 0,-141 0-1,-141 0 1,-18 0-1,0 0-15,88-17 16,-123 17 0,0-18-1,-17 18 1,-54 0 15,-17 0-15,17 0-1,-17 18 1</inkml:trace>
  <inkml:trace contextRef="#ctx0" brushRef="#br0" timeOffset="-190249.27">26917 14446 0,'0'18'125,"0"0"-110,0 34 1,0 1 0,0-35-1,0 88 1,0-53 0,0 17-1,0-17-15,0-18 16,0 107-1,18-37 1,-1 1 0,1-18-1,-18 1 1,0-36-16,0-18 16,18 71-1,-18-71 1,35 71-1,-18-71 1,19 71 0,-19-71-1,19 53 1,-36-35 0,17 18-1,-17-1 1,18 1-1,0 0 1,-18 70 0,0-106-1,0 71 1,0-71 0,0-17-1,0-1-15,-36-17 860,-70 0-829</inkml:trace>
  <inkml:trace contextRef="#ctx0" brushRef="#br0" timeOffset="-189134.52">27040 15399 0,'-52'17'78,"69"1"0,36 0 0,0-18-62,123 0-1,-105 0 1,141 0 0,-142 0-1,1 0 1</inkml:trace>
  <inkml:trace contextRef="#ctx0" brushRef="#br0" timeOffset="-188478.41">27922 15152 0,'-17'0'79,"-36"17"-64,-71 89 1,89-53-1,-18 35 1,71 124 0,35-177-1,88 36 1,-71-36-16,-17-17 16,18-1-1,-54 1-15</inkml:trace>
  <inkml:trace contextRef="#ctx0" brushRef="#br0" timeOffset="-186752.85">27481 14623 0,'0'0'0,"0"88"62,0-18-46,0-17-16,0-35 16,0 52-1,0-17 1,0-35 0,0-53 202,0 17-186,0 0-17,0 1 1,18-1-1,-18 1 1,0-1 0,0 0-16,18-17 15,-18 17 1,0-17 0,0 17-1,0 1 1,35-18-1,-17 35 1,17-36 0,0 19-1,18-1 1,18 18 0,-54 0-1,1 18 1,-18 17-1,-35 53 1,-1-53 0,1-17-1,17-18 1,36 0 156</inkml:trace>
  <inkml:trace contextRef="#ctx0" brushRef="#br0" timeOffset="-186327.12">28028 14570 0,'0'0'16,"0"-53"31,0 176 0,0-52-32,-17 88 1,17-107 0,-18-16-1,18-19 1,0-34 46,-18-36-46</inkml:trace>
  <inkml:trace contextRef="#ctx0" brushRef="#br0" timeOffset="-186154.81">27993 14499 0,'0'0'0,"-53"88"63,53-70-47</inkml:trace>
  <inkml:trace contextRef="#ctx0" brushRef="#br0" timeOffset="-186000.07">27940 14940 0,'0'0'16,"159"-18"46,-142 18-46</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10:05:29.082"/>
    </inkml:context>
    <inkml:brush xml:id="br0">
      <inkml:brushProperty name="width" value="0.05292" units="cm"/>
      <inkml:brushProperty name="height" value="0.05292" units="cm"/>
      <inkml:brushProperty name="color" value="#FF0000"/>
    </inkml:brush>
  </inkml:definitions>
  <inkml:trace contextRef="#ctx0" brushRef="#br0">10407 7796 0,'-35'-17'79,"-1"-1"-64,19 18 1,-1 0-1,-35 0 1,-17 18 0,34 17-1,19-35 1,17 18-16,-53 35 16,35-36-1,-17 54 1,0-18-1,35-36 1,-36 72 0,36-54-1,-35 88 1,17-52 0,1-1-1,17-52 1,0 53-1,0-54-15,0 1 16,35 52 0,-17-34-1,35 34 1,-18-52 0,35 35-1,36 0 1,-70-36-1,69 36 1,1 0 0,-53-35-1,106-1 1,-106 1 0,53 0-1,-18-1 1,-18 1-1,19 0 1,-1-1 0,0-17-1,0 18 1,53-18 0,-17 18-1,-18-18 1,-36 0-16,-17 0 15,53 0 1,0 0 0,0 0-1,70 0 1,-123 0 0,123 0-1,-123 0 1,53 0-1,35 0 1,-35 0 0,-53 0-1,0 0-15,53 0 16,-53 0 0,88 0-1,-53 0 1,0 0-1,18 0 1,-71 0-16,18 0 16,53-18-1,-53 18 1,53-18 0,-71 18-1,71 0 1,-36-17-1,1-1 1,-18 0 0,17 1-1,1-19 1,-36 36 0,36-35-1,-36 18-15,0-1 16,36-17-1,17-1 1,-35 1 0,-35 17-1,70-17 1,-71 18-16,36-36 31,-17 17-15,17 1-1,-1 0 1,-34 17 0,17-35-1,-35 36 1,0-19 0,0 1-16,0-18 15,0 18 1,0 0-16,-17-18 15,-1 0 1,0 17-16,-34-34 16,-19 17-1,-17-35 1,17 35 0,36 18-1,-89-36 1,89 36-1,-106-36 1,35 36 0,18 0-1,18 17 1,34 0 0,1 1-16,-36-1 15,-34 0 1,-1-17-1,0 18 1,0-1 0,-53 18-1,106-18 1,-123 18 0,53 0-1,70 0 1,-18 0-16,-52 0 15,-107 0 1,142 18 0,-71-18-1,71 0-15,-18 0 16,-105 0 0,-160 35-1,230-17 1,-159 52-1,-141 89 1,159-18 0,159-88-16,-1 18 15,54-18 1</inkml:trace>
  <inkml:trace contextRef="#ctx0" brushRef="#br0" timeOffset="776.65">18203 8872 0,'-35'0'62,"35"18"-30,229-18-17,-70 18 1,300-1 0,123-17-1,35 0 1,106 0-1,-564 0 1,53 0 0,-283-17 15,-17 17-15,-18 0-16</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10:05:52.327"/>
    </inkml:context>
    <inkml:brush xml:id="br0">
      <inkml:brushProperty name="width" value="0.05292" units="cm"/>
      <inkml:brushProperty name="height" value="0.05292" units="cm"/>
      <inkml:brushProperty name="color" value="#FF0000"/>
    </inkml:brush>
  </inkml:definitions>
  <inkml:trace contextRef="#ctx0" brushRef="#br0">11271 9102 0,'0'-18'78,"0"0"62,0 1-108,0-1-1,0 0 0,18 36 47,0 0-62,17 17-16,88 89 31,-17-54-15,-88-70-1,-1 18 1,-17 17 15,36 0 0,-36-17-15</inkml:trace>
  <inkml:trace contextRef="#ctx0" brushRef="#br0" timeOffset="347.27">11589 9102 0,'-124'35'62,"71"-17"-46,-70 87-1,70-34 1,35-53 0</inkml:trace>
  <inkml:trace contextRef="#ctx0" brushRef="#br0" timeOffset="1365.52">11359 9719 0,'0'0'0,"-17"0"62,34 0 1,36 35-48,36 36 1,16-1 0,1 19-1,-88-72 1,17-17 0,-35 18 15,0-36 16</inkml:trace>
  <inkml:trace contextRef="#ctx0" brushRef="#br0" timeOffset="1612.87">11748 9701 0,'0'0'16,"-124"124"31,1-1-32,17-34 1,35-19-1,36-17 1</inkml:trace>
  <inkml:trace contextRef="#ctx0" brushRef="#br0" timeOffset="2967.6">21026 7408 0,'0'0'0,"35"-35"78,-53 17-63,18 1 17,0 52 61,35 0-77,1 1-16,175 69 31,-158-69-15,-35-36-1,-36 0 64,-35 0-64,-17 0 1,52-18-1,18 0 1</inkml:trace>
  <inkml:trace contextRef="#ctx0" brushRef="#br0" timeOffset="3144.56">21308 7408 0,'0'0'16,"53"-53"15,-159 106 0,71-17-15,-89 105-1,71-88 1,18 0-16,-18-1 16</inkml:trace>
  <inkml:trace contextRef="#ctx0" brushRef="#br0" timeOffset="3693.54">21114 8079 0,'0'0'0,"-18"-36"63,36 72-16,35 17-32,-18-18-15,-17 0 16,70 53 0,-53-70-1,-17 0 1,-1-18-16,1-18 15</inkml:trace>
  <inkml:trace contextRef="#ctx0" brushRef="#br0" timeOffset="3848.81">21467 8026 0,'0'0'0,"-142"35"47,107 71-32,-18 17 1,18-70-16</inkml:trace>
  <inkml:trace contextRef="#ctx0" brushRef="#br0" timeOffset="4693.74">20867 10989 0,'-35'-18'47,"35"36"31,17 17-62,36 36-1,-35-54 1,17 19 0,-17-19-1,17 1 1,0-18-1</inkml:trace>
  <inkml:trace contextRef="#ctx0" brushRef="#br0" timeOffset="4892.21">21131 10918 0,'0'0'0,"-176"142"63,88-19-48,35-88 1</inkml:trace>
  <inkml:trace contextRef="#ctx0" brushRef="#br0" timeOffset="5405.8">20955 11712 0,'0'0'0,"0"36"78,18-1-63,35 35 1,17 19 0,-52-72-1,17 54 1,-17-71 0</inkml:trace>
  <inkml:trace contextRef="#ctx0" brushRef="#br0" timeOffset="5590.57">21220 11765 0,'0'0'16,"-194"71"15,141-18-15,0 0-16,-35 52 15,-1-16 1</inkml:trace>
  <inkml:trace contextRef="#ctx0" brushRef="#br0" timeOffset="7695.9">15311 8767 0,'0'-18'62,"17"53"1,-17 53-48,0-52-15,0 17 16,0 35-1,0-35 1,0 0 0,0-71 62,0-35-63</inkml:trace>
  <inkml:trace contextRef="#ctx0" brushRef="#br0" timeOffset="8482.43">15363 8802 0,'53'-35'62,"18"17"-46,17 0 0,0 18-1,-52 0 1,-1 0 0,-35 18 124,-18 88-124,18-53-1,-17 70 1,-1-88-16,18 1 16,0-19-1,0 19-15,0-1 16,0 0 0,-18 18-1,18-35 1,0-1 109,-17-17-94,-1 18-15,0-18-16</inkml:trace>
  <inkml:trace contextRef="#ctx0" brushRef="#br0" timeOffset="8695.78">15275 9313 0,'124'-53'47,"-36"53"-32,-35-17-15,-18 17 16,36 0-1</inkml:trace>
  <inkml:trace contextRef="#ctx0" brushRef="#br0" timeOffset="9735.95">15258 8925 0,'0'36'110,"-18"-19"-95,0 54 17,1-71 30,17-18-46,0-52-1,0 52 1,17-53 0,19 54-1,-1 17-15,-17-18 16,17 36-1,-18-1 1,1 19 0,-18-19-16,0 1 15,0 17 1,0-17 0,-18-1-1,18 1 1,-17-18-1,-1 0-15,1 18 16,-1-18 0</inkml:trace>
  <inkml:trace contextRef="#ctx0" brushRef="#br0" timeOffset="10129.78">15240 9137 0,'0'18'62,"-18"-1"-46,18 1-16,-17 17 15,17-17 1,0-1-16,-18-17 16,0 0-1,-52-35 17,70 18-17,0-1-15,53-17 16,0 35-1,35-18 1,-70 36 0,-1 52-1</inkml:trace>
  <inkml:trace contextRef="#ctx0" brushRef="#br0" timeOffset="11501.71">24730 6897 0,'17'-18'78,"-17"36"-63,0 105 1,0-70 0,0 18-1,0-18 1,-17-36-1,17 1 1,-18-18-16,18-18 31</inkml:trace>
  <inkml:trace contextRef="#ctx0" brushRef="#br0" timeOffset="11736.95">24836 6879 0,'0'0'15,"123"18"17,-70 35-17,-18 35 1,-35-18 0,0-34-16,0-1 15,-17 0 1,-1-17-16,18 0 15,-18-18 32</inkml:trace>
  <inkml:trace contextRef="#ctx0" brushRef="#br0" timeOffset="11878.4">24765 7232 0,'0'0'0,"159"0"47,-89 0-32,-52 0-15</inkml:trace>
  <inkml:trace contextRef="#ctx0" brushRef="#br0" timeOffset="12294.74">24659 6932 0,'0'0'15,"-17"0"32,-1 18-31,-35 17 0,18-17-1,17-18 1,18 17-1,53-17 17,-18 0-17,-17 0 1,17 0 0,-17 0-16,17 53 15</inkml:trace>
  <inkml:trace contextRef="#ctx0" brushRef="#br0" timeOffset="13209.73">24906 10530 0,'-53'194'62,"36"-105"-46,17-72 0,0 19-1,0-54 16</inkml:trace>
  <inkml:trace contextRef="#ctx0" brushRef="#br0" timeOffset="13452">24888 10583 0,'0'0'0,"159"-53"31,-71 53-15,-35 36-1,-53 52 1,-35-18 0,0-34-1,-1 52 1,36-53 0,-17 0-1,-1 18 1,1-53-1</inkml:trace>
  <inkml:trace contextRef="#ctx0" brushRef="#br0" timeOffset="13566.58">24888 10883 0,'0'0'16,"106"-35"30</inkml:trace>
  <inkml:trace contextRef="#ctx0" brushRef="#br0" timeOffset="14084.58">24747 10619 0,'0'0'0,"0"17"47,0 19-32,0-19 1,0 18 0,-17-35-1,34-17 32,19-1-31,17-35-1,35-17 1,-35 70 0,-36 0-1,-17 53 1,-88 35 0,70-71-1,1 19 1</inkml:trace>
  <inkml:trace contextRef="#ctx0" brushRef="#br0" timeOffset="14441.24">24747 10830 0,'0'0'16,"-53"53"31,71-106 0,-18 36-32,18 17 1,17 0 0,18 0-1,-35 0 17,-36 17-17,-70 19 1,52-19-1</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15T10:08:11.191"/>
    </inkml:context>
    <inkml:brush xml:id="br0">
      <inkml:brushProperty name="width" value="0.05292" units="cm"/>
      <inkml:brushProperty name="height" value="0.05292" units="cm"/>
      <inkml:brushProperty name="color" value="#FF0000"/>
    </inkml:brush>
  </inkml:definitions>
  <inkml:trace contextRef="#ctx0" brushRef="#br0">19844 9243 0,'194'53'63,"-71"17"-48,-35-17-15,124 106 32,-141-106-17,70 88 1,-88-88 0,-36-53-16,-17-53 78,-17 0-63</inkml:trace>
  <inkml:trace contextRef="#ctx0" brushRef="#br0" timeOffset="313.92">20743 9102 0,'0'0'0,"-123"141"31,-124 35-15,88-70 0,-335 211-1,212-122 1,194-125 0,35 1-16,35-18 15</inkml:trace>
  <inkml:trace contextRef="#ctx0" brushRef="#br0" timeOffset="101651.93">15169 15769 0,'0'-17'110,"18"17"-17,17 0-77,1 0-16,-19 0 16,36 17-1,18-17 1,-36 0 0,71 18-1,0-18 1,52 0-1,-87 0 1,-36 0 0,53 17-1,54-17 1,-90 0 0,1 0-16,-17 0 15,87 0 1,-70 0-1,18 0 1,87-17 0,-87 17-1,-18 0-15,70-18 16,-70 18 0,106-17-1,-53 17 1,17-18-1,18 18 1,89-18 0,-142 1-1,-18 17-15,107-36 16,-71 36 0,194-53-1,-124 53 1,0 0-1,-105 0 1,176-17 0,-88 17-1,-89 0 1,-17 0-16,53 0 16,-18-18-1,-70 18 1,-1-17 562</inkml:trace>
  <inkml:trace contextRef="#ctx0" brushRef="#br0" timeOffset="103881.55">22013 15699 0,'18'0'141,"0"0"-125,17 0-1,-17 0 1,34-18-1,-16 18 1,-1 0 0,-17 0-1,70 0 1,-53 0-16,0 0 16,36-18-1,35 18 1,-36-17-1,-34 17 1,34 0 0,54 0-1,-36-18 1,-35 18 0,70 0-1,-17 0 1,-18-18-1,71 18 1,-106 0 0,-18-17-16,18 17 15,53 0 1,35 0 0,-106 0-1,142 0 1,-89 0-1,0-18 1,53 18 0,-105 0-1,105 0 1,-53 0 0,-35 0-1,-18 0-15,18 0 16,106 0-1,-124 0 1,53 0 0,-17 0-1,-18 18 1,17-18 0,36 17-1,0 1 1,-71-18-1,0 0 1,107 0 0,-90 0-16,1 0 15,53 0 1,53 0 0,-124 0-1,124 0 1,-18 0-1,-17 0 1,17 0 0,70 0-1,-140 0 1,123 18 0,-141-18-1,88 0 1,0 17-1,18-17 1,35 18 0,-141-18-1,141 0 1,-141 0 0,105 0-1,-105 0 1,-35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37ad36e5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ge37ad36e5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ge37ad36e5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3a2a483e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e3a2a483e0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ge3a2a483e0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2a41a3a37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e2a41a3a37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e2a41a3a37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951bb1c8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e2951bb1c8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e2951bb1c8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2951bb1c8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e2951bb1c8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e2951bb1c8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2951bb1c8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e2951bb1c8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e2951bb1c8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2951bb1c8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e2951bb1c8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ge2951bb1c8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2951bb1c8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e2951bb1c8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e2951bb1c8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2a41a3a3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e2a41a3a3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e2a41a3a3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2a41a3a3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e2a41a3a37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e2a41a3a37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2a41a3a37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e2a41a3a37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e2a41a3a37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7ad36e57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ge37ad36e57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ge37ad36e57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2951bb1c8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e2951bb1c8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e2951bb1c8_0_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2951bb1c8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e2951bb1c8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e2951bb1c8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2951bb1c8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e2951bb1c8_0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e2951bb1c8_0_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265382502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2265382502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2265382502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65382502e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2265382502e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2265382502e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65382502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2265382502e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g2265382502e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37ad36e5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ge37ad36e57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e37ad36e57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37ad36e57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e37ad36e57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ge37ad36e57_0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37ad36e57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e37ad36e57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ge37ad36e57_0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37ad36e57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e37ad36e57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e37ad36e57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37ad36e57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e37ad36e57_0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ge37ad36e57_0_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37ad36e57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e37ad36e57_0_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e37ad36e57_0_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3965b57be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e3965b57be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e3965b57be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2264a1d6eec_0_138"/>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15" name="Google Shape;15;g2264a1d6eec_0_138"/>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2264a1d6eec_0_13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g2264a1d6eec_0_170"/>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53" name="Google Shape;53;g2264a1d6eec_0_17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g2264a1d6eec_0_173"/>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6" name="Google Shape;56;g2264a1d6eec_0_173"/>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7" name="Google Shape;57;g2264a1d6eec_0_17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g2264a1d6eec_0_1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g2264a1d6eec_0_179"/>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2264a1d6eec_0_179"/>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20" name="Google Shape;20;g2264a1d6eec_0_179"/>
          <p:cNvSpPr txBox="1">
            <a:spLocks noGrp="1"/>
          </p:cNvSpPr>
          <p:nvPr>
            <p:ph type="dt" idx="10"/>
          </p:nvPr>
        </p:nvSpPr>
        <p:spPr>
          <a:xfrm>
            <a:off x="9868660" y="6492876"/>
            <a:ext cx="11433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g2264a1d6eec_0_179"/>
          <p:cNvSpPr txBox="1">
            <a:spLocks noGrp="1"/>
          </p:cNvSpPr>
          <p:nvPr>
            <p:ph type="ftr" idx="11"/>
          </p:nvPr>
        </p:nvSpPr>
        <p:spPr>
          <a:xfrm>
            <a:off x="2715653" y="6473299"/>
            <a:ext cx="70860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g2264a1d6eec_0_179"/>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g2264a1d6eec_0_142"/>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5" name="Google Shape;25;g2264a1d6eec_0_14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g2264a1d6eec_0_14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8" name="Google Shape;28;g2264a1d6eec_0_14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9" name="Google Shape;29;g2264a1d6eec_0_14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2264a1d6eec_0_149"/>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2" name="Google Shape;32;g2264a1d6eec_0_149"/>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3" name="Google Shape;33;g2264a1d6eec_0_149"/>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4" name="Google Shape;34;g2264a1d6eec_0_14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2264a1d6eec_0_15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7" name="Google Shape;37;g2264a1d6eec_0_15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2264a1d6eec_0_157"/>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40" name="Google Shape;40;g2264a1d6eec_0_157"/>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1" name="Google Shape;41;g2264a1d6eec_0_15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g2264a1d6eec_0_161"/>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4" name="Google Shape;44;g2264a1d6eec_0_16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2264a1d6eec_0_16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2264a1d6eec_0_164"/>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8" name="Google Shape;48;g2264a1d6eec_0_164"/>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9" name="Google Shape;49;g2264a1d6eec_0_164"/>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50" name="Google Shape;50;g2264a1d6eec_0_16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2264a1d6eec_0_13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11" name="Google Shape;11;g2264a1d6eec_0_13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12" name="Google Shape;12;g2264a1d6eec_0_13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1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e37ad36e57_0_0"/>
          <p:cNvSpPr txBox="1">
            <a:spLocks noGrp="1"/>
          </p:cNvSpPr>
          <p:nvPr>
            <p:ph type="ctrTitle"/>
          </p:nvPr>
        </p:nvSpPr>
        <p:spPr>
          <a:xfrm>
            <a:off x="415611" y="992767"/>
            <a:ext cx="11360700" cy="2736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5400"/>
              <a:buNone/>
            </a:pPr>
            <a:endParaRPr/>
          </a:p>
          <a:p>
            <a:pPr marL="0" lvl="0" indent="0" algn="r" rtl="0">
              <a:lnSpc>
                <a:spcPct val="100000"/>
              </a:lnSpc>
              <a:spcBef>
                <a:spcPts val="0"/>
              </a:spcBef>
              <a:spcAft>
                <a:spcPts val="0"/>
              </a:spcAft>
              <a:buSzPts val="5400"/>
              <a:buNone/>
            </a:pPr>
            <a:r>
              <a:rPr lang="en-US"/>
              <a:t>Component Diagram</a:t>
            </a:r>
            <a:endParaRPr/>
          </a:p>
        </p:txBody>
      </p:sp>
      <p:sp>
        <p:nvSpPr>
          <p:cNvPr id="66" name="Google Shape;66;ge37ad36e57_0_0"/>
          <p:cNvSpPr txBox="1">
            <a:spLocks noGrp="1"/>
          </p:cNvSpPr>
          <p:nvPr>
            <p:ph type="subTitle" idx="1"/>
          </p:nvPr>
        </p:nvSpPr>
        <p:spPr>
          <a:xfrm>
            <a:off x="415600" y="3778833"/>
            <a:ext cx="11360700" cy="10569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360"/>
              </a:spcBef>
              <a:spcAft>
                <a:spcPts val="600"/>
              </a:spcAft>
              <a:buSzPts val="2610"/>
              <a:buNone/>
            </a:pPr>
            <a:endParaRPr/>
          </a:p>
        </p:txBody>
      </p:sp>
      <p:sp>
        <p:nvSpPr>
          <p:cNvPr id="67" name="Google Shape;67;ge37ad36e57_0_0"/>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1</a:t>
            </a:fld>
            <a:endParaRPr>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e3a2a483e0_0_9"/>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Dependency Relation</a:t>
            </a:r>
            <a:endParaRPr/>
          </a:p>
        </p:txBody>
      </p:sp>
      <p:sp>
        <p:nvSpPr>
          <p:cNvPr id="145" name="Google Shape;145;ge3a2a483e0_0_9"/>
          <p:cNvSpPr txBox="1">
            <a:spLocks noGrp="1"/>
          </p:cNvSpPr>
          <p:nvPr>
            <p:ph type="body" idx="1"/>
          </p:nvPr>
        </p:nvSpPr>
        <p:spPr>
          <a:xfrm>
            <a:off x="1309500" y="1600200"/>
            <a:ext cx="10476000" cy="336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600"/>
              </a:spcAft>
              <a:buSzPts val="2610"/>
              <a:buNone/>
            </a:pPr>
            <a:r>
              <a:rPr lang="en-US"/>
              <a:t>One component is dependent on data from another component </a:t>
            </a:r>
            <a:endParaRPr/>
          </a:p>
        </p:txBody>
      </p:sp>
      <p:sp>
        <p:nvSpPr>
          <p:cNvPr id="146" name="Google Shape;146;ge3a2a483e0_0_9"/>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10</a:t>
            </a:fld>
            <a:endParaRPr/>
          </a:p>
        </p:txBody>
      </p:sp>
      <p:pic>
        <p:nvPicPr>
          <p:cNvPr id="147" name="Google Shape;147;ge3a2a483e0_0_9"/>
          <p:cNvPicPr preferRelativeResize="0"/>
          <p:nvPr/>
        </p:nvPicPr>
        <p:blipFill rotWithShape="1">
          <a:blip r:embed="rId3">
            <a:alphaModFix/>
          </a:blip>
          <a:srcRect/>
          <a:stretch/>
        </p:blipFill>
        <p:spPr>
          <a:xfrm>
            <a:off x="3984488" y="2129375"/>
            <a:ext cx="5126024" cy="2838600"/>
          </a:xfrm>
          <a:prstGeom prst="rect">
            <a:avLst/>
          </a:prstGeom>
          <a:noFill/>
          <a:ln>
            <a:noFill/>
          </a:ln>
        </p:spPr>
      </p:pic>
      <p:sp>
        <p:nvSpPr>
          <p:cNvPr id="148" name="Google Shape;148;ge3a2a483e0_0_9"/>
          <p:cNvSpPr txBox="1">
            <a:spLocks noGrp="1"/>
          </p:cNvSpPr>
          <p:nvPr>
            <p:ph type="body" idx="1"/>
          </p:nvPr>
        </p:nvSpPr>
        <p:spPr>
          <a:xfrm>
            <a:off x="1425150" y="5144875"/>
            <a:ext cx="10476000" cy="336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600"/>
              </a:spcAft>
              <a:buSzPts val="2610"/>
              <a:buNone/>
            </a:pPr>
            <a:r>
              <a:rPr lang="en-US"/>
              <a:t>Here order and customer component depends on data from online shopping database</a:t>
            </a:r>
            <a:endParaRPr/>
          </a:p>
        </p:txBody>
      </p:sp>
      <p:sp>
        <p:nvSpPr>
          <p:cNvPr id="149" name="Google Shape;149;ge3a2a483e0_0_9"/>
          <p:cNvSpPr txBox="1"/>
          <p:nvPr/>
        </p:nvSpPr>
        <p:spPr>
          <a:xfrm>
            <a:off x="4286450" y="3028800"/>
            <a:ext cx="1334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rbel"/>
                <a:ea typeface="Corbel"/>
                <a:cs typeface="Corbel"/>
                <a:sym typeface="Corbel"/>
              </a:rPr>
              <a:t>&lt;&lt;database&gt;&gt;</a:t>
            </a:r>
            <a:endParaRPr sz="1400" b="0" i="0" u="none" strike="noStrike" cap="none">
              <a:solidFill>
                <a:srgbClr val="000000"/>
              </a:solidFill>
              <a:latin typeface="Corbel"/>
              <a:ea typeface="Corbel"/>
              <a:cs typeface="Corbel"/>
              <a:sym typeface="Corbel"/>
            </a:endParaRPr>
          </a:p>
        </p:txBody>
      </p:sp>
      <p:sp>
        <p:nvSpPr>
          <p:cNvPr id="150" name="Google Shape;150;ge3a2a483e0_0_9"/>
          <p:cNvSpPr txBox="1"/>
          <p:nvPr/>
        </p:nvSpPr>
        <p:spPr>
          <a:xfrm>
            <a:off x="7696400" y="2458675"/>
            <a:ext cx="152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rbel"/>
                <a:ea typeface="Corbel"/>
                <a:cs typeface="Corbel"/>
                <a:sym typeface="Corbel"/>
              </a:rPr>
              <a:t>&lt;&lt;component&gt;&gt;</a:t>
            </a:r>
            <a:endParaRPr sz="1400" b="0" i="0" u="none" strike="noStrike" cap="none">
              <a:solidFill>
                <a:srgbClr val="000000"/>
              </a:solidFill>
              <a:latin typeface="Corbel"/>
              <a:ea typeface="Corbel"/>
              <a:cs typeface="Corbel"/>
              <a:sym typeface="Corbel"/>
            </a:endParaRPr>
          </a:p>
        </p:txBody>
      </p:sp>
      <p:sp>
        <p:nvSpPr>
          <p:cNvPr id="151" name="Google Shape;151;ge3a2a483e0_0_9"/>
          <p:cNvSpPr txBox="1"/>
          <p:nvPr/>
        </p:nvSpPr>
        <p:spPr>
          <a:xfrm>
            <a:off x="7696400" y="3801775"/>
            <a:ext cx="152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rbel"/>
                <a:ea typeface="Corbel"/>
                <a:cs typeface="Corbel"/>
                <a:sym typeface="Corbel"/>
              </a:rPr>
              <a:t>&lt;&lt;component&gt;&gt;</a:t>
            </a:r>
            <a:endParaRPr sz="1400" b="0" i="0" u="none" strike="noStrike" cap="none">
              <a:solidFill>
                <a:srgbClr val="000000"/>
              </a:solidFill>
              <a:latin typeface="Corbel"/>
              <a:ea typeface="Corbel"/>
              <a:cs typeface="Corbel"/>
              <a:sym typeface="Corbel"/>
            </a:endParaRPr>
          </a:p>
        </p:txBody>
      </p:sp>
      <p:pic>
        <p:nvPicPr>
          <p:cNvPr id="152" name="Google Shape;152;ge3a2a483e0_0_9"/>
          <p:cNvPicPr preferRelativeResize="0"/>
          <p:nvPr/>
        </p:nvPicPr>
        <p:blipFill rotWithShape="1">
          <a:blip r:embed="rId4">
            <a:alphaModFix/>
          </a:blip>
          <a:srcRect/>
          <a:stretch/>
        </p:blipFill>
        <p:spPr>
          <a:xfrm>
            <a:off x="2234300" y="2995250"/>
            <a:ext cx="1004712" cy="577709"/>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48FA93E5-B31C-6E2D-E6B9-8710C264E9DB}"/>
                  </a:ext>
                </a:extLst>
              </p14:cNvPr>
              <p14:cNvContentPartPr/>
              <p14:nvPr/>
            </p14:nvContentPartPr>
            <p14:xfrm>
              <a:off x="4038480" y="2476440"/>
              <a:ext cx="5029560" cy="1892880"/>
            </p14:xfrm>
          </p:contentPart>
        </mc:Choice>
        <mc:Fallback>
          <p:pic>
            <p:nvPicPr>
              <p:cNvPr id="2" name="Ink 1">
                <a:extLst>
                  <a:ext uri="{FF2B5EF4-FFF2-40B4-BE49-F238E27FC236}">
                    <a16:creationId xmlns:a16="http://schemas.microsoft.com/office/drawing/2014/main" id="{48FA93E5-B31C-6E2D-E6B9-8710C264E9DB}"/>
                  </a:ext>
                </a:extLst>
              </p:cNvPr>
              <p:cNvPicPr/>
              <p:nvPr/>
            </p:nvPicPr>
            <p:blipFill>
              <a:blip r:embed="rId6"/>
              <a:stretch>
                <a:fillRect/>
              </a:stretch>
            </p:blipFill>
            <p:spPr>
              <a:xfrm>
                <a:off x="4029120" y="2467080"/>
                <a:ext cx="5048280" cy="19116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e2a41a3a37_0_7"/>
          <p:cNvSpPr txBox="1">
            <a:spLocks noGrp="1"/>
          </p:cNvSpPr>
          <p:nvPr>
            <p:ph type="body" idx="1"/>
          </p:nvPr>
        </p:nvSpPr>
        <p:spPr>
          <a:xfrm>
            <a:off x="930163" y="5180600"/>
            <a:ext cx="10331700" cy="1575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600"/>
              </a:spcAft>
              <a:buSzPts val="2610"/>
              <a:buNone/>
            </a:pPr>
            <a:r>
              <a:rPr lang="en-US"/>
              <a:t>Here the payment interface depends on data from Account Component for it’s full implementation. The dependency maps a customer's associated account details to the required interface "Payment"</a:t>
            </a:r>
            <a:endParaRPr/>
          </a:p>
        </p:txBody>
      </p:sp>
      <p:sp>
        <p:nvSpPr>
          <p:cNvPr id="159" name="Google Shape;159;ge2a41a3a37_0_7"/>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11</a:t>
            </a:fld>
            <a:endParaRPr/>
          </a:p>
        </p:txBody>
      </p:sp>
      <p:pic>
        <p:nvPicPr>
          <p:cNvPr id="160" name="Google Shape;160;ge2a41a3a37_0_7"/>
          <p:cNvPicPr preferRelativeResize="0"/>
          <p:nvPr/>
        </p:nvPicPr>
        <p:blipFill rotWithShape="1">
          <a:blip r:embed="rId3">
            <a:alphaModFix/>
          </a:blip>
          <a:srcRect/>
          <a:stretch/>
        </p:blipFill>
        <p:spPr>
          <a:xfrm>
            <a:off x="3470687" y="0"/>
            <a:ext cx="5250623" cy="51806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B260B52-417B-CC6C-5D1C-31CC0B1E7B99}"/>
                  </a:ext>
                </a:extLst>
              </p14:cNvPr>
              <p14:cNvContentPartPr/>
              <p14:nvPr/>
            </p14:nvContentPartPr>
            <p14:xfrm>
              <a:off x="5460840" y="3276720"/>
              <a:ext cx="4756680" cy="2413080"/>
            </p14:xfrm>
          </p:contentPart>
        </mc:Choice>
        <mc:Fallback>
          <p:pic>
            <p:nvPicPr>
              <p:cNvPr id="2" name="Ink 1">
                <a:extLst>
                  <a:ext uri="{FF2B5EF4-FFF2-40B4-BE49-F238E27FC236}">
                    <a16:creationId xmlns:a16="http://schemas.microsoft.com/office/drawing/2014/main" id="{FB260B52-417B-CC6C-5D1C-31CC0B1E7B99}"/>
                  </a:ext>
                </a:extLst>
              </p:cNvPr>
              <p:cNvPicPr/>
              <p:nvPr/>
            </p:nvPicPr>
            <p:blipFill>
              <a:blip r:embed="rId5"/>
              <a:stretch>
                <a:fillRect/>
              </a:stretch>
            </p:blipFill>
            <p:spPr>
              <a:xfrm>
                <a:off x="5451480" y="3267360"/>
                <a:ext cx="4775400" cy="24318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e2951bb1c8_0_1"/>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Port</a:t>
            </a:r>
            <a:endParaRPr/>
          </a:p>
        </p:txBody>
      </p:sp>
      <p:sp>
        <p:nvSpPr>
          <p:cNvPr id="167" name="Google Shape;167;ge2951bb1c8_0_1"/>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Specifies a distinct interaction point  </a:t>
            </a:r>
            <a:endParaRPr/>
          </a:p>
          <a:p>
            <a:pPr marL="457200" lvl="0" indent="-394335" algn="l" rtl="0">
              <a:lnSpc>
                <a:spcPct val="100000"/>
              </a:lnSpc>
              <a:spcBef>
                <a:spcPts val="600"/>
              </a:spcBef>
              <a:spcAft>
                <a:spcPts val="0"/>
              </a:spcAft>
              <a:buSzPts val="2610"/>
              <a:buChar char="•"/>
            </a:pPr>
            <a:r>
              <a:rPr lang="en-US"/>
              <a:t>Between that component and its environment  </a:t>
            </a:r>
            <a:endParaRPr/>
          </a:p>
          <a:p>
            <a:pPr marL="457200" lvl="0" indent="-394335" algn="l" rtl="0">
              <a:lnSpc>
                <a:spcPct val="100000"/>
              </a:lnSpc>
              <a:spcBef>
                <a:spcPts val="0"/>
              </a:spcBef>
              <a:spcAft>
                <a:spcPts val="0"/>
              </a:spcAft>
              <a:buSzPts val="2610"/>
              <a:buChar char="•"/>
            </a:pPr>
            <a:r>
              <a:rPr lang="en-US"/>
              <a:t>Between that component and its internal parts</a:t>
            </a:r>
            <a:endParaRPr/>
          </a:p>
          <a:p>
            <a:pPr marL="457200" lvl="0" indent="-394335" algn="l" rtl="0">
              <a:lnSpc>
                <a:spcPct val="100000"/>
              </a:lnSpc>
              <a:spcBef>
                <a:spcPts val="0"/>
              </a:spcBef>
              <a:spcAft>
                <a:spcPts val="0"/>
              </a:spcAft>
              <a:buSzPts val="2610"/>
              <a:buChar char="•"/>
            </a:pPr>
            <a:r>
              <a:rPr lang="en-US"/>
              <a:t> port may have visibility. When a port is drawn over the boundary of a component, then it means that the port is public. It also means that all the interfaces used are made as public.</a:t>
            </a:r>
            <a:endParaRPr/>
          </a:p>
          <a:p>
            <a:pPr marL="457200" lvl="0" indent="-394335" algn="l" rtl="0">
              <a:lnSpc>
                <a:spcPct val="100000"/>
              </a:lnSpc>
              <a:spcBef>
                <a:spcPts val="0"/>
              </a:spcBef>
              <a:spcAft>
                <a:spcPts val="0"/>
              </a:spcAft>
              <a:buSzPts val="2610"/>
              <a:buChar char="•"/>
            </a:pPr>
            <a:r>
              <a:rPr lang="en-US"/>
              <a:t>When a port is drawn inside the component, then it is either protected or private.</a:t>
            </a:r>
            <a:endParaRPr/>
          </a:p>
          <a:p>
            <a:pPr marL="457200" lvl="0" indent="0" algn="l" rtl="0">
              <a:lnSpc>
                <a:spcPct val="100000"/>
              </a:lnSpc>
              <a:spcBef>
                <a:spcPts val="600"/>
              </a:spcBef>
              <a:spcAft>
                <a:spcPts val="600"/>
              </a:spcAft>
              <a:buSzPts val="2610"/>
              <a:buNone/>
            </a:pPr>
            <a:endParaRPr/>
          </a:p>
        </p:txBody>
      </p:sp>
      <p:sp>
        <p:nvSpPr>
          <p:cNvPr id="168" name="Google Shape;168;ge2951bb1c8_0_1"/>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12</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D0B5FCD-3295-1BFB-189D-1CFEF3CB38F3}"/>
                  </a:ext>
                </a:extLst>
              </p14:cNvPr>
              <p14:cNvContentPartPr/>
              <p14:nvPr/>
            </p14:nvContentPartPr>
            <p14:xfrm>
              <a:off x="2019240" y="3549600"/>
              <a:ext cx="9392040" cy="2451600"/>
            </p14:xfrm>
          </p:contentPart>
        </mc:Choice>
        <mc:Fallback>
          <p:pic>
            <p:nvPicPr>
              <p:cNvPr id="2" name="Ink 1">
                <a:extLst>
                  <a:ext uri="{FF2B5EF4-FFF2-40B4-BE49-F238E27FC236}">
                    <a16:creationId xmlns:a16="http://schemas.microsoft.com/office/drawing/2014/main" id="{2D0B5FCD-3295-1BFB-189D-1CFEF3CB38F3}"/>
                  </a:ext>
                </a:extLst>
              </p:cNvPr>
              <p:cNvPicPr/>
              <p:nvPr/>
            </p:nvPicPr>
            <p:blipFill>
              <a:blip r:embed="rId4"/>
              <a:stretch>
                <a:fillRect/>
              </a:stretch>
            </p:blipFill>
            <p:spPr>
              <a:xfrm>
                <a:off x="2009880" y="3540240"/>
                <a:ext cx="9410760" cy="24703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e2951bb1c8_0_12"/>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13</a:t>
            </a:fld>
            <a:endParaRPr/>
          </a:p>
        </p:txBody>
      </p:sp>
      <p:pic>
        <p:nvPicPr>
          <p:cNvPr id="175" name="Google Shape;175;ge2951bb1c8_0_12"/>
          <p:cNvPicPr preferRelativeResize="0"/>
          <p:nvPr/>
        </p:nvPicPr>
        <p:blipFill rotWithShape="1">
          <a:blip r:embed="rId3">
            <a:alphaModFix/>
          </a:blip>
          <a:srcRect/>
          <a:stretch/>
        </p:blipFill>
        <p:spPr>
          <a:xfrm>
            <a:off x="-128976" y="-201044"/>
            <a:ext cx="12796726" cy="7049026"/>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5120C51-03DC-829F-020B-6A41557AC1E1}"/>
                  </a:ext>
                </a:extLst>
              </p14:cNvPr>
              <p14:cNvContentPartPr/>
              <p14:nvPr/>
            </p14:nvContentPartPr>
            <p14:xfrm>
              <a:off x="184320" y="463680"/>
              <a:ext cx="12001680" cy="4743720"/>
            </p14:xfrm>
          </p:contentPart>
        </mc:Choice>
        <mc:Fallback>
          <p:pic>
            <p:nvPicPr>
              <p:cNvPr id="2" name="Ink 1">
                <a:extLst>
                  <a:ext uri="{FF2B5EF4-FFF2-40B4-BE49-F238E27FC236}">
                    <a16:creationId xmlns:a16="http://schemas.microsoft.com/office/drawing/2014/main" id="{85120C51-03DC-829F-020B-6A41557AC1E1}"/>
                  </a:ext>
                </a:extLst>
              </p:cNvPr>
              <p:cNvPicPr/>
              <p:nvPr/>
            </p:nvPicPr>
            <p:blipFill>
              <a:blip r:embed="rId5"/>
              <a:stretch>
                <a:fillRect/>
              </a:stretch>
            </p:blipFill>
            <p:spPr>
              <a:xfrm>
                <a:off x="174960" y="454320"/>
                <a:ext cx="12020400" cy="47624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e2951bb1c8_0_20"/>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Connector</a:t>
            </a:r>
            <a:endParaRPr/>
          </a:p>
        </p:txBody>
      </p:sp>
      <p:sp>
        <p:nvSpPr>
          <p:cNvPr id="182" name="Google Shape;182;ge2951bb1c8_0_20"/>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Two kinds of connectors:  </a:t>
            </a:r>
            <a:endParaRPr/>
          </a:p>
          <a:p>
            <a:pPr marL="457200" lvl="0" indent="-394335" algn="l" rtl="0">
              <a:lnSpc>
                <a:spcPct val="100000"/>
              </a:lnSpc>
              <a:spcBef>
                <a:spcPts val="600"/>
              </a:spcBef>
              <a:spcAft>
                <a:spcPts val="0"/>
              </a:spcAft>
              <a:buSzPts val="2610"/>
              <a:buChar char="•"/>
            </a:pPr>
            <a:r>
              <a:rPr lang="en-US"/>
              <a:t>Assembly</a:t>
            </a:r>
            <a:endParaRPr/>
          </a:p>
          <a:p>
            <a:pPr marL="457200" lvl="0" indent="-394335" algn="l" rtl="0">
              <a:lnSpc>
                <a:spcPct val="100000"/>
              </a:lnSpc>
              <a:spcBef>
                <a:spcPts val="0"/>
              </a:spcBef>
              <a:spcAft>
                <a:spcPts val="0"/>
              </a:spcAft>
              <a:buSzPts val="2610"/>
              <a:buChar char="•"/>
            </a:pPr>
            <a:r>
              <a:rPr lang="en-US"/>
              <a:t>Delegation </a:t>
            </a:r>
            <a:endParaRPr/>
          </a:p>
          <a:p>
            <a:pPr marL="0" lvl="0" indent="0" algn="l" rtl="0">
              <a:lnSpc>
                <a:spcPct val="100000"/>
              </a:lnSpc>
              <a:spcBef>
                <a:spcPts val="600"/>
              </a:spcBef>
              <a:spcAft>
                <a:spcPts val="0"/>
              </a:spcAft>
              <a:buSzPts val="2610"/>
              <a:buNone/>
            </a:pPr>
            <a:r>
              <a:rPr lang="en-US" b="1"/>
              <a:t>ASSEMBLY CONNECTOR </a:t>
            </a:r>
            <a:endParaRPr b="1"/>
          </a:p>
          <a:p>
            <a:pPr marL="457200" lvl="0" indent="-394335" algn="l" rtl="0">
              <a:lnSpc>
                <a:spcPct val="100000"/>
              </a:lnSpc>
              <a:spcBef>
                <a:spcPts val="600"/>
              </a:spcBef>
              <a:spcAft>
                <a:spcPts val="0"/>
              </a:spcAft>
              <a:buSzPts val="2610"/>
              <a:buChar char="•"/>
            </a:pPr>
            <a:r>
              <a:rPr lang="en-US"/>
              <a:t>A connector between 2 components defines that one component provides the services that another component requires  </a:t>
            </a:r>
            <a:endParaRPr/>
          </a:p>
          <a:p>
            <a:pPr marL="457200" lvl="0" indent="-394335" algn="l" rtl="0">
              <a:lnSpc>
                <a:spcPct val="100000"/>
              </a:lnSpc>
              <a:spcBef>
                <a:spcPts val="0"/>
              </a:spcBef>
              <a:spcAft>
                <a:spcPts val="0"/>
              </a:spcAft>
              <a:buSzPts val="2610"/>
              <a:buChar char="•"/>
            </a:pPr>
            <a:r>
              <a:rPr lang="en-US"/>
              <a:t>An assembly connector is notated by a “ball-and-socket” connection</a:t>
            </a:r>
            <a:endParaRPr/>
          </a:p>
        </p:txBody>
      </p:sp>
      <p:sp>
        <p:nvSpPr>
          <p:cNvPr id="183" name="Google Shape;183;ge2951bb1c8_0_20"/>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14</a:t>
            </a:fld>
            <a:endParaRPr/>
          </a:p>
        </p:txBody>
      </p:sp>
      <p:pic>
        <p:nvPicPr>
          <p:cNvPr id="184" name="Google Shape;184;ge2951bb1c8_0_20"/>
          <p:cNvPicPr preferRelativeResize="0"/>
          <p:nvPr/>
        </p:nvPicPr>
        <p:blipFill rotWithShape="1">
          <a:blip r:embed="rId3">
            <a:alphaModFix/>
          </a:blip>
          <a:srcRect r="1034"/>
          <a:stretch/>
        </p:blipFill>
        <p:spPr>
          <a:xfrm>
            <a:off x="4143375" y="4966100"/>
            <a:ext cx="3864844" cy="9715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BF105A4-F9DF-14CF-5244-CD20DB598413}"/>
                  </a:ext>
                </a:extLst>
              </p14:cNvPr>
              <p14:cNvContentPartPr/>
              <p14:nvPr/>
            </p14:nvContentPartPr>
            <p14:xfrm>
              <a:off x="2013120" y="2425680"/>
              <a:ext cx="4451400" cy="3321360"/>
            </p14:xfrm>
          </p:contentPart>
        </mc:Choice>
        <mc:Fallback>
          <p:pic>
            <p:nvPicPr>
              <p:cNvPr id="2" name="Ink 1">
                <a:extLst>
                  <a:ext uri="{FF2B5EF4-FFF2-40B4-BE49-F238E27FC236}">
                    <a16:creationId xmlns:a16="http://schemas.microsoft.com/office/drawing/2014/main" id="{0BF105A4-F9DF-14CF-5244-CD20DB598413}"/>
                  </a:ext>
                </a:extLst>
              </p:cNvPr>
              <p:cNvPicPr/>
              <p:nvPr/>
            </p:nvPicPr>
            <p:blipFill>
              <a:blip r:embed="rId5"/>
              <a:stretch>
                <a:fillRect/>
              </a:stretch>
            </p:blipFill>
            <p:spPr>
              <a:xfrm>
                <a:off x="2003760" y="2416320"/>
                <a:ext cx="4470120" cy="33400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e2951bb1c8_0_29"/>
          <p:cNvSpPr txBox="1">
            <a:spLocks noGrp="1"/>
          </p:cNvSpPr>
          <p:nvPr>
            <p:ph type="body" idx="1"/>
          </p:nvPr>
        </p:nvSpPr>
        <p:spPr>
          <a:xfrm>
            <a:off x="1165112" y="7474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Multiple connections directed from a single required interface to provided interfaces indicates that the instance that will handle the signal will be determined at execution time</a:t>
            </a:r>
            <a:endParaRPr/>
          </a:p>
          <a:p>
            <a:pPr marL="0" lvl="0" indent="0" algn="l" rtl="0">
              <a:lnSpc>
                <a:spcPct val="100000"/>
              </a:lnSpc>
              <a:spcBef>
                <a:spcPts val="600"/>
              </a:spcBef>
              <a:spcAft>
                <a:spcPts val="600"/>
              </a:spcAft>
              <a:buSzPts val="2610"/>
              <a:buNone/>
            </a:pPr>
            <a:endParaRPr/>
          </a:p>
        </p:txBody>
      </p:sp>
      <p:sp>
        <p:nvSpPr>
          <p:cNvPr id="191" name="Google Shape;191;ge2951bb1c8_0_29"/>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15</a:t>
            </a:fld>
            <a:endParaRPr/>
          </a:p>
        </p:txBody>
      </p:sp>
      <p:pic>
        <p:nvPicPr>
          <p:cNvPr id="192" name="Google Shape;192;ge2951bb1c8_0_29"/>
          <p:cNvPicPr preferRelativeResize="0"/>
          <p:nvPr/>
        </p:nvPicPr>
        <p:blipFill rotWithShape="1">
          <a:blip r:embed="rId3">
            <a:alphaModFix/>
          </a:blip>
          <a:srcRect b="4047"/>
          <a:stretch/>
        </p:blipFill>
        <p:spPr>
          <a:xfrm>
            <a:off x="427150" y="2238601"/>
            <a:ext cx="10819275" cy="3767564"/>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314DAE4-D33D-DA5D-7628-D0E93A0DF0DF}"/>
                  </a:ext>
                </a:extLst>
              </p14:cNvPr>
              <p14:cNvContentPartPr/>
              <p14:nvPr/>
            </p14:nvContentPartPr>
            <p14:xfrm>
              <a:off x="1568520" y="2400480"/>
              <a:ext cx="7467840" cy="2508480"/>
            </p14:xfrm>
          </p:contentPart>
        </mc:Choice>
        <mc:Fallback>
          <p:pic>
            <p:nvPicPr>
              <p:cNvPr id="2" name="Ink 1">
                <a:extLst>
                  <a:ext uri="{FF2B5EF4-FFF2-40B4-BE49-F238E27FC236}">
                    <a16:creationId xmlns:a16="http://schemas.microsoft.com/office/drawing/2014/main" id="{5314DAE4-D33D-DA5D-7628-D0E93A0DF0DF}"/>
                  </a:ext>
                </a:extLst>
              </p:cNvPr>
              <p:cNvPicPr/>
              <p:nvPr/>
            </p:nvPicPr>
            <p:blipFill>
              <a:blip r:embed="rId5"/>
              <a:stretch>
                <a:fillRect/>
              </a:stretch>
            </p:blipFill>
            <p:spPr>
              <a:xfrm>
                <a:off x="1559160" y="2391120"/>
                <a:ext cx="7486560" cy="25272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e2951bb1c8_0_39"/>
          <p:cNvSpPr txBox="1">
            <a:spLocks noGrp="1"/>
          </p:cNvSpPr>
          <p:nvPr>
            <p:ph type="body" idx="1"/>
          </p:nvPr>
        </p:nvSpPr>
        <p:spPr>
          <a:xfrm>
            <a:off x="1309500" y="789400"/>
            <a:ext cx="10476000" cy="5611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b="1"/>
              <a:t>DELEGATION CONNECTOR</a:t>
            </a:r>
            <a:endParaRPr b="1"/>
          </a:p>
          <a:p>
            <a:pPr marL="457200" lvl="0" indent="-394335" algn="l" rtl="0">
              <a:lnSpc>
                <a:spcPct val="100000"/>
              </a:lnSpc>
              <a:spcBef>
                <a:spcPts val="600"/>
              </a:spcBef>
              <a:spcAft>
                <a:spcPts val="0"/>
              </a:spcAft>
              <a:buSzPts val="2610"/>
              <a:buChar char="•"/>
            </a:pPr>
            <a:r>
              <a:rPr lang="en-US"/>
              <a:t>Links the external contract of a component to the internal component</a:t>
            </a:r>
            <a:endParaRPr/>
          </a:p>
          <a:p>
            <a:pPr marL="457200" lvl="0" indent="-394335" algn="l" rtl="0">
              <a:lnSpc>
                <a:spcPct val="100000"/>
              </a:lnSpc>
              <a:spcBef>
                <a:spcPts val="0"/>
              </a:spcBef>
              <a:spcAft>
                <a:spcPts val="0"/>
              </a:spcAft>
              <a:buSzPts val="2610"/>
              <a:buChar char="•"/>
            </a:pPr>
            <a:r>
              <a:rPr lang="en-US"/>
              <a:t>Represents the forwarding of signals  </a:t>
            </a:r>
            <a:endParaRPr/>
          </a:p>
          <a:p>
            <a:pPr marL="457200" lvl="0" indent="-394335" algn="l" rtl="0">
              <a:lnSpc>
                <a:spcPct val="100000"/>
              </a:lnSpc>
              <a:spcBef>
                <a:spcPts val="0"/>
              </a:spcBef>
              <a:spcAft>
                <a:spcPts val="0"/>
              </a:spcAft>
              <a:buSzPts val="2610"/>
              <a:buChar char="•"/>
            </a:pPr>
            <a:r>
              <a:rPr lang="en-US"/>
              <a:t>It must only be defined between used interfaces or ports of the same kind</a:t>
            </a:r>
            <a:endParaRPr/>
          </a:p>
        </p:txBody>
      </p:sp>
      <p:sp>
        <p:nvSpPr>
          <p:cNvPr id="199" name="Google Shape;199;ge2951bb1c8_0_39"/>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16</a:t>
            </a:fld>
            <a:endParaRPr/>
          </a:p>
        </p:txBody>
      </p:sp>
      <p:pic>
        <p:nvPicPr>
          <p:cNvPr id="200" name="Google Shape;200;ge2951bb1c8_0_39"/>
          <p:cNvPicPr preferRelativeResize="0"/>
          <p:nvPr/>
        </p:nvPicPr>
        <p:blipFill rotWithShape="1">
          <a:blip r:embed="rId3">
            <a:alphaModFix/>
          </a:blip>
          <a:srcRect t="17719" b="3873"/>
          <a:stretch/>
        </p:blipFill>
        <p:spPr>
          <a:xfrm>
            <a:off x="1862125" y="2989900"/>
            <a:ext cx="8467725" cy="3532601"/>
          </a:xfrm>
          <a:prstGeom prst="rect">
            <a:avLst/>
          </a:prstGeom>
          <a:noFill/>
          <a:ln>
            <a:noFill/>
          </a:ln>
        </p:spPr>
      </p:pic>
      <p:sp>
        <p:nvSpPr>
          <p:cNvPr id="201" name="Google Shape;201;ge2951bb1c8_0_39"/>
          <p:cNvSpPr/>
          <p:nvPr/>
        </p:nvSpPr>
        <p:spPr>
          <a:xfrm>
            <a:off x="7104700" y="4154275"/>
            <a:ext cx="2220300" cy="532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e2951bb1c8_0_39"/>
          <p:cNvSpPr/>
          <p:nvPr/>
        </p:nvSpPr>
        <p:spPr>
          <a:xfrm>
            <a:off x="2772800" y="3710225"/>
            <a:ext cx="1598700" cy="1016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e2a41a3a37_0_0"/>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Where to use</a:t>
            </a:r>
            <a:endParaRPr/>
          </a:p>
        </p:txBody>
      </p:sp>
      <p:sp>
        <p:nvSpPr>
          <p:cNvPr id="209" name="Google Shape;209;ge2a41a3a37_0_0"/>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4060"/>
              <a:buChar char="•"/>
            </a:pPr>
            <a:r>
              <a:rPr lang="en-US" sz="2800"/>
              <a:t>To model the component of the system</a:t>
            </a:r>
            <a:endParaRPr/>
          </a:p>
          <a:p>
            <a:pPr marL="285750" lvl="0" indent="-285750" algn="l" rtl="0">
              <a:lnSpc>
                <a:spcPct val="100000"/>
              </a:lnSpc>
              <a:spcBef>
                <a:spcPts val="1160"/>
              </a:spcBef>
              <a:spcAft>
                <a:spcPts val="0"/>
              </a:spcAft>
              <a:buSzPts val="4060"/>
              <a:buChar char="•"/>
            </a:pPr>
            <a:r>
              <a:rPr lang="en-US" sz="2800"/>
              <a:t>To model source code</a:t>
            </a:r>
            <a:endParaRPr/>
          </a:p>
          <a:p>
            <a:pPr marL="285750" lvl="0" indent="-285750" algn="l" rtl="0">
              <a:lnSpc>
                <a:spcPct val="100000"/>
              </a:lnSpc>
              <a:spcBef>
                <a:spcPts val="1160"/>
              </a:spcBef>
              <a:spcAft>
                <a:spcPts val="0"/>
              </a:spcAft>
              <a:buSzPts val="4060"/>
              <a:buChar char="•"/>
            </a:pPr>
            <a:r>
              <a:rPr lang="en-US" sz="2800"/>
              <a:t>To model executable releases</a:t>
            </a:r>
            <a:endParaRPr/>
          </a:p>
          <a:p>
            <a:pPr marL="285750" lvl="0" indent="-285750" algn="l" rtl="0">
              <a:lnSpc>
                <a:spcPct val="100000"/>
              </a:lnSpc>
              <a:spcBef>
                <a:spcPts val="1160"/>
              </a:spcBef>
              <a:spcAft>
                <a:spcPts val="0"/>
              </a:spcAft>
              <a:buSzPts val="4060"/>
              <a:buChar char="•"/>
            </a:pPr>
            <a:r>
              <a:rPr lang="en-US" sz="2800"/>
              <a:t>To model physical databases</a:t>
            </a:r>
            <a:endParaRPr/>
          </a:p>
          <a:p>
            <a:pPr marL="285750" lvl="0" indent="-285750" algn="l" rtl="0">
              <a:lnSpc>
                <a:spcPct val="100000"/>
              </a:lnSpc>
              <a:spcBef>
                <a:spcPts val="1160"/>
              </a:spcBef>
              <a:spcAft>
                <a:spcPts val="0"/>
              </a:spcAft>
              <a:buSzPts val="4060"/>
              <a:buChar char="•"/>
            </a:pPr>
            <a:r>
              <a:rPr lang="en-US" sz="2800"/>
              <a:t>To model adaptable systems</a:t>
            </a:r>
            <a:endParaRPr/>
          </a:p>
        </p:txBody>
      </p:sp>
      <p:sp>
        <p:nvSpPr>
          <p:cNvPr id="210" name="Google Shape;210;ge2a41a3a37_0_0"/>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e2a41a3a37_0_17"/>
          <p:cNvSpPr txBox="1">
            <a:spLocks noGrp="1"/>
          </p:cNvSpPr>
          <p:nvPr>
            <p:ph type="title"/>
          </p:nvPr>
        </p:nvSpPr>
        <p:spPr>
          <a:xfrm>
            <a:off x="1309500" y="338800"/>
            <a:ext cx="86964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4054"/>
              <a:buNone/>
            </a:pPr>
            <a:r>
              <a:rPr lang="en-US"/>
              <a:t>Order Processing System Component diagram example</a:t>
            </a:r>
            <a:endParaRPr/>
          </a:p>
        </p:txBody>
      </p:sp>
      <p:sp>
        <p:nvSpPr>
          <p:cNvPr id="217" name="Google Shape;217;ge2a41a3a37_0_17"/>
          <p:cNvSpPr txBox="1">
            <a:spLocks noGrp="1"/>
          </p:cNvSpPr>
          <p:nvPr>
            <p:ph type="body" idx="1"/>
          </p:nvPr>
        </p:nvSpPr>
        <p:spPr>
          <a:xfrm>
            <a:off x="12" y="2047375"/>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Here the Storefront component</a:t>
            </a:r>
            <a:endParaRPr/>
          </a:p>
          <a:p>
            <a:pPr marL="0" lvl="0" indent="0" algn="l" rtl="0">
              <a:lnSpc>
                <a:spcPct val="100000"/>
              </a:lnSpc>
              <a:spcBef>
                <a:spcPts val="600"/>
              </a:spcBef>
              <a:spcAft>
                <a:spcPts val="0"/>
              </a:spcAft>
              <a:buSzPts val="2610"/>
              <a:buNone/>
            </a:pPr>
            <a:r>
              <a:rPr lang="en-US"/>
              <a:t>provides interfaces for Order and</a:t>
            </a:r>
            <a:endParaRPr/>
          </a:p>
          <a:p>
            <a:pPr marL="0" lvl="0" indent="0" algn="l" rtl="0">
              <a:lnSpc>
                <a:spcPct val="100000"/>
              </a:lnSpc>
              <a:spcBef>
                <a:spcPts val="600"/>
              </a:spcBef>
              <a:spcAft>
                <a:spcPts val="0"/>
              </a:spcAft>
              <a:buSzPts val="2610"/>
              <a:buNone/>
            </a:pPr>
            <a:r>
              <a:rPr lang="en-US"/>
              <a:t>ProductDetails. CustomerService</a:t>
            </a:r>
            <a:endParaRPr/>
          </a:p>
          <a:p>
            <a:pPr marL="0" lvl="0" indent="0" algn="l" rtl="0">
              <a:lnSpc>
                <a:spcPct val="100000"/>
              </a:lnSpc>
              <a:spcBef>
                <a:spcPts val="600"/>
              </a:spcBef>
              <a:spcAft>
                <a:spcPts val="0"/>
              </a:spcAft>
              <a:buSzPts val="2610"/>
              <a:buNone/>
            </a:pPr>
            <a:r>
              <a:rPr lang="en-US"/>
              <a:t>implements this interface as this</a:t>
            </a:r>
            <a:endParaRPr/>
          </a:p>
          <a:p>
            <a:pPr marL="0" lvl="0" indent="0" algn="l" rtl="0">
              <a:lnSpc>
                <a:spcPct val="100000"/>
              </a:lnSpc>
              <a:spcBef>
                <a:spcPts val="600"/>
              </a:spcBef>
              <a:spcAft>
                <a:spcPts val="0"/>
              </a:spcAft>
              <a:buSzPts val="2610"/>
              <a:buNone/>
            </a:pPr>
            <a:r>
              <a:rPr lang="en-US"/>
              <a:t>component needs access to </a:t>
            </a:r>
            <a:endParaRPr/>
          </a:p>
          <a:p>
            <a:pPr marL="0" lvl="0" indent="0" algn="l" rtl="0">
              <a:lnSpc>
                <a:spcPct val="100000"/>
              </a:lnSpc>
              <a:spcBef>
                <a:spcPts val="600"/>
              </a:spcBef>
              <a:spcAft>
                <a:spcPts val="600"/>
              </a:spcAft>
              <a:buSzPts val="2610"/>
              <a:buNone/>
            </a:pPr>
            <a:r>
              <a:rPr lang="en-US"/>
              <a:t>ProductDetails of the products available in storefront. Again CustomerService is able to order and override orders. All these operations are handled by the Orderprocessor component. Then this component provide Customer data to analytics component and shipping data to the shipping component</a:t>
            </a:r>
            <a:endParaRPr/>
          </a:p>
        </p:txBody>
      </p:sp>
      <p:sp>
        <p:nvSpPr>
          <p:cNvPr id="218" name="Google Shape;218;ge2a41a3a37_0_17"/>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18</a:t>
            </a:fld>
            <a:endParaRPr/>
          </a:p>
        </p:txBody>
      </p:sp>
      <p:pic>
        <p:nvPicPr>
          <p:cNvPr id="219" name="Google Shape;219;ge2a41a3a37_0_17"/>
          <p:cNvPicPr preferRelativeResize="0"/>
          <p:nvPr/>
        </p:nvPicPr>
        <p:blipFill rotWithShape="1">
          <a:blip r:embed="rId3">
            <a:alphaModFix/>
          </a:blip>
          <a:srcRect/>
          <a:stretch/>
        </p:blipFill>
        <p:spPr>
          <a:xfrm>
            <a:off x="4660925" y="1392950"/>
            <a:ext cx="7531074" cy="28355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696E8CD-71B8-1099-5FE9-297DB34564C4}"/>
                  </a:ext>
                </a:extLst>
              </p14:cNvPr>
              <p14:cNvContentPartPr/>
              <p14:nvPr/>
            </p14:nvContentPartPr>
            <p14:xfrm>
              <a:off x="95400" y="1308240"/>
              <a:ext cx="11315880" cy="4953240"/>
            </p14:xfrm>
          </p:contentPart>
        </mc:Choice>
        <mc:Fallback>
          <p:pic>
            <p:nvPicPr>
              <p:cNvPr id="2" name="Ink 1">
                <a:extLst>
                  <a:ext uri="{FF2B5EF4-FFF2-40B4-BE49-F238E27FC236}">
                    <a16:creationId xmlns:a16="http://schemas.microsoft.com/office/drawing/2014/main" id="{B696E8CD-71B8-1099-5FE9-297DB34564C4}"/>
                  </a:ext>
                </a:extLst>
              </p:cNvPr>
              <p:cNvPicPr/>
              <p:nvPr/>
            </p:nvPicPr>
            <p:blipFill>
              <a:blip r:embed="rId5"/>
              <a:stretch>
                <a:fillRect/>
              </a:stretch>
            </p:blipFill>
            <p:spPr>
              <a:xfrm>
                <a:off x="86040" y="1298880"/>
                <a:ext cx="11334600" cy="49719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e2a41a3a37_0_27"/>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Nested Component Structure</a:t>
            </a:r>
            <a:endParaRPr/>
          </a:p>
        </p:txBody>
      </p:sp>
      <p:sp>
        <p:nvSpPr>
          <p:cNvPr id="226" name="Google Shape;226;ge2a41a3a37_0_27"/>
          <p:cNvSpPr txBox="1">
            <a:spLocks noGrp="1"/>
          </p:cNvSpPr>
          <p:nvPr>
            <p:ph type="body" idx="1"/>
          </p:nvPr>
        </p:nvSpPr>
        <p:spPr>
          <a:xfrm>
            <a:off x="1309512" y="17410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Here the Store component has</a:t>
            </a:r>
            <a:endParaRPr/>
          </a:p>
          <a:p>
            <a:pPr marL="0" lvl="0" indent="0" algn="l" rtl="0">
              <a:lnSpc>
                <a:spcPct val="100000"/>
              </a:lnSpc>
              <a:spcBef>
                <a:spcPts val="600"/>
              </a:spcBef>
              <a:spcAft>
                <a:spcPts val="0"/>
              </a:spcAft>
              <a:buSzPts val="2610"/>
              <a:buNone/>
            </a:pPr>
            <a:r>
              <a:rPr lang="en-US"/>
              <a:t>some components inside it. In </a:t>
            </a:r>
            <a:endParaRPr/>
          </a:p>
          <a:p>
            <a:pPr marL="0" lvl="0" indent="0" algn="l" rtl="0">
              <a:lnSpc>
                <a:spcPct val="100000"/>
              </a:lnSpc>
              <a:spcBef>
                <a:spcPts val="600"/>
              </a:spcBef>
              <a:spcAft>
                <a:spcPts val="0"/>
              </a:spcAft>
              <a:buSzPts val="2610"/>
              <a:buNone/>
            </a:pPr>
            <a:r>
              <a:rPr lang="en-US"/>
              <a:t>such cases delegation connector</a:t>
            </a:r>
            <a:endParaRPr/>
          </a:p>
          <a:p>
            <a:pPr marL="0" lvl="0" indent="0" algn="l" rtl="0">
              <a:lnSpc>
                <a:spcPct val="100000"/>
              </a:lnSpc>
              <a:spcBef>
                <a:spcPts val="600"/>
              </a:spcBef>
              <a:spcAft>
                <a:spcPts val="0"/>
              </a:spcAft>
              <a:buSzPts val="2610"/>
              <a:buNone/>
            </a:pPr>
            <a:r>
              <a:rPr lang="en-US"/>
              <a:t>and port is used to pass signal </a:t>
            </a:r>
            <a:endParaRPr/>
          </a:p>
          <a:p>
            <a:pPr marL="0" lvl="0" indent="0" algn="l" rtl="0">
              <a:lnSpc>
                <a:spcPct val="100000"/>
              </a:lnSpc>
              <a:spcBef>
                <a:spcPts val="600"/>
              </a:spcBef>
              <a:spcAft>
                <a:spcPts val="0"/>
              </a:spcAft>
              <a:buSzPts val="2610"/>
              <a:buNone/>
            </a:pPr>
            <a:r>
              <a:rPr lang="en-US"/>
              <a:t>from external component to the </a:t>
            </a:r>
            <a:endParaRPr/>
          </a:p>
          <a:p>
            <a:pPr marL="0" lvl="0" indent="0" algn="l" rtl="0">
              <a:lnSpc>
                <a:spcPct val="100000"/>
              </a:lnSpc>
              <a:spcBef>
                <a:spcPts val="600"/>
              </a:spcBef>
              <a:spcAft>
                <a:spcPts val="0"/>
              </a:spcAft>
              <a:buSzPts val="2610"/>
              <a:buNone/>
            </a:pPr>
            <a:r>
              <a:rPr lang="en-US"/>
              <a:t>internal ones. Here we see that</a:t>
            </a:r>
            <a:endParaRPr/>
          </a:p>
          <a:p>
            <a:pPr marL="0" lvl="0" indent="0" algn="l" rtl="0">
              <a:lnSpc>
                <a:spcPct val="100000"/>
              </a:lnSpc>
              <a:spcBef>
                <a:spcPts val="600"/>
              </a:spcBef>
              <a:spcAft>
                <a:spcPts val="600"/>
              </a:spcAft>
              <a:buSzPts val="2610"/>
              <a:buNone/>
            </a:pPr>
            <a:r>
              <a:rPr lang="en-US"/>
              <a:t>Customer component requires the account and and Order component provides order entry related functionalities from an external component.</a:t>
            </a:r>
            <a:endParaRPr/>
          </a:p>
        </p:txBody>
      </p:sp>
      <p:sp>
        <p:nvSpPr>
          <p:cNvPr id="227" name="Google Shape;227;ge2a41a3a37_0_27"/>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19</a:t>
            </a:fld>
            <a:endParaRPr/>
          </a:p>
        </p:txBody>
      </p:sp>
      <p:pic>
        <p:nvPicPr>
          <p:cNvPr id="228" name="Google Shape;228;ge2a41a3a37_0_27"/>
          <p:cNvPicPr preferRelativeResize="0"/>
          <p:nvPr/>
        </p:nvPicPr>
        <p:blipFill rotWithShape="1">
          <a:blip r:embed="rId3">
            <a:alphaModFix/>
          </a:blip>
          <a:srcRect/>
          <a:stretch/>
        </p:blipFill>
        <p:spPr>
          <a:xfrm>
            <a:off x="5665947" y="1600200"/>
            <a:ext cx="6119551" cy="282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e37ad36e57_0_7"/>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Component Diagrams</a:t>
            </a:r>
            <a:endParaRPr/>
          </a:p>
        </p:txBody>
      </p:sp>
      <p:sp>
        <p:nvSpPr>
          <p:cNvPr id="74" name="Google Shape;74;ge37ad36e57_0_7"/>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457200" lvl="0" indent="-394335" algn="l" rtl="0">
              <a:lnSpc>
                <a:spcPct val="100000"/>
              </a:lnSpc>
              <a:spcBef>
                <a:spcPts val="360"/>
              </a:spcBef>
              <a:spcAft>
                <a:spcPts val="0"/>
              </a:spcAft>
              <a:buSzPts val="2610"/>
              <a:buChar char="•"/>
            </a:pPr>
            <a:r>
              <a:rPr lang="en-US"/>
              <a:t>UML component diagrams describe software components and their dependencies to each others </a:t>
            </a:r>
            <a:endParaRPr/>
          </a:p>
          <a:p>
            <a:pPr marL="457200" lvl="0" indent="-394335" algn="l" rtl="0">
              <a:lnSpc>
                <a:spcPct val="100000"/>
              </a:lnSpc>
              <a:spcBef>
                <a:spcPts val="0"/>
              </a:spcBef>
              <a:spcAft>
                <a:spcPts val="0"/>
              </a:spcAft>
              <a:buSzPts val="2610"/>
              <a:buChar char="•"/>
            </a:pPr>
            <a:r>
              <a:rPr lang="en-US"/>
              <a:t>Models the physical implementation of the software (file resources) </a:t>
            </a:r>
            <a:endParaRPr/>
          </a:p>
          <a:p>
            <a:pPr marL="457200" lvl="0" indent="-394335" algn="l" rtl="0">
              <a:lnSpc>
                <a:spcPct val="100000"/>
              </a:lnSpc>
              <a:spcBef>
                <a:spcPts val="0"/>
              </a:spcBef>
              <a:spcAft>
                <a:spcPts val="0"/>
              </a:spcAft>
              <a:buSzPts val="2610"/>
              <a:buChar char="•"/>
            </a:pPr>
            <a:r>
              <a:rPr lang="en-US"/>
              <a:t>Models the high-level software components, and their interfaces</a:t>
            </a:r>
            <a:endParaRPr/>
          </a:p>
          <a:p>
            <a:pPr marL="457200" lvl="0" indent="-394335" algn="l" rtl="0">
              <a:lnSpc>
                <a:spcPct val="100000"/>
              </a:lnSpc>
              <a:spcBef>
                <a:spcPts val="0"/>
              </a:spcBef>
              <a:spcAft>
                <a:spcPts val="0"/>
              </a:spcAft>
              <a:buSzPts val="2610"/>
              <a:buChar char="•"/>
            </a:pPr>
            <a:r>
              <a:rPr lang="en-US"/>
              <a:t>We use component diagrams to model the static implementation view of a software system.</a:t>
            </a:r>
            <a:endParaRPr/>
          </a:p>
          <a:p>
            <a:pPr marL="457200" lvl="0" indent="-394335" algn="l" rtl="0">
              <a:lnSpc>
                <a:spcPct val="100000"/>
              </a:lnSpc>
              <a:spcBef>
                <a:spcPts val="0"/>
              </a:spcBef>
              <a:spcAft>
                <a:spcPts val="0"/>
              </a:spcAft>
              <a:buSzPts val="2610"/>
              <a:buChar char="•"/>
            </a:pPr>
            <a:r>
              <a:rPr lang="en-US"/>
              <a:t>It is a type of structural UML diagram</a:t>
            </a:r>
            <a:endParaRPr/>
          </a:p>
          <a:p>
            <a:pPr marL="0" lvl="0" indent="0" algn="l" rtl="0">
              <a:lnSpc>
                <a:spcPct val="100000"/>
              </a:lnSpc>
              <a:spcBef>
                <a:spcPts val="600"/>
              </a:spcBef>
              <a:spcAft>
                <a:spcPts val="600"/>
              </a:spcAft>
              <a:buSzPts val="2610"/>
              <a:buNone/>
            </a:pPr>
            <a:endParaRPr/>
          </a:p>
        </p:txBody>
      </p:sp>
      <p:sp>
        <p:nvSpPr>
          <p:cNvPr id="75" name="Google Shape;75;ge37ad36e57_0_7"/>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0679F0-D44D-14C0-96CF-99CB6AC1F09D}"/>
                  </a:ext>
                </a:extLst>
              </p14:cNvPr>
              <p14:cNvContentPartPr/>
              <p14:nvPr/>
            </p14:nvContentPartPr>
            <p14:xfrm>
              <a:off x="3638520" y="3822840"/>
              <a:ext cx="3251520" cy="527400"/>
            </p14:xfrm>
          </p:contentPart>
        </mc:Choice>
        <mc:Fallback>
          <p:pic>
            <p:nvPicPr>
              <p:cNvPr id="2" name="Ink 1">
                <a:extLst>
                  <a:ext uri="{FF2B5EF4-FFF2-40B4-BE49-F238E27FC236}">
                    <a16:creationId xmlns:a16="http://schemas.microsoft.com/office/drawing/2014/main" id="{DF0679F0-D44D-14C0-96CF-99CB6AC1F09D}"/>
                  </a:ext>
                </a:extLst>
              </p:cNvPr>
              <p:cNvPicPr/>
              <p:nvPr/>
            </p:nvPicPr>
            <p:blipFill>
              <a:blip r:embed="rId4"/>
              <a:stretch>
                <a:fillRect/>
              </a:stretch>
            </p:blipFill>
            <p:spPr>
              <a:xfrm>
                <a:off x="3629160" y="3813480"/>
                <a:ext cx="3270240" cy="5461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e2951bb1c8_0_52"/>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Some more examples</a:t>
            </a:r>
            <a:endParaRPr/>
          </a:p>
        </p:txBody>
      </p:sp>
      <p:sp>
        <p:nvSpPr>
          <p:cNvPr id="235" name="Google Shape;235;ge2951bb1c8_0_52"/>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600"/>
              </a:spcAft>
              <a:buSzPts val="2610"/>
              <a:buNone/>
            </a:pPr>
            <a:endParaRPr/>
          </a:p>
        </p:txBody>
      </p:sp>
      <p:sp>
        <p:nvSpPr>
          <p:cNvPr id="236" name="Google Shape;236;ge2951bb1c8_0_52"/>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20</a:t>
            </a:fld>
            <a:endParaRPr/>
          </a:p>
        </p:txBody>
      </p:sp>
      <p:pic>
        <p:nvPicPr>
          <p:cNvPr id="237" name="Google Shape;237;ge2951bb1c8_0_52"/>
          <p:cNvPicPr preferRelativeResize="0"/>
          <p:nvPr/>
        </p:nvPicPr>
        <p:blipFill rotWithShape="1">
          <a:blip r:embed="rId3">
            <a:alphaModFix/>
          </a:blip>
          <a:srcRect/>
          <a:stretch/>
        </p:blipFill>
        <p:spPr>
          <a:xfrm>
            <a:off x="1140150" y="1600200"/>
            <a:ext cx="10645350" cy="498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e2951bb1c8_0_60"/>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21</a:t>
            </a:fld>
            <a:endParaRPr/>
          </a:p>
        </p:txBody>
      </p:sp>
      <p:pic>
        <p:nvPicPr>
          <p:cNvPr id="244" name="Google Shape;244;ge2951bb1c8_0_60"/>
          <p:cNvPicPr preferRelativeResize="0"/>
          <p:nvPr/>
        </p:nvPicPr>
        <p:blipFill rotWithShape="1">
          <a:blip r:embed="rId3">
            <a:alphaModFix/>
          </a:blip>
          <a:srcRect/>
          <a:stretch/>
        </p:blipFill>
        <p:spPr>
          <a:xfrm>
            <a:off x="3100789" y="0"/>
            <a:ext cx="5990421" cy="6857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e2951bb1c8_0_68"/>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22</a:t>
            </a:fld>
            <a:endParaRPr/>
          </a:p>
        </p:txBody>
      </p:sp>
      <p:pic>
        <p:nvPicPr>
          <p:cNvPr id="251" name="Google Shape;251;ge2951bb1c8_0_68"/>
          <p:cNvPicPr preferRelativeResize="0"/>
          <p:nvPr/>
        </p:nvPicPr>
        <p:blipFill rotWithShape="1">
          <a:blip r:embed="rId3">
            <a:alphaModFix/>
          </a:blip>
          <a:srcRect/>
          <a:stretch/>
        </p:blipFill>
        <p:spPr>
          <a:xfrm>
            <a:off x="2614626" y="1119201"/>
            <a:ext cx="7361550" cy="4884200"/>
          </a:xfrm>
          <a:prstGeom prst="rect">
            <a:avLst/>
          </a:prstGeom>
          <a:noFill/>
          <a:ln>
            <a:noFill/>
          </a:ln>
        </p:spPr>
      </p:pic>
      <p:sp>
        <p:nvSpPr>
          <p:cNvPr id="252" name="Google Shape;252;ge2951bb1c8_0_68"/>
          <p:cNvSpPr/>
          <p:nvPr/>
        </p:nvSpPr>
        <p:spPr>
          <a:xfrm>
            <a:off x="5192700" y="1947975"/>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e2951bb1c8_0_68"/>
          <p:cNvSpPr/>
          <p:nvPr/>
        </p:nvSpPr>
        <p:spPr>
          <a:xfrm>
            <a:off x="5192700" y="5027275"/>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e2951bb1c8_0_68"/>
          <p:cNvSpPr/>
          <p:nvPr/>
        </p:nvSpPr>
        <p:spPr>
          <a:xfrm>
            <a:off x="7799825" y="3024300"/>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e2951bb1c8_0_68"/>
          <p:cNvSpPr/>
          <p:nvPr/>
        </p:nvSpPr>
        <p:spPr>
          <a:xfrm>
            <a:off x="7799825" y="3519600"/>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e2951bb1c8_0_68"/>
          <p:cNvSpPr/>
          <p:nvPr/>
        </p:nvSpPr>
        <p:spPr>
          <a:xfrm>
            <a:off x="3646925" y="5027275"/>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e2951bb1c8_0_68"/>
          <p:cNvSpPr/>
          <p:nvPr/>
        </p:nvSpPr>
        <p:spPr>
          <a:xfrm>
            <a:off x="6922175" y="5110275"/>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
          <p:cNvSpPr/>
          <p:nvPr/>
        </p:nvSpPr>
        <p:spPr>
          <a:xfrm>
            <a:off x="232011" y="846161"/>
            <a:ext cx="11723427" cy="526297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Life Care Hospital is a renowned hospital that uses a simple hospital management system named Life Care hospital management. The XYZ hospital management component is dependent on the access of data from four components: Hospital, Patient, Doctor, and Nurse. These four components provide an interface named readData.  There is another component named Appointment which provides two interfaces setAppointment and getAppointmentDetails. The Hospital, Patient and Doctor component implements the getAppointmentDetails interface while the Receptionist component implements the setAppointment interface. There are three more components named Synchronization, Database and Security. The dbConnector interface is provided by and required by Database and Synchronization components respectively. Both Security and Synchronization Components provide three crucial interfaces; accessControl, Encryption, and Decryption which are required by all of the components except XYZ hospital management and the Database component.</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Now </a:t>
            </a:r>
            <a:r>
              <a:rPr lang="en-US" sz="2400" b="1" i="0" u="none" strike="noStrike" cap="none">
                <a:solidFill>
                  <a:srgbClr val="000000"/>
                </a:solidFill>
                <a:latin typeface="Times New Roman"/>
                <a:ea typeface="Times New Roman"/>
                <a:cs typeface="Times New Roman"/>
                <a:sym typeface="Times New Roman"/>
              </a:rPr>
              <a:t>Design </a:t>
            </a:r>
            <a:r>
              <a:rPr lang="en-US" sz="2400" b="0" i="0" u="none" strike="noStrike" cap="none">
                <a:solidFill>
                  <a:srgbClr val="000000"/>
                </a:solidFill>
                <a:latin typeface="Times New Roman"/>
                <a:ea typeface="Times New Roman"/>
                <a:cs typeface="Times New Roman"/>
                <a:sym typeface="Times New Roman"/>
              </a:rPr>
              <a:t>a </a:t>
            </a:r>
            <a:r>
              <a:rPr lang="en-US" sz="2400" b="1" i="0" u="none" strike="noStrike" cap="none">
                <a:solidFill>
                  <a:srgbClr val="000000"/>
                </a:solidFill>
                <a:latin typeface="Times New Roman"/>
                <a:ea typeface="Times New Roman"/>
                <a:cs typeface="Times New Roman"/>
                <a:sym typeface="Times New Roman"/>
              </a:rPr>
              <a:t>component diagram</a:t>
            </a:r>
            <a:r>
              <a:rPr lang="en-US" sz="2400" b="0" i="0" u="none" strike="noStrike" cap="none">
                <a:solidFill>
                  <a:srgbClr val="000000"/>
                </a:solidFill>
                <a:latin typeface="Times New Roman"/>
                <a:ea typeface="Times New Roman"/>
                <a:cs typeface="Times New Roman"/>
                <a:sym typeface="Times New Roman"/>
              </a:rPr>
              <a:t> based on the above scenario.</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p:nvPr/>
        </p:nvSpPr>
        <p:spPr>
          <a:xfrm>
            <a:off x="188600" y="117700"/>
            <a:ext cx="11487000" cy="6740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 WebStore subsystem contains three components related to online shopping - Search Engine, Shopping Cart, and Authentication. Search Engine component allows to search or browse items by exposing provided interface Product Search and uses required interface Search Inventory provided by Inventory component. [Inventory depends on Search engine] Shopping Cart component uses Manage Orders interface provided by Orders component during checkout. </a:t>
            </a:r>
            <a:r>
              <a:rPr lang="en-US" sz="2400" b="0" i="0" u="none" strike="noStrike" cap="none">
                <a:solidFill>
                  <a:schemeClr val="dk1"/>
                </a:solidFill>
                <a:latin typeface="Times New Roman"/>
                <a:ea typeface="Times New Roman"/>
                <a:cs typeface="Times New Roman"/>
                <a:sym typeface="Times New Roman"/>
              </a:rPr>
              <a:t>[Orders depends on Shopping cart] </a:t>
            </a:r>
            <a:r>
              <a:rPr lang="en-US" sz="2400" b="0" i="0" u="none" strike="noStrike" cap="none">
                <a:solidFill>
                  <a:srgbClr val="000000"/>
                </a:solidFill>
                <a:latin typeface="Times New Roman"/>
                <a:ea typeface="Times New Roman"/>
                <a:cs typeface="Times New Roman"/>
                <a:sym typeface="Times New Roman"/>
              </a:rPr>
              <a:t>Authentication component allows customers to create account, login, or logout and binds customer to some account. This component allows Shopping Cart component and other components to have user session data by provided interface User Session.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Accounting subsystem provides two interfaces - Manage Orders and Manage Customers. Delegation connectors link these external contracts of the subsystem to the realization of the contracts by Orders and Customers components.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Warehouses subsystem provides two interfaces Search Inventory and Manage Inventory used by other subsystems and wired through dependencies. </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
          <p:cNvPicPr preferRelativeResize="0"/>
          <p:nvPr/>
        </p:nvPicPr>
        <p:blipFill rotWithShape="1">
          <a:blip r:embed="rId3">
            <a:alphaModFix/>
          </a:blip>
          <a:srcRect/>
          <a:stretch/>
        </p:blipFill>
        <p:spPr>
          <a:xfrm>
            <a:off x="0" y="1"/>
            <a:ext cx="12192000"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
          <p:cNvSpPr/>
          <p:nvPr/>
        </p:nvSpPr>
        <p:spPr>
          <a:xfrm>
            <a:off x="0" y="117693"/>
            <a:ext cx="11695611" cy="618630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An example of UML component diagram with some simplified view of provided and implemented components utilizing SafeNet Sentinel HASP Software Licensing Security Solution and Licensing API.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On the top of the diagram we have some software implemented using Sentinel HASP - License Status .Net application and License Services Java component. License Status application is intended to show license status and is manifested (implemented) by license_status.exe artifact. License Services Java component implements License Service interface and could be used by other Java applications or services.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License Status application uses License Services Net component through the License Service interface implemented by this component. The License Services Net component uses HASP .Net API provided by HASP .Net Runtime component which is part of Sentinel HASP product.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License Services Java component uses HASP Java Native Interface Proxy to communicate with HASP Java Native Interface component, both components provided by Sentinel. When product is used in Microsoft Windows, the HASP Java Native Interface could be manifested by either HASPJava.dll (32 bit OS), HASPJava_x64.dll, or HASPJava_ia64.dll (64 bit OS).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The SafeNet Sentinel LDK 6.1 Licensing API includes: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structural declarations and information on individual Sentinel Licensing API functions,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description of XML tags that can be used to define scope and output format of various API functions,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description of all API return codes.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Sentinel LDK installation includes API samples for various programming languages including C, C#, Java. For example, HASP Java API includes 4 Java classes: Hasp, HaspApiVersion, HaspTime, and HaspStatus in Aladdin package. Those classes are bundled into HASPJava.jar artifact. The HASP Java API classes load and link native methods from a platform-specific native library using the System.loadLibrary() method. As we said, for Microsoft Windows the DLL library loaded is one of the HASPJava.dll, HASPJava_x64.dll, or HASPJava_ia64.dll.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265382502e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p>
            <a:pPr marL="0" lvl="0" indent="0" algn="r" rtl="0">
              <a:lnSpc>
                <a:spcPct val="100000"/>
              </a:lnSpc>
              <a:spcBef>
                <a:spcPts val="0"/>
              </a:spcBef>
              <a:spcAft>
                <a:spcPts val="0"/>
              </a:spcAft>
              <a:buSzPts val="1300"/>
              <a:buNone/>
            </a:pPr>
            <a:fld id="{00000000-1234-1234-1234-123412341234}" type="slidenum">
              <a:rPr lang="en-US"/>
              <a:t>27</a:t>
            </a:fld>
            <a:endParaRPr/>
          </a:p>
        </p:txBody>
      </p:sp>
      <p:sp>
        <p:nvSpPr>
          <p:cNvPr id="284" name="Google Shape;284;g2265382502e_0_0"/>
          <p:cNvSpPr txBox="1"/>
          <p:nvPr/>
        </p:nvSpPr>
        <p:spPr>
          <a:xfrm>
            <a:off x="0" y="0"/>
            <a:ext cx="12192000" cy="66495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An example of UML component diagram with some simplified view of provided and implemented components utilizing SafeNet Sentinel HASP Software Licensing Security Solution and Licensing API.</a:t>
            </a:r>
            <a:endParaRPr sz="28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 </a:t>
            </a:r>
            <a:endParaRPr sz="2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On the top of the diagram we have some software implemented using Sentinel HASP - </a:t>
            </a:r>
            <a:r>
              <a:rPr lang="en-US" sz="2800" b="1" i="0" u="none" strike="noStrike" cap="none">
                <a:solidFill>
                  <a:schemeClr val="dk1"/>
                </a:solidFill>
                <a:latin typeface="Arial"/>
                <a:ea typeface="Arial"/>
                <a:cs typeface="Arial"/>
                <a:sym typeface="Arial"/>
              </a:rPr>
              <a:t>License Status .Net application</a:t>
            </a:r>
            <a:r>
              <a:rPr lang="en-US" sz="2800" b="0" i="0" u="none" strike="noStrike" cap="none">
                <a:solidFill>
                  <a:schemeClr val="dk1"/>
                </a:solidFill>
                <a:latin typeface="Arial"/>
                <a:ea typeface="Arial"/>
                <a:cs typeface="Arial"/>
                <a:sym typeface="Arial"/>
              </a:rPr>
              <a:t> and </a:t>
            </a:r>
            <a:r>
              <a:rPr lang="en-US" sz="2800" b="1" i="0" u="none" strike="noStrike" cap="none">
                <a:solidFill>
                  <a:schemeClr val="dk1"/>
                </a:solidFill>
                <a:latin typeface="Arial"/>
                <a:ea typeface="Arial"/>
                <a:cs typeface="Arial"/>
                <a:sym typeface="Arial"/>
              </a:rPr>
              <a:t>License Services Java component</a:t>
            </a:r>
            <a:r>
              <a:rPr lang="en-US" sz="2800" b="0" i="0" u="none" strike="noStrike" cap="none">
                <a:solidFill>
                  <a:schemeClr val="dk1"/>
                </a:solidFill>
                <a:latin typeface="Arial"/>
                <a:ea typeface="Arial"/>
                <a:cs typeface="Arial"/>
                <a:sym typeface="Arial"/>
              </a:rPr>
              <a:t>. License Status application is intended to show license status and is manifested (implemented) by license_status.exe artifact. License Services Java component implements License Service interface and could be used by other Java applications or services. </a:t>
            </a:r>
            <a:endParaRPr sz="28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License Status application uses </a:t>
            </a:r>
            <a:r>
              <a:rPr lang="en-US" sz="2800" b="1" i="0" u="none" strike="noStrike" cap="none">
                <a:solidFill>
                  <a:schemeClr val="dk1"/>
                </a:solidFill>
                <a:latin typeface="Arial"/>
                <a:ea typeface="Arial"/>
                <a:cs typeface="Arial"/>
                <a:sym typeface="Arial"/>
              </a:rPr>
              <a:t>License Services Net component</a:t>
            </a:r>
            <a:r>
              <a:rPr lang="en-US" sz="2800" b="0" i="0" u="none" strike="noStrike" cap="none">
                <a:solidFill>
                  <a:schemeClr val="dk1"/>
                </a:solidFill>
                <a:latin typeface="Arial"/>
                <a:ea typeface="Arial"/>
                <a:cs typeface="Arial"/>
                <a:sym typeface="Arial"/>
              </a:rPr>
              <a:t> through the License Service interface implemented by this component. The License Services Net component uses HASP .Net API provided by HASP .Net Runtime component which is part of Sentinel HASP product.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265382502e_0_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p>
            <a:pPr marL="0" lvl="0" indent="0" algn="r" rtl="0">
              <a:lnSpc>
                <a:spcPct val="100000"/>
              </a:lnSpc>
              <a:spcBef>
                <a:spcPts val="0"/>
              </a:spcBef>
              <a:spcAft>
                <a:spcPts val="0"/>
              </a:spcAft>
              <a:buSzPts val="1300"/>
              <a:buNone/>
            </a:pPr>
            <a:fld id="{00000000-1234-1234-1234-123412341234}" type="slidenum">
              <a:rPr lang="en-US"/>
              <a:t>28</a:t>
            </a:fld>
            <a:endParaRPr/>
          </a:p>
        </p:txBody>
      </p:sp>
      <p:sp>
        <p:nvSpPr>
          <p:cNvPr id="291" name="Google Shape;291;g2265382502e_0_9"/>
          <p:cNvSpPr txBox="1"/>
          <p:nvPr/>
        </p:nvSpPr>
        <p:spPr>
          <a:xfrm>
            <a:off x="0" y="0"/>
            <a:ext cx="12192000" cy="59877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900"/>
              <a:buFont typeface="Arial"/>
              <a:buNone/>
            </a:pPr>
            <a:r>
              <a:rPr lang="en-US" sz="2900" b="1" i="0" u="none" strike="noStrike" cap="none">
                <a:solidFill>
                  <a:schemeClr val="dk1"/>
                </a:solidFill>
                <a:latin typeface="Arial"/>
                <a:ea typeface="Arial"/>
                <a:cs typeface="Arial"/>
                <a:sym typeface="Arial"/>
              </a:rPr>
              <a:t>License Services Java component</a:t>
            </a:r>
            <a:r>
              <a:rPr lang="en-US" sz="2900" b="0" i="0" u="none" strike="noStrike" cap="none">
                <a:solidFill>
                  <a:schemeClr val="dk1"/>
                </a:solidFill>
                <a:latin typeface="Arial"/>
                <a:ea typeface="Arial"/>
                <a:cs typeface="Arial"/>
                <a:sym typeface="Arial"/>
              </a:rPr>
              <a:t> uses </a:t>
            </a:r>
            <a:r>
              <a:rPr lang="en-US" sz="2900" b="1" i="0" u="none" strike="noStrike" cap="none">
                <a:solidFill>
                  <a:schemeClr val="dk1"/>
                </a:solidFill>
                <a:latin typeface="Arial"/>
                <a:ea typeface="Arial"/>
                <a:cs typeface="Arial"/>
                <a:sym typeface="Arial"/>
              </a:rPr>
              <a:t>HASP Java Native Interface Proxy component</a:t>
            </a:r>
            <a:r>
              <a:rPr lang="en-US" sz="2900" b="0" i="0" u="none" strike="noStrike" cap="none">
                <a:solidFill>
                  <a:schemeClr val="dk1"/>
                </a:solidFill>
                <a:latin typeface="Arial"/>
                <a:ea typeface="Arial"/>
                <a:cs typeface="Arial"/>
                <a:sym typeface="Arial"/>
              </a:rPr>
              <a:t> to communicate with </a:t>
            </a:r>
            <a:r>
              <a:rPr lang="en-US" sz="2900" b="1" i="0" u="none" strike="noStrike" cap="none">
                <a:solidFill>
                  <a:schemeClr val="dk1"/>
                </a:solidFill>
                <a:latin typeface="Arial"/>
                <a:ea typeface="Arial"/>
                <a:cs typeface="Arial"/>
                <a:sym typeface="Arial"/>
              </a:rPr>
              <a:t>HASP Java Native Interface component</a:t>
            </a:r>
            <a:r>
              <a:rPr lang="en-US" sz="2900" b="0" i="0" u="none" strike="noStrike" cap="none">
                <a:solidFill>
                  <a:schemeClr val="dk1"/>
                </a:solidFill>
                <a:latin typeface="Arial"/>
                <a:ea typeface="Arial"/>
                <a:cs typeface="Arial"/>
                <a:sym typeface="Arial"/>
              </a:rPr>
              <a:t>, both components provided by Sentinel. When product is used in Microsoft Windows, the HASP Java Native Interface could be manifested by either HASPJava.dll (32 bit OS), HASPJava_x64.dll, or HASPJava_ia64.dll (64 bit OS). </a:t>
            </a:r>
            <a:endParaRPr sz="29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Arial"/>
                <a:ea typeface="Arial"/>
                <a:cs typeface="Arial"/>
                <a:sym typeface="Arial"/>
              </a:rPr>
              <a:t>The SafeNet Sentinel LDK 6.1 Licensing API includes: </a:t>
            </a:r>
            <a:endParaRPr sz="29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Arial"/>
                <a:ea typeface="Arial"/>
                <a:cs typeface="Arial"/>
                <a:sym typeface="Arial"/>
              </a:rPr>
              <a:t>structural declarations and information on individual Sentinel Licensing API functions,</a:t>
            </a:r>
            <a:endParaRPr sz="29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Arial"/>
                <a:ea typeface="Arial"/>
                <a:cs typeface="Arial"/>
                <a:sym typeface="Arial"/>
              </a:rPr>
              <a:t>description of XML tags that can be used to define scope and output format of various API functions,</a:t>
            </a:r>
            <a:endParaRPr sz="29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Arial"/>
                <a:ea typeface="Arial"/>
                <a:cs typeface="Arial"/>
                <a:sym typeface="Arial"/>
              </a:rPr>
              <a:t>description of all API return codes.</a:t>
            </a:r>
            <a:endParaRPr sz="29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265382502e_0_1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p>
            <a:pPr marL="0" lvl="0" indent="0" algn="r" rtl="0">
              <a:lnSpc>
                <a:spcPct val="100000"/>
              </a:lnSpc>
              <a:spcBef>
                <a:spcPts val="0"/>
              </a:spcBef>
              <a:spcAft>
                <a:spcPts val="0"/>
              </a:spcAft>
              <a:buSzPts val="1300"/>
              <a:buNone/>
            </a:pPr>
            <a:fld id="{00000000-1234-1234-1234-123412341234}" type="slidenum">
              <a:rPr lang="en-US"/>
              <a:t>29</a:t>
            </a:fld>
            <a:endParaRPr/>
          </a:p>
        </p:txBody>
      </p:sp>
      <p:sp>
        <p:nvSpPr>
          <p:cNvPr id="298" name="Google Shape;298;g2265382502e_0_15"/>
          <p:cNvSpPr txBox="1"/>
          <p:nvPr/>
        </p:nvSpPr>
        <p:spPr>
          <a:xfrm>
            <a:off x="0" y="0"/>
            <a:ext cx="12192000" cy="37557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Arial"/>
                <a:ea typeface="Arial"/>
                <a:cs typeface="Arial"/>
                <a:sym typeface="Arial"/>
              </a:rPr>
              <a:t>Sentinel LDK installation includes API samples for various programming languages including C, C#, Java. For example, HASP Java API includes 4 Java classes: Hasp, HaspApiVersion, HaspTime, and HaspStatus in Aladdin package. Those classes are bundled into HASPJava.jar artifact. The HASP Java API classes load and link native methods from a platform-specific native library using the System.loadLibrary() method. As we said, for Microsoft Windows the DLL library loaded is one of the HASPJava.dll, HASPJava_x64.dll, or HASPJava_ia64.dll. </a:t>
            </a:r>
            <a:endParaRPr sz="29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e37ad36e57_0_17"/>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What is a Component</a:t>
            </a:r>
            <a:endParaRPr/>
          </a:p>
        </p:txBody>
      </p:sp>
      <p:sp>
        <p:nvSpPr>
          <p:cNvPr id="82" name="Google Shape;82;ge37ad36e57_0_17"/>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457200" lvl="0" indent="-394335" algn="l" rtl="0">
              <a:lnSpc>
                <a:spcPct val="100000"/>
              </a:lnSpc>
              <a:spcBef>
                <a:spcPts val="360"/>
              </a:spcBef>
              <a:spcAft>
                <a:spcPts val="0"/>
              </a:spcAft>
              <a:buSzPts val="2610"/>
              <a:buChar char="•"/>
            </a:pPr>
            <a:r>
              <a:rPr lang="en-US"/>
              <a:t>Modular unit with well-defined interfaces that is replaceable within its environment </a:t>
            </a:r>
            <a:endParaRPr/>
          </a:p>
          <a:p>
            <a:pPr marL="457200" lvl="0" indent="-394335" algn="l" rtl="0">
              <a:lnSpc>
                <a:spcPct val="100000"/>
              </a:lnSpc>
              <a:spcBef>
                <a:spcPts val="0"/>
              </a:spcBef>
              <a:spcAft>
                <a:spcPts val="0"/>
              </a:spcAft>
              <a:buSzPts val="2610"/>
              <a:buChar char="•"/>
            </a:pPr>
            <a:r>
              <a:rPr lang="en-US"/>
              <a:t>Autonomous unit within a system</a:t>
            </a:r>
            <a:endParaRPr/>
          </a:p>
          <a:p>
            <a:pPr marL="457200" lvl="0" indent="-394335" algn="l" rtl="0">
              <a:lnSpc>
                <a:spcPct val="100000"/>
              </a:lnSpc>
              <a:spcBef>
                <a:spcPts val="0"/>
              </a:spcBef>
              <a:spcAft>
                <a:spcPts val="0"/>
              </a:spcAft>
              <a:buSzPts val="2610"/>
              <a:buChar char="•"/>
            </a:pPr>
            <a:r>
              <a:rPr lang="en-US"/>
              <a:t>Has one or more provided and required interfaces</a:t>
            </a:r>
            <a:endParaRPr/>
          </a:p>
          <a:p>
            <a:pPr marL="457200" lvl="0" indent="-394335" algn="l" rtl="0">
              <a:lnSpc>
                <a:spcPct val="100000"/>
              </a:lnSpc>
              <a:spcBef>
                <a:spcPts val="0"/>
              </a:spcBef>
              <a:spcAft>
                <a:spcPts val="0"/>
              </a:spcAft>
              <a:buSzPts val="2610"/>
              <a:buChar char="•"/>
            </a:pPr>
            <a:r>
              <a:rPr lang="en-US"/>
              <a:t>Its internals are encapsulated, hidden and inaccessible </a:t>
            </a:r>
            <a:endParaRPr/>
          </a:p>
          <a:p>
            <a:pPr marL="457200" lvl="0" indent="-394335" algn="l" rtl="0">
              <a:lnSpc>
                <a:spcPct val="100000"/>
              </a:lnSpc>
              <a:spcBef>
                <a:spcPts val="0"/>
              </a:spcBef>
              <a:spcAft>
                <a:spcPts val="0"/>
              </a:spcAft>
              <a:buSzPts val="2610"/>
              <a:buChar char="•"/>
            </a:pPr>
            <a:r>
              <a:rPr lang="en-US"/>
              <a:t>Its dependencies are designed such that it can be treated as independently as possible</a:t>
            </a:r>
            <a:endParaRPr/>
          </a:p>
          <a:p>
            <a:pPr marL="457200" lvl="0" indent="-394335" algn="l" rtl="0">
              <a:lnSpc>
                <a:spcPct val="100000"/>
              </a:lnSpc>
              <a:spcBef>
                <a:spcPts val="0"/>
              </a:spcBef>
              <a:spcAft>
                <a:spcPts val="0"/>
              </a:spcAft>
              <a:buSzPts val="2610"/>
              <a:buChar char="•"/>
            </a:pPr>
            <a:r>
              <a:rPr lang="en-US"/>
              <a:t>The components can be a software component such as a database or user interface; or a hardware component such as a circuit, microchip or device; or a business unit such as supplier, payroll or shipping.</a:t>
            </a:r>
            <a:endParaRPr/>
          </a:p>
        </p:txBody>
      </p:sp>
      <p:sp>
        <p:nvSpPr>
          <p:cNvPr id="83" name="Google Shape;83;ge37ad36e57_0_17"/>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3</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98C066C-77DA-692C-EF42-6E4E36340EAE}"/>
                  </a:ext>
                </a:extLst>
              </p14:cNvPr>
              <p14:cNvContentPartPr/>
              <p14:nvPr/>
            </p14:nvContentPartPr>
            <p14:xfrm>
              <a:off x="1771560" y="2374920"/>
              <a:ext cx="9176040" cy="3061080"/>
            </p14:xfrm>
          </p:contentPart>
        </mc:Choice>
        <mc:Fallback>
          <p:pic>
            <p:nvPicPr>
              <p:cNvPr id="2" name="Ink 1">
                <a:extLst>
                  <a:ext uri="{FF2B5EF4-FFF2-40B4-BE49-F238E27FC236}">
                    <a16:creationId xmlns:a16="http://schemas.microsoft.com/office/drawing/2014/main" id="{998C066C-77DA-692C-EF42-6E4E36340EAE}"/>
                  </a:ext>
                </a:extLst>
              </p:cNvPr>
              <p:cNvPicPr/>
              <p:nvPr/>
            </p:nvPicPr>
            <p:blipFill>
              <a:blip r:embed="rId4"/>
              <a:stretch>
                <a:fillRect/>
              </a:stretch>
            </p:blipFill>
            <p:spPr>
              <a:xfrm>
                <a:off x="1762200" y="2365560"/>
                <a:ext cx="9194760" cy="307980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5"/>
          <p:cNvPicPr preferRelativeResize="0"/>
          <p:nvPr/>
        </p:nvPicPr>
        <p:blipFill rotWithShape="1">
          <a:blip r:embed="rId3">
            <a:alphaModFix/>
          </a:blip>
          <a:srcRect/>
          <a:stretch/>
        </p:blipFill>
        <p:spPr>
          <a:xfrm>
            <a:off x="1988825" y="0"/>
            <a:ext cx="5141475" cy="689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e37ad36e57_0_28"/>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Component Notation</a:t>
            </a:r>
            <a:endParaRPr/>
          </a:p>
        </p:txBody>
      </p:sp>
      <p:sp>
        <p:nvSpPr>
          <p:cNvPr id="90" name="Google Shape;90;ge37ad36e57_0_28"/>
          <p:cNvSpPr txBox="1">
            <a:spLocks noGrp="1"/>
          </p:cNvSpPr>
          <p:nvPr>
            <p:ph type="body" idx="1"/>
          </p:nvPr>
        </p:nvSpPr>
        <p:spPr>
          <a:xfrm>
            <a:off x="1309500" y="1600200"/>
            <a:ext cx="5558400" cy="48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2610"/>
              <a:buNone/>
            </a:pPr>
            <a:r>
              <a:rPr lang="en-US" sz="1600"/>
              <a:t>1) Rectangle with the component stereotype (the text &lt;&lt;component&gt;&gt;). The component stereotype is usually used above the component name to avoid confusing the shape with a class icon.Components can be labelled with a number of standard stereotypes</a:t>
            </a:r>
            <a:endParaRPr sz="1600"/>
          </a:p>
          <a:p>
            <a:pPr marL="0" lvl="0" indent="0" algn="l" rtl="0">
              <a:lnSpc>
                <a:spcPct val="100000"/>
              </a:lnSpc>
              <a:spcBef>
                <a:spcPts val="600"/>
              </a:spcBef>
              <a:spcAft>
                <a:spcPts val="0"/>
              </a:spcAft>
              <a:buClr>
                <a:schemeClr val="dk1"/>
              </a:buClr>
              <a:buSzPts val="1100"/>
              <a:buFont typeface="Arial"/>
              <a:buNone/>
            </a:pPr>
            <a:r>
              <a:rPr lang="en-US" sz="1600"/>
              <a:t>ex: &lt;&lt;entity&gt;&gt;, &lt;&lt;subsystem&gt;&gt;,&lt;&lt;table&gt;&gt;,&lt;&lt;library&gt;&gt;, etc</a:t>
            </a:r>
            <a:endParaRPr sz="1600"/>
          </a:p>
          <a:p>
            <a:pPr marL="0" lvl="0" indent="0" algn="l" rtl="0">
              <a:lnSpc>
                <a:spcPct val="100000"/>
              </a:lnSpc>
              <a:spcBef>
                <a:spcPts val="600"/>
              </a:spcBef>
              <a:spcAft>
                <a:spcPts val="0"/>
              </a:spcAft>
              <a:buClr>
                <a:schemeClr val="dk1"/>
              </a:buClr>
              <a:buSzPts val="1100"/>
              <a:buFont typeface="Arial"/>
              <a:buNone/>
            </a:pPr>
            <a:endParaRPr sz="1600"/>
          </a:p>
          <a:p>
            <a:pPr marL="0" lvl="0" indent="0" algn="l" rtl="0">
              <a:lnSpc>
                <a:spcPct val="100000"/>
              </a:lnSpc>
              <a:spcBef>
                <a:spcPts val="600"/>
              </a:spcBef>
              <a:spcAft>
                <a:spcPts val="0"/>
              </a:spcAft>
              <a:buClr>
                <a:schemeClr val="dk1"/>
              </a:buClr>
              <a:buSzPts val="1100"/>
              <a:buFont typeface="Arial"/>
              <a:buNone/>
            </a:pPr>
            <a:r>
              <a:rPr lang="en-US" sz="1600"/>
              <a:t>2) Rectangle with the component icon in the top right corner and the name of the component.</a:t>
            </a:r>
            <a:endParaRPr sz="1600"/>
          </a:p>
          <a:p>
            <a:pPr marL="0" lvl="0" indent="0" algn="l" rtl="0">
              <a:lnSpc>
                <a:spcPct val="100000"/>
              </a:lnSpc>
              <a:spcBef>
                <a:spcPts val="600"/>
              </a:spcBef>
              <a:spcAft>
                <a:spcPts val="0"/>
              </a:spcAft>
              <a:buClr>
                <a:schemeClr val="dk1"/>
              </a:buClr>
              <a:buSzPts val="1100"/>
              <a:buFont typeface="Arial"/>
              <a:buNone/>
            </a:pPr>
            <a:endParaRPr sz="1600"/>
          </a:p>
          <a:p>
            <a:pPr marL="0" lvl="0" indent="0" algn="l" rtl="0">
              <a:lnSpc>
                <a:spcPct val="100000"/>
              </a:lnSpc>
              <a:spcBef>
                <a:spcPts val="600"/>
              </a:spcBef>
              <a:spcAft>
                <a:spcPts val="0"/>
              </a:spcAft>
              <a:buClr>
                <a:schemeClr val="dk1"/>
              </a:buClr>
              <a:buSzPts val="1100"/>
              <a:buFont typeface="Arial"/>
              <a:buNone/>
            </a:pPr>
            <a:endParaRPr sz="1600"/>
          </a:p>
          <a:p>
            <a:pPr marL="0" lvl="0" indent="0" algn="l" rtl="0">
              <a:lnSpc>
                <a:spcPct val="100000"/>
              </a:lnSpc>
              <a:spcBef>
                <a:spcPts val="600"/>
              </a:spcBef>
              <a:spcAft>
                <a:spcPts val="0"/>
              </a:spcAft>
              <a:buClr>
                <a:schemeClr val="dk1"/>
              </a:buClr>
              <a:buSzPts val="1100"/>
              <a:buFont typeface="Arial"/>
              <a:buNone/>
            </a:pPr>
            <a:endParaRPr sz="1600"/>
          </a:p>
          <a:p>
            <a:pPr marL="0" lvl="0" indent="0" algn="l" rtl="0">
              <a:lnSpc>
                <a:spcPct val="100000"/>
              </a:lnSpc>
              <a:spcBef>
                <a:spcPts val="600"/>
              </a:spcBef>
              <a:spcAft>
                <a:spcPts val="0"/>
              </a:spcAft>
              <a:buClr>
                <a:schemeClr val="dk1"/>
              </a:buClr>
              <a:buSzPts val="1100"/>
              <a:buFont typeface="Arial"/>
              <a:buNone/>
            </a:pPr>
            <a:r>
              <a:rPr lang="en-US" sz="1600"/>
              <a:t>3) Rectangle with the component icon and the component stereotype.</a:t>
            </a:r>
            <a:endParaRPr sz="1600"/>
          </a:p>
          <a:p>
            <a:pPr marL="0" lvl="0" indent="0" algn="l" rtl="0">
              <a:lnSpc>
                <a:spcPct val="100000"/>
              </a:lnSpc>
              <a:spcBef>
                <a:spcPts val="600"/>
              </a:spcBef>
              <a:spcAft>
                <a:spcPts val="0"/>
              </a:spcAft>
              <a:buClr>
                <a:schemeClr val="dk1"/>
              </a:buClr>
              <a:buSzPts val="1100"/>
              <a:buFont typeface="Arial"/>
              <a:buNone/>
            </a:pPr>
            <a:endParaRPr sz="1600"/>
          </a:p>
          <a:p>
            <a:pPr marL="0" lvl="0" indent="0" algn="l" rtl="0">
              <a:lnSpc>
                <a:spcPct val="100000"/>
              </a:lnSpc>
              <a:spcBef>
                <a:spcPts val="600"/>
              </a:spcBef>
              <a:spcAft>
                <a:spcPts val="0"/>
              </a:spcAft>
              <a:buClr>
                <a:schemeClr val="dk1"/>
              </a:buClr>
              <a:buSzPts val="1100"/>
              <a:buFont typeface="Arial"/>
              <a:buNone/>
            </a:pPr>
            <a:endParaRPr sz="1600"/>
          </a:p>
          <a:p>
            <a:pPr marL="0" lvl="0" indent="0" algn="l" rtl="0">
              <a:lnSpc>
                <a:spcPct val="100000"/>
              </a:lnSpc>
              <a:spcBef>
                <a:spcPts val="600"/>
              </a:spcBef>
              <a:spcAft>
                <a:spcPts val="600"/>
              </a:spcAft>
              <a:buSzPts val="2610"/>
              <a:buNone/>
            </a:pPr>
            <a:endParaRPr sz="1600"/>
          </a:p>
        </p:txBody>
      </p:sp>
      <p:sp>
        <p:nvSpPr>
          <p:cNvPr id="91" name="Google Shape;91;ge37ad36e57_0_28"/>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4</a:t>
            </a:fld>
            <a:endParaRPr/>
          </a:p>
        </p:txBody>
      </p:sp>
      <p:pic>
        <p:nvPicPr>
          <p:cNvPr id="92" name="Google Shape;92;ge37ad36e57_0_28"/>
          <p:cNvPicPr preferRelativeResize="0"/>
          <p:nvPr/>
        </p:nvPicPr>
        <p:blipFill rotWithShape="1">
          <a:blip r:embed="rId3">
            <a:alphaModFix/>
          </a:blip>
          <a:srcRect/>
          <a:stretch/>
        </p:blipFill>
        <p:spPr>
          <a:xfrm>
            <a:off x="7115176" y="1600200"/>
            <a:ext cx="2584700" cy="1396900"/>
          </a:xfrm>
          <a:prstGeom prst="rect">
            <a:avLst/>
          </a:prstGeom>
          <a:noFill/>
          <a:ln>
            <a:noFill/>
          </a:ln>
        </p:spPr>
      </p:pic>
      <p:pic>
        <p:nvPicPr>
          <p:cNvPr id="93" name="Google Shape;93;ge37ad36e57_0_28"/>
          <p:cNvPicPr preferRelativeResize="0"/>
          <p:nvPr/>
        </p:nvPicPr>
        <p:blipFill rotWithShape="1">
          <a:blip r:embed="rId4">
            <a:alphaModFix/>
          </a:blip>
          <a:srcRect/>
          <a:stretch/>
        </p:blipFill>
        <p:spPr>
          <a:xfrm>
            <a:off x="7129474" y="3382750"/>
            <a:ext cx="2575008" cy="1396900"/>
          </a:xfrm>
          <a:prstGeom prst="rect">
            <a:avLst/>
          </a:prstGeom>
          <a:noFill/>
          <a:ln>
            <a:noFill/>
          </a:ln>
        </p:spPr>
      </p:pic>
      <p:pic>
        <p:nvPicPr>
          <p:cNvPr id="94" name="Google Shape;94;ge37ad36e57_0_28"/>
          <p:cNvPicPr preferRelativeResize="0"/>
          <p:nvPr/>
        </p:nvPicPr>
        <p:blipFill rotWithShape="1">
          <a:blip r:embed="rId5">
            <a:alphaModFix/>
          </a:blip>
          <a:srcRect/>
          <a:stretch/>
        </p:blipFill>
        <p:spPr>
          <a:xfrm>
            <a:off x="7129475" y="5002375"/>
            <a:ext cx="2575000" cy="1353407"/>
          </a:xfrm>
          <a:prstGeom prst="rect">
            <a:avLst/>
          </a:prstGeom>
          <a:noFill/>
          <a:ln>
            <a:noFill/>
          </a:ln>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F7F19C27-C1D6-85EB-667A-83F5C2646B01}"/>
                  </a:ext>
                </a:extLst>
              </p14:cNvPr>
              <p14:cNvContentPartPr/>
              <p14:nvPr/>
            </p14:nvContentPartPr>
            <p14:xfrm>
              <a:off x="1892160" y="1790640"/>
              <a:ext cx="7747560" cy="3893040"/>
            </p14:xfrm>
          </p:contentPart>
        </mc:Choice>
        <mc:Fallback>
          <p:pic>
            <p:nvPicPr>
              <p:cNvPr id="2" name="Ink 1">
                <a:extLst>
                  <a:ext uri="{FF2B5EF4-FFF2-40B4-BE49-F238E27FC236}">
                    <a16:creationId xmlns:a16="http://schemas.microsoft.com/office/drawing/2014/main" id="{F7F19C27-C1D6-85EB-667A-83F5C2646B01}"/>
                  </a:ext>
                </a:extLst>
              </p:cNvPr>
              <p:cNvPicPr/>
              <p:nvPr/>
            </p:nvPicPr>
            <p:blipFill>
              <a:blip r:embed="rId7"/>
              <a:stretch>
                <a:fillRect/>
              </a:stretch>
            </p:blipFill>
            <p:spPr>
              <a:xfrm>
                <a:off x="1882800" y="1781280"/>
                <a:ext cx="7766280" cy="39117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e37ad36e57_0_47"/>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Component Elements</a:t>
            </a:r>
            <a:endParaRPr/>
          </a:p>
        </p:txBody>
      </p:sp>
      <p:sp>
        <p:nvSpPr>
          <p:cNvPr id="101" name="Google Shape;101;ge37ad36e57_0_47"/>
          <p:cNvSpPr txBox="1">
            <a:spLocks noGrp="1"/>
          </p:cNvSpPr>
          <p:nvPr>
            <p:ph type="body" idx="1"/>
          </p:nvPr>
        </p:nvSpPr>
        <p:spPr>
          <a:xfrm>
            <a:off x="1309500" y="1600200"/>
            <a:ext cx="105711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b="1"/>
              <a:t>1. Interfaces</a:t>
            </a:r>
            <a:endParaRPr b="1"/>
          </a:p>
          <a:p>
            <a:pPr marL="0" lvl="0" indent="0" algn="l" rtl="0">
              <a:lnSpc>
                <a:spcPct val="100000"/>
              </a:lnSpc>
              <a:spcBef>
                <a:spcPts val="600"/>
              </a:spcBef>
              <a:spcAft>
                <a:spcPts val="0"/>
              </a:spcAft>
              <a:buSzPts val="2610"/>
              <a:buNone/>
            </a:pPr>
            <a:r>
              <a:rPr lang="en-US"/>
              <a:t>An interface represents a declaration of a set of operations and obligations  </a:t>
            </a:r>
            <a:endParaRPr/>
          </a:p>
          <a:p>
            <a:pPr marL="0" lvl="0" indent="0" algn="l" rtl="0">
              <a:lnSpc>
                <a:spcPct val="100000"/>
              </a:lnSpc>
              <a:spcBef>
                <a:spcPts val="600"/>
              </a:spcBef>
              <a:spcAft>
                <a:spcPts val="0"/>
              </a:spcAft>
              <a:buSzPts val="2610"/>
              <a:buNone/>
            </a:pPr>
            <a:r>
              <a:rPr lang="en-US" b="1"/>
              <a:t>2. Usage dependencies</a:t>
            </a:r>
            <a:endParaRPr b="1"/>
          </a:p>
          <a:p>
            <a:pPr marL="0" lvl="0" indent="0" algn="l" rtl="0">
              <a:lnSpc>
                <a:spcPct val="100000"/>
              </a:lnSpc>
              <a:spcBef>
                <a:spcPts val="600"/>
              </a:spcBef>
              <a:spcAft>
                <a:spcPts val="0"/>
              </a:spcAft>
              <a:buSzPts val="2610"/>
              <a:buNone/>
            </a:pPr>
            <a:r>
              <a:rPr lang="en-US"/>
              <a:t>A usage dependency is relationship which one element requires another element for its full implementation</a:t>
            </a:r>
            <a:endParaRPr/>
          </a:p>
          <a:p>
            <a:pPr marL="0" lvl="0" indent="0" algn="l" rtl="0">
              <a:lnSpc>
                <a:spcPct val="100000"/>
              </a:lnSpc>
              <a:spcBef>
                <a:spcPts val="600"/>
              </a:spcBef>
              <a:spcAft>
                <a:spcPts val="0"/>
              </a:spcAft>
              <a:buSzPts val="2610"/>
              <a:buNone/>
            </a:pPr>
            <a:r>
              <a:rPr lang="en-US" b="1"/>
              <a:t>3. Ports</a:t>
            </a:r>
            <a:endParaRPr b="1"/>
          </a:p>
          <a:p>
            <a:pPr marL="0" lvl="0" indent="0" algn="l" rtl="0">
              <a:lnSpc>
                <a:spcPct val="100000"/>
              </a:lnSpc>
              <a:spcBef>
                <a:spcPts val="600"/>
              </a:spcBef>
              <a:spcAft>
                <a:spcPts val="0"/>
              </a:spcAft>
              <a:buSzPts val="2610"/>
              <a:buNone/>
            </a:pPr>
            <a:r>
              <a:rPr lang="en-US"/>
              <a:t>Port represents an interaction point between a component and its environment  </a:t>
            </a:r>
            <a:endParaRPr/>
          </a:p>
          <a:p>
            <a:pPr marL="0" lvl="0" indent="0" algn="l" rtl="0">
              <a:lnSpc>
                <a:spcPct val="100000"/>
              </a:lnSpc>
              <a:spcBef>
                <a:spcPts val="600"/>
              </a:spcBef>
              <a:spcAft>
                <a:spcPts val="0"/>
              </a:spcAft>
              <a:buSzPts val="2610"/>
              <a:buNone/>
            </a:pPr>
            <a:r>
              <a:rPr lang="en-US" b="1"/>
              <a:t>4.</a:t>
            </a:r>
            <a:r>
              <a:rPr lang="en-US"/>
              <a:t> </a:t>
            </a:r>
            <a:r>
              <a:rPr lang="en-US" b="1"/>
              <a:t>Connectors</a:t>
            </a:r>
            <a:endParaRPr b="1"/>
          </a:p>
          <a:p>
            <a:pPr marL="0" lvl="0" indent="0" algn="l" rtl="0">
              <a:lnSpc>
                <a:spcPct val="100000"/>
              </a:lnSpc>
              <a:spcBef>
                <a:spcPts val="600"/>
              </a:spcBef>
              <a:spcAft>
                <a:spcPts val="0"/>
              </a:spcAft>
              <a:buSzPts val="2610"/>
              <a:buNone/>
            </a:pPr>
            <a:r>
              <a:rPr lang="en-US"/>
              <a:t>Connect two components through interface.</a:t>
            </a:r>
            <a:endParaRPr/>
          </a:p>
          <a:p>
            <a:pPr marL="0" lvl="0" indent="0" algn="l" rtl="0">
              <a:lnSpc>
                <a:spcPct val="100000"/>
              </a:lnSpc>
              <a:spcBef>
                <a:spcPts val="600"/>
              </a:spcBef>
              <a:spcAft>
                <a:spcPts val="600"/>
              </a:spcAft>
              <a:buSzPts val="2610"/>
              <a:buNone/>
            </a:pPr>
            <a:endParaRPr/>
          </a:p>
        </p:txBody>
      </p:sp>
      <p:sp>
        <p:nvSpPr>
          <p:cNvPr id="102" name="Google Shape;102;ge37ad36e57_0_47"/>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e37ad36e57_0_58"/>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INTERFACE</a:t>
            </a:r>
            <a:endParaRPr/>
          </a:p>
        </p:txBody>
      </p:sp>
      <p:sp>
        <p:nvSpPr>
          <p:cNvPr id="109" name="Google Shape;109;ge37ad36e57_0_58"/>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457200" lvl="0" indent="-394335" algn="l" rtl="0">
              <a:lnSpc>
                <a:spcPct val="100000"/>
              </a:lnSpc>
              <a:spcBef>
                <a:spcPts val="360"/>
              </a:spcBef>
              <a:spcAft>
                <a:spcPts val="0"/>
              </a:spcAft>
              <a:buSzPts val="2610"/>
              <a:buChar char="•"/>
            </a:pPr>
            <a:r>
              <a:rPr lang="en-US"/>
              <a:t>A component defines its behaviour in terms of provided and required interfaces</a:t>
            </a:r>
            <a:endParaRPr/>
          </a:p>
          <a:p>
            <a:pPr marL="457200" lvl="0" indent="-394335" algn="l" rtl="0">
              <a:lnSpc>
                <a:spcPct val="100000"/>
              </a:lnSpc>
              <a:spcBef>
                <a:spcPts val="0"/>
              </a:spcBef>
              <a:spcAft>
                <a:spcPts val="0"/>
              </a:spcAft>
              <a:buSzPts val="2610"/>
              <a:buChar char="•"/>
            </a:pPr>
            <a:r>
              <a:rPr lang="en-US"/>
              <a:t>An interface</a:t>
            </a:r>
            <a:endParaRPr/>
          </a:p>
          <a:p>
            <a:pPr marL="914400" lvl="1" indent="-394335" algn="l" rtl="0">
              <a:lnSpc>
                <a:spcPct val="100000"/>
              </a:lnSpc>
              <a:spcBef>
                <a:spcPts val="0"/>
              </a:spcBef>
              <a:spcAft>
                <a:spcPts val="0"/>
              </a:spcAft>
              <a:buSzPts val="2610"/>
              <a:buChar char="•"/>
            </a:pPr>
            <a:r>
              <a:rPr lang="en-US"/>
              <a:t>Is the definition of a collection of one or more operations </a:t>
            </a:r>
            <a:endParaRPr/>
          </a:p>
          <a:p>
            <a:pPr marL="914400" lvl="1" indent="-394335" algn="l" rtl="0">
              <a:lnSpc>
                <a:spcPct val="100000"/>
              </a:lnSpc>
              <a:spcBef>
                <a:spcPts val="0"/>
              </a:spcBef>
              <a:spcAft>
                <a:spcPts val="0"/>
              </a:spcAft>
              <a:buSzPts val="2610"/>
              <a:buChar char="•"/>
            </a:pPr>
            <a:r>
              <a:rPr lang="en-US"/>
              <a:t>Provides only the operations but not the implementation</a:t>
            </a:r>
            <a:endParaRPr/>
          </a:p>
          <a:p>
            <a:pPr marL="914400" lvl="1" indent="-394335" algn="l" rtl="0">
              <a:lnSpc>
                <a:spcPct val="100000"/>
              </a:lnSpc>
              <a:spcBef>
                <a:spcPts val="0"/>
              </a:spcBef>
              <a:spcAft>
                <a:spcPts val="0"/>
              </a:spcAft>
              <a:buSzPts val="2610"/>
              <a:buChar char="•"/>
            </a:pPr>
            <a:r>
              <a:rPr lang="en-US"/>
              <a:t>Implementation is normally provided by a class/ component</a:t>
            </a:r>
            <a:endParaRPr/>
          </a:p>
          <a:p>
            <a:pPr marL="914400" lvl="1" indent="-394335" algn="l" rtl="0">
              <a:lnSpc>
                <a:spcPct val="100000"/>
              </a:lnSpc>
              <a:spcBef>
                <a:spcPts val="0"/>
              </a:spcBef>
              <a:spcAft>
                <a:spcPts val="0"/>
              </a:spcAft>
              <a:buSzPts val="2610"/>
              <a:buChar char="•"/>
            </a:pPr>
            <a:r>
              <a:rPr lang="en-US"/>
              <a:t>In complex systems, the physical implementation is provided by a group of classes rather than a single class</a:t>
            </a:r>
            <a:endParaRPr/>
          </a:p>
          <a:p>
            <a:pPr marL="457200" lvl="0" indent="-394335" algn="l" rtl="0">
              <a:lnSpc>
                <a:spcPct val="100000"/>
              </a:lnSpc>
              <a:spcBef>
                <a:spcPts val="0"/>
              </a:spcBef>
              <a:spcAft>
                <a:spcPts val="0"/>
              </a:spcAft>
              <a:buSzPts val="2610"/>
              <a:buChar char="•"/>
            </a:pPr>
            <a:r>
              <a:rPr lang="en-US"/>
              <a:t>2 types</a:t>
            </a:r>
            <a:endParaRPr/>
          </a:p>
          <a:p>
            <a:pPr marL="914400" lvl="1" indent="-394335" algn="l" rtl="0">
              <a:lnSpc>
                <a:spcPct val="100000"/>
              </a:lnSpc>
              <a:spcBef>
                <a:spcPts val="0"/>
              </a:spcBef>
              <a:spcAft>
                <a:spcPts val="0"/>
              </a:spcAft>
              <a:buSzPts val="2610"/>
              <a:buChar char="•"/>
            </a:pPr>
            <a:r>
              <a:rPr lang="en-US"/>
              <a:t>Provided Interface</a:t>
            </a:r>
            <a:endParaRPr/>
          </a:p>
          <a:p>
            <a:pPr marL="914400" lvl="1" indent="-394335" algn="l" rtl="0">
              <a:lnSpc>
                <a:spcPct val="100000"/>
              </a:lnSpc>
              <a:spcBef>
                <a:spcPts val="0"/>
              </a:spcBef>
              <a:spcAft>
                <a:spcPts val="0"/>
              </a:spcAft>
              <a:buSzPts val="2610"/>
              <a:buChar char="•"/>
            </a:pPr>
            <a:r>
              <a:rPr lang="en-US"/>
              <a:t>Required interface</a:t>
            </a:r>
            <a:endParaRPr/>
          </a:p>
        </p:txBody>
      </p:sp>
      <p:sp>
        <p:nvSpPr>
          <p:cNvPr id="110" name="Google Shape;110;ge37ad36e57_0_58"/>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6</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E693653-FE2D-CD03-CDDE-E6E016064DD5}"/>
                  </a:ext>
                </a:extLst>
              </p14:cNvPr>
              <p14:cNvContentPartPr/>
              <p14:nvPr/>
            </p14:nvContentPartPr>
            <p14:xfrm>
              <a:off x="2235240" y="2768760"/>
              <a:ext cx="1238400" cy="2457720"/>
            </p14:xfrm>
          </p:contentPart>
        </mc:Choice>
        <mc:Fallback>
          <p:pic>
            <p:nvPicPr>
              <p:cNvPr id="2" name="Ink 1">
                <a:extLst>
                  <a:ext uri="{FF2B5EF4-FFF2-40B4-BE49-F238E27FC236}">
                    <a16:creationId xmlns:a16="http://schemas.microsoft.com/office/drawing/2014/main" id="{FE693653-FE2D-CD03-CDDE-E6E016064DD5}"/>
                  </a:ext>
                </a:extLst>
              </p:cNvPr>
              <p:cNvPicPr/>
              <p:nvPr/>
            </p:nvPicPr>
            <p:blipFill>
              <a:blip r:embed="rId4"/>
              <a:stretch>
                <a:fillRect/>
              </a:stretch>
            </p:blipFill>
            <p:spPr>
              <a:xfrm>
                <a:off x="2225880" y="2759400"/>
                <a:ext cx="1257120" cy="24764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e37ad36e57_0_68"/>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INTERFACE</a:t>
            </a:r>
            <a:endParaRPr/>
          </a:p>
        </p:txBody>
      </p:sp>
      <p:sp>
        <p:nvSpPr>
          <p:cNvPr id="117" name="Google Shape;117;ge37ad36e57_0_68"/>
          <p:cNvSpPr txBox="1">
            <a:spLocks noGrp="1"/>
          </p:cNvSpPr>
          <p:nvPr>
            <p:ph type="body" idx="1"/>
          </p:nvPr>
        </p:nvSpPr>
        <p:spPr>
          <a:xfrm>
            <a:off x="1309500" y="1600200"/>
            <a:ext cx="70977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b="1"/>
              <a:t>Provided Interface</a:t>
            </a:r>
            <a:endParaRPr b="1"/>
          </a:p>
          <a:p>
            <a:pPr marL="457200" lvl="0" indent="-394335" algn="l" rtl="0">
              <a:lnSpc>
                <a:spcPct val="100000"/>
              </a:lnSpc>
              <a:spcBef>
                <a:spcPts val="600"/>
              </a:spcBef>
              <a:spcAft>
                <a:spcPts val="0"/>
              </a:spcAft>
              <a:buSzPts val="2610"/>
              <a:buChar char="•"/>
            </a:pPr>
            <a:r>
              <a:rPr lang="en-US"/>
              <a:t>A component's provided interface describes the services provided by the component.</a:t>
            </a:r>
            <a:endParaRPr/>
          </a:p>
          <a:p>
            <a:pPr marL="457200" lvl="0" indent="-394335" algn="l" rtl="0">
              <a:lnSpc>
                <a:spcPct val="100000"/>
              </a:lnSpc>
              <a:spcBef>
                <a:spcPts val="0"/>
              </a:spcBef>
              <a:spcAft>
                <a:spcPts val="0"/>
              </a:spcAft>
              <a:buSzPts val="2610"/>
              <a:buChar char="•"/>
            </a:pPr>
            <a:r>
              <a:rPr lang="en-US"/>
              <a:t>Is modeled using a ball, labelled with the name, attached by a solid line to the component</a:t>
            </a:r>
            <a:endParaRPr/>
          </a:p>
          <a:p>
            <a:pPr marL="0" lvl="0" indent="0" algn="l" rtl="0">
              <a:lnSpc>
                <a:spcPct val="100000"/>
              </a:lnSpc>
              <a:spcBef>
                <a:spcPts val="600"/>
              </a:spcBef>
              <a:spcAft>
                <a:spcPts val="0"/>
              </a:spcAft>
              <a:buSzPts val="2610"/>
              <a:buNone/>
            </a:pPr>
            <a:r>
              <a:rPr lang="en-US" b="1"/>
              <a:t>Required Interface</a:t>
            </a:r>
            <a:endParaRPr b="1"/>
          </a:p>
          <a:p>
            <a:pPr marL="457200" lvl="0" indent="-394335" algn="l" rtl="0">
              <a:lnSpc>
                <a:spcPct val="100000"/>
              </a:lnSpc>
              <a:spcBef>
                <a:spcPts val="600"/>
              </a:spcBef>
              <a:spcAft>
                <a:spcPts val="0"/>
              </a:spcAft>
              <a:buSzPts val="2610"/>
              <a:buChar char="•"/>
            </a:pPr>
            <a:r>
              <a:rPr lang="en-US"/>
              <a:t>A required interface declares the services a component will need.</a:t>
            </a:r>
            <a:endParaRPr/>
          </a:p>
          <a:p>
            <a:pPr marL="457200" lvl="0" indent="-394335" algn="l" rtl="0">
              <a:lnSpc>
                <a:spcPct val="100000"/>
              </a:lnSpc>
              <a:spcBef>
                <a:spcPts val="0"/>
              </a:spcBef>
              <a:spcAft>
                <a:spcPts val="0"/>
              </a:spcAft>
              <a:buSzPts val="2610"/>
              <a:buChar char="•"/>
            </a:pPr>
            <a:r>
              <a:rPr lang="en-US"/>
              <a:t>Is modeled using a socket, labelled with the name, attached by a solid line to the component</a:t>
            </a:r>
            <a:endParaRPr/>
          </a:p>
        </p:txBody>
      </p:sp>
      <p:sp>
        <p:nvSpPr>
          <p:cNvPr id="118" name="Google Shape;118;ge37ad36e57_0_68"/>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7</a:t>
            </a:fld>
            <a:endParaRPr/>
          </a:p>
        </p:txBody>
      </p:sp>
      <p:pic>
        <p:nvPicPr>
          <p:cNvPr id="119" name="Google Shape;119;ge37ad36e57_0_68"/>
          <p:cNvPicPr preferRelativeResize="0"/>
          <p:nvPr/>
        </p:nvPicPr>
        <p:blipFill rotWithShape="1">
          <a:blip r:embed="rId3">
            <a:alphaModFix/>
          </a:blip>
          <a:srcRect r="29913"/>
          <a:stretch/>
        </p:blipFill>
        <p:spPr>
          <a:xfrm>
            <a:off x="8603621" y="1993975"/>
            <a:ext cx="3037475" cy="1685925"/>
          </a:xfrm>
          <a:prstGeom prst="rect">
            <a:avLst/>
          </a:prstGeom>
          <a:noFill/>
          <a:ln>
            <a:noFill/>
          </a:ln>
        </p:spPr>
      </p:pic>
      <p:pic>
        <p:nvPicPr>
          <p:cNvPr id="120" name="Google Shape;120;ge37ad36e57_0_68"/>
          <p:cNvPicPr preferRelativeResize="0"/>
          <p:nvPr/>
        </p:nvPicPr>
        <p:blipFill rotWithShape="1">
          <a:blip r:embed="rId3">
            <a:alphaModFix/>
          </a:blip>
          <a:srcRect l="28340"/>
          <a:stretch/>
        </p:blipFill>
        <p:spPr>
          <a:xfrm>
            <a:off x="8535496" y="4073675"/>
            <a:ext cx="3105600" cy="16859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9FE382D-C2B2-55A8-1C10-88FCC26E4B04}"/>
                  </a:ext>
                </a:extLst>
              </p14:cNvPr>
              <p14:cNvContentPartPr/>
              <p14:nvPr/>
            </p14:nvContentPartPr>
            <p14:xfrm>
              <a:off x="3695760" y="965160"/>
              <a:ext cx="7582320" cy="4286520"/>
            </p14:xfrm>
          </p:contentPart>
        </mc:Choice>
        <mc:Fallback>
          <p:pic>
            <p:nvPicPr>
              <p:cNvPr id="2" name="Ink 1">
                <a:extLst>
                  <a:ext uri="{FF2B5EF4-FFF2-40B4-BE49-F238E27FC236}">
                    <a16:creationId xmlns:a16="http://schemas.microsoft.com/office/drawing/2014/main" id="{29FE382D-C2B2-55A8-1C10-88FCC26E4B04}"/>
                  </a:ext>
                </a:extLst>
              </p:cNvPr>
              <p:cNvPicPr/>
              <p:nvPr/>
            </p:nvPicPr>
            <p:blipFill>
              <a:blip r:embed="rId5"/>
              <a:stretch>
                <a:fillRect/>
              </a:stretch>
            </p:blipFill>
            <p:spPr>
              <a:xfrm>
                <a:off x="3686400" y="955800"/>
                <a:ext cx="7601040" cy="43052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37ad36e57_0_79"/>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INTERFACE</a:t>
            </a:r>
            <a:endParaRPr/>
          </a:p>
        </p:txBody>
      </p:sp>
      <p:sp>
        <p:nvSpPr>
          <p:cNvPr id="127" name="Google Shape;127;ge37ad36e57_0_79"/>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Where two components/classes provide and require the same interface, these two notations may be combined</a:t>
            </a:r>
            <a:endParaRPr/>
          </a:p>
          <a:p>
            <a:pPr marL="0" lvl="0" indent="0" algn="l" rtl="0">
              <a:lnSpc>
                <a:spcPct val="100000"/>
              </a:lnSpc>
              <a:spcBef>
                <a:spcPts val="600"/>
              </a:spcBef>
              <a:spcAft>
                <a:spcPts val="0"/>
              </a:spcAft>
              <a:buSzPts val="2610"/>
              <a:buNone/>
            </a:pPr>
            <a:endParaRPr/>
          </a:p>
          <a:p>
            <a:pPr marL="0" lvl="0" indent="0" algn="l" rtl="0">
              <a:lnSpc>
                <a:spcPct val="100000"/>
              </a:lnSpc>
              <a:spcBef>
                <a:spcPts val="600"/>
              </a:spcBef>
              <a:spcAft>
                <a:spcPts val="0"/>
              </a:spcAft>
              <a:buSzPts val="2610"/>
              <a:buNone/>
            </a:pPr>
            <a:endParaRPr/>
          </a:p>
          <a:p>
            <a:pPr marL="0" lvl="0" indent="0" algn="l" rtl="0">
              <a:lnSpc>
                <a:spcPct val="100000"/>
              </a:lnSpc>
              <a:spcBef>
                <a:spcPts val="600"/>
              </a:spcBef>
              <a:spcAft>
                <a:spcPts val="0"/>
              </a:spcAft>
              <a:buSzPts val="2610"/>
              <a:buNone/>
            </a:pPr>
            <a:endParaRPr/>
          </a:p>
          <a:p>
            <a:pPr marL="0" lvl="0" indent="0" algn="l" rtl="0">
              <a:lnSpc>
                <a:spcPct val="100000"/>
              </a:lnSpc>
              <a:spcBef>
                <a:spcPts val="600"/>
              </a:spcBef>
              <a:spcAft>
                <a:spcPts val="600"/>
              </a:spcAft>
              <a:buSzPts val="2610"/>
              <a:buNone/>
            </a:pPr>
            <a:r>
              <a:rPr lang="en-US"/>
              <a:t>In a system context where there are multiple components that require or provide a particular interface, a notation abstraction can be used that combines by joining the interfaces</a:t>
            </a:r>
            <a:endParaRPr/>
          </a:p>
        </p:txBody>
      </p:sp>
      <p:sp>
        <p:nvSpPr>
          <p:cNvPr id="128" name="Google Shape;128;ge37ad36e57_0_79"/>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8</a:t>
            </a:fld>
            <a:endParaRPr/>
          </a:p>
        </p:txBody>
      </p:sp>
      <p:pic>
        <p:nvPicPr>
          <p:cNvPr id="129" name="Google Shape;129;ge37ad36e57_0_79"/>
          <p:cNvPicPr preferRelativeResize="0"/>
          <p:nvPr/>
        </p:nvPicPr>
        <p:blipFill rotWithShape="1">
          <a:blip r:embed="rId3">
            <a:alphaModFix/>
          </a:blip>
          <a:srcRect/>
          <a:stretch/>
        </p:blipFill>
        <p:spPr>
          <a:xfrm>
            <a:off x="4012450" y="2571750"/>
            <a:ext cx="4305300" cy="857250"/>
          </a:xfrm>
          <a:prstGeom prst="rect">
            <a:avLst/>
          </a:prstGeom>
          <a:noFill/>
          <a:ln>
            <a:noFill/>
          </a:ln>
        </p:spPr>
      </p:pic>
      <p:pic>
        <p:nvPicPr>
          <p:cNvPr id="130" name="Google Shape;130;ge37ad36e57_0_79"/>
          <p:cNvPicPr preferRelativeResize="0"/>
          <p:nvPr/>
        </p:nvPicPr>
        <p:blipFill rotWithShape="1">
          <a:blip r:embed="rId4">
            <a:alphaModFix/>
          </a:blip>
          <a:srcRect/>
          <a:stretch/>
        </p:blipFill>
        <p:spPr>
          <a:xfrm>
            <a:off x="4205925" y="4762500"/>
            <a:ext cx="3543300" cy="1638300"/>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4CF8CC1-7342-18BA-5C33-586BCE05741F}"/>
                  </a:ext>
                </a:extLst>
              </p14:cNvPr>
              <p14:cNvContentPartPr/>
              <p14:nvPr/>
            </p14:nvContentPartPr>
            <p14:xfrm>
              <a:off x="4349880" y="2540160"/>
              <a:ext cx="6337440" cy="3746520"/>
            </p14:xfrm>
          </p:contentPart>
        </mc:Choice>
        <mc:Fallback>
          <p:pic>
            <p:nvPicPr>
              <p:cNvPr id="2" name="Ink 1">
                <a:extLst>
                  <a:ext uri="{FF2B5EF4-FFF2-40B4-BE49-F238E27FC236}">
                    <a16:creationId xmlns:a16="http://schemas.microsoft.com/office/drawing/2014/main" id="{04CF8CC1-7342-18BA-5C33-586BCE05741F}"/>
                  </a:ext>
                </a:extLst>
              </p:cNvPr>
              <p:cNvPicPr/>
              <p:nvPr/>
            </p:nvPicPr>
            <p:blipFill>
              <a:blip r:embed="rId6"/>
              <a:stretch>
                <a:fillRect/>
              </a:stretch>
            </p:blipFill>
            <p:spPr>
              <a:xfrm>
                <a:off x="4340520" y="2530800"/>
                <a:ext cx="6356160" cy="37652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e3965b57be_0_4"/>
          <p:cNvSpPr txBox="1">
            <a:spLocks noGrp="1"/>
          </p:cNvSpPr>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Usage Dependency</a:t>
            </a:r>
            <a:endParaRPr/>
          </a:p>
        </p:txBody>
      </p:sp>
      <p:sp>
        <p:nvSpPr>
          <p:cNvPr id="137" name="Google Shape;137;ge3965b57be_0_4"/>
          <p:cNvSpPr txBox="1">
            <a:spLocks noGrp="1"/>
          </p:cNvSpPr>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457200" lvl="0" indent="-394335" algn="l" rtl="0">
              <a:lnSpc>
                <a:spcPct val="100000"/>
              </a:lnSpc>
              <a:spcBef>
                <a:spcPts val="360"/>
              </a:spcBef>
              <a:spcAft>
                <a:spcPts val="0"/>
              </a:spcAft>
              <a:buSzPts val="2610"/>
              <a:buChar char="•"/>
            </a:pPr>
            <a:r>
              <a:rPr lang="en-US"/>
              <a:t>A usage dependency is relationship which one element requires another element for its full implementation</a:t>
            </a:r>
            <a:endParaRPr/>
          </a:p>
          <a:p>
            <a:pPr marL="457200" lvl="0" indent="-394335" algn="l" rtl="0">
              <a:lnSpc>
                <a:spcPct val="100000"/>
              </a:lnSpc>
              <a:spcBef>
                <a:spcPts val="0"/>
              </a:spcBef>
              <a:spcAft>
                <a:spcPts val="0"/>
              </a:spcAft>
              <a:buSzPts val="2610"/>
              <a:buChar char="•"/>
            </a:pPr>
            <a:r>
              <a:rPr lang="en-US"/>
              <a:t>Is a dependency in which the client requires the presence of the supplier </a:t>
            </a:r>
            <a:endParaRPr/>
          </a:p>
          <a:p>
            <a:pPr marL="457200" lvl="0" indent="-394335" algn="l" rtl="0">
              <a:lnSpc>
                <a:spcPct val="100000"/>
              </a:lnSpc>
              <a:spcBef>
                <a:spcPts val="0"/>
              </a:spcBef>
              <a:spcAft>
                <a:spcPts val="0"/>
              </a:spcAft>
              <a:buSzPts val="2610"/>
              <a:buChar char="•"/>
            </a:pPr>
            <a:r>
              <a:rPr lang="en-US"/>
              <a:t>Is shown as dashed arrow with a &lt;&gt; keyword  </a:t>
            </a:r>
            <a:endParaRPr/>
          </a:p>
        </p:txBody>
      </p:sp>
      <p:sp>
        <p:nvSpPr>
          <p:cNvPr id="138" name="Google Shape;138;ge3965b57be_0_4"/>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9</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C6DD548-085C-5479-BB58-7A4411B5085F}"/>
                  </a:ext>
                </a:extLst>
              </p14:cNvPr>
              <p14:cNvContentPartPr/>
              <p14:nvPr/>
            </p14:nvContentPartPr>
            <p14:xfrm>
              <a:off x="3556080" y="2685960"/>
              <a:ext cx="4115160" cy="610200"/>
            </p14:xfrm>
          </p:contentPart>
        </mc:Choice>
        <mc:Fallback>
          <p:pic>
            <p:nvPicPr>
              <p:cNvPr id="2" name="Ink 1">
                <a:extLst>
                  <a:ext uri="{FF2B5EF4-FFF2-40B4-BE49-F238E27FC236}">
                    <a16:creationId xmlns:a16="http://schemas.microsoft.com/office/drawing/2014/main" id="{CC6DD548-085C-5479-BB58-7A4411B5085F}"/>
                  </a:ext>
                </a:extLst>
              </p:cNvPr>
              <p:cNvPicPr/>
              <p:nvPr/>
            </p:nvPicPr>
            <p:blipFill>
              <a:blip r:embed="rId4"/>
              <a:stretch>
                <a:fillRect/>
              </a:stretch>
            </p:blipFill>
            <p:spPr>
              <a:xfrm>
                <a:off x="3546720" y="2676600"/>
                <a:ext cx="4133880" cy="628920"/>
              </a:xfrm>
              <a:prstGeom prst="rect">
                <a:avLst/>
              </a:prstGeom>
            </p:spPr>
          </p:pic>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1997</Words>
  <Application>Microsoft Office PowerPoint</Application>
  <PresentationFormat>Widescreen</PresentationFormat>
  <Paragraphs>185</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Times New Roman</vt:lpstr>
      <vt:lpstr>Arial</vt:lpstr>
      <vt:lpstr>Calibri</vt:lpstr>
      <vt:lpstr>Corbel</vt:lpstr>
      <vt:lpstr>Simple Light</vt:lpstr>
      <vt:lpstr> Component Diagram</vt:lpstr>
      <vt:lpstr>Component Diagrams</vt:lpstr>
      <vt:lpstr>What is a Component</vt:lpstr>
      <vt:lpstr>Component Notation</vt:lpstr>
      <vt:lpstr>Component Elements</vt:lpstr>
      <vt:lpstr>INTERFACE</vt:lpstr>
      <vt:lpstr>INTERFACE</vt:lpstr>
      <vt:lpstr>INTERFACE</vt:lpstr>
      <vt:lpstr>Usage Dependency</vt:lpstr>
      <vt:lpstr>Dependency Relation</vt:lpstr>
      <vt:lpstr>PowerPoint Presentation</vt:lpstr>
      <vt:lpstr>Port</vt:lpstr>
      <vt:lpstr>PowerPoint Presentation</vt:lpstr>
      <vt:lpstr>Connector</vt:lpstr>
      <vt:lpstr>PowerPoint Presentation</vt:lpstr>
      <vt:lpstr>PowerPoint Presentation</vt:lpstr>
      <vt:lpstr>Where to use</vt:lpstr>
      <vt:lpstr>Order Processing System Component diagram example</vt:lpstr>
      <vt:lpstr>Nested Component Structure</vt:lpstr>
      <vt:lpstr>Some more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Component Diagram</dc:title>
  <dc:creator>Nazmus Sakib</dc:creator>
  <cp:lastModifiedBy>Aquib Azmain</cp:lastModifiedBy>
  <cp:revision>1</cp:revision>
  <dcterms:created xsi:type="dcterms:W3CDTF">2019-04-05T13:18:49Z</dcterms:created>
  <dcterms:modified xsi:type="dcterms:W3CDTF">2023-11-15T10:38:41Z</dcterms:modified>
</cp:coreProperties>
</file>