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ink/ink8.xml" ContentType="application/inkml+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0.xml" ContentType="application/inkml+xml"/>
  <Override PartName="/ppt/notesSlides/notesSlide12.xml" ContentType="application/vnd.openxmlformats-officedocument.presentationml.notesSlide+xml"/>
  <Override PartName="/ppt/ink/ink1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2.xml" ContentType="application/inkml+xml"/>
  <Override PartName="/ppt/notesSlides/notesSlide15.xml" ContentType="application/vnd.openxmlformats-officedocument.presentationml.notesSlide+xml"/>
  <Override PartName="/ppt/ink/ink13.xml" ContentType="application/inkml+xml"/>
  <Override PartName="/ppt/notesSlides/notesSlide16.xml" ContentType="application/vnd.openxmlformats-officedocument.presentationml.notesSlide+xml"/>
  <Override PartName="/ppt/ink/ink1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6.xml" ContentType="application/inkml+xml"/>
  <Override PartName="/ppt/notesSlides/notesSlide24.xml" ContentType="application/vnd.openxmlformats-officedocument.presentationml.notesSlide+xml"/>
  <Override PartName="/ppt/ink/ink17.xml" ContentType="application/inkml+xml"/>
  <Override PartName="/ppt/notesSlides/notesSlide25.xml" ContentType="application/vnd.openxmlformats-officedocument.presentationml.notesSlide+xml"/>
  <Override PartName="/ppt/ink/ink18.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9.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saveSubsetFonts="1" autoCompressPictures="0">
  <p:sldMasterIdLst>
    <p:sldMasterId id="2147483648" r:id="rId1"/>
    <p:sldMasterId id="2147483650" r:id="rId2"/>
    <p:sldMasterId id="2147483652" r:id="rId3"/>
  </p:sldMasterIdLst>
  <p:notesMasterIdLst>
    <p:notesMasterId r:id="rId4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9144000" cy="6858000" type="screen4x3"/>
  <p:notesSz cx="6858000" cy="9144000"/>
  <p:embeddedFontLst>
    <p:embeddedFont>
      <p:font typeface="Arial Narrow" panose="020B0606020202030204" pitchFamily="34"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Corbel" panose="020B0503020204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gB2yea4JqO33ZPEDdMqggz2EYL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9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12.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5.fntdata"/><Relationship Id="rId60"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41:14.742"/>
    </inkml:context>
    <inkml:brush xml:id="br0">
      <inkml:brushProperty name="width" value="0.05292" units="cm"/>
      <inkml:brushProperty name="height" value="0.05292" units="cm"/>
      <inkml:brushProperty name="color" value="#FF0000"/>
    </inkml:brush>
  </inkml:definitions>
  <inkml:trace contextRef="#ctx0" brushRef="#br0">13000 8237 0,'17'0'125,"-17"18"-109,36 0-1,-19-18 17,19 0-17,-1 0 1,36 0 0,-36 0-1,0 0 1,18 0-1,18 0 1,17 0 0,53 0-1,-53 0 1,0 0 0,0 0-1,1 0 1,-1 17-1,0-17 1,35 18 0,-70-18-1,-17 0-15,17 0 16,35 0 0,-18 0-1,89 18 1,-106-18-1,18 0 1,-1 0 0,-17 0-1,-18 0-15,54 0 16,52 0 0,-36 0-1,1 0 1,0 0-1,0 0 1,-18 0 0,-17 0-1,-36 0 1,159 0 0,-141 0-1,53 0 1,-53 0-16,53 0 15,-71 0 1,53 0 0,0 17-1,71-17 1,-53 0 0,17-17-1,-17 17 1,0 0-1,17 0 1,1 0 0,70 0-1,-71 0 1,-70 0 0,18 0-16,-18 0 15,0 0-15,0 0 16,70 17-1,36 1 1,-53-18 0,-1 17-1,1-17 1,0 0 0,-18 18-1,36-18 1,-36 18-1,-35-18 1,-18 0-16,18 17 16,-18-17-16,18 0 15,18 18 1,-1-18 0,36 18-1,-53-1-15,88-17 31,-35 0-15,-18 0 0,36 18-1,-36 0 1,-35-18 0,-18 0-16,18 0 15,71 0 1,-19 0-1,1 0 1,53 0 0,-124 0-16,18 0 15,53 0 1,0 0 0,17 0-1,18-18 1,1 0-1,122 18 1,-87 0 0,-1-17-1,-88 17 1,0 0-16,89-18 16,-89 18-1,-18 0-15,72 0 16,-72 0-1,-17 0-15,-18 0 16,18 18 0,-123-1 31,34-17-47</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10:04:08.175"/>
    </inkml:context>
    <inkml:brush xml:id="br0">
      <inkml:brushProperty name="width" value="0.05292" units="cm"/>
      <inkml:brushProperty name="height" value="0.05292" units="cm"/>
      <inkml:brushProperty name="color" value="#FF0000"/>
    </inkml:brush>
  </inkml:definitions>
  <inkml:trace contextRef="#ctx0" brushRef="#br0">19085 547 0,'0'70'109,"-17"19"-93,17-72 0,0 1-1,53-36 17,17-52-17,-3986-54 1,8044 36-1,-4075 35 1,-36 35 0</inkml:trace>
  <inkml:trace contextRef="#ctx0" brushRef="#br0" timeOffset="311.21">19226 547 0,'0'0'0,"18"53"62,0-18-46,-18-17-16,0-1 16,17 19-1,1-36 1,0 17-1,17-17 1,53-17 0,0-54-1,0 18 1,-35 35 0</inkml:trace>
  <inkml:trace contextRef="#ctx0" brushRef="#br0" timeOffset="5941.3">17921 10724 0,'18'-105'47,"-18"87"-31,17 36 31,-17 17-32,18 0-15,0 0 16,-1 36 0,1-53-16,0-1 15,52 1 1,-35-36-16,54-52 15,-36 17 1,-1 0-16,54-35 16,-70 52-1,16 1-15,-16 17 16,-1 1-16,0-1 16</inkml:trace>
  <inkml:trace contextRef="#ctx0" brushRef="#br0" timeOffset="6328.63">18309 10460 0,'0'0'16,"0"123"47,18-34-48,35-19 1,-18-17-1,-17-35 1,87 17 0,-69-35-1,105-106 1,-53 18-16,0 17 16,89-52-1,-4164 88-15,8079 17 16</inkml:trace>
  <inkml:trace contextRef="#ctx0" brushRef="#br0" timeOffset="9886.85">21960 4992 0,'0'-35'63,"0"52"15,0 18-62,0-17-1,0 0 1,18-18-16,-18 17 15,18-17 17,-1 0-17,36-17 1,35-54 0,-17 1-1,-53 52 1,-1 0-16,19 1 15,-19 17 1</inkml:trace>
  <inkml:trace contextRef="#ctx0" brushRef="#br0" timeOffset="10213.39">22137 4886 0,'-18'123'63,"1"-52"-48,17-18 1,17-35 15,36-18-15,35-71 0,36 0-1,-18 1 1,-54 52-16</inkml:trace>
  <inkml:trace contextRef="#ctx0" brushRef="#br0" timeOffset="18017.56">11112 5750 0,'0'-17'78,"-17"17"-62,-1 0-1,1 0 1,-19 0 0,1 0-1,17 0 1,1-18-1,-1 18 1,-35-18 0,36 1-1,-19 17 1,19-18-16,-19 18 16,1 0-1,17-18-15,-17 18 16,-18 0-1,-17 0 1,52 18-16,-17-18 16,17 18-1,-35-1 1,-17 1 0,17 17-1,0 1 1,0-1-1,-18 18 1,18-18 0,18 0-1,18 18 1,17-35 0,-4040 35-1,8097 35 1,-4022-35-1,-35-35 1,36-1-16,-19 1 16,36 17-1,0 0 1,35 18 0,-52-35-16,-19 0 15,71-1 1,1-17-1,17 0 1,-36 0 0,18 18-1,-52-18 1,16 0-16,37 0 16,-1 0-1,-53 0-15,36-18 16,-36 18-1,18-17-15,-18-1 16,71 0 0,-71 1-16,71-1 15,-71 0 1,18 1 0,-17 17-16,-19-18 15,89-35 1,-88 53-1,-1-35-15,1 17 16,0 1 0,-1-19-16,-17 19 15,0-36 1,-17-18 0,-125-52-1,72 87-15,-18 1 16,-124 0-1,-35 35 1,35 53 0</inkml:trace>
  <inkml:trace contextRef="#ctx0" brushRef="#br0" timeOffset="44714.97">21766 10513 0,'36'35'78,"-19"-17"-62,1-1 15,0-17-15,-18 18-1,17 0 1,1-18 0,35 17-1,17-17 1,-34 18-1,-1-18-15,18 0 16,17 18 0,-17-18-16,0 0 15,53 0 1,141 17 0,-194-17-1,53 0 1,-18 18-1,0-18 1,88 17 0,-52-17-1,-18 0 1,-36 0 0,-34 0-16,17 0 15,35 0 1,53 0-1,-18 0 1,-52 0-16,-1 0 16,72 18-1,-72-18-15,18 0 16,71 0 0,0 0-1,-18 0 1,-35 0-1,-71 0 1,0 0 0,-70 0 46,-88 0-46,70 0-16</inkml:trace>
  <inkml:trace contextRef="#ctx0" brushRef="#br0" timeOffset="53617.31">21678 2928 0,'0'0'0</inkml:trace>
  <inkml:trace contextRef="#ctx0" brushRef="#br0" timeOffset="54433.59">21414 2805 0,'-18'-18'94,"-17"141"125,35-70-204,-18 18-15,0-1 16,18 1-16,0 0 15,0 52 1,0-70-16,0 0 16,18 17-1,-18-17 1,-18-53 62,1 18-62,-1-18-1,0-18 1,18 1-16,-4039-19 16,8096 1-1</inkml:trace>
  <inkml:trace contextRef="#ctx0" brushRef="#br0" timeOffset="54816.02">21555 2946 0,'0'0'0,"0"-18"63,0 0-32,0 1-15,35 17 30,0 0-30,-17 0-16,17-18 31,-17 18-15,-18-18 0,53 1-1</inkml:trace>
  <inkml:trace contextRef="#ctx0" brushRef="#br0" timeOffset="55887.28">21855 2787 0,'0'0'0,"-53"0"62,88 18 1,18-18-48,17 0 1,-34 17-1,17-17-15,52 0 16,54 0 0,-35 0-1,-19 0 1,-52 0 0,71 18-1,-54-18-15,-17 0 16,71 0-1,-18 17 1,88-17 0,-71 18-1,1-18 1,-1 0 0,18 0-1,-17 0 1,-54 0-16,36 0 15,-53 0 1,0 0-16,0 0 16,53 18-1,17-18 1,1 0 0,-1 0-1,-17 0 1,-88 0-1,17 0 32,-18 0-31,1 0 31,0 17-32,-1-17-15,1 0 16,0 0-16,-18 53 109,-36 124-93,36-107 0,-17 71-1,17-88-15,0 18 16,0 17 0,0-17-1,0-54 1,-18-17 31</inkml:trace>
  <inkml:trace contextRef="#ctx0" brushRef="#br0" timeOffset="57129.09">21908 3545 0,'35'0'125,"35"0"-109,1 0-1,35 0 1,-71 0 0,177-17-1,-107 17 1,-52 0 0,0-18-16,36 18 15,-37 0 1,37 0-1,-1 0 1,-18 0 0,54 0-1,-54 18 1,1-18 0,0 17-1,-1-17 1,1 0-1,52 0 1,-70 18 0,-18-18-1,-17 0-15,17 18 16,-17-18-16,17 0 16,18 17-1,-18-17-15,18 18 16,53-18-1,88 18 1,-123-1-16,17-17 16,53 18-1,-70-18-15,-19 0 16,37 0 0,-72 0-16,1 0 31,-36 0 0</inkml:trace>
  <inkml:trace contextRef="#ctx0" brushRef="#br0" timeOffset="84484.12">13282 11659 0,'-53'-70'78,"88"87"16,71 54-79,18 17 1,70 53 0,-141-88-1,53 0 1,-71-35-16,-18-1 16,19 1-1,-36-36 16,0 1-15</inkml:trace>
  <inkml:trace contextRef="#ctx0" brushRef="#br0" timeOffset="84675.9">13705 11448 0,'0'0'0,"-70"123"16,17 1 0,-35 105-1,35-123-15,0 0 16,0-18-16</inkml:trace>
  <inkml:trace contextRef="#ctx0" brushRef="#br0" timeOffset="99254.31">16298 5009 0,'-35'-123'47,"35"105"-31,-18 18 15,1-17-15,17-1-1,-18 18 1,0 0 15,1 18-15,-18-18 15,17 0-15,0 0-1,-17 0 1,17 0-16,1 0 15,-36 0 1,35 0-16,1 0 16,-54 0-1,53 0 1,-35 0 0,1 0-1,-19 0 1,18 0-1,-18 0 1,19 17 0,16-17-1,-17 18 1,0 0 0,36-1-1,-54 19 1,36 16-1,17 1 1,1 0 0,17-35-1,-18 17 1,18 18 0,0-18-1,0 54 1,18-54-1,17 0 1,-17 0 0,35 1-1,-1-1 1,37 18 0,-1-18-1,-18-17 1,19-1-1,-54-17 1,0 18-16,0-18 16,1 0-16,-1 0 15,53 0 1,-35 0-16,0 0 16,159 0-1,-106 0 1,-71 0-1,18 0-15,53 0 16,-54 0 0,-16 0-16,17 0 15,0 0-15,0-18 16,52 1 0,1-1-1,35-17 1,-88 35-16,-18-18 15,36 18 1,0-17 0,-1-1-1,1 18 1,17-18 0,-35 1-1,0 17 1,-18-18-1,18 0 1,0 1 0,17-19-1,-52 36-15,0-17 16,17-1 0,-17 1-1,-1-1 1,-17-17-1,0-18 1,0-18 0,-35-17-1,-18 17 1,0 36 0,-17-18-1,17 36 1,17-1-16,-69-35 15,-37 18 1,-52 17 0,-158 18-1,105 18 1,0 17 0,141-17-1,-123 17 1,140-17-16,19 17 15,-1 18-15,18-18 16,18-17-16</inkml:trace>
  <inkml:trace contextRef="#ctx0" brushRef="#br0" timeOffset="102168.7">21131 13035 0,'0'159'63,"0"17"-48,0 54 1,-17-107 0,17-17-16,-18 106 15,18-124 1,-18 141-1,18-211 1,0 17 0,36-53-1,34-88 1</inkml:trace>
  <inkml:trace contextRef="#ctx0" brushRef="#br0" timeOffset="102888.58">21167 12982 0,'0'0'16,"-36"0"31,54 0 15,53-17-46,-1 17-16,1-18 16,105 18-1,318-18 1,-335 18 0,211-17-1,-176-1-15,18 18 16,229 0-1,-36 0 1,-69 18 0,69-1-1,-175-17 1,-19-17 0,-87-1-1,-107 18 1,-140 35 15,-1 18-15</inkml:trace>
  <inkml:trace contextRef="#ctx0" brushRef="#br0" timeOffset="103766.34">21131 14376 0,'0'0'15,"-123"70"32,141-70 0,70 0-31,-35 0-1,264-17 1,-105 17 0,-106 0-1,158 0 1,18-18 0,177 0-1,-124 1 1,0-1-1,-17 18 1,-36 18 0,-88 17-1,-53 0 1,18-35 0,-88 0-1,-54 0 1,-34-17 15,-89-1-15,53 18-1</inkml:trace>
  <inkml:trace contextRef="#ctx0" brushRef="#br0" timeOffset="104472.66">21819 12929 0,'0'0'0,"53"88"62,-53 124-46,-17 70-1,-19-17 1,36-142 0,-35 142-1,35-212-15,0 35 16,0-53 0,0-17-16,18 0 15,-1-36 1</inkml:trace>
  <inkml:trace contextRef="#ctx0" brushRef="#br0" timeOffset="105167.21">22419 13370 0,'0'0'0,"-18"71"62,-52 70-46,52-71 0,-35 54-1,18-36 1,35-70 0,0-36-1,35-88 1,18-52-1,53-89 1,-71 194 0,53 0-1,-52 159 1,-19-36 0,-17 212-1,0-229 1,0 18-1,0-36 1,0-17 0,0-1-1</inkml:trace>
  <inkml:trace contextRef="#ctx0" brushRef="#br0" timeOffset="105324.57">22348 13670 0,'0'0'0,"194"-18"62,-141 1-46</inkml:trace>
  <inkml:trace contextRef="#ctx0" brushRef="#br0" timeOffset="105690.95">22931 13582 0,'0'-35'63,"0"17"-48,-89 53 17,54 36-17,17 17 1,18-70-1,0 52 1,71-34 0,0-36-1,17 0 1,-53 0 0</inkml:trace>
  <inkml:trace contextRef="#ctx0" brushRef="#br0" timeOffset="105968.2">23248 13635 0,'0'0'16,"18"-53"31,-36 53-32,0 0 1,-87 70 0,69 19-1,19-19 1,17-34 0,17 16-1,19-34-15,-1-18 16,53 0-1</inkml:trace>
  <inkml:trace contextRef="#ctx0" brushRef="#br0" timeOffset="106291.03">23495 13564 0,'0'0'0,"-71"141"62,107-105-46,-1-36 0,-17 0-1,-1 0-15,1-36 16,-18 1-1,0 0-15,0-36 16,-71 18 0</inkml:trace>
  <inkml:trace contextRef="#ctx0" brushRef="#br0" timeOffset="106657.59">23848 13529 0,'0'0'15,"-18"35"48,18 36-48,0-18 1,18 0 0,17-53-16,53-71 31,-52 36-15,-19 0-1,-17 70 32,0 0-31,18-17-1</inkml:trace>
  <inkml:trace contextRef="#ctx0" brushRef="#br0" timeOffset="107199.24">24165 13547 0,'0'0'0,"36"105"47,-36-34-31,0-53 0,35-54 46,0 36-46,-17 0-1,-1 0 1,19 0 0,-19-17-1,1-19 1,17-16-1,-17-195 1,-36 176 0,1-70-1,-19 70 1,19 36 0,17 70-1,-18 71 1,18 18-1,0 17 1,0-88 0,0 0-16,0-18 15,0 0-15,0 18 16,0 0 0,35-35-1</inkml:trace>
  <inkml:trace contextRef="#ctx0" brushRef="#br0" timeOffset="107472.76">24271 13600 0,'124'-36'31,"-19"19"-15,-52 17-1,-17 0 1,-19 17 0,-17 19-1,0 16 1,0-34 0,0 0-16,0-1 15,0 19 1,18-36-16</inkml:trace>
  <inkml:trace contextRef="#ctx0" brushRef="#br0" timeOffset="107619.81">24712 13300 0,'0'0'0,"71"-36"47</inkml:trace>
  <inkml:trace contextRef="#ctx0" brushRef="#br0" timeOffset="108181.93">24712 13300 0,'0'0'16,"141"194"-1,-123-141 1,-18 0-1,17-18 1,-17-18 0,-17-52 31,17-18-32,17 18 1,1 35-1,0-18-15,52 18 16,-52 0 0,17-17-16,36 17 15,-36 0 1,-17 0-16,-1 0 16,-34 0 15,-36 70-16,17 1 1,19 35 0,17-18-1,-18 53 1,-17-70 0,-36-19-1,-17-16 1,-18-36-1,71-18 1,-18-105 0,53 87-16,18 1 15,70-35 1,-17 52-16,-1-17 16,-17 17-16</inkml:trace>
  <inkml:trace contextRef="#ctx0" brushRef="#br0" timeOffset="110832.77">22190 12982 0,'35'-106'47,"-35"71"-32,0 0 1,0 0 0,0-54-1,0 19 1,0-18-1,0 17 1,0 36 0,0-89-1,0 71-15,-18 0 16,18-123 0,0 123-1,-17-35 1,-1 35-16,0 18 15,18-36 1,-17-52 0,17 87-1,0-16 1,-18 16 0,18-17-1,0 36 1,0-36-1,0 0 1,0 0 0,0 18-1,0-1-15,0 19 16,0-19-16,0 19 16,0-124-1,0 105 1,0-52-1,0 53-15,-17-18 16,17-35 0,-18 17-1,18-17 1,0 0 0,0-36-1,0 36 1,0 35-1,0 0-15,0-52 16,0 52 0,0 0-16,0 17 15,-18-52 1,18 35-16,0 18 16,-17-159-1,17 106 1,0 35-1,17 18-15,-17 17 16,18-53 0,-18 19-1,18-1 1,-1-36 0,1 19-1,-18 35 1,0 17-1,0-17 1,17-36 0,-17 18-1,0 36 1,0-19-16,0 19 16,18-19-1,-18 19-15,0-19 16,0 19-1,0-18 1,0-18 0,0 17-16,0 19 15,0-19 1,0 19 0,0-1 93,0 36 16,-18-1-109,-17 1-16,0 17 15,17-17 1,1 0-16,-19-1 15,1 36-15,0 0 16,-18 35 0,35-70-16,18 17 15,0-17 1,18-18 0,35-35-1,-18-1 1,0-17-16,1 18 15,34-53 1,-17 35 0,-35 35-1,-1 36 48,1 0-48,17 17-15,18 53 16,-18-70 0,-17 17-16,17-17 15,-35-1 1</inkml:trace>
  <inkml:trace contextRef="#ctx0" brushRef="#br0" timeOffset="165251.01">8925 4921 0,'-17'-106'63,"17"89"-48,0 70 32,0-18-31,0 0-16,0-17 15,17 17 1,36-35 0,-18 0-1,1-17-15,17-19 16,35-52 0,-35 35-16,0 0 15,53-35 1,-71 53-16,-18-1 15,1 36 1</inkml:trace>
  <inkml:trace contextRef="#ctx0" brushRef="#br0" timeOffset="165557.07">9207 4692 0,'0'159'63,"0"-71"-47,0-53-1,0 36 1,0-54-1,53-17 1,212-141 0,-177 71-1,89-36 1,-54 71 0,-70 35-16</inkml:trace>
  <inkml:trace contextRef="#ctx0" brushRef="#br0" timeOffset="170544.81">10248 10107 0,'-35'-18'78,"17"18"-63,18-17-15,-17 17 16,-1-18 0,-35 1-1,35 17 1,1 0-16,-1 0 16,1-18-1,-19 18 1,19-18-1,-54 1 1,36 17 0,-18 0-1,0 0 1,35 0 0,-88 0-1,71 0 1,0 0-1,17 17-15,-35 1 16,36-18 0,-19 18-16,19-1 15,-18 1 1,-1-1 0,-34 36-1,17-17 1,0-1-1,18 0 1,-1 0 0,19-17-1,-1 17 1,18 1 0,-18-1-1,18 35 1,0-17-1,36-17 1,-19-1 0,1 0-1,17 1 1,0-19 0,-17 1-1,53-1 1,-36 1-16,36-18 15,-54 18 1,71-18 0,1 0-1,-1 0 1,0 0 0,-18 0-1,54-18 1,-53 18-1,-1-18 1,-17 1 0,18 17-1,-1-18 1,1-17 0,-1 17-1,18 1 1,-17 17-1,0-18 1,-1-17 0,1 17-1,-18 0 1,-36 1 0,36-1-1,-18 0 1,-17 18-16,0-17 15,17-1 1,-17 1-16,-1-1 16,1-17-16,35-1 15,-36 19 1,1-19 0,0 19-16,-18-1 15,17-52 1,-17 34-1,0-17 1,-17 1 0,-19 16-1,-52-17 1,-18 36 0,53-1-1,1 18-15,-90-18 16,54 1-1,-88-1 1,-71 18 0,-247 106-1,300-35-15,35 17 16,18 0-16</inkml:trace>
  <inkml:trace contextRef="#ctx0" brushRef="#br0" timeOffset="183637.15">10195 15822 0,'53'53'63,"-53"35"-48,0-53 1,0-17-1,0-53 17,0-53-17</inkml:trace>
  <inkml:trace contextRef="#ctx0" brushRef="#br0" timeOffset="184104.11">9948 15910 0,'0'0'16,"0"-17"31,36 17-31,-1 53-1,-17-18 1,17 0-16,0 36 15,0-54 1,159-70 0,-17-88-1,-18-17 1,-18 16 0,-36 19-1,-87 105 1,-36 36-1</inkml:trace>
  <inkml:trace contextRef="#ctx0" brushRef="#br0" timeOffset="184403.75">10354 15769 0,'0'0'0,"35"71"62,1-1-46,-1-17 0,-18-53-1,1 18-15,53-18 16,-18-18-1,35-35-15,0-17 16,0-18-16,106-71 16,-123 88-16,-1 36 15,-17 17 1</inkml:trace>
  <inkml:trace contextRef="#ctx0" brushRef="#br0" timeOffset="194737.18">16034 14323 0,'-18'0'78,"18"-18"-62,-18 18-1,18-18 1,-17 18 0,-36 0-1,35 0 1,1 0-1,-1 0-15,-17-17 16,17 17 0,-52 0-1,-1 0 1,0 0 0,-34 17-1,34 1 1,53 0-1,-17-18-15,0 17 16,-36 19 0,54-1-16,-19-17 15,-69 70 1,52-35 0,35-36-1,18 1-15,-18 0 16,18 35-1,0-36-15,0 1 16,36 35 0,34 17-1,-35-52-15,107 17 32,-54-17-17,18-1 1,52 19-1,-52-36 1,18 0 0,-1-18-1,-52 18 1,-1 0-16,-17-18 16,53 18-1,35 0 1,-35-35-1,17 0 1,1-18 0,-89 35-1,89-52 1,-71 35 0,-18-18-1,0 17 1,-17 1-1,-1-35 1,-17-1 0,-70-17-1,-54 17 1,-70 1 0,-123 34-1,-71 19 1,-212 87-1,441-17 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10:08:20.107"/>
    </inkml:context>
    <inkml:brush xml:id="br0">
      <inkml:brushProperty name="width" value="0.05292" units="cm"/>
      <inkml:brushProperty name="height" value="0.05292" units="cm"/>
      <inkml:brushProperty name="color" value="#FF0000"/>
    </inkml:brush>
  </inkml:definitions>
  <inkml:trace contextRef="#ctx0" brushRef="#br0">11201 2258 0,'-18'-88'62,"0"70"-46,-35 0 15,18 18-15,0 0-1,-18 0 1,18 0 0,-18 0-1,35 0-15,-52 0 16,17 0-1,0 18-15,18 0 16,-18-1-16,17 1 16,-17 35-1,0 0 1,1 53 0,34-18-1,-17-18 1,17 1-1,18-1 1,0-34 0,0 105-1,18-88 1,17-36 0,35 36-1,19-17 1,17 16-1,17 1 1,89 18 0,-89-36-1,18 0 1,18 1 0,-18-1-1,71 18 1,-71-35-1,-71-1 1,19 1-16,-1-1 16,123 19-1,-105-19-15,0 1 16,0-18-16,-18 18 16,71-1-1,53-17 1,-54 0-1,-17 0 1,1-53 0,-90 36-1,19-1-15,35-17 16,0-18 0,70-18-1,-70 18 1,0 18-1,-53 18 1,17-1-16,-34 0 16,52-17-1,-53 0-15,0 17 16,53-141 0,-88 106-1,0-35 1,-17 35-16,-1 18 15,-35-71 1,18 53-16,0 0 16,-53-52-1,-36-1 1,-35 0 0,-35 18-1,-247-36 1,71 18-1,-106 36 1,-89 35 0,-334 123-1,334 123 1,336-87 0,52-1-16</inkml:trace>
  <inkml:trace contextRef="#ctx0" brushRef="#br0" timeOffset="5456.77">6950 9878 0,'0'-18'79,"0"0"-48,0 71 16,53 53-32,-36-53 1,1-35 0,0-18 15,34-88-16,195-212 1,-105 194 0,-72 71-1,18-18 1,-35 35 0,-35 18-1,-18 35 1,-53 1-1,0-19 1,18 1 0,-1-18-1,-16 18 1,-1-18 0,0 0-1,35 0-15,0 17 31,1 54-15,17 52 0,0 36-1,70-18 1,-34-106 0,34-35-1,1-35 1,70-106-1,106-159 1,-212 265 0,0 35-1</inkml:trace>
  <inkml:trace contextRef="#ctx0" brushRef="#br0" timeOffset="7264.96">19350 15363 0,'0'0'0,"0"-35"78,18 0-62,17 158 31,-18 1-31,19-54-1,17-52 1,35-18-1,53-106 1,-53 36 0,177-160-1,-230 213 1,18-19 0,-18 36-16,-17 0 15,-1 0-15</inkml:trace>
  <inkml:trace contextRef="#ctx0" brushRef="#br0" timeOffset="7640.89">19897 15399 0,'0'0'15,"-18"141"1,18-88-16,35 35 31,1-53-15,34-35-1,-17-17 1,141-89 0,-53 18-1,-35 17 1,-35 18 0,-36 35-1,-17 18-15</inkml:trace>
  <inkml:trace contextRef="#ctx0" brushRef="#br0" timeOffset="45703.95">15540 10918 0,'-35'-35'94,"17"35"62,0 0-140,1 0 46,17 18 157,0 17-203,0 0-1,0-17 1,0 17-16,0 1 15,0-1 1,0-18-16,0 1 16,0 0 15,0-1 94,0 36-109,-18-17-1,18 34 1,-18-35-1,18 1 1,0-1 0,0 36-1,-17-36 1,-1 35 0,18-34-16,-18-1 15,1 35 1,17-17-16,-18 18 15,18-36-15,-35 53 16,17-17 0,18 0-1,0-54 1,0 54 0,0-18-1,0 0 1,18 35-1,-18-71-15,18 72 32,-18-36-17,17 17 1,1 18 0,-1-35-1,19 176 1,-19-105-1,1-53 1,-18-19-16,0 72 16,0-71-1,0 17 1,-18-17 0,1-17-1,17-19 1,0-34 15,17-107-15,1-17-1</inkml:trace>
  <inkml:trace contextRef="#ctx0" brushRef="#br0" timeOffset="46258.62">15487 10830 0,'0'18'63,"0"0"-48</inkml:trace>
  <inkml:trace contextRef="#ctx0" brushRef="#br0" timeOffset="47313.56">16669 12365 0,'0'0'0,"-71"-88"63,1 70-47,-19 18-1,1 0 1,-35 35-1,52 1 1,18-19-16,0 1 16,-17 52-1,-1 124 1,71-158 0,0-1-16,36 53 15,-1-70 1,0 17-16,0-17 15,36 17-15,-18-17 16,70 17 0,18-17-1,71-1 1,-18-52 0,-17-36-1,-19 18 1,-70 1-1,-52 16 1,34-70 0,-52-52-1,-106 34 1,-142 54 0,36 52-1,0 18-15,-17 35 16,-107 53-1,248-35-15,34-17 16</inkml:trace>
  <inkml:trace contextRef="#ctx0" brushRef="#br0" timeOffset="95502.56">10389 13917 0,'-70'212'79,"70"-106"-64</inkml:trace>
  <inkml:trace contextRef="#ctx0" brushRef="#br0" timeOffset="-151167.98">2875 10566 0,'0'0'0,"18"0"62,-18 35-46,-18 0-16,-17 124 15,17-71 1,-17 18-16,17 0 16,1-18-16,-1 106 15,0 18 1,18-106 0,0-54-1,0-16-15,0 34 16,0-52-1,0 0-15,0-1 16,-17-17 15,17 18-15,-18-18 0,0 18-1,1-18 1,17 17-1,0-87 17,0 34-32</inkml:trace>
  <inkml:trace contextRef="#ctx0" brushRef="#br0" timeOffset="-150958.46">2946 10813 0,'0'0'0,"-18"-124"63,18 107-48</inkml:trace>
  <inkml:trace contextRef="#ctx0" brushRef="#br0" timeOffset="-150459.39">3034 10442 0,'0'0'16,"0"-106"31,-18 89-31,18-1-1,-17 71 32,-19 88-31,19-17-16,-19 17 15,19 159 1,-1 17 0,18-52-1,18-36 1,-1 0-1,-17-105 1,0-54 0,0-52-1,-35-71 1,17-88 0,1 35-1,17 0-15,0-35 16</inkml:trace>
  <inkml:trace contextRef="#ctx0" brushRef="#br0" timeOffset="-149399.25">2928 10513 0,'0'0'15,"0"-106"32,0 88-31,0-17 0,0 17-1,0-35 1,0 36-1,0-1 1,18 18 62,35 18-62,35-1-1,141 1 1,0-18 0,54 18-1,-1-1 1,-141-17 0,0 0-16,124 0 15,-160 0 1,19 0-16,-36 0 15,0 0-15,-17 0 16,52 18 0,-105-18-1,0 0 1,17 0 0,0 18-1,1-18 1,16 0-1,-34 0 1,0 0 15,-18 35 110,-18 35-125,18 72-1,-18 34 1,18 53-1,0-17 1,0 0 0,0-18-1,-3968 70 1,8042-123 0,-4074-88-1,0 71 1,0-71-16,0 0 15,-35 17 1,17-17 0,-35-18-1,36-35-15</inkml:trace>
  <inkml:trace contextRef="#ctx0" brushRef="#br0" timeOffset="-148253.65">2946 12241 0,'0'18'62,"53"-18"-15,52 0-31,37 0 0,52 18-1,70 17 1,230 0-1,-176-35 1,-195 0 0,0 0-16,-34 0 15,87 0 1,-123 0-16,0 0 16,35-17-1,-53 17-15,1 0 16,34 0-1,-52 0 32,0 0-31,-36 0 46,0-18-46,-17-17 0,17 17-1,1-88 1</inkml:trace>
  <inkml:trace contextRef="#ctx0" brushRef="#br0" timeOffset="-147739.34">5274 11994 0,'0'0'0,"18"-176"31,-1 88-15,19 0 0,-19 52-1,-17 19 1,0 52 46,0-17-46,0-1 0,0 71-1,18-17 1,-18-18 0,0-18-16,0 18 15,-35 35 1,17 1-1,0 34 1,18-70 0,0 0-1,0-18 1,-17-35 46,-54-70-46,-70 70 0,-106 0-1,-53 17 1,159-17 0,35 18-16</inkml:trace>
  <inkml:trace contextRef="#ctx0" brushRef="#br0" timeOffset="-141919.72">4251 12453 0,'0'-35'78,"18"35"-47,-1 0 16,-17 35 0,0-17-32,0 35 1,0 17 0,0 71-1,-17-53 1,-1 18-1,0-18 1,18-35 0,-17 159-1,17-141 1,0-36 0,0-17-16,0 17 15,-18-18-15,18 19 16,0-1-1,-18-17 1,18 17 0,0-17 15,0-1 16,18 1 250,-18-1-282,0 1 1,0 0 0,0-1-16,0 19 15,0-19 1,0 19-16,0-1 15,0 71 1,0-36 0,0-34-1,0 87 1,0-70 0,0 35-1,0 18 1,0 35-1,0-88-15,0 53 16,0-53 0,0 17-16,0 54 15,0-54 1,0-17-16,0 0 16,0 71-1,-18-19 1,18 19-1,-17 35 1,-1-53 0,1-1-1,-1 19 1,18-18 0,0 17-1,0-70 1,0 18-16,0 34 15,35-16 1,-17-36 0,17-18-1,-17-18 17,-18 1-1,17-18 16,-17 35 0,0-17-32,18 17 16,-18-17-15,0 17 0,0-17-1,0-1 1,18-17 0,-18 18-16,17-18 15,71 18 1,-35-1-1,0 1 1,-17-18-16,69 18 16,-52-18-1,71 0 1,-54 17-16,1-17 16,70 18-1,18 17 1,105-17-1,-87 0 1,-89-18-16,0 0 16,0 0-16,0 0 15,107 0 1,-37 0 0,1 17-1,-18 1 1,36-1-1,-54 1 1,-17-18 0,-53 0-1,53 18 1,-54-18-16,1 0 16,177 0-1,-107 0 1,-52 17-1,-1-17-15,71 0 16,-70 0 0,88 0-1,-1 0 1,19 0 0,70 0-1,-88 0 1,-18 0-1,17 0 1,-69 0 0,-1-17-16,71-1 15,-89 0 1,230-17 0,-247 35-1,141 0 1,-141 0-1,70-17 1,1 17 0,35 0-1,-107 0-15,107 0 32,-18 0-17,-17-18 1,17 18-1,53-35 1,-71 35 0,-70 0-1,88 0 1,-70 0-16,0 0 16,87 0-1,1 0 1,70 17-1,-52 1 1,-1-18 0,18 18-1,-17-18 1,69 17 0,-69-17-1,-89 0 1,177 18-1,-107-1 1,-69-17 0,-1 0-16,0 18 15,0-18-15,0 0 16,-17 0-16,70 0 16,53 0-1,-70 0 1,-54 0-1,54 0 1,-36-18 0,-18 18-1,-52 0 1,0 0 15,17 0-15,35-17-1,-52 17 1,35 0 0,-18 0-1,-17 0 110,35 0-109,-36-18 0,1 18-1,0 0-15,-1-17 47,1 17 0,0-18-31,17 18-1,35-18 1,1 1-1,-53 17 1,-1 0 0,-70-18 15,36 18-15,-19-18-1,1 1 1,-18-1-1,18-17 1,35 17 0</inkml:trace>
  <inkml:trace contextRef="#ctx0" brushRef="#br0" timeOffset="-141277.33">15769 16686 0,'18'0'94,"35"18"-63,17 35-15,18-18 0,-52-17-1,52 17 1,-35-17 0,-36-18-16,-52 35 62,0 0-46,17-17-1,1 0 1,-36 17 0,0 18-1,-18-18 1,1 18-1,52-53 1,-35 35 0</inkml:trace>
  <inkml:trace contextRef="#ctx0" brushRef="#br0" timeOffset="-138579.3">4145 10777 0,'71'-53'62,"-89"89"282,0-1-328,1-17-16,-18 52 15,17-35 1,-17 1-16,-1-1 16,19 18-16,-19-18 15,-17 53 1,36-52-16,-1-1 15,1 18 1,17-18 0,0-52 171,17-19-171,18 19-16,18-72 15,0-16 1,0 16 0,0 1-1,-18 35 1,1-17 0,-36 34-1,17 19 1,-17-1-1,0 1 1,0-1 15,18 18 63,0 0-63,-1-18-15,-17 36 31,36 52-32,16 36 1,19 35 0,-36-35-1,18 35 1,-53-70 0,0-53-1,18-1-15,-18 1 16,-35-36 93,17 1-93,0-19-16</inkml:trace>
  <inkml:trace contextRef="#ctx0" brushRef="#br0" timeOffset="-138303.92">4039 11060 0,'0'0'0,"194"-36"63,-158 19-48,-1 17-15,0 0 16,18 0-1,-35 0 1,-18 17-16</inkml:trace>
  <inkml:trace contextRef="#ctx0" brushRef="#br0" timeOffset="-135638.03">9172 16528 0,'35'-53'78,"-17"123"-63,-18 18 1,0-17 0,-18-18-16,18-18 15,-17 53 1,-1-52 0,1-1-1,17-53 95,0-35-95,17-52 1,1 34-1,-1 0 1,19 1 0,-36 35-1,35-18 1,-17 17-16,88 1 16,-71 35-1,18 0 1,-36 18-16,1 17 15,-18 36 1,0-18-16,-18-18 16,-35 18-1,18-18 1,0-17 0,35-1 30,53 1-30,-18 17 0,-17 18-1,-18-18 1,0 1 0,-18-19-1,-17 1 1,-18-18-1,-35 0 1,-1 0 0,54 0-1,0 0-15,0 0 16</inkml:trace>
  <inkml:trace contextRef="#ctx0" brushRef="#br0" timeOffset="-116285.13">11977 18168 0,'17'-106'47,"-17"89"-31,0-1 0,18 0 46,17 1-46,-17 17-16,0 0 15,-1 0-15,19 17 16,69 19 0,-34-36-16,17 17 15,141-17 1,1-17-1,-19-1 1,-175 18-16,-19 0 16,-17-18 15,-53 1-15,18-1-1,17 0 1,1 1-16,-18 17 15,35-18 1,0 0 0</inkml:trace>
  <inkml:trace contextRef="#ctx0" brushRef="#br0" timeOffset="-115910.03">12188 18415 0,'142'0'31,"105"-18"-15,-106 1-16,35-19 16,124-16-1,-88 16 1,-89 19 0,-70 17-1,-53-18 1,-35 18-1,-18 0 1,17 0 0</inkml:trace>
  <inkml:trace contextRef="#ctx0" brushRef="#br0" timeOffset="-52583.05">12524 16228 0,'0'0'0,"0"159"47,88-1-32,-18-52 1,-52-71-1</inkml:trace>
  <inkml:trace contextRef="#ctx0" brushRef="#br0" timeOffset="-30225.82">10283 16598 0,'-105'18'78,"69"35"-62,1 0 0,0 0-1,35-18 1,17 0-1,19-35 1,52-35 0,-18-18-1,-34 35 1,-19-17-16,-17 17 16,18 1-1,-18-1 1,0 53 31,0 18-32,0-17 1,0-1 0,18-35-1,17 0 1</inkml:trace>
  <inkml:trace contextRef="#ctx0" brushRef="#br0" timeOffset="-29867.47">10566 16633 0,'-36'106'62,"54"-123"17,17-19-64,-17 19 1,17 17-1,-17 0 1,-18 35 0,0 18-1,0-18 1</inkml:trace>
  <inkml:trace contextRef="#ctx0" brushRef="#br0" timeOffset="-29535.05">10901 16704 0,'0'0'16,"-124"53"15,107-35-15,-1-18-16,18 17 15,18-17 16,35 0-15,35-106 0,-53 36-1,-35 35 1,0 17 0,-18 0-1,1 18 1,17 18-1,-18 52 1,18-52 0,35 70-1</inkml:trace>
  <inkml:trace contextRef="#ctx0" brushRef="#br0" timeOffset="-29183.54">11501 16563 0,'0'0'16,"17"-35"31,1 35-16,-18 53-15,0-36-16,0 18 15,0 18 1,0 18 0,0-36-1,-18 0 1,1-17-1,17 0 1</inkml:trace>
  <inkml:trace contextRef="#ctx0" brushRef="#br0" timeOffset="-29003.65">11501 16510 0,'0'0'15,"35"-123"17,0 123-17,0-18-15,36 0 16,-1 18 0</inkml:trace>
  <inkml:trace contextRef="#ctx0" brushRef="#br0" timeOffset="-28807.16">11342 16933 0,'0'0'16,"211"-53"46,-140 18-46,-53 35-16</inkml:trace>
  <inkml:trace contextRef="#ctx0" brushRef="#br0" timeOffset="-28424.67">11765 16739 0,'0'53'78,"0"-35"-62,-18-18-1,18 17 1,18-52 31,17 18-32,-17-1 1,-18 53 15,0-17-15,0-1-1,0 1-15</inkml:trace>
  <inkml:trace contextRef="#ctx0" brushRef="#br0" timeOffset="-28150.94">11924 16757 0,'18'0'46,"-1"18"-30,-17-1-16,0 1 16,18-1-1,-1 19 1,1-36 0,35-53 15,-18 0-16,-17 0 1,0 35 0,-1 1-16,-17-1 15</inkml:trace>
  <inkml:trace contextRef="#ctx0" brushRef="#br0" timeOffset="-27885.11">12277 16704 0,'0'0'0,"-89"123"31,89-87-15,0-19 0,36-17-1,-19 0-15,1 0 16,17-17-16,-17 17 15,0-36 1,-18 1 0,-18 0-1,0 35 1</inkml:trace>
  <inkml:trace contextRef="#ctx0" brushRef="#br0" timeOffset="-27675.9">12453 16775 0,'0'0'0,"-18"105"47,1-52-32,-1-17 1</inkml:trace>
  <inkml:trace contextRef="#ctx0" brushRef="#br0" timeOffset="-27551.51">12524 16598 0,'0'0'15,"0"-17"32</inkml:trace>
  <inkml:trace contextRef="#ctx0" brushRef="#br0" timeOffset="-27315.3">12753 16686 0,'-88'141'63,"88"-105"-47,0-19-1,17 36 1,-17-35-16,18 17 15,35-17 1</inkml:trace>
  <inkml:trace contextRef="#ctx0" brushRef="#br0" timeOffset="-26997.63">12894 16933 0,'123'-70'47,"-52"17"-31,-36 35-16,1-17 15,17 0 1,-53 17-16,-53 36 47,-18 35-32,53-18-15,1 18 16,17-18 0,35-17-1,53-18 1,-35 0-16,-4057 0 16,8079-36-16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10:10:42.427"/>
    </inkml:context>
    <inkml:brush xml:id="br0">
      <inkml:brushProperty name="width" value="0.05292" units="cm"/>
      <inkml:brushProperty name="height" value="0.05292" units="cm"/>
      <inkml:brushProperty name="color" value="#FF0000"/>
    </inkml:brush>
  </inkml:definitions>
  <inkml:trace contextRef="#ctx0" brushRef="#br0">7056 3369 0,'52'0'62,"-34"0"-46,17 0-16,54 0 16,-37 0-1,1 0-15,71 0 16,-54 0 0,72 18-1,122 35 1,-52-36-1,-18-17 1,0 0 0,-88-17-1,-18 17-15,88-18 16,71 18 0,-106 0-1,-70 18 1,-18-1-16,88 18 15,-71-35 1,1 18-16,88 0 16,-89-18-1,89 17 1,159 19 0,-248-36-1,195 17 1,-177-17-1,106 0 1,-88 0-16,-18 0 16,159 0-1,-106-17-15,-18 17 16,142-18 0,-159 18-16,0 0 15,105 0 1,-87 0-16,-18 0 15,158 0 1,195-35 0,-142-1-1,1 19 1,-18 17 0,211-18-1,-123-17 1,18 0-1,-53-1 1,-194 19 0,-1 17-16,89 0 15,-159 0 1,54 17 0,16 54-1,-263-71 32,16 18-31</inkml:trace>
  <inkml:trace contextRef="#ctx0" brushRef="#br0" timeOffset="5641.23">10125 6703 0,'0'17'656,"0"36"-641,0-35 1,-18 53 0,53-107 77,89-52-77,52-35 0</inkml:trace>
  <inkml:trace contextRef="#ctx0" brushRef="#br0" timeOffset="7077.4">14552 6491 0,'0'-18'62,"0"36"63,18 17-109,-18 1 0,0 17-1,0-36 1,0 1-1,17-1 17,54-34-17,35-36 1,88-88 0,-88 88-1,-53 53 1</inkml:trace>
  <inkml:trace contextRef="#ctx0" brushRef="#br0" timeOffset="17548.24">12065 8202 0,'-35'0'62,"17"0"-46,0 18 31,18-1-32,36-17 32,17 0-31,0 0-16,-1 0 15,37 0-15,-1-17 16,159-19 0,-106 19-16,18-1 15,158-17 1,-35 17 0,1-17-1,-195 35 1,-71 0-1,-34 0 17,-71 0-17,35 18 1,35-18 0</inkml:trace>
  <inkml:trace contextRef="#ctx0" brushRef="#br0" timeOffset="23033.46">19597 5874 0,'0'-18'93,"17"18"-30,1 35-1,-18-17-46,0 53 0,0-19-1,0 1 1,0-35-1,0 0-15,35-18 16,1 0 0,52-18-1,71-70 1,-107 70-16,37-52 16,-36 34-1,0 1-15,-1 17 16,1 1-16,0-1 15,35-17 1,1 35 0,-54 0-1</inkml:trace>
  <inkml:trace contextRef="#ctx0" brushRef="#br0" timeOffset="23725.92">19985 5786 0,'0'0'15,"53"-53"48,-36 88-16,-17 0-32,0 0-15,0 1 16,0 34 0,0 1-1,0-18 1,18-18 0,0 0-1,-1 1 16,1-1-15,17-35-16,1 0 16,87-18-1,89-35 1,52-53 0,18 18-1,36 18 1,-230 52-1,-53 18 1,-35 18 15,-35 35-15,0-36 0,17-17-1,-17 18-15,-18 17 16,0-17-1,18-1-15</inkml:trace>
  <inkml:trace contextRef="#ctx0" brushRef="#br0" timeOffset="32451.54">10019 10636 0,'18'0'78,"-18"36"156,0-1-218,0 0 0,17 0-1,-17-17 1,0 0 0,18-18-1,-1 0 1,19 0-1,70-71 1,-54 18 0,54-88-1,-88 123 1</inkml:trace>
  <inkml:trace contextRef="#ctx0" brushRef="#br0" timeOffset="32759.42">10178 10548 0,'0'35'63,"0"18"-48,0 0 1,0-18 0,0-17-1,35-18 1,0 0-16,0-35 15,89-36 1,-18 18 0,-53 36-1</inkml:trace>
  <inkml:trace contextRef="#ctx0" brushRef="#br0" timeOffset="34697.15">12083 11412 0,'0'0'0,"-18"18"63,71 0-47,17-18-16,19 0 15,211-18 1,-106-17-16,335-36 15,-371 54 1,-16-1-16,69 0 16,-140 18-1,-36-17-15,-17 17 16,-89 0 0,-141 53-1</inkml:trace>
  <inkml:trace contextRef="#ctx0" brushRef="#br0" timeOffset="34915.11">12100 11659 0,'0'0'0,"406"0"31,-230-35-15,248-36-1,-89 36 1,-88 18 0,-106 17-1,-123 0 1</inkml:trace>
  <inkml:trace contextRef="#ctx0" brushRef="#br0" timeOffset="36764.61">17216 10019 0,'35'0'62,"-35"18"17,0-1-64,0 1 1,17 70-1,-17-53 1,18 1 0,0-36-16,17 17 15,0-17 1,195-176 0,-177 105-1,35-35 1,-35 18-1,-36 71-15,1 17 16,-36 17 15</inkml:trace>
  <inkml:trace contextRef="#ctx0" brushRef="#br0" timeOffset="37074.97">17533 9966 0,'53'123'63,"-53"-105"-48,18 0-15,-1-1 16,1 1-1,0 0 1,52-18 0,54-71-1,52-35 1,-88 53 0,53-35-1,-88 70-15</inkml:trace>
  <inkml:trace contextRef="#ctx0" brushRef="#br0" timeOffset="38642.41">22137 9031 0,'0'0'0,"35"-106"78,-35 142-47,-18-1-15,18 0-16,0 0 16,0 1-1,36-1 1,87-35 0,-70 0-16,0-18 15,35-35 1,-17 18-1,-18-18 1,-18 36 0,0 17-1</inkml:trace>
  <inkml:trace contextRef="#ctx0" brushRef="#br0" timeOffset="38952.98">22437 8996 0,'0'0'16,"-18"123"47,0-35-48,18-35 1,18-17-1,176-19 1,18-70 0,17-35-1,-35 18 1,-53 34 0,-88 36-1,-18 36-15</inkml:trace>
  <inkml:trace contextRef="#ctx0" brushRef="#br0" timeOffset="45327.59">12382 14235 0,'0'0'0,"36"0"141,70 17-126,-36-17-15,18 0 16,106 0-1,-70 0-15,-18-17 16,70-1 0,-88 18-16,-35 0 15,0 0 1,-18 0 0</inkml:trace>
  <inkml:trace contextRef="#ctx0" brushRef="#br0" timeOffset="45718.18">12277 14605 0,'0'0'16,"335"-35"30,-124-1-30,-87 19 0,70-1-1,-18-17 1,-35 35 0,-158 0 15</inkml:trace>
  <inkml:trace contextRef="#ctx0" brushRef="#br0" timeOffset="49699.74">19544 12753 0,'123'-35'62,"-105"35"-46,-18 17 0,0 54-1,0-18 1,0-36-1,35-17 1,106-53 0,-17-35-1,-36 18 1,-17 17 0,-36 35-1</inkml:trace>
  <inkml:trace contextRef="#ctx0" brushRef="#br0" timeOffset="49977.65">19791 12682 0,'35'124'63,"18"-36"-48,0-53 1,70-35 0,36-88-1,-53 35 1,0 0-16,-18 0 15,36-17 1</inkml:trace>
  <inkml:trace contextRef="#ctx0" brushRef="#br0" timeOffset="89899.47">12347 9648 0,'35'0'94,"160"-35"-78,-107 18-16,106-1 15,-106 0 1,35-17 0,-52 35-1,-53-18 1,-71 18 15,-36 18-15,-34 17-1,70-17 1,0 0-16,-88 34 16,88-34-1,-141 70 1,176-88-1,1 18 1,17 0 0,53-18-1,88 0 1,159-36 0,-124 19-1,-52-19 1,-54 19-1,-52 17 1,-18-18 0,-53 18-1</inkml:trace>
  <inkml:trace contextRef="#ctx0" brushRef="#br0" timeOffset="95158.83">10548 15822 0,'0'-18'63,"18"18"593,17 0-625</inkml:trace>
  <inkml:trace contextRef="#ctx0" brushRef="#br0" timeOffset="97386.57">12647 17251 0,'0'0'0,"-18"-35"63,36 35 30,17 0-77,1 35 0,-19-18-1,1 19-15,35 17 16,-18-18-1,0 0-15,71 53 16,-35-35 0,-36-53-1,18 18 1,-18 0 0,-17-18-1,-18 17 16,-71-17 1,54 0-17</inkml:trace>
  <inkml:trace contextRef="#ctx0" brushRef="#br0" timeOffset="97712.93">12947 17145 0,'-71'123'16,"36"-34"-1,-159 158 1,141-177 0,18-17-16,0-35 15,35-1 1</inkml:trace>
  <inkml:trace contextRef="#ctx0" brushRef="#br0" timeOffset="101196.39">19579 15575 0,'53'0'78,"0"0"-62,-53 35-1,18-17 1,-1-18-1,71-35 17,1-36-17,16 1 1,-52-1 0,-17 36-1</inkml:trace>
  <inkml:trace contextRef="#ctx0" brushRef="#br0" timeOffset="101509.66">19650 15557 0,'0'0'0,"70"177"63,-70-89-48,18-70 1,35-18 0,-18 0-1,106-71 1,-35 1-16,-4022-19 15,8167-52 1,-4163 106-16,-35 35 16,-17 0-16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10:15:38.127"/>
    </inkml:context>
    <inkml:brush xml:id="br0">
      <inkml:brushProperty name="width" value="0.05292" units="cm"/>
      <inkml:brushProperty name="height" value="0.05292" units="cm"/>
      <inkml:brushProperty name="color" value="#FF0000"/>
    </inkml:brush>
  </inkml:definitions>
  <inkml:trace contextRef="#ctx0" brushRef="#br0">3651 11553 0,'-35'-35'78,"35"88"-47,0 159-15,0-89-16,0 18 15,0 106 1,0-35 0,0-36-1,-71 1 1,54-124 0,17-106-1,0-18 1</inkml:trace>
  <inkml:trace contextRef="#ctx0" brushRef="#br0" timeOffset="1043.09">3634 11518 0,'0'0'16,"53"-106"-1,-36 89 1,-17-1 0,18 0 30,-1 18-30,125 0 0,16-17-1,54-18 1,-89 17 0,1 18-16,-1-18 15,18 1-15,1-1 16,140-17-1,335-36 1,-352 71 0,-159 0-1,-1 0-15,1 0 16,88 0 0,-106 0-16,1-18 15,69 1 1,-34 17-1,-1 0 1,89-18 0,-141 18-16,87-35 15,-87 35 1,-1 0-16,1 0 16,-18 0-16,-3934 0 31,8009 18-16,-4040-18 1,71 0 0,-4110 0-1,8043 0 1,-4039 0 0,-36 0-1,-17 17-15,18-17 16,-18 35 109,18 124-110,-1-53 1,36 300 0,-35-265-1,17 88 1,1 53 0,-36-158-1,0-106 1,17-1-1,-17-34-15,35-19 16,-17 1-16</inkml:trace>
  <inkml:trace contextRef="#ctx0" brushRef="#br0" timeOffset="1845.71">4868 12577 0,'0'0'0,"53"0"78,18 0-63,35 0 1,-18 0 0,176 0-1,107 0 1,70 0-1,317 0 1,-281 0 0,-107 17-1,-141 1 1,-158-18 0,52 35-1,-123-53 63,36-17-62,-19 18 0</inkml:trace>
  <inkml:trace contextRef="#ctx0" brushRef="#br0" timeOffset="21044.34">21202 4604 0,'0'-106'78,"0"88"-62,0 1 0,0-19-1,-35 19 1,17-1-1,0 18-15,-17-18 16,-18 1 0,18 17-16,0 0 15,-106-18 1,88 18-16,-36 18 16,54-1-1,-53 36 1,-18 18-1,-17-1 1,17 19 0,35-1-1,-17 71 1,53-36 0,17-17-1,53 0 1,36 0-1,17-18 1,-17-35 0,-18-18-16,141 71 15,-141-71 1,0-17-16,35 17 16,-53-17-1,36-18-15,52 17 16,-52-17-1,87 0 1,72 0 0,-142-17-16,18-1 15,88-35 1,-106 35-16,0-17 16,88-35-1,-105 34-15,0 1 16,52-53-1,-17-36 1,0-123 0,-71 106-1,-35 18 1,-35 52 0,-18 1-16,-35-18 15,-159-54 1,-477 37-1,389 193 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10:16:39.656"/>
    </inkml:context>
    <inkml:brush xml:id="br0">
      <inkml:brushProperty name="width" value="0.05292" units="cm"/>
      <inkml:brushProperty name="height" value="0.05292" units="cm"/>
      <inkml:brushProperty name="color" value="#FF0000"/>
    </inkml:brush>
  </inkml:definitions>
  <inkml:trace contextRef="#ctx0" brushRef="#br0">3634 5786 0,'-36'0'78,"54"0"313,17 0-360,1 0-15,52 17 0,-18 1-1,36-18 1,-71 0-1,212 17 1,-176-17 0,52 0-1,-34 0 1,-37 0 0,-34 18-1,17-18 1,-17 18-1,17-1 1,-70-17 156,17 0-156,1 0-1,-1 0 16,18-17 1</inkml:trace>
  <inkml:trace contextRef="#ctx0" brushRef="#br0" timeOffset="3096.81">3775 7461 0,'-71'0'63,"177"0"-16,0 0-32,35 0-15,0 0 16,-17 0-16,-1 0 15,124 0 1,-212 0 0,-17 0-1,-89 36 17,1-19-17</inkml:trace>
  <inkml:trace contextRef="#ctx0" brushRef="#br0" timeOffset="4381.16">3563 9437 0,'0'0'0,"-18"0"63,54 0-32,105 35-15,176 0-1,-140-17 1,-89-18 0,0 0-1,-53 0-15,-52 18 31</inkml:trace>
  <inkml:trace contextRef="#ctx0" brushRef="#br0" timeOffset="33718.07">6332 7655 0,'0'-17'62,"0"70"-30,0 17-17,0-35 1,18-35-1,0 0-15,70-53 16,-35 1 0,17-19-16,54-70 15,-71 70 1,17 36-16,18 0 16,-52 35-1,-1 0 1</inkml:trace>
  <inkml:trace contextRef="#ctx0" brushRef="#br0" timeOffset="34048.47">6526 7990 0,'0'0'16,"89"0"31,52-70-32,17-36 1,1-17 0,0 52-1,-124 71 1</inkml:trace>
  <inkml:trace contextRef="#ctx0" brushRef="#br0" timeOffset="36875.68">8802 6650 0,'35'0'94,"0"0"-79,18 0 1,18 0 0,-36 0-1,71 0 1,17 17 0,230-17-1,-229 0 1,176 0-1,35 0 1,-53 0 0,-35 0-1,-159 0 1,-70 0 0,-36 36 30,0-19-30</inkml:trace>
  <inkml:trace contextRef="#ctx0" brushRef="#br0" timeOffset="37326.92">9419 7161 0,'0'0'16,"194"-17"46,18-19-46,-89 36-1,107 0 1,-125 0-16,72 18 16,-160 0-1,-34-1 17,-18-17-17</inkml:trace>
  <inkml:trace contextRef="#ctx0" brushRef="#br0" timeOffset="38812.57">8784 7885 0,'71'0'62,"-36"0"-46,0 0-1,36 0 1,-1 17-16,1-17 16,405 18-1,-317-18 1,158 17-1,-52 1 1,-36-18 0,-70 0-1,-35 0 1,-72-18 0,-87 1 30,18 17-30,-1 0 0,0 0-1,1 0 1</inkml:trace>
  <inkml:trace contextRef="#ctx0" brushRef="#br0" timeOffset="53598.18">18186 5874 0,'70'-36'63,"-17"36"-48,88-35 1,141 18 0,-193-1-16,34 18 15,-70 0 1,-35 0 0</inkml:trace>
  <inkml:trace contextRef="#ctx0" brushRef="#br0" timeOffset="53921.15">18239 5944 0,'0'0'15,"282"0"48,-88 0-48,-53 0 1,-88 0 0,-35 0-16,-1 0 15</inkml:trace>
  <inkml:trace contextRef="#ctx0" brushRef="#br0" timeOffset="61699.61">14411 7990 0,'-18'0'78,"18"-17"-62,36 34 93,-1-17-93,0 0-16,-17 18 15,35-18 1,-36 0-16,19 0 31,17 0-15,-18 18-1,35-18 1,-52 17 0,17-17-1,18 18 1,-18-18 0,36 18-1,-18-18 1,0 17-1,0 1 1,17-18 0,-17 0-1,-17 18-15,69-18 16,72 17 0,-54 1-1,-52-18 1,-1 0-16,1 17 15,88 1 1,-71 0-16,-18-1 16,19 1-16,-19 0 15,1-18-15,-18 17 16,52-17 0,-105 18 15,-17-18 47,-18 0-62</inkml:trace>
  <inkml:trace contextRef="#ctx0" brushRef="#br0" timeOffset="68091.02">22278 5680 0,'-53'0'63,"124"17"-16,140-17-32,-70 18 1,159-18 0,88 35-1,-229-17 1,-71 0 0,-70-1-1,-36-17 79,1 35-63</inkml:trace>
  <inkml:trace contextRef="#ctx0" brushRef="#br0" timeOffset="68814.2">22401 7391 0,'0'17'62,"36"-17"-30,281 0-17,-88 18 1,-123 0-1,88-1 1,-70 1 0,-54 0-1,-52 17 1,-36-35 0</inkml:trace>
  <inkml:trace contextRef="#ctx0" brushRef="#br0" timeOffset="69831.17">21713 9155 0,'0'17'78,"0"1"-62,18-18 0,17 0-1,36 0 1,105 0-1,71-18 1,212 18 0,-230 18-1,-105-1 1,-36 1 0,-71-18-1</inkml:trace>
  <inkml:trace contextRef="#ctx0" brushRef="#br0" timeOffset="74690.02">18591 7497 0,'0'52'94,"0"19"-78,0-18-1,18 17 1,-18-52-16,53-18 31,0-18-15,17-17-16,19-18 15,87-53 1,36 1 0,-195 105-1,1 0 1</inkml:trace>
  <inkml:trace contextRef="#ctx0" brushRef="#br0" timeOffset="74986.52">18944 7532 0,'-88'123'63,"70"-87"-48,1-1-15,17 0 16,0 36 0,0-54-16,0 1 15,70-18 1,71-35 0,36-36-1,34-17 1,-175 88-16</inkml:trace>
  <inkml:trace contextRef="#ctx0" brushRef="#br0" timeOffset="90310.58">5821 10830 0,'-194'36'78,"123"34"-63,-35 36 1,36 53 0,17 17-1,71-17 1,158 35-1,-88-141 1,0-18-16,1 0 16,16 1-16,72-19 15,-89-17 1,-17-17-16,52-72 16,-70 1-1,70-159 1,-34-194-1,-107 283-15,-53 34 16,-52 36-16,-53 53 16,-230 105-1,0 124 1,247-88 0</inkml:trace>
  <inkml:trace contextRef="#ctx0" brushRef="#br0" timeOffset="106831.7">9296 12841 0,'123'-18'31,"71"1"-15,71-1 0,-124 18-1,106-17 1,70-19-1,-281 36 1,-1-17 0,-17 17-1,-71 17 17,35 1-17</inkml:trace>
  <inkml:trace contextRef="#ctx0" brushRef="#br0" timeOffset="109909.18">17092 10954 0,'88'0'63,"-70"0"-47,0 0-1,17 0 1,0 0-1,18 0 1,53 17 0,176 1-1,0 17 1,36-17 0,-1 0-1,-140-18 1,123 0-1,-1-18 1,-281 18-16</inkml:trace>
  <inkml:trace contextRef="#ctx0" brushRef="#br0" timeOffset="110779.87">17216 11818 0,'35'0'156,"53"0"-140,-3810 18 0,8132 17-1,-4198-35 1,229 18-1,-265-1-15,0-17 16,54 0 0</inkml:trace>
  <inkml:trace contextRef="#ctx0" brushRef="#br0" timeOffset="111577.95">17251 12629 0,'0'0'0,"-88"0"62,123 0-15,53 18-31,53 0-16,89-18 15,669 17 1,-581-17-16,211 36 16</inkml:trace>
  <inkml:trace contextRef="#ctx0" brushRef="#br0" timeOffset="122615.33">6791 16898 0,'0'0'0,"106"-123"63,17-1-47,1 1-1,52 17 1,-158 106-1</inkml:trace>
  <inkml:trace contextRef="#ctx0" brushRef="#br0" timeOffset="122815.09">6844 16969 0,'264'-194'31,"-193"123"-15,70-17-1,-53 35 1</inkml:trace>
  <inkml:trace contextRef="#ctx0" brushRef="#br0" timeOffset="133169.44">3263 13388 0,'18'0'78,"-18"18"157,0 17-220</inkml:trace>
  <inkml:trace contextRef="#ctx0" brushRef="#br0" timeOffset="134055.1">3157 14958 0,'0'0'0</inkml:trace>
  <inkml:trace contextRef="#ctx0" brushRef="#br0" timeOffset="144283.79">8714 16757 0,'17'0'62,"1"0"-15,0 0-31,-1 0-1,1 0 1,-1 0-1,1 0 1,0 0-16,-1 0 16,72 0-1,-72 0 1,18 0-16,18 0 16,-17 0-1,17 0 1,-1-18-1,19 1 1,-36 17 0,54-18-1,-54 0 1,0 18 0,-17 0-1,-1 0 1,19 0-1,-1 0 1,-17 0 0,-1 0-16,1 0 15,-1 0-15,1 0 16,0 0 0,35 0-1,-18 0 1,18 0-1,0 0 1,-36 0 0,54 18-1,-18-18 1,-35 0 0,17 0-16,0 0 15,36 0 1,-1 0-1,1 0 1,-1 0 0,71 0-1,-52 0 1,16 0 0,54-18-1,-18-17 1,-35 35-1,-71-18 1,-17 18-16,0 0 16,-1 0-1,-34 0 95,-1 0-95</inkml:trace>
  <inkml:trace contextRef="#ctx0" brushRef="#br0" timeOffset="153067.04">6491 15117 0,'0'-18'78,"-18"18"-15,18 18-48,-17-1 1,17 1 0,-18-1-1,18 1 1,18-36 0,70-52-1,-35 35 1,70-71-1,-70 53-15,-17 18 16,17-1 0,-36 36-1,-17 36 1</inkml:trace>
  <inkml:trace contextRef="#ctx0" brushRef="#br0" timeOffset="153281.7">6597 15187 0,'70'-70'63,"54"-19"-48,52-34 1,-123 105 0,0 18-1</inkml:trace>
  <inkml:trace contextRef="#ctx0" brushRef="#br0" timeOffset="173721.94">14517 16792 0,'-18'-17'156,"1"17"-140,17-18-16,17 18 172,1 0-157,17 0 17,-17 0-17,-1 0 1,19 0 0,-1 0-1,18 0 1,0 0-1,-18 0 1,0 0 0,18 0-1,-18 0 1,18 0 0,0 0-1,71 0 1,-89 0-1,18 0 1,-18 0-16,1 0 16,16 0-1,1 0-15,-17 0 16,52 0 0,71 0-1,-106 0-15,88 18 31,-18-1-15,18-17 0,124 0-1,-106 0 1,-54 0 0,-52 0-1,0 0 1,-106 0 78,36 0-79,-19-17-15</inkml:trace>
  <inkml:trace contextRef="#ctx0" brushRef="#br0" timeOffset="187676.46">21202 14429 0,'-35'-18'63,"52"18"156,19 0-204,-19 0-15,18 18 16,1-18 0,17 17-1,0 1 1,17 0-1,36-1 1,0 1 0,0-1-1,-18 1 1,71 17 0,-36-17-1,18 17 1,36-17-1,-89-18 1,0 0-16,53 18 16,35-1-1,-52 1 1,-36-18 0,-17 17-16,17-17 15,71 0 1,-54 0-1,-69 0 1,-19 0 0,-52 0 140</inkml:trace>
  <inkml:trace contextRef="#ctx0" brushRef="#br0" timeOffset="190016.51">21096 16157 0,'35'0'172,"-17"0"-157,105 0 1,-52 0-1,-18 0-15,123 0 16,-70 0 0,0 0-16,141 0 15,-106-17 1,265-19 0,-300 19-1,141 17 1,-106 0-1,-71 17 1,-35 1 0,1-18-1,-1 0 1,0 0 0,-35-18-16,-17 18 62,-19 0-46</inkml:trace>
  <inkml:trace contextRef="#ctx0" brushRef="#br0" timeOffset="192438.41">21026 17851 0,'-36'-36'62,"36"19"-15,18 17 47,141 17-63,-71-17-31,176-53 16,36 0-1,0 36 1,-71 17 0,-105 0-1,158-18 1,-88-35-1,-176 53 1,-1-17-16,-52 52 297,35-17-281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10:35:42.943"/>
    </inkml:context>
    <inkml:brush xml:id="br0">
      <inkml:brushProperty name="width" value="0.05292" units="cm"/>
      <inkml:brushProperty name="height" value="0.05292" units="cm"/>
      <inkml:brushProperty name="color" value="#FF0000"/>
    </inkml:brush>
  </inkml:definitions>
  <inkml:trace contextRef="#ctx0" brushRef="#br0">14182 3457 0,'17'-17'79,"1"17"-48,0 0 0,-1 0-15,36 52-1,0-16 1,-18-19 0,36 36-1,-36-35-15,0 0 16,36 35-1,-36-18-15,1-18 16,69 72 0,-69-72-16,34 36 15,-35-18 1,18-17-16,18 35 16,-36-35-1,18 35 1,53 17-1,-35-17 1,-1 0 0,-17 18-1,0-1 1,17-17 0,19 18-1,17-19 1,-1 37-1,72 34 1,-19-35 0,1 1-1,-88-54 1,52 53 0,18 18-1,-52-36 1,-19-17-1,18 18 1,-35-36 0,-17-17-16,16 17 15,107 89 1,-71-36 0,-52-35-1,17-18-15,-18 18 16,53 35-1,-53-53-15,18 1 16,18 52 0,35 18-1,-36-71 1,18 0 0,-17 0-1,0 18 1,-54-17-16,36 17 15,-35-36 1,-1 1-16,1-1 16,0 1-16,-18 0 15,53 17 1,-36-17 0,18 17-1,36 18 1,-53-18-1,-1-17 1,-17-1 47,0 1-48,18-18 1,-18-18-1,0-70 1,0 18 0,-18-19-16</inkml:trace>
  <inkml:trace contextRef="#ctx0" brushRef="#br0" timeOffset="1700.05">14270 3387 0,'0'-36'62,"-18"36"16,1 0-62,-1 0 0,0 0 30,18 53 64,0-35-95,0 0-15,0 17 16,18 53 0,52 36-1,-52-72 1,0-52 15,-36 0 47,0 0-62,-17 0 0,0-17-1,0-18 1,17-1-1,0 1-15,18 0 16,-17-54 0,17 72-16,0-18 15,0 17 17,0 0-17,0 1 1,0-1-1,53 0 64,52 18-64,54-17 1,-35-1-1,-36 0 1,-53 18 0,-35-17 31,-17 17-16</inkml:trace>
  <inkml:trace contextRef="#ctx0" brushRef="#br0" timeOffset="3356.81">17127 4639 0,'18'53'63,"0"0"-48,-18 17 1,0-17-1,-18-17 1,18 17 0,0-18 15,0-53 0,0-105-15,0 17-1,0 18 1,0 52 0,0 19-1,18 17 1,52 53 0,-52-36-1,-1 54 1,-17-54-16,0 19 15,-17-1 1,17-17 0,-18-1-1,18 1 1,35-18 0,1 18-1,17-1 1,-36-17-1,-17 53 1,0-35-16,0 17 16,-35 18-1,0-53-15,-1 18 16,36-36 31,0-17-32,0 17 1,0 0 0</inkml:trace>
  <inkml:trace contextRef="#ctx0" brushRef="#br0" timeOffset="3637.88">17480 4921 0,'-4057'36'78,"8079"16"-62,-4022 19-1,0-53 1,17-36 15</inkml:trace>
  <inkml:trace contextRef="#ctx0" brushRef="#br0" timeOffset="3792.04">17410 4727 0,'0'0'16,"-18"-53"47,36 36-48</inkml:trace>
  <inkml:trace contextRef="#ctx0" brushRef="#br0" timeOffset="3938.29">17621 4904 0,'0'0'16</inkml:trace>
  <inkml:trace contextRef="#ctx0" brushRef="#br0" timeOffset="4803.72">17621 4904 0,'0'0'0,"36"123"16,-1-141 15,0-34-15,-17 34-16,-18-35 15,17-35 1,-17-18 0,0 0-1,0 71 1,0 17 0,-17 18-1,-1 71 1,-17 52-1,17 1 1,18-71 0,0 88-1,35-88 1,18-18 0,-17-35-1,17-18 1,35-70-1,-35 18 1,-36 17 0,1-36-1,0-16 1,-18 16 0,0 1-1,0 35 1,-18 106 15,0 18-15,1-1-16,-1 71 15,18 36 1,0-124 0,18-36-1,-1 1-15</inkml:trace>
</inkml:ink>
</file>

<file path=ppt/ink/ink1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7T09:48:13.926"/>
    </inkml:context>
    <inkml:brush xml:id="br0">
      <inkml:brushProperty name="width" value="0.05292" units="cm"/>
      <inkml:brushProperty name="height" value="0.05292" units="cm"/>
      <inkml:brushProperty name="color" value="#FF0000"/>
    </inkml:brush>
  </inkml:definitions>
  <inkml:trace contextRef="#ctx0" brushRef="#br0">12947 7796 0,'0'0'0</inkml:trace>
  <inkml:trace contextRef="#ctx0" brushRef="#br0" timeOffset="1647.01">11642 8202 0,'-18'0'109,"18"71"-78,-18-1-15,1 18 0,-1-35-1,18-17-15,-18 52 16,18-53-1,0 0 1,18-17 0,0-18-1</inkml:trace>
  <inkml:trace contextRef="#ctx0" brushRef="#br0" timeOffset="2635.65">11695 8149 0,'53'0'62,"-1"0"-46,-16 0 0,52 18-1,18-18 1,0 0-1,-54 0 1,125 0 0,-71 0-1,17 0 1,1 0 0,-1 0-1,-17-18 1,35 18-1,-106 0 1,54 0 0,-54 0-16,0 0 15,53 0 1,-52 0-16,-1 0 16,35 0-1,-52 0-15,17-17 16,-17 17-1,0 0-15,34 17 32,-16-17-17,-19 18 17,1 35 30,-18 35-31,0 0-15,0-35-16,-18 0 16,18 53-1,0-89 1,0 36-1,0-35 1</inkml:trace>
  <inkml:trace contextRef="#ctx0" brushRef="#br0" timeOffset="3099.27">11889 8572 0,'0'0'0,"247"-17"47,-36 17-31,-70 0-1,336 17 1,-178-17 0,-105 0-1,-88 0 1,-70-17-1</inkml:trace>
  <inkml:trace contextRef="#ctx0" brushRef="#br0" timeOffset="7400.07">8008 11359 0,'194'-35'15,"-70"35"1,-1-17-16,106 17 15,-70 0 1,-53 0 0,-53 0-1</inkml:trace>
  <inkml:trace contextRef="#ctx0" brushRef="#br0" timeOffset="7918.82">10795 11377 0,'0'0'16,"141"0"0,88 0-1,-70-18 1</inkml:trace>
  <inkml:trace contextRef="#ctx0" brushRef="#br0" timeOffset="8523.68">9155 12594 0,'0'0'0,"352"-17"46,-246-1-30,123 0 0,-52 18-1,-124-17-15</inkml:trace>
  <inkml:trace contextRef="#ctx0" brushRef="#br0" timeOffset="9355.92">14323 11501 0,'123'0'31,"-70"0"-15,71 0-1,-1 0 1,89 35-1,-142-18 1</inkml:trace>
  <inkml:trace contextRef="#ctx0" brushRef="#br0" timeOffset="10055.06">16651 12418 0,'159'-36'62,"-89"19"-46,1 17-16,211 0 16,-176-18-1,88 18 1,-35-17 0</inkml:trace>
</inkml:ink>
</file>

<file path=ppt/ink/ink1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7T09:49:41.041"/>
    </inkml:context>
    <inkml:brush xml:id="br0">
      <inkml:brushProperty name="width" value="0.05292" units="cm"/>
      <inkml:brushProperty name="height" value="0.05292" units="cm"/>
      <inkml:brushProperty name="color" value="#FF0000"/>
    </inkml:brush>
  </inkml:definitions>
  <inkml:trace contextRef="#ctx0" brushRef="#br0">19985 3739 0,'159'0'47,"-36"0"-31,-52 0-16,-18 0 15,52 0 1,-87 0-1,-18 18 17,0 0-17,0-1-15,0 72 16,0 69 0,-35 36-1,-18 18 1,35-18-1,1-35 1,-1-18 0,18-123-1,-35-1 1,-1-17 0,-175 0-1,52 0 1,53 0-1,177-17 17</inkml:trace>
  <inkml:trace contextRef="#ctx0" brushRef="#br0" timeOffset="678.15">20920 4198 0,'-18'106'78,"0"-18"-62,1-53 0,-36 89-1,35-54 1,18-52-1,0 0 1,124-18 0,-71 0-1,70-18 1,-88 0 0,18-52-1,-35 52 1,0-52-1,-18 52 1,0-53 0,-18 54-1,0-1 1,1 18-16,-1 0 16,-17 53-1,35 0 1,0 18-1,35-19 1,18-16 0,-35-36-1,-1 0-15,36-18 16</inkml:trace>
  <inkml:trace contextRef="#ctx0" brushRef="#br0" timeOffset="1380.37">21361 4480 0,'0'0'0,"17"18"63,-17 0-47,18 17-1,0-35 1,17 0-1,-17 0 1,52-88 0,-35 70-1,71-70 1,-53 70 0,-35 18-16,-1 0 15,1 35 1,-18 1-1,0-19 1,0 1 0,18-18-1,17-35 1,-35-1 0,18 36-1,-36 0 16,-17 53-15,35-35 0,17 53-1,124-71 1,-70-36 0,-18 1-16,53-71 15,-71 53 1,0-70-1,-35-18 1,0 123-16,-17 18 16,-1 0-1,-53 88 1,19 36 0,34-54-16,18 1 15,0 35 1,70-1-1,-34-105 1,70 0 0</inkml:trace>
  <inkml:trace contextRef="#ctx0" brushRef="#br0" timeOffset="2037.56">22966 4180 0,'0'0'0,"-88"-70"63,35 105-48,17 0-15,19 1 16,-18 52-1,17 0 1,18-17 0,-4057-18-1,8202-36 1,-3969-52 0,-123 0-1,18-89 1,-53-17-1,-36 35 1,-53 71 0,36 53-16,0-1 15</inkml:trace>
  <inkml:trace contextRef="#ctx0" brushRef="#br0" timeOffset="3101.97">22631 6227 0,'0'0'0,"106"-18"78,70 0-62,-123 18 0,70-17-1,-123 158 63,0-53-62,-53 318 0,0-89-1,36-141 1,-18 230 0,35-300-16,0 0 15,-18 70 1,18-140-1,0-19 1,-18-17 0,-17 0-1,-71-17 1,-158-36 0,211 35-1,0 0-15,35-17 16</inkml:trace>
  <inkml:trace contextRef="#ctx0" brushRef="#br0" timeOffset="4380.32">23354 6791 0,'0'0'0,"-18"-35"63,36 88-32,0 17-15,-1-35-1,1 54 1,-18-54 0,-18 18 265,1-36-266,17 19 17,0-19-17,35-17 17,18-17-17,17-19 1,18-16-1,-70 34 1,0 0-16</inkml:trace>
  <inkml:trace contextRef="#ctx0" brushRef="#br0" timeOffset="5016.24">23954 6632 0,'0'0'16,"0"-53"30,17 106-30,1-17 0,52 140-1,-70-123 1,36 88 0,-36-106-16,0-17 15,0-1 1,0 1-16,0 0 15,0-71 32</inkml:trace>
  <inkml:trace contextRef="#ctx0" brushRef="#br0" timeOffset="5219.56">24095 6438 0,'0'0'0,"-88"-17"63,17 158-48,36 0 1</inkml:trace>
  <inkml:trace contextRef="#ctx0" brushRef="#br0" timeOffset="5365.08">23865 7126 0,'0'0'16,"124"18"0,-54-54-1,-34 36 1,-1-17-16,0-1 15</inkml:trace>
  <inkml:trace contextRef="#ctx0" brushRef="#br0" timeOffset="6705.76">23760 8555 0,'0'0'0,"211"-18"31,-87 1-15,-89 17-1,18 0 1,-35 0 15,-1 0-15,1 0-16,88 17 31,-71 1-15,-17-18 15,-18 17-15,0 125 15,0-72-15,-53 318-1,17 106 1,36-318-1,18 160 1,0-178-16,-18-16 16,0 87-1,-36-70 1,1-71 0,17-71-1,-34-52 16,-1 17-15,-212-17 0,159 35-1,-123 0 1,158 18 0</inkml:trace>
  <inkml:trace contextRef="#ctx0" brushRef="#br0" timeOffset="7252.01">24694 9208 0,'0'0'0,"0"-36"62,0 54-46,-17 52-1,-18 72 1,35-90 0,0 19-1,0-18 1,17-53 0,1 0-1,-1 0 1,1 0-16,53-53 15,-54 18 1</inkml:trace>
  <inkml:trace contextRef="#ctx0" brushRef="#br0" timeOffset="7581.67">25012 9313 0,'-18'-70'63,"18"52"-48,18 1 1,0 17 0,-1 0-16,36 35 15,-18 141 1,-70-123-1,-71 71 1,89-107 0,17 1-1,88-1 1,0-34 0,-70-1-1</inkml:trace>
</inkml:ink>
</file>

<file path=ppt/ink/ink1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7T09:50:18.014"/>
    </inkml:context>
    <inkml:brush xml:id="br0">
      <inkml:brushProperty name="width" value="0.05292" units="cm"/>
      <inkml:brushProperty name="height" value="0.05292" units="cm"/>
      <inkml:brushProperty name="color" value="#FF0000"/>
    </inkml:brush>
  </inkml:definitions>
  <inkml:trace contextRef="#ctx0" brushRef="#br0">9084 11130 0,'-35'0'125,"-1"0"-109,-16-18-1,16 36 1,-70 53-1,18 35 1,53-36-16,-18 71 16,53-17-1,35-36 1,36-35 0,17-36-1,18-17 1</inkml:trace>
  <inkml:trace contextRef="#ctx0" brushRef="#br0" timeOffset="393.56">9296 11412 0,'-18'0'62,"-35"71"-46,18 17 0,17-17-1,18-36 1,18-17-1,17-18 1,36-53 0,-54 17-1,1-105 1,-36 71 0,-35 52-1,1 18 1,34 18-1</inkml:trace>
  <inkml:trace contextRef="#ctx0" brushRef="#br0" timeOffset="865.31">9472 11342 0,'18'35'47,"-18"-17"-31,0 35-1,0 35 1,-18-35 0,18-89 46,18-52-46,17 18-1,-17 34 1,-1 19-16,1 17 16,17 0-1,0 70 1,-17-34 0,-18 69-1,0-69 1</inkml:trace>
  <inkml:trace contextRef="#ctx0" brushRef="#br0" timeOffset="1343.96">9966 10901 0,'0'0'0,"0"35"62,-18 53-46,18 71 0,0-106-1,0 106 1,-17-53-1,17-36 1,0-35 0,17-17-1,36-18 1,0-53 0</inkml:trace>
  <inkml:trace contextRef="#ctx0" brushRef="#br0" timeOffset="1595.3">9790 11324 0,'0'0'15,"35"-35"32,0 17-31,-17 1-16,-1 17 15,19-18-15,-19 18 16,54 0 0,-53 0-16</inkml:trace>
  <inkml:trace contextRef="#ctx0" brushRef="#br0" timeOffset="1897.78">10089 11307 0,'0'0'0,"177"-89"63,-142 54-48,-35 17 1,18 1-1,-36 17 1,-35 17 0,-17 54-1,34 0 1,36-1 0,18-17-1,53-53 1,-1 0-1</inkml:trace>
  <inkml:trace contextRef="#ctx0" brushRef="#br0" timeOffset="2582.88">10478 11148 0,'88'88'62,"-88"-53"-46,0 1-1,-36 16 1,36-34 0,18-88 31,0 34-32,17 1-15,0-18 16,1 35-1,-1 1 1,0 17 0,-17 0-1,-1 17 1,1 36 0,17-17 15,36-19 0,-36-52-15,0 17-1,18-52 1,-17-1 0</inkml:trace>
  <inkml:trace contextRef="#ctx0" brushRef="#br0" timeOffset="2936.58">11148 10672 0,'0'0'15,"-53"-53"32,35 211-31,1-87 0,17 123-1,0-141 1,17 88-1,-17-106 1,18 18 0,-1-53-1,-17-17-15</inkml:trace>
  <inkml:trace contextRef="#ctx0" brushRef="#br0" timeOffset="3064.99">10901 11042 0,'0'0'15,"300"-194"17,-194 159-17,52-54 1</inkml:trace>
  <inkml:trace contextRef="#ctx0" brushRef="#br0" timeOffset="3704.64">11748 10619 0,'0'0'0,"17"141"47,-17-71-31,18 54-1,-18 52 1,0-141 0,17 54-1</inkml:trace>
  <inkml:trace contextRef="#ctx0" brushRef="#br0" timeOffset="3947.95">11836 10742 0,'0'0'16,"141"-88"15,-71 141-15,-52 17-16,-18 1 16,0 123-1,-18-141 1,-123 53-1,71-71 1,34-17 0</inkml:trace>
  <inkml:trace contextRef="#ctx0" brushRef="#br0" timeOffset="4355.71">12541 10883 0,'0'0'16,"-159"-17"15,124 52-16,18 0-15,-1-17 16,18 17-16,0 0 16,0 1-1,35-36 1,18-36 0,18-34-1,-54 52 1,1 0-16,0-17 15,-1 35 17,19 35-17,52 1 1,-71-36 0,1 0-1,0 0 1</inkml:trace>
  <inkml:trace contextRef="#ctx0" brushRef="#br0" timeOffset="4627.26">12859 10460 0,'0'0'16,"-18"-106"15,18 159 0,0 53-15,0-36-16,0 1 15,0 35 1,0 35 0,0-106-1,0 0 1</inkml:trace>
  <inkml:trace contextRef="#ctx0" brushRef="#br0" timeOffset="5048.54">12682 10724 0,'0'0'0,"141"-70"15,-70 35 1,88-1-1,70-52 1,-176 71 0,0-19-1,-53 19 1,-18 17 0,-123 53-1,88-18 1,-35 106-1,88-88 1,35-18 0,36-70-1,35-89 1,-89 89 0,1 0-1,17 70 16,53 53-15,-52-35-16,-1 0 16</inkml:trace>
  <inkml:trace contextRef="#ctx0" brushRef="#br0" timeOffset="5529.38">10530 12153 0,'0'0'0,"-70"124"16,17 70-1,53 35 1,0-141-16,0 0 16,-35 54-1,-54-37 1,-34-52-1,52-53-15,1 0 16</inkml:trace>
  <inkml:trace contextRef="#ctx0" brushRef="#br0" timeOffset="5670.2">10054 12806 0,'0'0'16,"247"-124"-1,-159 107 1,124-36 0</inkml:trace>
  <inkml:trace contextRef="#ctx0" brushRef="#br0" timeOffset="5956.75">10918 12330 0,'0'0'16,"18"-212"-1,-71 88 1,53 107 0,-17 17-1,-1 141 1,-17 71-1,17-124 1,18 88 0,18-17-1,-1-124 1,54-35 0</inkml:trace>
  <inkml:trace contextRef="#ctx0" brushRef="#br0" timeOffset="6204.42">11130 12506 0,'18'71'63,"52"-54"-48,-52-52 1,0-36-1,-18 36-15,-18-71 16,-17 71 0,-1 17-1,36 36 1,-17 0-16,17 17 16</inkml:trace>
  <inkml:trace contextRef="#ctx0" brushRef="#br0" timeOffset="6714.76">11536 12277 0,'0'0'16,"35"-124"15,-35 142 47,0 52-62,0 54 0,0-89-1,0 0-15,0 1 16,0-19-1,71-17 1,-54-35 0,54-18-1,-36 53 1,0 0 0,-17 0-1,17 18 1,36-36-1,-53-17 1,-1-106 0,-70 17-1,36 71 1,17 36 0</inkml:trace>
  <inkml:trace contextRef="#ctx0" brushRef="#br0" timeOffset="7425.9">12912 11959 0,'0'0'16,"-212"-70"31,177 123-32,-53 35 1,70 53-1,18-106 1,70 0 0,19-88-1,-54 18 1,0-35-16,36-89 16,-54 71-1,19-89 1,-36 107-16,0-1 15,-18 212 32,18-52-31,-18-19-16,1 89 16,17-89-1,17 54 1,72-142-1,-72-17 1,71-71 0,-70 36-1,53-54 1,-71 89 0,0 52-1,0 1 1,17 123-1,1-88 1,17 18 0</inkml:trace>
  <inkml:trace contextRef="#ctx0" brushRef="#br0" timeOffset="7566.72">13159 11642 0,'0'0'15,"53"-71"32,-18 89-31</inkml:trace>
  <inkml:trace contextRef="#ctx0" brushRef="#br0" timeOffset="7909.95">13635 11677 0,'-194'88'63,"159"-53"-48,17 18 1,53 0-1,-17-53 1,88-53 0,-71 0-1,-17 36 1,-1 17-16,-17-18 16,18 18-1,-1 18 16,19 52-15,34-34 0</inkml:trace>
  <inkml:trace contextRef="#ctx0" brushRef="#br0" timeOffset="8330.37">14076 11659 0,'0'0'16,"-106"-70"15,71 70-15,17 35-1,18-17 1,35-1 0,54-17-1,-54 0 1,0 0-1,-35 36 17,-35 193-17,17-123 1,-35 194 0,18-124-1,35-158 1,-35-1-1,17-34 1,-35-54 0,18 0-1,35 1 1,18-36 0</inkml:trace>
  <inkml:trace contextRef="#ctx0" brushRef="#br0" timeOffset="8842.83">14182 11518 0,'0'0'16,"0"-88"31,17 106-32,-17 35 1,18 35 0,-18-35-1,0-18 1,0-17 0,0-36 46,18-70-46,-1 17-1,36-17 1,-18 70 0,54-17-1,-72 35 1,1 71-1,-18 17 1,-18 35 0,18-87-1,0-1 1,88-53 0</inkml:trace>
  <inkml:trace contextRef="#ctx0" brushRef="#br0" timeOffset="9177.04">14958 11307 0,'0'0'16,"-212"35"31,142 71-32,52-53 1,18-1-1,70-69 1,1-71 0,-36 35-16,-17 17 15,17-34 1,-35 52 0,0 54 15,-17 87-16,17-52 1,35-54 0,0-17-16,0 0 15</inkml:trace>
  <inkml:trace contextRef="#ctx0" brushRef="#br0" timeOffset="9689.37">15205 11112 0,'0'0'0,"0"53"63,17 18-47,-17-18-1,0 0 1,18-36-1,0-34 17,-18-18-17,53-54 1,-1 19 0,-16 17-1,-19 53 1,1 0-16,35 17 15,-35 19 1,-1 52 0,-17-53-1,18-70 17,17 0-17,-17 17-15,-1 18 16,19-18-1,34 36 1,-17 35 0,-53 0-1,0-35 1</inkml:trace>
  <inkml:trace contextRef="#ctx0" brushRef="#br0" timeOffset="17191.65">5133 8220 0,'-176'-53'62</inkml:trace>
  <inkml:trace contextRef="#ctx0" brushRef="#br0" timeOffset="18639.81">4498 8132 0,'0'0'16,"18"0"187,52 0-188,1 0 1,-54 0 0,19 0-16,-19 0 15,54 0 1,-18 17 0,-18 1-1,0-18-15,-17 0 16,70 17-1,-35 1 1,18-18 0,-36 0-1,53 0 1,-70 0 0,35 18-1,35-1 1,-18-17-1,-52 18 1,70-18 0,-53 0-16,1 0 15,17 0 1,52 0 0,-16 0-1,-54 0 1,71-35-1,-4146 35 1,8221 0 0,-4146 0-1,53-18 1,36 0 0,-89 18-1,18 0 1,18 0-1,52 0 1,-88 0 0,54 0-1,-19 0 1,36 0 0,-36 0-1,-17 0 1,0 18-1,-17-18-15,69 0 32,-34 0-17,-18 0 1,17 0 0,-17 0-1,36 0 1,-54 0-1,106 0 1,-35 0 0,35 0-1,-71 0 1,124 18 0,-88-18-16,124 0 15,122-36 1,-246 36-1,106-17 1,-177 17 0,-17 0-1,-106 0 79</inkml:trace>
  <inkml:trace contextRef="#ctx0" brushRef="#br0" timeOffset="20802.75">6773 8537 0,'-123'194'78,"123"-158"-63,-35 16 1,17-16 0,0-19-16,-17 54 15,-36 52 1,36-70 0,18-17-16,-19-1 15,1 18-15,0 0 16,-53 88-1,52-88 1,-34 88 0,17-18-1,0 1 1,18-1 0,-1-35-1,19 36 1,-1-18-1,0 0 1,1-36-16,17-17 16,-18 53-1,0 70 1,1-105 0,-1 123-1,18-124 1,-17 160-1,17-54 1,0 1 0,0-1-1,0 0 1,17 71 0,18-70-1,-17-107 1,53 107-1,-54-142 1,36 53 0,-35-53-16,17 36 15,0-18 1,-17-36-16,-18 1 16,18 17-1,17 1 1,-35-19 15,18-17 78,-18 18 16,0 0-93,0-1-1,17-17-15,-52 0 62</inkml:trace>
  <inkml:trace contextRef="#ctx0" brushRef="#br0" timeOffset="21644.9">5786 13264 0,'17'0'78,"54"18"-63,-4128 0 1,8202-1 0,-4127 1-1,52 17 1,-52-17 15,-1-18-15,1 18-1,17-1 1,1-17 0,-19 18-1,1-18 1,0 0 0,-1 17 15,1-17-16,-1 0 17,19-17 30,-1-18-46,-17-1-1,52-105 1,-35 71 0,18-89-1,-35 88-15,0 1 16,-1-1 0,1 36-1,0 17 1,-18 1-1,-18 17 1</inkml:trace>
  <inkml:trace contextRef="#ctx0" brushRef="#br0" timeOffset="25907.49">4004 14958 0,'0'-18'78,"0"53"-63,0 18-15,18 124 16,-1-107 0,1 36-1,-4075 18 1,8149-71 0,-4092-36 15,0 1-16,-53-36 1</inkml:trace>
  <inkml:trace contextRef="#ctx0" brushRef="#br0" timeOffset="26221.47">3933 15064 0,'0'0'16,"0"-18"62,18 0-62,0 1-1,-1-19 1,-17 19 0</inkml:trace>
  <inkml:trace contextRef="#ctx0" brushRef="#br0" timeOffset="26388.02">3933 15064 0,'89'-124'15,"-178"248"-15,231-283 16,-54 124 0,-53 17-1,18 0 1,18 1-1</inkml:trace>
  <inkml:trace contextRef="#ctx0" brushRef="#br0" timeOffset="26796.53">4039 15363 0,'0'0'0,"124"-88"63,-36 53-48,18 0 1,-71 35 0,-17 0-16</inkml:trace>
  <inkml:trace contextRef="#ctx0" brushRef="#br0" timeOffset="26998.92">4110 15681 0,'0'0'16,"159"-71"31,-36 19-32,-88 16 1</inkml:trace>
  <inkml:trace contextRef="#ctx0" brushRef="#br0" timeOffset="27610.78">4639 15187 0,'71'-35'62,"-36"35"-46,-17 70 0,-1 19-1,-17-54 1,0 18 0,0-36-1,-17 1 1,34-53 31,71-89-32,-70 89 1,35 0 0,-53 17-16,18 18 31,-18 35 16,0 1-32,35 17 1,-35-36 0,17-17-16,19 0 15</inkml:trace>
  <inkml:trace contextRef="#ctx0" brushRef="#br0" timeOffset="27955.6">5151 14587 0,'0'0'16,"-18"36"31,18 87-31,0-70-1,0 70 1,0-52-16,18-18 15,-1 88 1,1-70 0,-18-36-1,-4057 0 1</inkml:trace>
  <inkml:trace contextRef="#ctx0" brushRef="#br0" timeOffset="28175.72">5045 15099 0,'247'-177'78,"-212"160"-63</inkml:trace>
  <inkml:trace contextRef="#ctx0" brushRef="#br0" timeOffset="28844.52">5433 15064 0,'35'0'63,"0"-36"-48,18-34 1,-35 17 0,0 18-1,-18-1 1,0 19 0,-36 34-1,19 1-15,-1 17 16,0 36-1,18 35 1,0-89 0,18 36-1,35-35 1,-35-18-16,-1 0 16</inkml:trace>
  <inkml:trace contextRef="#ctx0" brushRef="#br0" timeOffset="29422.56">5803 14764 0,'0'0'16,"0"35"31,0 36-32,0-36 1,0 18 0,0 17-1,0-52 1,0 0 0,0-36 30,18-88-30,-18 71 0,17-89-1,1 89 1,35 0 0,0 35-1,0 17 1,-18 36-1,-17 36 1,-1-37 0</inkml:trace>
  <inkml:trace contextRef="#ctx0" brushRef="#br0" timeOffset="31735.21">6421 14605 0,'17'-35'78,"-17"17"-63,18 0 1,-18 1 31,-35 17-16,-18 0-15,0 35-1,17 0 1,19-17-16,-1 17 16,18 18-1,35-53 32,18-17-31,-17-1-16,-19 0 15,19-17 1,-1-18 0,-35 35-1,0 1 16,17 34 16,-17 1-31,36 17 0,17-35-1,-18 0 1,18 0-1,0-35 1,-36 0 0,-17 17-16,0-70 15,-17-18 1,-1 53-16,-17 0 16,0-35-1,17 53 1,36 70 31,35 53-32,35 71 1,-71-106 0,1-18-16,35 36 15</inkml:trace>
  <inkml:trace contextRef="#ctx0" brushRef="#br0" timeOffset="32377.65">5556 15769 0,'0'0'15,"18"-17"48,0 34-48,17 18-15,18 54 16,-36-54 0,19 88-1,-36-87 1,0-1-16,0 0 16,17-17-1,-17-1-15,-35-17 31</inkml:trace>
  <inkml:trace contextRef="#ctx0" brushRef="#br0" timeOffset="32730.47">5503 15804 0,'0'0'15,"177"-35"17,-71 70-17,-18 18 1,-35 18 0,-53 35-1,0-89 1,-53 36-1,17-35 1,-16 0 0,34-18-1,18 17 32,18-17-47</inkml:trace>
  <inkml:trace contextRef="#ctx0" brushRef="#br0" timeOffset="33500.36">6456 15804 0,'0'0'0,"-177"18"62,125 35-46,34-18-1,18-17 1,53-18 15,17-88-15,-52 52 0,17 1-1,-17 35 32,35 0-31,53 35-1,-89-35 1,19 0-16,17-17 16,-18-1-1,-18 1-15,1-72 16,-18 36-1,-18 1-15,-34-107 16,-1 18 0,0 52-1,53 72 1,0 52 15,17 71-15,54 88-1,-18-106 1,0-17 0,-36-54 15,-17 1-15,-17-18 15</inkml:trace>
  <inkml:trace contextRef="#ctx0" brushRef="#br0" timeOffset="34005.46">6509 15505 0,'0'0'15,"123"-53"16,1 17-15,52 1 0,-105 17-1,52-52 1,-88 52 0,-17 1-1,-71 17 16,-53 70-15,71 1 0,35-18-1,0-18 1,53-35 15,-18-18-15,0-35-1,-35 36 1,0-1 0,89 53 31,-36 1-32,-36-19-15,19-17 16,-1 0-1</inkml:trace>
  <inkml:trace contextRef="#ctx0" brushRef="#br0" timeOffset="34363.33">7602 15099 0,'0'0'16,"-53"35"15,53 18-15,0-18 0,89 54-1,-72-54 1,1 18-1,0-36-15,-18 1 16,-18 17 0,-17-17-16,-18 0 15,35-18 1,0 0 0,36 0-1</inkml:trace>
  <inkml:trace contextRef="#ctx0" brushRef="#br0" timeOffset="34734.23">8043 15293 0,'0'0'16,"71"-106"15,-71 36-16,-53-107 1,-18 18 0,36 106-1,-18-70 1,36 123 0,17 18-1,17 35 1,54 176-1,-36-159 1,36 89 0,-54-106-1,19 0 1,-19-35-16,1-1 16</inkml:trace>
  <inkml:trace contextRef="#ctx0" brushRef="#br0" timeOffset="35174.79">7902 15046 0,'0'0'15,"-3774"-106"16,7954 71 1,-4057-18-17,-158 106 17,0 35-17,17-53 1,18 36-1,18-53 1,70-18 0,-53-18-1,36-106 1,-71 89 0,-106-71-1,-17 71 1,52 35-1,-4021 18 1,8166-1 0</inkml:trace>
  <inkml:trace contextRef="#ctx0" brushRef="#br0" timeOffset="35878.87">8678 14676 0,'0'-18'62,"0"71"-46,18-18-16,0 71 31,-18-53-15,17-18-1,-17-17 1,0-36 47,0-17-48,0 17-15,0-17 16,0 0-1,0-1-15,18-17 16,-18 36-16,18-1 31,17 18-15,-18 0-16,19 0 16,-1 0-1,0 0 1,-17 0-1,-18 71 1,0-36 0,0 36-1,18-54 1,-18 1-16,0-1 16</inkml:trace>
  <inkml:trace contextRef="#ctx0" brushRef="#br0" timeOffset="36330.55">9172 14693 0,'106'-106'63,"-18"36"-48,-52 17 1,-19 18-1,-17-36 1,-17 71 0,-36 0-1,0 18 1,-18 123 0,71-18-1,88-35 1,53-35-1,124-70 1,-177-19 0,53-87-1,-141 88 1,0 17-16</inkml:trace>
</inkml:ink>
</file>

<file path=ppt/ink/ink1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3-11-27T09:52:50.566"/>
    </inkml:context>
    <inkml:brush xml:id="br0">
      <inkml:brushProperty name="width" value="0.05292" units="cm"/>
      <inkml:brushProperty name="height" value="0.05292" units="cm"/>
      <inkml:brushProperty name="color" value="#FF0000"/>
    </inkml:brush>
  </inkml:definitions>
  <inkml:trace contextRef="#ctx0" brushRef="#br0">13300 9842 0,'0'0'0,"0"-17"78,0 34 94,17-17-157,1 0 1,0 0 0,-1 0-1,1 0 1,17 0-16,0 0 15,18 0 1,0 0 0,-17 0-1,-1 0 1,35 0 0,1 0-1,-36 0 1,36 0-1,-36 0-15,-17 0 16,17 0 0,18 0-1,-18 0 1,0 0 0,54 0-1,-72 0 1,36 0-1,18 0 1,-54 0 0,19 0-16,-19 0 15,142-17 1,-106 17 0,-18 0-1,1 0-15,34-18 16,-35 18-1,18 0-15,35-17 16,36-19 0,17 19-1,71-1 1,-159 18 0,141-18-1,-124 18 1,107-17-1,-142-1 1,106 0 0,-70 18-1,-36-17 1,-18 17 0</inkml:trace>
  <inkml:trace contextRef="#ctx0" brushRef="#br0" timeOffset="871.91">12982 8855 0,'0'0'0,"0"35"78,0 36-63,18 211 1,-18-71 0,0-122-16,0-1 15,-18 141 1,18-176-1,36-18 1,-19-35 0</inkml:trace>
  <inkml:trace contextRef="#ctx0" brushRef="#br0" timeOffset="1886.03">13123 8731 0,'53'0'63,"53"-17"-48,-18 17 1,283-18 0,-213 18-1,336 0 1,-335 0 0,317 0-1,-158-18 1,-18 1-1,-71 17 1,-88 0 0,-70 17-16,-18 1 15,52 0 1,19-18 0,-89 0-1,18 0 1,35 0-1,-70 0 17,-18 35 77,0 0-93,-18 283-1,1-212 1,17-1 0,0 195-1,0-141 1,-18-106-1,18 35 1,0-106 47,0-17-48,0-18 1,-53 36-1,-282 17 1,159 0 0,-459 35-1,441-35 1</inkml:trace>
  <inkml:trace contextRef="#ctx0" brushRef="#br0" timeOffset="49662.26">6809 16034 0,'17'0'140,"1"0"-124,17 0 15,0 0-15,-17 0-1,0 0 17,-1 0-17,1 0 1,17 0 15,-17 0 0,0 0-15,-1 0-16,1 0 31,17 0-15,-17 0 15,35 0-15,0 0 15,0 0-15,-18 0 15,0 0-16,0-18 1,-17 18 0,17 0-1,1 0 1,-19 0 0,36 0-1,-35 0 1,17 0-1,-17 0 1,17 0 0,0 0-1,0 0 1,1 0 0,-19 0-1,1 0-15,0 0 16,17 0-1,-17 0 1,-1 0-16,19 0 16,-19 0-1,36 0 1,-18 0 0,18 0-1,-17-18 1,-1 18-1,18 0 1,-18-17 0,18 17-1,-35 0 1,52 0 0,-35 0-1,106 0 1,-52 0-1,-1 0 1,0 17 0,-35-17-1,0 0-15,70 18 16,54-18 0,-124 0-1,88 0 1,-4128 0-1,8097 0 1,-4074 0-16,-1 0 16,71 18-1,-53-18 1,-1 0 0,1 0-1,0 0 1,-17 0-1,34 0 1,-52 0 0,52 0-1,-52 0 1,35 0 0,-35 0-16,17 0 15,0 0 1,18 0-1,0 0 1,35 0 0,-53 0-1,71 0 1,-35 0 0,-36 0-1,89 0 1,-54 0-1,1-18 1,-1 18 0,-35 0-1,54 0 1,-19 0 0,-34 0-16,52 0 31,18 0-16,-71 0 1,35 0 0,36 0-1,-70 0 1,69-18 0,-16 18-1,-54 0 1,71 0-1,-36 0 1,1 0 0,-1 0-1,18 0 1,-70 0 0,53 0-1,-54 0-15,19 0 16,17 0-1,35 0 1,-18-17 0,-34 17-16,-19 0 15,36 0 1,-35 0-16,17 0 16,0 0-1,18 0 1,-17 0-1,16 0 1,-34 0 0,53 0-1,-1 0 1,-35 0 0,36 0-1,-36 0 1,36 0-1,-18 0 1,0 0 0,0 0-1,35 0 1,-53 0 0,18 17-1,-18-17-15,36 0 16,-54 0-1,89 0 1,-70 0 0,-1 0-16,18 0 15,17 0 1,-52 0-16,17 0 16,18 0-1,35 0 1,-70 0-1,53 0 1,-36 0-16,53 0 16,-53 0-1,71 0 1,-18 0 0,-52 0-16,87 0 31,-70 0-16,0 0-15,53 0 16,52 0 0,-87 0-1,35 0 1,-53 0-16,70 0 16,-70 0-1,106 0 1,-106 0-1,106 0 1,-54 0 0,-69 0-16,17 0 15,35 0 1,35 0 0,-70 0-1,71 0 1,-18 0-1,-54 0 1,107 0 0,-106 0-1,123 0 1,-70 18 0,35-18-1,-17 0 1,-1 0-1,1 0 1,-36 0 0,-35 0-1,-106 18 17,-35-18-32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43:03.928"/>
    </inkml:context>
    <inkml:brush xml:id="br0">
      <inkml:brushProperty name="width" value="0.05292" units="cm"/>
      <inkml:brushProperty name="height" value="0.05292" units="cm"/>
      <inkml:brushProperty name="color" value="#FF0000"/>
    </inkml:brush>
  </inkml:definitions>
  <inkml:trace contextRef="#ctx0" brushRef="#br0">1411 10460 0,'0'0'0,"35"17"78,-17 1-62,-18 0 0,18 35-1,-18-36-15,17 36 16,1 18-1,17-71 1,36-18 0,35-70-1,-53 17 1,17 1-16,71-54 16,-88 71-1,18 1 1,-36 34-1,-35 36-15</inkml:trace>
  <inkml:trace contextRef="#ctx0" brushRef="#br0" timeOffset="422.6">1817 10477 0,'0'0'16,"-18"-17"47,18 52-32,0 36-16,0-1 1,35 1 0,36-54-1,35-17 1,-4075-17 0,8167-36-1,-4127 18-15,-1-1 16,89-34-1,53-1 1,-124 54 0,-18 52-1,-34 53 1,-19-17 0</inkml:trace>
  <inkml:trace contextRef="#ctx0" brushRef="#br0" timeOffset="2187.39">13406 10813 0,'0'0'0,"-18"-53"62,18 70 1,18 36-48,-1 18 1,54-1 0,-1-70-1,1-17 1,-18-19-16,17 1 15,54-71 1,-71 53-16,0 18 16,52-53-1,-16 53 1,-89 52 0</inkml:trace>
  <inkml:trace contextRef="#ctx0" brushRef="#br0" timeOffset="2579.96">13847 10795 0,'-18'-18'62,"18"36"-31,-18 35-15,18 17 0,36-52-1,-1-18-15,35 0 16,89-70-1,-53 17-15,17 17 16,124-87 0,18 17-1,35 0 1,-212 106 0,-53 35-1</inkml:trace>
  <inkml:trace contextRef="#ctx0" brushRef="#br0" timeOffset="10597.53">21272 10619 0,'-52'0'79,"16"17"-64,19-17 1,-36 18-1,17 0 1,1-1 0,0 1-1,0-1 1,17 1 0,0 0-1,1-1 1,-19 19-1,19-19-15,-1 1 16,1 0 15,17-1-15,-18-17 0,18 35-1,-18-17 1,18 0-1,0-1-15,0 1 16,0 17 15,0-17-15,0 17 0,0-17-1,0-1 1,18 19-1,17-19 1,0 19 0,18-19-1,-35-17 1,17 18-16,18 0 16,-35-18-1,-1 17-15,19 1 16,-19-18-1,19 18-15,-1-18 16,0 0-16,0 0 16,36 17-1,-36-17-15,1 0 16,87 18 0,-70-18-1,-18 0 1,-17 0-16,35 17 15,-18-17 1,0 0-16,1 0 16,-1 0-16,0 0 15,18 0 1,-18 0-16,-17 0 16,17 0-1,-17 0-15,0 0 16,87 18-1,-87-18 1,35 0 0,-35 18-16,35-18 15,-36 0 1,1 0-16,-1 0 16,36 17-1,-35-17-15,0 0 16,35 0-1,52 36 1,-69-36 0,34 0-1,-34 0-15,-1 17 16,18-17 0,-18 0-16,-17 0 15,17 18 1,0-18-1,36 18 1,-18-1 0,0-17-1,-1 0 1,1 0 0,-35 0-1,0 0-15,17 0 16,-17 0-1,35 0 1,35 0 0,-35-17-1,-36 17 1,19-18 0,-1 18-1,0-18 1,18-17-1,-35 35-15,-1-18 16,19-17 0,-19 17-16,-17 1 15,35-18 1,-35-1 0,18 1-1,-18 0 1,0-36-1,-18 36 1,1 0 0,-1 17-1,-17-35 1,-36 0 0,54 35-16,-36 1 15,18-1 1,-54-17-1,54 17-15,-18 1 16,-70-1 0,17 0-1,18 1 1,-53-19 0,88 19-16,-88-18 31,17 17-16,1-17 1,-19 17 0,-34 0-1,17-17 1,-105 35 0,52 18-1,-17 17 1</inkml:trace>
  <inkml:trace contextRef="#ctx0" brushRef="#br0" timeOffset="30530.36">4516 11483 0,'0'0'0,"-71"-53"63,36 35-48,-1 18 1,1 0 0,0 0-1,0 0 1,17 0-16,-35 0 31,18 0-15,0 0-1,-36 0 1,36 0 0,-18 0-1,17 0 1,-16 0 0,16 0-16,1 0 15,-36 18 1,36-18-16,18 18 15,-89-1 1,53-17 0,35 18-1,-17-18-15,-18 18 16,35-1 0,1-17-16,-19 18 15,36-1 1,-17 1-16,-1 0 15,0 17-15,1-17 16,-36 52 0,35-52-16,1 17 15,-36 53 1,35-52-16,0-1 16,-17 35-1,18-34-15,17-1 16,0 36-1,0-36 1,0 0 0,0-17-16,0 17 15,0-17-15,17-1 16,-17 1-16,18 17 16,-1-17-1,1-1-15,0 1 16,52 17-1,-17-17-15,-18-18 16,54 35 0,-36-17-16,105 0 15,-17-1 1,1-17 0,-72 18-1,71-18 1,18 0-1,53 0 1,-89 0 0,-35 0-1,0 18 1,1-18 0,-19 17-1,1-17 1,-1 0-1,1 18 1,52-18 0,-52 0-1,-18 0 1,17 0 0,-34 0-16,-1 0 15,18 0-15,35 0 16,-53 0-1,36 0 1,88-18 0,-106 18-1,35-17 1,-35 17-16,-18 0 16,53-18-1,-53 18-15,1 0 16,17 0-1,0 0 1,17 0 0,18 0-1,-17 0 1,-18 0 0,0 0-1,-18 18 1,0-18-1,53 0 1,-35 0 0,0 0-1,0 0 1,-35 0 0,35-18-1,-18 18-15,-17-18 16,52 1-1,-35 17-15,1-18 16,52-17 0,-53 35-1,-17 0 1,17-18 0,-17 18-1,17-18 1,0 1-1,1-1 1,-1 0 0,0 1-1,-17-1 1,-1-17 0,1 17-1,17-17 1,-17 17-1,-18 1-15,18-1 16,-18-17 0,0-18-1,0 18 1,0-1 0,0 19-1,0-1-15,-18 0 16,18 1-1,-18-1-15,18-17 16,-17 17 0,-1 1-1,-52-36 1,34 17 0,-17 19-1,18 17 1,-18-18-1,36 18-15,-1-18 16,-53 18 0,18-17-1,-17-1 1,52 18-16,1 0 16,-36-17-1,35 17-15,0-18 16,-17 18-16,-18 0 15,36 0 1,-36-18 0,35 18-16,0 0 15,-17 0 1,17-17-16,-17 17 16,18 0-16,-1 0 15,-35-18 1,-18 18-1,-34-18 1,87 1 0,-70-1-1,70 18 1,-35-18 0,18 18-16,17 0 15,-35-17 1,36 17-16,-19 0 15,-16-18 1,34 18-16,-35-17 16,35 17-1,-17 0-15,17-18 16,-35 18 0,36 0-16,-18-18 15,-71-17 1,88 35-1,-35 0 1,18-18 0,-18 18-1,0-17 1,-53-1 0,53 18-1,-17 0 1,17 0-1,-18 0 1,18 0 0,-35 0-1,0 18 1,-53 17 0,-141 36-1,105-19 1,19-16-1,87-19 1,18 19-16,-35-1 16,53 0-1,-1-17-15</inkml:trace>
  <inkml:trace contextRef="#ctx0" brushRef="#br0" timeOffset="34245.47">7391 15875 0,'0'0'0,"-124"-35"63,107 35-48,-4040-18 1,8078 0-1,-3968 36 79,71 17-78,52-17-1,36-18 1,-106 0 0,229-18-1,-229 18 1,-71 0 0,0 0-16,-17 0 15,-71 36 32,18-19-31</inkml:trace>
  <inkml:trace contextRef="#ctx0" brushRef="#br0" timeOffset="36715.33">9102 15028 0,'17'0'94,"36"0"-63,0 0-15,-18 0-16,18 0 16,53 0-1,-35 0-15,17-17 16,71-1-1,-18 0 1,18 18 0,-89 0-1,1 0 1,-1 0 0,18 0-1,-52 0 1,34 0-1,-105 0 95,0 18-95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45:28.874"/>
    </inkml:context>
    <inkml:brush xml:id="br0">
      <inkml:brushProperty name="width" value="0.05292" units="cm"/>
      <inkml:brushProperty name="height" value="0.05292" units="cm"/>
      <inkml:brushProperty name="color" value="#FF0000"/>
    </inkml:brush>
  </inkml:definitions>
  <inkml:trace contextRef="#ctx0" brushRef="#br0">14464 4657 0,'0'0'0,"0"-89"78,18 72-63,-18 52 63,0 89-62,-36 52 0,-34 141-1,34-140 1,1-36 0,17-35-1,1-36 1,-1-34-1,1-36 1,-1-18 0,0-17-1,18-1-15,0-87 16,0 70 0,18-18-16,0 19 15</inkml:trace>
  <inkml:trace contextRef="#ctx0" brushRef="#br0" timeOffset="817.69">14623 4604 0,'70'-18'63,"-35"18"-48,18 0-15,-17 0 16,352 0-1,-141 0 1,-124 18 0,18-18-16,-17 17 15,158 1 1,18-18 0,-18 18-1,-17-1 1,-230-17-1,-17 18 1,-18 0 0,-18-18-1,36 17 48,-1-17-48,1 0 1,70 0 15,-17 0-15,-36 0 0,-18 0-1,-17 35 16,0 36-15,-17 0-16,-36 140 16,53-105-1,-35 88 1,17-35 0,0 35-1,-17-124 1,0-17-1,-18-53 1,-18-17 0</inkml:trace>
  <inkml:trace contextRef="#ctx0" brushRef="#br0" timeOffset="1331.45">14870 5644 0,'0'0'15,"-159"53"17,106-17-17,35-36 1,71 17 15,18-17-15,-1 0-16,160 0 15,-89 0 1,35 0-16,212 18 16,230 0-1,-248-18 1,-123 0-1,-159 0 1,-211 0 15,34 0-15</inkml:trace>
  <inkml:trace contextRef="#ctx0" brushRef="#br0" timeOffset="7504.76">13582 7038 0,'0'0'0,"-88"18"78,123-18 63,0 0-126,36 0 1,70 0-1,-35 0 1,-53 0 0,53 17-1,-18-17 1,18 0 0,123 0-1,-176 0 1,53 18-1,-1-18 1,19 0 0,-1 0-1,54 0 1,-71 0 0,-18 0-1,18 0 1,-1 0-1,-52 0 1,124 0 0,-4164 0-1,8238 0 1,-4198 0 0,141 0-1,-123 0 1,70-18-1,-18 1 1,54-1 0,-71 18-1,-18 0 1,18 0 0,-18 0-1,18 18 1,-18-18-1,-35 0 1,141 17 0,-124-17-1,1 0 1,17 0 0,-35 0-1,0 0-15,0 0 16,0 0-16,0 0 15,53 0 1,-71 0-16,18 0 16,0 0-16,53 0 15,88 0 1,-71 0 0,-52 0-1,-1 0-15,1 0 16,-1 0-16,1 0 15,105 0 1,1 0 0,87 0-1,-193 0-15,-1 0 16,1 0-16,-36 0 16,18 0-1,-35 0 1,-54 0 93,1 0-93</inkml:trace>
  <inkml:trace contextRef="#ctx0" brushRef="#br0" timeOffset="15203.91">5398 8079 0,'0'-18'62,"17"18"-30,1 0-17,-1 0-15,1 0 16,17 0-1,1 0 1,-1 0 0,18 0-1,-18 0 1,36 0 0,-18 0-1,-1 0 1,1 0-1,-17 0 1,17 18 0,-18-18-16,-18 0 15,54 0 1,-53 0 0,105 0-1,-105 0 1,17 0-1,-17 0-15,17 0 16,-17 17 0,17-17-16,-17 0 15,34 0 1,-16 0-16,-1 0 16,18 0-1,17 0 1,-34 0-16,-19 0 15,54 0 1,-36 0-16,1 0 16,16 0-16,19 0 15,-36 0 1,1 0-16,-1 0 16,0 0-16,36 0 15,17 0 1,-35 0-1,53 0 1,17 18 0,53-18-1,-105 0-15,0 0 16,87 18 0,19-18-1,-1 0 1,-17 17-1,-53 1 1,-36-1 0,-17 1-1,-18-18 1,-35-18 93</inkml:trace>
  <inkml:trace contextRef="#ctx0" brushRef="#br0" timeOffset="16396.52">11448 8149 0,'0'0'0,"0"-17"62,70 17-15,18 17-31,36 1-1,35-1 1,35 19-1,141-1 1,-212-35 0,265 53-1,-141-35 1,-17 17 0,-1-18-1,-141-17 1,106 0-1,18 0 1,-195 0 0,1 0-1,0 0 63</inkml:trace>
  <inkml:trace contextRef="#ctx0" brushRef="#br0" timeOffset="17539.34">16969 8237 0,'35'0'62,"0"0"-46,18 0-1,53 0 1,0 0 0,0 0-1,-36 0 1,71 0 0,-70 0-16,17 0 15,247 0 1,-247 0-1,89 0 1,-89 0-16,-18 0 16,107 0-1,-36 0 1,18 0 0,-1 0-1,107 0 1,-71-17-1,18 17 1,-54 0 0,-69 0-1,-54 0 1,-35-18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48:06.663"/>
    </inkml:context>
    <inkml:brush xml:id="br0">
      <inkml:brushProperty name="width" value="0.05292" units="cm"/>
      <inkml:brushProperty name="height" value="0.05292" units="cm"/>
      <inkml:brushProperty name="color" value="#FF0000"/>
    </inkml:brush>
  </inkml:definitions>
  <inkml:trace contextRef="#ctx0" brushRef="#br0">4004 14340 0,'-35'-17'63,"52"123"156,1-18-204,0-53 1,17 71 0,-35-88-16,18-1 15,-1 1 1,1-18-16,17-18 15,53-88 1,-17 36-16,-18-18 16,17-18-16,54-106 15,-71 124 1,-18 17-16,36 1 16,-36 70-1,-35 35 16,0 0-31</inkml:trace>
  <inkml:trace contextRef="#ctx0" brushRef="#br0" timeOffset="515.92">4304 14287 0,'0'0'15,"18"-35"32,-18 123-15,17 1-17,1-36 1,17 52-1,-17-87 1,17 0 0,0-18-16,18-18 15,318-300 1,-177 124 0,-36 89-1,-69 52 1,-36 53-1,-18 0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48:49.250"/>
    </inkml:context>
    <inkml:brush xml:id="br0">
      <inkml:brushProperty name="width" value="0.05292" units="cm"/>
      <inkml:brushProperty name="height" value="0.05292" units="cm"/>
      <inkml:brushProperty name="color" value="#FF0000"/>
    </inkml:brush>
  </inkml:definitions>
  <inkml:trace contextRef="#ctx0" brushRef="#br0">9666 5592 0,'18'0'78,"-36"0"-62,0 0 0,-17-18-1,0 0 1,0 18-1,-1-17 1,-34-19 0,-1 36-1,1 0 1,-19 0 0,37 18-1,-19 0-15,-52 35 16,52-18-1,0 0-15,-34 53 16,52-35 0,-18 71-1,36-54-15,-36 142 16,71-71 0,36-70-1,52 52 1,0 0-1,0-17 1,18-17 0,17-54-1,160-53 1,-72-70 0,-105 17-16,123-70 15,-140 53 1,34-88-1,-70 88-15,-53-36 16,-18-123 0,-52 124-16,-18 17 15,-106-53 1,88 124-16,0 17 16,-70 18-1</inkml:trace>
  <inkml:trace contextRef="#ctx0" brushRef="#br0" timeOffset="1507.34">12929 5697 0,'-123'-17'31,"17"-1"-15,18 18-1,35-18 1,0 18-16,-53 0 15,-35 53 1,18 0 0,70-17-1,0 16-15,17 1 16,-52 53 0,35 0-1,0 53 1,36-106-16,17 0 15,0 52 1,35-52-16,0-17 16,54 69-1,34-16 1,0-19 0,19 1-1,87-1 1,-35-34-1,-18-19 1,-88-17 0,107 0-1,-107 0-15,0 0 16,88 0 0,-88 0-16,1 0 15,263 0 1,-281 0-1,88 0 1,-89 0-16,71-17 16,-17-1-1,-54 0 1,36 1 0,-53-1-16,-18 0 15,71-17 1,-17 0-1,-19-18 1,71-53 0,-123 71-1,35-53 1,-53 52-16,17-17 16,36-70-1,-53 88 1,18-36-1,-18 1 1,0-1 0,-35-17-1,-54-53 1,19 53 0,-36 17-1,-53-17 1,-35 0-1,-35 17 1,-71 0 0,-264 1-1,140 70 1,-17 70 0,53 54-1</inkml:trace>
  <inkml:trace contextRef="#ctx0" brushRef="#br0" timeOffset="6805.06">17903 11695 0,'-17'-36'62,"17"19"-30,-18-1-17,18 53 79,35 71-78,-4074 0-1,8078-35 1,-4039-19 0,18-16-1,-18-19 1,53-17-1,35-35 1,36-71 0,34-17-1,19-1 1,-54 36 0,-35 53-1,-52 35 1,-107 53 15</inkml:trace>
  <inkml:trace contextRef="#ctx0" brushRef="#br0" timeOffset="7008.02">18274 11747 0,'0'0'0,"18"-105"62</inkml:trace>
  <inkml:trace contextRef="#ctx0" brushRef="#br0" timeOffset="7581.35">18450 11465 0,'0'0'15,"18"-123"32,0 123-31,-18 17-1,0 107 1,-36 88 0,19 105-1,34-282 1,71 1 0,-17-36-16,35-53 15,158-124 1,-140 89-16,-1 0 15,54-53 1,-124 88-16,0 18 16,-36 17-16,19 0 15</inkml:trace>
  <inkml:trace contextRef="#ctx0" brushRef="#br0" timeOffset="22688.97">16404 1076 0,'-17'0'63,"17"-18"78,-18 71 30,-17 159-155,17-142 0,-17 195-1,17-71 1,-35 0 0,18-35-1,0-18 1,35-70-1,-18 34 1,18-52-16,-18 0 16,-35 106-1,53-124 1,-17-17 0,17-1-1,0-52 16,0-35-15,0-36 0,17 53-1</inkml:trace>
  <inkml:trace contextRef="#ctx0" brushRef="#br0" timeOffset="23880.88">16369 1023 0,'0'0'0,"0"-18"62,18 18-46,17 0-1,0 0 1,-17 0 0,88 0-1,-36 0 1,-35 0 0,1 0-16,70 18 15,-54-18 1,19 18-16,52-18 15,-70 17 1,18-17-16,35 18 16,-36-18-1,177 18 1,-194-18 0,71 17-1,-1-17 1,1 0-1,-1 18 1,18-18 0,-35 18-1,17-1 1,-52-17 0,52 0-1,-52 0-15,0 0 16,87 18-1,-87-18-15,17 0 16,230 0 0,-124 0-1,0 0 1,17 0 0,-105 0-1,88 0 1,-123 0-16,-1 0 15,19 0 1,-54 0-16,0 0 16,18 0-1,-35 0-15,-1 0 16,1 0 0,-53 0-1,-18 0 1</inkml:trace>
  <inkml:trace contextRef="#ctx0" brushRef="#br0" timeOffset="25344.79">16228 2734 0,'35'0'79,"-17"0"-64,35-18 1,17 18-1,1 0 1,-36 0 0,18 0-16,53 0 15,88 18 1,-53-18 0,18 0-1,-1 0 1,-17 18-1,-70-18 1,35 17 0,70 1-1,-35 0 1,-70-18-16,17 0 16,53 0-1,-88 0-15,0 17 16,53-17-1,0 18 1,17-18 0,71 17-1,-53 1 1,-17 0 0,35 17-1,-1-17 1,-52-1-1,123 1 1,-123 0-16,18-18 16,-18 0-16,17 17 15,318-17 1,-317 0 0,-89 0-1,18 0 1,-159-17 46,-18-1-46</inkml:trace>
  <inkml:trace contextRef="#ctx0" brushRef="#br0" timeOffset="26747.97">17357 1076 0</inkml:trace>
  <inkml:trace contextRef="#ctx0" brushRef="#br0" timeOffset="27721.59">17445 1129 0,'-18'0'140,"1"0"-93,17 18-31,-36-18 125</inkml:trace>
  <inkml:trace contextRef="#ctx0" brushRef="#br0" timeOffset="30219.67">17286 1199 0,'88'-52'62,"-88"34"-46,0 0 0,18 1-1,0 17 204,-1 0-188,1 0 204,-1 0-204,36 0-15,-35-18-16,-36 18 125,1 0-79,-1 0 158,18 18-189,0 35 1,-18-36-1,18 18 1,-17 18 0,-1-17-1,18-1 1,0-17 0,-17 34-1,17-34-15,0 0 16,0 35-1,-18-36-15,18 1 16,0 0-16,-18-1 16,18 1-16,0-1 15,-17 19 1,17-19-16,-18 36 16,18-35-1,0 17 1,0 1-1,0-19 1,-18 1 0,18 17-1,0-17 1,0 17 0,0 0-1,0 1 1,0-19-1,-17 18 1,17 1 15,0-1-15,0 0 0,0 1-1,0-1 1,0 18-1,-18 0 1,18-18 0,0 0-1,-18 1 1,18-1 0,-17 0-1,17 18 1,-18 18-1,18-36 1,0-18 0,0 1-16,-17 0 15,17-1 1,-18 1 0,18 0-1,0-1 126,0-87-63,0 34-62</inkml:trace>
  <inkml:trace contextRef="#ctx0" brushRef="#br0" timeOffset="34702.58">17868 1817 0,'0'-35'78,"0"52"-47,0 36-15,0 18-1,0-1 1,0-35 0,0-17-1,0 0 1,-17-18 0,17-53 15,17-18-16,1 1 1,-18 34 0,17 36-1,1 0 17,17 18-17,1 53 1,70 52-1,-89-88 1,-17 1 0,18-19-16,-18 1 15,17-53 17,1-54-17,17-34 1,1-18-1,17 53 1,-18 52 0,0 36-1,-17 18 1</inkml:trace>
  <inkml:trace contextRef="#ctx0" brushRef="#br0" timeOffset="35169.71">18538 2046 0,'-88'0'62,"35"35"-46,0 1 0,18-1-1,35 0 1,53-17 15,18-53-15,-18-18-1,-36 17 1,-17 19-16,18-1 16,-18 0-1,0 1 1,0 34 0,-18 19-1,1 17 1,17 0-1,52-18 1</inkml:trace>
  <inkml:trace contextRef="#ctx0" brushRef="#br0" timeOffset="36018.32">18697 2046 0,'0'0'0,"0"-35"62,0 70-46,-17 0 0,17 1-1,-18 17 1,0-1-1,18-34 1,0 0 0,0-36 31,18-52-32,0 34 1,87-70-1,-52 89 1,-17 17 0,-19 17-1,-17 36 1,0-17-16,0-1 16,0 18-1,0-18 1,18-88 46,17 18-46,0 17 0,18 18-1,-35 0 1,17 18-1,1 0 1,-1-18 0,-18 0-16,72 0 15,-54 0 1,0-36-16,-17 19 16,17-54-1,-35 53-15,0-34 16,-35 52-1,0 0 1,17 0-16,-17 35 16,35 0-1,0-17-15,17 52 16,1-34 0,17-19-16,1 1 15,52 17 1,18-35-1</inkml:trace>
  <inkml:trace contextRef="#ctx0" brushRef="#br0" timeOffset="47475.28">20920 1182 0,'-18'0'94,"18"17"-1,-18-17-77,18 18 15,0 0-15,0 17-1,-17-17 1,17-1 0,0 19-1,-18 16 1,18-34 0,0 17-1,0 1 1,0-1-1,-17 18 1,17-18 0,0-17-1,-18-1-15,18 36 16,-18-17 0,1 17-1,-1-1 1,18 1-1,-18 0 1,18-17 0,0-1-1,0 0 1,0-17 0,0-1-16,0 36 15,-17 0 1,17-18-1,0 18 1,0-35 0,0 0-16,0 17 15,0-17 1,0-1-16,0 1 16,0 0-16,0-1 15,0 18 1,0-17-1,0 35 1,0-35 0,0 17-1,0 0 1,0 0 0,-18-17-1,18 17 1,0 1-1,-18-19 1,18 1 0,0 0 15,0-1 16,0 1-32,-17-1 17,17 1-17,0 0 17,0-1-1,-18 1 47,1-18 31,17-35-93,0 17 0</inkml:trace>
  <inkml:trace contextRef="#ctx0" brushRef="#br0" timeOffset="57657.33">17515 1182 0,'0'17'93,"0"1"-77,0 0-16,0-1 31,0 1-15,0 0-1,-17 17 1,-1 0 0,18 0-1,-18 18 1,1-17 0,-1 17-1,18-36 1,0 1-16,0-1 15,-17 36 1,17-35-16,0 35 16,0-18-1,-18 18 1,0-35 0,1 17-1,-1 0 1,0 1-1,1-1 1,17 18 0,-18-18-1,0 36 1,-17-18 0,18-1-1,-1 19 1,0-18-1,18 0 1,-17 17 0,17-52-1,0 0 1,-18-1 0,0 19-1,1-1 1,-1 0-1,18-17 1,0-36 31,35-52-31,36-19-1,-18 1 1,-18 35-1</inkml:trace>
  <inkml:trace contextRef="#ctx0" brushRef="#br0" timeOffset="58763.65">16475 1164 0,'0'-17'63,"17"17"-32,-17 17 0,0 36-15,-70 88 0,35-53-1,-1-35 1,1 35-1,17-52-15,1 17 16,-1 35 0,18-35-16,-18 0 15,18 35 1,-35 18 0,0-36-1,17-52-15,-17 52 16,35-34-1,-18-1-15,-17 36 16,17-36 0,-17 35-1,17-17 1,1 0 0,17 0-1,0 0 1,0 0-1,0-35 1,17-89 47,54-17-48,35 0 1,-36 35-1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50:17.315"/>
    </inkml:context>
    <inkml:brush xml:id="br0">
      <inkml:brushProperty name="width" value="0.05292" units="cm"/>
      <inkml:brushProperty name="height" value="0.05292" units="cm"/>
      <inkml:brushProperty name="color" value="#FF0000"/>
    </inkml:brush>
  </inkml:definitions>
  <inkml:trace contextRef="#ctx0" brushRef="#br0">9772 5450 0,'0'18'78,"0"0"-15,18-18-32,34 17-15,-34-17-1,35 0 1,0 18-1,18 0 1,-1-18 0,1 0-1,52 17 1,-35-17 0,0 0-1,18 18 1,-17-18-1,-54 0 1,18 0-16,0 0 16,123 18-1,-123-18 1,159 0 0,-177 0-1,71 0 1,-53 0-16,0 0 15,52 17 1,1-17 0,0 0-1,123 18 1,-176-18 0,88 0-1,-35 0 1,18 0-1,-1 0 1,1 0 0,52 0-1,-70-18 1,-36 18 0,-17 0-16,53-17 15,-53 17 1,-18 0-16,71-18 15,0 18 1,0 0 0,-53 0-1,0 0-15,-18 0 16,0 0-16,53 0 16,36 0-1,-36 0 1,0 0-1,0 18 1,-52-18 0,-1 0-16,0 0 15,71 17 1,-53-17-16,18 0 16,34 0-1,-52 0-15,0 0 16,159 0-1,-106 0 1,-71 0 0,89 0-1,-72 0-15,19 0 16,88 0 0,-89 0-16,19 0 15,52 0 1,-18 0-1,36 0 1,-53 18 0,0-18-1,-36 0 1,-52 0 0,-1 0-1,-70 0 48,36 0-48</inkml:trace>
  <inkml:trace contextRef="#ctx0" brushRef="#br0" timeOffset="17088.98">16157 7849 0,'0'0'0,"-123"0"62,105 0-46,-17 0 15,17 0-15,1 0-16,34 0 47,107 18-32,-36-18 1,141 18 0,106 17-1,106 18 1,36 0-1,193 0 1,-247-53 0,-105 0-1,-142 17 1,-123-17 0,-35 18-1,-54 0 1,-70 34-1,54-52-15</inkml:trace>
  <inkml:trace contextRef="#ctx0" brushRef="#br0" timeOffset="35824.51">17374 1094 0,'18'-36'78,"-18"19"-47,-18-1 31,1 0-46,-1 18 0,-35-17 15,0 17-15,18-18-1,0 18 1,-18 0-1,0 0 1,-53 18 0,35-1-1,1 19 1,35-19 0,-18 1-1,0 17 1,17 1-1,-34 16 1,52-34-16,1 0 16,-19 17-1,19-17-15,-19 17 16,1 0 0,18-17-16,17 17 15,-36 0 1,36 1-16,-17-19 15,-1 36 1,18 0 0,0 0-1,0 35 1,0-17 0,0-1-1,35-17 1,-17 18-1,17-18 1,18 35 0,-18-70-16,36 70 31,-36-53-15,0 0-1,18 1 1,0-1-1,53 18 1,-53-36 0,18 19-1,17-19 1,0 1 0,0 0-1,36 17 1,-36-17-1,0-18 1,18 17 0,-53-17-1,-18 0-15,53 18 16,-35-18 0,-18 0-16,18 0 15,36 17 1,-36-17-16,-4005 0 15,8150-17 1,-4109-1 0,-1 1-1,-18-1 1,-17 0 0,35 1-1,-17-19 1,17 19-1,53-54 1,-105 54 0,34-19-1,-35 19-15,-17 17 16,35-36 0,0 1-1,-18 17 1,18-35-1,-18 1 1,-17 16 0,0-17-1,-1 36 1,1-54 0,-18 18-1,0 18 1,0 0-16,0-1 15,0-87 1,0 70 0,-18 0-1,1 18 1,-1-36 0,18 36-16,-18 17 15,-17-52 1,0 17-1,-36-35 1,36 70-16,-18-35 16,18 36-1,17-1-15,-52-35 16,52 35 0,-17 1-16,-1-19 15,-34 1 1,-18-18-1,-18 0 1,-18 18 0,-105 0-1,0 35 1,-36 0 0,18 0-1,18 35 1,141-17-1</inkml:trace>
  <inkml:trace contextRef="#ctx0" brushRef="#br0" timeOffset="39527.9">5856 1164 0,'0'0'0,"-141"18"63,88-1-48,-17 19 1,-1 17 0,18-18-16,18 0 15,-53 53 1,17 18 0,18 0-1,18 18 1,17 17-1,1 70 1,-1-52 0,18-18-1,0 0 1,35-17 0,-17-71-1,-1 0-15,54 105 16,0-69-1,-36-54 1,35 53 0,1-35-1,17 17 1,36 1 0,-89-53-16,18-18 15,35 17 1,18 1-1,17-18 1,-17-18 0,18 18-1,-1-35 1,-70 35 0,-18-18-16,1 18 15,52-35 1,18-18-1,-18 0 1,71-17 0,-71 17-1,35-18 1,-35-17 0,18 0-1,0-53 1,-35 35-1,-18-35 1,-18 70 0,18-158-1,-36 158 1,1-105 0,-18 88-16,0-71 15,0 88 1,-18 1-16,1-1 15,-1 1-15,-17 17 16,-89-176 0,71 193-1,-88-87 1,88 70 0,-52-35-1,-19 0 1,-70-1-1,106 89-15,-18 0 16,-106 0 0,-17 18-1,35 35 1,106-18 0</inkml:trace>
  <inkml:trace contextRef="#ctx0" brushRef="#br0" timeOffset="40312.06">6650 582 0,'-106'-35'63,"35"17"-48,-17 18 1,-123 88 0,17 18-1,0 18 1,35 34 0,35 19-1</inkml:trace>
  <inkml:trace contextRef="#ctx0" brushRef="#br0" timeOffset="42158.57">5627 1570 0,'0'0'0,"17"-35"78,-17 123-47,0-53-15,-17 18-16,-1 0 15,1 17 1,17-34-16,0-1 15,0-17 1,0-71 15,0-53-15,17-18 0,36 54-1,-18 52 1,18 18-1,-35 88 1,-18-52 0,18 17-16,-18 52 15,17-87 1,-17 17-16,18-17 16,17-36-1,0-35 1,36-88-1,-53 71-15,17-1 16,18-52 0,0 35-1,-18 70 1</inkml:trace>
  <inkml:trace contextRef="#ctx0" brushRef="#br0" timeOffset="42566.9">6244 1746 0,'-88'88'62,"0"-35"-46,0 0-1,35-17 1,53-1 0,70-35-1,-17 0-15,106-106 32,-106 35-17,-36 54 1,-17-1-1,-17 36 17,-18 35-17,17 0 1,18 0 0,35-53-1</inkml:trace>
  <inkml:trace contextRef="#ctx0" brushRef="#br0" timeOffset="43268.98">6403 1852 0,'0'0'16,"18"-53"46,-18 71-46,0 17-1,0 18 1,0 0 0,0 0-1,17-88 48,36-18-48,0-18 1,0 53 0,-35 36-1,-18 35 1,0-18 0,0 18-1,0-35-15,17-18 31,18-18-15,1-35 0,17 36-1,-36 17 1,1 0 0,17 0-1,18 0 1,0-18-1,-18-17 1,18-18 0,-35 0-1,-18 35 1,-35 18 0,-1 36-1,19-19 1,17 1-16,35 17 15,18-17 1,17-18-16,107-18 16,-36-17-1,-123 35 1</inkml:trace>
  <inkml:trace contextRef="#ctx0" brushRef="#br0" timeOffset="44339.41">17745 2275 0,'35'-123'31,"-35"52"-15,0 18-1,-18 36 1,-17-1-16,17 1 15,-34-1 1</inkml:trace>
  <inkml:trace contextRef="#ctx0" brushRef="#br0" timeOffset="45218.63">17410 1587 0,'0'-70'62,"-18"88"-15,18 87-31,-18 37-1,18-90 1,-17 1-16,-1 0 16,18-35-1,0-71 17,18-88-17,17 17 1,0 1-1,-17 123 17,35 141-1,-18-17-15,-17-36-1,17-53 1,-17-17-1,52-1 1,-35-105 0,1-53-1,-19-18 1,1 106 0,17-53-1,1 36 1,16 70-1,1 0 1</inkml:trace>
  <inkml:trace contextRef="#ctx0" brushRef="#br0" timeOffset="45560.88">18115 1693 0,'0'0'0,"-141"71"47,88 17-31,18-35-1,35-35 1,17-18 15,36-36-15,-17 19-16,-1-19 15,36 1 1,-54 18 0,1 17-1,-1 17 1,19 18 0,-19-17-1</inkml:trace>
  <inkml:trace contextRef="#ctx0" brushRef="#br0" timeOffset="46171.13">18274 1746 0,'18'-17'63,"-18"70"-48,0-1 1,0-16 0,0-1-1,52-88 32,-34 18-31,35 0-1,-18 17 1,-17 18 0,0 0-1,-18 53 1,17-18 0,1-35-1,35 18 1,-18-18-1,-17 0 1,-1 0-16,1-18 16,0 18-1,70-35 1,-53 17 0,-17 1-16,-1-19 15,-17 19 1,0-1-1,0 0-15,18 36 47,88 35-31,-36-35 0,36 17-1</inkml:trace>
  <inkml:trace contextRef="#ctx0" brushRef="#br0" timeOffset="76956.59">11818 16210 0,'35'-88'63,"-17"70"-48,-18 1 1,0-1 0,-18 18 62,1 0-63,-1 0 17,0 0-17,-17 0 1,0 18 0,0-1-1,-18 19 1,35-19-1,-35 71 1,35-52 0,1-19-1,17 19 1,-18 17 0,18-36-1,0 18 32,0-17-31,18 0-1,-1-1 1,1 19 0,0-36-1,-1 0-15,1 17 16,35 1-1,-18 0 1,18-18 0,0 17-1,18-17 1,-1 0 0,1 0-1,-1 0 1,-17 0-1,35 0 1,-17 0 0,-1 0-1,19 0 1,-19 0 0,-34 0-1,-1 0-15,53 0 16,0 0-1,-35 0 1,-18 0 0,1 18-16,17-18 15,-18 0 1,141 0 0,-140 0-1,16 0-15,54 0 16,-18 0-1,-35 0 1,36 0 0,-37 0-16,-16 0 15,34 0 1,54 0 0,-71 0-1,-18 17-15,0-17 16,18 0-1,18 18 1,-18-18 0,17 0-1,-35 18 1,18-1 0,0 1-1,0 0 1,0-1-1,-18-17 1,18 18 0,36 0-1,-54-1 1,18 1 15,-18-18-15,18 0-1,17 0 1,-17 0 0,-35 0-1,0 0-15,35 0 16,-36 0 0,1-18-16,35 18 15,-18-17 1,0-1-1,-17 0-15,0 18 16,-1-35 0,1 35-16,17-35 15,-17 17 1,-1 0-16,1 1 16,17-18-1,-17 17 1,0-17-1,17-18 1,0 17 0,-17 1-1,-18 0 1,0 0 0,0-54 15,0 54-16,-18 17-15,18-34 16,0 34 0,-17 0-16,-1 1 15,-35-19 1,35 19-16,-17-1 16,-35-35-1,34 36-15,1-1 16,-124-53-1,124 54 1,-89-36 0,89 53-1,-35-35 1,17 35-16,17-18 16,-34 0-1,-1 1 1,1-1-1,-54 0 1,36 18 0,18 0-1,-19 0 1,72 0 0,-36 0-16,-18 0 15,-52 18 1,52 0-1,-17-1 1,17 1 0,-17 0-1,53-18 1,-36 17 0,36 1-16,0-18 15,-141 35 1,123-35-1,-36 18 1,54-1-16,0-17 16,-53 18-1,52-18-15,1 0 16,-18 0 0,18 18-16,17-18 15,-35 0 1,0 17-1,-35 1 1,71-18-16,-19 0 16,-17 18-1,0-18 1,1 0 0,-1 0-1,0 17 1,17 1-1,-16 17 1,-19 0 0,0 1-1,-17-1 1,-18 18 0,1 0-1,52-36 1,0-17-16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53:16.681"/>
    </inkml:context>
    <inkml:brush xml:id="br0">
      <inkml:brushProperty name="width" value="0.05292" units="cm"/>
      <inkml:brushProperty name="height" value="0.05292" units="cm"/>
      <inkml:brushProperty name="color" value="#FF0000"/>
    </inkml:brush>
  </inkml:definitions>
  <inkml:trace contextRef="#ctx0" brushRef="#br0">18627 6579 0,'0'-35'109,"0"17"-78,17 18 94,1 0 16,-18 18-126,18 0 1,-1 17 0,-17 18-1,0 17 1,0 19 0,0-1-1,0-35 1,0 53-1,0-54-15,0 90 16,0-54 0,0-53-1,0 0 1,0 1-16,0-19 16,0 1-1,0 0-15,0-1 16,-17-17-1,-19 0 1,-70 0 0</inkml:trace>
  <inkml:trace contextRef="#ctx0" brushRef="#br0" timeOffset="1285.41">18697 6509 0,'0'0'0,"0"-36"63,0 19-16,18 17-32,-1-18 1,19 18 0,17 0-1,53 0 1,17 0-1,-35 0 1,-17 0-16,105 0 16,-105 0-1,70 0 1,-71 18-16,1-18 16,88 0-1,-71 0-15,-18 17 16,248-17-1,-159 0 1,-18 0 0,0 0-1,-71 0 1,1 0-16,88 18 16,-71-18-1,88 0 1,1 0-1,17-18 1,-141 18-16,0 0 16,35 0-1,-35 0-15,0 0 16,52-17 0,-16 17-1,-36 0 1,-18 0-1,0 0 110,-17 0-109,17 0 0,-17 0-1,17 0 1,18-18 0,-36 18-1,1 0 1,-18 18 15,35 52-15,-35-34-1,36 34 1,-36-17-16,0 0 16,0 18-16,0 87 15,0-69 1,0-1-16,0 53 15,0-88 1,17 35 0,-17-17-1,-53-54 1</inkml:trace>
  <inkml:trace contextRef="#ctx0" brushRef="#br0" timeOffset="2070.4">19756 7250 0,'0'0'15,"-124"-53"17,89 53-17,17-18 1,-17 18-1,-36 0 1,36 0 0,17 0 15,1 0-15,52 18 30,0-18-30,1 17-16,-1-17 16,88 18-1,71-18 1,36 18 0,87-1-1,71 1 1,247 35-1,-264-36 1,-213 1 0,107 0-1,-71-1 1,-18 19 0,-158-36-1</inkml:trace>
  <inkml:trace contextRef="#ctx0" brushRef="#br0" timeOffset="29568.53">11853 11747 0,'0'0'0,"0"-17"63,36-1 15,-19 1-63,1 17 1,17 0 0,-17 0-1,52-18 1,-52 18-1,70 0 1,-53 0 0,1 0-1,17 0 1,17 0 0,-35 0-16,36 0 15,-36 0 1,1 0-16,69 0 15,-69 0 1,52 0 0,18 0-1,0 0 1,70 0 0,-123-18-16,88 18 31,-53 0-16,18-17 1,17 17 0,19-18-1,-1 18 1,17 0 0,-34 0-1,-1-18 1,19 1-1,-19-1 1,-88 18 0,1 0-16,-19-18 15,-17 36 32,-35 0-31</inkml:trace>
  <inkml:trace contextRef="#ctx0" brushRef="#br0" timeOffset="38810.58">3387 13758 0</inkml:trace>
  <inkml:trace contextRef="#ctx0" brushRef="#br0" timeOffset="40261.06">3387 13758 0,'-53'89'32,"106"-178"-32,-89 178 31,54-89 0,0 0-15,-1 0-1,1 0 1,17 0 0,18 0-1,0 0 1,18 0 0,17 0-1,-35-18 1,0 18-1,-18 0 1,18 0 0,0-18-1,0 18 1,0-17 0,0-1-1,17 0 1,-17 18-1,-35 0 1,-1 0-16,19 0 16,-1 0-1,-18 0-15,1 0 16,0 0-16,17 0 16,18 0-1,-35 0-15,34 0 16,-34 0-1,17 0-15,-17 0 16,88 0 0,-71 0-1,-17 0 1,17 0-16,-17 0 16,35 0-1,-18 0-15,-17 0 16,17 18-1,35-18 1,-52 0-16,17 0 16,18 0-1,-18 18 1,1-18 0,-1 0-1,0 0 1,18 0-1,35 0 1,-35 0 0,-17 0-1,-1 0 1,0 0 0,0 17-1,-17-17 1,0 0-16,17 0 15,18 0 1,-35 0-16,17 0 16,88 0-1,-87 0 1,34 0 0,1-17-1,35 17 1,-36-18-1,1 18 1,-36 0 0,0 0-1,-17 0 1,17 0 0,-17 0 77</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09:55:25.204"/>
    </inkml:context>
    <inkml:brush xml:id="br0">
      <inkml:brushProperty name="width" value="0.05292" units="cm"/>
      <inkml:brushProperty name="height" value="0.05292" units="cm"/>
      <inkml:brushProperty name="color" value="#FF0000"/>
    </inkml:brush>
  </inkml:definitions>
  <inkml:trace contextRef="#ctx0" brushRef="#br0">22172 1041 0,'35'-89'79,"-17"89"-48,-18 53-16,18 0 1,-1-17 0,1-19-16,17 1 15,0-18 1,1 0-16,-1 0 16,53-18-1,142-105 1,-178 87-1,19 19 1,-36 17 0</inkml:trace>
  <inkml:trace contextRef="#ctx0" brushRef="#br0" timeOffset="503.96">22454 988 0,'0'0'16,"36"-53"47,-36 70-48,17 36 1,-17 18-1,35 17 1,1-70 0,17-1-1,17-17 1,-17 0 0,106-70-1,-89 35-15,19-1 16,52-52-1,-71 70-15,-17 1 16,35 17 0,-52 53-1</inkml:trace>
  <inkml:trace contextRef="#ctx0" brushRef="#br0" timeOffset="24373.2">847 0 0,'-18'0'78,"36"0"0,-4058 18 94,8080 35-156,-4040-1 0,0 19-1,0-36 1,17 18-1,-17 0 1,0 71 0,0-54-1,18-17 1,-18 0 0,18 18-1,-18-54 1,0 54-1,0-36-15,0-17 16,0 87 0,0-52-1,0-35 1,0 35 0,0 0-1,-18 0 1,0 0-1,1 17 1,-1-34 0,18 34-1,-18 1 1,1-18 0,17-1-1,0-16 1,0-19-1,0 1-15,0 0 16,0 17 0,0 0-1,0 1 1,0 16 0,-18-16-1,18-19-15,0 19 47,0-19-31,0 36-1,0-35 1,18-71 93,-1 0-93</inkml:trace>
  <inkml:trace contextRef="#ctx0" brushRef="#br0" timeOffset="26000.79">970 4480 0,'-18'-70'78,"1"87"0,-1 19-62,18-1-1,-17 18 1,17 0-1,-18 0 1,18 17 0,0 1-1,0-1 1,0 1 0,0 52-1,0-52 1,18-36-1,-18 36 1,0-36-16,0 0 16,0 36-1,0-1 1,0 1 0,0 70-1,0-106 1,0 18-1,0-17-15,0-19 16,0 54 0,0-18-1,0 0 1,-18-1 0,18 19-1,0 0 1,-18 52-1,18-88 1,-17 18 0,17-17-1,0-19 17,0 1-1,0 17-16,0-17 1,0-89 15,0 1-15</inkml:trace>
  <inkml:trace contextRef="#ctx0" brushRef="#br0" timeOffset="71518.22">12012 6332 0,'35'0'78,"-17"-17"-62,0 17-1,17 0 1,35 0 0,72 17-1,-19-17 1,-52 0-1,17 0-15,106 0 16,-106 0 0,18 0-16,-18 0 15,18 0-15,-18 18 16,177 0 0,-195-1-1,-52-17 1,-1 0-16,-87 0 78</inkml:trace>
  <inkml:trace contextRef="#ctx0" brushRef="#br0" timeOffset="74362.03">11747 9243 0,'-17'0'47,"52"17"31,371 1-63,-89-18 1,-140 0 0,105 0-1,-53 18 1,-105-18 0,-71 0-1,-106 70 48</inkml:trace>
  <inkml:trace contextRef="#ctx0" brushRef="#br0" timeOffset="75528.37">11836 13035 0,'17'0'62,"-17"-18"-46,18 18 0,35 0-1,-18 0-15,106 18 16,-53-18 0,18 0-16,177 0 15,-142 0 1,158-35-1,-34 0 1,-53-1 0,-1 1-1,-228 35 32</inkml:trace>
  <inkml:trace contextRef="#ctx0" brushRef="#br0" timeOffset="89847.19">13723 741 0,'0'0'0,"18"0"78,-1 35-31,-17-17-31,0-1-1,18 1 1,70-36 15,36-70-15,17-35-1,-18 17 1</inkml:trace>
  <inkml:trace contextRef="#ctx0" brushRef="#br0" timeOffset="90158.18">14146 688 0,'0'0'15,"89"53"32,105-88-31,17-36 0,-87 36-1</inkml:trace>
  <inkml:trace contextRef="#ctx0" brushRef="#br0" timeOffset="92312.82">16545 1446 0,'0'36'62,"0"-19"532,0 1-579,0 0 17,0-1 124,18 18-140,-18 1-1,35 34 1,-17-70-1,35 0 1,0-35 0,53-71-1,-1 0 1,36-17 0,-88 105-16,-17 18 15,34 0 1,-70 36-1</inkml:trace>
  <inkml:trace contextRef="#ctx0" brushRef="#br0" timeOffset="92746.04">16616 1482 0,'-4039'0'0,"8113"88"63,-4056 53-48,-1-70 1,19-54 0,-36 1-1,70-18 1,-34-18-16,34-17 16,124-89-1,-88 54-15,17-18 16,371-89-1,-335 195 1,-106 17 0,-18 18-16,18 106 15</inkml:trace>
  <inkml:trace contextRef="#ctx0" brushRef="#br0" timeOffset="99335.05">6897 1076 0,'0'53'79,"17"-18"-64,-17 0 1,18-35-1,35 0 1,-18-17 0,18-18-16,-18-1 15,18 1-15,88-53 16,-70 52 0,0 36-1,-54-17 1,1 17-16,-18 17 15</inkml:trace>
  <inkml:trace contextRef="#ctx0" brushRef="#br0" timeOffset="99823.86">7179 1005 0,'0'0'0,"18"18"63,-18 70-47,-18-35-1,18-18 1,18-17-1,35 0 1,-1-18 0,54-53-1,106-53 1,-89 35 0,-34 36-1,-36 17 1,-53 36-1</inkml:trace>
  <inkml:trace contextRef="#ctx0" brushRef="#br0" timeOffset="102441.73">5115 3122 0,'-53'0'62,"71"18"1,0-1-48,-1 19 1,1 17 0,0 17-1,-1-17 1,1-35-16,-1-18 15,19 0 1,52-71 0,18-17-1,17 17 1,-87 36 0,69-18-1,-52 36-15,-17-1 16,34 18-1</inkml:trace>
  <inkml:trace contextRef="#ctx0" brushRef="#br0" timeOffset="102862.71">5380 3122 0,'0'0'0,"0"-18"62,0 71-46,0 36 0,18-1-1,-1-35 1,36-36 0,35-17-1,18-70 1,70-54-1,-87 71 1,-19 18 0,-52 35-1</inkml:trace>
  <inkml:trace contextRef="#ctx0" brushRef="#br0" timeOffset="117933.25">17410 11659 0,'-18'0'63,"18"-17"-48,0 34 79,18 36-78,-18 0-1,17 53 1,1-71 0,-1-17-1,-3968-36 17,8079-35-17,-4075 18-15,17-53 16,-34 35-1,52-35 1,-53 52-16,0 19 16,18-1-1,-17 18 1,-19 18 0,-17 17-1,0-17 1</inkml:trace>
  <inkml:trace contextRef="#ctx0" brushRef="#br0" timeOffset="118298.88">17780 11642 0,'-18'17'62,"18"36"-46,0-35-16,0-1 15,0 36 1,0-17 0,18 34-1,-18-52 1,35-18-1,1-18 1,246-211 0,-159 123-1,-70 71 1,-18 17-16,-17 1 16,0 17-1</inkml:trace>
  <inkml:trace contextRef="#ctx0" brushRef="#br0" timeOffset="124476.06">7479 6403 0,'18'35'172,"-1"18"-141,-17-35-15,18-1-1,-1 1 1,19-18 15,17-35-15,35-18 0,0-35-1,0 35 1,-17 17-1</inkml:trace>
  <inkml:trace contextRef="#ctx0" brushRef="#br0" timeOffset="124927.73">7743 6279 0,'0'-17'62,"0"70"-46,18 0 0,0 17-1,17-52 1,0-1-1,1-17 1,34-17 0,-17-18-16,-18-1 15,71-34 1,-71 34-16,18 1 16,18 0-1,-36 17-15</inkml:trace>
  <inkml:trace contextRef="#ctx0" brushRef="#br0" timeOffset="173825.53">20532 5909 0,'-18'35'187,"-17"-17"-171,70 0 62,89-18-62,87 0 15,-123 0-15,1 0-16,-1 0 15,18 0-15,-1 0 16,125-18-1,-124 18-15,105 0 16,-17 0 0,-70 0-16,-1 0 15,106 0 1,1 0 0,-54 0-1,-17 0 1,-106 18-1,-18-18 1,-17 17 0,-1-17 15,1 0-15,17 0-1,-17 0 1,-53 0 124,17 0-124</inkml:trace>
  <inkml:trace contextRef="#ctx0" brushRef="#br0" timeOffset="-148076.18">16228 2540 0,'-88'-18'78,"158"36"-31,18 0-32,18-18-15,53 17 16,17-17-16,177 18 16,-177-18-1,-34 0-15,210 0 16,-228 0 0,-89 0-1,0 0 1</inkml:trace>
  <inkml:trace contextRef="#ctx0" brushRef="#br0" timeOffset="-146219.22">7408 1923 0,'-17'0'78,"34"0"16,124 0-79,-35 0-15,159 0 16,-1 0 0,-52 17-1,-71-17 1,-106 0 0</inkml:trace>
  <inkml:trace contextRef="#ctx0" brushRef="#br0" timeOffset="-145272.49">4815 2963 0,'283'0'62,"17"18"-46,105 0 0,-17 17-1,53 18 1,-264-36 0,-107-17-1,-52 0 1,-18 18 15</inkml:trace>
  <inkml:trace contextRef="#ctx0" brushRef="#br0" timeOffset="-115514.08">14711 6050 0,'0'18'938,"17"-18"-892,1 0 64,0 0 484,-1 17-282,1-17-296,0 0-1</inkml:trace>
  <inkml:trace contextRef="#ctx0" brushRef="#br0" timeOffset="-113698.79">14834 6103 0,'36'0'140,"-1"0"-124,0 18 0,36-18-1,-1 0 1,-52 0-1,35 0-15,35 0 16,71 0 0,-18 0-1,-88 17 1,17-17-16,-17 0 16,71 18-1,-54-18-15,-17 0 16,71 0-1,52 18 1,-52-18 0,-1 17-1,18 1 1,-17-18 0,17 18-1,53-1 1,-71 1-1,-70-1 1,71 1 0,17 0-1,0-18 1,35 35 0,-141-35-16,18 18 15,18-1 1,17 19-1,-4021-19 1,8078 1 0,-3934-1-1,-52-17 1,-18 18 0,-70 0-1,52-1 1,18 1-1,1-18 1,69 18 0,-70-1-1,18-17 1,17 18 0,-34 0-1,105-1 1,-159 1-1,0-18-15,71 0 16,-89 0 0,71 17-1,-17-17 1,-1 18 0,-35 0-1,1-1 1,-1-17-1,-35 18 1,-18-18-16,18 0 16,70 0-1,-105 18-15,0-18 16,-1 0 0,1 0-16,17 0 15,-17 0-15,17 17 16,36-17-1,-1 18 1,1-18 0,-36 18-1,0-18 1,1 0 0,17 17-1,-36-17 1,-34 0 62,-1 0-62,-17 0-1,-1 0 1</inkml:trace>
  <inkml:trace contextRef="#ctx0" brushRef="#br0" timeOffset="-110261.33">21960 6597 0,'0'-18'62,"0"36"-46,18-18 0,-18 18-1,18-18 1,-18 17 0,17-17-1,36 18 1,53-18-1,53 0 1,17 17 0,-17-17-1,53 36 1,-107-36 0,-52 0-1,18 17 1,-36-17-1,-17 18 79,-1 0-78,-17-1 109,18-17-110,-18 18 1,35 0 0,-17-18 15,0 17 0,-1 36-15,19 0-1,-19 18 1,1-18 0,0-36-1,-18 1-15,17 17 16,-17 0-16,0-17 16,18 70-1,-18-35 1,17-35-1,-17 17 1,0-17 0,0 17-1,0 0 1,18 1 0,-18-1-1,0-18 1,0 19-1,0-19 1,0 19 0,0-1-1,0 0 1,0-17 0,0-1-1,0 1 1,0 0-1,0 17 1,0 18 0,0-35-1,0 17 1,0 0 0,0 0-1,-18 1 1,18 17-1,0 0 1,0 35 0,0-35-1,-17 17 1,17-17 0,0 0-1,0-18 1,0 18-1,0-35-15,0 70 16,0-70 0,-18-1-16,18 19 15,0-1 1,0 0 0,0 18-1,0-18 1,0 18-1,0-17 1,0-19 0,0 1-16,0-1 15,0 19 1,0-19-16,0 36 16,0 0-1,0-18 1,0 1-1,0-1 1,0-17 0,0 35-1,0-18 1,0 18 0,18 0-1,-18-18 1,0-17-1,0 17 1,0-17 0,0 17-1,0 0 1,0-17 0,0-1-1,0 1 1,0 0-1,0-1 1,0 1 0,0 0-1,0 52 1,0-35 15,0-17-15,0 0-1,0-1 17,0 1-17,0 17 1,0-17 15,0 0-15,-71-36 31</inkml:trace>
  <inkml:trace contextRef="#ctx0" brushRef="#br0" timeOffset="-109195.68">23266 9684 0,'0'0'0,"17"17"188,-17 1-173,18 0-15,17-1 16,1 19-1,-1-1 1,-18 0 0,-17 0-1,18 1 1,0-19 15,17 19-15,-35-19-1,18-17 1,-1 18 0,36-18 31,-18-18-32,18 1-15,53-54 16,-53 36-1,18-36 1,-18 1 0,-36 34-1,-17 19 17,-53 17-17</inkml:trace>
  <inkml:trace contextRef="#ctx0" brushRef="#br0" timeOffset="-106084.35">16880 6950 0,'0'17'63,"0"-34"-32,0-36-15,0 35-1,-52 36 32,-1 35-31,17 0-1,19 17 1,17-17 0,88 18-1,-18-54 1,36-17 0</inkml:trace>
  <inkml:trace contextRef="#ctx0" brushRef="#br0" timeOffset="-105797.84">17286 6967 0,'-88'124'63,"88"-107"-48,35-17 1,0-17 0,-17-1-16,0-17 15,-18-18 1,-18-35 0,0 88-1,1 0 1,17 17-1,0 1 1</inkml:trace>
  <inkml:trace contextRef="#ctx0" brushRef="#br0" timeOffset="-105233.04">17480 6950 0,'0'0'15,"0"0"32,0 35-31,0-17-16,0 17 16,-18 0-1,18 18 1,0-35-1,18-18 17,0-18-17,52-35 1,-34 18 0,-19 35-1,1 0 1,-18 35-1,0-17 1,0-1 0,18-17 31,-1 0-32,1 0 1,-18 36 15,0-19-15,0 1-1,0 0 1</inkml:trace>
  <inkml:trace contextRef="#ctx0" brushRef="#br0" timeOffset="-104937.7">18133 6685 0,'0'0'0,"-88"124"47,35-1-31,17 18-1,19 0 1,-1-53 0,18-35-1,-4057-17 1,8061-36 0,-4021 0-1,-36-18 1,35 0-16</inkml:trace>
  <inkml:trace contextRef="#ctx0" brushRef="#br0" timeOffset="-104626.1">17886 7073 0,'0'0'0,"176"-35"31,-140 35-15,-19-18-16,18 18 15,-17 0 1,0 0 15,-1 0-15,1 18 0,-18 0-1,0 17 1,0 53-1,0-53 1,0-17 0</inkml:trace>
  <inkml:trace contextRef="#ctx0" brushRef="#br0" timeOffset="-104469.04">18239 6791 0,'0'0'16,"-36"-53"31</inkml:trace>
  <inkml:trace contextRef="#ctx0" brushRef="#br0" timeOffset="-104045.34">18239 6791 0,'0'0'0,"123"53"16,-105-53-16,-1 18 15,1-18 1,-18 17 0,0 18-1,0-17-15,0 0 16,0 17-16,0 0 15,0 18 1,-18 0 0,18-18-1,0-17 1,0-106 31,18 35-32,0 35-15,17 1 16,18 17 0,-18 17-16,-17 1 15,-1 35 1,-17-36-16,0 19 16,-35 17-1,0-18 1,17-35-1</inkml:trace>
  <inkml:trace contextRef="#ctx0" brushRef="#br0" timeOffset="-103448.83">18732 7056 0,'0'0'0,"0"52"62,0-34-46,0 0 0,0-1-1,18-17 63,0-17-62,-1 17 15,1 17-15,-18 19-1,18-19 1,17-52 47,-17 35-48,-1 0-15,1 0 16,0 0-1,-1 0-15,1 0 16,-18 18 0,0-1-1,0 1 17,35-18-17,18 0 1</inkml:trace>
  <inkml:trace contextRef="#ctx0" brushRef="#br0" timeOffset="-102826.33">19226 7214 0,'0'0'16,"18"-53"47,-89 53-48,54 0-15,-1 18 16,-17-18-1,105 18 17,1-18-17,0-18 1,-36 18 0,-17 0 15,-18 18-16,0-1-15,17-17 16,-17 18-16,35-18 16,-17 0-16,35-18 15,18-70 1,-19-71 0,-34 89-1,17-18-15,-35 17 16,18-17-1,-18 17 1,-35 107 15,-1 69-15,19 1 0,-1 53-1,18-71 1,0-35-1,0-18 1,0 1 0,18-36 46,-1-36-46</inkml:trace>
  <inkml:trace contextRef="#ctx0" brushRef="#br0" timeOffset="-102537.7">19597 7038 0,'0'0'16,"70"-71"31,-34 54-32,34 17 1,18 0-1,-88 17 1,0 19 0,0-1-16,0 0 15,-17 18 1,-1-35-16,18-1 16,-18 1-1,71-36 16</inkml:trace>
  <inkml:trace contextRef="#ctx0" brushRef="#br0" timeOffset="-102418.72">19985 6897 0,'0'0'0,"-53"-106"62</inkml:trace>
  <inkml:trace contextRef="#ctx0" brushRef="#br0" timeOffset="-102130.14">19985 6897 0,'0'0'0,"88"35"15,-88 0 1,0 36-1,0-36-15,0 18 16,71-53 15,-18-35-15,-18-36 0,-18 1-1,-34 34 1,-71 19-1,35 17 1,35 35 0</inkml:trace>
  <inkml:trace contextRef="#ctx0" brushRef="#br0" timeOffset="-101787.68">20391 6985 0,'52'176'63,"-69"-158"-47,17 17-16,0-17 15,17-36 32,36-52-31,0 34-1,-17 19 1,-1 17-16,18 0 16,0 70-1,-36 1 1,-17-18-1</inkml:trace>
  <inkml:trace contextRef="#ctx0" brushRef="#br0" timeOffset="-84774.11">21255 10125 0,'17'-53'78,"-17"18"-46,0 17-1,0-17-15,0-36-1,0 18 1,0 0-1,0 36 1,0-19-16,0 19 16,-17-36-1,-1 35-15,18 0 16,-35-34 0,17 34-1,1 18 1,-1-18-1,0 1 1,-17 17-16,17 0 16,-52-18-1,-36 18 1,71 0-16,-71-18 31,18 18-15,0 0-1,-36 0 1,1-17 0,-71 17-1,52-18 1,72 0 0,-18 1-16,-71-18 15,88 35 1,1-18-16,-1 18 15,-52-18 1,70 1-16,-18 17 16,-70-36-1,71 19-15,-195-36 16,106 35 0,36 18-1,52 0 1,-17 0-1,53 0 1,-71 0 0,-35 0-1,-35 0 1,123 0-16,-71 0 31,54 0-15,-1 0-1,-70 0 1,70 18 0,18-18-1,-70 0 1,88 0 0,-18 17-16,-18-17 15,18 18 1,18-18-16,-53 0 15,35 18 1,-88-1 0,123-17-1,1 0-15,-1 18 16,-17-18 0,-1 0-1,-17 0 1,-17 18-1,-36-1 1,53-17 0,-17 0-1,52 18 1,-70-18 0,52 0-16,1 0 15,-53 0 1,17 18-1,1-18 1,-18 0 0,-1 0-1,-52 0 1,71 0 0,-1 0-1,18 0 1,18 0-16,0 0 15,-18 0 1,18 0-16,17 0 16,-106 0-1,54 0 1,35 0 0,17 0-16,-17 0 15,17 0 1,-17 52 328,35-34-329,-18 0-15,18-1 16,0 1-1,0 0-15,0-1 16,0 1 0,0 0 15,0-1 16,0 1-16,0-36 47,18-52-62,-18 52 15,0 0-15,0 1-1,0-1 1,0 0 109,35 36 0,18 35-109,0 0-1,-18 0 1,-17-18-16,17 36 15,-17-54 1,-1 1-16,-17 0 16,18-18 15,-53-36 94,-1-34-109,19 34-16,-1-16 15,1 16-15,-1 1 16,18 0-16,-18 17 15,18 0 1,-17 1 0,17-1 15,-18 18-15,18-17 62,-18 17-63,1-18 17,34 18 61,89-35-77,-53 17 0,71 0-1,-54 1 1,-17 17-1,-35 0 1,-54 0 78,1 35-79,0 18 1</inkml:trace>
  <inkml:trace contextRef="#ctx0" brushRef="#br0" timeOffset="-68873.13">16351 9525 0</inkml:trace>
  <inkml:trace contextRef="#ctx0" brushRef="#br0" timeOffset="-68147.84">16351 9525 0,'0'0'16,"-35"18"-1,53-18 17,-18 35 14,0 53-30,0 0 0,-18 0-1,0-35 1,18-17 0,0-19-1,0-52 48,53-71-48,-35 36-15,0 17 16,-1 17-16,1 1 16,-18 18-16,17 17 15,-17 52 16,0 90-15,0-72 0,-17-35-1,17-52 32,17-54-31,1 18-16,17-17 15,18-1 1,-17 54 0,-1 17-1,0 35 1,-35 71 0,0-53-1,-18-18 1,18-18-1,36-17 17</inkml:trace>
  <inkml:trace contextRef="#ctx0" brushRef="#br0" timeOffset="-67804.47">16898 9719 0,'0'0'16,"-123"141"15,105-123-15,18-1-16,35-17 31,18-53-15,0-35-1,-35 0 1,-18 35 0,-18 18-1,-17 35 1,0 35 0,17 18-1,18 0 1</inkml:trace>
  <inkml:trace contextRef="#ctx0" brushRef="#br0" timeOffset="-66826.09">16898 9719 0,'0'0'0,"141"0"16,-141 18 31,-17 17-32,-19 35 1,19-17 0,-1-35-1,36-71 48,35 0-48,-18 36 1,18 17 0,-18 17-1,-17 36 1,-18-35 0,0-1-1,53-34 48,-18-1-48,-18 0-15,19 1 16,-19-1-16,19-17 16,-19 0-1,1 17 1,-71 18 15,18 35-15,-1 18-1,36-18 1,0-17 0,53 17-1,-17-17-15,-19-18 16,71-18-1,-52-17 1,-1-18 0,0 0-1,-35 36 1,0 70 31,0-36-32,18-17 1,53 0 0,-36-17-1,53-54 1,-70 71 0,-54 71-1,-69 105 1,52-70-1,0-18-15,0 0 16,-35 53 0,-18-88-1,-53-35 1,88-53 0,71-71-1,18 35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22T10:02:49.599"/>
    </inkml:context>
    <inkml:brush xml:id="br0">
      <inkml:brushProperty name="width" value="0.05292" units="cm"/>
      <inkml:brushProperty name="height" value="0.05292" units="cm"/>
      <inkml:brushProperty name="color" value="#FF0000"/>
    </inkml:brush>
  </inkml:definitions>
  <inkml:trace contextRef="#ctx0" brushRef="#br0">18203 14605 0,'0'0'0,"-88"-35"63,88 17-32,0 0 0,-17 18-15,-1 0 15,-17 0-15,-1 0 0,19 0-1,-1 0 1,-17 0-1,-1 0 1,1 0 0,18 0-16,-1 18 15,-17-18-15,17 18 16,-53 17 0,36 0-1,18-17 1,-1-18-1,0 35 1,1-17-16,17-1 16,-18 19-16,18-1 15,-35 18 1,17 35 0,18-70-1,0-1-15,0 1 16,0 35-1,0-35 1,18 17 0,17 18-1,-17 0 1,17-18 0,-17 0-1,17-17 1,-18 0-1,1-1-15,0 1 16,35 17 0,-36-17-1,36-1 1,-18-17-16,1 0 16,34 18-1,-34 0-15,-19-18 16,19 17-1,-19-17 1,18 18 0,54 0-1,-54-18 1,-4022 0 0,8080 0-1,-4058 0 1,0 0-1,1 0 1,16 0 0,19 0-1,-36 0 1,1 0 0,-19-18-1,1 18-15,35-35 16,-36 17-1,19 0-15,17-35 16,-36 36 0,1-1-16,0 1 15,17-54 1,0 36 0,-17-18-1,-18 35 1,17-35-1,-17 0 1,0 0 0,0-17-1,0 17 1,0-35 0,-17 35-1,17 35-15,-18-17 16,0-18-1,1 35-15,17 1 16,-18-19 0,1 19-16,-1-1 15,-35 1 1,-106 17 0,18 0-1,-18 0 1,1 35-1,17-18 1,17 36 0,89-35-1,17 17-15,0 18 16</inkml:trace>
  <inkml:trace contextRef="#ctx0" brushRef="#br0" timeOffset="3773.02">17903 13776 0,'53'-18'63,"-35"18"-32,-18 36-15,0 87-1,-18-35 1,-17-17 0,35-36-1,-18-17-15,1 35 16,-1-36-1,18 1 1,0-36 0,18-17-1,52-124 1,-52 89 0,17-71-1,18 17 1,-17 89-1,34 17 1,-17 18 0,0 35-1,0 1 1,-36-1 0,-17 18-1,-17-35 1,-18-1-1,-1-17-15,19 18 16,-19-18-16,19 0 16,-1 0-1</inkml:trace>
  <inkml:trace contextRef="#ctx0" brushRef="#br0" timeOffset="4353.31">18680 13652 0,'0'0'0,"-194"53"63,141 0-47,53-17-1,17 17 1,71-53-1,-52-18 1,52-17 0,-18-18-1,-52 35 1,-18 0 0,-35 36-1,-18 17 1,35 1-1,18-19 1,0 1-16,0 0 16,53-1-1</inkml:trace>
  <inkml:trace contextRef="#ctx0" brushRef="#br0" timeOffset="4931.29">18909 13670 0,'0'0'0,"0"-18"63,0 36 31,0 53-79,0-36 1,0-17-1,70-1 1,-34-17 0,17 0-16,35-53 15,0 0 1,-88 18 0,-53 88 30,-88 141-30,70-53 0,19-35-1,-1-35 1,35-36 0,-17-18-16,17-17 15,-17 0 1,35-88-1</inkml:trace>
  <inkml:trace contextRef="#ctx0" brushRef="#br0" timeOffset="5875.82">19368 13811 0,'0'0'16,"0"-35"46,0 53-15,-18 35-31,0-1-1,1 1 1,17-35 0,0-89 46,53 1-46,-18 17-1,18 18 1,-36 35-16,19 0 16,-19 0-1,-17 17-15,18 36 16,-18-17-1,0-19-15,0 1 16,18-18 0,-1-18 15,18 1-15,-17-1-1,17 18 1,-17 0-1,53 0 1,-36 0 0,-18 0-1,19-18-15,-1-35 16,-17 36 0,-18-1-1,-18 18 16,0 18-15,18 17 0,0 0-1,18-35 1,0 18-16</inkml:trace>
  <inkml:trace contextRef="#ctx0" brushRef="#br0" timeOffset="6498.75">20020 13741 0,'0'0'15,"-4039"53"48,8060-18-47,-4038-17-1,17-1 1,35-52 46,0 17-46,-17 18 0,-18 18 15,35 17-16,-17-17 1,70-18 0,-70-18-16,52-35 15,-34 0 1,17-53 0,-1-35-1,-34 18 1,-18 52-1,0 36 1,-18 123 31,1 18-31,-1 18-1,1-36 1,-1-53-1,0 36 1,18-54 0,0-52 31</inkml:trace>
  <inkml:trace contextRef="#ctx0" brushRef="#br0" timeOffset="6648.67">20232 13582 0,'0'0'16,"123"-53"15,54 35-15,34 1 0,-175 17-1</inkml:trace>
  <inkml:trace contextRef="#ctx0" brushRef="#br0" timeOffset="13262.82">8202 10672 0,'-106'-18'47,"53"18"-32,0 0 1,-70 35 0,35 0-1,17 1 1,1 34 0,34-34-1,19 16-15,-19 1 16,1 53-1,35-53-15,0 0 16,18 88 0,52-70-1,-17-54 1,0 19-16,71 34 16,-54-35-1,1-17-15,-18 17 16,17 1-16,1-19 15,70 36 1,-53-35-16,-17-18 16,229 0-1,-159 0 1,-71 0 0,-17 0-16,71 0 15,-54-18 1,54-35-1,-1 0 1,53-35 0,-105 18-1,0-1 1,-19 1 0,-16 17-1,34-53 1,-34-53-1,-125 53 1,-105 0 0,71 53-1,-212-52 1,158 69-16,-34 19 16,17 17-16,0 0 15</inkml:trace>
  <inkml:trace contextRef="#ctx0" brushRef="#br0" timeOffset="34681.98">8079 1923 0,'0'0'0,"17"70"78,36-105-63,53-53 1,0-18 0,-53 71-1,105-107 1,-105 107-1</inkml:trace>
  <inkml:trace contextRef="#ctx0" brushRef="#br0" timeOffset="35087.58">8308 1658 0,'0'0'0,"-18"88"62,36-17-46,17-18 0,-35-18-1,18 0-15,-1-17 16,54 0 0,35-36-1,106-176 1,-89 88-1,0 35 1,-34 54 0,-72 17-1</inkml:trace>
  <inkml:trace contextRef="#ctx0" brushRef="#br0" timeOffset="36625.8">2963 14746 0,'18'-70'63,"-18"52"-48,18 18-15,-1 0 16,19 0 0,16 0-1,37 35 1,34 18 0,53 0-1,-140-35-15,17-1 16,17 19-1,-34-19-15,-19 1 16,1-1 0,-1 1-1</inkml:trace>
  <inkml:trace contextRef="#ctx0" brushRef="#br0" timeOffset="36852.33">3669 14164 0,'0'0'0,"-124"159"31,19 52-15,52-105-1,-36 106 1,54-124-16,18-17 16,-1 35-1</inkml:trace>
  <inkml:trace contextRef="#ctx0" brushRef="#br0" timeOffset="49511.24">19808 5062 0,'18'-53'78,"-18"36"-47,18 17-15,-18-18 0,0 1-1,17 17 1,-17 17 187,0 1-187,18 35-1,-18-18 1,0 36-1,0-54 1,0 18-16,0 1 16,0-19-1,0 1-15,0 17 16,18-17 0,-1-18-1,89-18 1,88-123-1,18-35 1,0 35 0,-36 17-1,-141 107 1,-17-1 0,-36 36 124,1-18-124,-1 17-1,0-17 17</inkml:trace>
  <inkml:trace contextRef="#ctx0" brushRef="#br0" timeOffset="50164.09">20161 4868 0,'0'0'15,"0"18"63,0 70-62,18 18 0,0 35-1,-1-106 1,18-17 0,1-18-16,34 0 15,18-18-15,18-35 16,106-88-1,-106 88-15,-18 1 16,88-37 0,-140 72-1,-54 17 126,0 0-125,1 0-1,-19 0 1</inkml:trace>
  <inkml:trace contextRef="#ctx0" brushRef="#br0" timeOffset="51830.28">847 10425 0,'0'-71'62,"35"71"16,106 35-62,-17 36-1,17-18 1,-53 0 0,-18 0-1,-52-36 1,17 19 0,-52-36 30,-19-71-30</inkml:trace>
  <inkml:trace contextRef="#ctx0" brushRef="#br0" timeOffset="52064.47">1341 10019 0,'0'0'0,"-106"141"32,53-53-17,18 0-15,-54 71 16,72-88 0,-19-18-16,19 17 15,17-52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
        <p:nvSpPr>
          <p:cNvPr id="165" name="Google Shape;165;p11:notes"/>
          <p:cNvSpPr>
            <a:spLocks noGrp="1" noRot="1" noChangeAspect="1"/>
          </p:cNvSpPr>
          <p:nvPr>
            <p:ph type="sldImg" idx="2"/>
          </p:nvPr>
        </p:nvSpPr>
        <p:spPr>
          <a:xfrm>
            <a:off x="890588" y="728663"/>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6" name="Google Shape;166;p11: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latin typeface="Arial"/>
              <a:ea typeface="Arial"/>
              <a:cs typeface="Arial"/>
              <a:sym typeface="Arial"/>
            </a:endParaRPr>
          </a:p>
          <a:p>
            <a:pPr marL="0" lvl="0" indent="0" algn="l" rtl="0">
              <a:lnSpc>
                <a:spcPct val="100000"/>
              </a:lnSpc>
              <a:spcBef>
                <a:spcPts val="600"/>
              </a:spcBef>
              <a:spcAft>
                <a:spcPts val="0"/>
              </a:spcAft>
              <a:buSzPts val="1400"/>
              <a:buNone/>
            </a:pPr>
            <a:r>
              <a:rPr lang="en-US">
                <a:latin typeface="Arial"/>
                <a:ea typeface="Arial"/>
                <a:cs typeface="Arial"/>
                <a:sym typeface="Arial"/>
              </a:rPr>
              <a:t>Idea: Correct this diagram as an in-class exercise.</a:t>
            </a:r>
            <a:endParaRPr/>
          </a:p>
          <a:p>
            <a:pPr marL="0" lvl="1" indent="0" algn="l" rtl="0">
              <a:lnSpc>
                <a:spcPct val="100000"/>
              </a:lnSpc>
              <a:spcBef>
                <a:spcPts val="600"/>
              </a:spcBef>
              <a:spcAft>
                <a:spcPts val="0"/>
              </a:spcAft>
              <a:buSzPts val="1800"/>
              <a:buFont typeface="Arial"/>
              <a:buNone/>
            </a:pPr>
            <a:r>
              <a:rPr lang="en-US">
                <a:latin typeface="Arial"/>
                <a:ea typeface="Arial"/>
                <a:cs typeface="Arial"/>
                <a:sym typeface="Arial"/>
              </a:rPr>
              <a:t>3.1.1:  To correct the diagram, a data flow, ACCOUNTING DATA, should be added from the data store, MEMBER ACCOUNTS, to process 3.1.1.</a:t>
            </a:r>
            <a:endParaRPr/>
          </a:p>
          <a:p>
            <a:pPr marL="0" lvl="1" indent="0" algn="l" rtl="0">
              <a:lnSpc>
                <a:spcPct val="100000"/>
              </a:lnSpc>
              <a:spcBef>
                <a:spcPts val="600"/>
              </a:spcBef>
              <a:spcAft>
                <a:spcPts val="0"/>
              </a:spcAft>
              <a:buSzPts val="1800"/>
              <a:buFont typeface="Arial"/>
              <a:buNone/>
            </a:pPr>
            <a:r>
              <a:rPr lang="en-US">
                <a:latin typeface="Arial"/>
                <a:ea typeface="Arial"/>
                <a:cs typeface="Arial"/>
                <a:sym typeface="Arial"/>
              </a:rPr>
              <a:t>3.1.2:  To fix the black hole, we might add an output data flow called NEW MEMBER ACCOUNT from process 3.1.2 to the data store MEMBER ACCOUNTS.</a:t>
            </a:r>
            <a:endParaRPr/>
          </a:p>
          <a:p>
            <a:pPr marL="0" lvl="1" indent="0" algn="l" rtl="0">
              <a:lnSpc>
                <a:spcPct val="100000"/>
              </a:lnSpc>
              <a:spcBef>
                <a:spcPts val="300"/>
              </a:spcBef>
              <a:spcAft>
                <a:spcPts val="0"/>
              </a:spcAft>
              <a:buSzPts val="1800"/>
              <a:buFont typeface="Arial"/>
              <a:buNone/>
            </a:pPr>
            <a:r>
              <a:rPr lang="en-US">
                <a:latin typeface="Arial"/>
                <a:ea typeface="Arial"/>
                <a:cs typeface="Arial"/>
                <a:sym typeface="Arial"/>
              </a:rPr>
              <a:t>3.1.3:  To fix the miracle, you would need to at least add a data flow such as ACCOUNTING DATA from the data store, MEMBER ACCOUNTS, to process 3.1.3.  In all likelihood, you also need some type of triggering data flow, such as ACCOUNT FREEZE AUTHORIZATION, from a new external agent, such ACCOUNTING DEPARTMENT, to process 3.1 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
        <p:nvSpPr>
          <p:cNvPr id="181" name="Google Shape;181;p13:notes"/>
          <p:cNvSpPr>
            <a:spLocks noGrp="1" noRot="1" noChangeAspect="1"/>
          </p:cNvSpPr>
          <p:nvPr>
            <p:ph type="sldImg" idx="2"/>
          </p:nvPr>
        </p:nvSpPr>
        <p:spPr>
          <a:xfrm>
            <a:off x="890587" y="728662"/>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2" name="Google Shape;182;p13: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latin typeface="Arial"/>
              <a:ea typeface="Arial"/>
              <a:cs typeface="Arial"/>
              <a:sym typeface="Arial"/>
            </a:endParaRPr>
          </a:p>
          <a:p>
            <a:pPr marL="0" lvl="0" indent="0" algn="l" rtl="0">
              <a:lnSpc>
                <a:spcPct val="100000"/>
              </a:lnSpc>
              <a:spcBef>
                <a:spcPts val="600"/>
              </a:spcBef>
              <a:spcAft>
                <a:spcPts val="0"/>
              </a:spcAft>
              <a:buSzPts val="1400"/>
              <a:buNone/>
            </a:pPr>
            <a:r>
              <a:rPr lang="en-US">
                <a:latin typeface="Arial"/>
                <a:ea typeface="Arial"/>
                <a:cs typeface="Arial"/>
                <a:sym typeface="Arial"/>
              </a:rPr>
              <a:t>Some DFD methodologies suggest that data flows to and from data stores </a:t>
            </a:r>
            <a:r>
              <a:rPr lang="en-US" u="sng">
                <a:latin typeface="Arial"/>
                <a:ea typeface="Arial"/>
                <a:cs typeface="Arial"/>
                <a:sym typeface="Arial"/>
              </a:rPr>
              <a:t>not</a:t>
            </a:r>
            <a:r>
              <a:rPr lang="en-US">
                <a:latin typeface="Arial"/>
                <a:ea typeface="Arial"/>
                <a:cs typeface="Arial"/>
                <a:sym typeface="Arial"/>
              </a:rPr>
              <a:t> be named.  We think this confuses the end-users when they try to read the diagrams.  Also, we believe that it is easier to have DFD errors of omission if the rules state that some flows are named while others are not.</a:t>
            </a:r>
            <a:endParaRPr/>
          </a:p>
          <a:p>
            <a:pPr marL="0" lvl="0" indent="0" algn="l" rtl="0">
              <a:lnSpc>
                <a:spcPct val="100000"/>
              </a:lnSpc>
              <a:spcBef>
                <a:spcPts val="300"/>
              </a:spcBef>
              <a:spcAft>
                <a:spcPts val="0"/>
              </a:spcAft>
              <a:buSzPts val="1400"/>
              <a:buNone/>
            </a:pPr>
            <a:r>
              <a:rPr lang="en-US">
                <a:latin typeface="Arial"/>
                <a:ea typeface="Arial"/>
                <a:cs typeface="Arial"/>
                <a:sym typeface="Arial"/>
              </a:rPr>
              <a:t>Some DFD notations actually use the CRUD letters only to name flows to and from data stores.  We consider this an acceptable alternative.  CRUD is a useful acronym from the database world to remember the basic data flows as they relate to data stores: </a:t>
            </a:r>
            <a:r>
              <a:rPr lang="en-US" u="sng">
                <a:latin typeface="Arial"/>
                <a:ea typeface="Arial"/>
                <a:cs typeface="Arial"/>
                <a:sym typeface="Arial"/>
              </a:rPr>
              <a:t>C</a:t>
            </a:r>
            <a:r>
              <a:rPr lang="en-US">
                <a:latin typeface="Arial"/>
                <a:ea typeface="Arial"/>
                <a:cs typeface="Arial"/>
                <a:sym typeface="Arial"/>
              </a:rPr>
              <a:t>reate, </a:t>
            </a:r>
            <a:r>
              <a:rPr lang="en-US" u="sng">
                <a:latin typeface="Arial"/>
                <a:ea typeface="Arial"/>
                <a:cs typeface="Arial"/>
                <a:sym typeface="Arial"/>
              </a:rPr>
              <a:t>R</a:t>
            </a:r>
            <a:r>
              <a:rPr lang="en-US">
                <a:latin typeface="Arial"/>
                <a:ea typeface="Arial"/>
                <a:cs typeface="Arial"/>
                <a:sym typeface="Arial"/>
              </a:rPr>
              <a:t>ead, </a:t>
            </a:r>
            <a:r>
              <a:rPr lang="en-US" u="sng">
                <a:latin typeface="Arial"/>
                <a:ea typeface="Arial"/>
                <a:cs typeface="Arial"/>
                <a:sym typeface="Arial"/>
              </a:rPr>
              <a:t>U</a:t>
            </a:r>
            <a:r>
              <a:rPr lang="en-US">
                <a:latin typeface="Arial"/>
                <a:ea typeface="Arial"/>
                <a:cs typeface="Arial"/>
                <a:sym typeface="Arial"/>
              </a:rPr>
              <a:t>pdate (or change), and </a:t>
            </a:r>
            <a:r>
              <a:rPr lang="en-US" u="sng">
                <a:latin typeface="Arial"/>
                <a:ea typeface="Arial"/>
                <a:cs typeface="Arial"/>
                <a:sym typeface="Arial"/>
              </a:rPr>
              <a:t>D</a:t>
            </a:r>
            <a:r>
              <a:rPr lang="en-US">
                <a:latin typeface="Arial"/>
                <a:ea typeface="Arial"/>
                <a:cs typeface="Arial"/>
                <a:sym typeface="Arial"/>
              </a:rPr>
              <a:t>elete.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
        <p:nvSpPr>
          <p:cNvPr id="189" name="Google Shape;18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0" name="Google Shape;19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
        <p:nvSpPr>
          <p:cNvPr id="198" name="Google Shape;198;p15:notes"/>
          <p:cNvSpPr>
            <a:spLocks noGrp="1" noRot="1" noChangeAspect="1"/>
          </p:cNvSpPr>
          <p:nvPr>
            <p:ph type="sldImg" idx="2"/>
          </p:nvPr>
        </p:nvSpPr>
        <p:spPr>
          <a:xfrm>
            <a:off x="911225" y="744538"/>
            <a:ext cx="4914900" cy="36877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9" name="Google Shape;199;p15:notes"/>
          <p:cNvSpPr txBox="1">
            <a:spLocks noGrp="1"/>
          </p:cNvSpPr>
          <p:nvPr>
            <p:ph type="body" idx="1"/>
          </p:nvPr>
        </p:nvSpPr>
        <p:spPr>
          <a:xfrm>
            <a:off x="898525" y="4684712"/>
            <a:ext cx="4938712" cy="4441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
        <p:nvSpPr>
          <p:cNvPr id="206" name="Google Shape;206;p16:notes"/>
          <p:cNvSpPr>
            <a:spLocks noGrp="1" noRot="1" noChangeAspect="1"/>
          </p:cNvSpPr>
          <p:nvPr>
            <p:ph type="sldImg" idx="2"/>
          </p:nvPr>
        </p:nvSpPr>
        <p:spPr>
          <a:xfrm>
            <a:off x="911225" y="744538"/>
            <a:ext cx="4914900" cy="36877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7" name="Google Shape;207;p16:notes"/>
          <p:cNvSpPr txBox="1">
            <a:spLocks noGrp="1"/>
          </p:cNvSpPr>
          <p:nvPr>
            <p:ph type="body" idx="1"/>
          </p:nvPr>
        </p:nvSpPr>
        <p:spPr>
          <a:xfrm>
            <a:off x="898525" y="4684712"/>
            <a:ext cx="4938712" cy="4441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latin typeface="Arial"/>
              <a:ea typeface="Arial"/>
              <a:cs typeface="Arial"/>
              <a:sym typeface="Arial"/>
            </a:endParaRPr>
          </a:p>
          <a:p>
            <a:pPr marL="0" lvl="1" indent="0" algn="l" rtl="0">
              <a:lnSpc>
                <a:spcPct val="100000"/>
              </a:lnSpc>
              <a:spcBef>
                <a:spcPts val="0"/>
              </a:spcBef>
              <a:spcAft>
                <a:spcPts val="0"/>
              </a:spcAft>
              <a:buSzPts val="1800"/>
              <a:buFont typeface="Arial"/>
              <a:buNone/>
            </a:pPr>
            <a:r>
              <a:rPr lang="en-US">
                <a:latin typeface="Arial"/>
                <a:ea typeface="Arial"/>
                <a:cs typeface="Arial"/>
                <a:sym typeface="Arial"/>
              </a:rPr>
              <a:t>Different CASE tools use different notations to illustrate converging and diverging data flows.  In fact, some CASE tools do not even support this concept.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
        <p:nvSpPr>
          <p:cNvPr id="80" name="Google Shape;80;p2:notes"/>
          <p:cNvSpPr>
            <a:spLocks noGrp="1" noRot="1" noChangeAspect="1"/>
          </p:cNvSpPr>
          <p:nvPr>
            <p:ph type="sldImg" idx="2"/>
          </p:nvPr>
        </p:nvSpPr>
        <p:spPr>
          <a:xfrm>
            <a:off x="890588" y="728663"/>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1" name="Google Shape;81;p2: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SzPts val="1800"/>
              <a:buFont typeface="Arial"/>
              <a:buNone/>
            </a:pPr>
            <a:r>
              <a:rPr lang="en-US" b="1">
                <a:latin typeface="Arial"/>
                <a:ea typeface="Arial"/>
                <a:cs typeface="Arial"/>
                <a:sym typeface="Arial"/>
              </a:rPr>
              <a:t>Teaching Notes</a:t>
            </a:r>
            <a:endParaRPr>
              <a:latin typeface="Arial"/>
              <a:ea typeface="Arial"/>
              <a:cs typeface="Arial"/>
              <a:sym typeface="Arial"/>
            </a:endParaRPr>
          </a:p>
          <a:p>
            <a:pPr marL="0" lvl="0" indent="0" algn="l" rtl="0">
              <a:lnSpc>
                <a:spcPct val="90000"/>
              </a:lnSpc>
              <a:spcBef>
                <a:spcPts val="600"/>
              </a:spcBef>
              <a:spcAft>
                <a:spcPts val="0"/>
              </a:spcAft>
              <a:buSzPts val="1400"/>
              <a:buNone/>
            </a:pPr>
            <a:r>
              <a:rPr lang="en-US">
                <a:latin typeface="Arial"/>
                <a:ea typeface="Arial"/>
                <a:cs typeface="Arial"/>
                <a:sym typeface="Arial"/>
              </a:rPr>
              <a:t>In some books, the term </a:t>
            </a:r>
            <a:r>
              <a:rPr lang="en-US" i="1">
                <a:latin typeface="Arial"/>
                <a:ea typeface="Arial"/>
                <a:cs typeface="Arial"/>
                <a:sym typeface="Arial"/>
              </a:rPr>
              <a:t>logical</a:t>
            </a:r>
            <a:r>
              <a:rPr lang="en-US">
                <a:latin typeface="Arial"/>
                <a:ea typeface="Arial"/>
                <a:cs typeface="Arial"/>
                <a:sym typeface="Arial"/>
              </a:rPr>
              <a:t>  is called a </a:t>
            </a:r>
            <a:r>
              <a:rPr lang="en-US" i="1">
                <a:latin typeface="Arial"/>
                <a:ea typeface="Arial"/>
                <a:cs typeface="Arial"/>
                <a:sym typeface="Arial"/>
              </a:rPr>
              <a:t>conceptual</a:t>
            </a:r>
            <a:r>
              <a:rPr lang="en-US">
                <a:latin typeface="Arial"/>
                <a:ea typeface="Arial"/>
                <a:cs typeface="Arial"/>
                <a:sym typeface="Arial"/>
              </a:rPr>
              <a:t> or </a:t>
            </a:r>
            <a:r>
              <a:rPr lang="en-US" i="1">
                <a:latin typeface="Arial"/>
                <a:ea typeface="Arial"/>
                <a:cs typeface="Arial"/>
                <a:sym typeface="Arial"/>
              </a:rPr>
              <a:t>essential</a:t>
            </a:r>
            <a:r>
              <a:rPr lang="en-US">
                <a:latin typeface="Arial"/>
                <a:ea typeface="Arial"/>
                <a:cs typeface="Arial"/>
                <a:sym typeface="Arial"/>
              </a:rPr>
              <a:t>.  The term </a:t>
            </a:r>
            <a:r>
              <a:rPr lang="en-US" i="1">
                <a:latin typeface="Arial"/>
                <a:ea typeface="Arial"/>
                <a:cs typeface="Arial"/>
                <a:sym typeface="Arial"/>
              </a:rPr>
              <a:t>essential</a:t>
            </a:r>
            <a:r>
              <a:rPr lang="en-US">
                <a:latin typeface="Arial"/>
                <a:ea typeface="Arial"/>
                <a:cs typeface="Arial"/>
                <a:sym typeface="Arial"/>
              </a:rPr>
              <a:t> comes from the notion that the model represents the “essence” of the system.</a:t>
            </a:r>
            <a:endParaRPr/>
          </a:p>
          <a:p>
            <a:pPr marL="0" lvl="0" indent="0" algn="l" rtl="0">
              <a:lnSpc>
                <a:spcPct val="90000"/>
              </a:lnSpc>
              <a:spcBef>
                <a:spcPts val="600"/>
              </a:spcBef>
              <a:spcAft>
                <a:spcPts val="0"/>
              </a:spcAft>
              <a:buSzPts val="1400"/>
              <a:buNone/>
            </a:pPr>
            <a:r>
              <a:rPr lang="en-US">
                <a:latin typeface="Arial"/>
                <a:ea typeface="Arial"/>
                <a:cs typeface="Arial"/>
                <a:sym typeface="Arial"/>
              </a:rPr>
              <a:t>For database-oriented instructors, the term </a:t>
            </a:r>
            <a:r>
              <a:rPr lang="en-US" i="1">
                <a:latin typeface="Arial"/>
                <a:ea typeface="Arial"/>
                <a:cs typeface="Arial"/>
                <a:sym typeface="Arial"/>
              </a:rPr>
              <a:t>logical</a:t>
            </a:r>
            <a:r>
              <a:rPr lang="en-US">
                <a:latin typeface="Arial"/>
                <a:ea typeface="Arial"/>
                <a:cs typeface="Arial"/>
                <a:sym typeface="Arial"/>
              </a:rPr>
              <a:t> in the world of systems analysis is NOT equivalent to the term </a:t>
            </a:r>
            <a:r>
              <a:rPr lang="en-US" i="1">
                <a:latin typeface="Arial"/>
                <a:ea typeface="Arial"/>
                <a:cs typeface="Arial"/>
                <a:sym typeface="Arial"/>
              </a:rPr>
              <a:t>logical</a:t>
            </a:r>
            <a:r>
              <a:rPr lang="en-US">
                <a:latin typeface="Arial"/>
                <a:ea typeface="Arial"/>
                <a:cs typeface="Arial"/>
                <a:sym typeface="Arial"/>
              </a:rPr>
              <a:t> in the world of database. In the database world, a “logical schema” is already constrained by the choice of a database technology, which runs contrary to the systems analysis expectation that a logical model is technology-</a:t>
            </a:r>
            <a:r>
              <a:rPr lang="en-US" u="sng">
                <a:latin typeface="Arial"/>
                <a:ea typeface="Arial"/>
                <a:cs typeface="Arial"/>
                <a:sym typeface="Arial"/>
              </a:rPr>
              <a:t>in</a:t>
            </a:r>
            <a:r>
              <a:rPr lang="en-US">
                <a:latin typeface="Arial"/>
                <a:ea typeface="Arial"/>
                <a:cs typeface="Arial"/>
                <a:sym typeface="Arial"/>
              </a:rPr>
              <a:t>dependent.</a:t>
            </a:r>
            <a:endParaRPr/>
          </a:p>
          <a:p>
            <a:pPr marL="0" lvl="0" indent="0" algn="l" rtl="0">
              <a:lnSpc>
                <a:spcPct val="90000"/>
              </a:lnSpc>
              <a:spcBef>
                <a:spcPts val="600"/>
              </a:spcBef>
              <a:spcAft>
                <a:spcPts val="0"/>
              </a:spcAft>
              <a:buSzPts val="1400"/>
              <a:buNone/>
            </a:pPr>
            <a:r>
              <a:rPr lang="en-US">
                <a:latin typeface="Arial"/>
                <a:ea typeface="Arial"/>
                <a:cs typeface="Arial"/>
                <a:sym typeface="Arial"/>
              </a:rPr>
              <a:t>In some books, the term </a:t>
            </a:r>
            <a:r>
              <a:rPr lang="en-US" i="1">
                <a:latin typeface="Arial"/>
                <a:ea typeface="Arial"/>
                <a:cs typeface="Arial"/>
                <a:sym typeface="Arial"/>
              </a:rPr>
              <a:t>physical</a:t>
            </a:r>
            <a:r>
              <a:rPr lang="en-US">
                <a:latin typeface="Arial"/>
                <a:ea typeface="Arial"/>
                <a:cs typeface="Arial"/>
                <a:sym typeface="Arial"/>
              </a:rPr>
              <a:t> is called </a:t>
            </a:r>
            <a:r>
              <a:rPr lang="en-US" i="1">
                <a:latin typeface="Arial"/>
                <a:ea typeface="Arial"/>
                <a:cs typeface="Arial"/>
                <a:sym typeface="Arial"/>
              </a:rPr>
              <a:t>implementation</a:t>
            </a:r>
            <a:r>
              <a:rPr lang="en-US">
                <a:latin typeface="Arial"/>
                <a:ea typeface="Arial"/>
                <a:cs typeface="Arial"/>
                <a:sym typeface="Arial"/>
              </a:rPr>
              <a:t> or </a:t>
            </a:r>
            <a:r>
              <a:rPr lang="en-US" i="1">
                <a:latin typeface="Arial"/>
                <a:ea typeface="Arial"/>
                <a:cs typeface="Arial"/>
                <a:sym typeface="Arial"/>
              </a:rPr>
              <a:t>technical</a:t>
            </a:r>
            <a:r>
              <a:rPr lang="en-US">
                <a:latin typeface="Arial"/>
                <a:ea typeface="Arial"/>
                <a:cs typeface="Arial"/>
                <a:sym typeface="Arial"/>
              </a:rPr>
              <a:t>.</a:t>
            </a:r>
            <a:endParaRPr/>
          </a:p>
          <a:p>
            <a:pPr marL="0" lvl="0" indent="0" algn="l" rtl="0">
              <a:lnSpc>
                <a:spcPct val="90000"/>
              </a:lnSpc>
              <a:spcBef>
                <a:spcPts val="300"/>
              </a:spcBef>
              <a:spcAft>
                <a:spcPts val="0"/>
              </a:spcAft>
              <a:buSzPts val="1400"/>
              <a:buNone/>
            </a:pPr>
            <a:r>
              <a:rPr lang="en-US">
                <a:latin typeface="Arial"/>
                <a:ea typeface="Arial"/>
                <a:cs typeface="Arial"/>
                <a:sym typeface="Arial"/>
              </a:rPr>
              <a:t>Emphasize that there are nearly always </a:t>
            </a:r>
            <a:r>
              <a:rPr lang="en-US" u="sng">
                <a:latin typeface="Arial"/>
                <a:ea typeface="Arial"/>
                <a:cs typeface="Arial"/>
                <a:sym typeface="Arial"/>
              </a:rPr>
              <a:t>multiple</a:t>
            </a:r>
            <a:r>
              <a:rPr lang="en-US">
                <a:latin typeface="Arial"/>
                <a:ea typeface="Arial"/>
                <a:cs typeface="Arial"/>
                <a:sym typeface="Arial"/>
              </a:rPr>
              <a:t> technical solutions for any given set of business requirements.  In most projects, there is </a:t>
            </a:r>
            <a:r>
              <a:rPr lang="en-US" u="sng">
                <a:latin typeface="Arial"/>
                <a:ea typeface="Arial"/>
                <a:cs typeface="Arial"/>
                <a:sym typeface="Arial"/>
              </a:rPr>
              <a:t>one</a:t>
            </a:r>
            <a:r>
              <a:rPr lang="en-US">
                <a:latin typeface="Arial"/>
                <a:ea typeface="Arial"/>
                <a:cs typeface="Arial"/>
                <a:sym typeface="Arial"/>
              </a:rPr>
              <a:t> logical model that represents the mandatory and desirable business requirements, </a:t>
            </a:r>
            <a:r>
              <a:rPr lang="en-US" u="sng">
                <a:latin typeface="Arial"/>
                <a:ea typeface="Arial"/>
                <a:cs typeface="Arial"/>
                <a:sym typeface="Arial"/>
              </a:rPr>
              <a:t>regardless</a:t>
            </a:r>
            <a:r>
              <a:rPr lang="en-US">
                <a:latin typeface="Arial"/>
                <a:ea typeface="Arial"/>
                <a:cs typeface="Arial"/>
                <a:sym typeface="Arial"/>
              </a:rPr>
              <a:t> of how those requirements might be implemented. On the other hand, given that </a:t>
            </a:r>
            <a:r>
              <a:rPr lang="en-US" u="sng">
                <a:latin typeface="Arial"/>
                <a:ea typeface="Arial"/>
                <a:cs typeface="Arial"/>
                <a:sym typeface="Arial"/>
              </a:rPr>
              <a:t>one</a:t>
            </a:r>
            <a:r>
              <a:rPr lang="en-US">
                <a:latin typeface="Arial"/>
                <a:ea typeface="Arial"/>
                <a:cs typeface="Arial"/>
                <a:sym typeface="Arial"/>
              </a:rPr>
              <a:t> logical model, there are multiple candidate physical models that could represent alternative, technical implementations that could fulfill the business requirements (although analysts rarely draw more than one or two of those physical models).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255" name="Google Shape;255;p23:notes"/>
          <p:cNvSpPr>
            <a:spLocks noGrp="1" noRot="1" noChangeAspect="1"/>
          </p:cNvSpPr>
          <p:nvPr>
            <p:ph type="sldImg" idx="2"/>
          </p:nvPr>
        </p:nvSpPr>
        <p:spPr>
          <a:xfrm>
            <a:off x="890588" y="728663"/>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6" name="Google Shape;256;p23: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
        <p:nvSpPr>
          <p:cNvPr id="264" name="Google Shape;264;p24:notes"/>
          <p:cNvSpPr>
            <a:spLocks noGrp="1" noRot="1" noChangeAspect="1"/>
          </p:cNvSpPr>
          <p:nvPr>
            <p:ph type="sldImg" idx="2"/>
          </p:nvPr>
        </p:nvSpPr>
        <p:spPr>
          <a:xfrm>
            <a:off x="890588" y="728663"/>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65" name="Google Shape;265;p24: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p>
          <a:p>
            <a:pPr marL="0" lvl="0" indent="0" algn="l" rtl="0">
              <a:lnSpc>
                <a:spcPct val="100000"/>
              </a:lnSpc>
              <a:spcBef>
                <a:spcPts val="600"/>
              </a:spcBef>
              <a:spcAft>
                <a:spcPts val="0"/>
              </a:spcAft>
              <a:buSzPts val="1400"/>
              <a:buNone/>
            </a:pPr>
            <a:r>
              <a:rPr lang="en-US">
                <a:latin typeface="Arial"/>
                <a:ea typeface="Arial"/>
                <a:cs typeface="Arial"/>
                <a:sym typeface="Arial"/>
              </a:rPr>
              <a:t>Decomposition is a top-down problem-solving approach.  </a:t>
            </a:r>
            <a:endParaRPr/>
          </a:p>
          <a:p>
            <a:pPr marL="0" lvl="0" indent="0" algn="l" rtl="0">
              <a:lnSpc>
                <a:spcPct val="100000"/>
              </a:lnSpc>
              <a:spcBef>
                <a:spcPts val="600"/>
              </a:spcBef>
              <a:spcAft>
                <a:spcPts val="0"/>
              </a:spcAft>
              <a:buSzPts val="1400"/>
              <a:buNone/>
            </a:pPr>
            <a:r>
              <a:rPr lang="en-US">
                <a:latin typeface="Arial"/>
                <a:ea typeface="Arial"/>
                <a:cs typeface="Arial"/>
                <a:sym typeface="Arial"/>
              </a:rPr>
              <a:t>It might be useful to point out the numbering scheme.  This scheme is common, but we do not like it because if the system is restructured, it forces renumbering all processes.</a:t>
            </a:r>
            <a:endParaRPr/>
          </a:p>
          <a:p>
            <a:pPr marL="0" lvl="0" indent="0" algn="l" rtl="0">
              <a:lnSpc>
                <a:spcPct val="100000"/>
              </a:lnSpc>
              <a:spcBef>
                <a:spcPts val="300"/>
              </a:spcBef>
              <a:spcAft>
                <a:spcPts val="0"/>
              </a:spcAft>
              <a:buSzPts val="1400"/>
              <a:buNone/>
            </a:pPr>
            <a:r>
              <a:rPr lang="en-US">
                <a:latin typeface="Arial"/>
                <a:ea typeface="Arial"/>
                <a:cs typeface="Arial"/>
                <a:sym typeface="Arial"/>
              </a:rPr>
              <a:t>Some instructors like to do a quick example using a small but realistic problem.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
        <p:nvSpPr>
          <p:cNvPr id="273" name="Google Shape;273;p25:notes"/>
          <p:cNvSpPr>
            <a:spLocks noGrp="1" noRot="1" noChangeAspect="1"/>
          </p:cNvSpPr>
          <p:nvPr>
            <p:ph type="sldImg" idx="2"/>
          </p:nvPr>
        </p:nvSpPr>
        <p:spPr>
          <a:xfrm>
            <a:off x="890588" y="728663"/>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74" name="Google Shape;274;p25: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
        <p:nvSpPr>
          <p:cNvPr id="281" name="Google Shape;281;p26:notes"/>
          <p:cNvSpPr>
            <a:spLocks noGrp="1" noRot="1" noChangeAspect="1"/>
          </p:cNvSpPr>
          <p:nvPr>
            <p:ph type="sldImg" idx="2"/>
          </p:nvPr>
        </p:nvSpPr>
        <p:spPr>
          <a:xfrm>
            <a:off x="890587" y="728662"/>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82" name="Google Shape;282;p26: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
        <p:nvSpPr>
          <p:cNvPr id="289" name="Google Shape;289;p27:notes"/>
          <p:cNvSpPr>
            <a:spLocks noGrp="1" noRot="1" noChangeAspect="1"/>
          </p:cNvSpPr>
          <p:nvPr>
            <p:ph type="sldImg" idx="2"/>
          </p:nvPr>
        </p:nvSpPr>
        <p:spPr>
          <a:xfrm>
            <a:off x="890587" y="728662"/>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90" name="Google Shape;290;p27: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
        <p:nvSpPr>
          <p:cNvPr id="297" name="Google Shape;297;p28:notes"/>
          <p:cNvSpPr>
            <a:spLocks noGrp="1" noRot="1" noChangeAspect="1"/>
          </p:cNvSpPr>
          <p:nvPr>
            <p:ph type="sldImg" idx="2"/>
          </p:nvPr>
        </p:nvSpPr>
        <p:spPr>
          <a:xfrm>
            <a:off x="911225" y="744537"/>
            <a:ext cx="4914900" cy="36877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98" name="Google Shape;298;p28:notes"/>
          <p:cNvSpPr txBox="1">
            <a:spLocks noGrp="1"/>
          </p:cNvSpPr>
          <p:nvPr>
            <p:ph type="body" idx="1"/>
          </p:nvPr>
        </p:nvSpPr>
        <p:spPr>
          <a:xfrm>
            <a:off x="898525" y="4684712"/>
            <a:ext cx="4938712" cy="4441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latin typeface="Arial"/>
              <a:ea typeface="Arial"/>
              <a:cs typeface="Arial"/>
              <a:sym typeface="Arial"/>
            </a:endParaRPr>
          </a:p>
          <a:p>
            <a:pPr marL="0" lvl="1" indent="0" algn="l" rtl="0">
              <a:lnSpc>
                <a:spcPct val="100000"/>
              </a:lnSpc>
              <a:spcBef>
                <a:spcPts val="0"/>
              </a:spcBef>
              <a:spcAft>
                <a:spcPts val="0"/>
              </a:spcAft>
              <a:buSzPts val="1400"/>
              <a:buNone/>
            </a:pPr>
            <a:r>
              <a:rPr lang="en-US">
                <a:latin typeface="Arial"/>
                <a:ea typeface="Arial"/>
                <a:cs typeface="Arial"/>
                <a:sym typeface="Arial"/>
              </a:rPr>
              <a:t>Although this process may not be as familiar to some adopters as the top-down, fully leveled, classical “physical-logical-logical-physical” approach in the 1976 DeMarco methodology, this is the more contemporary approach and is taught in our book.  The original approach is rarely, if ever, practiced because it is so labor intensive and time consuming.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
        <p:nvSpPr>
          <p:cNvPr id="305" name="Google Shape;305;p29:notes"/>
          <p:cNvSpPr>
            <a:spLocks noGrp="1" noRot="1" noChangeAspect="1"/>
          </p:cNvSpPr>
          <p:nvPr>
            <p:ph type="sldImg" idx="2"/>
          </p:nvPr>
        </p:nvSpPr>
        <p:spPr>
          <a:xfrm>
            <a:off x="911225" y="744538"/>
            <a:ext cx="4914900" cy="36877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06" name="Google Shape;306;p29:notes"/>
          <p:cNvSpPr txBox="1">
            <a:spLocks noGrp="1"/>
          </p:cNvSpPr>
          <p:nvPr>
            <p:ph type="body" idx="1"/>
          </p:nvPr>
        </p:nvSpPr>
        <p:spPr>
          <a:xfrm>
            <a:off x="898525" y="4684712"/>
            <a:ext cx="4938712" cy="4441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p>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The numbers in red correspond to the numbers on the previous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
        <p:nvSpPr>
          <p:cNvPr id="90" name="Google Shape;90;p3:notes"/>
          <p:cNvSpPr>
            <a:spLocks noGrp="1" noRot="1" noChangeAspect="1"/>
          </p:cNvSpPr>
          <p:nvPr>
            <p:ph type="sldImg" idx="2"/>
          </p:nvPr>
        </p:nvSpPr>
        <p:spPr>
          <a:xfrm>
            <a:off x="890588" y="728663"/>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1" name="Google Shape;91;p3: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
        <p:nvSpPr>
          <p:cNvPr id="313" name="Google Shape;313;p30:notes"/>
          <p:cNvSpPr>
            <a:spLocks noGrp="1" noRot="1" noChangeAspect="1"/>
          </p:cNvSpPr>
          <p:nvPr>
            <p:ph type="sldImg" idx="2"/>
          </p:nvPr>
        </p:nvSpPr>
        <p:spPr>
          <a:xfrm>
            <a:off x="911225" y="744538"/>
            <a:ext cx="4914900" cy="36877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14" name="Google Shape;314;p30:notes"/>
          <p:cNvSpPr txBox="1">
            <a:spLocks noGrp="1"/>
          </p:cNvSpPr>
          <p:nvPr>
            <p:ph type="body" idx="1"/>
          </p:nvPr>
        </p:nvSpPr>
        <p:spPr>
          <a:xfrm>
            <a:off x="898525" y="4684712"/>
            <a:ext cx="4938712" cy="4441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p>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The numbers in red correspond to the numbers on the slide 33.</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
        <p:nvSpPr>
          <p:cNvPr id="321" name="Google Shape;321;p31:notes"/>
          <p:cNvSpPr>
            <a:spLocks noGrp="1" noRot="1" noChangeAspect="1"/>
          </p:cNvSpPr>
          <p:nvPr>
            <p:ph type="sldImg" idx="2"/>
          </p:nvPr>
        </p:nvSpPr>
        <p:spPr>
          <a:xfrm>
            <a:off x="911225" y="744538"/>
            <a:ext cx="4914900" cy="36877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22" name="Google Shape;322;p31:notes"/>
          <p:cNvSpPr txBox="1">
            <a:spLocks noGrp="1"/>
          </p:cNvSpPr>
          <p:nvPr>
            <p:ph type="body" idx="1"/>
          </p:nvPr>
        </p:nvSpPr>
        <p:spPr>
          <a:xfrm>
            <a:off x="898525" y="4684712"/>
            <a:ext cx="4938712" cy="4441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p>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The numbers in red correspond to the numbers on the slide 33.</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
        <p:nvSpPr>
          <p:cNvPr id="335" name="Google Shape;33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36" name="Google Shape;33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p>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This may be review from chapter 5.</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
        <p:nvSpPr>
          <p:cNvPr id="343" name="Google Shape;34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44" name="Google Shape;34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latin typeface="Arial"/>
              <a:ea typeface="Arial"/>
              <a:cs typeface="Arial"/>
              <a:sym typeface="Arial"/>
            </a:endParaRPr>
          </a:p>
          <a:p>
            <a:pPr marL="0" lvl="1" indent="0" algn="l" rtl="0">
              <a:lnSpc>
                <a:spcPct val="100000"/>
              </a:lnSpc>
              <a:spcBef>
                <a:spcPts val="0"/>
              </a:spcBef>
              <a:spcAft>
                <a:spcPts val="0"/>
              </a:spcAft>
              <a:buSzPts val="1400"/>
              <a:buNone/>
            </a:pPr>
            <a:r>
              <a:rPr lang="en-US">
                <a:latin typeface="Arial"/>
                <a:ea typeface="Arial"/>
                <a:cs typeface="Arial"/>
                <a:sym typeface="Arial"/>
              </a:rPr>
              <a:t>Discuss balancing with the class, the concept that requires that data flow diagrams at different levels of detail reflect consistency and completeness.</a:t>
            </a:r>
            <a:endParaRPr/>
          </a:p>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3a04d1d42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51" name="Google Shape;351;g23a04d1d42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g23a04d1d425_0_0: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34</a:t>
            </a:fld>
            <a:endParaRPr sz="1400">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29d58fa828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59" name="Google Shape;359;g229d58fa828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g229d58fa828_0_13: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sz="1400">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
        <p:nvSpPr>
          <p:cNvPr id="98" name="Google Shape;98;p4:notes"/>
          <p:cNvSpPr>
            <a:spLocks noGrp="1" noRot="1" noChangeAspect="1"/>
          </p:cNvSpPr>
          <p:nvPr>
            <p:ph type="sldImg" idx="2"/>
          </p:nvPr>
        </p:nvSpPr>
        <p:spPr>
          <a:xfrm>
            <a:off x="911225" y="744538"/>
            <a:ext cx="4914900" cy="36877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9" name="Google Shape;99;p4:notes"/>
          <p:cNvSpPr txBox="1">
            <a:spLocks noGrp="1"/>
          </p:cNvSpPr>
          <p:nvPr>
            <p:ph type="body" idx="1"/>
          </p:nvPr>
        </p:nvSpPr>
        <p:spPr>
          <a:xfrm>
            <a:off x="898525" y="4684712"/>
            <a:ext cx="4938712" cy="4441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latin typeface="Arial"/>
              <a:ea typeface="Arial"/>
              <a:cs typeface="Arial"/>
              <a:sym typeface="Arial"/>
            </a:endParaRPr>
          </a:p>
          <a:p>
            <a:pPr marL="0" lvl="1" indent="0" algn="l" rtl="0">
              <a:lnSpc>
                <a:spcPct val="100000"/>
              </a:lnSpc>
              <a:spcBef>
                <a:spcPts val="0"/>
              </a:spcBef>
              <a:spcAft>
                <a:spcPts val="0"/>
              </a:spcAft>
              <a:buSzPts val="1800"/>
              <a:buFont typeface="Arial"/>
              <a:buNone/>
            </a:pPr>
            <a:r>
              <a:rPr lang="en-US">
                <a:latin typeface="Arial"/>
                <a:ea typeface="Arial"/>
                <a:cs typeface="Arial"/>
                <a:sym typeface="Arial"/>
              </a:rPr>
              <a:t>It is very important to emphasize the external agents on DFDs are not the same as entities on ERDs (from Chapter 7)—especially if the instructor prefers the more traditional term “external entity.”</a:t>
            </a:r>
            <a:endParaRPr/>
          </a:p>
          <a:p>
            <a:pPr marL="0" lvl="3" indent="0" algn="l" rtl="0">
              <a:lnSpc>
                <a:spcPct val="100000"/>
              </a:lnSpc>
              <a:spcBef>
                <a:spcPts val="0"/>
              </a:spcBef>
              <a:spcAft>
                <a:spcPts val="0"/>
              </a:spcAft>
              <a:buSzPts val="1800"/>
              <a:buFont typeface="Arial"/>
              <a:buNone/>
            </a:pPr>
            <a:r>
              <a:rPr lang="en-US">
                <a:latin typeface="Arial"/>
                <a:ea typeface="Arial"/>
                <a:cs typeface="Arial"/>
                <a:sym typeface="Arial"/>
              </a:rPr>
              <a:t>This is true even though you could have both an entity (on an ERD) with the same name as an external agent/entity on a DFD.  Consider the entity CUSTOMER and the external agent CUSTOMER:</a:t>
            </a:r>
            <a:endParaRPr/>
          </a:p>
          <a:p>
            <a:pPr marL="0" lvl="4" indent="0" algn="l" rtl="0">
              <a:lnSpc>
                <a:spcPct val="100000"/>
              </a:lnSpc>
              <a:spcBef>
                <a:spcPts val="0"/>
              </a:spcBef>
              <a:spcAft>
                <a:spcPts val="0"/>
              </a:spcAft>
              <a:buSzPts val="1800"/>
              <a:buFont typeface="Arial"/>
              <a:buNone/>
            </a:pPr>
            <a:r>
              <a:rPr lang="en-US">
                <a:latin typeface="Arial"/>
                <a:ea typeface="Arial"/>
                <a:cs typeface="Arial"/>
                <a:sym typeface="Arial"/>
              </a:rPr>
              <a:t>The entity CUSTOMER indicates the requirement to store data about customers.</a:t>
            </a:r>
            <a:endParaRPr/>
          </a:p>
          <a:p>
            <a:pPr marL="0" lvl="4" indent="0" algn="l" rtl="0">
              <a:lnSpc>
                <a:spcPct val="100000"/>
              </a:lnSpc>
              <a:spcBef>
                <a:spcPts val="0"/>
              </a:spcBef>
              <a:spcAft>
                <a:spcPts val="0"/>
              </a:spcAft>
              <a:buSzPts val="1800"/>
              <a:buFont typeface="Arial"/>
              <a:buNone/>
            </a:pPr>
            <a:r>
              <a:rPr lang="en-US">
                <a:latin typeface="Arial"/>
                <a:ea typeface="Arial"/>
                <a:cs typeface="Arial"/>
                <a:sym typeface="Arial"/>
              </a:rPr>
              <a:t>The external agent CUSTOMER indicates the requirement for an interaction (inputs and/or outputs) with customers.</a:t>
            </a:r>
            <a:endParaRPr/>
          </a:p>
          <a:p>
            <a:pPr marL="0" lvl="1" indent="0" algn="l" rtl="0">
              <a:lnSpc>
                <a:spcPct val="100000"/>
              </a:lnSpc>
              <a:spcBef>
                <a:spcPts val="0"/>
              </a:spcBef>
              <a:spcAft>
                <a:spcPts val="0"/>
              </a:spcAft>
              <a:buSzPts val="1800"/>
              <a:buFont typeface="Arial"/>
              <a:buNone/>
            </a:pPr>
            <a:r>
              <a:rPr lang="en-US">
                <a:latin typeface="Arial"/>
                <a:ea typeface="Arial"/>
                <a:cs typeface="Arial"/>
                <a:sym typeface="Arial"/>
              </a:rPr>
              <a:t>It is very important for students to understand that external agents are “processes” outside of the scope of the system or business.  As such, as scope “increases,” external agents can become processes.  Conversely, if scope “decreases,” processes can become external agents.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
        <p:nvSpPr>
          <p:cNvPr id="110" name="Google Shape;110;p5:notes"/>
          <p:cNvSpPr>
            <a:spLocks noGrp="1" noRot="1" noChangeAspect="1"/>
          </p:cNvSpPr>
          <p:nvPr>
            <p:ph type="sldImg" idx="2"/>
          </p:nvPr>
        </p:nvSpPr>
        <p:spPr>
          <a:xfrm>
            <a:off x="911225" y="744538"/>
            <a:ext cx="4914900" cy="36877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5:notes"/>
          <p:cNvSpPr txBox="1">
            <a:spLocks noGrp="1"/>
          </p:cNvSpPr>
          <p:nvPr>
            <p:ph type="body" idx="1"/>
          </p:nvPr>
        </p:nvSpPr>
        <p:spPr>
          <a:xfrm>
            <a:off x="898525" y="4684712"/>
            <a:ext cx="4938712" cy="4441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latin typeface="Arial"/>
              <a:ea typeface="Arial"/>
              <a:cs typeface="Arial"/>
              <a:sym typeface="Arial"/>
            </a:endParaRPr>
          </a:p>
          <a:p>
            <a:pPr marL="0" lvl="1" indent="0" algn="l" rtl="0">
              <a:lnSpc>
                <a:spcPct val="100000"/>
              </a:lnSpc>
              <a:spcBef>
                <a:spcPts val="0"/>
              </a:spcBef>
              <a:spcAft>
                <a:spcPts val="0"/>
              </a:spcAft>
              <a:buSzPts val="1800"/>
              <a:buFont typeface="Arial"/>
              <a:buNone/>
            </a:pPr>
            <a:r>
              <a:rPr lang="en-US">
                <a:latin typeface="Arial"/>
                <a:ea typeface="Arial"/>
                <a:cs typeface="Arial"/>
                <a:sym typeface="Arial"/>
              </a:rPr>
              <a:t>Emphasize that a data store contains all instances of a data entity (from the data model).  That is why data store names are plurals (as contrasted to data entity names that are singular).</a:t>
            </a:r>
            <a:endParaRPr/>
          </a:p>
          <a:p>
            <a:pPr marL="0" lvl="1" indent="0" algn="l" rtl="0">
              <a:lnSpc>
                <a:spcPct val="100000"/>
              </a:lnSpc>
              <a:spcBef>
                <a:spcPts val="0"/>
              </a:spcBef>
              <a:spcAft>
                <a:spcPts val="0"/>
              </a:spcAft>
              <a:buSzPts val="1800"/>
              <a:buFont typeface="Arial"/>
              <a:buNone/>
            </a:pPr>
            <a:r>
              <a:rPr lang="en-US">
                <a:latin typeface="Arial"/>
                <a:ea typeface="Arial"/>
                <a:cs typeface="Arial"/>
                <a:sym typeface="Arial"/>
              </a:rPr>
              <a:t>Although we don’t prefer it, some analysts designate a data store to contain all instances of several entities and relationships from a data model.  For example, an ORDERS data store might include all instances of the data entities ORDER and ORDERED PRODUCT, and all instances of the relationship between ORDER and ORDERED PRODUCT—We prefer the simplicity of representing each data entity from the data model as its own data store on the process models.</a:t>
            </a:r>
            <a:endParaRPr/>
          </a:p>
          <a:p>
            <a:pPr marL="0" lvl="1" indent="0" algn="l" rtl="0">
              <a:lnSpc>
                <a:spcPct val="100000"/>
              </a:lnSpc>
              <a:spcBef>
                <a:spcPts val="0"/>
              </a:spcBef>
              <a:spcAft>
                <a:spcPts val="0"/>
              </a:spcAft>
              <a:buSzPts val="1800"/>
              <a:buFont typeface="Arial"/>
              <a:buNone/>
            </a:pPr>
            <a:r>
              <a:rPr lang="en-US">
                <a:latin typeface="Arial"/>
                <a:ea typeface="Arial"/>
                <a:cs typeface="Arial"/>
                <a:sym typeface="Arial"/>
              </a:rPr>
              <a:t>Emphasize that because data stores are shared resources available to many processes, it is acceptable to duplicate them on several DFDs—The duplication does NOT indicate redundant storage (on </a:t>
            </a:r>
            <a:r>
              <a:rPr lang="en-US" u="sng">
                <a:latin typeface="Arial"/>
                <a:ea typeface="Arial"/>
                <a:cs typeface="Arial"/>
                <a:sym typeface="Arial"/>
              </a:rPr>
              <a:t>logical</a:t>
            </a:r>
            <a:r>
              <a:rPr lang="en-US">
                <a:latin typeface="Arial"/>
                <a:ea typeface="Arial"/>
                <a:cs typeface="Arial"/>
                <a:sym typeface="Arial"/>
              </a:rPr>
              <a:t> DFDs); it merely represents the sharing of the data store by several processes.</a:t>
            </a:r>
            <a:endParaRPr>
              <a:latin typeface="Arial"/>
              <a:ea typeface="Arial"/>
              <a:cs typeface="Arial"/>
              <a:sym typeface="Arial"/>
            </a:endParaRPr>
          </a:p>
          <a:p>
            <a:pPr marL="0" lvl="0" indent="0" algn="l" rtl="0">
              <a:lnSpc>
                <a:spcPct val="100000"/>
              </a:lnSpc>
              <a:spcBef>
                <a:spcPts val="0"/>
              </a:spcBef>
              <a:spcAft>
                <a:spcPts val="0"/>
              </a:spcAft>
              <a:buSzPts val="1400"/>
              <a:buNone/>
            </a:pP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
        <p:nvSpPr>
          <p:cNvPr id="122" name="Google Shape;1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
        <p:nvSpPr>
          <p:cNvPr id="132" name="Google Shape;132;p7:notes"/>
          <p:cNvSpPr>
            <a:spLocks noGrp="1" noRot="1" noChangeAspect="1"/>
          </p:cNvSpPr>
          <p:nvPr>
            <p:ph type="sldImg" idx="2"/>
          </p:nvPr>
        </p:nvSpPr>
        <p:spPr>
          <a:xfrm>
            <a:off x="890588" y="728663"/>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3" name="Google Shape;133;p7: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ts val="1800"/>
              <a:buFont typeface="Arial"/>
              <a:buNone/>
            </a:pPr>
            <a:r>
              <a:rPr lang="en-US" b="1">
                <a:latin typeface="Arial"/>
                <a:ea typeface="Arial"/>
                <a:cs typeface="Arial"/>
                <a:sym typeface="Arial"/>
              </a:rPr>
              <a:t>Teaching Notes</a:t>
            </a:r>
            <a:endParaRPr/>
          </a:p>
          <a:p>
            <a:pPr marL="0" lvl="0" indent="0" algn="l" rtl="0">
              <a:lnSpc>
                <a:spcPct val="90000"/>
              </a:lnSpc>
              <a:spcBef>
                <a:spcPts val="600"/>
              </a:spcBef>
              <a:spcAft>
                <a:spcPts val="0"/>
              </a:spcAft>
              <a:buSzPts val="1400"/>
              <a:buNone/>
            </a:pPr>
            <a:r>
              <a:rPr lang="en-US">
                <a:latin typeface="Arial"/>
                <a:ea typeface="Arial"/>
                <a:cs typeface="Arial"/>
                <a:sym typeface="Arial"/>
              </a:rPr>
              <a:t>Most books do not teach “control flows.”  The were initially proposed by Paul Ward in his books that extended structured analysis techniques to cover real-time systems.  They are especially useful in contemporary information systems analysis because they are as close as structured analysis gets to illustrating “messages” in an object-oriented world.</a:t>
            </a:r>
            <a:endParaRPr/>
          </a:p>
          <a:p>
            <a:pPr marL="0" lvl="0" indent="0" algn="l" rtl="0">
              <a:lnSpc>
                <a:spcPct val="90000"/>
              </a:lnSpc>
              <a:spcBef>
                <a:spcPts val="600"/>
              </a:spcBef>
              <a:spcAft>
                <a:spcPts val="0"/>
              </a:spcAft>
              <a:buSzPts val="1400"/>
              <a:buNone/>
            </a:pPr>
            <a:r>
              <a:rPr lang="en-US">
                <a:latin typeface="Arial"/>
                <a:ea typeface="Arial"/>
                <a:cs typeface="Arial"/>
                <a:sym typeface="Arial"/>
              </a:rPr>
              <a:t>Make sure students do not confuse data flows with flowchart arrows.  Flowchart arrows are not named because they merely indicate “the next step.”  Data flows pass actual data attributes to and from processes.</a:t>
            </a:r>
            <a:endParaRPr/>
          </a:p>
          <a:p>
            <a:pPr marL="0" lvl="0" indent="0" algn="l" rtl="0">
              <a:lnSpc>
                <a:spcPct val="90000"/>
              </a:lnSpc>
              <a:spcBef>
                <a:spcPts val="600"/>
              </a:spcBef>
              <a:spcAft>
                <a:spcPts val="0"/>
              </a:spcAft>
              <a:buSzPts val="1400"/>
              <a:buNone/>
            </a:pPr>
            <a:r>
              <a:rPr lang="en-US">
                <a:latin typeface="Arial"/>
                <a:ea typeface="Arial"/>
                <a:cs typeface="Arial"/>
                <a:sym typeface="Arial"/>
              </a:rPr>
              <a:t>CRUD is a useful acronym from the database world to remember the basic data flows as they relate to data stores: </a:t>
            </a:r>
            <a:r>
              <a:rPr lang="en-US" u="sng">
                <a:latin typeface="Arial"/>
                <a:ea typeface="Arial"/>
                <a:cs typeface="Arial"/>
                <a:sym typeface="Arial"/>
              </a:rPr>
              <a:t>C</a:t>
            </a:r>
            <a:r>
              <a:rPr lang="en-US">
                <a:latin typeface="Arial"/>
                <a:ea typeface="Arial"/>
                <a:cs typeface="Arial"/>
                <a:sym typeface="Arial"/>
              </a:rPr>
              <a:t>reate, </a:t>
            </a:r>
            <a:r>
              <a:rPr lang="en-US" u="sng">
                <a:latin typeface="Arial"/>
                <a:ea typeface="Arial"/>
                <a:cs typeface="Arial"/>
                <a:sym typeface="Arial"/>
              </a:rPr>
              <a:t>R</a:t>
            </a:r>
            <a:r>
              <a:rPr lang="en-US">
                <a:latin typeface="Arial"/>
                <a:ea typeface="Arial"/>
                <a:cs typeface="Arial"/>
                <a:sym typeface="Arial"/>
              </a:rPr>
              <a:t>ead, </a:t>
            </a:r>
            <a:r>
              <a:rPr lang="en-US" u="sng">
                <a:latin typeface="Arial"/>
                <a:ea typeface="Arial"/>
                <a:cs typeface="Arial"/>
                <a:sym typeface="Arial"/>
              </a:rPr>
              <a:t>U</a:t>
            </a:r>
            <a:r>
              <a:rPr lang="en-US">
                <a:latin typeface="Arial"/>
                <a:ea typeface="Arial"/>
                <a:cs typeface="Arial"/>
                <a:sym typeface="Arial"/>
              </a:rPr>
              <a:t>pdate (or change), and </a:t>
            </a:r>
            <a:r>
              <a:rPr lang="en-US" u="sng">
                <a:latin typeface="Arial"/>
                <a:ea typeface="Arial"/>
                <a:cs typeface="Arial"/>
                <a:sym typeface="Arial"/>
              </a:rPr>
              <a:t>D</a:t>
            </a:r>
            <a:r>
              <a:rPr lang="en-US">
                <a:latin typeface="Arial"/>
                <a:ea typeface="Arial"/>
                <a:cs typeface="Arial"/>
                <a:sym typeface="Arial"/>
              </a:rPr>
              <a:t>elete.</a:t>
            </a:r>
            <a:endParaRPr/>
          </a:p>
          <a:p>
            <a:pPr marL="0" lvl="0" indent="0" algn="l" rtl="0">
              <a:lnSpc>
                <a:spcPct val="90000"/>
              </a:lnSpc>
              <a:spcBef>
                <a:spcPts val="600"/>
              </a:spcBef>
              <a:spcAft>
                <a:spcPts val="0"/>
              </a:spcAft>
              <a:buSzPts val="1400"/>
              <a:buNone/>
            </a:pPr>
            <a:r>
              <a:rPr lang="en-US">
                <a:latin typeface="Arial"/>
                <a:ea typeface="Arial"/>
                <a:cs typeface="Arial"/>
                <a:sym typeface="Arial"/>
              </a:rPr>
              <a:t>One of the most common uses of composite data flows is to combine many reports into a single data flow on a high-level DFD.  They can also be used to combine similar transactions on a higher level DFD before differentiating between those flows on lower-level DFDs.</a:t>
            </a:r>
            <a:endParaRPr/>
          </a:p>
          <a:p>
            <a:pPr marL="0" lvl="0" indent="0" algn="l" rtl="0">
              <a:lnSpc>
                <a:spcPct val="90000"/>
              </a:lnSpc>
              <a:spcBef>
                <a:spcPts val="600"/>
              </a:spcBef>
              <a:spcAft>
                <a:spcPts val="0"/>
              </a:spcAft>
              <a:buSzPts val="1400"/>
              <a:buNone/>
            </a:pPr>
            <a:r>
              <a:rPr lang="en-US">
                <a:latin typeface="Arial"/>
                <a:ea typeface="Arial"/>
                <a:cs typeface="Arial"/>
                <a:sym typeface="Arial"/>
              </a:rPr>
              <a:t>Use case diagrams, an object-oriented analysis tool that also describes interfaces are taught in Chapter 7.</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
        <p:nvSpPr>
          <p:cNvPr id="151" name="Google Shape;151;p9:notes"/>
          <p:cNvSpPr>
            <a:spLocks noGrp="1" noRot="1" noChangeAspect="1"/>
          </p:cNvSpPr>
          <p:nvPr>
            <p:ph type="sldImg" idx="2"/>
          </p:nvPr>
        </p:nvSpPr>
        <p:spPr>
          <a:xfrm>
            <a:off x="890588" y="728663"/>
            <a:ext cx="4959350"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2" name="Google Shape;152;p9:notes"/>
          <p:cNvSpPr txBox="1">
            <a:spLocks noGrp="1"/>
          </p:cNvSpPr>
          <p:nvPr>
            <p:ph type="body" idx="1"/>
          </p:nvPr>
        </p:nvSpPr>
        <p:spPr>
          <a:xfrm>
            <a:off x="879475" y="4691062"/>
            <a:ext cx="4979987" cy="4046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Font typeface="Arial"/>
              <a:buNone/>
            </a:pPr>
            <a:r>
              <a:rPr lang="en-US" b="1">
                <a:latin typeface="Arial"/>
                <a:ea typeface="Arial"/>
                <a:cs typeface="Arial"/>
                <a:sym typeface="Arial"/>
              </a:rPr>
              <a:t>Teaching Notes</a:t>
            </a:r>
            <a:endParaRPr>
              <a:latin typeface="Arial"/>
              <a:ea typeface="Arial"/>
              <a:cs typeface="Arial"/>
              <a:sym typeface="Arial"/>
            </a:endParaRPr>
          </a:p>
          <a:p>
            <a:pPr marL="0" lvl="0" indent="0" algn="l" rtl="0">
              <a:lnSpc>
                <a:spcPct val="100000"/>
              </a:lnSpc>
              <a:spcBef>
                <a:spcPts val="300"/>
              </a:spcBef>
              <a:spcAft>
                <a:spcPts val="0"/>
              </a:spcAft>
              <a:buSzPts val="1400"/>
              <a:buNone/>
            </a:pPr>
            <a:r>
              <a:rPr lang="en-US">
                <a:latin typeface="Arial"/>
                <a:ea typeface="Arial"/>
                <a:cs typeface="Arial"/>
                <a:sym typeface="Arial"/>
              </a:rPr>
              <a:t>We have found it useful to walk through this first DFD.  Don’t be alarmed if students take exception to some of the oversimplification of the illustrated problem—it can actually contribute to the learning experience.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3"/>
          <p:cNvSpPr txBox="1">
            <a:spLocks noGrp="1"/>
          </p:cNvSpPr>
          <p:nvPr>
            <p:ph type="ctrTitle"/>
          </p:nvPr>
        </p:nvSpPr>
        <p:spPr>
          <a:xfrm>
            <a:off x="1739673" y="914401"/>
            <a:ext cx="6947100" cy="348840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SzPts val="1400"/>
              <a:buNone/>
              <a:defRPr sz="5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3"/>
          <p:cNvSpPr txBox="1">
            <a:spLocks noGrp="1"/>
          </p:cNvSpPr>
          <p:nvPr>
            <p:ph type="subTitle" idx="1"/>
          </p:nvPr>
        </p:nvSpPr>
        <p:spPr>
          <a:xfrm>
            <a:off x="2924238" y="4402666"/>
            <a:ext cx="5762700" cy="136440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a:endParaRPr/>
          </a:p>
        </p:txBody>
      </p:sp>
      <p:sp>
        <p:nvSpPr>
          <p:cNvPr id="28" name="Google Shape;28;p43"/>
          <p:cNvSpPr txBox="1">
            <a:spLocks noGrp="1"/>
          </p:cNvSpPr>
          <p:nvPr>
            <p:ph type="dt" idx="10"/>
          </p:nvPr>
        </p:nvSpPr>
        <p:spPr>
          <a:xfrm>
            <a:off x="7326312" y="6116637"/>
            <a:ext cx="8574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3"/>
          <p:cNvSpPr txBox="1">
            <a:spLocks noGrp="1"/>
          </p:cNvSpPr>
          <p:nvPr>
            <p:ph type="ftr" idx="11"/>
          </p:nvPr>
        </p:nvSpPr>
        <p:spPr>
          <a:xfrm>
            <a:off x="3624262" y="6116637"/>
            <a:ext cx="36084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3"/>
          <p:cNvSpPr txBox="1">
            <a:spLocks noGrp="1"/>
          </p:cNvSpPr>
          <p:nvPr>
            <p:ph type="sldNum" idx="12"/>
          </p:nvPr>
        </p:nvSpPr>
        <p:spPr>
          <a:xfrm>
            <a:off x="8275637" y="6116637"/>
            <a:ext cx="411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45"/>
          <p:cNvSpPr txBox="1">
            <a:spLocks noGrp="1"/>
          </p:cNvSpPr>
          <p:nvPr>
            <p:ph type="title"/>
          </p:nvPr>
        </p:nvSpPr>
        <p:spPr>
          <a:xfrm>
            <a:off x="964122" y="158376"/>
            <a:ext cx="6790200" cy="1371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5"/>
          <p:cNvSpPr txBox="1">
            <a:spLocks noGrp="1"/>
          </p:cNvSpPr>
          <p:nvPr>
            <p:ph type="body" idx="1"/>
          </p:nvPr>
        </p:nvSpPr>
        <p:spPr>
          <a:xfrm>
            <a:off x="982133" y="1676400"/>
            <a:ext cx="3739800" cy="4359300"/>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48" name="Google Shape;48;p45"/>
          <p:cNvSpPr txBox="1">
            <a:spLocks noGrp="1"/>
          </p:cNvSpPr>
          <p:nvPr>
            <p:ph type="body" idx="2"/>
          </p:nvPr>
        </p:nvSpPr>
        <p:spPr>
          <a:xfrm>
            <a:off x="4946904" y="1676400"/>
            <a:ext cx="3739800" cy="4337400"/>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19"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89" algn="l">
              <a:lnSpc>
                <a:spcPct val="100000"/>
              </a:lnSpc>
              <a:spcBef>
                <a:spcPts val="600"/>
              </a:spcBef>
              <a:spcAft>
                <a:spcPts val="0"/>
              </a:spcAft>
              <a:buSzPts val="1740"/>
              <a:buChar char="•"/>
              <a:defRPr sz="1200"/>
            </a:lvl4pPr>
            <a:lvl5pPr marL="2286000" lvl="4" indent="-339089" algn="l">
              <a:lnSpc>
                <a:spcPct val="100000"/>
              </a:lnSpc>
              <a:spcBef>
                <a:spcPts val="600"/>
              </a:spcBef>
              <a:spcAft>
                <a:spcPts val="0"/>
              </a:spcAft>
              <a:buSzPts val="1740"/>
              <a:buChar char="•"/>
              <a:defRPr sz="1200"/>
            </a:lvl5pPr>
            <a:lvl6pPr marL="2743200" lvl="5" indent="-339089" algn="l">
              <a:lnSpc>
                <a:spcPct val="100000"/>
              </a:lnSpc>
              <a:spcBef>
                <a:spcPts val="600"/>
              </a:spcBef>
              <a:spcAft>
                <a:spcPts val="0"/>
              </a:spcAft>
              <a:buSzPts val="1740"/>
              <a:buChar char="•"/>
              <a:defRPr sz="1200"/>
            </a:lvl6pPr>
            <a:lvl7pPr marL="3200400" lvl="6" indent="-339089"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a:endParaRPr/>
          </a:p>
        </p:txBody>
      </p:sp>
      <p:sp>
        <p:nvSpPr>
          <p:cNvPr id="49" name="Google Shape;49;p45"/>
          <p:cNvSpPr txBox="1">
            <a:spLocks noGrp="1"/>
          </p:cNvSpPr>
          <p:nvPr>
            <p:ph type="dt" idx="10"/>
          </p:nvPr>
        </p:nvSpPr>
        <p:spPr>
          <a:xfrm>
            <a:off x="7385050" y="6478587"/>
            <a:ext cx="8574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5"/>
          <p:cNvSpPr txBox="1">
            <a:spLocks noGrp="1"/>
          </p:cNvSpPr>
          <p:nvPr>
            <p:ph type="ftr" idx="11"/>
          </p:nvPr>
        </p:nvSpPr>
        <p:spPr>
          <a:xfrm>
            <a:off x="1130300" y="6492875"/>
            <a:ext cx="62277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txBox="1">
            <a:spLocks noGrp="1"/>
          </p:cNvSpPr>
          <p:nvPr>
            <p:ph type="sldNum" idx="12"/>
          </p:nvPr>
        </p:nvSpPr>
        <p:spPr>
          <a:xfrm>
            <a:off x="8245475" y="6478587"/>
            <a:ext cx="41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47"/>
          <p:cNvSpPr txBox="1">
            <a:spLocks noGrp="1"/>
          </p:cNvSpPr>
          <p:nvPr>
            <p:ph type="title"/>
          </p:nvPr>
        </p:nvSpPr>
        <p:spPr>
          <a:xfrm>
            <a:off x="982133" y="457201"/>
            <a:ext cx="6561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7"/>
          <p:cNvSpPr txBox="1">
            <a:spLocks noGrp="1"/>
          </p:cNvSpPr>
          <p:nvPr>
            <p:ph type="body" idx="1"/>
          </p:nvPr>
        </p:nvSpPr>
        <p:spPr>
          <a:xfrm>
            <a:off x="982133" y="1600199"/>
            <a:ext cx="7857000" cy="4800600"/>
          </a:xfrm>
          <a:prstGeom prst="rect">
            <a:avLst/>
          </a:prstGeom>
          <a:noFill/>
          <a:ln>
            <a:noFill/>
          </a:ln>
        </p:spPr>
        <p:txBody>
          <a:bodyPr spcFirstLastPara="1" wrap="square" lIns="91425" tIns="45700" rIns="91425" bIns="45700" anchor="t" anchorCtr="0">
            <a:no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4" algn="l">
              <a:lnSpc>
                <a:spcPct val="100000"/>
              </a:lnSpc>
              <a:spcBef>
                <a:spcPts val="600"/>
              </a:spcBef>
              <a:spcAft>
                <a:spcPts val="0"/>
              </a:spcAft>
              <a:buSzPts val="2610"/>
              <a:buChar char="•"/>
              <a:defRPr/>
            </a:lvl8pPr>
            <a:lvl9pPr marL="4114800" lvl="8" indent="-394334" algn="l">
              <a:lnSpc>
                <a:spcPct val="100000"/>
              </a:lnSpc>
              <a:spcBef>
                <a:spcPts val="600"/>
              </a:spcBef>
              <a:spcAft>
                <a:spcPts val="600"/>
              </a:spcAft>
              <a:buSzPts val="2610"/>
              <a:buChar char="•"/>
              <a:defRPr/>
            </a:lvl9pPr>
          </a:lstStyle>
          <a:p>
            <a:endParaRPr/>
          </a:p>
        </p:txBody>
      </p:sp>
      <p:sp>
        <p:nvSpPr>
          <p:cNvPr id="70" name="Google Shape;70;p47"/>
          <p:cNvSpPr txBox="1">
            <a:spLocks noGrp="1"/>
          </p:cNvSpPr>
          <p:nvPr>
            <p:ph type="dt" idx="10"/>
          </p:nvPr>
        </p:nvSpPr>
        <p:spPr>
          <a:xfrm>
            <a:off x="7400925" y="6492875"/>
            <a:ext cx="857400" cy="3651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7"/>
          <p:cNvSpPr txBox="1">
            <a:spLocks noGrp="1"/>
          </p:cNvSpPr>
          <p:nvPr>
            <p:ph type="ftr" idx="11"/>
          </p:nvPr>
        </p:nvSpPr>
        <p:spPr>
          <a:xfrm>
            <a:off x="2036762" y="6473825"/>
            <a:ext cx="53151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7"/>
          <p:cNvSpPr txBox="1">
            <a:spLocks noGrp="1"/>
          </p:cNvSpPr>
          <p:nvPr>
            <p:ph type="sldNum" idx="12"/>
          </p:nvPr>
        </p:nvSpPr>
        <p:spPr>
          <a:xfrm>
            <a:off x="8302625" y="6483350"/>
            <a:ext cx="4287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42"/>
          <p:cNvGrpSpPr/>
          <p:nvPr/>
        </p:nvGrpSpPr>
        <p:grpSpPr>
          <a:xfrm>
            <a:off x="203200" y="0"/>
            <a:ext cx="3778250" cy="6858002"/>
            <a:chOff x="203200" y="0"/>
            <a:chExt cx="3778250" cy="6858002"/>
          </a:xfrm>
        </p:grpSpPr>
        <p:sp>
          <p:nvSpPr>
            <p:cNvPr id="11" name="Google Shape;11;p42"/>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2" name="Google Shape;12;p42"/>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3" name="Google Shape;13;p42"/>
            <p:cNvSpPr/>
            <p:nvPr/>
          </p:nvSpPr>
          <p:spPr>
            <a:xfrm>
              <a:off x="207963" y="3776664"/>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4" name="Google Shape;14;p42"/>
            <p:cNvSpPr/>
            <p:nvPr/>
          </p:nvSpPr>
          <p:spPr>
            <a:xfrm>
              <a:off x="646113" y="3886201"/>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25406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5" name="Google Shape;15;p42"/>
            <p:cNvSpPr/>
            <p:nvPr/>
          </p:nvSpPr>
          <p:spPr>
            <a:xfrm>
              <a:off x="641350" y="3881439"/>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37609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6" name="Google Shape;16;p42"/>
            <p:cNvSpPr/>
            <p:nvPr/>
          </p:nvSpPr>
          <p:spPr>
            <a:xfrm>
              <a:off x="203200" y="3771901"/>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404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grpSp>
      <p:sp>
        <p:nvSpPr>
          <p:cNvPr id="17" name="Google Shape;17;p42"/>
          <p:cNvSpPr/>
          <p:nvPr/>
        </p:nvSpPr>
        <p:spPr>
          <a:xfrm>
            <a:off x="203200" y="3771900"/>
            <a:ext cx="361950" cy="90487"/>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18" name="Google Shape;18;p42"/>
          <p:cNvSpPr/>
          <p:nvPr/>
        </p:nvSpPr>
        <p:spPr>
          <a:xfrm>
            <a:off x="560387" y="3867150"/>
            <a:ext cx="61912" cy="80962"/>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pic>
        <p:nvPicPr>
          <p:cNvPr id="19" name="Google Shape;19;p42"/>
          <p:cNvPicPr preferRelativeResize="0"/>
          <p:nvPr/>
        </p:nvPicPr>
        <p:blipFill rotWithShape="1">
          <a:blip r:embed="rId4">
            <a:alphaModFix/>
          </a:blip>
          <a:srcRect/>
          <a:stretch/>
        </p:blipFill>
        <p:spPr>
          <a:xfrm>
            <a:off x="7754937" y="76200"/>
            <a:ext cx="1295400" cy="1189037"/>
          </a:xfrm>
          <a:prstGeom prst="rect">
            <a:avLst/>
          </a:prstGeom>
          <a:noFill/>
          <a:ln>
            <a:noFill/>
          </a:ln>
        </p:spPr>
      </p:pic>
      <p:sp>
        <p:nvSpPr>
          <p:cNvPr id="20" name="Google Shape;20;p42"/>
          <p:cNvSpPr txBox="1">
            <a:spLocks noGrp="1"/>
          </p:cNvSpPr>
          <p:nvPr>
            <p:ph type="title"/>
          </p:nvPr>
        </p:nvSpPr>
        <p:spPr>
          <a:xfrm>
            <a:off x="982662" y="457200"/>
            <a:ext cx="6789600" cy="1295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1" name="Google Shape;21;p42"/>
          <p:cNvSpPr txBox="1">
            <a:spLocks noGrp="1"/>
          </p:cNvSpPr>
          <p:nvPr>
            <p:ph type="body" idx="1"/>
          </p:nvPr>
        </p:nvSpPr>
        <p:spPr>
          <a:xfrm>
            <a:off x="982662" y="1814512"/>
            <a:ext cx="7704000" cy="4624500"/>
          </a:xfrm>
          <a:prstGeom prst="rect">
            <a:avLst/>
          </a:prstGeom>
          <a:noFill/>
          <a:ln>
            <a:noFill/>
          </a:ln>
        </p:spPr>
        <p:txBody>
          <a:bodyPr spcFirstLastPara="1" wrap="square" lIns="91425" tIns="45700" rIns="91425" bIns="45700" anchor="ctr" anchorCtr="0">
            <a:noAutofit/>
          </a:bodyPr>
          <a:lstStyle>
            <a:lvl1pPr marL="457200" marR="0" lvl="0" indent="-449580" algn="l" rtl="0">
              <a:lnSpc>
                <a:spcPct val="100000"/>
              </a:lnSpc>
              <a:spcBef>
                <a:spcPts val="480"/>
              </a:spcBef>
              <a:spcAft>
                <a:spcPts val="0"/>
              </a:spcAft>
              <a:buClr>
                <a:srgbClr val="376092"/>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376092"/>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376092"/>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376092"/>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376092"/>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366092"/>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22" name="Google Shape;22;p42"/>
          <p:cNvSpPr txBox="1">
            <a:spLocks noGrp="1"/>
          </p:cNvSpPr>
          <p:nvPr>
            <p:ph type="dt" idx="10"/>
          </p:nvPr>
        </p:nvSpPr>
        <p:spPr>
          <a:xfrm>
            <a:off x="7326312" y="6116637"/>
            <a:ext cx="8574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3" name="Google Shape;23;p42"/>
          <p:cNvSpPr txBox="1">
            <a:spLocks noGrp="1"/>
          </p:cNvSpPr>
          <p:nvPr>
            <p:ph type="ftr" idx="11"/>
          </p:nvPr>
        </p:nvSpPr>
        <p:spPr>
          <a:xfrm>
            <a:off x="3624262" y="6116637"/>
            <a:ext cx="36084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24" name="Google Shape;24;p42"/>
          <p:cNvSpPr txBox="1">
            <a:spLocks noGrp="1"/>
          </p:cNvSpPr>
          <p:nvPr>
            <p:ph type="sldNum" idx="12"/>
          </p:nvPr>
        </p:nvSpPr>
        <p:spPr>
          <a:xfrm>
            <a:off x="8275637" y="6116637"/>
            <a:ext cx="4113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
        <p:cNvGrpSpPr/>
        <p:nvPr/>
      </p:nvGrpSpPr>
      <p:grpSpPr>
        <a:xfrm>
          <a:off x="0" y="0"/>
          <a:ext cx="0" cy="0"/>
          <a:chOff x="0" y="0"/>
          <a:chExt cx="0" cy="0"/>
        </a:xfrm>
      </p:grpSpPr>
      <p:grpSp>
        <p:nvGrpSpPr>
          <p:cNvPr id="32" name="Google Shape;32;p44"/>
          <p:cNvGrpSpPr/>
          <p:nvPr/>
        </p:nvGrpSpPr>
        <p:grpSpPr>
          <a:xfrm>
            <a:off x="0" y="0"/>
            <a:ext cx="2132013" cy="6858002"/>
            <a:chOff x="0" y="0"/>
            <a:chExt cx="2132013" cy="6858002"/>
          </a:xfrm>
        </p:grpSpPr>
        <p:sp>
          <p:nvSpPr>
            <p:cNvPr id="33" name="Google Shape;33;p44"/>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34" name="Google Shape;34;p44"/>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35" name="Google Shape;35;p44"/>
            <p:cNvSpPr/>
            <p:nvPr/>
          </p:nvSpPr>
          <p:spPr>
            <a:xfrm>
              <a:off x="0" y="5662614"/>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36" name="Google Shape;36;p44"/>
            <p:cNvSpPr/>
            <p:nvPr/>
          </p:nvSpPr>
          <p:spPr>
            <a:xfrm>
              <a:off x="0" y="5295901"/>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5406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37" name="Google Shape;37;p44"/>
            <p:cNvSpPr/>
            <p:nvPr/>
          </p:nvSpPr>
          <p:spPr>
            <a:xfrm>
              <a:off x="0" y="5257801"/>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7609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38" name="Google Shape;38;p44"/>
            <p:cNvSpPr/>
            <p:nvPr/>
          </p:nvSpPr>
          <p:spPr>
            <a:xfrm>
              <a:off x="0" y="5357814"/>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404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grpSp>
      <p:pic>
        <p:nvPicPr>
          <p:cNvPr id="39" name="Google Shape;39;p44"/>
          <p:cNvPicPr preferRelativeResize="0"/>
          <p:nvPr/>
        </p:nvPicPr>
        <p:blipFill rotWithShape="1">
          <a:blip r:embed="rId4">
            <a:alphaModFix/>
          </a:blip>
          <a:srcRect/>
          <a:stretch/>
        </p:blipFill>
        <p:spPr>
          <a:xfrm>
            <a:off x="7772400" y="160337"/>
            <a:ext cx="1295400" cy="1189037"/>
          </a:xfrm>
          <a:prstGeom prst="rect">
            <a:avLst/>
          </a:prstGeom>
          <a:noFill/>
          <a:ln>
            <a:noFill/>
          </a:ln>
        </p:spPr>
      </p:pic>
      <p:sp>
        <p:nvSpPr>
          <p:cNvPr id="40" name="Google Shape;40;p44"/>
          <p:cNvSpPr txBox="1">
            <a:spLocks noGrp="1"/>
          </p:cNvSpPr>
          <p:nvPr>
            <p:ph type="title"/>
          </p:nvPr>
        </p:nvSpPr>
        <p:spPr>
          <a:xfrm>
            <a:off x="982662" y="457200"/>
            <a:ext cx="6789600" cy="1295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41" name="Google Shape;41;p44"/>
          <p:cNvSpPr txBox="1">
            <a:spLocks noGrp="1"/>
          </p:cNvSpPr>
          <p:nvPr>
            <p:ph type="body" idx="1"/>
          </p:nvPr>
        </p:nvSpPr>
        <p:spPr>
          <a:xfrm>
            <a:off x="982662" y="1814512"/>
            <a:ext cx="7704000" cy="4624500"/>
          </a:xfrm>
          <a:prstGeom prst="rect">
            <a:avLst/>
          </a:prstGeom>
          <a:noFill/>
          <a:ln>
            <a:noFill/>
          </a:ln>
        </p:spPr>
        <p:txBody>
          <a:bodyPr spcFirstLastPara="1" wrap="square" lIns="91425" tIns="45700" rIns="91425" bIns="45700" anchor="ctr" anchorCtr="0">
            <a:noAutofit/>
          </a:bodyPr>
          <a:lstStyle>
            <a:lvl1pPr marL="457200" marR="0" lvl="0" indent="-449580" algn="l" rtl="0">
              <a:lnSpc>
                <a:spcPct val="100000"/>
              </a:lnSpc>
              <a:spcBef>
                <a:spcPts val="480"/>
              </a:spcBef>
              <a:spcAft>
                <a:spcPts val="0"/>
              </a:spcAft>
              <a:buClr>
                <a:srgbClr val="376092"/>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376092"/>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376092"/>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376092"/>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376092"/>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366092"/>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42" name="Google Shape;42;p44"/>
          <p:cNvSpPr txBox="1">
            <a:spLocks noGrp="1"/>
          </p:cNvSpPr>
          <p:nvPr>
            <p:ph type="dt" idx="10"/>
          </p:nvPr>
        </p:nvSpPr>
        <p:spPr>
          <a:xfrm>
            <a:off x="7385050" y="6478587"/>
            <a:ext cx="8574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43" name="Google Shape;43;p44"/>
          <p:cNvSpPr txBox="1">
            <a:spLocks noGrp="1"/>
          </p:cNvSpPr>
          <p:nvPr>
            <p:ph type="ftr" idx="11"/>
          </p:nvPr>
        </p:nvSpPr>
        <p:spPr>
          <a:xfrm>
            <a:off x="1130300" y="6492875"/>
            <a:ext cx="62277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44" name="Google Shape;44;p44"/>
          <p:cNvSpPr txBox="1">
            <a:spLocks noGrp="1"/>
          </p:cNvSpPr>
          <p:nvPr>
            <p:ph type="sldNum" idx="12"/>
          </p:nvPr>
        </p:nvSpPr>
        <p:spPr>
          <a:xfrm>
            <a:off x="8245475" y="6478587"/>
            <a:ext cx="4143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
        <p:cNvGrpSpPr/>
        <p:nvPr/>
      </p:nvGrpSpPr>
      <p:grpSpPr>
        <a:xfrm>
          <a:off x="0" y="0"/>
          <a:ext cx="0" cy="0"/>
          <a:chOff x="0" y="0"/>
          <a:chExt cx="0" cy="0"/>
        </a:xfrm>
      </p:grpSpPr>
      <p:grpSp>
        <p:nvGrpSpPr>
          <p:cNvPr id="53" name="Google Shape;53;p46"/>
          <p:cNvGrpSpPr/>
          <p:nvPr/>
        </p:nvGrpSpPr>
        <p:grpSpPr>
          <a:xfrm>
            <a:off x="0" y="0"/>
            <a:ext cx="2132013" cy="6858002"/>
            <a:chOff x="0" y="0"/>
            <a:chExt cx="2132013" cy="6858002"/>
          </a:xfrm>
        </p:grpSpPr>
        <p:sp>
          <p:nvSpPr>
            <p:cNvPr id="54" name="Google Shape;54;p46"/>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55" name="Google Shape;55;p46"/>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56" name="Google Shape;56;p46"/>
            <p:cNvSpPr/>
            <p:nvPr/>
          </p:nvSpPr>
          <p:spPr>
            <a:xfrm>
              <a:off x="0" y="5662614"/>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57" name="Google Shape;57;p46"/>
            <p:cNvSpPr/>
            <p:nvPr/>
          </p:nvSpPr>
          <p:spPr>
            <a:xfrm>
              <a:off x="0" y="5295901"/>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5406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58" name="Google Shape;58;p46"/>
            <p:cNvSpPr/>
            <p:nvPr/>
          </p:nvSpPr>
          <p:spPr>
            <a:xfrm>
              <a:off x="0" y="5257801"/>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7609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
          <p:nvSpPr>
            <p:cNvPr id="59" name="Google Shape;59;p46"/>
            <p:cNvSpPr/>
            <p:nvPr/>
          </p:nvSpPr>
          <p:spPr>
            <a:xfrm>
              <a:off x="0" y="5357814"/>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404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grpSp>
      <p:pic>
        <p:nvPicPr>
          <p:cNvPr id="60" name="Google Shape;60;p46"/>
          <p:cNvPicPr preferRelativeResize="0"/>
          <p:nvPr/>
        </p:nvPicPr>
        <p:blipFill rotWithShape="1">
          <a:blip r:embed="rId4">
            <a:alphaModFix/>
          </a:blip>
          <a:srcRect/>
          <a:stretch/>
        </p:blipFill>
        <p:spPr>
          <a:xfrm>
            <a:off x="7772400" y="160337"/>
            <a:ext cx="1295400" cy="1189037"/>
          </a:xfrm>
          <a:prstGeom prst="rect">
            <a:avLst/>
          </a:prstGeom>
          <a:noFill/>
          <a:ln>
            <a:noFill/>
          </a:ln>
        </p:spPr>
      </p:pic>
      <p:cxnSp>
        <p:nvCxnSpPr>
          <p:cNvPr id="61" name="Google Shape;61;p46"/>
          <p:cNvCxnSpPr/>
          <p:nvPr/>
        </p:nvCxnSpPr>
        <p:spPr>
          <a:xfrm>
            <a:off x="381000" y="1447800"/>
            <a:ext cx="8305800" cy="0"/>
          </a:xfrm>
          <a:prstGeom prst="straightConnector1">
            <a:avLst/>
          </a:prstGeom>
          <a:noFill/>
          <a:ln w="76200" cap="flat" cmpd="sng">
            <a:solidFill>
              <a:srgbClr val="558ED5"/>
            </a:solidFill>
            <a:prstDash val="solid"/>
            <a:miter lim="800000"/>
            <a:headEnd type="none" w="sm" len="sm"/>
            <a:tailEnd type="none" w="sm" len="sm"/>
          </a:ln>
        </p:spPr>
      </p:cxnSp>
      <p:sp>
        <p:nvSpPr>
          <p:cNvPr id="62" name="Google Shape;62;p46"/>
          <p:cNvSpPr txBox="1">
            <a:spLocks noGrp="1"/>
          </p:cNvSpPr>
          <p:nvPr>
            <p:ph type="title"/>
          </p:nvPr>
        </p:nvSpPr>
        <p:spPr>
          <a:xfrm>
            <a:off x="982662" y="457200"/>
            <a:ext cx="6789600" cy="1295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63" name="Google Shape;63;p46"/>
          <p:cNvSpPr txBox="1">
            <a:spLocks noGrp="1"/>
          </p:cNvSpPr>
          <p:nvPr>
            <p:ph type="body" idx="1"/>
          </p:nvPr>
        </p:nvSpPr>
        <p:spPr>
          <a:xfrm>
            <a:off x="982662" y="1814512"/>
            <a:ext cx="7704000" cy="4624500"/>
          </a:xfrm>
          <a:prstGeom prst="rect">
            <a:avLst/>
          </a:prstGeom>
          <a:noFill/>
          <a:ln>
            <a:noFill/>
          </a:ln>
        </p:spPr>
        <p:txBody>
          <a:bodyPr spcFirstLastPara="1" wrap="square" lIns="91425" tIns="45700" rIns="91425" bIns="45700" anchor="ctr" anchorCtr="0">
            <a:noAutofit/>
          </a:bodyPr>
          <a:lstStyle>
            <a:lvl1pPr marL="457200" marR="0" lvl="0" indent="-449580" algn="l" rtl="0">
              <a:lnSpc>
                <a:spcPct val="100000"/>
              </a:lnSpc>
              <a:spcBef>
                <a:spcPts val="480"/>
              </a:spcBef>
              <a:spcAft>
                <a:spcPts val="0"/>
              </a:spcAft>
              <a:buClr>
                <a:srgbClr val="376092"/>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lnSpc>
                <a:spcPct val="100000"/>
              </a:lnSpc>
              <a:spcBef>
                <a:spcPts val="600"/>
              </a:spcBef>
              <a:spcAft>
                <a:spcPts val="0"/>
              </a:spcAft>
              <a:buClr>
                <a:srgbClr val="376092"/>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lnSpc>
                <a:spcPct val="100000"/>
              </a:lnSpc>
              <a:spcBef>
                <a:spcPts val="600"/>
              </a:spcBef>
              <a:spcAft>
                <a:spcPts val="0"/>
              </a:spcAft>
              <a:buClr>
                <a:srgbClr val="376092"/>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lnSpc>
                <a:spcPct val="100000"/>
              </a:lnSpc>
              <a:spcBef>
                <a:spcPts val="600"/>
              </a:spcBef>
              <a:spcAft>
                <a:spcPts val="0"/>
              </a:spcAft>
              <a:buClr>
                <a:srgbClr val="376092"/>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lnSpc>
                <a:spcPct val="100000"/>
              </a:lnSpc>
              <a:spcBef>
                <a:spcPts val="600"/>
              </a:spcBef>
              <a:spcAft>
                <a:spcPts val="0"/>
              </a:spcAft>
              <a:buClr>
                <a:srgbClr val="376092"/>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lnSpc>
                <a:spcPct val="100000"/>
              </a:lnSpc>
              <a:spcBef>
                <a:spcPts val="600"/>
              </a:spcBef>
              <a:spcAft>
                <a:spcPts val="0"/>
              </a:spcAft>
              <a:buClr>
                <a:srgbClr val="366092"/>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lnSpc>
                <a:spcPct val="100000"/>
              </a:lnSpc>
              <a:spcBef>
                <a:spcPts val="600"/>
              </a:spcBef>
              <a:spcAft>
                <a:spcPts val="600"/>
              </a:spcAft>
              <a:buClr>
                <a:srgbClr val="366092"/>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64" name="Google Shape;64;p46"/>
          <p:cNvSpPr txBox="1">
            <a:spLocks noGrp="1"/>
          </p:cNvSpPr>
          <p:nvPr>
            <p:ph type="dt" idx="10"/>
          </p:nvPr>
        </p:nvSpPr>
        <p:spPr>
          <a:xfrm>
            <a:off x="7400925" y="6492875"/>
            <a:ext cx="8574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65" name="Google Shape;65;p46"/>
          <p:cNvSpPr txBox="1">
            <a:spLocks noGrp="1"/>
          </p:cNvSpPr>
          <p:nvPr>
            <p:ph type="ftr" idx="11"/>
          </p:nvPr>
        </p:nvSpPr>
        <p:spPr>
          <a:xfrm>
            <a:off x="2036762" y="6473825"/>
            <a:ext cx="53151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66" name="Google Shape;66;p46"/>
          <p:cNvSpPr txBox="1">
            <a:spLocks noGrp="1"/>
          </p:cNvSpPr>
          <p:nvPr>
            <p:ph type="sldNum" idx="12"/>
          </p:nvPr>
        </p:nvSpPr>
        <p:spPr>
          <a:xfrm>
            <a:off x="8302625" y="6483350"/>
            <a:ext cx="4287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1pPr>
            <a:lvl2pPr marL="0" marR="0" lvl="1"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2pPr>
            <a:lvl3pPr marL="0" marR="0" lvl="2"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3pPr>
            <a:lvl4pPr marL="0" marR="0" lvl="3"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4pPr>
            <a:lvl5pPr marL="0" marR="0" lvl="4"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5pPr>
            <a:lvl6pPr marL="0" marR="0" lvl="5"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6pPr>
            <a:lvl7pPr marL="0" marR="0" lvl="6"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7pPr>
            <a:lvl8pPr marL="0" marR="0" lvl="7"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8pPr>
            <a:lvl9pPr marL="0" marR="0" lvl="8" indent="0" algn="r" rtl="0">
              <a:lnSpc>
                <a:spcPct val="100000"/>
              </a:lnSpc>
              <a:spcBef>
                <a:spcPts val="0"/>
              </a:spcBef>
              <a:spcAft>
                <a:spcPts val="0"/>
              </a:spcAft>
              <a:buClr>
                <a:schemeClr val="dk1"/>
              </a:buClr>
              <a:buSzPts val="1000"/>
              <a:buFont typeface="Corbel"/>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customXml" Target="../ink/ink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customXml" Target="../ink/ink1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customXml" Target="../ink/ink16.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customXml" Target="../ink/ink17.xml"/></Relationships>
</file>

<file path=ppt/slides/_rels/slide2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customXml" Target="../ink/ink5.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a:xfrm>
            <a:off x="685800" y="1066800"/>
            <a:ext cx="7772400" cy="2819400"/>
          </a:xfrm>
          <a:prstGeom prst="rect">
            <a:avLst/>
          </a:prstGeom>
          <a:noFill/>
          <a:ln>
            <a:noFill/>
          </a:ln>
        </p:spPr>
        <p:txBody>
          <a:bodyPr spcFirstLastPara="1" wrap="square" lIns="91425" tIns="45700" rIns="91425" bIns="45700" anchor="b" anchorCtr="0">
            <a:normAutofit fontScale="90000"/>
          </a:bodyPr>
          <a:lstStyle/>
          <a:p>
            <a:pPr marL="0" lvl="0" indent="0" algn="r" rtl="0">
              <a:lnSpc>
                <a:spcPct val="100000"/>
              </a:lnSpc>
              <a:spcBef>
                <a:spcPts val="0"/>
              </a:spcBef>
              <a:spcAft>
                <a:spcPts val="0"/>
              </a:spcAft>
              <a:buClr>
                <a:schemeClr val="dk2"/>
              </a:buClr>
              <a:buSzPts val="2800"/>
              <a:buFont typeface="Corbel"/>
              <a:buNone/>
            </a:pPr>
            <a:br>
              <a:rPr lang="en-US" sz="2800" b="0" i="0" u="none">
                <a:solidFill>
                  <a:schemeClr val="dk2"/>
                </a:solidFill>
                <a:latin typeface="Corbel"/>
                <a:ea typeface="Corbel"/>
                <a:cs typeface="Corbel"/>
                <a:sym typeface="Corbel"/>
              </a:rPr>
            </a:br>
            <a:br>
              <a:rPr lang="en-US" sz="2800" b="0" i="0" u="none">
                <a:solidFill>
                  <a:schemeClr val="dk2"/>
                </a:solidFill>
                <a:latin typeface="Corbel"/>
                <a:ea typeface="Corbel"/>
                <a:cs typeface="Corbel"/>
                <a:sym typeface="Corbel"/>
              </a:rPr>
            </a:br>
            <a:r>
              <a:rPr lang="en-US" sz="4000" b="0" i="0" u="none">
                <a:solidFill>
                  <a:schemeClr val="dk2"/>
                </a:solidFill>
                <a:latin typeface="Corbel"/>
                <a:ea typeface="Corbel"/>
                <a:cs typeface="Corbel"/>
                <a:sym typeface="Corbel"/>
              </a:rPr>
              <a:t>Chapter 6. Data Modeling</a:t>
            </a:r>
            <a:br>
              <a:rPr lang="en-US" sz="4000" b="0" i="0" u="none">
                <a:solidFill>
                  <a:schemeClr val="dk2"/>
                </a:solidFill>
                <a:latin typeface="Corbel"/>
                <a:ea typeface="Corbel"/>
                <a:cs typeface="Corbel"/>
                <a:sym typeface="Corbel"/>
              </a:rPr>
            </a:br>
            <a:r>
              <a:rPr lang="en-US" sz="4000" b="0" i="0" u="none">
                <a:solidFill>
                  <a:schemeClr val="dk2"/>
                </a:solidFill>
                <a:latin typeface="Corbel"/>
                <a:ea typeface="Corbel"/>
                <a:cs typeface="Corbel"/>
                <a:sym typeface="Corbel"/>
              </a:rPr>
              <a:t>Data Flow Diagram</a:t>
            </a:r>
            <a:br>
              <a:rPr lang="en-US" sz="4000" b="0" i="0" u="none">
                <a:solidFill>
                  <a:schemeClr val="dk2"/>
                </a:solidFill>
                <a:latin typeface="Corbel"/>
                <a:ea typeface="Corbel"/>
                <a:cs typeface="Corbel"/>
                <a:sym typeface="Corbel"/>
              </a:rPr>
            </a:b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42AFCA7-A2DD-9651-EECC-7323D3D67777}"/>
                  </a:ext>
                </a:extLst>
              </p14:cNvPr>
              <p14:cNvContentPartPr/>
              <p14:nvPr/>
            </p14:nvContentPartPr>
            <p14:xfrm>
              <a:off x="4680000" y="2965320"/>
              <a:ext cx="3581640" cy="102240"/>
            </p14:xfrm>
          </p:contentPart>
        </mc:Choice>
        <mc:Fallback xmlns="">
          <p:pic>
            <p:nvPicPr>
              <p:cNvPr id="2" name="Ink 1">
                <a:extLst>
                  <a:ext uri="{FF2B5EF4-FFF2-40B4-BE49-F238E27FC236}">
                    <a16:creationId xmlns:a16="http://schemas.microsoft.com/office/drawing/2014/main" id="{142AFCA7-A2DD-9651-EECC-7323D3D67777}"/>
                  </a:ext>
                </a:extLst>
              </p:cNvPr>
              <p:cNvPicPr/>
              <p:nvPr/>
            </p:nvPicPr>
            <p:blipFill>
              <a:blip r:embed="rId4"/>
              <a:stretch>
                <a:fillRect/>
              </a:stretch>
            </p:blipFill>
            <p:spPr>
              <a:xfrm>
                <a:off x="4670640" y="2955960"/>
                <a:ext cx="3600360" cy="1209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1600200" y="2857500"/>
            <a:ext cx="6561137"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Common Process Errors on DFDs</a:t>
            </a:r>
            <a:endParaRPr/>
          </a:p>
        </p:txBody>
      </p:sp>
      <p:sp>
        <p:nvSpPr>
          <p:cNvPr id="162" name="Google Shape;162;p10"/>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orbel"/>
              <a:buNone/>
            </a:pPr>
            <a:r>
              <a:rPr lang="en-US" sz="1000" b="0" i="0" u="none" strike="noStrike" cap="none">
                <a:solidFill>
                  <a:schemeClr val="dk1"/>
                </a:solidFill>
                <a:latin typeface="Corbel"/>
                <a:ea typeface="Corbel"/>
                <a:cs typeface="Corbel"/>
                <a:sym typeface="Corbel"/>
              </a:rPr>
              <a:t>6-</a:t>
            </a:r>
            <a:fld id="{00000000-1234-1234-1234-123412341234}" type="slidenum">
              <a:rPr lang="en-US" sz="1000" b="0" i="0" u="none" strike="noStrike" cap="none">
                <a:solidFill>
                  <a:schemeClr val="dk1"/>
                </a:solidFill>
                <a:latin typeface="Corbel"/>
                <a:ea typeface="Corbel"/>
                <a:cs typeface="Corbel"/>
                <a:sym typeface="Corbe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57200" y="274637"/>
            <a:ext cx="8229600" cy="9112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Common Process Errors on DFDs</a:t>
            </a:r>
            <a:endParaRPr/>
          </a:p>
        </p:txBody>
      </p:sp>
      <p:sp>
        <p:nvSpPr>
          <p:cNvPr id="169" name="Google Shape;169;p11"/>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pic>
        <p:nvPicPr>
          <p:cNvPr id="170" name="Google Shape;170;p11" descr="0905"/>
          <p:cNvPicPr preferRelativeResize="0"/>
          <p:nvPr/>
        </p:nvPicPr>
        <p:blipFill rotWithShape="1">
          <a:blip r:embed="rId3">
            <a:alphaModFix/>
          </a:blip>
          <a:srcRect/>
          <a:stretch/>
        </p:blipFill>
        <p:spPr>
          <a:xfrm>
            <a:off x="0" y="0"/>
            <a:ext cx="9143999" cy="68580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5B20868-B1A2-C3B9-B57B-01ED36340CBB}"/>
                  </a:ext>
                </a:extLst>
              </p14:cNvPr>
              <p14:cNvContentPartPr/>
              <p14:nvPr/>
            </p14:nvContentPartPr>
            <p14:xfrm>
              <a:off x="2158920" y="133200"/>
              <a:ext cx="6909120" cy="5664600"/>
            </p14:xfrm>
          </p:contentPart>
        </mc:Choice>
        <mc:Fallback xmlns="">
          <p:pic>
            <p:nvPicPr>
              <p:cNvPr id="2" name="Ink 1">
                <a:extLst>
                  <a:ext uri="{FF2B5EF4-FFF2-40B4-BE49-F238E27FC236}">
                    <a16:creationId xmlns:a16="http://schemas.microsoft.com/office/drawing/2014/main" id="{F5B20868-B1A2-C3B9-B57B-01ED36340CBB}"/>
                  </a:ext>
                </a:extLst>
              </p:cNvPr>
              <p:cNvPicPr/>
              <p:nvPr/>
            </p:nvPicPr>
            <p:blipFill>
              <a:blip r:embed="rId5"/>
              <a:stretch>
                <a:fillRect/>
              </a:stretch>
            </p:blipFill>
            <p:spPr>
              <a:xfrm>
                <a:off x="2149560" y="123840"/>
                <a:ext cx="6927840" cy="56833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Data Flow Packet Concept</a:t>
            </a:r>
            <a:endParaRPr/>
          </a:p>
        </p:txBody>
      </p:sp>
      <p:sp>
        <p:nvSpPr>
          <p:cNvPr id="176" name="Google Shape;176;p12"/>
          <p:cNvSpPr txBox="1">
            <a:spLocks noGrp="1"/>
          </p:cNvSpPr>
          <p:nvPr>
            <p:ph type="body" idx="1"/>
          </p:nvPr>
        </p:nvSpPr>
        <p:spPr>
          <a:xfrm>
            <a:off x="914400" y="1600200"/>
            <a:ext cx="8153400" cy="1336675"/>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rgbClr val="376092"/>
              </a:buClr>
              <a:buSzPts val="4060"/>
              <a:buFont typeface="Arial"/>
              <a:buChar char="•"/>
            </a:pPr>
            <a:r>
              <a:rPr lang="en-US" sz="2800" b="0" i="0" u="none" strike="noStrike" cap="none">
                <a:solidFill>
                  <a:schemeClr val="dk1"/>
                </a:solidFill>
                <a:latin typeface="Corbel"/>
                <a:ea typeface="Corbel"/>
                <a:cs typeface="Corbel"/>
                <a:sym typeface="Corbel"/>
              </a:rPr>
              <a:t>Data that should travel together should be shown as a single data flow, no matter how many physical documents might be included.</a:t>
            </a:r>
            <a:endParaRPr/>
          </a:p>
        </p:txBody>
      </p:sp>
      <p:sp>
        <p:nvSpPr>
          <p:cNvPr id="177" name="Google Shape;177;p12"/>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pic>
        <p:nvPicPr>
          <p:cNvPr id="178" name="Google Shape;178;p12" descr="0910"/>
          <p:cNvPicPr preferRelativeResize="0"/>
          <p:nvPr/>
        </p:nvPicPr>
        <p:blipFill rotWithShape="1">
          <a:blip r:embed="rId3">
            <a:alphaModFix/>
          </a:blip>
          <a:srcRect/>
          <a:stretch/>
        </p:blipFill>
        <p:spPr>
          <a:xfrm>
            <a:off x="457200" y="3108325"/>
            <a:ext cx="8229600" cy="34575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5D889D9-8A19-0E96-4D0E-7EE317F19111}"/>
                  </a:ext>
                </a:extLst>
              </p14:cNvPr>
              <p14:cNvContentPartPr/>
              <p14:nvPr/>
            </p14:nvContentPartPr>
            <p14:xfrm>
              <a:off x="533520" y="641520"/>
              <a:ext cx="6896520" cy="5988240"/>
            </p14:xfrm>
          </p:contentPart>
        </mc:Choice>
        <mc:Fallback xmlns="">
          <p:pic>
            <p:nvPicPr>
              <p:cNvPr id="2" name="Ink 1">
                <a:extLst>
                  <a:ext uri="{FF2B5EF4-FFF2-40B4-BE49-F238E27FC236}">
                    <a16:creationId xmlns:a16="http://schemas.microsoft.com/office/drawing/2014/main" id="{B5D889D9-8A19-0E96-4D0E-7EE317F19111}"/>
                  </a:ext>
                </a:extLst>
              </p:cNvPr>
              <p:cNvPicPr/>
              <p:nvPr/>
            </p:nvPicPr>
            <p:blipFill>
              <a:blip r:embed="rId5"/>
              <a:stretch>
                <a:fillRect/>
              </a:stretch>
            </p:blipFill>
            <p:spPr>
              <a:xfrm>
                <a:off x="524160" y="632160"/>
                <a:ext cx="6915240" cy="60069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3810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Data Flows to and from Data Stores</a:t>
            </a:r>
            <a:endParaRPr/>
          </a:p>
        </p:txBody>
      </p:sp>
      <p:sp>
        <p:nvSpPr>
          <p:cNvPr id="185" name="Google Shape;185;p1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pic>
        <p:nvPicPr>
          <p:cNvPr id="186" name="Google Shape;186;p13" descr="whi74173_0912"/>
          <p:cNvPicPr preferRelativeResize="0"/>
          <p:nvPr/>
        </p:nvPicPr>
        <p:blipFill rotWithShape="1">
          <a:blip r:embed="rId3">
            <a:alphaModFix/>
          </a:blip>
          <a:srcRect/>
          <a:stretch/>
        </p:blipFill>
        <p:spPr>
          <a:xfrm>
            <a:off x="2057400" y="1066800"/>
            <a:ext cx="5539946" cy="571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990600" y="319087"/>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Rules for Data Flows</a:t>
            </a:r>
            <a:endParaRPr/>
          </a:p>
        </p:txBody>
      </p:sp>
      <p:sp>
        <p:nvSpPr>
          <p:cNvPr id="193" name="Google Shape;193;p14"/>
          <p:cNvSpPr txBox="1">
            <a:spLocks noGrp="1"/>
          </p:cNvSpPr>
          <p:nvPr>
            <p:ph type="body" idx="1"/>
          </p:nvPr>
        </p:nvSpPr>
        <p:spPr>
          <a:xfrm>
            <a:off x="571500" y="1539875"/>
            <a:ext cx="2514600" cy="51816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376092"/>
              </a:buClr>
              <a:buSzPts val="2900"/>
              <a:buFont typeface="Arial"/>
              <a:buChar char="•"/>
            </a:pPr>
            <a:r>
              <a:rPr lang="en-US" sz="2000" b="0" i="0" u="none" strike="noStrike" cap="none">
                <a:solidFill>
                  <a:schemeClr val="dk1"/>
                </a:solidFill>
                <a:latin typeface="Corbel"/>
                <a:ea typeface="Corbel"/>
                <a:cs typeface="Corbel"/>
                <a:sym typeface="Corbel"/>
              </a:rPr>
              <a:t>A data flow should never go unnamed.</a:t>
            </a:r>
            <a:endParaRPr/>
          </a:p>
          <a:p>
            <a:pPr marL="285750" marR="0" lvl="0" indent="-285750" algn="l" rtl="0">
              <a:lnSpc>
                <a:spcPct val="100000"/>
              </a:lnSpc>
              <a:spcBef>
                <a:spcPts val="600"/>
              </a:spcBef>
              <a:spcAft>
                <a:spcPts val="0"/>
              </a:spcAft>
              <a:buClr>
                <a:srgbClr val="376092"/>
              </a:buClr>
              <a:buSzPts val="2900"/>
              <a:buFont typeface="Arial"/>
              <a:buChar char="•"/>
            </a:pPr>
            <a:r>
              <a:rPr lang="en-US" sz="2000" b="0" i="0" u="none" strike="noStrike" cap="none">
                <a:solidFill>
                  <a:schemeClr val="dk1"/>
                </a:solidFill>
                <a:latin typeface="Corbel"/>
                <a:ea typeface="Corbel"/>
                <a:cs typeface="Corbel"/>
                <a:sym typeface="Corbel"/>
              </a:rPr>
              <a:t>In logical modeling, data flow names should describe the data flow without describing the implementation</a:t>
            </a:r>
            <a:endParaRPr/>
          </a:p>
          <a:p>
            <a:pPr marL="285750" marR="0" lvl="0" indent="-285750" algn="l" rtl="0">
              <a:lnSpc>
                <a:spcPct val="100000"/>
              </a:lnSpc>
              <a:spcBef>
                <a:spcPts val="600"/>
              </a:spcBef>
              <a:spcAft>
                <a:spcPts val="0"/>
              </a:spcAft>
              <a:buClr>
                <a:srgbClr val="376092"/>
              </a:buClr>
              <a:buSzPts val="2900"/>
              <a:buFont typeface="Arial"/>
              <a:buChar char="•"/>
            </a:pPr>
            <a:r>
              <a:rPr lang="en-US" sz="2000" b="0" i="0" u="none" strike="noStrike" cap="none">
                <a:solidFill>
                  <a:schemeClr val="dk1"/>
                </a:solidFill>
                <a:latin typeface="Corbel"/>
                <a:ea typeface="Corbel"/>
                <a:cs typeface="Corbel"/>
                <a:sym typeface="Corbel"/>
              </a:rPr>
              <a:t>All data flows must begin and/or end at a process.</a:t>
            </a:r>
            <a:endParaRPr/>
          </a:p>
        </p:txBody>
      </p:sp>
      <p:sp>
        <p:nvSpPr>
          <p:cNvPr id="194" name="Google Shape;194;p1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pic>
        <p:nvPicPr>
          <p:cNvPr id="195" name="Google Shape;195;p14" descr="whi74173_0913"/>
          <p:cNvPicPr preferRelativeResize="0"/>
          <p:nvPr/>
        </p:nvPicPr>
        <p:blipFill rotWithShape="1">
          <a:blip r:embed="rId3">
            <a:alphaModFix/>
          </a:blip>
          <a:srcRect/>
          <a:stretch/>
        </p:blipFill>
        <p:spPr>
          <a:xfrm>
            <a:off x="3581400" y="1468437"/>
            <a:ext cx="5562600" cy="4932362"/>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00F354F-20A1-716A-F8BA-AEB65838870B}"/>
                  </a:ext>
                </a:extLst>
              </p14:cNvPr>
              <p14:cNvContentPartPr/>
              <p14:nvPr/>
            </p14:nvContentPartPr>
            <p14:xfrm>
              <a:off x="2540160" y="1200240"/>
              <a:ext cx="5911920" cy="5194440"/>
            </p14:xfrm>
          </p:contentPart>
        </mc:Choice>
        <mc:Fallback xmlns="">
          <p:pic>
            <p:nvPicPr>
              <p:cNvPr id="2" name="Ink 1">
                <a:extLst>
                  <a:ext uri="{FF2B5EF4-FFF2-40B4-BE49-F238E27FC236}">
                    <a16:creationId xmlns:a16="http://schemas.microsoft.com/office/drawing/2014/main" id="{300F354F-20A1-716A-F8BA-AEB65838870B}"/>
                  </a:ext>
                </a:extLst>
              </p:cNvPr>
              <p:cNvPicPr/>
              <p:nvPr/>
            </p:nvPicPr>
            <p:blipFill>
              <a:blip r:embed="rId5"/>
              <a:stretch>
                <a:fillRect/>
              </a:stretch>
            </p:blipFill>
            <p:spPr>
              <a:xfrm>
                <a:off x="2530800" y="1190880"/>
                <a:ext cx="5930640" cy="52131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982662" y="214312"/>
            <a:ext cx="6561137"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Diverging and Converging </a:t>
            </a:r>
            <a:br>
              <a:rPr lang="en-US" sz="3600" b="0" i="0" u="none">
                <a:solidFill>
                  <a:schemeClr val="dk1"/>
                </a:solidFill>
                <a:latin typeface="Corbel"/>
                <a:ea typeface="Corbel"/>
                <a:cs typeface="Corbel"/>
                <a:sym typeface="Corbel"/>
              </a:rPr>
            </a:br>
            <a:r>
              <a:rPr lang="en-US" sz="3600" b="0" i="0" u="none">
                <a:solidFill>
                  <a:schemeClr val="dk1"/>
                </a:solidFill>
                <a:latin typeface="Corbel"/>
                <a:ea typeface="Corbel"/>
                <a:cs typeface="Corbel"/>
                <a:sym typeface="Corbel"/>
              </a:rPr>
              <a:t>Data Flows</a:t>
            </a:r>
            <a:endParaRPr/>
          </a:p>
        </p:txBody>
      </p:sp>
      <p:sp>
        <p:nvSpPr>
          <p:cNvPr id="202" name="Google Shape;202;p15"/>
          <p:cNvSpPr txBox="1">
            <a:spLocks noGrp="1"/>
          </p:cNvSpPr>
          <p:nvPr>
            <p:ph type="body" idx="1"/>
          </p:nvPr>
        </p:nvSpPr>
        <p:spPr>
          <a:xfrm>
            <a:off x="982662" y="1600200"/>
            <a:ext cx="7856537" cy="4800600"/>
          </a:xfrm>
          <a:prstGeom prst="rect">
            <a:avLst/>
          </a:prstGeom>
          <a:noFill/>
          <a:ln>
            <a:noFill/>
          </a:ln>
        </p:spPr>
        <p:txBody>
          <a:bodyPr spcFirstLastPara="1" wrap="square" lIns="91425" tIns="45700" rIns="91425" bIns="45700" anchor="t" anchorCtr="0">
            <a:normAutofit/>
          </a:bodyPr>
          <a:lstStyle/>
          <a:p>
            <a:pPr marL="285750" marR="0" lvl="0" indent="-285750" algn="just" rtl="0">
              <a:lnSpc>
                <a:spcPct val="80000"/>
              </a:lnSpc>
              <a:spcBef>
                <a:spcPts val="0"/>
              </a:spcBef>
              <a:spcAft>
                <a:spcPts val="0"/>
              </a:spcAft>
              <a:buClr>
                <a:srgbClr val="376092"/>
              </a:buClr>
              <a:buSzPts val="4060"/>
              <a:buFont typeface="Arial"/>
              <a:buNone/>
            </a:pPr>
            <a:r>
              <a:rPr lang="en-US" sz="2800" b="0" i="0" u="none" strike="noStrike" cap="none">
                <a:solidFill>
                  <a:schemeClr val="dk1"/>
                </a:solidFill>
                <a:latin typeface="Corbel"/>
                <a:ea typeface="Corbel"/>
                <a:cs typeface="Corbel"/>
                <a:sym typeface="Corbel"/>
              </a:rPr>
              <a:t>	</a:t>
            </a:r>
            <a:r>
              <a:rPr lang="en-US" sz="2800" b="1" i="0" u="none" strike="noStrike" cap="none">
                <a:solidFill>
                  <a:schemeClr val="dk1"/>
                </a:solidFill>
                <a:latin typeface="Corbel"/>
                <a:ea typeface="Corbel"/>
                <a:cs typeface="Corbel"/>
                <a:sym typeface="Corbel"/>
              </a:rPr>
              <a:t>Diverging data flow</a:t>
            </a:r>
            <a:r>
              <a:rPr lang="en-US" sz="2800" b="0" i="0" u="none" strike="noStrike" cap="none">
                <a:solidFill>
                  <a:schemeClr val="dk1"/>
                </a:solidFill>
                <a:latin typeface="Corbel"/>
                <a:ea typeface="Corbel"/>
                <a:cs typeface="Corbel"/>
                <a:sym typeface="Corbel"/>
              </a:rPr>
              <a:t> – a data flow that splits into multiple data flows.</a:t>
            </a:r>
            <a:endParaRPr/>
          </a:p>
          <a:p>
            <a:pPr marL="742950" marR="0" lvl="1" indent="-285750" algn="just" rtl="0">
              <a:lnSpc>
                <a:spcPct val="80000"/>
              </a:lnSpc>
              <a:spcBef>
                <a:spcPts val="108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Indicates data that starts out naturally as one flow, but is routed to different destinations.</a:t>
            </a:r>
            <a:endParaRPr/>
          </a:p>
          <a:p>
            <a:pPr marL="742950" marR="0" lvl="1" indent="-285750" algn="just" rtl="0">
              <a:lnSpc>
                <a:spcPct val="80000"/>
              </a:lnSpc>
              <a:spcBef>
                <a:spcPts val="108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Also useful to indicate multiple copies of the same output going to different destinations.</a:t>
            </a:r>
            <a:endParaRPr/>
          </a:p>
          <a:p>
            <a:pPr marL="285750" marR="0" lvl="0" indent="-285750" algn="just" rtl="0">
              <a:lnSpc>
                <a:spcPct val="80000"/>
              </a:lnSpc>
              <a:spcBef>
                <a:spcPts val="600"/>
              </a:spcBef>
              <a:spcAft>
                <a:spcPts val="0"/>
              </a:spcAft>
              <a:buClr>
                <a:srgbClr val="376092"/>
              </a:buClr>
              <a:buSzPts val="4060"/>
              <a:buFont typeface="Arial"/>
              <a:buNone/>
            </a:pPr>
            <a:br>
              <a:rPr lang="en-US" sz="2800" b="0" i="0" u="none" strike="noStrike" cap="none">
                <a:solidFill>
                  <a:schemeClr val="dk1"/>
                </a:solidFill>
                <a:latin typeface="Corbel"/>
                <a:ea typeface="Corbel"/>
                <a:cs typeface="Corbel"/>
                <a:sym typeface="Corbel"/>
              </a:rPr>
            </a:br>
            <a:r>
              <a:rPr lang="en-US" sz="2800" b="1" i="0" u="none" strike="noStrike" cap="none">
                <a:solidFill>
                  <a:schemeClr val="dk1"/>
                </a:solidFill>
                <a:latin typeface="Corbel"/>
                <a:ea typeface="Corbel"/>
                <a:cs typeface="Corbel"/>
                <a:sym typeface="Corbel"/>
              </a:rPr>
              <a:t>Converging data flow</a:t>
            </a:r>
            <a:r>
              <a:rPr lang="en-US" sz="2800" b="0" i="0" u="none" strike="noStrike" cap="none">
                <a:solidFill>
                  <a:schemeClr val="dk1"/>
                </a:solidFill>
                <a:latin typeface="Corbel"/>
                <a:ea typeface="Corbel"/>
                <a:cs typeface="Corbel"/>
                <a:sym typeface="Corbel"/>
              </a:rPr>
              <a:t> – the merger of multiple data flows into a single packet.</a:t>
            </a:r>
            <a:endParaRPr/>
          </a:p>
          <a:p>
            <a:pPr marL="742950" marR="0" lvl="1" indent="-285750" algn="just" rtl="0">
              <a:lnSpc>
                <a:spcPct val="80000"/>
              </a:lnSpc>
              <a:spcBef>
                <a:spcPts val="108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Indicates data from multiple sources that can (must) come together as a single packet for subsequent processing.</a:t>
            </a:r>
            <a:endParaRPr/>
          </a:p>
        </p:txBody>
      </p:sp>
      <p:sp>
        <p:nvSpPr>
          <p:cNvPr id="203" name="Google Shape;203;p15"/>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C3146B8-CA92-E10C-4C9F-318173FB32C0}"/>
                  </a:ext>
                </a:extLst>
              </p14:cNvPr>
              <p14:cNvContentPartPr/>
              <p14:nvPr/>
            </p14:nvContentPartPr>
            <p14:xfrm>
              <a:off x="1270080" y="1536840"/>
              <a:ext cx="6890040" cy="3111840"/>
            </p14:xfrm>
          </p:contentPart>
        </mc:Choice>
        <mc:Fallback xmlns="">
          <p:pic>
            <p:nvPicPr>
              <p:cNvPr id="2" name="Ink 1">
                <a:extLst>
                  <a:ext uri="{FF2B5EF4-FFF2-40B4-BE49-F238E27FC236}">
                    <a16:creationId xmlns:a16="http://schemas.microsoft.com/office/drawing/2014/main" id="{0C3146B8-CA92-E10C-4C9F-318173FB32C0}"/>
                  </a:ext>
                </a:extLst>
              </p:cNvPr>
              <p:cNvPicPr/>
              <p:nvPr/>
            </p:nvPicPr>
            <p:blipFill>
              <a:blip r:embed="rId4"/>
              <a:stretch>
                <a:fillRect/>
              </a:stretch>
            </p:blipFill>
            <p:spPr>
              <a:xfrm>
                <a:off x="1260720" y="1527480"/>
                <a:ext cx="6908760" cy="31305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990600" y="315912"/>
            <a:ext cx="6561137"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Diverging and Converging </a:t>
            </a:r>
            <a:br>
              <a:rPr lang="en-US" sz="3600" b="0" i="0" u="none">
                <a:solidFill>
                  <a:schemeClr val="dk1"/>
                </a:solidFill>
                <a:latin typeface="Corbel"/>
                <a:ea typeface="Corbel"/>
                <a:cs typeface="Corbel"/>
                <a:sym typeface="Corbel"/>
              </a:rPr>
            </a:br>
            <a:r>
              <a:rPr lang="en-US" sz="3600" b="0" i="0" u="none">
                <a:solidFill>
                  <a:schemeClr val="dk1"/>
                </a:solidFill>
                <a:latin typeface="Corbel"/>
                <a:ea typeface="Corbel"/>
                <a:cs typeface="Corbel"/>
                <a:sym typeface="Corbel"/>
              </a:rPr>
              <a:t>Data Flows</a:t>
            </a:r>
            <a:endParaRPr/>
          </a:p>
        </p:txBody>
      </p:sp>
      <p:sp>
        <p:nvSpPr>
          <p:cNvPr id="210" name="Google Shape;210;p16"/>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pic>
        <p:nvPicPr>
          <p:cNvPr id="211" name="Google Shape;211;p16" descr="whi74173_0916"/>
          <p:cNvPicPr preferRelativeResize="0"/>
          <p:nvPr/>
        </p:nvPicPr>
        <p:blipFill rotWithShape="1">
          <a:blip r:embed="rId3">
            <a:alphaModFix/>
          </a:blip>
          <a:srcRect/>
          <a:stretch/>
        </p:blipFill>
        <p:spPr>
          <a:xfrm>
            <a:off x="457200" y="1824037"/>
            <a:ext cx="8229600" cy="4532312"/>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A2BDC04-A2A2-84FC-0E15-27848D071806}"/>
                  </a:ext>
                </a:extLst>
              </p14:cNvPr>
              <p14:cNvContentPartPr/>
              <p14:nvPr/>
            </p14:nvContentPartPr>
            <p14:xfrm>
              <a:off x="1136520" y="2044800"/>
              <a:ext cx="7385400" cy="4381920"/>
            </p14:xfrm>
          </p:contentPart>
        </mc:Choice>
        <mc:Fallback xmlns="">
          <p:pic>
            <p:nvPicPr>
              <p:cNvPr id="2" name="Ink 1">
                <a:extLst>
                  <a:ext uri="{FF2B5EF4-FFF2-40B4-BE49-F238E27FC236}">
                    <a16:creationId xmlns:a16="http://schemas.microsoft.com/office/drawing/2014/main" id="{2A2BDC04-A2A2-84FC-0E15-27848D071806}"/>
                  </a:ext>
                </a:extLst>
              </p:cNvPr>
              <p:cNvPicPr/>
              <p:nvPr/>
            </p:nvPicPr>
            <p:blipFill>
              <a:blip r:embed="rId5"/>
              <a:stretch>
                <a:fillRect/>
              </a:stretch>
            </p:blipFill>
            <p:spPr>
              <a:xfrm>
                <a:off x="1127160" y="2035440"/>
                <a:ext cx="7404120" cy="440064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7"/>
          <p:cNvSpPr txBox="1">
            <a:spLocks noGrp="1"/>
          </p:cNvSpPr>
          <p:nvPr>
            <p:ph type="body" idx="1"/>
          </p:nvPr>
        </p:nvSpPr>
        <p:spPr>
          <a:xfrm>
            <a:off x="643800" y="280050"/>
            <a:ext cx="8065800" cy="61836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376092"/>
              </a:buClr>
              <a:buSzPts val="3390"/>
              <a:buFont typeface="Arial"/>
              <a:buChar char="•"/>
            </a:pPr>
            <a:r>
              <a:rPr lang="en-US" b="0" i="0" u="none" strike="noStrike" cap="none">
                <a:solidFill>
                  <a:schemeClr val="dk1"/>
                </a:solidFill>
                <a:latin typeface="Corbel"/>
                <a:ea typeface="Corbel"/>
                <a:cs typeface="Corbel"/>
                <a:sym typeface="Corbel"/>
              </a:rPr>
              <a:t>Draw a Data Flow Diagram (DFD) for “</a:t>
            </a:r>
            <a:r>
              <a:rPr lang="en-US" b="1" i="1" u="none" strike="noStrike" cap="none">
                <a:solidFill>
                  <a:schemeClr val="dk1"/>
                </a:solidFill>
                <a:latin typeface="Corbel"/>
                <a:ea typeface="Corbel"/>
                <a:cs typeface="Corbel"/>
                <a:sym typeface="Corbel"/>
              </a:rPr>
              <a:t>Food Ordering System”</a:t>
            </a:r>
            <a:r>
              <a:rPr lang="en-US" b="0" i="0" u="none" strike="noStrike" cap="none">
                <a:solidFill>
                  <a:schemeClr val="dk1"/>
                </a:solidFill>
                <a:latin typeface="Corbel"/>
                <a:ea typeface="Corbel"/>
                <a:cs typeface="Corbel"/>
                <a:sym typeface="Corbel"/>
              </a:rPr>
              <a:t> considering the following scenarios:</a:t>
            </a:r>
            <a:endParaRPr sz="2600"/>
          </a:p>
          <a:p>
            <a:pPr marL="285750" marR="0" lvl="0" indent="-285750" algn="just" rtl="0">
              <a:lnSpc>
                <a:spcPct val="100000"/>
              </a:lnSpc>
              <a:spcBef>
                <a:spcPts val="600"/>
              </a:spcBef>
              <a:spcAft>
                <a:spcPts val="0"/>
              </a:spcAft>
              <a:buClr>
                <a:srgbClr val="376092"/>
              </a:buClr>
              <a:buSzPts val="3100"/>
              <a:buFont typeface="Arial"/>
              <a:buChar char="•"/>
            </a:pPr>
            <a:br>
              <a:rPr lang="en-US" sz="2200" b="0" i="0" u="none" strike="noStrike" cap="none">
                <a:solidFill>
                  <a:schemeClr val="dk1"/>
                </a:solidFill>
                <a:latin typeface="Corbel"/>
                <a:ea typeface="Corbel"/>
                <a:cs typeface="Corbel"/>
                <a:sym typeface="Corbel"/>
              </a:rPr>
            </a:br>
            <a:r>
              <a:rPr lang="en-US" b="1" i="0" u="none" strike="noStrike" cap="none">
                <a:solidFill>
                  <a:schemeClr val="dk1"/>
                </a:solidFill>
                <a:latin typeface="Corbel"/>
                <a:ea typeface="Corbel"/>
                <a:cs typeface="Corbel"/>
                <a:sym typeface="Corbel"/>
              </a:rPr>
              <a:t>Customer</a:t>
            </a:r>
            <a:r>
              <a:rPr lang="en-US" b="0" i="0" u="none" strike="noStrike" cap="none">
                <a:solidFill>
                  <a:schemeClr val="dk1"/>
                </a:solidFill>
                <a:latin typeface="Corbel"/>
                <a:ea typeface="Corbel"/>
                <a:cs typeface="Corbel"/>
                <a:sym typeface="Corbel"/>
              </a:rPr>
              <a:t> place an </a:t>
            </a:r>
            <a:r>
              <a:rPr lang="en-US" b="0" i="1" u="none" strike="noStrike" cap="none">
                <a:solidFill>
                  <a:schemeClr val="dk1"/>
                </a:solidFill>
                <a:latin typeface="Corbel"/>
                <a:ea typeface="Corbel"/>
                <a:cs typeface="Corbel"/>
                <a:sym typeface="Corbel"/>
              </a:rPr>
              <a:t>Order</a:t>
            </a:r>
            <a:r>
              <a:rPr lang="en-US" b="0" i="0" u="none" strike="noStrike" cap="none">
                <a:solidFill>
                  <a:schemeClr val="dk1"/>
                </a:solidFill>
                <a:latin typeface="Corbel"/>
                <a:ea typeface="Corbel"/>
                <a:cs typeface="Corbel"/>
                <a:sym typeface="Corbel"/>
              </a:rPr>
              <a:t>. The Order Food process receives the </a:t>
            </a:r>
            <a:r>
              <a:rPr lang="en-US" b="0" i="1" u="none" strike="noStrike" cap="none">
                <a:solidFill>
                  <a:schemeClr val="dk1"/>
                </a:solidFill>
                <a:latin typeface="Corbel"/>
                <a:ea typeface="Corbel"/>
                <a:cs typeface="Corbel"/>
                <a:sym typeface="Corbel"/>
              </a:rPr>
              <a:t>Order</a:t>
            </a:r>
            <a:r>
              <a:rPr lang="en-US" b="0" i="0" u="none" strike="noStrike" cap="none">
                <a:solidFill>
                  <a:schemeClr val="dk1"/>
                </a:solidFill>
                <a:latin typeface="Corbel"/>
                <a:ea typeface="Corbel"/>
                <a:cs typeface="Corbel"/>
                <a:sym typeface="Corbel"/>
              </a:rPr>
              <a:t>, forwards it to the </a:t>
            </a:r>
            <a:r>
              <a:rPr lang="en-US" b="1" i="0" u="none" strike="noStrike" cap="none">
                <a:solidFill>
                  <a:schemeClr val="dk1"/>
                </a:solidFill>
                <a:latin typeface="Corbel"/>
                <a:ea typeface="Corbel"/>
                <a:cs typeface="Corbel"/>
                <a:sym typeface="Corbel"/>
              </a:rPr>
              <a:t>Kitchen</a:t>
            </a:r>
            <a:r>
              <a:rPr lang="en-US" b="0" i="0" u="none" strike="noStrike" cap="none">
                <a:solidFill>
                  <a:schemeClr val="dk1"/>
                </a:solidFill>
                <a:latin typeface="Corbel"/>
                <a:ea typeface="Corbel"/>
                <a:cs typeface="Corbel"/>
                <a:sym typeface="Corbel"/>
              </a:rPr>
              <a:t>, store it in the </a:t>
            </a:r>
            <a:r>
              <a:rPr lang="en-US" b="1" i="1" u="none" strike="noStrike" cap="none">
                <a:solidFill>
                  <a:schemeClr val="dk1"/>
                </a:solidFill>
                <a:latin typeface="Corbel"/>
                <a:ea typeface="Corbel"/>
                <a:cs typeface="Corbel"/>
                <a:sym typeface="Corbel"/>
              </a:rPr>
              <a:t>Order</a:t>
            </a:r>
            <a:r>
              <a:rPr lang="en-US" b="0" i="0" u="none" strike="noStrike" cap="none">
                <a:solidFill>
                  <a:schemeClr val="dk1"/>
                </a:solidFill>
                <a:latin typeface="Corbel"/>
                <a:ea typeface="Corbel"/>
                <a:cs typeface="Corbel"/>
                <a:sym typeface="Corbel"/>
              </a:rPr>
              <a:t> data store, and store the updated </a:t>
            </a:r>
            <a:r>
              <a:rPr lang="en-US" b="0" i="1" u="none" strike="noStrike" cap="none">
                <a:solidFill>
                  <a:schemeClr val="dk1"/>
                </a:solidFill>
                <a:latin typeface="Corbel"/>
                <a:ea typeface="Corbel"/>
                <a:cs typeface="Corbel"/>
                <a:sym typeface="Corbel"/>
              </a:rPr>
              <a:t>Inventory details</a:t>
            </a:r>
            <a:r>
              <a:rPr lang="en-US" b="0" i="0" u="none" strike="noStrike" cap="none">
                <a:solidFill>
                  <a:schemeClr val="dk1"/>
                </a:solidFill>
                <a:latin typeface="Corbel"/>
                <a:ea typeface="Corbel"/>
                <a:cs typeface="Corbel"/>
                <a:sym typeface="Corbel"/>
              </a:rPr>
              <a:t> in the </a:t>
            </a:r>
            <a:r>
              <a:rPr lang="en-US" b="1" i="1" u="none" strike="noStrike" cap="none">
                <a:solidFill>
                  <a:schemeClr val="dk1"/>
                </a:solidFill>
                <a:latin typeface="Corbel"/>
                <a:ea typeface="Corbel"/>
                <a:cs typeface="Corbel"/>
                <a:sym typeface="Corbel"/>
              </a:rPr>
              <a:t>Inventory</a:t>
            </a:r>
            <a:r>
              <a:rPr lang="en-US" b="0" i="0" u="none" strike="noStrike" cap="none">
                <a:solidFill>
                  <a:schemeClr val="dk1"/>
                </a:solidFill>
                <a:latin typeface="Corbel"/>
                <a:ea typeface="Corbel"/>
                <a:cs typeface="Corbel"/>
                <a:sym typeface="Corbel"/>
              </a:rPr>
              <a:t> data store. The process also delivers a </a:t>
            </a:r>
            <a:r>
              <a:rPr lang="en-US" b="0" i="1" u="none" strike="noStrike" cap="none">
                <a:solidFill>
                  <a:schemeClr val="dk1"/>
                </a:solidFill>
                <a:latin typeface="Corbel"/>
                <a:ea typeface="Corbel"/>
                <a:cs typeface="Corbel"/>
                <a:sym typeface="Corbel"/>
              </a:rPr>
              <a:t>Bill</a:t>
            </a:r>
            <a:r>
              <a:rPr lang="en-US" b="0" i="0" u="none" strike="noStrike" cap="none">
                <a:solidFill>
                  <a:schemeClr val="dk1"/>
                </a:solidFill>
                <a:latin typeface="Corbel"/>
                <a:ea typeface="Corbel"/>
                <a:cs typeface="Corbel"/>
                <a:sym typeface="Corbel"/>
              </a:rPr>
              <a:t> to the </a:t>
            </a:r>
            <a:r>
              <a:rPr lang="en-US" b="1" i="0" u="none" strike="noStrike" cap="none">
                <a:solidFill>
                  <a:schemeClr val="dk1"/>
                </a:solidFill>
                <a:latin typeface="Corbel"/>
                <a:ea typeface="Corbel"/>
                <a:cs typeface="Corbel"/>
                <a:sym typeface="Corbel"/>
              </a:rPr>
              <a:t>Customer</a:t>
            </a:r>
            <a:r>
              <a:rPr lang="en-US" b="0" i="0" u="none" strike="noStrike" cap="none">
                <a:solidFill>
                  <a:schemeClr val="dk1"/>
                </a:solidFill>
                <a:latin typeface="Corbel"/>
                <a:ea typeface="Corbel"/>
                <a:cs typeface="Corbel"/>
                <a:sym typeface="Corbel"/>
              </a:rPr>
              <a:t>. The </a:t>
            </a:r>
            <a:r>
              <a:rPr lang="en-US" b="1" i="1"/>
              <a:t>B</a:t>
            </a:r>
            <a:r>
              <a:rPr lang="en-US" b="1" i="1" u="none" strike="noStrike" cap="none">
                <a:solidFill>
                  <a:schemeClr val="dk1"/>
                </a:solidFill>
              </a:rPr>
              <a:t>ill </a:t>
            </a:r>
            <a:r>
              <a:rPr lang="en-US" b="0" i="0" u="none" strike="noStrike" cap="none">
                <a:solidFill>
                  <a:schemeClr val="dk1"/>
                </a:solidFill>
                <a:latin typeface="Corbel"/>
                <a:ea typeface="Corbel"/>
                <a:cs typeface="Corbel"/>
                <a:sym typeface="Corbel"/>
              </a:rPr>
              <a:t>data will be ge</a:t>
            </a:r>
            <a:r>
              <a:rPr lang="en-US"/>
              <a:t>nerated from </a:t>
            </a:r>
            <a:r>
              <a:rPr lang="en-US" b="1" i="1"/>
              <a:t>Order </a:t>
            </a:r>
            <a:r>
              <a:rPr lang="en-US"/>
              <a:t>datastore, </a:t>
            </a:r>
            <a:r>
              <a:rPr lang="en-US" b="1" i="0" u="none" strike="noStrike" cap="none">
                <a:solidFill>
                  <a:schemeClr val="dk1"/>
                </a:solidFill>
                <a:latin typeface="Corbel"/>
                <a:ea typeface="Corbel"/>
                <a:cs typeface="Corbel"/>
                <a:sym typeface="Corbel"/>
              </a:rPr>
              <a:t>Manager</a:t>
            </a:r>
            <a:r>
              <a:rPr lang="en-US" b="0" i="0" u="none" strike="noStrike" cap="none">
                <a:solidFill>
                  <a:schemeClr val="dk1"/>
                </a:solidFill>
                <a:latin typeface="Corbel"/>
                <a:ea typeface="Corbel"/>
                <a:cs typeface="Corbel"/>
                <a:sym typeface="Corbel"/>
              </a:rPr>
              <a:t> can receive </a:t>
            </a:r>
            <a:r>
              <a:rPr lang="en-US" b="0" i="1" u="none" strike="noStrike" cap="none">
                <a:solidFill>
                  <a:schemeClr val="dk1"/>
                </a:solidFill>
                <a:latin typeface="Corbel"/>
                <a:ea typeface="Corbel"/>
                <a:cs typeface="Corbel"/>
                <a:sym typeface="Corbel"/>
              </a:rPr>
              <a:t>Reports</a:t>
            </a:r>
            <a:r>
              <a:rPr lang="en-US" b="0" i="0" u="none" strike="noStrike" cap="none">
                <a:solidFill>
                  <a:schemeClr val="dk1"/>
                </a:solidFill>
                <a:latin typeface="Corbel"/>
                <a:ea typeface="Corbel"/>
                <a:cs typeface="Corbel"/>
                <a:sym typeface="Corbel"/>
              </a:rPr>
              <a:t> through the Generate Reports process, which takes </a:t>
            </a:r>
            <a:r>
              <a:rPr lang="en-US" b="0" i="1" u="none" strike="noStrike" cap="none">
                <a:solidFill>
                  <a:schemeClr val="dk1"/>
                </a:solidFill>
                <a:latin typeface="Corbel"/>
                <a:ea typeface="Corbel"/>
                <a:cs typeface="Corbel"/>
                <a:sym typeface="Corbel"/>
              </a:rPr>
              <a:t>Inventory details</a:t>
            </a:r>
            <a:r>
              <a:rPr lang="en-US" b="0" i="0" u="none" strike="noStrike" cap="none">
                <a:solidFill>
                  <a:schemeClr val="dk1"/>
                </a:solidFill>
                <a:latin typeface="Corbel"/>
                <a:ea typeface="Corbel"/>
                <a:cs typeface="Corbel"/>
                <a:sym typeface="Corbel"/>
              </a:rPr>
              <a:t> and </a:t>
            </a:r>
            <a:r>
              <a:rPr lang="en-US" b="0" i="1" u="none" strike="noStrike" cap="none">
                <a:solidFill>
                  <a:schemeClr val="dk1"/>
                </a:solidFill>
                <a:latin typeface="Corbel"/>
                <a:ea typeface="Corbel"/>
                <a:cs typeface="Corbel"/>
                <a:sym typeface="Corbel"/>
              </a:rPr>
              <a:t>Orders</a:t>
            </a:r>
            <a:r>
              <a:rPr lang="en-US" b="0" i="0" u="none" strike="noStrike" cap="none">
                <a:solidFill>
                  <a:schemeClr val="dk1"/>
                </a:solidFill>
                <a:latin typeface="Corbel"/>
                <a:ea typeface="Corbel"/>
                <a:cs typeface="Corbel"/>
                <a:sym typeface="Corbel"/>
              </a:rPr>
              <a:t> as input from the </a:t>
            </a:r>
            <a:r>
              <a:rPr lang="en-US" b="1" i="1" u="none" strike="noStrike" cap="none">
                <a:solidFill>
                  <a:schemeClr val="dk1"/>
                </a:solidFill>
                <a:latin typeface="Corbel"/>
                <a:ea typeface="Corbel"/>
                <a:cs typeface="Corbel"/>
                <a:sym typeface="Corbel"/>
              </a:rPr>
              <a:t>Inventory</a:t>
            </a:r>
            <a:r>
              <a:rPr lang="en-US" b="0" i="0" u="none" strike="noStrike" cap="none">
                <a:solidFill>
                  <a:schemeClr val="dk1"/>
                </a:solidFill>
                <a:latin typeface="Corbel"/>
                <a:ea typeface="Corbel"/>
                <a:cs typeface="Corbel"/>
                <a:sym typeface="Corbel"/>
              </a:rPr>
              <a:t> and </a:t>
            </a:r>
            <a:r>
              <a:rPr lang="en-US" b="1" i="1" u="none" strike="noStrike" cap="none">
                <a:solidFill>
                  <a:schemeClr val="dk1"/>
                </a:solidFill>
                <a:latin typeface="Corbel"/>
                <a:ea typeface="Corbel"/>
                <a:cs typeface="Corbel"/>
                <a:sym typeface="Corbel"/>
              </a:rPr>
              <a:t>Order</a:t>
            </a:r>
            <a:r>
              <a:rPr lang="en-US" b="0" i="0" u="none" strike="noStrike" cap="none">
                <a:solidFill>
                  <a:schemeClr val="dk1"/>
                </a:solidFill>
                <a:latin typeface="Corbel"/>
                <a:ea typeface="Corbel"/>
                <a:cs typeface="Corbel"/>
                <a:sym typeface="Corbel"/>
              </a:rPr>
              <a:t> data store respectively. </a:t>
            </a:r>
            <a:r>
              <a:rPr lang="en-US" b="1" i="0" u="none" strike="noStrike" cap="none">
                <a:solidFill>
                  <a:schemeClr val="dk1"/>
                </a:solidFill>
                <a:latin typeface="Corbel"/>
                <a:ea typeface="Corbel"/>
                <a:cs typeface="Corbel"/>
                <a:sym typeface="Corbel"/>
              </a:rPr>
              <a:t>Manager</a:t>
            </a:r>
            <a:r>
              <a:rPr lang="en-US" b="0" i="0" u="none" strike="noStrike" cap="none">
                <a:solidFill>
                  <a:schemeClr val="dk1"/>
                </a:solidFill>
                <a:latin typeface="Corbel"/>
                <a:ea typeface="Corbel"/>
                <a:cs typeface="Corbel"/>
                <a:sym typeface="Corbel"/>
              </a:rPr>
              <a:t> can also initiate the Order Inventory process by providing </a:t>
            </a:r>
            <a:r>
              <a:rPr lang="en-US" b="0" i="1" u="none" strike="noStrike" cap="none">
                <a:solidFill>
                  <a:schemeClr val="dk1"/>
                </a:solidFill>
                <a:latin typeface="Corbel"/>
                <a:ea typeface="Corbel"/>
                <a:cs typeface="Corbel"/>
                <a:sym typeface="Corbel"/>
              </a:rPr>
              <a:t>Inventory order</a:t>
            </a:r>
            <a:r>
              <a:rPr lang="en-US" b="0" i="0" u="none" strike="noStrike" cap="none">
                <a:solidFill>
                  <a:schemeClr val="dk1"/>
                </a:solidFill>
                <a:latin typeface="Corbel"/>
                <a:ea typeface="Corbel"/>
                <a:cs typeface="Corbel"/>
                <a:sym typeface="Corbel"/>
              </a:rPr>
              <a:t>. The process forwards the </a:t>
            </a:r>
            <a:r>
              <a:rPr lang="en-US" b="0" i="1" u="none" strike="noStrike" cap="none">
                <a:solidFill>
                  <a:schemeClr val="dk1"/>
                </a:solidFill>
                <a:latin typeface="Corbel"/>
                <a:ea typeface="Corbel"/>
                <a:cs typeface="Corbel"/>
                <a:sym typeface="Corbel"/>
              </a:rPr>
              <a:t>Inventory order</a:t>
            </a:r>
            <a:r>
              <a:rPr lang="en-US" b="0" i="0" u="none" strike="noStrike" cap="none">
                <a:solidFill>
                  <a:schemeClr val="dk1"/>
                </a:solidFill>
                <a:latin typeface="Corbel"/>
                <a:ea typeface="Corbel"/>
                <a:cs typeface="Corbel"/>
                <a:sym typeface="Corbel"/>
              </a:rPr>
              <a:t> to the </a:t>
            </a:r>
            <a:r>
              <a:rPr lang="en-US" b="1" i="0" u="none" strike="noStrike" cap="none">
                <a:solidFill>
                  <a:schemeClr val="dk1"/>
                </a:solidFill>
                <a:latin typeface="Corbel"/>
                <a:ea typeface="Corbel"/>
                <a:cs typeface="Corbel"/>
                <a:sym typeface="Corbel"/>
              </a:rPr>
              <a:t>Supplier</a:t>
            </a:r>
            <a:r>
              <a:rPr lang="en-US" b="0" i="0" u="none" strike="noStrike" cap="none">
                <a:solidFill>
                  <a:schemeClr val="dk1"/>
                </a:solidFill>
                <a:latin typeface="Corbel"/>
                <a:ea typeface="Corbel"/>
                <a:cs typeface="Corbel"/>
                <a:sym typeface="Corbel"/>
              </a:rPr>
              <a:t> and stores the updated </a:t>
            </a:r>
            <a:r>
              <a:rPr lang="en-US" b="0" i="1" u="none" strike="noStrike" cap="none">
                <a:solidFill>
                  <a:schemeClr val="dk1"/>
                </a:solidFill>
                <a:latin typeface="Corbel"/>
                <a:ea typeface="Corbel"/>
                <a:cs typeface="Corbel"/>
                <a:sym typeface="Corbel"/>
              </a:rPr>
              <a:t>Inventory details</a:t>
            </a:r>
            <a:r>
              <a:rPr lang="en-US" b="0" i="0" u="none" strike="noStrike" cap="none">
                <a:solidFill>
                  <a:schemeClr val="dk1"/>
                </a:solidFill>
                <a:latin typeface="Corbel"/>
                <a:ea typeface="Corbel"/>
                <a:cs typeface="Corbel"/>
                <a:sym typeface="Corbel"/>
              </a:rPr>
              <a:t> in the </a:t>
            </a:r>
            <a:r>
              <a:rPr lang="en-US" b="1" i="1" u="none" strike="noStrike" cap="none">
                <a:solidFill>
                  <a:schemeClr val="dk1"/>
                </a:solidFill>
                <a:latin typeface="Corbel"/>
                <a:ea typeface="Corbel"/>
                <a:cs typeface="Corbel"/>
                <a:sym typeface="Corbel"/>
              </a:rPr>
              <a:t>Inventory</a:t>
            </a:r>
            <a:r>
              <a:rPr lang="en-US" b="0" i="0" u="none" strike="noStrike" cap="none">
                <a:solidFill>
                  <a:schemeClr val="dk1"/>
                </a:solidFill>
                <a:latin typeface="Corbel"/>
                <a:ea typeface="Corbel"/>
                <a:cs typeface="Corbel"/>
                <a:sym typeface="Corbel"/>
              </a:rPr>
              <a:t> data store.</a:t>
            </a:r>
            <a:endParaRPr sz="2800"/>
          </a:p>
        </p:txBody>
      </p:sp>
      <p:sp>
        <p:nvSpPr>
          <p:cNvPr id="217" name="Google Shape;217;p17"/>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sz="4000">
              <a:solidFill>
                <a:schemeClr val="dk1"/>
              </a:solidFill>
              <a:latin typeface="Corbel"/>
              <a:ea typeface="Corbel"/>
              <a:cs typeface="Corbel"/>
              <a:sym typeface="Corbel"/>
            </a:endParaRPr>
          </a:p>
        </p:txBody>
      </p:sp>
      <p:pic>
        <p:nvPicPr>
          <p:cNvPr id="223" name="Google Shape;223;p18"/>
          <p:cNvPicPr preferRelativeResize="0">
            <a:picLocks noGrp="1"/>
          </p:cNvPicPr>
          <p:nvPr>
            <p:ph type="body" idx="1"/>
          </p:nvPr>
        </p:nvPicPr>
        <p:blipFill rotWithShape="1">
          <a:blip r:embed="rId3">
            <a:alphaModFix/>
          </a:blip>
          <a:srcRect/>
          <a:stretch/>
        </p:blipFill>
        <p:spPr>
          <a:xfrm>
            <a:off x="1282925" y="629375"/>
            <a:ext cx="7404000" cy="5771400"/>
          </a:xfrm>
          <a:prstGeom prst="rect">
            <a:avLst/>
          </a:prstGeom>
          <a:noFill/>
          <a:ln>
            <a:noFill/>
          </a:ln>
        </p:spPr>
      </p:pic>
      <p:sp>
        <p:nvSpPr>
          <p:cNvPr id="224" name="Google Shape;224;p18"/>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6-</a:t>
            </a:r>
            <a:fld id="{00000000-1234-1234-1234-123412341234}" type="slidenum">
              <a:rPr lang="en-US" sz="1200" b="0" i="0" u="none" strike="noStrike" cap="none">
                <a:solidFill>
                  <a:srgbClr val="898989"/>
                </a:solidFill>
                <a:latin typeface="Calibri"/>
                <a:ea typeface="Calibri"/>
                <a:cs typeface="Calibri"/>
                <a:sym typeface="Calibri"/>
              </a:rPr>
              <a:t>17</a:t>
            </a:fld>
            <a:endParaRPr sz="14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21815DD-9995-02E3-DBB0-793F4084EA74}"/>
                  </a:ext>
                </a:extLst>
              </p14:cNvPr>
              <p14:cNvContentPartPr/>
              <p14:nvPr/>
            </p14:nvContentPartPr>
            <p14:xfrm>
              <a:off x="4832280" y="1181160"/>
              <a:ext cx="1816560" cy="1244880"/>
            </p14:xfrm>
          </p:contentPart>
        </mc:Choice>
        <mc:Fallback xmlns="">
          <p:pic>
            <p:nvPicPr>
              <p:cNvPr id="2" name="Ink 1">
                <a:extLst>
                  <a:ext uri="{FF2B5EF4-FFF2-40B4-BE49-F238E27FC236}">
                    <a16:creationId xmlns:a16="http://schemas.microsoft.com/office/drawing/2014/main" id="{E21815DD-9995-02E3-DBB0-793F4084EA74}"/>
                  </a:ext>
                </a:extLst>
              </p:cNvPr>
              <p:cNvPicPr/>
              <p:nvPr/>
            </p:nvPicPr>
            <p:blipFill>
              <a:blip r:embed="rId5"/>
              <a:stretch>
                <a:fillRect/>
              </a:stretch>
            </p:blipFill>
            <p:spPr>
              <a:xfrm>
                <a:off x="4822920" y="1171800"/>
                <a:ext cx="1835280" cy="126360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sz="4000">
              <a:solidFill>
                <a:schemeClr val="dk1"/>
              </a:solidFill>
              <a:latin typeface="Corbel"/>
              <a:ea typeface="Corbel"/>
              <a:cs typeface="Corbel"/>
              <a:sym typeface="Corbel"/>
            </a:endParaRPr>
          </a:p>
        </p:txBody>
      </p:sp>
      <p:pic>
        <p:nvPicPr>
          <p:cNvPr id="230" name="Google Shape;230;p19"/>
          <p:cNvPicPr preferRelativeResize="0">
            <a:picLocks noGrp="1"/>
          </p:cNvPicPr>
          <p:nvPr>
            <p:ph type="body" idx="1"/>
          </p:nvPr>
        </p:nvPicPr>
        <p:blipFill rotWithShape="1">
          <a:blip r:embed="rId3">
            <a:alphaModFix/>
          </a:blip>
          <a:srcRect/>
          <a:stretch/>
        </p:blipFill>
        <p:spPr>
          <a:xfrm>
            <a:off x="609600" y="304800"/>
            <a:ext cx="7469187" cy="5745162"/>
          </a:xfrm>
          <a:prstGeom prst="rect">
            <a:avLst/>
          </a:prstGeom>
          <a:noFill/>
          <a:ln>
            <a:noFill/>
          </a:ln>
        </p:spPr>
      </p:pic>
      <p:sp>
        <p:nvSpPr>
          <p:cNvPr id="231" name="Google Shape;231;p19"/>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6-</a:t>
            </a:r>
            <a:fld id="{00000000-1234-1234-1234-123412341234}" type="slidenum">
              <a:rPr lang="en-US" sz="1200" b="0" i="0" u="none" strike="noStrike" cap="none">
                <a:solidFill>
                  <a:srgbClr val="898989"/>
                </a:solidFill>
                <a:latin typeface="Calibri"/>
                <a:ea typeface="Calibri"/>
                <a:cs typeface="Calibri"/>
                <a:sym typeface="Calibri"/>
              </a:rPr>
              <a:t>18</a:t>
            </a:fld>
            <a:endParaRPr sz="1400" b="0" i="0" u="none" strike="noStrike" cap="none">
              <a:solidFill>
                <a:srgbClr val="000000"/>
              </a:solidFill>
              <a:latin typeface="Arial"/>
              <a:ea typeface="Arial"/>
              <a:cs typeface="Arial"/>
              <a:sym typeface="Arial"/>
            </a:endParaRPr>
          </a:p>
        </p:txBody>
      </p:sp>
      <p:sp>
        <p:nvSpPr>
          <p:cNvPr id="232" name="Google Shape;232;p19"/>
          <p:cNvSpPr txBox="1"/>
          <p:nvPr/>
        </p:nvSpPr>
        <p:spPr>
          <a:xfrm>
            <a:off x="0" y="74612"/>
            <a:ext cx="4343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Payroll management system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txBox="1">
            <a:spLocks noGrp="1"/>
          </p:cNvSpPr>
          <p:nvPr>
            <p:ph type="title"/>
          </p:nvPr>
        </p:nvSpPr>
        <p:spPr>
          <a:xfrm>
            <a:off x="963612" y="158750"/>
            <a:ext cx="6791325"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Models: Logical and Physical</a:t>
            </a:r>
            <a:endParaRPr/>
          </a:p>
        </p:txBody>
      </p:sp>
      <p:sp>
        <p:nvSpPr>
          <p:cNvPr id="84" name="Google Shape;84;p2"/>
          <p:cNvSpPr txBox="1">
            <a:spLocks noGrp="1"/>
          </p:cNvSpPr>
          <p:nvPr>
            <p:ph type="body" idx="1"/>
          </p:nvPr>
        </p:nvSpPr>
        <p:spPr>
          <a:xfrm>
            <a:off x="1025525" y="3505200"/>
            <a:ext cx="3787775" cy="291147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76092"/>
              </a:buClr>
              <a:buSzPts val="3480"/>
              <a:buFont typeface="Arial"/>
              <a:buNone/>
            </a:pPr>
            <a:r>
              <a:rPr lang="en-US" sz="2400" b="1" i="0" u="none" strike="noStrike" cap="none">
                <a:solidFill>
                  <a:schemeClr val="dk1"/>
                </a:solidFill>
                <a:latin typeface="Corbel"/>
                <a:ea typeface="Corbel"/>
                <a:cs typeface="Corbel"/>
                <a:sym typeface="Corbel"/>
              </a:rPr>
              <a:t>Logical model</a:t>
            </a:r>
            <a:r>
              <a:rPr lang="en-US" sz="2400" b="0" i="0" u="none" strike="noStrike" cap="none">
                <a:solidFill>
                  <a:schemeClr val="dk1"/>
                </a:solidFill>
                <a:latin typeface="Corbel"/>
                <a:ea typeface="Corbel"/>
                <a:cs typeface="Corbel"/>
                <a:sym typeface="Corbel"/>
              </a:rPr>
              <a:t> – a nontechnical pictorial representation that depicts what a system is or does. Synonyms </a:t>
            </a:r>
            <a:r>
              <a:rPr lang="en-US" sz="2400"/>
              <a:t>are</a:t>
            </a:r>
            <a:r>
              <a:rPr lang="en-US" sz="2400" b="0" i="0" u="none" strike="noStrike" cap="none">
                <a:solidFill>
                  <a:schemeClr val="dk1"/>
                </a:solidFill>
                <a:latin typeface="Corbel"/>
                <a:ea typeface="Corbel"/>
                <a:cs typeface="Corbel"/>
                <a:sym typeface="Corbel"/>
              </a:rPr>
              <a:t> </a:t>
            </a:r>
            <a:r>
              <a:rPr lang="en-US" sz="2400" b="0" i="1" u="none" strike="noStrike" cap="none">
                <a:solidFill>
                  <a:schemeClr val="dk1"/>
                </a:solidFill>
                <a:latin typeface="Corbel"/>
                <a:ea typeface="Corbel"/>
                <a:cs typeface="Corbel"/>
                <a:sym typeface="Corbel"/>
              </a:rPr>
              <a:t>essential model</a:t>
            </a:r>
            <a:r>
              <a:rPr lang="en-US" sz="2400" b="0" i="0" u="none" strike="noStrike" cap="none">
                <a:solidFill>
                  <a:schemeClr val="dk1"/>
                </a:solidFill>
                <a:latin typeface="Corbel"/>
                <a:ea typeface="Corbel"/>
                <a:cs typeface="Corbel"/>
                <a:sym typeface="Corbel"/>
              </a:rPr>
              <a:t>, </a:t>
            </a:r>
            <a:r>
              <a:rPr lang="en-US" sz="2400" b="0" i="1" u="none" strike="noStrike" cap="none">
                <a:solidFill>
                  <a:schemeClr val="dk1"/>
                </a:solidFill>
                <a:latin typeface="Corbel"/>
                <a:ea typeface="Corbel"/>
                <a:cs typeface="Corbel"/>
                <a:sym typeface="Corbel"/>
              </a:rPr>
              <a:t>conceptual model</a:t>
            </a:r>
            <a:r>
              <a:rPr lang="en-US" sz="2400" b="0" i="0" u="none" strike="noStrike" cap="none">
                <a:solidFill>
                  <a:schemeClr val="dk1"/>
                </a:solidFill>
                <a:latin typeface="Corbel"/>
                <a:ea typeface="Corbel"/>
                <a:cs typeface="Corbel"/>
                <a:sym typeface="Corbel"/>
              </a:rPr>
              <a:t>, and </a:t>
            </a:r>
            <a:r>
              <a:rPr lang="en-US" sz="2400" b="0" i="1" u="none" strike="noStrike" cap="none">
                <a:solidFill>
                  <a:schemeClr val="dk1"/>
                </a:solidFill>
                <a:latin typeface="Corbel"/>
                <a:ea typeface="Corbel"/>
                <a:cs typeface="Corbel"/>
                <a:sym typeface="Corbel"/>
              </a:rPr>
              <a:t>business model</a:t>
            </a:r>
            <a:r>
              <a:rPr lang="en-US" sz="2400" b="0" i="0" u="none" strike="noStrike" cap="none">
                <a:solidFill>
                  <a:schemeClr val="dk1"/>
                </a:solidFill>
                <a:latin typeface="Corbel"/>
                <a:ea typeface="Corbel"/>
                <a:cs typeface="Corbel"/>
                <a:sym typeface="Corbel"/>
              </a:rPr>
              <a:t>.</a:t>
            </a:r>
            <a:endParaRPr/>
          </a:p>
        </p:txBody>
      </p:sp>
      <p:sp>
        <p:nvSpPr>
          <p:cNvPr id="85" name="Google Shape;85;p2"/>
          <p:cNvSpPr txBox="1">
            <a:spLocks noGrp="1"/>
          </p:cNvSpPr>
          <p:nvPr>
            <p:ph type="body" idx="2"/>
          </p:nvPr>
        </p:nvSpPr>
        <p:spPr>
          <a:xfrm>
            <a:off x="4886325" y="3516312"/>
            <a:ext cx="4181475" cy="296068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76092"/>
              </a:buClr>
              <a:buSzPts val="3480"/>
              <a:buFont typeface="Arial"/>
              <a:buNone/>
            </a:pPr>
            <a:r>
              <a:rPr lang="en-US" sz="2400" b="1" i="0" u="none" strike="noStrike" cap="none">
                <a:solidFill>
                  <a:schemeClr val="dk1"/>
                </a:solidFill>
                <a:latin typeface="Corbel"/>
                <a:ea typeface="Corbel"/>
                <a:cs typeface="Corbel"/>
                <a:sym typeface="Corbel"/>
              </a:rPr>
              <a:t>Physical model</a:t>
            </a:r>
            <a:r>
              <a:rPr lang="en-US" sz="2400" b="0" i="0" u="none" strike="noStrike" cap="none">
                <a:solidFill>
                  <a:schemeClr val="dk1"/>
                </a:solidFill>
                <a:latin typeface="Corbel"/>
                <a:ea typeface="Corbel"/>
                <a:cs typeface="Corbel"/>
                <a:sym typeface="Corbel"/>
              </a:rPr>
              <a:t> – a technical pictorial representation that depicts what a system is or does and how the system is implemented. Synonyms are </a:t>
            </a:r>
            <a:r>
              <a:rPr lang="en-US" sz="2400" b="0" i="1" u="none" strike="noStrike" cap="none">
                <a:solidFill>
                  <a:schemeClr val="dk1"/>
                </a:solidFill>
                <a:latin typeface="Corbel"/>
                <a:ea typeface="Corbel"/>
                <a:cs typeface="Corbel"/>
                <a:sym typeface="Corbel"/>
              </a:rPr>
              <a:t>implementation model</a:t>
            </a:r>
            <a:r>
              <a:rPr lang="en-US" sz="2400" b="0" i="0" u="none" strike="noStrike" cap="none">
                <a:solidFill>
                  <a:schemeClr val="dk1"/>
                </a:solidFill>
                <a:latin typeface="Corbel"/>
                <a:ea typeface="Corbel"/>
                <a:cs typeface="Corbel"/>
                <a:sym typeface="Corbel"/>
              </a:rPr>
              <a:t> and </a:t>
            </a:r>
            <a:r>
              <a:rPr lang="en-US" sz="2400" b="0" i="1" u="none" strike="noStrike" cap="none">
                <a:solidFill>
                  <a:schemeClr val="dk1"/>
                </a:solidFill>
                <a:latin typeface="Corbel"/>
                <a:ea typeface="Corbel"/>
                <a:cs typeface="Corbel"/>
                <a:sym typeface="Corbel"/>
              </a:rPr>
              <a:t>technical model</a:t>
            </a:r>
            <a:r>
              <a:rPr lang="en-US" sz="2400" b="0" i="0" u="none" strike="noStrike" cap="none">
                <a:solidFill>
                  <a:schemeClr val="dk1"/>
                </a:solidFill>
                <a:latin typeface="Corbel"/>
                <a:ea typeface="Corbel"/>
                <a:cs typeface="Corbel"/>
                <a:sym typeface="Corbel"/>
              </a:rPr>
              <a:t>.</a:t>
            </a:r>
            <a:endParaRPr/>
          </a:p>
        </p:txBody>
      </p:sp>
      <p:sp>
        <p:nvSpPr>
          <p:cNvPr id="86" name="Google Shape;86;p2"/>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
        <p:nvSpPr>
          <p:cNvPr id="87" name="Google Shape;87;p2"/>
          <p:cNvSpPr txBox="1"/>
          <p:nvPr/>
        </p:nvSpPr>
        <p:spPr>
          <a:xfrm>
            <a:off x="1104900" y="1600200"/>
            <a:ext cx="7810500" cy="1600200"/>
          </a:xfrm>
          <a:prstGeom prst="rect">
            <a:avLst/>
          </a:prstGeom>
          <a:noFill/>
          <a:ln>
            <a:noFill/>
          </a:ln>
        </p:spPr>
        <p:txBody>
          <a:bodyPr spcFirstLastPara="1" wrap="square" lIns="92075" tIns="46025" rIns="92075" bIns="46025"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Model</a:t>
            </a:r>
            <a:r>
              <a:rPr lang="en-US" sz="2800" b="0" i="0" u="none" strike="noStrike" cap="none">
                <a:solidFill>
                  <a:schemeClr val="dk1"/>
                </a:solidFill>
                <a:latin typeface="Arial"/>
                <a:ea typeface="Arial"/>
                <a:cs typeface="Arial"/>
                <a:sym typeface="Arial"/>
              </a:rPr>
              <a:t> – a pictorial representation of reality. </a:t>
            </a:r>
            <a:endParaRPr sz="1400" b="0" i="0" u="none" strike="noStrike" cap="none">
              <a:solidFill>
                <a:srgbClr val="000000"/>
              </a:solidFill>
              <a:latin typeface="Arial"/>
              <a:ea typeface="Arial"/>
              <a:cs typeface="Arial"/>
              <a:sym typeface="Arial"/>
            </a:endParaRPr>
          </a:p>
          <a:p>
            <a:pPr marL="457200" marR="0" lvl="1" indent="0" algn="l" rtl="0">
              <a:lnSpc>
                <a:spcPct val="90000"/>
              </a:lnSpc>
              <a:spcBef>
                <a:spcPts val="48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Just as a picture is worth a thousand words, most models are pictorial representations of reality.</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23C1202-DB89-49F8-B6E1-9C686EE782EF}"/>
                  </a:ext>
                </a:extLst>
              </p14:cNvPr>
              <p14:cNvContentPartPr/>
              <p14:nvPr/>
            </p14:nvContentPartPr>
            <p14:xfrm>
              <a:off x="-704880" y="3676680"/>
              <a:ext cx="9284040" cy="2051280"/>
            </p14:xfrm>
          </p:contentPart>
        </mc:Choice>
        <mc:Fallback xmlns="">
          <p:pic>
            <p:nvPicPr>
              <p:cNvPr id="2" name="Ink 1">
                <a:extLst>
                  <a:ext uri="{FF2B5EF4-FFF2-40B4-BE49-F238E27FC236}">
                    <a16:creationId xmlns:a16="http://schemas.microsoft.com/office/drawing/2014/main" id="{D23C1202-DB89-49F8-B6E1-9C686EE782EF}"/>
                  </a:ext>
                </a:extLst>
              </p:cNvPr>
              <p:cNvPicPr/>
              <p:nvPr/>
            </p:nvPicPr>
            <p:blipFill>
              <a:blip r:embed="rId4"/>
              <a:stretch>
                <a:fillRect/>
              </a:stretch>
            </p:blipFill>
            <p:spPr>
              <a:xfrm>
                <a:off x="-714240" y="3667320"/>
                <a:ext cx="9302760" cy="20700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447675" y="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Patient Information system</a:t>
            </a:r>
            <a:br>
              <a:rPr lang="en-US" sz="3600" b="0" i="0" u="none">
                <a:solidFill>
                  <a:schemeClr val="dk1"/>
                </a:solidFill>
                <a:latin typeface="Corbel"/>
                <a:ea typeface="Corbel"/>
                <a:cs typeface="Corbel"/>
                <a:sym typeface="Corbel"/>
              </a:rPr>
            </a:br>
            <a:endParaRPr/>
          </a:p>
        </p:txBody>
      </p:sp>
      <p:pic>
        <p:nvPicPr>
          <p:cNvPr id="238" name="Google Shape;238;p20"/>
          <p:cNvPicPr preferRelativeResize="0">
            <a:picLocks noGrp="1"/>
          </p:cNvPicPr>
          <p:nvPr>
            <p:ph type="body" idx="1"/>
          </p:nvPr>
        </p:nvPicPr>
        <p:blipFill rotWithShape="1">
          <a:blip r:embed="rId3">
            <a:alphaModFix/>
          </a:blip>
          <a:srcRect l="8583" t="9606" r="5584" b="9653"/>
          <a:stretch/>
        </p:blipFill>
        <p:spPr>
          <a:xfrm>
            <a:off x="203200" y="701675"/>
            <a:ext cx="8737600" cy="6019800"/>
          </a:xfrm>
          <a:prstGeom prst="rect">
            <a:avLst/>
          </a:prstGeom>
          <a:noFill/>
          <a:ln>
            <a:noFill/>
          </a:ln>
        </p:spPr>
      </p:pic>
      <p:sp>
        <p:nvSpPr>
          <p:cNvPr id="239" name="Google Shape;239;p20"/>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6-</a:t>
            </a:r>
            <a:fld id="{00000000-1234-1234-1234-123412341234}" type="slidenum">
              <a:rPr lang="en-US" sz="1200" b="0" i="0" u="none" strike="noStrike" cap="none">
                <a:solidFill>
                  <a:srgbClr val="898989"/>
                </a:solidFill>
                <a:latin typeface="Calibri"/>
                <a:ea typeface="Calibri"/>
                <a:cs typeface="Calibri"/>
                <a:sym typeface="Calibri"/>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sz="4000">
              <a:solidFill>
                <a:schemeClr val="dk1"/>
              </a:solidFill>
              <a:latin typeface="Corbel"/>
              <a:ea typeface="Corbel"/>
              <a:cs typeface="Corbel"/>
              <a:sym typeface="Corbel"/>
            </a:endParaRPr>
          </a:p>
        </p:txBody>
      </p:sp>
      <p:pic>
        <p:nvPicPr>
          <p:cNvPr id="245" name="Google Shape;245;p21"/>
          <p:cNvPicPr preferRelativeResize="0">
            <a:picLocks noGrp="1"/>
          </p:cNvPicPr>
          <p:nvPr>
            <p:ph type="body" idx="1"/>
          </p:nvPr>
        </p:nvPicPr>
        <p:blipFill rotWithShape="1">
          <a:blip r:embed="rId3">
            <a:alphaModFix/>
          </a:blip>
          <a:srcRect/>
          <a:stretch/>
        </p:blipFill>
        <p:spPr>
          <a:xfrm>
            <a:off x="1451800" y="848276"/>
            <a:ext cx="7057200" cy="5354100"/>
          </a:xfrm>
          <a:prstGeom prst="rect">
            <a:avLst/>
          </a:prstGeom>
          <a:noFill/>
          <a:ln>
            <a:noFill/>
          </a:ln>
        </p:spPr>
      </p:pic>
      <p:sp>
        <p:nvSpPr>
          <p:cNvPr id="246" name="Google Shape;246;p21"/>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6-</a:t>
            </a:r>
            <a:fld id="{00000000-1234-1234-1234-123412341234}" type="slidenum">
              <a:rPr lang="en-US" sz="1200" b="0" i="0" u="none" strike="noStrike" cap="none">
                <a:solidFill>
                  <a:srgbClr val="898989"/>
                </a:solidFill>
                <a:latin typeface="Calibri"/>
                <a:ea typeface="Calibri"/>
                <a:cs typeface="Calibri"/>
                <a:sym typeface="Calibri"/>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2"/>
          <p:cNvSpPr txBox="1">
            <a:spLocks noGrp="1"/>
          </p:cNvSpPr>
          <p:nvPr>
            <p:ph type="title"/>
          </p:nvPr>
        </p:nvSpPr>
        <p:spPr>
          <a:xfrm>
            <a:off x="1290637" y="2514600"/>
            <a:ext cx="656272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Process Decomposition</a:t>
            </a:r>
            <a:endParaRPr/>
          </a:p>
        </p:txBody>
      </p:sp>
      <p:sp>
        <p:nvSpPr>
          <p:cNvPr id="252" name="Google Shape;252;p22"/>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orbel"/>
              <a:buNone/>
            </a:pPr>
            <a:r>
              <a:rPr lang="en-US" sz="1000" b="0" i="0" u="none" strike="noStrike" cap="none">
                <a:solidFill>
                  <a:schemeClr val="dk1"/>
                </a:solidFill>
                <a:latin typeface="Corbel"/>
                <a:ea typeface="Corbel"/>
                <a:cs typeface="Corbel"/>
                <a:sym typeface="Corbel"/>
              </a:rPr>
              <a:t>6-</a:t>
            </a:r>
            <a:fld id="{00000000-1234-1234-1234-123412341234}" type="slidenum">
              <a:rPr lang="en-US" sz="1000" b="0" i="0" u="none" strike="noStrike" cap="none">
                <a:solidFill>
                  <a:schemeClr val="dk1"/>
                </a:solidFill>
                <a:latin typeface="Corbel"/>
                <a:ea typeface="Corbel"/>
                <a:cs typeface="Corbel"/>
                <a:sym typeface="Corbe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Process Decomposition</a:t>
            </a:r>
            <a:endParaRPr/>
          </a:p>
        </p:txBody>
      </p:sp>
      <p:sp>
        <p:nvSpPr>
          <p:cNvPr id="259" name="Google Shape;259;p23"/>
          <p:cNvSpPr txBox="1">
            <a:spLocks noGrp="1"/>
          </p:cNvSpPr>
          <p:nvPr>
            <p:ph type="body" idx="1"/>
          </p:nvPr>
        </p:nvSpPr>
        <p:spPr>
          <a:xfrm>
            <a:off x="838200" y="1447800"/>
            <a:ext cx="8077200" cy="1371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376092"/>
              </a:buClr>
              <a:buSzPts val="4060"/>
              <a:buFont typeface="Arial"/>
              <a:buNone/>
            </a:pPr>
            <a:r>
              <a:rPr lang="en-US" sz="2800" b="1" i="0" u="none" strike="noStrike" cap="none">
                <a:solidFill>
                  <a:schemeClr val="dk1"/>
                </a:solidFill>
                <a:latin typeface="Corbel"/>
                <a:ea typeface="Corbel"/>
                <a:cs typeface="Corbel"/>
                <a:sym typeface="Corbel"/>
              </a:rPr>
              <a:t>Decomposition</a:t>
            </a:r>
            <a:r>
              <a:rPr lang="en-US" sz="2800" b="0" i="0" u="none" strike="noStrike" cap="none">
                <a:solidFill>
                  <a:schemeClr val="dk1"/>
                </a:solidFill>
                <a:latin typeface="Corbel"/>
                <a:ea typeface="Corbel"/>
                <a:cs typeface="Corbel"/>
                <a:sym typeface="Corbel"/>
              </a:rPr>
              <a:t> – the act of breaking a system into sub-components. Each level of abstraction reveals more or less detail.</a:t>
            </a:r>
            <a:endParaRPr/>
          </a:p>
        </p:txBody>
      </p:sp>
      <p:sp>
        <p:nvSpPr>
          <p:cNvPr id="260" name="Google Shape;260;p2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pic>
        <p:nvPicPr>
          <p:cNvPr id="261" name="Google Shape;261;p23" descr="0903"/>
          <p:cNvPicPr preferRelativeResize="0"/>
          <p:nvPr/>
        </p:nvPicPr>
        <p:blipFill rotWithShape="1">
          <a:blip r:embed="rId3">
            <a:alphaModFix/>
          </a:blip>
          <a:srcRect/>
          <a:stretch/>
        </p:blipFill>
        <p:spPr>
          <a:xfrm>
            <a:off x="1962150" y="2732087"/>
            <a:ext cx="5219700" cy="3989387"/>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4A814AF-818D-1BAB-38F0-7920742B6E9F}"/>
                  </a:ext>
                </a:extLst>
              </p14:cNvPr>
              <p14:cNvContentPartPr/>
              <p14:nvPr/>
            </p14:nvContentPartPr>
            <p14:xfrm>
              <a:off x="2882880" y="2806560"/>
              <a:ext cx="3486600" cy="1727640"/>
            </p14:xfrm>
          </p:contentPart>
        </mc:Choice>
        <mc:Fallback>
          <p:pic>
            <p:nvPicPr>
              <p:cNvPr id="2" name="Ink 1">
                <a:extLst>
                  <a:ext uri="{FF2B5EF4-FFF2-40B4-BE49-F238E27FC236}">
                    <a16:creationId xmlns:a16="http://schemas.microsoft.com/office/drawing/2014/main" id="{D4A814AF-818D-1BAB-38F0-7920742B6E9F}"/>
                  </a:ext>
                </a:extLst>
              </p:cNvPr>
              <p:cNvPicPr/>
              <p:nvPr/>
            </p:nvPicPr>
            <p:blipFill>
              <a:blip r:embed="rId5"/>
              <a:stretch>
                <a:fillRect/>
              </a:stretch>
            </p:blipFill>
            <p:spPr>
              <a:xfrm>
                <a:off x="2873520" y="2797200"/>
                <a:ext cx="3505320" cy="17463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4"/>
          <p:cNvSpPr txBox="1">
            <a:spLocks noGrp="1"/>
          </p:cNvSpPr>
          <p:nvPr>
            <p:ph type="title"/>
          </p:nvPr>
        </p:nvSpPr>
        <p:spPr>
          <a:xfrm>
            <a:off x="984250" y="60325"/>
            <a:ext cx="656272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Decomposition Diagrams</a:t>
            </a:r>
            <a:endParaRPr/>
          </a:p>
        </p:txBody>
      </p:sp>
      <p:sp>
        <p:nvSpPr>
          <p:cNvPr id="268" name="Google Shape;268;p24"/>
          <p:cNvSpPr txBox="1">
            <a:spLocks noGrp="1"/>
          </p:cNvSpPr>
          <p:nvPr>
            <p:ph type="body" idx="1"/>
          </p:nvPr>
        </p:nvSpPr>
        <p:spPr>
          <a:xfrm>
            <a:off x="457200" y="1538287"/>
            <a:ext cx="3808412" cy="4848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76092"/>
              </a:buClr>
              <a:buSzPts val="4060"/>
              <a:buFont typeface="Arial"/>
              <a:buNone/>
            </a:pPr>
            <a:r>
              <a:rPr lang="en-US" sz="2800" b="1" i="0" u="none" strike="noStrike" cap="none">
                <a:solidFill>
                  <a:schemeClr val="dk1"/>
                </a:solidFill>
                <a:latin typeface="Corbel"/>
                <a:ea typeface="Corbel"/>
                <a:cs typeface="Corbel"/>
                <a:sym typeface="Corbel"/>
              </a:rPr>
              <a:t>Decomposition diagram</a:t>
            </a:r>
            <a:r>
              <a:rPr lang="en-US" sz="2800" b="0" i="0" u="none" strike="noStrike" cap="none">
                <a:solidFill>
                  <a:schemeClr val="dk1"/>
                </a:solidFill>
                <a:latin typeface="Corbel"/>
                <a:ea typeface="Corbel"/>
                <a:cs typeface="Corbel"/>
                <a:sym typeface="Corbel"/>
              </a:rPr>
              <a:t> – a tool used to depict the decomposition of a system. Also called hierarchy chart.</a:t>
            </a:r>
            <a:endParaRPr/>
          </a:p>
        </p:txBody>
      </p:sp>
      <p:sp>
        <p:nvSpPr>
          <p:cNvPr id="269" name="Google Shape;269;p2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pic>
        <p:nvPicPr>
          <p:cNvPr id="270" name="Google Shape;270;p24" descr="0904"/>
          <p:cNvPicPr preferRelativeResize="0"/>
          <p:nvPr/>
        </p:nvPicPr>
        <p:blipFill rotWithShape="1">
          <a:blip r:embed="rId3">
            <a:alphaModFix/>
          </a:blip>
          <a:srcRect/>
          <a:stretch/>
        </p:blipFill>
        <p:spPr>
          <a:xfrm>
            <a:off x="4265612" y="1257300"/>
            <a:ext cx="4775200" cy="54641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18FA674-3484-3C0A-607C-087765B7F0D1}"/>
                  </a:ext>
                </a:extLst>
              </p14:cNvPr>
              <p14:cNvContentPartPr/>
              <p14:nvPr/>
            </p14:nvContentPartPr>
            <p14:xfrm>
              <a:off x="6718320" y="1346040"/>
              <a:ext cx="2343600" cy="2603880"/>
            </p14:xfrm>
          </p:contentPart>
        </mc:Choice>
        <mc:Fallback>
          <p:pic>
            <p:nvPicPr>
              <p:cNvPr id="2" name="Ink 1">
                <a:extLst>
                  <a:ext uri="{FF2B5EF4-FFF2-40B4-BE49-F238E27FC236}">
                    <a16:creationId xmlns:a16="http://schemas.microsoft.com/office/drawing/2014/main" id="{218FA674-3484-3C0A-607C-087765B7F0D1}"/>
                  </a:ext>
                </a:extLst>
              </p:cNvPr>
              <p:cNvPicPr/>
              <p:nvPr/>
            </p:nvPicPr>
            <p:blipFill>
              <a:blip r:embed="rId5"/>
              <a:stretch>
                <a:fillRect/>
              </a:stretch>
            </p:blipFill>
            <p:spPr>
              <a:xfrm>
                <a:off x="6708960" y="1336680"/>
                <a:ext cx="2362320" cy="26226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Level 0 Diagram</a:t>
            </a:r>
            <a:endParaRPr/>
          </a:p>
        </p:txBody>
      </p:sp>
      <p:sp>
        <p:nvSpPr>
          <p:cNvPr id="277" name="Google Shape;277;p25"/>
          <p:cNvSpPr txBox="1">
            <a:spLocks noGrp="1"/>
          </p:cNvSpPr>
          <p:nvPr>
            <p:ph type="body" idx="1"/>
          </p:nvPr>
        </p:nvSpPr>
        <p:spPr>
          <a:xfrm>
            <a:off x="982662" y="1600200"/>
            <a:ext cx="7856537" cy="48006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Shows all the processes that comprise the overall system</a:t>
            </a:r>
            <a:endParaRPr/>
          </a:p>
          <a:p>
            <a:pPr marL="285750" marR="0" lvl="0" indent="-285750" algn="l" rtl="0">
              <a:lnSpc>
                <a:spcPct val="100000"/>
              </a:lnSpc>
              <a:spcBef>
                <a:spcPts val="60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Shows how information moves from and to each process</a:t>
            </a:r>
            <a:endParaRPr/>
          </a:p>
          <a:p>
            <a:pPr marL="285750" marR="0" lvl="0" indent="-285750" algn="l" rtl="0">
              <a:lnSpc>
                <a:spcPct val="100000"/>
              </a:lnSpc>
              <a:spcBef>
                <a:spcPts val="60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Adds data stores</a:t>
            </a:r>
            <a:endParaRPr/>
          </a:p>
        </p:txBody>
      </p:sp>
      <p:sp>
        <p:nvSpPr>
          <p:cNvPr id="278" name="Google Shape;278;p25"/>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79BC120-10FA-8452-7324-59D23477654D}"/>
                  </a:ext>
                </a:extLst>
              </p14:cNvPr>
              <p14:cNvContentPartPr/>
              <p14:nvPr/>
            </p14:nvContentPartPr>
            <p14:xfrm>
              <a:off x="0" y="2927520"/>
              <a:ext cx="5677200" cy="2901960"/>
            </p14:xfrm>
          </p:contentPart>
        </mc:Choice>
        <mc:Fallback>
          <p:pic>
            <p:nvPicPr>
              <p:cNvPr id="2" name="Ink 1">
                <a:extLst>
                  <a:ext uri="{FF2B5EF4-FFF2-40B4-BE49-F238E27FC236}">
                    <a16:creationId xmlns:a16="http://schemas.microsoft.com/office/drawing/2014/main" id="{E79BC120-10FA-8452-7324-59D23477654D}"/>
                  </a:ext>
                </a:extLst>
              </p:cNvPr>
              <p:cNvPicPr/>
              <p:nvPr/>
            </p:nvPicPr>
            <p:blipFill>
              <a:blip r:embed="rId4"/>
              <a:stretch>
                <a:fillRect/>
              </a:stretch>
            </p:blipFill>
            <p:spPr>
              <a:xfrm>
                <a:off x="-9360" y="2918160"/>
                <a:ext cx="5695920" cy="292068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6"/>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Level 1 Diagrams</a:t>
            </a:r>
            <a:endParaRPr/>
          </a:p>
        </p:txBody>
      </p:sp>
      <p:sp>
        <p:nvSpPr>
          <p:cNvPr id="285" name="Google Shape;285;p26"/>
          <p:cNvSpPr txBox="1">
            <a:spLocks noGrp="1"/>
          </p:cNvSpPr>
          <p:nvPr>
            <p:ph type="body" idx="1"/>
          </p:nvPr>
        </p:nvSpPr>
        <p:spPr>
          <a:xfrm>
            <a:off x="982650" y="1600200"/>
            <a:ext cx="7856700" cy="4756200"/>
          </a:xfrm>
          <a:prstGeom prst="rect">
            <a:avLst/>
          </a:prstGeom>
          <a:noFill/>
          <a:ln>
            <a:noFill/>
          </a:ln>
        </p:spPr>
        <p:txBody>
          <a:bodyPr spcFirstLastPara="1" wrap="square" lIns="91425" tIns="45700" rIns="91425" bIns="45700" anchor="t" anchorCtr="0">
            <a:noAutofit/>
          </a:bodyPr>
          <a:lstStyle/>
          <a:p>
            <a:pPr marL="285750" marR="0" lvl="0" indent="-299720" algn="l" rtl="0">
              <a:lnSpc>
                <a:spcPct val="100000"/>
              </a:lnSpc>
              <a:spcBef>
                <a:spcPts val="0"/>
              </a:spcBef>
              <a:spcAft>
                <a:spcPts val="0"/>
              </a:spcAft>
              <a:buClr>
                <a:srgbClr val="376092"/>
              </a:buClr>
              <a:buSzPts val="4720"/>
              <a:buFont typeface="Arial"/>
              <a:buChar char="•"/>
            </a:pPr>
            <a:r>
              <a:rPr lang="en-US" sz="3100" b="0" i="0" u="none" strike="noStrike" cap="none">
                <a:solidFill>
                  <a:schemeClr val="dk1"/>
                </a:solidFill>
                <a:latin typeface="Corbel"/>
                <a:ea typeface="Corbel"/>
                <a:cs typeface="Corbel"/>
                <a:sym typeface="Corbel"/>
              </a:rPr>
              <a:t>Shows all the processes that comprise a single process on the level 0 diagram</a:t>
            </a:r>
            <a:endParaRPr sz="1900"/>
          </a:p>
          <a:p>
            <a:pPr marL="285750" marR="0" lvl="0" indent="-299720" algn="l" rtl="0">
              <a:lnSpc>
                <a:spcPct val="100000"/>
              </a:lnSpc>
              <a:spcBef>
                <a:spcPts val="600"/>
              </a:spcBef>
              <a:spcAft>
                <a:spcPts val="0"/>
              </a:spcAft>
              <a:buClr>
                <a:srgbClr val="376092"/>
              </a:buClr>
              <a:buSzPts val="4720"/>
              <a:buFont typeface="Arial"/>
              <a:buChar char="•"/>
            </a:pPr>
            <a:r>
              <a:rPr lang="en-US" sz="3100" b="0" i="0" u="none" strike="noStrike" cap="none">
                <a:solidFill>
                  <a:schemeClr val="dk1"/>
                </a:solidFill>
                <a:latin typeface="Corbel"/>
                <a:ea typeface="Corbel"/>
                <a:cs typeface="Corbel"/>
                <a:sym typeface="Corbel"/>
              </a:rPr>
              <a:t>Shows how information moves from and to each of these processes</a:t>
            </a:r>
            <a:endParaRPr sz="1900"/>
          </a:p>
          <a:p>
            <a:pPr marL="285750" marR="0" lvl="0" indent="-299720" algn="l" rtl="0">
              <a:lnSpc>
                <a:spcPct val="100000"/>
              </a:lnSpc>
              <a:spcBef>
                <a:spcPts val="600"/>
              </a:spcBef>
              <a:spcAft>
                <a:spcPts val="0"/>
              </a:spcAft>
              <a:buClr>
                <a:srgbClr val="376092"/>
              </a:buClr>
              <a:buSzPts val="4720"/>
              <a:buFont typeface="Arial"/>
              <a:buChar char="•"/>
            </a:pPr>
            <a:r>
              <a:rPr lang="en-US" sz="3100" b="0" i="0" u="none" strike="noStrike" cap="none">
                <a:solidFill>
                  <a:schemeClr val="dk1"/>
                </a:solidFill>
                <a:latin typeface="Corbel"/>
                <a:ea typeface="Corbel"/>
                <a:cs typeface="Corbel"/>
                <a:sym typeface="Corbel"/>
              </a:rPr>
              <a:t>Shows in more detail the content of higher level process</a:t>
            </a:r>
            <a:endParaRPr sz="1900"/>
          </a:p>
          <a:p>
            <a:pPr marL="285750" marR="0" lvl="0" indent="-299720" algn="l" rtl="0">
              <a:lnSpc>
                <a:spcPct val="100000"/>
              </a:lnSpc>
              <a:spcBef>
                <a:spcPts val="600"/>
              </a:spcBef>
              <a:spcAft>
                <a:spcPts val="0"/>
              </a:spcAft>
              <a:buClr>
                <a:srgbClr val="376092"/>
              </a:buClr>
              <a:buSzPts val="4720"/>
              <a:buFont typeface="Arial"/>
              <a:buChar char="•"/>
            </a:pPr>
            <a:r>
              <a:rPr lang="en-US" sz="3100" b="0" i="0" u="none" strike="noStrike" cap="none">
                <a:solidFill>
                  <a:schemeClr val="dk1"/>
                </a:solidFill>
                <a:latin typeface="Corbel"/>
                <a:ea typeface="Corbel"/>
                <a:cs typeface="Corbel"/>
                <a:sym typeface="Corbel"/>
              </a:rPr>
              <a:t>Level 1 diagrams may not be needed for all level 0 processes</a:t>
            </a:r>
            <a:endParaRPr sz="1900"/>
          </a:p>
        </p:txBody>
      </p:sp>
      <p:sp>
        <p:nvSpPr>
          <p:cNvPr id="286" name="Google Shape;286;p26"/>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7"/>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Level 2 Diagrams</a:t>
            </a:r>
            <a:endParaRPr/>
          </a:p>
        </p:txBody>
      </p:sp>
      <p:sp>
        <p:nvSpPr>
          <p:cNvPr id="293" name="Google Shape;293;p27"/>
          <p:cNvSpPr txBox="1">
            <a:spLocks noGrp="1"/>
          </p:cNvSpPr>
          <p:nvPr>
            <p:ph type="body" idx="1"/>
          </p:nvPr>
        </p:nvSpPr>
        <p:spPr>
          <a:xfrm>
            <a:off x="982662" y="1600200"/>
            <a:ext cx="7856537" cy="4800600"/>
          </a:xfrm>
          <a:prstGeom prst="rect">
            <a:avLst/>
          </a:prstGeom>
          <a:noFill/>
          <a:ln>
            <a:noFill/>
          </a:ln>
        </p:spPr>
        <p:txBody>
          <a:bodyPr spcFirstLastPara="1" wrap="square" lIns="91425" tIns="45700" rIns="91425" bIns="45700" anchor="t" anchorCtr="0">
            <a:noAutofit/>
          </a:bodyPr>
          <a:lstStyle/>
          <a:p>
            <a:pPr marL="285750" marR="0" lvl="0" indent="-299720" algn="l" rtl="0">
              <a:lnSpc>
                <a:spcPct val="90000"/>
              </a:lnSpc>
              <a:spcBef>
                <a:spcPts val="0"/>
              </a:spcBef>
              <a:spcAft>
                <a:spcPts val="0"/>
              </a:spcAft>
              <a:buClr>
                <a:srgbClr val="376092"/>
              </a:buClr>
              <a:buSzPts val="4720"/>
              <a:buFont typeface="Arial"/>
              <a:buChar char="•"/>
            </a:pPr>
            <a:r>
              <a:rPr lang="en-US" sz="3100" b="0" i="0" u="none" strike="noStrike" cap="none">
                <a:solidFill>
                  <a:schemeClr val="dk1"/>
                </a:solidFill>
                <a:latin typeface="Corbel"/>
                <a:ea typeface="Corbel"/>
                <a:cs typeface="Corbel"/>
                <a:sym typeface="Corbel"/>
              </a:rPr>
              <a:t>Shows all processes that comprise a single process on the level 1 diagram</a:t>
            </a:r>
            <a:endParaRPr sz="1900"/>
          </a:p>
          <a:p>
            <a:pPr marL="285750" marR="0" lvl="0" indent="-299720" algn="l" rtl="0">
              <a:lnSpc>
                <a:spcPct val="90000"/>
              </a:lnSpc>
              <a:spcBef>
                <a:spcPts val="600"/>
              </a:spcBef>
              <a:spcAft>
                <a:spcPts val="0"/>
              </a:spcAft>
              <a:buClr>
                <a:srgbClr val="376092"/>
              </a:buClr>
              <a:buSzPts val="4720"/>
              <a:buFont typeface="Arial"/>
              <a:buChar char="•"/>
            </a:pPr>
            <a:r>
              <a:rPr lang="en-US" sz="3100" b="0" i="0" u="none" strike="noStrike" cap="none">
                <a:solidFill>
                  <a:schemeClr val="dk1"/>
                </a:solidFill>
                <a:latin typeface="Corbel"/>
                <a:ea typeface="Corbel"/>
                <a:cs typeface="Corbel"/>
                <a:sym typeface="Corbel"/>
              </a:rPr>
              <a:t>Shows how information moves from and to each of these processes</a:t>
            </a:r>
            <a:endParaRPr sz="1900"/>
          </a:p>
          <a:p>
            <a:pPr marL="285750" marR="0" lvl="0" indent="-299720" algn="l" rtl="0">
              <a:lnSpc>
                <a:spcPct val="90000"/>
              </a:lnSpc>
              <a:spcBef>
                <a:spcPts val="600"/>
              </a:spcBef>
              <a:spcAft>
                <a:spcPts val="0"/>
              </a:spcAft>
              <a:buClr>
                <a:srgbClr val="376092"/>
              </a:buClr>
              <a:buSzPts val="4720"/>
              <a:buFont typeface="Arial"/>
              <a:buChar char="•"/>
            </a:pPr>
            <a:r>
              <a:rPr lang="en-US" sz="3100" b="0" i="0" u="none" strike="noStrike" cap="none">
                <a:solidFill>
                  <a:schemeClr val="dk1"/>
                </a:solidFill>
                <a:latin typeface="Corbel"/>
                <a:ea typeface="Corbel"/>
                <a:cs typeface="Corbel"/>
                <a:sym typeface="Corbel"/>
              </a:rPr>
              <a:t>Level 2 diagrams may not be needed for all level 1 processes</a:t>
            </a:r>
            <a:endParaRPr sz="1900"/>
          </a:p>
          <a:p>
            <a:pPr marL="285750" marR="0" lvl="0" indent="-299720" algn="l" rtl="0">
              <a:lnSpc>
                <a:spcPct val="90000"/>
              </a:lnSpc>
              <a:spcBef>
                <a:spcPts val="600"/>
              </a:spcBef>
              <a:spcAft>
                <a:spcPts val="0"/>
              </a:spcAft>
              <a:buClr>
                <a:srgbClr val="376092"/>
              </a:buClr>
              <a:buSzPts val="4720"/>
              <a:buFont typeface="Arial"/>
              <a:buChar char="•"/>
            </a:pPr>
            <a:r>
              <a:rPr lang="en-US" sz="3100" b="0" i="0" u="none" strike="noStrike" cap="none">
                <a:solidFill>
                  <a:schemeClr val="dk1"/>
                </a:solidFill>
                <a:latin typeface="Corbel"/>
                <a:ea typeface="Corbel"/>
                <a:cs typeface="Corbel"/>
                <a:sym typeface="Corbel"/>
              </a:rPr>
              <a:t>Correctly numbering each process helps the user understand where the process fits into the overall system</a:t>
            </a:r>
            <a:endParaRPr sz="1900"/>
          </a:p>
        </p:txBody>
      </p:sp>
      <p:sp>
        <p:nvSpPr>
          <p:cNvPr id="294" name="Google Shape;294;p27"/>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8"/>
          <p:cNvSpPr txBox="1">
            <a:spLocks noGrp="1"/>
          </p:cNvSpPr>
          <p:nvPr>
            <p:ph type="title"/>
          </p:nvPr>
        </p:nvSpPr>
        <p:spPr>
          <a:xfrm>
            <a:off x="990600" y="339725"/>
            <a:ext cx="6561137"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Modern Structured Analysis</a:t>
            </a:r>
            <a:br>
              <a:rPr lang="en-US" sz="3600" b="0" i="0" u="none">
                <a:solidFill>
                  <a:schemeClr val="dk1"/>
                </a:solidFill>
                <a:latin typeface="Corbel"/>
                <a:ea typeface="Corbel"/>
                <a:cs typeface="Corbel"/>
                <a:sym typeface="Corbel"/>
              </a:rPr>
            </a:br>
            <a:r>
              <a:rPr lang="en-US" sz="2900" b="0" i="0" u="none">
                <a:solidFill>
                  <a:schemeClr val="dk1"/>
                </a:solidFill>
                <a:latin typeface="Corbel"/>
                <a:ea typeface="Corbel"/>
                <a:cs typeface="Corbel"/>
                <a:sym typeface="Corbel"/>
              </a:rPr>
              <a:t>(More Commonly Practiced)</a:t>
            </a:r>
            <a:endParaRPr/>
          </a:p>
        </p:txBody>
      </p:sp>
      <p:sp>
        <p:nvSpPr>
          <p:cNvPr id="301" name="Google Shape;301;p28"/>
          <p:cNvSpPr txBox="1">
            <a:spLocks noGrp="1"/>
          </p:cNvSpPr>
          <p:nvPr>
            <p:ph type="body" idx="1"/>
          </p:nvPr>
        </p:nvSpPr>
        <p:spPr>
          <a:xfrm>
            <a:off x="571500" y="1585900"/>
            <a:ext cx="8001000" cy="4678200"/>
          </a:xfrm>
          <a:prstGeom prst="rect">
            <a:avLst/>
          </a:prstGeom>
          <a:noFill/>
          <a:ln>
            <a:noFill/>
          </a:ln>
        </p:spPr>
        <p:txBody>
          <a:bodyPr spcFirstLastPara="1" wrap="square" lIns="91425" tIns="45700" rIns="91425" bIns="45700" anchor="t" anchorCtr="0">
            <a:noAutofit/>
          </a:bodyPr>
          <a:lstStyle/>
          <a:p>
            <a:pPr marL="457200" marR="0" lvl="0" indent="-444500" algn="l" rtl="0">
              <a:lnSpc>
                <a:spcPct val="95000"/>
              </a:lnSpc>
              <a:spcBef>
                <a:spcPts val="0"/>
              </a:spcBef>
              <a:spcAft>
                <a:spcPts val="0"/>
              </a:spcAft>
              <a:buClr>
                <a:srgbClr val="376092"/>
              </a:buClr>
              <a:buSzPts val="3280"/>
              <a:buFont typeface="Calibri"/>
              <a:buAutoNum type="arabicPeriod"/>
            </a:pPr>
            <a:r>
              <a:rPr lang="en-US" sz="2200" b="0" i="0" u="none" strike="noStrike" cap="none">
                <a:solidFill>
                  <a:schemeClr val="dk1"/>
                </a:solidFill>
                <a:latin typeface="Corbel"/>
                <a:ea typeface="Corbel"/>
                <a:cs typeface="Corbel"/>
                <a:sym typeface="Corbel"/>
              </a:rPr>
              <a:t>Draw context DFD to establish initial project scope.</a:t>
            </a:r>
            <a:endParaRPr sz="2200"/>
          </a:p>
          <a:p>
            <a:pPr marL="457200" marR="0" lvl="0" indent="-444500" algn="l" rtl="0">
              <a:lnSpc>
                <a:spcPct val="95000"/>
              </a:lnSpc>
              <a:spcBef>
                <a:spcPts val="600"/>
              </a:spcBef>
              <a:spcAft>
                <a:spcPts val="0"/>
              </a:spcAft>
              <a:buClr>
                <a:srgbClr val="376092"/>
              </a:buClr>
              <a:buSzPts val="3280"/>
              <a:buFont typeface="Calibri"/>
              <a:buAutoNum type="arabicPeriod"/>
            </a:pPr>
            <a:r>
              <a:rPr lang="en-US" sz="2200" b="0" i="0" u="none" strike="noStrike" cap="none">
                <a:solidFill>
                  <a:schemeClr val="dk1"/>
                </a:solidFill>
                <a:latin typeface="Corbel"/>
                <a:ea typeface="Corbel"/>
                <a:cs typeface="Corbel"/>
                <a:sym typeface="Corbel"/>
              </a:rPr>
              <a:t>Draw functional decomposition diagram to partition the system into subsystems.</a:t>
            </a:r>
            <a:endParaRPr sz="2200"/>
          </a:p>
          <a:p>
            <a:pPr marL="457200" marR="0" lvl="0" indent="-444500" algn="l" rtl="0">
              <a:lnSpc>
                <a:spcPct val="95000"/>
              </a:lnSpc>
              <a:spcBef>
                <a:spcPts val="600"/>
              </a:spcBef>
              <a:spcAft>
                <a:spcPts val="0"/>
              </a:spcAft>
              <a:buClr>
                <a:srgbClr val="376092"/>
              </a:buClr>
              <a:buSzPts val="3280"/>
              <a:buFont typeface="Calibri"/>
              <a:buAutoNum type="arabicPeriod"/>
            </a:pPr>
            <a:r>
              <a:rPr lang="en-US" sz="2200" b="0" i="0" u="none" strike="noStrike" cap="none">
                <a:solidFill>
                  <a:schemeClr val="dk1"/>
                </a:solidFill>
                <a:latin typeface="Corbel"/>
                <a:ea typeface="Corbel"/>
                <a:cs typeface="Corbel"/>
                <a:sym typeface="Corbel"/>
              </a:rPr>
              <a:t>Create event-response or use-case list for the system to define events for which the system must have a response.</a:t>
            </a:r>
            <a:endParaRPr sz="2200"/>
          </a:p>
          <a:p>
            <a:pPr marL="457200" marR="0" lvl="0" indent="-444500" algn="l" rtl="0">
              <a:lnSpc>
                <a:spcPct val="95000"/>
              </a:lnSpc>
              <a:spcBef>
                <a:spcPts val="600"/>
              </a:spcBef>
              <a:spcAft>
                <a:spcPts val="0"/>
              </a:spcAft>
              <a:buClr>
                <a:srgbClr val="376092"/>
              </a:buClr>
              <a:buSzPts val="3280"/>
              <a:buFont typeface="Calibri"/>
              <a:buAutoNum type="arabicPeriod"/>
            </a:pPr>
            <a:r>
              <a:rPr lang="en-US" sz="2200" b="0" i="0" u="none" strike="noStrike" cap="none">
                <a:solidFill>
                  <a:schemeClr val="dk1"/>
                </a:solidFill>
                <a:latin typeface="Corbel"/>
                <a:ea typeface="Corbel"/>
                <a:cs typeface="Corbel"/>
                <a:sym typeface="Corbel"/>
              </a:rPr>
              <a:t>Draw an event DFD (or event handler) for each event.</a:t>
            </a:r>
            <a:endParaRPr sz="2200"/>
          </a:p>
          <a:p>
            <a:pPr marL="457200" marR="0" lvl="0" indent="-444500" algn="l" rtl="0">
              <a:lnSpc>
                <a:spcPct val="95000"/>
              </a:lnSpc>
              <a:spcBef>
                <a:spcPts val="600"/>
              </a:spcBef>
              <a:spcAft>
                <a:spcPts val="0"/>
              </a:spcAft>
              <a:buClr>
                <a:srgbClr val="376092"/>
              </a:buClr>
              <a:buSzPts val="3280"/>
              <a:buFont typeface="Calibri"/>
              <a:buAutoNum type="arabicPeriod"/>
            </a:pPr>
            <a:r>
              <a:rPr lang="en-US" sz="2200" b="0" i="0" u="none" strike="noStrike" cap="none">
                <a:solidFill>
                  <a:schemeClr val="dk1"/>
                </a:solidFill>
                <a:latin typeface="Corbel"/>
                <a:ea typeface="Corbel"/>
                <a:cs typeface="Corbel"/>
                <a:sym typeface="Corbel"/>
              </a:rPr>
              <a:t>Merge event DFDs into a system diagram (or, for larger systems, subsystem diagrams).</a:t>
            </a:r>
            <a:endParaRPr sz="2200"/>
          </a:p>
          <a:p>
            <a:pPr marL="457200" marR="0" lvl="0" indent="-444500" algn="l" rtl="0">
              <a:lnSpc>
                <a:spcPct val="95000"/>
              </a:lnSpc>
              <a:spcBef>
                <a:spcPts val="600"/>
              </a:spcBef>
              <a:spcAft>
                <a:spcPts val="0"/>
              </a:spcAft>
              <a:buClr>
                <a:srgbClr val="376092"/>
              </a:buClr>
              <a:buSzPts val="3280"/>
              <a:buFont typeface="Calibri"/>
              <a:buAutoNum type="arabicPeriod"/>
            </a:pPr>
            <a:r>
              <a:rPr lang="en-US" sz="2200" b="0" i="0" u="none" strike="noStrike" cap="none">
                <a:solidFill>
                  <a:schemeClr val="dk1"/>
                </a:solidFill>
                <a:latin typeface="Corbel"/>
                <a:ea typeface="Corbel"/>
                <a:cs typeface="Corbel"/>
                <a:sym typeface="Corbel"/>
              </a:rPr>
              <a:t>Draw detailed, primitive DFDs for the more complex event handlers.</a:t>
            </a:r>
            <a:endParaRPr sz="2200"/>
          </a:p>
          <a:p>
            <a:pPr marL="457200" marR="0" lvl="0" indent="-444500" algn="l" rtl="0">
              <a:lnSpc>
                <a:spcPct val="95000"/>
              </a:lnSpc>
              <a:spcBef>
                <a:spcPts val="600"/>
              </a:spcBef>
              <a:spcAft>
                <a:spcPts val="0"/>
              </a:spcAft>
              <a:buClr>
                <a:srgbClr val="376092"/>
              </a:buClr>
              <a:buSzPts val="3280"/>
              <a:buFont typeface="Calibri"/>
              <a:buAutoNum type="arabicPeriod"/>
            </a:pPr>
            <a:r>
              <a:rPr lang="en-US" sz="2200" b="0" i="0" u="none" strike="noStrike" cap="none">
                <a:solidFill>
                  <a:schemeClr val="dk1"/>
                </a:solidFill>
                <a:latin typeface="Corbel"/>
                <a:ea typeface="Corbel"/>
                <a:cs typeface="Corbel"/>
                <a:sym typeface="Corbel"/>
              </a:rPr>
              <a:t>Document data flows and processes in data dictionary.</a:t>
            </a:r>
            <a:endParaRPr sz="2200"/>
          </a:p>
        </p:txBody>
      </p:sp>
      <p:sp>
        <p:nvSpPr>
          <p:cNvPr id="302" name="Google Shape;302;p28"/>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9"/>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Structured Analysis Diagram Progression  </a:t>
            </a:r>
            <a:r>
              <a:rPr lang="en-US" sz="3400" b="0" i="0" u="none">
                <a:solidFill>
                  <a:schemeClr val="dk1"/>
                </a:solidFill>
                <a:latin typeface="Corbel"/>
                <a:ea typeface="Corbel"/>
                <a:cs typeface="Corbel"/>
                <a:sym typeface="Corbel"/>
              </a:rPr>
              <a:t>(1 of 3)</a:t>
            </a:r>
            <a:endParaRPr/>
          </a:p>
        </p:txBody>
      </p:sp>
      <p:sp>
        <p:nvSpPr>
          <p:cNvPr id="309" name="Google Shape;309;p29"/>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pic>
        <p:nvPicPr>
          <p:cNvPr id="310" name="Google Shape;310;p29" descr="Untitled-1"/>
          <p:cNvPicPr preferRelativeResize="0"/>
          <p:nvPr/>
        </p:nvPicPr>
        <p:blipFill rotWithShape="1">
          <a:blip r:embed="rId3">
            <a:alphaModFix/>
          </a:blip>
          <a:srcRect/>
          <a:stretch/>
        </p:blipFill>
        <p:spPr>
          <a:xfrm>
            <a:off x="914400" y="1611312"/>
            <a:ext cx="8229600" cy="4484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What is a Data Flow Diagram?</a:t>
            </a:r>
            <a:endParaRPr/>
          </a:p>
        </p:txBody>
      </p:sp>
      <p:sp>
        <p:nvSpPr>
          <p:cNvPr id="94" name="Google Shape;94;p3"/>
          <p:cNvSpPr txBox="1">
            <a:spLocks noGrp="1"/>
          </p:cNvSpPr>
          <p:nvPr>
            <p:ph type="body" idx="1"/>
          </p:nvPr>
        </p:nvSpPr>
        <p:spPr>
          <a:xfrm>
            <a:off x="982662" y="1600200"/>
            <a:ext cx="7856537" cy="48006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rgbClr val="376092"/>
              </a:buClr>
              <a:buSzPts val="4060"/>
              <a:buFont typeface="Arial"/>
              <a:buChar char="•"/>
            </a:pPr>
            <a:r>
              <a:rPr lang="en-US" sz="2800" b="0" i="0" u="none" strike="noStrike" cap="none">
                <a:solidFill>
                  <a:schemeClr val="dk1"/>
                </a:solidFill>
                <a:latin typeface="Times New Roman"/>
                <a:ea typeface="Times New Roman"/>
                <a:cs typeface="Times New Roman"/>
                <a:sym typeface="Times New Roman"/>
              </a:rPr>
              <a:t>A data flow diagram (DFD) is a graphical representation of the movement of data between external entities, processes and data stores within a system. </a:t>
            </a:r>
            <a:endParaRPr/>
          </a:p>
          <a:p>
            <a:pPr marL="285750" marR="0" lvl="0" indent="-27940" algn="just" rtl="0">
              <a:lnSpc>
                <a:spcPct val="100000"/>
              </a:lnSpc>
              <a:spcBef>
                <a:spcPts val="600"/>
              </a:spcBef>
              <a:spcAft>
                <a:spcPts val="0"/>
              </a:spcAft>
              <a:buClr>
                <a:srgbClr val="376092"/>
              </a:buClr>
              <a:buSzPts val="4060"/>
              <a:buFont typeface="Arial"/>
              <a:buNone/>
            </a:pPr>
            <a:endParaRPr sz="2800" b="0" i="0" u="none" strike="noStrike" cap="none">
              <a:solidFill>
                <a:schemeClr val="dk1"/>
              </a:solidFill>
              <a:latin typeface="Times New Roman"/>
              <a:ea typeface="Times New Roman"/>
              <a:cs typeface="Times New Roman"/>
              <a:sym typeface="Times New Roman"/>
            </a:endParaRPr>
          </a:p>
          <a:p>
            <a:pPr marL="285750" marR="0" lvl="0" indent="-285750" algn="just" rtl="0">
              <a:lnSpc>
                <a:spcPct val="100000"/>
              </a:lnSpc>
              <a:spcBef>
                <a:spcPts val="600"/>
              </a:spcBef>
              <a:spcAft>
                <a:spcPts val="0"/>
              </a:spcAft>
              <a:buClr>
                <a:srgbClr val="376092"/>
              </a:buClr>
              <a:buSzPts val="4060"/>
              <a:buFont typeface="Arial"/>
              <a:buChar char="•"/>
            </a:pPr>
            <a:r>
              <a:rPr lang="en-US" sz="2800" b="0" i="0" u="none" strike="noStrike" cap="none">
                <a:solidFill>
                  <a:schemeClr val="dk1"/>
                </a:solidFill>
                <a:latin typeface="Times New Roman"/>
                <a:ea typeface="Times New Roman"/>
                <a:cs typeface="Times New Roman"/>
                <a:sym typeface="Times New Roman"/>
              </a:rPr>
              <a:t>Simply put, DFD’s show how data moves through an information system. </a:t>
            </a:r>
            <a:endParaRPr/>
          </a:p>
        </p:txBody>
      </p:sp>
      <p:sp>
        <p:nvSpPr>
          <p:cNvPr id="95" name="Google Shape;95;p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42EBFB6-C4C0-2530-9EF0-A991A86CB82B}"/>
                  </a:ext>
                </a:extLst>
              </p14:cNvPr>
              <p14:cNvContentPartPr/>
              <p14:nvPr/>
            </p14:nvContentPartPr>
            <p14:xfrm>
              <a:off x="1943280" y="1638360"/>
              <a:ext cx="5302440" cy="1378080"/>
            </p14:xfrm>
          </p:contentPart>
        </mc:Choice>
        <mc:Fallback xmlns="">
          <p:pic>
            <p:nvPicPr>
              <p:cNvPr id="2" name="Ink 1">
                <a:extLst>
                  <a:ext uri="{FF2B5EF4-FFF2-40B4-BE49-F238E27FC236}">
                    <a16:creationId xmlns:a16="http://schemas.microsoft.com/office/drawing/2014/main" id="{A42EBFB6-C4C0-2530-9EF0-A991A86CB82B}"/>
                  </a:ext>
                </a:extLst>
              </p:cNvPr>
              <p:cNvPicPr/>
              <p:nvPr/>
            </p:nvPicPr>
            <p:blipFill>
              <a:blip r:embed="rId4"/>
              <a:stretch>
                <a:fillRect/>
              </a:stretch>
            </p:blipFill>
            <p:spPr>
              <a:xfrm>
                <a:off x="1933920" y="1629000"/>
                <a:ext cx="5321160" cy="139680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Structured Analysis Diagram Progression   </a:t>
            </a:r>
            <a:r>
              <a:rPr lang="en-US" sz="3400" b="0" i="0" u="none">
                <a:solidFill>
                  <a:schemeClr val="dk1"/>
                </a:solidFill>
                <a:latin typeface="Corbel"/>
                <a:ea typeface="Corbel"/>
                <a:cs typeface="Corbel"/>
                <a:sym typeface="Corbel"/>
              </a:rPr>
              <a:t>(2 of 3)</a:t>
            </a:r>
            <a:endParaRPr/>
          </a:p>
        </p:txBody>
      </p:sp>
      <p:sp>
        <p:nvSpPr>
          <p:cNvPr id="317" name="Google Shape;317;p30"/>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pic>
        <p:nvPicPr>
          <p:cNvPr id="318" name="Google Shape;318;p30" descr="Untitled-1"/>
          <p:cNvPicPr preferRelativeResize="0"/>
          <p:nvPr/>
        </p:nvPicPr>
        <p:blipFill rotWithShape="1">
          <a:blip r:embed="rId3">
            <a:alphaModFix/>
          </a:blip>
          <a:srcRect/>
          <a:stretch/>
        </p:blipFill>
        <p:spPr>
          <a:xfrm>
            <a:off x="914400" y="1676400"/>
            <a:ext cx="8229600" cy="4349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1"/>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600"/>
              <a:buFont typeface="Corbel"/>
              <a:buNone/>
            </a:pPr>
            <a:r>
              <a:rPr lang="en-US" sz="3600" b="0" i="0" u="none">
                <a:solidFill>
                  <a:schemeClr val="dk1"/>
                </a:solidFill>
                <a:latin typeface="Corbel"/>
                <a:ea typeface="Corbel"/>
                <a:cs typeface="Corbel"/>
                <a:sym typeface="Corbel"/>
              </a:rPr>
              <a:t>Structured Analysis Diagram Progression   </a:t>
            </a:r>
            <a:r>
              <a:rPr lang="en-US" sz="3400" b="0" i="0" u="none">
                <a:solidFill>
                  <a:schemeClr val="dk1"/>
                </a:solidFill>
                <a:latin typeface="Corbel"/>
                <a:ea typeface="Corbel"/>
                <a:cs typeface="Corbel"/>
                <a:sym typeface="Corbel"/>
              </a:rPr>
              <a:t>(3 of 3)</a:t>
            </a:r>
            <a:endParaRPr/>
          </a:p>
        </p:txBody>
      </p:sp>
      <p:sp>
        <p:nvSpPr>
          <p:cNvPr id="325" name="Google Shape;325;p31"/>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pic>
        <p:nvPicPr>
          <p:cNvPr id="326" name="Google Shape;326;p31" descr="Untitled-1"/>
          <p:cNvPicPr preferRelativeResize="0"/>
          <p:nvPr/>
        </p:nvPicPr>
        <p:blipFill rotWithShape="1">
          <a:blip r:embed="rId3">
            <a:alphaModFix/>
          </a:blip>
          <a:srcRect/>
          <a:stretch/>
        </p:blipFill>
        <p:spPr>
          <a:xfrm>
            <a:off x="914400" y="2373312"/>
            <a:ext cx="8177212" cy="2527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title"/>
          </p:nvPr>
        </p:nvSpPr>
        <p:spPr>
          <a:xfrm>
            <a:off x="1290637" y="2857500"/>
            <a:ext cx="656272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Context Data Flow Diagram</a:t>
            </a:r>
            <a:endParaRPr/>
          </a:p>
        </p:txBody>
      </p:sp>
      <p:sp>
        <p:nvSpPr>
          <p:cNvPr id="332" name="Google Shape;332;p32"/>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orbel"/>
              <a:buNone/>
            </a:pPr>
            <a:r>
              <a:rPr lang="en-US" sz="1000" b="0" i="0" u="none" strike="noStrike" cap="none">
                <a:solidFill>
                  <a:schemeClr val="dk1"/>
                </a:solidFill>
                <a:latin typeface="Corbel"/>
                <a:ea typeface="Corbel"/>
                <a:cs typeface="Corbel"/>
                <a:sym typeface="Corbel"/>
              </a:rPr>
              <a:t>6-</a:t>
            </a:r>
            <a:fld id="{00000000-1234-1234-1234-123412341234}" type="slidenum">
              <a:rPr lang="en-US" sz="1000" b="0" i="0" u="none" strike="noStrike" cap="none">
                <a:solidFill>
                  <a:schemeClr val="dk1"/>
                </a:solidFill>
                <a:latin typeface="Corbel"/>
                <a:ea typeface="Corbel"/>
                <a:cs typeface="Corbel"/>
                <a:sym typeface="Corbel"/>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3"/>
          <p:cNvSpPr txBox="1">
            <a:spLocks noGrp="1"/>
          </p:cNvSpPr>
          <p:nvPr>
            <p:ph type="title"/>
          </p:nvPr>
        </p:nvSpPr>
        <p:spPr>
          <a:xfrm>
            <a:off x="990600" y="339725"/>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Context Data Flow Diagram</a:t>
            </a:r>
            <a:endParaRPr/>
          </a:p>
        </p:txBody>
      </p:sp>
      <p:sp>
        <p:nvSpPr>
          <p:cNvPr id="339" name="Google Shape;339;p33"/>
          <p:cNvSpPr txBox="1">
            <a:spLocks noGrp="1"/>
          </p:cNvSpPr>
          <p:nvPr>
            <p:ph type="body" idx="1"/>
          </p:nvPr>
        </p:nvSpPr>
        <p:spPr>
          <a:xfrm>
            <a:off x="762000" y="1676400"/>
            <a:ext cx="8229600" cy="4724400"/>
          </a:xfrm>
          <a:prstGeom prst="rect">
            <a:avLst/>
          </a:prstGeom>
          <a:noFill/>
          <a:ln>
            <a:noFill/>
          </a:ln>
        </p:spPr>
        <p:txBody>
          <a:bodyPr spcFirstLastPara="1" wrap="square" lIns="91425" tIns="45700" rIns="91425" bIns="45700" anchor="t" anchorCtr="0">
            <a:normAutofit/>
          </a:bodyPr>
          <a:lstStyle/>
          <a:p>
            <a:pPr marL="533400" marR="0" lvl="0" indent="-533400" algn="l" rtl="0">
              <a:lnSpc>
                <a:spcPct val="90000"/>
              </a:lnSpc>
              <a:spcBef>
                <a:spcPts val="0"/>
              </a:spcBef>
              <a:spcAft>
                <a:spcPts val="0"/>
              </a:spcAft>
              <a:buClr>
                <a:srgbClr val="376092"/>
              </a:buClr>
              <a:buSzPts val="3770"/>
              <a:buFont typeface="Arial"/>
              <a:buChar char="•"/>
            </a:pPr>
            <a:r>
              <a:rPr lang="en-US" sz="2600" b="1" i="0" u="none" strike="noStrike" cap="none">
                <a:solidFill>
                  <a:schemeClr val="dk1"/>
                </a:solidFill>
                <a:latin typeface="Corbel"/>
                <a:ea typeface="Corbel"/>
                <a:cs typeface="Corbel"/>
                <a:sym typeface="Corbel"/>
              </a:rPr>
              <a:t>Context data flow diagram</a:t>
            </a:r>
            <a:r>
              <a:rPr lang="en-US" sz="2600" b="0" i="0" u="none" strike="noStrike" cap="none">
                <a:solidFill>
                  <a:schemeClr val="dk1"/>
                </a:solidFill>
                <a:latin typeface="Corbel"/>
                <a:ea typeface="Corbel"/>
                <a:cs typeface="Corbel"/>
                <a:sym typeface="Corbel"/>
              </a:rPr>
              <a:t> - a process model used to document the scope for a system. Also called the environmental model.</a:t>
            </a:r>
            <a:br>
              <a:rPr lang="en-US" sz="2600" b="0" i="0" u="none" strike="noStrike" cap="none">
                <a:solidFill>
                  <a:schemeClr val="dk1"/>
                </a:solidFill>
                <a:latin typeface="Corbel"/>
                <a:ea typeface="Corbel"/>
                <a:cs typeface="Corbel"/>
                <a:sym typeface="Corbel"/>
              </a:rPr>
            </a:br>
            <a:endParaRPr/>
          </a:p>
          <a:p>
            <a:pPr marL="914400" marR="0" lvl="1" indent="-457200" algn="l" rtl="0">
              <a:lnSpc>
                <a:spcPct val="90000"/>
              </a:lnSpc>
              <a:spcBef>
                <a:spcPts val="1040"/>
              </a:spcBef>
              <a:spcAft>
                <a:spcPts val="0"/>
              </a:spcAft>
              <a:buClr>
                <a:srgbClr val="376092"/>
              </a:buClr>
              <a:buSzPts val="2200"/>
              <a:buFont typeface="Arial"/>
              <a:buAutoNum type="arabicPeriod"/>
            </a:pPr>
            <a:r>
              <a:rPr lang="en-US" sz="2200" b="0" i="0" u="none" strike="noStrike" cap="none">
                <a:solidFill>
                  <a:schemeClr val="dk1"/>
                </a:solidFill>
                <a:latin typeface="Corbel"/>
                <a:ea typeface="Corbel"/>
                <a:cs typeface="Corbel"/>
                <a:sym typeface="Corbel"/>
              </a:rPr>
              <a:t>Think of the system as a "black box."</a:t>
            </a:r>
            <a:endParaRPr/>
          </a:p>
          <a:p>
            <a:pPr marL="914400" marR="0" lvl="1" indent="-457200" algn="l" rtl="0">
              <a:lnSpc>
                <a:spcPct val="90000"/>
              </a:lnSpc>
              <a:spcBef>
                <a:spcPts val="1040"/>
              </a:spcBef>
              <a:spcAft>
                <a:spcPts val="0"/>
              </a:spcAft>
              <a:buClr>
                <a:srgbClr val="376092"/>
              </a:buClr>
              <a:buSzPts val="2200"/>
              <a:buFont typeface="Arial"/>
              <a:buAutoNum type="arabicPeriod"/>
            </a:pPr>
            <a:r>
              <a:rPr lang="en-US" sz="2200" b="0" i="0" u="none" strike="noStrike" cap="none">
                <a:solidFill>
                  <a:schemeClr val="dk1"/>
                </a:solidFill>
                <a:latin typeface="Corbel"/>
                <a:ea typeface="Corbel"/>
                <a:cs typeface="Corbel"/>
                <a:sym typeface="Corbel"/>
              </a:rPr>
              <a:t>Ask users what business transactions the system must respond to. These are inputs, and the sources are external agents.</a:t>
            </a:r>
            <a:endParaRPr/>
          </a:p>
          <a:p>
            <a:pPr marL="914400" marR="0" lvl="1" indent="-457200" algn="l" rtl="0">
              <a:lnSpc>
                <a:spcPct val="90000"/>
              </a:lnSpc>
              <a:spcBef>
                <a:spcPts val="1040"/>
              </a:spcBef>
              <a:spcAft>
                <a:spcPts val="0"/>
              </a:spcAft>
              <a:buClr>
                <a:srgbClr val="376092"/>
              </a:buClr>
              <a:buSzPts val="2200"/>
              <a:buFont typeface="Arial"/>
              <a:buAutoNum type="arabicPeriod"/>
            </a:pPr>
            <a:r>
              <a:rPr lang="en-US" sz="2200" b="0" i="0" u="none" strike="noStrike" cap="none">
                <a:solidFill>
                  <a:schemeClr val="dk1"/>
                </a:solidFill>
                <a:latin typeface="Corbel"/>
                <a:ea typeface="Corbel"/>
                <a:cs typeface="Corbel"/>
                <a:sym typeface="Corbel"/>
              </a:rPr>
              <a:t>Ask users what responses must be produced by the system. These are outputs, and the destinations are external agents.</a:t>
            </a:r>
            <a:endParaRPr/>
          </a:p>
          <a:p>
            <a:pPr marL="914400" marR="0" lvl="1" indent="-457200" algn="l" rtl="0">
              <a:lnSpc>
                <a:spcPct val="90000"/>
              </a:lnSpc>
              <a:spcBef>
                <a:spcPts val="1040"/>
              </a:spcBef>
              <a:spcAft>
                <a:spcPts val="0"/>
              </a:spcAft>
              <a:buClr>
                <a:srgbClr val="376092"/>
              </a:buClr>
              <a:buSzPts val="2200"/>
              <a:buFont typeface="Arial"/>
              <a:buAutoNum type="arabicPeriod"/>
            </a:pPr>
            <a:r>
              <a:rPr lang="en-US" sz="2200" b="0" i="0" u="none" strike="noStrike" cap="none">
                <a:solidFill>
                  <a:schemeClr val="dk1"/>
                </a:solidFill>
                <a:latin typeface="Corbel"/>
                <a:ea typeface="Corbel"/>
                <a:cs typeface="Corbel"/>
                <a:sym typeface="Corbel"/>
              </a:rPr>
              <a:t>Identify any external data stores, if any.</a:t>
            </a:r>
            <a:endParaRPr/>
          </a:p>
          <a:p>
            <a:pPr marL="914400" marR="0" lvl="1" indent="-457200" algn="l" rtl="0">
              <a:lnSpc>
                <a:spcPct val="90000"/>
              </a:lnSpc>
              <a:spcBef>
                <a:spcPts val="1040"/>
              </a:spcBef>
              <a:spcAft>
                <a:spcPts val="0"/>
              </a:spcAft>
              <a:buClr>
                <a:srgbClr val="376092"/>
              </a:buClr>
              <a:buSzPts val="2200"/>
              <a:buFont typeface="Arial"/>
              <a:buAutoNum type="arabicPeriod"/>
            </a:pPr>
            <a:r>
              <a:rPr lang="en-US" sz="2200" b="0" i="0" u="none" strike="noStrike" cap="none">
                <a:solidFill>
                  <a:schemeClr val="dk1"/>
                </a:solidFill>
                <a:latin typeface="Corbel"/>
                <a:ea typeface="Corbel"/>
                <a:cs typeface="Corbel"/>
                <a:sym typeface="Corbel"/>
              </a:rPr>
              <a:t>Draw a context diagram.</a:t>
            </a:r>
            <a:endParaRPr/>
          </a:p>
        </p:txBody>
      </p:sp>
      <p:sp>
        <p:nvSpPr>
          <p:cNvPr id="340" name="Google Shape;340;p33"/>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3E99ABB-4381-F9AA-01C2-6D19BE68EC1C}"/>
                  </a:ext>
                </a:extLst>
              </p14:cNvPr>
              <p14:cNvContentPartPr/>
              <p14:nvPr/>
            </p14:nvContentPartPr>
            <p14:xfrm>
              <a:off x="1962000" y="3117960"/>
              <a:ext cx="4528080" cy="2654640"/>
            </p14:xfrm>
          </p:contentPart>
        </mc:Choice>
        <mc:Fallback>
          <p:pic>
            <p:nvPicPr>
              <p:cNvPr id="2" name="Ink 1">
                <a:extLst>
                  <a:ext uri="{FF2B5EF4-FFF2-40B4-BE49-F238E27FC236}">
                    <a16:creationId xmlns:a16="http://schemas.microsoft.com/office/drawing/2014/main" id="{63E99ABB-4381-F9AA-01C2-6D19BE68EC1C}"/>
                  </a:ext>
                </a:extLst>
              </p:cNvPr>
              <p:cNvPicPr/>
              <p:nvPr/>
            </p:nvPicPr>
            <p:blipFill>
              <a:blip r:embed="rId4"/>
              <a:stretch>
                <a:fillRect/>
              </a:stretch>
            </p:blipFill>
            <p:spPr>
              <a:xfrm>
                <a:off x="1952640" y="3108600"/>
                <a:ext cx="4546800" cy="267336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4"/>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Balancing</a:t>
            </a:r>
            <a:endParaRPr/>
          </a:p>
        </p:txBody>
      </p:sp>
      <p:sp>
        <p:nvSpPr>
          <p:cNvPr id="347" name="Google Shape;347;p34"/>
          <p:cNvSpPr txBox="1">
            <a:spLocks noGrp="1"/>
          </p:cNvSpPr>
          <p:nvPr>
            <p:ph type="body" idx="1"/>
          </p:nvPr>
        </p:nvSpPr>
        <p:spPr>
          <a:xfrm>
            <a:off x="982662" y="1600200"/>
            <a:ext cx="7856537" cy="48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76092"/>
              </a:buClr>
              <a:buSzPts val="3480"/>
              <a:buFont typeface="Arial"/>
              <a:buNone/>
            </a:pPr>
            <a:r>
              <a:rPr lang="en-US" sz="2400" b="1" i="0" u="none" strike="noStrike" cap="none">
                <a:solidFill>
                  <a:schemeClr val="dk1"/>
                </a:solidFill>
                <a:latin typeface="Corbel"/>
                <a:ea typeface="Corbel"/>
                <a:cs typeface="Corbel"/>
                <a:sym typeface="Corbel"/>
              </a:rPr>
              <a:t>Balancing</a:t>
            </a:r>
            <a:r>
              <a:rPr lang="en-US" sz="2400" b="0" i="0" u="none" strike="noStrike" cap="none">
                <a:solidFill>
                  <a:schemeClr val="dk1"/>
                </a:solidFill>
                <a:latin typeface="Corbel"/>
                <a:ea typeface="Corbel"/>
                <a:cs typeface="Corbel"/>
                <a:sym typeface="Corbel"/>
              </a:rPr>
              <a:t> - a concept that requires that data flow diagrams at different levels of detail reflect consistency and completeness</a:t>
            </a:r>
            <a:endParaRPr/>
          </a:p>
          <a:p>
            <a:pPr marL="0" marR="0" lvl="0" indent="0" algn="l" rtl="0">
              <a:lnSpc>
                <a:spcPct val="100000"/>
              </a:lnSpc>
              <a:spcBef>
                <a:spcPts val="600"/>
              </a:spcBef>
              <a:spcAft>
                <a:spcPts val="0"/>
              </a:spcAft>
              <a:buClr>
                <a:srgbClr val="376092"/>
              </a:buClr>
              <a:buSzPts val="3480"/>
              <a:buFont typeface="Arial"/>
              <a:buNone/>
            </a:pPr>
            <a:endParaRPr sz="2400" b="0" i="0" u="none" strike="noStrike" cap="none">
              <a:solidFill>
                <a:schemeClr val="dk1"/>
              </a:solidFill>
              <a:latin typeface="Corbel"/>
              <a:ea typeface="Corbel"/>
              <a:cs typeface="Corbel"/>
              <a:sym typeface="Corbel"/>
            </a:endParaRPr>
          </a:p>
          <a:p>
            <a:pPr marL="742950" marR="0" lvl="1" indent="-285750" algn="l" rtl="0">
              <a:lnSpc>
                <a:spcPct val="100000"/>
              </a:lnSpc>
              <a:spcBef>
                <a:spcPts val="1000"/>
              </a:spcBef>
              <a:spcAft>
                <a:spcPts val="0"/>
              </a:spcAft>
              <a:buClr>
                <a:srgbClr val="376092"/>
              </a:buClr>
              <a:buSzPts val="2900"/>
              <a:buFont typeface="Arial"/>
              <a:buChar char="•"/>
            </a:pPr>
            <a:r>
              <a:rPr lang="en-US" sz="2000" b="0" i="0" u="none" strike="noStrike" cap="none">
                <a:solidFill>
                  <a:schemeClr val="dk1"/>
                </a:solidFill>
                <a:latin typeface="Corbel"/>
                <a:ea typeface="Corbel"/>
                <a:cs typeface="Corbel"/>
                <a:sym typeface="Corbel"/>
              </a:rPr>
              <a:t>Quality assurance technique</a:t>
            </a:r>
            <a:endParaRPr/>
          </a:p>
          <a:p>
            <a:pPr marL="742950" marR="0" lvl="1" indent="-285750" algn="l" rtl="0">
              <a:lnSpc>
                <a:spcPct val="100000"/>
              </a:lnSpc>
              <a:spcBef>
                <a:spcPts val="1000"/>
              </a:spcBef>
              <a:spcAft>
                <a:spcPts val="0"/>
              </a:spcAft>
              <a:buClr>
                <a:srgbClr val="376092"/>
              </a:buClr>
              <a:buSzPts val="2900"/>
              <a:buFont typeface="Arial"/>
              <a:buChar char="•"/>
            </a:pPr>
            <a:r>
              <a:rPr lang="en-US" sz="2000" b="0" i="0" u="none" strike="noStrike" cap="none">
                <a:solidFill>
                  <a:schemeClr val="dk1"/>
                </a:solidFill>
                <a:latin typeface="Corbel"/>
                <a:ea typeface="Corbel"/>
                <a:cs typeface="Corbel"/>
                <a:sym typeface="Corbel"/>
              </a:rPr>
              <a:t>Requires that if you explode a process to another DFD to reveal more detail, you must include the same dta flows and data stores</a:t>
            </a:r>
            <a:endParaRPr/>
          </a:p>
        </p:txBody>
      </p:sp>
      <p:sp>
        <p:nvSpPr>
          <p:cNvPr id="348" name="Google Shape;348;p3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23a04d1d425_0_0"/>
          <p:cNvSpPr txBox="1">
            <a:spLocks noGrp="1"/>
          </p:cNvSpPr>
          <p:nvPr>
            <p:ph type="title"/>
          </p:nvPr>
        </p:nvSpPr>
        <p:spPr>
          <a:xfrm>
            <a:off x="982133" y="457201"/>
            <a:ext cx="6561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a:t>
            </a:r>
            <a:endParaRPr/>
          </a:p>
        </p:txBody>
      </p:sp>
      <p:sp>
        <p:nvSpPr>
          <p:cNvPr id="355" name="Google Shape;355;g23a04d1d425_0_0"/>
          <p:cNvSpPr txBox="1">
            <a:spLocks noGrp="1"/>
          </p:cNvSpPr>
          <p:nvPr>
            <p:ph type="body" idx="1"/>
          </p:nvPr>
        </p:nvSpPr>
        <p:spPr>
          <a:xfrm>
            <a:off x="982133" y="1600199"/>
            <a:ext cx="7857000" cy="48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a:t>Clothes ordering system is decomposed into order cloths, generate reports and order inventory processes. Order clothes process, take customer order and send it to clothes</a:t>
            </a:r>
            <a:endParaRPr/>
          </a:p>
          <a:p>
            <a:pPr marL="0" lvl="0" indent="0" algn="l" rtl="0">
              <a:lnSpc>
                <a:spcPct val="100000"/>
              </a:lnSpc>
              <a:spcBef>
                <a:spcPts val="360"/>
              </a:spcBef>
              <a:spcAft>
                <a:spcPts val="0"/>
              </a:spcAft>
              <a:buClr>
                <a:schemeClr val="dk1"/>
              </a:buClr>
              <a:buSzPts val="1100"/>
              <a:buFont typeface="Arial"/>
              <a:buNone/>
            </a:pPr>
            <a:r>
              <a:rPr lang="en-US"/>
              <a:t>store and order datastore. This process also sends a bill to the customer and updates the inventory datastore. Generate reports receive orders and inventory details and send the</a:t>
            </a:r>
            <a:endParaRPr/>
          </a:p>
          <a:p>
            <a:pPr marL="0" lvl="0" indent="0" algn="l" rtl="0">
              <a:lnSpc>
                <a:spcPct val="100000"/>
              </a:lnSpc>
              <a:spcBef>
                <a:spcPts val="360"/>
              </a:spcBef>
              <a:spcAft>
                <a:spcPts val="0"/>
              </a:spcAft>
              <a:buClr>
                <a:schemeClr val="dk1"/>
              </a:buClr>
              <a:buSzPts val="1100"/>
              <a:buFont typeface="Arial"/>
              <a:buNone/>
            </a:pPr>
            <a:r>
              <a:rPr lang="en-US"/>
              <a:t>report to the sales manager. Sales managers place inventory orders into the order inventory process and forward the inventory order to the supplier and update the inventory.</a:t>
            </a:r>
            <a:endParaRPr/>
          </a:p>
          <a:p>
            <a:pPr marL="0" lvl="0" indent="0" algn="l" rtl="0">
              <a:lnSpc>
                <a:spcPct val="100000"/>
              </a:lnSpc>
              <a:spcBef>
                <a:spcPts val="360"/>
              </a:spcBef>
              <a:spcAft>
                <a:spcPts val="0"/>
              </a:spcAft>
              <a:buSzPts val="2610"/>
              <a:buNone/>
            </a:pPr>
            <a:r>
              <a:rPr lang="en-US" b="1"/>
              <a:t>Design level-1 DFD based on above scenario.</a:t>
            </a:r>
            <a:endParaRPr b="1"/>
          </a:p>
        </p:txBody>
      </p:sp>
      <p:sp>
        <p:nvSpPr>
          <p:cNvPr id="356" name="Google Shape;356;g23a04d1d425_0_0"/>
          <p:cNvSpPr txBox="1">
            <a:spLocks noGrp="1"/>
          </p:cNvSpPr>
          <p:nvPr>
            <p:ph type="sldNum" idx="12"/>
          </p:nvPr>
        </p:nvSpPr>
        <p:spPr>
          <a:xfrm>
            <a:off x="8302625" y="6483350"/>
            <a:ext cx="428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1"/>
              </a:buClr>
              <a:buSzPts val="1000"/>
              <a:buFont typeface="Corbel"/>
              <a:buNone/>
            </a:pPr>
            <a:r>
              <a:rPr lang="en-US"/>
              <a:t>6-</a:t>
            </a:r>
            <a:fld id="{00000000-1234-1234-1234-123412341234}" type="slidenum">
              <a:rPr lang="en-US"/>
              <a:t>34</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29d58fa828_0_13"/>
          <p:cNvSpPr txBox="1">
            <a:spLocks noGrp="1"/>
          </p:cNvSpPr>
          <p:nvPr>
            <p:ph type="title"/>
          </p:nvPr>
        </p:nvSpPr>
        <p:spPr>
          <a:xfrm>
            <a:off x="982133" y="457201"/>
            <a:ext cx="6561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Example</a:t>
            </a:r>
            <a:endParaRPr/>
          </a:p>
        </p:txBody>
      </p:sp>
      <p:sp>
        <p:nvSpPr>
          <p:cNvPr id="363" name="Google Shape;363;g229d58fa828_0_13"/>
          <p:cNvSpPr txBox="1">
            <a:spLocks noGrp="1"/>
          </p:cNvSpPr>
          <p:nvPr>
            <p:ph type="body" idx="1"/>
          </p:nvPr>
        </p:nvSpPr>
        <p:spPr>
          <a:xfrm>
            <a:off x="982133" y="1600199"/>
            <a:ext cx="7857000" cy="48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a:t>Now you need to decompose the Order clothes process only. Forward order takes orders from the customer and sends that information to generate bills and update</a:t>
            </a:r>
            <a:endParaRPr/>
          </a:p>
          <a:p>
            <a:pPr marL="0" lvl="0" indent="0" algn="l" rtl="0">
              <a:lnSpc>
                <a:spcPct val="100000"/>
              </a:lnSpc>
              <a:spcBef>
                <a:spcPts val="360"/>
              </a:spcBef>
              <a:spcAft>
                <a:spcPts val="0"/>
              </a:spcAft>
              <a:buClr>
                <a:schemeClr val="dk1"/>
              </a:buClr>
              <a:buSzPts val="1100"/>
              <a:buFont typeface="Arial"/>
              <a:buNone/>
            </a:pPr>
            <a:r>
              <a:rPr lang="en-US"/>
              <a:t>inventory process. Generate bill process generates bill based on the order and Inventory is updated by update inventory process. </a:t>
            </a:r>
            <a:r>
              <a:rPr lang="en-US" b="1"/>
              <a:t>Design level-2 DFD</a:t>
            </a:r>
            <a:r>
              <a:rPr lang="en-US"/>
              <a:t> for order cloth process</a:t>
            </a:r>
            <a:endParaRPr/>
          </a:p>
          <a:p>
            <a:pPr marL="0" lvl="0" indent="0" algn="l" rtl="0">
              <a:lnSpc>
                <a:spcPct val="100000"/>
              </a:lnSpc>
              <a:spcBef>
                <a:spcPts val="360"/>
              </a:spcBef>
              <a:spcAft>
                <a:spcPts val="0"/>
              </a:spcAft>
              <a:buClr>
                <a:schemeClr val="dk1"/>
              </a:buClr>
              <a:buSzPts val="1100"/>
              <a:buFont typeface="Arial"/>
              <a:buNone/>
            </a:pPr>
            <a:r>
              <a:rPr lang="en-US"/>
              <a:t>and make sure it is Balanced. Also mention if you find any error in the scenario.</a:t>
            </a:r>
            <a:endParaRPr/>
          </a:p>
          <a:p>
            <a:pPr marL="0" lvl="0" indent="0" algn="l" rtl="0">
              <a:lnSpc>
                <a:spcPct val="100000"/>
              </a:lnSpc>
              <a:spcBef>
                <a:spcPts val="360"/>
              </a:spcBef>
              <a:spcAft>
                <a:spcPts val="0"/>
              </a:spcAft>
              <a:buSzPts val="2610"/>
              <a:buNone/>
            </a:pPr>
            <a:endParaRPr/>
          </a:p>
        </p:txBody>
      </p:sp>
      <p:sp>
        <p:nvSpPr>
          <p:cNvPr id="364" name="Google Shape;364;g229d58fa828_0_13"/>
          <p:cNvSpPr txBox="1">
            <a:spLocks noGrp="1"/>
          </p:cNvSpPr>
          <p:nvPr>
            <p:ph type="sldNum" idx="12"/>
          </p:nvPr>
        </p:nvSpPr>
        <p:spPr>
          <a:xfrm>
            <a:off x="8302625" y="6483350"/>
            <a:ext cx="428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r>
              <a:rPr lang="en-US"/>
              <a:t>6-</a:t>
            </a:r>
            <a:fld id="{00000000-1234-1234-1234-123412341234}" type="slidenum">
              <a:rPr lang="en-US"/>
              <a:t>35</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5"/>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Manage Robot</a:t>
            </a:r>
            <a:endParaRPr/>
          </a:p>
        </p:txBody>
      </p:sp>
      <p:pic>
        <p:nvPicPr>
          <p:cNvPr id="370" name="Google Shape;370;p35"/>
          <p:cNvPicPr preferRelativeResize="0">
            <a:picLocks noGrp="1"/>
          </p:cNvPicPr>
          <p:nvPr>
            <p:ph type="body" idx="1"/>
          </p:nvPr>
        </p:nvPicPr>
        <p:blipFill rotWithShape="1">
          <a:blip r:embed="rId3">
            <a:alphaModFix/>
          </a:blip>
          <a:srcRect/>
          <a:stretch/>
        </p:blipFill>
        <p:spPr>
          <a:xfrm>
            <a:off x="2481262" y="1857375"/>
            <a:ext cx="4857750" cy="4286250"/>
          </a:xfrm>
          <a:prstGeom prst="rect">
            <a:avLst/>
          </a:prstGeom>
          <a:noFill/>
          <a:ln>
            <a:noFill/>
          </a:ln>
        </p:spPr>
      </p:pic>
      <p:sp>
        <p:nvSpPr>
          <p:cNvPr id="371" name="Google Shape;371;p35"/>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000"/>
              <a:buFont typeface="Calibri"/>
              <a:buNone/>
            </a:pPr>
            <a:r>
              <a:rPr lang="en-US" sz="1000" b="0" i="0" u="none" strike="noStrike" cap="none">
                <a:solidFill>
                  <a:srgbClr val="898989"/>
                </a:solidFill>
                <a:latin typeface="Calibri"/>
                <a:ea typeface="Calibri"/>
                <a:cs typeface="Calibri"/>
                <a:sym typeface="Calibri"/>
              </a:rPr>
              <a:t>6-</a:t>
            </a:r>
            <a:fld id="{00000000-1234-1234-1234-123412341234}" type="slidenum">
              <a:rPr lang="en-US" sz="1000" b="0" i="0" u="none" strike="noStrike" cap="none">
                <a:solidFill>
                  <a:srgbClr val="898989"/>
                </a:solidFill>
                <a:latin typeface="Calibri"/>
                <a:ea typeface="Calibri"/>
                <a:cs typeface="Calibri"/>
                <a:sym typeface="Calibri"/>
              </a:rPr>
              <a:t>36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6"/>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Manage Robot decomposed</a:t>
            </a:r>
            <a:endParaRPr/>
          </a:p>
        </p:txBody>
      </p:sp>
      <p:pic>
        <p:nvPicPr>
          <p:cNvPr id="377" name="Google Shape;377;p36"/>
          <p:cNvPicPr preferRelativeResize="0">
            <a:picLocks noGrp="1"/>
          </p:cNvPicPr>
          <p:nvPr>
            <p:ph type="body" idx="1"/>
          </p:nvPr>
        </p:nvPicPr>
        <p:blipFill rotWithShape="1">
          <a:blip r:embed="rId3">
            <a:alphaModFix/>
          </a:blip>
          <a:srcRect/>
          <a:stretch/>
        </p:blipFill>
        <p:spPr>
          <a:xfrm>
            <a:off x="2292350" y="1600200"/>
            <a:ext cx="5237162" cy="4800600"/>
          </a:xfrm>
          <a:prstGeom prst="rect">
            <a:avLst/>
          </a:prstGeom>
          <a:noFill/>
          <a:ln>
            <a:noFill/>
          </a:ln>
        </p:spPr>
      </p:pic>
      <p:sp>
        <p:nvSpPr>
          <p:cNvPr id="378" name="Google Shape;378;p36"/>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000"/>
              <a:buFont typeface="Calibri"/>
              <a:buNone/>
            </a:pPr>
            <a:r>
              <a:rPr lang="en-US" sz="1000" b="0" i="0" u="none" strike="noStrike" cap="none">
                <a:solidFill>
                  <a:srgbClr val="898989"/>
                </a:solidFill>
                <a:latin typeface="Calibri"/>
                <a:ea typeface="Calibri"/>
                <a:cs typeface="Calibri"/>
                <a:sym typeface="Calibri"/>
              </a:rPr>
              <a:t>6-</a:t>
            </a:r>
            <a:fld id="{00000000-1234-1234-1234-123412341234}" type="slidenum">
              <a:rPr lang="en-US" sz="1000" b="0" i="0" u="none" strike="noStrike" cap="none">
                <a:solidFill>
                  <a:srgbClr val="898989"/>
                </a:solidFill>
                <a:latin typeface="Calibri"/>
                <a:ea typeface="Calibri"/>
                <a:cs typeface="Calibri"/>
                <a:sym typeface="Calibri"/>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37"/>
          <p:cNvPicPr preferRelativeResize="0"/>
          <p:nvPr/>
        </p:nvPicPr>
        <p:blipFill rotWithShape="1">
          <a:blip r:embed="rId3">
            <a:alphaModFix/>
          </a:blip>
          <a:srcRect/>
          <a:stretch/>
        </p:blipFill>
        <p:spPr>
          <a:xfrm>
            <a:off x="412750" y="1516150"/>
            <a:ext cx="8731249" cy="5252050"/>
          </a:xfrm>
          <a:prstGeom prst="rect">
            <a:avLst/>
          </a:prstGeom>
          <a:noFill/>
          <a:ln>
            <a:noFill/>
          </a:ln>
        </p:spPr>
      </p:pic>
      <p:sp>
        <p:nvSpPr>
          <p:cNvPr id="384" name="Google Shape;384;p37"/>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orbel"/>
              <a:buNone/>
            </a:pPr>
            <a:r>
              <a:rPr lang="en-US" sz="1000" b="0" i="0" u="none" strike="noStrike" cap="none">
                <a:solidFill>
                  <a:schemeClr val="dk1"/>
                </a:solidFill>
                <a:latin typeface="Corbel"/>
                <a:ea typeface="Corbel"/>
                <a:cs typeface="Corbel"/>
                <a:sym typeface="Corbel"/>
              </a:rPr>
              <a:t>6-</a:t>
            </a:r>
            <a:fld id="{00000000-1234-1234-1234-123412341234}" type="slidenum">
              <a:rPr lang="en-US" sz="1000" b="0" i="0" u="none" strike="noStrike" cap="none">
                <a:solidFill>
                  <a:schemeClr val="dk1"/>
                </a:solidFill>
                <a:latin typeface="Corbel"/>
                <a:ea typeface="Corbel"/>
                <a:cs typeface="Corbel"/>
                <a:sym typeface="Corbel"/>
              </a:rPr>
              <a:t>38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External Agents</a:t>
            </a:r>
            <a:endParaRPr/>
          </a:p>
        </p:txBody>
      </p:sp>
      <p:sp>
        <p:nvSpPr>
          <p:cNvPr id="102" name="Google Shape;102;p4"/>
          <p:cNvSpPr txBox="1">
            <a:spLocks noGrp="1"/>
          </p:cNvSpPr>
          <p:nvPr>
            <p:ph type="body" idx="1"/>
          </p:nvPr>
        </p:nvSpPr>
        <p:spPr>
          <a:xfrm>
            <a:off x="685800" y="1463675"/>
            <a:ext cx="8001000" cy="52578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rgbClr val="376092"/>
              </a:buClr>
              <a:buSzPts val="4060"/>
              <a:buFont typeface="Arial"/>
              <a:buNone/>
            </a:pPr>
            <a:r>
              <a:rPr lang="en-US" sz="2800" b="0" i="0" u="none" strike="noStrike" cap="none">
                <a:solidFill>
                  <a:schemeClr val="dk1"/>
                </a:solidFill>
                <a:latin typeface="Times New Roman"/>
                <a:ea typeface="Times New Roman"/>
                <a:cs typeface="Times New Roman"/>
                <a:sym typeface="Times New Roman"/>
              </a:rPr>
              <a:t>	</a:t>
            </a:r>
            <a:r>
              <a:rPr lang="en-US" sz="2800" b="1" i="0" u="none" strike="noStrike" cap="none">
                <a:solidFill>
                  <a:schemeClr val="dk1"/>
                </a:solidFill>
                <a:latin typeface="Times New Roman"/>
                <a:ea typeface="Times New Roman"/>
                <a:cs typeface="Times New Roman"/>
                <a:sym typeface="Times New Roman"/>
              </a:rPr>
              <a:t>External agent</a:t>
            </a:r>
            <a:r>
              <a:rPr lang="en-US" sz="2800" b="0" i="0" u="none" strike="noStrike" cap="none">
                <a:solidFill>
                  <a:schemeClr val="dk1"/>
                </a:solidFill>
                <a:latin typeface="Times New Roman"/>
                <a:ea typeface="Times New Roman"/>
                <a:cs typeface="Times New Roman"/>
                <a:sym typeface="Times New Roman"/>
              </a:rPr>
              <a:t> – an outside person, unit, system, or organization that interacts with a system. Also called an </a:t>
            </a:r>
            <a:r>
              <a:rPr lang="en-US" sz="2800" b="0" i="1" u="none" strike="noStrike" cap="none">
                <a:solidFill>
                  <a:schemeClr val="dk1"/>
                </a:solidFill>
                <a:latin typeface="Times New Roman"/>
                <a:ea typeface="Times New Roman"/>
                <a:cs typeface="Times New Roman"/>
                <a:sym typeface="Times New Roman"/>
              </a:rPr>
              <a:t>external entity</a:t>
            </a:r>
            <a:r>
              <a:rPr lang="en-US" sz="2800" b="0" i="0" u="none" strike="noStrike" cap="none">
                <a:solidFill>
                  <a:schemeClr val="dk1"/>
                </a:solidFill>
                <a:latin typeface="Times New Roman"/>
                <a:ea typeface="Times New Roman"/>
                <a:cs typeface="Times New Roman"/>
                <a:sym typeface="Times New Roman"/>
              </a:rPr>
              <a:t>. </a:t>
            </a:r>
            <a:endParaRPr/>
          </a:p>
          <a:p>
            <a:pPr marL="285750" marR="0" lvl="0" indent="-285750" algn="l" rtl="0">
              <a:lnSpc>
                <a:spcPct val="90000"/>
              </a:lnSpc>
              <a:spcBef>
                <a:spcPts val="600"/>
              </a:spcBef>
              <a:spcAft>
                <a:spcPts val="0"/>
              </a:spcAft>
              <a:buClr>
                <a:srgbClr val="376092"/>
              </a:buClr>
              <a:buSzPts val="4060"/>
              <a:buFont typeface="Arial"/>
              <a:buNone/>
            </a:pPr>
            <a:endParaRPr sz="2800" b="0" i="0" u="none" strike="noStrike" cap="none">
              <a:solidFill>
                <a:schemeClr val="dk1"/>
              </a:solidFill>
              <a:latin typeface="Times New Roman"/>
              <a:ea typeface="Times New Roman"/>
              <a:cs typeface="Times New Roman"/>
              <a:sym typeface="Times New Roman"/>
            </a:endParaRPr>
          </a:p>
          <a:p>
            <a:pPr marL="742950" marR="0" lvl="1" indent="-285750" algn="l" rtl="0">
              <a:lnSpc>
                <a:spcPct val="90000"/>
              </a:lnSpc>
              <a:spcBef>
                <a:spcPts val="1080"/>
              </a:spcBef>
              <a:spcAft>
                <a:spcPts val="0"/>
              </a:spcAft>
              <a:buClr>
                <a:srgbClr val="376092"/>
              </a:buClr>
              <a:buSzPts val="3480"/>
              <a:buFont typeface="Arial"/>
              <a:buChar char="•"/>
            </a:pPr>
            <a:r>
              <a:rPr lang="en-US" sz="2400" b="0" i="0" u="none" strike="noStrike" cap="none">
                <a:solidFill>
                  <a:schemeClr val="dk1"/>
                </a:solidFill>
                <a:latin typeface="Times New Roman"/>
                <a:ea typeface="Times New Roman"/>
                <a:cs typeface="Times New Roman"/>
                <a:sym typeface="Times New Roman"/>
              </a:rPr>
              <a:t>External agents define the “boundary” or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scope of a system being modeled.</a:t>
            </a:r>
            <a:endParaRPr/>
          </a:p>
          <a:p>
            <a:pPr marL="742950" marR="0" lvl="1" indent="-285750" algn="l" rtl="0">
              <a:lnSpc>
                <a:spcPct val="90000"/>
              </a:lnSpc>
              <a:spcBef>
                <a:spcPts val="1080"/>
              </a:spcBef>
              <a:spcAft>
                <a:spcPts val="0"/>
              </a:spcAft>
              <a:buClr>
                <a:srgbClr val="376092"/>
              </a:buClr>
              <a:buSzPts val="3480"/>
              <a:buFont typeface="Arial"/>
              <a:buChar char="•"/>
            </a:pPr>
            <a:r>
              <a:rPr lang="en-US" sz="2400" b="0" i="0" u="none" strike="noStrike" cap="none">
                <a:solidFill>
                  <a:schemeClr val="dk1"/>
                </a:solidFill>
                <a:latin typeface="Times New Roman"/>
                <a:ea typeface="Times New Roman"/>
                <a:cs typeface="Times New Roman"/>
                <a:sym typeface="Times New Roman"/>
              </a:rPr>
              <a:t>As scope changes, external agents can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become processes, and vice versa.</a:t>
            </a:r>
            <a:endParaRPr/>
          </a:p>
        </p:txBody>
      </p:sp>
      <p:sp>
        <p:nvSpPr>
          <p:cNvPr id="103" name="Google Shape;103;p4"/>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pic>
        <p:nvPicPr>
          <p:cNvPr id="104" name="Google Shape;104;p4" descr="whi74173_ta0905"/>
          <p:cNvPicPr preferRelativeResize="0"/>
          <p:nvPr/>
        </p:nvPicPr>
        <p:blipFill rotWithShape="1">
          <a:blip r:embed="rId3">
            <a:alphaModFix/>
          </a:blip>
          <a:srcRect l="8639" r="9598" b="16999"/>
          <a:stretch/>
        </p:blipFill>
        <p:spPr>
          <a:xfrm>
            <a:off x="1851025" y="5073425"/>
            <a:ext cx="909325" cy="884450"/>
          </a:xfrm>
          <a:prstGeom prst="rect">
            <a:avLst/>
          </a:prstGeom>
          <a:noFill/>
          <a:ln>
            <a:noFill/>
          </a:ln>
        </p:spPr>
      </p:pic>
      <p:pic>
        <p:nvPicPr>
          <p:cNvPr id="105" name="Google Shape;105;p4" descr="whi74173_ta0906"/>
          <p:cNvPicPr preferRelativeResize="0"/>
          <p:nvPr/>
        </p:nvPicPr>
        <p:blipFill rotWithShape="1">
          <a:blip r:embed="rId4">
            <a:alphaModFix/>
          </a:blip>
          <a:srcRect b="19783"/>
          <a:stretch/>
        </p:blipFill>
        <p:spPr>
          <a:xfrm>
            <a:off x="6248400" y="4867275"/>
            <a:ext cx="1577975" cy="1038225"/>
          </a:xfrm>
          <a:prstGeom prst="rect">
            <a:avLst/>
          </a:prstGeom>
          <a:noFill/>
          <a:ln>
            <a:noFill/>
          </a:ln>
        </p:spPr>
      </p:pic>
      <p:sp>
        <p:nvSpPr>
          <p:cNvPr id="106" name="Google Shape;106;p4"/>
          <p:cNvSpPr txBox="1"/>
          <p:nvPr/>
        </p:nvSpPr>
        <p:spPr>
          <a:xfrm>
            <a:off x="1301750" y="5991225"/>
            <a:ext cx="222408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Gane and Sarson shape</a:t>
            </a:r>
            <a:endParaRPr sz="1400" b="0" i="0" u="none" strike="noStrike" cap="none">
              <a:solidFill>
                <a:srgbClr val="000000"/>
              </a:solidFill>
              <a:latin typeface="Arial"/>
              <a:ea typeface="Arial"/>
              <a:cs typeface="Arial"/>
              <a:sym typeface="Arial"/>
            </a:endParaRPr>
          </a:p>
        </p:txBody>
      </p:sp>
      <p:sp>
        <p:nvSpPr>
          <p:cNvPr id="107" name="Google Shape;107;p4"/>
          <p:cNvSpPr txBox="1"/>
          <p:nvPr/>
        </p:nvSpPr>
        <p:spPr>
          <a:xfrm>
            <a:off x="5867400" y="5919787"/>
            <a:ext cx="22733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DeMarco/Yourdon shape</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FE82794C-7CFB-86D3-1E6E-83AECBF4514D}"/>
                  </a:ext>
                </a:extLst>
              </p14:cNvPr>
              <p14:cNvContentPartPr/>
              <p14:nvPr/>
            </p14:nvContentPartPr>
            <p14:xfrm>
              <a:off x="1428840" y="4997520"/>
              <a:ext cx="527400" cy="298800"/>
            </p14:xfrm>
          </p:contentPart>
        </mc:Choice>
        <mc:Fallback xmlns="">
          <p:pic>
            <p:nvPicPr>
              <p:cNvPr id="2" name="Ink 1">
                <a:extLst>
                  <a:ext uri="{FF2B5EF4-FFF2-40B4-BE49-F238E27FC236}">
                    <a16:creationId xmlns:a16="http://schemas.microsoft.com/office/drawing/2014/main" id="{FE82794C-7CFB-86D3-1E6E-83AECBF4514D}"/>
                  </a:ext>
                </a:extLst>
              </p:cNvPr>
              <p:cNvPicPr/>
              <p:nvPr/>
            </p:nvPicPr>
            <p:blipFill>
              <a:blip r:embed="rId6"/>
              <a:stretch>
                <a:fillRect/>
              </a:stretch>
            </p:blipFill>
            <p:spPr>
              <a:xfrm>
                <a:off x="1419480" y="4988160"/>
                <a:ext cx="546120" cy="31752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8"/>
          <p:cNvSpPr txBox="1"/>
          <p:nvPr/>
        </p:nvSpPr>
        <p:spPr>
          <a:xfrm>
            <a:off x="304800" y="1676400"/>
            <a:ext cx="8305800" cy="1200150"/>
          </a:xfrm>
          <a:prstGeom prst="rect">
            <a:avLst/>
          </a:prstGeom>
          <a:noFill/>
          <a:ln>
            <a:noFill/>
          </a:ln>
        </p:spPr>
        <p:txBody>
          <a:bodyPr spcFirstLastPara="1" wrap="square" lIns="91425" tIns="45700" rIns="91425" bIns="45700" anchor="t" anchorCtr="0">
            <a:spAutoFit/>
          </a:bodyPr>
          <a:lstStyle/>
          <a:p>
            <a:pPr marL="228600" marR="0" lvl="0" indent="0" algn="just"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Here passenger input current location and destination address to set up destination and estimate fare process and the process send estimate fare to the passenger. The same process gather map information from Google map and rate from taxi rate data base.</a:t>
            </a:r>
            <a:endParaRPr sz="1400" b="0" i="0" u="none" strike="noStrike" cap="none">
              <a:solidFill>
                <a:srgbClr val="000000"/>
              </a:solidFill>
              <a:latin typeface="Arial"/>
              <a:ea typeface="Arial"/>
              <a:cs typeface="Arial"/>
              <a:sym typeface="Arial"/>
            </a:endParaRPr>
          </a:p>
        </p:txBody>
      </p:sp>
      <p:pic>
        <p:nvPicPr>
          <p:cNvPr id="390" name="Google Shape;390;p38"/>
          <p:cNvPicPr preferRelativeResize="0"/>
          <p:nvPr/>
        </p:nvPicPr>
        <p:blipFill rotWithShape="1">
          <a:blip r:embed="rId3">
            <a:alphaModFix/>
          </a:blip>
          <a:srcRect/>
          <a:stretch/>
        </p:blipFill>
        <p:spPr>
          <a:xfrm>
            <a:off x="914400" y="3352800"/>
            <a:ext cx="6678612" cy="2697162"/>
          </a:xfrm>
          <a:prstGeom prst="rect">
            <a:avLst/>
          </a:prstGeom>
          <a:noFill/>
          <a:ln>
            <a:noFill/>
          </a:ln>
        </p:spPr>
      </p:pic>
      <p:sp>
        <p:nvSpPr>
          <p:cNvPr id="391" name="Google Shape;391;p38"/>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orbel"/>
              <a:buNone/>
            </a:pPr>
            <a:r>
              <a:rPr lang="en-US" sz="1000" b="0" i="0" u="none" strike="noStrike" cap="none">
                <a:solidFill>
                  <a:schemeClr val="dk1"/>
                </a:solidFill>
                <a:latin typeface="Corbel"/>
                <a:ea typeface="Corbel"/>
                <a:cs typeface="Corbel"/>
                <a:sym typeface="Corbel"/>
              </a:rPr>
              <a:t>6-</a:t>
            </a:r>
            <a:fld id="{00000000-1234-1234-1234-123412341234}" type="slidenum">
              <a:rPr lang="en-US" sz="1000" b="0" i="0" u="none" strike="noStrike" cap="none">
                <a:solidFill>
                  <a:schemeClr val="dk1"/>
                </a:solidFill>
                <a:latin typeface="Corbel"/>
                <a:ea typeface="Corbel"/>
                <a:cs typeface="Corbel"/>
                <a:sym typeface="Corbel"/>
              </a:rPr>
              <a:t>39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9"/>
          <p:cNvSpPr txBox="1"/>
          <p:nvPr/>
        </p:nvSpPr>
        <p:spPr>
          <a:xfrm>
            <a:off x="228600" y="1676400"/>
            <a:ext cx="8610600" cy="347821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Calibri"/>
              <a:buAutoNum type="romanLcPeriod"/>
            </a:pPr>
            <a:r>
              <a:rPr lang="en-US" sz="2000" b="1" i="0" u="none" strike="noStrike" cap="none">
                <a:solidFill>
                  <a:schemeClr val="dk1"/>
                </a:solidFill>
                <a:latin typeface="Corbel"/>
                <a:ea typeface="Corbel"/>
                <a:cs typeface="Corbel"/>
                <a:sym typeface="Corbel"/>
              </a:rPr>
              <a:t>Draw level 1 DFD</a:t>
            </a:r>
            <a:r>
              <a:rPr lang="en-US" sz="2000" b="0" i="0" u="none" strike="noStrike" cap="none">
                <a:solidFill>
                  <a:schemeClr val="dk1"/>
                </a:solidFill>
                <a:latin typeface="Corbel"/>
                <a:ea typeface="Corbel"/>
                <a:cs typeface="Corbel"/>
                <a:sym typeface="Corbel"/>
              </a:rPr>
              <a:t> where set up destination and estimate fare process is decomposed into two sub process as get distance and calculate fare. Data of distance will sent from get distance to calculate fare.</a:t>
            </a:r>
            <a:endParaRPr sz="1400" b="0" i="0" u="none" strike="noStrike" cap="none">
              <a:solidFill>
                <a:srgbClr val="000000"/>
              </a:solidFill>
              <a:latin typeface="Arial"/>
              <a:ea typeface="Arial"/>
              <a:cs typeface="Arial"/>
              <a:sym typeface="Arial"/>
            </a:endParaRPr>
          </a:p>
          <a:p>
            <a:pPr marL="342900" marR="0" lvl="0" indent="-21590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orbel"/>
              <a:ea typeface="Corbel"/>
              <a:cs typeface="Corbel"/>
              <a:sym typeface="Corbel"/>
            </a:endParaRPr>
          </a:p>
          <a:p>
            <a:pPr marL="342900" marR="0" lvl="0" indent="-21590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orbel"/>
              <a:ea typeface="Corbel"/>
              <a:cs typeface="Corbel"/>
              <a:sym typeface="Corbel"/>
            </a:endParaRPr>
          </a:p>
          <a:p>
            <a:pPr marL="342900" marR="0" lvl="0" indent="-21590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orbel"/>
              <a:ea typeface="Corbel"/>
              <a:cs typeface="Corbel"/>
              <a:sym typeface="Corbel"/>
            </a:endParaRPr>
          </a:p>
          <a:p>
            <a:pPr marL="342900" marR="0" lvl="0" indent="-21590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orbel"/>
              <a:ea typeface="Corbel"/>
              <a:cs typeface="Corbel"/>
              <a:sym typeface="Corbel"/>
            </a:endParaRPr>
          </a:p>
          <a:p>
            <a:pPr marL="342900" marR="0" lvl="0" indent="-342900" algn="just" rtl="0">
              <a:lnSpc>
                <a:spcPct val="100000"/>
              </a:lnSpc>
              <a:spcBef>
                <a:spcPts val="0"/>
              </a:spcBef>
              <a:spcAft>
                <a:spcPts val="0"/>
              </a:spcAft>
              <a:buClr>
                <a:schemeClr val="dk1"/>
              </a:buClr>
              <a:buSzPts val="2000"/>
              <a:buFont typeface="Calibri"/>
              <a:buAutoNum type="romanLcPeriod"/>
            </a:pPr>
            <a:r>
              <a:rPr lang="en-US" sz="2000" b="1" i="0" u="none" strike="noStrike" cap="none">
                <a:solidFill>
                  <a:schemeClr val="dk1"/>
                </a:solidFill>
                <a:latin typeface="Corbel"/>
                <a:ea typeface="Corbel"/>
                <a:cs typeface="Corbel"/>
                <a:sym typeface="Corbel"/>
              </a:rPr>
              <a:t>Draw Level 2 DFD</a:t>
            </a:r>
            <a:r>
              <a:rPr lang="en-US" sz="2000" b="0" i="0" u="none" strike="noStrike" cap="none">
                <a:solidFill>
                  <a:schemeClr val="dk1"/>
                </a:solidFill>
                <a:latin typeface="Corbel"/>
                <a:ea typeface="Corbel"/>
                <a:cs typeface="Corbel"/>
                <a:sym typeface="Corbel"/>
              </a:rPr>
              <a:t> for get distance sub process. Decompose get distance in two sub process as get route and calculate distance. Data of route will sent from get route to calculate distance.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orbel"/>
              <a:ea typeface="Corbel"/>
              <a:cs typeface="Corbel"/>
              <a:sym typeface="Corbel"/>
            </a:endParaRPr>
          </a:p>
        </p:txBody>
      </p:sp>
      <p:sp>
        <p:nvSpPr>
          <p:cNvPr id="397" name="Google Shape;397;p39"/>
          <p:cNvSpPr txBox="1"/>
          <p:nvPr/>
        </p:nvSpPr>
        <p:spPr>
          <a:xfrm>
            <a:off x="3276600" y="533400"/>
            <a:ext cx="219075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Class work</a:t>
            </a:r>
            <a:endParaRPr sz="1400" b="0" i="0" u="none" strike="noStrike" cap="none">
              <a:solidFill>
                <a:srgbClr val="000000"/>
              </a:solidFill>
              <a:latin typeface="Arial"/>
              <a:ea typeface="Arial"/>
              <a:cs typeface="Arial"/>
              <a:sym typeface="Arial"/>
            </a:endParaRPr>
          </a:p>
        </p:txBody>
      </p:sp>
      <p:sp>
        <p:nvSpPr>
          <p:cNvPr id="398" name="Google Shape;398;p39"/>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orbel"/>
              <a:buNone/>
            </a:pPr>
            <a:r>
              <a:rPr lang="en-US" sz="1000" b="0" i="0" u="none" strike="noStrike" cap="none">
                <a:solidFill>
                  <a:schemeClr val="dk1"/>
                </a:solidFill>
                <a:latin typeface="Corbel"/>
                <a:ea typeface="Corbel"/>
                <a:cs typeface="Corbel"/>
                <a:sym typeface="Corbel"/>
              </a:rPr>
              <a:t>6-</a:t>
            </a:r>
            <a:fld id="{00000000-1234-1234-1234-123412341234}" type="slidenum">
              <a:rPr lang="en-US" sz="1000" b="0" i="0" u="none" strike="noStrike" cap="none">
                <a:solidFill>
                  <a:schemeClr val="dk1"/>
                </a:solidFill>
                <a:latin typeface="Corbel"/>
                <a:ea typeface="Corbel"/>
                <a:cs typeface="Corbel"/>
                <a:sym typeface="Corbel"/>
              </a:rPr>
              <a:t>40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0"/>
          <p:cNvSpPr txBox="1"/>
          <p:nvPr/>
        </p:nvSpPr>
        <p:spPr>
          <a:xfrm>
            <a:off x="228600" y="1676400"/>
            <a:ext cx="8610600" cy="92392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1800"/>
              <a:buFont typeface="Calibri"/>
              <a:buAutoNum type="romanLcPeriod"/>
            </a:pPr>
            <a:r>
              <a:rPr lang="en-US" sz="1800" b="1" i="0" u="none" strike="noStrike" cap="none">
                <a:solidFill>
                  <a:schemeClr val="dk1"/>
                </a:solidFill>
                <a:latin typeface="Times New Roman"/>
                <a:ea typeface="Times New Roman"/>
                <a:cs typeface="Times New Roman"/>
                <a:sym typeface="Times New Roman"/>
              </a:rPr>
              <a:t>Draw level 1 DFD</a:t>
            </a:r>
            <a:r>
              <a:rPr lang="en-US" sz="1800" b="0" i="0" u="none" strike="noStrike" cap="none">
                <a:solidFill>
                  <a:schemeClr val="dk1"/>
                </a:solidFill>
                <a:latin typeface="Times New Roman"/>
                <a:ea typeface="Times New Roman"/>
                <a:cs typeface="Times New Roman"/>
                <a:sym typeface="Times New Roman"/>
              </a:rPr>
              <a:t> where set up destination and estimate fare process is decomposed into two sub process as get distance and calculate fare. Data of distance will sent from get distance to calculate fare.</a:t>
            </a:r>
            <a:endParaRPr sz="1400" b="0" i="0" u="none" strike="noStrike" cap="none">
              <a:solidFill>
                <a:srgbClr val="000000"/>
              </a:solidFill>
              <a:latin typeface="Arial"/>
              <a:ea typeface="Arial"/>
              <a:cs typeface="Arial"/>
              <a:sym typeface="Arial"/>
            </a:endParaRPr>
          </a:p>
        </p:txBody>
      </p:sp>
      <p:pic>
        <p:nvPicPr>
          <p:cNvPr id="404" name="Google Shape;404;p40"/>
          <p:cNvPicPr preferRelativeResize="0"/>
          <p:nvPr/>
        </p:nvPicPr>
        <p:blipFill rotWithShape="1">
          <a:blip r:embed="rId3">
            <a:alphaModFix/>
          </a:blip>
          <a:srcRect/>
          <a:stretch/>
        </p:blipFill>
        <p:spPr>
          <a:xfrm>
            <a:off x="1752600" y="3124200"/>
            <a:ext cx="6153150" cy="3108325"/>
          </a:xfrm>
          <a:prstGeom prst="rect">
            <a:avLst/>
          </a:prstGeom>
          <a:noFill/>
          <a:ln>
            <a:noFill/>
          </a:ln>
        </p:spPr>
      </p:pic>
      <p:sp>
        <p:nvSpPr>
          <p:cNvPr id="405" name="Google Shape;405;p40"/>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orbel"/>
              <a:buNone/>
            </a:pPr>
            <a:r>
              <a:rPr lang="en-US" sz="1000" b="0" i="0" u="none" strike="noStrike" cap="none">
                <a:solidFill>
                  <a:schemeClr val="dk1"/>
                </a:solidFill>
                <a:latin typeface="Corbel"/>
                <a:ea typeface="Corbel"/>
                <a:cs typeface="Corbel"/>
                <a:sym typeface="Corbel"/>
              </a:rPr>
              <a:t>6-</a:t>
            </a:r>
            <a:fld id="{00000000-1234-1234-1234-123412341234}" type="slidenum">
              <a:rPr lang="en-US" sz="1000" b="0" i="0" u="none" strike="noStrike" cap="none">
                <a:solidFill>
                  <a:schemeClr val="dk1"/>
                </a:solidFill>
                <a:latin typeface="Corbel"/>
                <a:ea typeface="Corbel"/>
                <a:cs typeface="Corbel"/>
                <a:sym typeface="Corbel"/>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1"/>
          <p:cNvSpPr txBox="1"/>
          <p:nvPr/>
        </p:nvSpPr>
        <p:spPr>
          <a:xfrm>
            <a:off x="228600" y="1676400"/>
            <a:ext cx="8610600"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Draw Level 2 DFD</a:t>
            </a:r>
            <a:r>
              <a:rPr lang="en-US" sz="1800" b="0" i="0" u="none" strike="noStrike" cap="none">
                <a:solidFill>
                  <a:schemeClr val="dk1"/>
                </a:solidFill>
                <a:latin typeface="Arial"/>
                <a:ea typeface="Arial"/>
                <a:cs typeface="Arial"/>
                <a:sym typeface="Arial"/>
              </a:rPr>
              <a:t> for get distance sub process. Decompose get distance in two sub process as get route and calculate distance. Data of route will sent from get route to calculate distance.</a:t>
            </a:r>
            <a:endParaRPr sz="1400" b="0" i="0" u="none" strike="noStrike" cap="none">
              <a:solidFill>
                <a:srgbClr val="000000"/>
              </a:solidFill>
              <a:latin typeface="Arial"/>
              <a:ea typeface="Arial"/>
              <a:cs typeface="Arial"/>
              <a:sym typeface="Arial"/>
            </a:endParaRPr>
          </a:p>
        </p:txBody>
      </p:sp>
      <p:pic>
        <p:nvPicPr>
          <p:cNvPr id="411" name="Google Shape;411;p41"/>
          <p:cNvPicPr preferRelativeResize="0"/>
          <p:nvPr/>
        </p:nvPicPr>
        <p:blipFill rotWithShape="1">
          <a:blip r:embed="rId3">
            <a:alphaModFix/>
          </a:blip>
          <a:srcRect/>
          <a:stretch/>
        </p:blipFill>
        <p:spPr>
          <a:xfrm>
            <a:off x="1081087" y="2779712"/>
            <a:ext cx="6905625" cy="3886200"/>
          </a:xfrm>
          <a:prstGeom prst="rect">
            <a:avLst/>
          </a:prstGeom>
          <a:noFill/>
          <a:ln>
            <a:noFill/>
          </a:ln>
        </p:spPr>
      </p:pic>
      <p:sp>
        <p:nvSpPr>
          <p:cNvPr id="412" name="Google Shape;412;p41"/>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000"/>
              <a:buFont typeface="Corbel"/>
              <a:buNone/>
            </a:pPr>
            <a:r>
              <a:rPr lang="en-US" sz="1000" b="0" i="0" u="none" strike="noStrike" cap="none">
                <a:solidFill>
                  <a:schemeClr val="dk1"/>
                </a:solidFill>
                <a:latin typeface="Corbel"/>
                <a:ea typeface="Corbel"/>
                <a:cs typeface="Corbel"/>
                <a:sym typeface="Corbel"/>
              </a:rPr>
              <a:t>6-</a:t>
            </a:r>
            <a:fld id="{00000000-1234-1234-1234-123412341234}" type="slidenum">
              <a:rPr lang="en-US" sz="1000" b="0" i="0" u="none" strike="noStrike" cap="none">
                <a:solidFill>
                  <a:schemeClr val="dk1"/>
                </a:solidFill>
                <a:latin typeface="Corbel"/>
                <a:ea typeface="Corbel"/>
                <a:cs typeface="Corbel"/>
                <a:sym typeface="Corbel"/>
              </a:rPr>
              <a:t>42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Data Stores</a:t>
            </a:r>
            <a:endParaRPr/>
          </a:p>
        </p:txBody>
      </p:sp>
      <p:sp>
        <p:nvSpPr>
          <p:cNvPr id="114" name="Google Shape;114;p5"/>
          <p:cNvSpPr txBox="1">
            <a:spLocks noGrp="1"/>
          </p:cNvSpPr>
          <p:nvPr>
            <p:ph type="body" idx="1"/>
          </p:nvPr>
        </p:nvSpPr>
        <p:spPr>
          <a:xfrm>
            <a:off x="661987" y="1524000"/>
            <a:ext cx="7796212" cy="51816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376092"/>
              </a:buClr>
              <a:buSzPts val="4060"/>
              <a:buFont typeface="Arial"/>
              <a:buNone/>
            </a:pPr>
            <a:r>
              <a:rPr lang="en-US" sz="2800" b="0" i="0" u="none" strike="noStrike" cap="none">
                <a:solidFill>
                  <a:schemeClr val="dk1"/>
                </a:solidFill>
                <a:latin typeface="Times New Roman"/>
                <a:ea typeface="Times New Roman"/>
                <a:cs typeface="Times New Roman"/>
                <a:sym typeface="Times New Roman"/>
              </a:rPr>
              <a:t>	</a:t>
            </a:r>
            <a:r>
              <a:rPr lang="en-US" sz="2800" b="1" i="0" u="none" strike="noStrike" cap="none">
                <a:solidFill>
                  <a:schemeClr val="dk1"/>
                </a:solidFill>
                <a:latin typeface="Times New Roman"/>
                <a:ea typeface="Times New Roman"/>
                <a:cs typeface="Times New Roman"/>
                <a:sym typeface="Times New Roman"/>
              </a:rPr>
              <a:t>Data store</a:t>
            </a:r>
            <a:r>
              <a:rPr lang="en-US" sz="2800" b="0" i="0" u="none" strike="noStrike" cap="none">
                <a:solidFill>
                  <a:schemeClr val="dk1"/>
                </a:solidFill>
                <a:latin typeface="Times New Roman"/>
                <a:ea typeface="Times New Roman"/>
                <a:cs typeface="Times New Roman"/>
                <a:sym typeface="Times New Roman"/>
              </a:rPr>
              <a:t> – stored data intended for later use. Synonyms are </a:t>
            </a:r>
            <a:r>
              <a:rPr lang="en-US" sz="2800" b="0" i="1" u="none" strike="noStrike" cap="none">
                <a:solidFill>
                  <a:schemeClr val="dk1"/>
                </a:solidFill>
                <a:latin typeface="Times New Roman"/>
                <a:ea typeface="Times New Roman"/>
                <a:cs typeface="Times New Roman"/>
                <a:sym typeface="Times New Roman"/>
              </a:rPr>
              <a:t>file</a:t>
            </a:r>
            <a:r>
              <a:rPr lang="en-US" sz="2800" b="0" i="0" u="none" strike="noStrike" cap="none">
                <a:solidFill>
                  <a:schemeClr val="dk1"/>
                </a:solidFill>
                <a:latin typeface="Times New Roman"/>
                <a:ea typeface="Times New Roman"/>
                <a:cs typeface="Times New Roman"/>
                <a:sym typeface="Times New Roman"/>
              </a:rPr>
              <a:t> and </a:t>
            </a:r>
            <a:r>
              <a:rPr lang="en-US" sz="2800" b="0" i="1" u="none" strike="noStrike" cap="none">
                <a:solidFill>
                  <a:schemeClr val="dk1"/>
                </a:solidFill>
                <a:latin typeface="Times New Roman"/>
                <a:ea typeface="Times New Roman"/>
                <a:cs typeface="Times New Roman"/>
                <a:sym typeface="Times New Roman"/>
              </a:rPr>
              <a:t>database</a:t>
            </a:r>
            <a:r>
              <a:rPr lang="en-US" sz="2800" b="0" i="0" u="none" strike="noStrike" cap="none">
                <a:solidFill>
                  <a:schemeClr val="dk1"/>
                </a:solidFill>
                <a:latin typeface="Times New Roman"/>
                <a:ea typeface="Times New Roman"/>
                <a:cs typeface="Times New Roman"/>
                <a:sym typeface="Times New Roman"/>
              </a:rPr>
              <a:t>. </a:t>
            </a:r>
            <a:endParaRPr/>
          </a:p>
          <a:p>
            <a:pPr marL="742950" marR="0" lvl="1" indent="-285750" algn="l" rtl="0">
              <a:lnSpc>
                <a:spcPct val="100000"/>
              </a:lnSpc>
              <a:spcBef>
                <a:spcPts val="1200"/>
              </a:spcBef>
              <a:spcAft>
                <a:spcPts val="0"/>
              </a:spcAft>
              <a:buClr>
                <a:srgbClr val="376092"/>
              </a:buClr>
              <a:buSzPts val="3480"/>
              <a:buFont typeface="Arial"/>
              <a:buChar char="•"/>
            </a:pPr>
            <a:r>
              <a:rPr lang="en-US" sz="2400" b="0" i="0" u="none" strike="noStrike" cap="none">
                <a:solidFill>
                  <a:schemeClr val="dk1"/>
                </a:solidFill>
                <a:latin typeface="Times New Roman"/>
                <a:ea typeface="Times New Roman"/>
                <a:cs typeface="Times New Roman"/>
                <a:sym typeface="Times New Roman"/>
              </a:rPr>
              <a:t>Frequently implemented as a file or database.</a:t>
            </a:r>
            <a:endParaRPr/>
          </a:p>
          <a:p>
            <a:pPr marL="742950" marR="0" lvl="1" indent="-285750" algn="l" rtl="0">
              <a:lnSpc>
                <a:spcPct val="100000"/>
              </a:lnSpc>
              <a:spcBef>
                <a:spcPts val="1200"/>
              </a:spcBef>
              <a:spcAft>
                <a:spcPts val="0"/>
              </a:spcAft>
              <a:buClr>
                <a:srgbClr val="376092"/>
              </a:buClr>
              <a:buSzPts val="3480"/>
              <a:buFont typeface="Arial"/>
              <a:buChar char="•"/>
            </a:pPr>
            <a:r>
              <a:rPr lang="en-US" sz="2400" b="0" i="0" u="none" strike="noStrike" cap="none">
                <a:solidFill>
                  <a:schemeClr val="dk1"/>
                </a:solidFill>
                <a:latin typeface="Times New Roman"/>
                <a:ea typeface="Times New Roman"/>
                <a:cs typeface="Times New Roman"/>
                <a:sym typeface="Times New Roman"/>
              </a:rPr>
              <a:t>A data store is “data at rest” compared to a data flow that is “data in motion.”</a:t>
            </a:r>
            <a:endParaRPr/>
          </a:p>
          <a:p>
            <a:pPr marL="742950" marR="0" lvl="1" indent="-285750" algn="l" rtl="0">
              <a:lnSpc>
                <a:spcPct val="100000"/>
              </a:lnSpc>
              <a:spcBef>
                <a:spcPts val="1200"/>
              </a:spcBef>
              <a:spcAft>
                <a:spcPts val="0"/>
              </a:spcAft>
              <a:buClr>
                <a:srgbClr val="376092"/>
              </a:buClr>
              <a:buSzPts val="3480"/>
              <a:buFont typeface="Arial"/>
              <a:buChar char="•"/>
            </a:pPr>
            <a:r>
              <a:rPr lang="en-US" sz="2400" b="0" i="0" u="none" strike="noStrike" cap="none">
                <a:solidFill>
                  <a:schemeClr val="dk1"/>
                </a:solidFill>
                <a:latin typeface="Times New Roman"/>
                <a:ea typeface="Times New Roman"/>
                <a:cs typeface="Times New Roman"/>
                <a:sym typeface="Times New Roman"/>
              </a:rPr>
              <a:t>Almost always one of the following:</a:t>
            </a:r>
            <a:endParaRPr/>
          </a:p>
          <a:p>
            <a:pPr marL="1200150" marR="0" lvl="2" indent="-285750" algn="l" rtl="0">
              <a:lnSpc>
                <a:spcPct val="100000"/>
              </a:lnSpc>
              <a:spcBef>
                <a:spcPts val="1200"/>
              </a:spcBef>
              <a:spcAft>
                <a:spcPts val="0"/>
              </a:spcAft>
              <a:buClr>
                <a:srgbClr val="376092"/>
              </a:buClr>
              <a:buSzPts val="2900"/>
              <a:buFont typeface="Arial"/>
              <a:buChar char="•"/>
            </a:pPr>
            <a:r>
              <a:rPr lang="en-US" sz="2000" b="0" i="0" u="none" strike="noStrike" cap="none">
                <a:solidFill>
                  <a:schemeClr val="dk1"/>
                </a:solidFill>
                <a:latin typeface="Times New Roman"/>
                <a:ea typeface="Times New Roman"/>
                <a:cs typeface="Times New Roman"/>
                <a:sym typeface="Times New Roman"/>
              </a:rPr>
              <a:t>Persons, Places, Objects etc</a:t>
            </a:r>
            <a:endParaRPr/>
          </a:p>
          <a:p>
            <a:pPr marL="742950" marR="0" lvl="1" indent="-285750" algn="l" rtl="0">
              <a:lnSpc>
                <a:spcPct val="100000"/>
              </a:lnSpc>
              <a:spcBef>
                <a:spcPts val="1200"/>
              </a:spcBef>
              <a:spcAft>
                <a:spcPts val="0"/>
              </a:spcAft>
              <a:buClr>
                <a:srgbClr val="376092"/>
              </a:buClr>
              <a:buSzPts val="3480"/>
              <a:buFont typeface="Arial"/>
              <a:buChar char="•"/>
            </a:pPr>
            <a:r>
              <a:rPr lang="en-US" sz="2400" b="0" i="0" u="none" strike="noStrike" cap="none">
                <a:solidFill>
                  <a:schemeClr val="dk1"/>
                </a:solidFill>
                <a:latin typeface="Times New Roman"/>
                <a:ea typeface="Times New Roman"/>
                <a:cs typeface="Times New Roman"/>
                <a:sym typeface="Times New Roman"/>
              </a:rPr>
              <a:t>Data stores depicted on a DFD store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all instances of data entities </a:t>
            </a:r>
            <a:br>
              <a:rPr lang="en-US" sz="2400" b="0" i="0" u="none" strike="noStrike" cap="none">
                <a:solidFill>
                  <a:schemeClr val="dk1"/>
                </a:solidFill>
                <a:latin typeface="Times New Roman"/>
                <a:ea typeface="Times New Roman"/>
                <a:cs typeface="Times New Roman"/>
                <a:sym typeface="Times New Roman"/>
              </a:rPr>
            </a:br>
            <a:r>
              <a:rPr lang="en-US" sz="2400" b="0" i="0" u="none" strike="noStrike" cap="none">
                <a:solidFill>
                  <a:schemeClr val="dk1"/>
                </a:solidFill>
                <a:latin typeface="Times New Roman"/>
                <a:ea typeface="Times New Roman"/>
                <a:cs typeface="Times New Roman"/>
                <a:sym typeface="Times New Roman"/>
              </a:rPr>
              <a:t>(depicted on an ERD)</a:t>
            </a:r>
            <a:endParaRPr/>
          </a:p>
        </p:txBody>
      </p:sp>
      <p:sp>
        <p:nvSpPr>
          <p:cNvPr id="115" name="Google Shape;115;p5"/>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pic>
        <p:nvPicPr>
          <p:cNvPr id="116" name="Google Shape;116;p5" descr="Untitled-2"/>
          <p:cNvPicPr preferRelativeResize="0"/>
          <p:nvPr/>
        </p:nvPicPr>
        <p:blipFill rotWithShape="1">
          <a:blip r:embed="rId3">
            <a:alphaModFix/>
          </a:blip>
          <a:srcRect/>
          <a:stretch/>
        </p:blipFill>
        <p:spPr>
          <a:xfrm>
            <a:off x="7011988" y="3829700"/>
            <a:ext cx="1752600" cy="736600"/>
          </a:xfrm>
          <a:prstGeom prst="rect">
            <a:avLst/>
          </a:prstGeom>
          <a:noFill/>
          <a:ln>
            <a:noFill/>
          </a:ln>
        </p:spPr>
      </p:pic>
      <p:pic>
        <p:nvPicPr>
          <p:cNvPr id="117" name="Google Shape;117;p5" descr="Untitled-1"/>
          <p:cNvPicPr preferRelativeResize="0"/>
          <p:nvPr/>
        </p:nvPicPr>
        <p:blipFill rotWithShape="1">
          <a:blip r:embed="rId4">
            <a:alphaModFix/>
          </a:blip>
          <a:srcRect/>
          <a:stretch/>
        </p:blipFill>
        <p:spPr>
          <a:xfrm>
            <a:off x="7010400" y="5346700"/>
            <a:ext cx="1755775" cy="749300"/>
          </a:xfrm>
          <a:prstGeom prst="rect">
            <a:avLst/>
          </a:prstGeom>
          <a:noFill/>
          <a:ln>
            <a:noFill/>
          </a:ln>
        </p:spPr>
      </p:pic>
      <p:sp>
        <p:nvSpPr>
          <p:cNvPr id="118" name="Google Shape;118;p5"/>
          <p:cNvSpPr txBox="1"/>
          <p:nvPr/>
        </p:nvSpPr>
        <p:spPr>
          <a:xfrm>
            <a:off x="6806413" y="4602175"/>
            <a:ext cx="2224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Gane and Sarson shape</a:t>
            </a:r>
            <a:endParaRPr sz="1400" b="0" i="0" u="none" strike="noStrike" cap="none">
              <a:solidFill>
                <a:srgbClr val="000000"/>
              </a:solidFill>
              <a:latin typeface="Arial"/>
              <a:ea typeface="Arial"/>
              <a:cs typeface="Arial"/>
              <a:sym typeface="Arial"/>
            </a:endParaRPr>
          </a:p>
        </p:txBody>
      </p:sp>
      <p:sp>
        <p:nvSpPr>
          <p:cNvPr id="119" name="Google Shape;119;p5"/>
          <p:cNvSpPr txBox="1"/>
          <p:nvPr/>
        </p:nvSpPr>
        <p:spPr>
          <a:xfrm>
            <a:off x="6781800" y="6096000"/>
            <a:ext cx="227330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DeMarco/Yourdon shape</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A0B3CE94-12DF-3334-3C58-1597B240A7F1}"/>
                  </a:ext>
                </a:extLst>
              </p14:cNvPr>
              <p14:cNvContentPartPr/>
              <p14:nvPr/>
            </p14:nvContentPartPr>
            <p14:xfrm>
              <a:off x="3054240" y="361800"/>
              <a:ext cx="4477320" cy="3988440"/>
            </p14:xfrm>
          </p:contentPart>
        </mc:Choice>
        <mc:Fallback xmlns="">
          <p:pic>
            <p:nvPicPr>
              <p:cNvPr id="2" name="Ink 1">
                <a:extLst>
                  <a:ext uri="{FF2B5EF4-FFF2-40B4-BE49-F238E27FC236}">
                    <a16:creationId xmlns:a16="http://schemas.microsoft.com/office/drawing/2014/main" id="{A0B3CE94-12DF-3334-3C58-1597B240A7F1}"/>
                  </a:ext>
                </a:extLst>
              </p:cNvPr>
              <p:cNvPicPr/>
              <p:nvPr/>
            </p:nvPicPr>
            <p:blipFill>
              <a:blip r:embed="rId6"/>
              <a:stretch>
                <a:fillRect/>
              </a:stretch>
            </p:blipFill>
            <p:spPr>
              <a:xfrm>
                <a:off x="3044880" y="352440"/>
                <a:ext cx="4496040" cy="40071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Process</a:t>
            </a:r>
            <a:endParaRPr/>
          </a:p>
        </p:txBody>
      </p:sp>
      <p:sp>
        <p:nvSpPr>
          <p:cNvPr id="126" name="Google Shape;126;p6"/>
          <p:cNvSpPr txBox="1">
            <a:spLocks noGrp="1"/>
          </p:cNvSpPr>
          <p:nvPr>
            <p:ph type="body" idx="1"/>
          </p:nvPr>
        </p:nvSpPr>
        <p:spPr>
          <a:xfrm>
            <a:off x="609600" y="1524000"/>
            <a:ext cx="8229600" cy="51816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rgbClr val="376092"/>
              </a:buClr>
              <a:buSzPts val="5220"/>
              <a:buFont typeface="Arial"/>
              <a:buNone/>
            </a:pPr>
            <a:r>
              <a:rPr lang="en-US" sz="3600" b="1" i="0" u="none" strike="noStrike" cap="none">
                <a:solidFill>
                  <a:schemeClr val="dk1"/>
                </a:solidFill>
                <a:latin typeface="Corbel"/>
                <a:ea typeface="Corbel"/>
                <a:cs typeface="Corbel"/>
                <a:sym typeface="Corbel"/>
              </a:rPr>
              <a:t>Process</a:t>
            </a:r>
            <a:r>
              <a:rPr lang="en-US" sz="3600" b="0" i="0" u="none" strike="noStrike" cap="none">
                <a:solidFill>
                  <a:schemeClr val="dk1"/>
                </a:solidFill>
                <a:latin typeface="Corbel"/>
                <a:ea typeface="Corbel"/>
                <a:cs typeface="Corbel"/>
                <a:sym typeface="Corbel"/>
              </a:rPr>
              <a:t> – work performed by a system in response to incoming data flows or conditions. A synonym is </a:t>
            </a:r>
            <a:r>
              <a:rPr lang="en-US" sz="3600" b="0" i="1" u="none" strike="noStrike" cap="none">
                <a:solidFill>
                  <a:schemeClr val="dk1"/>
                </a:solidFill>
                <a:latin typeface="Corbel"/>
                <a:ea typeface="Corbel"/>
                <a:cs typeface="Corbel"/>
                <a:sym typeface="Corbel"/>
              </a:rPr>
              <a:t>transform</a:t>
            </a:r>
            <a:r>
              <a:rPr lang="en-US" sz="3600" b="0" i="0" u="none" strike="noStrike" cap="none">
                <a:solidFill>
                  <a:schemeClr val="dk1"/>
                </a:solidFill>
                <a:latin typeface="Corbel"/>
                <a:ea typeface="Corbel"/>
                <a:cs typeface="Corbel"/>
                <a:sym typeface="Corbel"/>
              </a:rPr>
              <a:t>.</a:t>
            </a:r>
            <a:r>
              <a:rPr lang="en-US" sz="2400" b="0" i="0" u="none" strike="noStrike" cap="none">
                <a:solidFill>
                  <a:schemeClr val="dk1"/>
                </a:solidFill>
                <a:latin typeface="Corbel"/>
                <a:ea typeface="Corbel"/>
                <a:cs typeface="Corbel"/>
                <a:sym typeface="Corbel"/>
              </a:rPr>
              <a:t> </a:t>
            </a:r>
            <a:endParaRPr/>
          </a:p>
          <a:p>
            <a:pPr marL="742950" marR="0" lvl="1" indent="-285750" algn="l" rtl="0">
              <a:lnSpc>
                <a:spcPct val="80000"/>
              </a:lnSpc>
              <a:spcBef>
                <a:spcPts val="108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All information systems include </a:t>
            </a:r>
            <a:br>
              <a:rPr lang="en-US" sz="2400" b="0" i="0" u="none" strike="noStrike" cap="none">
                <a:solidFill>
                  <a:schemeClr val="dk1"/>
                </a:solidFill>
                <a:latin typeface="Corbel"/>
                <a:ea typeface="Corbel"/>
                <a:cs typeface="Corbel"/>
                <a:sym typeface="Corbel"/>
              </a:rPr>
            </a:br>
            <a:r>
              <a:rPr lang="en-US" sz="2400" b="0" i="0" u="none" strike="noStrike" cap="none">
                <a:solidFill>
                  <a:schemeClr val="dk1"/>
                </a:solidFill>
                <a:latin typeface="Corbel"/>
                <a:ea typeface="Corbel"/>
                <a:cs typeface="Corbel"/>
                <a:sym typeface="Corbel"/>
              </a:rPr>
              <a:t>processes - usually many of them</a:t>
            </a:r>
            <a:endParaRPr/>
          </a:p>
          <a:p>
            <a:pPr marL="742950" marR="0" lvl="1" indent="-285750" algn="l" rtl="0">
              <a:lnSpc>
                <a:spcPct val="80000"/>
              </a:lnSpc>
              <a:spcBef>
                <a:spcPts val="108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Processes respond to business </a:t>
            </a:r>
            <a:br>
              <a:rPr lang="en-US" sz="2400" b="0" i="0" u="none" strike="noStrike" cap="none">
                <a:solidFill>
                  <a:schemeClr val="dk1"/>
                </a:solidFill>
                <a:latin typeface="Corbel"/>
                <a:ea typeface="Corbel"/>
                <a:cs typeface="Corbel"/>
                <a:sym typeface="Corbel"/>
              </a:rPr>
            </a:br>
            <a:r>
              <a:rPr lang="en-US" sz="2400" b="0" i="0" u="none" strike="noStrike" cap="none">
                <a:solidFill>
                  <a:schemeClr val="dk1"/>
                </a:solidFill>
                <a:latin typeface="Corbel"/>
                <a:ea typeface="Corbel"/>
                <a:cs typeface="Corbel"/>
                <a:sym typeface="Corbel"/>
              </a:rPr>
              <a:t>events and conditions and transform </a:t>
            </a:r>
            <a:br>
              <a:rPr lang="en-US" sz="2400" b="0" i="0" u="none" strike="noStrike" cap="none">
                <a:solidFill>
                  <a:schemeClr val="dk1"/>
                </a:solidFill>
                <a:latin typeface="Corbel"/>
                <a:ea typeface="Corbel"/>
                <a:cs typeface="Corbel"/>
                <a:sym typeface="Corbel"/>
              </a:rPr>
            </a:br>
            <a:r>
              <a:rPr lang="en-US" sz="2400" b="0" i="0" u="none" strike="noStrike" cap="none">
                <a:solidFill>
                  <a:schemeClr val="dk1"/>
                </a:solidFill>
                <a:latin typeface="Corbel"/>
                <a:ea typeface="Corbel"/>
                <a:cs typeface="Corbel"/>
                <a:sym typeface="Corbel"/>
              </a:rPr>
              <a:t>data into useful information</a:t>
            </a:r>
            <a:endParaRPr/>
          </a:p>
          <a:p>
            <a:pPr marL="742950" marR="0" lvl="1" indent="-285750" algn="l" rtl="0">
              <a:lnSpc>
                <a:spcPct val="80000"/>
              </a:lnSpc>
              <a:spcBef>
                <a:spcPts val="108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Modeling processes helps us to understand the interactions with the system's environment, other systems, and other processes.</a:t>
            </a:r>
            <a:endParaRPr/>
          </a:p>
          <a:p>
            <a:pPr marL="742950" marR="0" lvl="1" indent="-285750" algn="l" rtl="0">
              <a:lnSpc>
                <a:spcPct val="80000"/>
              </a:lnSpc>
              <a:spcBef>
                <a:spcPts val="1080"/>
              </a:spcBef>
              <a:spcAft>
                <a:spcPts val="0"/>
              </a:spcAft>
              <a:buClr>
                <a:srgbClr val="376092"/>
              </a:buClr>
              <a:buSzPts val="3480"/>
              <a:buFont typeface="Arial"/>
              <a:buChar char="•"/>
            </a:pPr>
            <a:r>
              <a:rPr lang="en-US" sz="2400" b="0" i="0" u="none" strike="noStrike" cap="none">
                <a:solidFill>
                  <a:schemeClr val="dk1"/>
                </a:solidFill>
                <a:latin typeface="Corbel"/>
                <a:ea typeface="Corbel"/>
                <a:cs typeface="Corbel"/>
                <a:sym typeface="Corbel"/>
              </a:rPr>
              <a:t>Named with a strong action verb followed by object clause describing what the work is performed on/for .</a:t>
            </a:r>
            <a:endParaRPr/>
          </a:p>
        </p:txBody>
      </p:sp>
      <p:sp>
        <p:nvSpPr>
          <p:cNvPr id="127" name="Google Shape;127;p6"/>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
        <p:nvSpPr>
          <p:cNvPr id="128" name="Google Shape;128;p6"/>
          <p:cNvSpPr txBox="1"/>
          <p:nvPr/>
        </p:nvSpPr>
        <p:spPr>
          <a:xfrm>
            <a:off x="6781800" y="3976687"/>
            <a:ext cx="222408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Gane and Sarson shape</a:t>
            </a:r>
            <a:endParaRPr sz="1400" b="0" i="0" u="none" strike="noStrike" cap="none">
              <a:solidFill>
                <a:srgbClr val="000000"/>
              </a:solidFill>
              <a:latin typeface="Arial"/>
              <a:ea typeface="Arial"/>
              <a:cs typeface="Arial"/>
              <a:sym typeface="Arial"/>
            </a:endParaRPr>
          </a:p>
        </p:txBody>
      </p:sp>
      <p:pic>
        <p:nvPicPr>
          <p:cNvPr id="129" name="Google Shape;129;p6" descr="process"/>
          <p:cNvPicPr preferRelativeResize="0"/>
          <p:nvPr/>
        </p:nvPicPr>
        <p:blipFill rotWithShape="1">
          <a:blip r:embed="rId3">
            <a:alphaModFix/>
          </a:blip>
          <a:srcRect/>
          <a:stretch/>
        </p:blipFill>
        <p:spPr>
          <a:xfrm>
            <a:off x="7143750" y="3027362"/>
            <a:ext cx="1543050" cy="1011237"/>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C808AF9-2504-00F3-CAED-E024C6571D12}"/>
                  </a:ext>
                </a:extLst>
              </p14:cNvPr>
              <p14:cNvContentPartPr/>
              <p14:nvPr/>
            </p14:nvContentPartPr>
            <p14:xfrm>
              <a:off x="1847880" y="190440"/>
              <a:ext cx="5169240" cy="5861520"/>
            </p14:xfrm>
          </p:contentPart>
        </mc:Choice>
        <mc:Fallback xmlns="">
          <p:pic>
            <p:nvPicPr>
              <p:cNvPr id="2" name="Ink 1">
                <a:extLst>
                  <a:ext uri="{FF2B5EF4-FFF2-40B4-BE49-F238E27FC236}">
                    <a16:creationId xmlns:a16="http://schemas.microsoft.com/office/drawing/2014/main" id="{5C808AF9-2504-00F3-CAED-E024C6571D12}"/>
                  </a:ext>
                </a:extLst>
              </p:cNvPr>
              <p:cNvPicPr/>
              <p:nvPr/>
            </p:nvPicPr>
            <p:blipFill>
              <a:blip r:embed="rId5"/>
              <a:stretch>
                <a:fillRect/>
              </a:stretch>
            </p:blipFill>
            <p:spPr>
              <a:xfrm>
                <a:off x="1838520" y="181080"/>
                <a:ext cx="5187960" cy="58802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Data Flows &amp; Control Flows</a:t>
            </a:r>
            <a:endParaRPr/>
          </a:p>
        </p:txBody>
      </p:sp>
      <p:sp>
        <p:nvSpPr>
          <p:cNvPr id="136" name="Google Shape;136;p7"/>
          <p:cNvSpPr txBox="1">
            <a:spLocks noGrp="1"/>
          </p:cNvSpPr>
          <p:nvPr>
            <p:ph type="body" idx="1"/>
          </p:nvPr>
        </p:nvSpPr>
        <p:spPr>
          <a:xfrm>
            <a:off x="396875" y="1677987"/>
            <a:ext cx="5622925" cy="44196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95000"/>
              </a:lnSpc>
              <a:spcBef>
                <a:spcPts val="0"/>
              </a:spcBef>
              <a:spcAft>
                <a:spcPts val="0"/>
              </a:spcAft>
              <a:buClr>
                <a:srgbClr val="376092"/>
              </a:buClr>
              <a:buSzPts val="3480"/>
              <a:buFont typeface="Arial"/>
              <a:buNone/>
            </a:pPr>
            <a:r>
              <a:rPr lang="en-US" sz="2400" b="1" i="0" u="none" strike="noStrike" cap="none">
                <a:solidFill>
                  <a:schemeClr val="dk1"/>
                </a:solidFill>
                <a:latin typeface="Times New Roman"/>
                <a:ea typeface="Times New Roman"/>
                <a:cs typeface="Times New Roman"/>
                <a:sym typeface="Times New Roman"/>
              </a:rPr>
              <a:t>	Data flow</a:t>
            </a:r>
            <a:r>
              <a:rPr lang="en-US" sz="2400" b="0" i="0" u="none" strike="noStrike" cap="none">
                <a:solidFill>
                  <a:schemeClr val="dk1"/>
                </a:solidFill>
                <a:latin typeface="Times New Roman"/>
                <a:ea typeface="Times New Roman"/>
                <a:cs typeface="Times New Roman"/>
                <a:sym typeface="Times New Roman"/>
              </a:rPr>
              <a:t> – data that is input to or output from a process.</a:t>
            </a:r>
            <a:endParaRPr/>
          </a:p>
          <a:p>
            <a:pPr marL="742950" marR="0" lvl="1" indent="-285750" algn="l" rtl="0">
              <a:lnSpc>
                <a:spcPct val="95000"/>
              </a:lnSpc>
              <a:spcBef>
                <a:spcPts val="1000"/>
              </a:spcBef>
              <a:spcAft>
                <a:spcPts val="0"/>
              </a:spcAft>
              <a:buClr>
                <a:srgbClr val="376092"/>
              </a:buClr>
              <a:buSzPts val="2900"/>
              <a:buFont typeface="Arial"/>
              <a:buChar char="•"/>
            </a:pPr>
            <a:r>
              <a:rPr lang="en-US" sz="2000" b="0" i="0" u="none" strike="noStrike" cap="none">
                <a:solidFill>
                  <a:schemeClr val="dk1"/>
                </a:solidFill>
                <a:latin typeface="Times New Roman"/>
                <a:ea typeface="Times New Roman"/>
                <a:cs typeface="Times New Roman"/>
                <a:sym typeface="Times New Roman"/>
              </a:rPr>
              <a:t>A data flow is data in motion</a:t>
            </a:r>
            <a:endParaRPr/>
          </a:p>
          <a:p>
            <a:pPr marL="742950" marR="0" lvl="1" indent="-285750" algn="l" rtl="0">
              <a:lnSpc>
                <a:spcPct val="95000"/>
              </a:lnSpc>
              <a:spcBef>
                <a:spcPts val="1000"/>
              </a:spcBef>
              <a:spcAft>
                <a:spcPts val="0"/>
              </a:spcAft>
              <a:buClr>
                <a:srgbClr val="376092"/>
              </a:buClr>
              <a:buSzPts val="2900"/>
              <a:buFont typeface="Arial"/>
              <a:buChar char="•"/>
            </a:pPr>
            <a:r>
              <a:rPr lang="en-US" sz="2000" b="0" i="0" u="none" strike="noStrike" cap="none">
                <a:solidFill>
                  <a:schemeClr val="dk1"/>
                </a:solidFill>
                <a:latin typeface="Times New Roman"/>
                <a:ea typeface="Times New Roman"/>
                <a:cs typeface="Times New Roman"/>
                <a:sym typeface="Times New Roman"/>
              </a:rPr>
              <a:t>A data flow may also be used to represent the creation, reading, deletion, or updating of data in a file or database (called a data store).</a:t>
            </a:r>
            <a:endParaRPr/>
          </a:p>
          <a:p>
            <a:pPr marL="285750" marR="0" lvl="0" indent="-285750" algn="l" rtl="0">
              <a:lnSpc>
                <a:spcPct val="95000"/>
              </a:lnSpc>
              <a:spcBef>
                <a:spcPts val="600"/>
              </a:spcBef>
              <a:spcAft>
                <a:spcPts val="0"/>
              </a:spcAft>
              <a:buClr>
                <a:srgbClr val="376092"/>
              </a:buClr>
              <a:buSzPts val="3480"/>
              <a:buFont typeface="Arial"/>
              <a:buNone/>
            </a:pP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Composite data flow</a:t>
            </a:r>
            <a:r>
              <a:rPr lang="en-US" sz="2400" b="0" i="0" u="none" strike="noStrike" cap="none">
                <a:solidFill>
                  <a:schemeClr val="dk1"/>
                </a:solidFill>
                <a:latin typeface="Times New Roman"/>
                <a:ea typeface="Times New Roman"/>
                <a:cs typeface="Times New Roman"/>
                <a:sym typeface="Times New Roman"/>
              </a:rPr>
              <a:t> – a data flow that consists of other data flows.</a:t>
            </a:r>
            <a:endParaRPr/>
          </a:p>
          <a:p>
            <a:pPr marL="285750" marR="0" lvl="0" indent="-285750" algn="l" rtl="0">
              <a:lnSpc>
                <a:spcPct val="95000"/>
              </a:lnSpc>
              <a:spcBef>
                <a:spcPts val="600"/>
              </a:spcBef>
              <a:spcAft>
                <a:spcPts val="0"/>
              </a:spcAft>
              <a:buClr>
                <a:srgbClr val="376092"/>
              </a:buClr>
              <a:buSzPts val="3480"/>
              <a:buFont typeface="Arial"/>
              <a:buNone/>
            </a:pP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Control flow</a:t>
            </a:r>
            <a:r>
              <a:rPr lang="en-US" sz="2400" b="0" i="0" u="none" strike="noStrike" cap="none">
                <a:solidFill>
                  <a:schemeClr val="dk1"/>
                </a:solidFill>
                <a:latin typeface="Times New Roman"/>
                <a:ea typeface="Times New Roman"/>
                <a:cs typeface="Times New Roman"/>
                <a:sym typeface="Times New Roman"/>
              </a:rPr>
              <a:t> – a condition or nondata event that triggers a process.</a:t>
            </a:r>
            <a:endParaRPr/>
          </a:p>
          <a:p>
            <a:pPr marL="742950" marR="0" lvl="1" indent="-285750" algn="l" rtl="0">
              <a:lnSpc>
                <a:spcPct val="95000"/>
              </a:lnSpc>
              <a:spcBef>
                <a:spcPts val="1000"/>
              </a:spcBef>
              <a:spcAft>
                <a:spcPts val="0"/>
              </a:spcAft>
              <a:buClr>
                <a:srgbClr val="376092"/>
              </a:buClr>
              <a:buSzPts val="2900"/>
              <a:buFont typeface="Arial"/>
              <a:buChar char="•"/>
            </a:pPr>
            <a:r>
              <a:rPr lang="en-US" sz="2000" b="0" i="0" u="none" strike="noStrike" cap="none">
                <a:solidFill>
                  <a:schemeClr val="dk1"/>
                </a:solidFill>
                <a:latin typeface="Times New Roman"/>
                <a:ea typeface="Times New Roman"/>
                <a:cs typeface="Times New Roman"/>
                <a:sym typeface="Times New Roman"/>
              </a:rPr>
              <a:t>Used sparingly on DFDs.</a:t>
            </a:r>
            <a:endParaRPr/>
          </a:p>
        </p:txBody>
      </p:sp>
      <p:sp>
        <p:nvSpPr>
          <p:cNvPr id="137" name="Google Shape;137;p7"/>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cxnSp>
        <p:nvCxnSpPr>
          <p:cNvPr id="138" name="Google Shape;138;p7"/>
          <p:cNvCxnSpPr/>
          <p:nvPr/>
        </p:nvCxnSpPr>
        <p:spPr>
          <a:xfrm>
            <a:off x="6019800" y="2667000"/>
            <a:ext cx="2895600" cy="0"/>
          </a:xfrm>
          <a:prstGeom prst="straightConnector1">
            <a:avLst/>
          </a:prstGeom>
          <a:noFill/>
          <a:ln w="28575" cap="flat" cmpd="sng">
            <a:solidFill>
              <a:schemeClr val="dk1"/>
            </a:solidFill>
            <a:prstDash val="solid"/>
            <a:miter lim="800000"/>
            <a:headEnd type="none" w="sm" len="sm"/>
            <a:tailEnd type="triangle" w="lg" len="lg"/>
          </a:ln>
        </p:spPr>
      </p:cxnSp>
      <p:sp>
        <p:nvSpPr>
          <p:cNvPr id="139" name="Google Shape;139;p7"/>
          <p:cNvSpPr txBox="1"/>
          <p:nvPr/>
        </p:nvSpPr>
        <p:spPr>
          <a:xfrm>
            <a:off x="6656387" y="2338387"/>
            <a:ext cx="1489075"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Data flow name</a:t>
            </a:r>
            <a:endParaRPr sz="1400" b="0" i="0" u="none" strike="noStrike" cap="none">
              <a:solidFill>
                <a:srgbClr val="000000"/>
              </a:solidFill>
              <a:latin typeface="Arial"/>
              <a:ea typeface="Arial"/>
              <a:cs typeface="Arial"/>
              <a:sym typeface="Arial"/>
            </a:endParaRPr>
          </a:p>
        </p:txBody>
      </p:sp>
      <p:cxnSp>
        <p:nvCxnSpPr>
          <p:cNvPr id="140" name="Google Shape;140;p7"/>
          <p:cNvCxnSpPr/>
          <p:nvPr/>
        </p:nvCxnSpPr>
        <p:spPr>
          <a:xfrm>
            <a:off x="6019800" y="4953000"/>
            <a:ext cx="2895600" cy="0"/>
          </a:xfrm>
          <a:prstGeom prst="straightConnector1">
            <a:avLst/>
          </a:prstGeom>
          <a:noFill/>
          <a:ln w="28575" cap="flat" cmpd="sng">
            <a:solidFill>
              <a:schemeClr val="dk1"/>
            </a:solidFill>
            <a:prstDash val="solid"/>
            <a:miter lim="800000"/>
            <a:headEnd type="none" w="sm" len="sm"/>
            <a:tailEnd type="triangle" w="lg" len="lg"/>
          </a:ln>
        </p:spPr>
      </p:cxnSp>
      <p:sp>
        <p:nvSpPr>
          <p:cNvPr id="141" name="Google Shape;141;p7"/>
          <p:cNvSpPr txBox="1"/>
          <p:nvPr/>
        </p:nvSpPr>
        <p:spPr>
          <a:xfrm>
            <a:off x="6553200" y="4624387"/>
            <a:ext cx="1697037"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Narrow"/>
              <a:buNone/>
            </a:pPr>
            <a:r>
              <a:rPr lang="en-US" sz="1800" b="0" i="0" u="none" strike="noStrike" cap="none">
                <a:solidFill>
                  <a:schemeClr val="dk1"/>
                </a:solidFill>
                <a:latin typeface="Arial Narrow"/>
                <a:ea typeface="Arial Narrow"/>
                <a:cs typeface="Arial Narrow"/>
                <a:sym typeface="Arial Narrow"/>
              </a:rPr>
              <a:t>Control flow name</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D3AE630-FBB1-C55D-6DC4-5FAEEF4E8C3E}"/>
                  </a:ext>
                </a:extLst>
              </p14:cNvPr>
              <p14:cNvContentPartPr/>
              <p14:nvPr/>
            </p14:nvContentPartPr>
            <p14:xfrm>
              <a:off x="1200240" y="2317680"/>
              <a:ext cx="6953400" cy="2667600"/>
            </p14:xfrm>
          </p:contentPart>
        </mc:Choice>
        <mc:Fallback xmlns="">
          <p:pic>
            <p:nvPicPr>
              <p:cNvPr id="2" name="Ink 1">
                <a:extLst>
                  <a:ext uri="{FF2B5EF4-FFF2-40B4-BE49-F238E27FC236}">
                    <a16:creationId xmlns:a16="http://schemas.microsoft.com/office/drawing/2014/main" id="{4D3AE630-FBB1-C55D-6DC4-5FAEEF4E8C3E}"/>
                  </a:ext>
                </a:extLst>
              </p:cNvPr>
              <p:cNvPicPr/>
              <p:nvPr/>
            </p:nvPicPr>
            <p:blipFill>
              <a:blip r:embed="rId4"/>
              <a:stretch>
                <a:fillRect/>
              </a:stretch>
            </p:blipFill>
            <p:spPr>
              <a:xfrm>
                <a:off x="1190880" y="2308320"/>
                <a:ext cx="6972120" cy="26863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982662" y="457200"/>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sz="4000">
              <a:solidFill>
                <a:schemeClr val="dk1"/>
              </a:solidFill>
              <a:latin typeface="Corbel"/>
              <a:ea typeface="Corbel"/>
              <a:cs typeface="Corbel"/>
              <a:sym typeface="Corbel"/>
            </a:endParaRPr>
          </a:p>
        </p:txBody>
      </p:sp>
      <p:pic>
        <p:nvPicPr>
          <p:cNvPr id="147" name="Google Shape;147;p8"/>
          <p:cNvPicPr preferRelativeResize="0">
            <a:picLocks noGrp="1"/>
          </p:cNvPicPr>
          <p:nvPr>
            <p:ph type="body" idx="1"/>
          </p:nvPr>
        </p:nvPicPr>
        <p:blipFill rotWithShape="1">
          <a:blip r:embed="rId3">
            <a:alphaModFix/>
          </a:blip>
          <a:srcRect/>
          <a:stretch/>
        </p:blipFill>
        <p:spPr>
          <a:xfrm>
            <a:off x="0" y="-9475"/>
            <a:ext cx="9144000" cy="6858000"/>
          </a:xfrm>
          <a:prstGeom prst="rect">
            <a:avLst/>
          </a:prstGeom>
          <a:noFill/>
          <a:ln>
            <a:noFill/>
          </a:ln>
        </p:spPr>
      </p:pic>
      <p:sp>
        <p:nvSpPr>
          <p:cNvPr id="148" name="Google Shape;148;p8"/>
          <p:cNvSpPr txBox="1"/>
          <p:nvPr/>
        </p:nvSpPr>
        <p:spPr>
          <a:xfrm>
            <a:off x="8302625" y="6483350"/>
            <a:ext cx="428625"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6-</a:t>
            </a:r>
            <a:fld id="{00000000-1234-1234-1234-123412341234}" type="slidenum">
              <a:rPr lang="en-US" sz="1200" b="0" i="0" u="none" strike="noStrike" cap="none">
                <a:solidFill>
                  <a:srgbClr val="898989"/>
                </a:solidFill>
                <a:latin typeface="Calibri"/>
                <a:ea typeface="Calibri"/>
                <a:cs typeface="Calibri"/>
                <a:sym typeface="Calibri"/>
              </a:rPr>
              <a:t>7</a:t>
            </a:fld>
            <a:endParaRPr sz="14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8DDDE70-0D60-2CB9-A44E-D1CBF776C5C5}"/>
                  </a:ext>
                </a:extLst>
              </p14:cNvPr>
              <p14:cNvContentPartPr/>
              <p14:nvPr/>
            </p14:nvContentPartPr>
            <p14:xfrm>
              <a:off x="-1149480" y="0"/>
              <a:ext cx="9779400" cy="4692960"/>
            </p14:xfrm>
          </p:contentPart>
        </mc:Choice>
        <mc:Fallback xmlns="">
          <p:pic>
            <p:nvPicPr>
              <p:cNvPr id="2" name="Ink 1">
                <a:extLst>
                  <a:ext uri="{FF2B5EF4-FFF2-40B4-BE49-F238E27FC236}">
                    <a16:creationId xmlns:a16="http://schemas.microsoft.com/office/drawing/2014/main" id="{18DDDE70-0D60-2CB9-A44E-D1CBF776C5C5}"/>
                  </a:ext>
                </a:extLst>
              </p:cNvPr>
              <p:cNvPicPr/>
              <p:nvPr/>
            </p:nvPicPr>
            <p:blipFill>
              <a:blip r:embed="rId5"/>
              <a:stretch>
                <a:fillRect/>
              </a:stretch>
            </p:blipFill>
            <p:spPr>
              <a:xfrm>
                <a:off x="-1158840" y="-9360"/>
                <a:ext cx="9798120" cy="47116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990600" y="136525"/>
            <a:ext cx="6561137"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orbel"/>
              <a:buNone/>
            </a:pPr>
            <a:r>
              <a:rPr lang="en-US" sz="4000" b="0" i="0" u="none">
                <a:solidFill>
                  <a:schemeClr val="dk1"/>
                </a:solidFill>
                <a:latin typeface="Corbel"/>
                <a:ea typeface="Corbel"/>
                <a:cs typeface="Corbel"/>
                <a:sym typeface="Corbel"/>
              </a:rPr>
              <a:t>Simple Data Flow Diagram</a:t>
            </a:r>
            <a:endParaRPr/>
          </a:p>
        </p:txBody>
      </p:sp>
      <p:sp>
        <p:nvSpPr>
          <p:cNvPr id="155" name="Google Shape;155;p9"/>
          <p:cNvSpPr txBox="1"/>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9-</a:t>
            </a:r>
            <a:fld id="{00000000-1234-1234-1234-123412341234}" type="slidenum">
              <a:rPr lang="en-US" sz="1400" b="0" i="0" u="none" strike="noStrike" cap="none">
                <a:solidFill>
                  <a:schemeClr val="lt1"/>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pic>
        <p:nvPicPr>
          <p:cNvPr id="156" name="Google Shape;156;p9" descr="0901"/>
          <p:cNvPicPr preferRelativeResize="0"/>
          <p:nvPr/>
        </p:nvPicPr>
        <p:blipFill rotWithShape="1">
          <a:blip r:embed="rId3">
            <a:alphaModFix/>
          </a:blip>
          <a:srcRect/>
          <a:stretch/>
        </p:blipFill>
        <p:spPr>
          <a:xfrm>
            <a:off x="0" y="0"/>
            <a:ext cx="9144000" cy="68580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8467ED7-E612-B500-D673-0543B14A3026}"/>
                  </a:ext>
                </a:extLst>
              </p14:cNvPr>
              <p14:cNvContentPartPr/>
              <p14:nvPr/>
            </p14:nvContentPartPr>
            <p14:xfrm>
              <a:off x="304920" y="558720"/>
              <a:ext cx="7315560" cy="5023440"/>
            </p14:xfrm>
          </p:contentPart>
        </mc:Choice>
        <mc:Fallback xmlns="">
          <p:pic>
            <p:nvPicPr>
              <p:cNvPr id="2" name="Ink 1">
                <a:extLst>
                  <a:ext uri="{FF2B5EF4-FFF2-40B4-BE49-F238E27FC236}">
                    <a16:creationId xmlns:a16="http://schemas.microsoft.com/office/drawing/2014/main" id="{38467ED7-E612-B500-D673-0543B14A3026}"/>
                  </a:ext>
                </a:extLst>
              </p:cNvPr>
              <p:cNvPicPr/>
              <p:nvPr/>
            </p:nvPicPr>
            <p:blipFill>
              <a:blip r:embed="rId5"/>
              <a:stretch>
                <a:fillRect/>
              </a:stretch>
            </p:blipFill>
            <p:spPr>
              <a:xfrm>
                <a:off x="295560" y="549360"/>
                <a:ext cx="7334280" cy="5042160"/>
              </a:xfrm>
              <a:prstGeom prst="rect">
                <a:avLst/>
              </a:prstGeom>
            </p:spPr>
          </p:pic>
        </mc:Fallback>
      </mc:AlternateContent>
    </p:spTree>
  </p:cSld>
  <p:clrMapOvr>
    <a:masterClrMapping/>
  </p:clrMapOvr>
</p:sld>
</file>

<file path=ppt/theme/theme1.xml><?xml version="1.0" encoding="utf-8"?>
<a:theme xmlns:a="http://schemas.openxmlformats.org/drawingml/2006/main" name="1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2993</Words>
  <Application>Microsoft Office PowerPoint</Application>
  <PresentationFormat>On-screen Show (4:3)</PresentationFormat>
  <Paragraphs>251</Paragraphs>
  <Slides>43</Slides>
  <Notes>43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43</vt:i4>
      </vt:variant>
    </vt:vector>
  </HeadingPairs>
  <TitlesOfParts>
    <vt:vector size="51" baseType="lpstr">
      <vt:lpstr>Arial Narrow</vt:lpstr>
      <vt:lpstr>Times New Roman</vt:lpstr>
      <vt:lpstr>Corbel</vt:lpstr>
      <vt:lpstr>Calibri</vt:lpstr>
      <vt:lpstr>Arial</vt:lpstr>
      <vt:lpstr>1_BracU Theme</vt:lpstr>
      <vt:lpstr>4_BracU Theme</vt:lpstr>
      <vt:lpstr>2_BracU Theme</vt:lpstr>
      <vt:lpstr>  Chapter 6. Data Modeling Data Flow Diagram </vt:lpstr>
      <vt:lpstr>Models: Logical and Physical</vt:lpstr>
      <vt:lpstr>What is a Data Flow Diagram?</vt:lpstr>
      <vt:lpstr>External Agents</vt:lpstr>
      <vt:lpstr>Data Stores</vt:lpstr>
      <vt:lpstr>Process</vt:lpstr>
      <vt:lpstr>Data Flows &amp; Control Flows</vt:lpstr>
      <vt:lpstr>PowerPoint Presentation</vt:lpstr>
      <vt:lpstr>Simple Data Flow Diagram</vt:lpstr>
      <vt:lpstr>Common Process Errors on DFDs</vt:lpstr>
      <vt:lpstr>Common Process Errors on DFDs</vt:lpstr>
      <vt:lpstr>Data Flow Packet Concept</vt:lpstr>
      <vt:lpstr>Data Flows to and from Data Stores</vt:lpstr>
      <vt:lpstr>Rules for Data Flows</vt:lpstr>
      <vt:lpstr>Diverging and Converging  Data Flows</vt:lpstr>
      <vt:lpstr>Diverging and Converging  Data Flows</vt:lpstr>
      <vt:lpstr>PowerPoint Presentation</vt:lpstr>
      <vt:lpstr>PowerPoint Presentation</vt:lpstr>
      <vt:lpstr>PowerPoint Presentation</vt:lpstr>
      <vt:lpstr>Patient Information system </vt:lpstr>
      <vt:lpstr>PowerPoint Presentation</vt:lpstr>
      <vt:lpstr>Process Decomposition</vt:lpstr>
      <vt:lpstr>Process Decomposition</vt:lpstr>
      <vt:lpstr>Decomposition Diagrams</vt:lpstr>
      <vt:lpstr>Level 0 Diagram</vt:lpstr>
      <vt:lpstr>Level 1 Diagrams</vt:lpstr>
      <vt:lpstr>Level 2 Diagrams</vt:lpstr>
      <vt:lpstr>Modern Structured Analysis (More Commonly Practiced)</vt:lpstr>
      <vt:lpstr>Structured Analysis Diagram Progression  (1 of 3)</vt:lpstr>
      <vt:lpstr>Structured Analysis Diagram Progression   (2 of 3)</vt:lpstr>
      <vt:lpstr>Structured Analysis Diagram Progression   (3 of 3)</vt:lpstr>
      <vt:lpstr>Context Data Flow Diagram</vt:lpstr>
      <vt:lpstr>Context Data Flow Diagram</vt:lpstr>
      <vt:lpstr>Balancing</vt:lpstr>
      <vt:lpstr>Example</vt:lpstr>
      <vt:lpstr>Example</vt:lpstr>
      <vt:lpstr>Manage Robot</vt:lpstr>
      <vt:lpstr>Manage Robot decomposed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6. Data Modeling Data Flow Diagram </dc:title>
  <dc:creator>Windows User</dc:creator>
  <cp:lastModifiedBy>Aquib Azmain</cp:lastModifiedBy>
  <cp:revision>3</cp:revision>
  <dcterms:created xsi:type="dcterms:W3CDTF">2011-06-16T14:45:20Z</dcterms:created>
  <dcterms:modified xsi:type="dcterms:W3CDTF">2023-11-27T10:27:26Z</dcterms:modified>
</cp:coreProperties>
</file>