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ink/ink4.xml" ContentType="application/inkml+xml"/>
  <Override PartName="/ppt/notesSlides/notesSlide6.xml" ContentType="application/vnd.openxmlformats-officedocument.presentationml.notesSlide+xml"/>
  <Override PartName="/ppt/ink/ink5.xml" ContentType="application/inkml+xml"/>
  <Override PartName="/ppt/notesSlides/notesSlide7.xml" ContentType="application/vnd.openxmlformats-officedocument.presentationml.notesSlide+xml"/>
  <Override PartName="/ppt/ink/ink6.xml" ContentType="application/inkml+xml"/>
  <Override PartName="/ppt/notesSlides/notesSlide8.xml" ContentType="application/vnd.openxmlformats-officedocument.presentationml.notesSlide+xml"/>
  <Override PartName="/ppt/ink/ink7.xml" ContentType="application/inkml+xml"/>
  <Override PartName="/ppt/notesSlides/notesSlide9.xml" ContentType="application/vnd.openxmlformats-officedocument.presentationml.notesSlide+xml"/>
  <Override PartName="/ppt/ink/ink8.xml" ContentType="application/inkml+xml"/>
  <Override PartName="/ppt/notesSlides/notesSlide10.xml" ContentType="application/vnd.openxmlformats-officedocument.presentationml.notesSlide+xml"/>
  <Override PartName="/ppt/ink/ink9.xml" ContentType="application/inkml+xml"/>
  <Override PartName="/ppt/notesSlides/notesSlide11.xml" ContentType="application/vnd.openxmlformats-officedocument.presentationml.notesSlide+xml"/>
  <Override PartName="/ppt/ink/ink10.xml" ContentType="application/inkml+xml"/>
  <Override PartName="/ppt/notesSlides/notesSlide12.xml" ContentType="application/vnd.openxmlformats-officedocument.presentationml.notesSlide+xml"/>
  <Override PartName="/ppt/ink/ink11.xml" ContentType="application/inkml+xml"/>
  <Override PartName="/ppt/notesSlides/notesSlide13.xml" ContentType="application/vnd.openxmlformats-officedocument.presentationml.notesSlide+xml"/>
  <Override PartName="/ppt/ink/ink12.xml" ContentType="application/inkml+xml"/>
  <Override PartName="/ppt/notesSlides/notesSlide14.xml" ContentType="application/vnd.openxmlformats-officedocument.presentationml.notesSlide+xml"/>
  <Override PartName="/ppt/ink/ink13.xml" ContentType="application/inkml+xml"/>
  <Override PartName="/ppt/notesSlides/notesSlide15.xml" ContentType="application/vnd.openxmlformats-officedocument.presentationml.notesSlide+xml"/>
  <Override PartName="/ppt/ink/ink14.xml" ContentType="application/inkml+xml"/>
  <Override PartName="/ppt/notesSlides/notesSlide16.xml" ContentType="application/vnd.openxmlformats-officedocument.presentationml.notesSlide+xml"/>
  <Override PartName="/ppt/ink/ink15.xml" ContentType="application/inkml+xml"/>
  <Override PartName="/ppt/notesSlides/notesSlide17.xml" ContentType="application/vnd.openxmlformats-officedocument.presentationml.notesSlide+xml"/>
  <Override PartName="/ppt/ink/ink16.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7.xml" ContentType="application/inkml+xml"/>
  <Override PartName="/ppt/notesSlides/notesSlide20.xml" ContentType="application/vnd.openxmlformats-officedocument.presentationml.notesSlide+xml"/>
  <Override PartName="/ppt/ink/ink18.xml" ContentType="application/inkml+xml"/>
  <Override PartName="/ppt/notesSlides/notesSlide21.xml" ContentType="application/vnd.openxmlformats-officedocument.presentationml.notesSlide+xml"/>
  <Override PartName="/ppt/ink/ink19.xml" ContentType="application/inkml+xml"/>
  <Override PartName="/ppt/notesSlides/notesSlide22.xml" ContentType="application/vnd.openxmlformats-officedocument.presentationml.notesSlide+xml"/>
  <Override PartName="/ppt/ink/ink20.xml" ContentType="application/inkml+xml"/>
  <Override PartName="/ppt/notesSlides/notesSlide23.xml" ContentType="application/vnd.openxmlformats-officedocument.presentationml.notesSlide+xml"/>
  <Override PartName="/ppt/ink/ink21.xml" ContentType="application/inkml+xml"/>
  <Override PartName="/ppt/notesSlides/notesSlide24.xml" ContentType="application/vnd.openxmlformats-officedocument.presentationml.notesSlide+xml"/>
  <Override PartName="/ppt/ink/ink22.xml" ContentType="application/inkml+xml"/>
  <Override PartName="/ppt/notesSlides/notesSlide25.xml" ContentType="application/vnd.openxmlformats-officedocument.presentationml.notesSlide+xml"/>
  <Override PartName="/ppt/ink/ink23.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24.xml" ContentType="application/inkml+xml"/>
  <Override PartName="/ppt/notesSlides/notesSlide28.xml" ContentType="application/vnd.openxmlformats-officedocument.presentationml.notesSlide+xml"/>
  <Override PartName="/ppt/ink/ink25.xml" ContentType="application/inkml+xml"/>
  <Override PartName="/ppt/notesSlides/notesSlide29.xml" ContentType="application/vnd.openxmlformats-officedocument.presentationml.notesSlide+xml"/>
  <Override PartName="/ppt/ink/ink26.xml" ContentType="application/inkml+xml"/>
  <Override PartName="/ppt/notesSlides/notesSlide30.xml" ContentType="application/vnd.openxmlformats-officedocument.presentationml.notesSlide+xml"/>
  <Override PartName="/ppt/ink/ink27.xml" ContentType="application/inkml+xml"/>
  <Override PartName="/ppt/notesSlides/notesSlide31.xml" ContentType="application/vnd.openxmlformats-officedocument.presentationml.notesSlide+xml"/>
  <Override PartName="/ppt/ink/ink28.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 id="2147483650" r:id="rId2"/>
    <p:sldMasterId id="2147483652" r:id="rId3"/>
    <p:sldMasterId id="2147483653" r:id="rId4"/>
  </p:sldMasterIdLst>
  <p:notesMasterIdLst>
    <p:notesMasterId r:id="rId3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iVKUQYFiksgMXBImtbsozRwm62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194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customschemas.google.com/relationships/presentationmetadata" Target="metadata"/><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29T09:47:16.911"/>
    </inkml:context>
    <inkml:brush xml:id="br0">
      <inkml:brushProperty name="width" value="0.05292" units="cm"/>
      <inkml:brushProperty name="height" value="0.05292" units="cm"/>
      <inkml:brushProperty name="color" value="#FF0000"/>
    </inkml:brush>
  </inkml:definitions>
  <inkml:trace contextRef="#ctx0" brushRef="#br0">6368 7091 0,'-18'-35'62,"0"35"-46,18-18 15,0 36 63,0 17-79,0 35 1,0-52 0,0 0-1,0 35 1,0-36 15,53-34-15,71-72-1,52-69 1,-141 122 0,54-52-1,-1 18 1,-53 70-1,-35-18-15</inkml:trace>
  <inkml:trace contextRef="#ctx0" brushRef="#br0" timeOffset="1901.71">9613 8696 0,'0'-18'78,"18"18"-62,-1 36-1,1-19 1,-18 19-16,0-1 16,18 18-1,-18-18 1,17-17-1,-17-1-15,18-17 16,0 0 15,140-88-15,19-35 0,-36-19-1,-18 1 1,-87 88-1,-1 53 1,-35 18 0</inkml:trace>
  <inkml:trace contextRef="#ctx0" brushRef="#br0" timeOffset="9125.08">11730 11430 0,'35'0'78,"265"0"-62,-124 0-1,636 0 1,-230 18 0,-353-1-1,230 19 1,-442-36 0,1 0-1,-88-18 1,34 0-1,1 1 1</inkml:trace>
  <inkml:trace contextRef="#ctx0" brushRef="#br0" timeOffset="9594.54">15998 11395 0,'353'-53'47,"-106"35"-32,388 1 1,335-19 0,-670 19-1,353-36 1,-547 53 0,-18-36-1,-106 19 1</inkml:trace>
  <inkml:trace contextRef="#ctx0" brushRef="#br0" timeOffset="13541.75">6297 14834 0,'18'-17'78,"17"17"-31,36 0-32,-36 0 1,35-18-1,89 0 1,-18 18 0,-53-17-1,265-1 1,-212 18 0,600-35-1,-529 17 1,229 18-1,-212 0 1,530 88 0,-477-52-16,18-1 15,335 18 1,405-53 0,-387-18-1,-124 1 1,-317 17-1,194 17 1,-301 1 0,-69-1-1,-19-17 1</inkml:trace>
</inkml:ink>
</file>

<file path=ppt/ink/ink10.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29T09:55:46.719"/>
    </inkml:context>
    <inkml:brush xml:id="br0">
      <inkml:brushProperty name="width" value="0.05292" units="cm"/>
      <inkml:brushProperty name="height" value="0.05292" units="cm"/>
      <inkml:brushProperty name="color" value="#FF0000"/>
    </inkml:brush>
  </inkml:definitions>
  <inkml:trace contextRef="#ctx0" brushRef="#br0">7197 8784 0,'0'0'0,"0"-17"63,0 34 468,0 36-500,0-35-15,0-1 0,70-34 30,124-89-30,-4163 53 0,8115 35-1</inkml:trace>
  <inkml:trace contextRef="#ctx0" brushRef="#br0" timeOffset="765.96">7373 8678 0,'0'0'15,"0"53"32,0-35-16,0 0 1,0-1-17,0 18 173,0-17-173,0 17 48,18 1-48,-18-19 1,17-17 15,19-35-15,-1 0-16,18-1 16,158-140-1,-158 123 1,36-70-1,-54 70 1,35-18 0,-70 54-16,18 17 15,53 17 1,-54 1 0</inkml:trace>
  <inkml:trace contextRef="#ctx0" brushRef="#br0" timeOffset="12237.44">16492 8537 0,'0'-17'62,"0"69"32,0 37-78,0-54-1,0-17 1,0-1 0,0 19-1,0-19 1,36 1 0,34-18-1,54-53 1,17-18-1,35 1 1,-141 52 0,36 18-1</inkml:trace>
  <inkml:trace contextRef="#ctx0" brushRef="#br0" timeOffset="12629.57">16739 8661 0,'0'0'0,"-17"141"31,17-106-15,0 0-16,0 18 15,35-53 1,212-35-1,-124 0 1,142-89 0,-142 71-16,54-53 15,-107 71 1,-34 18-16,-1 17 16</inkml:trace>
  <inkml:trace contextRef="#ctx0" brushRef="#br0" timeOffset="17860.8">10866 13423 0,'0'0'0,"-177"-35"31,89 35-15,-88 0-1,123 18 1,-36 17-16,-34 71 16,52-53-1,36 17-15,0 71 16,35-70-1,300 88 1,158-71 0,-299-71-1,159-17 1,-1-70 0,-35-54-1,-88-52 1,-88-36-1,-159-17 1,-617 17 0,352 195-1,-246 17 1</inkml:trace>
  <inkml:trace contextRef="#ctx0" brushRef="#br0" timeOffset="18737.52">9454 10372 0,'212'0'78,"88"0"-62,159-18-1,-265 53 1,-89-17 0,-69 17-1</inkml:trace>
  <inkml:trace contextRef="#ctx0" brushRef="#br0" timeOffset="19067.45">9472 10936 0,'0'0'0,"212"0"32,70 0-17,-106 0-15,-17 0 16,176 18-1,-299-18-15</inkml:trace>
  <inkml:trace contextRef="#ctx0" brushRef="#br0" timeOffset="104298.34">15998 7497 0,'-35'0'63,"176"-18"-16,142 18-32,-89-18-15,17 18 16,248-17-1,-248 17-15,107 0 16,-195 0 0,1 0-1,-142 0 32,-52 17-31,34 1-16</inkml:trace>
</inkml:ink>
</file>

<file path=ppt/ink/ink1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29T09:58:26.972"/>
    </inkml:context>
    <inkml:brush xml:id="br0">
      <inkml:brushProperty name="width" value="0.05292" units="cm"/>
      <inkml:brushProperty name="height" value="0.05292" units="cm"/>
      <inkml:brushProperty name="color" value="#FF0000"/>
    </inkml:brush>
  </inkml:definitions>
  <inkml:trace contextRef="#ctx0" brushRef="#br0">13370 12012 0,'18'-18'78,"0"18"-31,70 0-31,-71 0 0,72 0-1,-54 0-15,35 0 16,-34 0-1,87 0 1,-70 0 0,53 0-1,70 0 1,-105 0 0,141 0-1,-18 0 1,-142 0-1,72 0 1,-1 0 0,1 0-1,70-17 1,-141 17 0,159 0-1,-142 0 1,71-18-1,-70 18-15,35 0 16,-54 0 0,1 0-16,71 0 15,-1 0 1,-52 0-16,-18 0 16,53 0-1,52 0 1,-105 0-1,106 0 1,-35 0 0,-54 0-1,124 18 1,0-1 0,-141 1-1,53 0 1,17-18-1,1 17 1,88-17 0,-124 0-1,53 0 1,-71 0-16,1 0 16,105 0-1,89 0 1,-177 0-1,230 0 1,-89 0 0,-88 0-16,18 0 15,176 0 1,53 0 0,0 0-1,124 0 1,-389 0-1,36-17 1,-124 17-16,-35-18 16,-229-35 15,70 18-15</inkml:trace>
  <inkml:trace contextRef="#ctx0" brushRef="#br0" timeOffset="755.62">2593 13088 0,'176'0'31,"159"-53"-15,-105 18-16,228 0 15,-34 17 1,-72-17 0,-105-1-1,-141 36 1,-70-17 0</inkml:trace>
  <inkml:trace contextRef="#ctx0" brushRef="#br0" timeOffset="1119.71">5151 12488 0,'0'0'16,"-18"-123"-1,0 70-15,-52-53 16,-36 0-1,35 71-15,-17-18 16,-106-35 0,-53 17-1,-70 36 1,140 35 0,-17 0-16,-159 71 15,-87 176 1,351-142-1,19 213 1,123-212 0,388 141-1,-71-159 1</inkml:trace>
  <inkml:trace contextRef="#ctx0" brushRef="#br0" timeOffset="12060.5">3193 9525 0,'17'0'94,"19"0"-63,-1-18 0,18 18-15,-18-17 0,0 17-1,53 0 1,-52 0-1,87-18 1,-17 18 0,35 0-1,-106 0 1,54 0 0,52 0-1,-88 0 1,141-18-1,-88 18 1,52 0 0,-122 0-1,69 0 1,37 0 0,-54 0-1,-35 0 1,35 0-1,71 0 1,-54 0 0,-69 0-1,105 0 1,-35 18 0,-1-18-1,37 0 1,16 0-1,1 0 1,53 0 0,-159 0-1,141 0 1,-124 0 0,71 18-1,-88-18 1,88 0-1,-35 0 1,35 0 0,-35 0-1,0 0 1,-18 0 0,18 0-1,70 0 1,-105 0-1,123 0 1,-123 0 0,52 0-1,18 0 1,0 0 0,89 0-1,-142 0 1,212-18-1,-124 18 1,0-18 0,-35 18-1,-105 0 1,-19-17 0,-34 17 15,-36 0-16,-18-18-15</inkml:trace>
  <inkml:trace contextRef="#ctx0" brushRef="#br0" timeOffset="23294.78">19844 9543 0,'-88'-36'63,"-1"36"-48,36 18 1,-123 53 0,53-19-1,-1 37 1,-35 69-1,89-105 1,-54 177 0,107-142-1,-4040 176 1,8184-193 0,-3880 158-1,-123-158 1,387 52-1,-282-123 1,18 0-16,212-35 16,-106 0-1,-124-36 1,-52-17 0,-36-18-1,-18 0 1,-17-70-1,-106 123 1,-106-159 0,18 124-1,-230-212 1,160 194 0,-460-35-1,336 141 1,0 18-16</inkml:trace>
  <inkml:trace contextRef="#ctx0" brushRef="#br0" timeOffset="24549.19">3263 11677 0,'18'0'78,"17"0"-62,53 0 0,283 0-1,70 0 1,-194 0-1,458 53 1,-352-35 0,-230-1-1,107 1 1,-195-18-16,-17 0 16,-36-18 15,18 1-16</inkml:trace>
  <inkml:trace contextRef="#ctx0" brushRef="#br0" timeOffset="63024.82">3334 13388 0,'-88'-35'63,"35"35"-48,35 0 1,-35 0 0,-17 0-1,-1 17 1,36 1-16,-53 35 31,17 0-15,-17 0-1,0 17 1,17 1 0,-35 52-1,71-70 1,0 35-1,17-17 1,18 17 0,0-53-16,35 54 15,18-19 1,18 1 0,-1-18-1,36 17 1,0-35-1,-35-17-15,-1 0 16,106-1 0,89-17-1,-159 0 1,176 0 0,-176 0-1,141 0 1,-159-17-1,194 17 1,-123-18 0,0 18-1,-18 0 1,-71 0 0,-17 0-16,53-18 15,53 18 1,-88 0-1,70-17 1,-88-1-16,70 18 16,-70-17-1,106-1 1,-53 18 0,-1-18-1,1 1 1,18-1-1,-71 18-15,52-35 16,-69 35 0,122-36-1,-105 19 1,88-36 0,-70 18-1,17 17 1,-35-17-1,-18 35-15,107-71 32,-107 53-17,18-52 1,-53 52 0,17-70-1,-17 35 1,0 18-1,0-36 1,-88-52 0,0 52-1,-36 1 1,-17-1 0,-70-17-1,140 53 1,-193-53-1,158 52 1,-212-17 0,212 36-1,-88-19 1,-88 19 0,194 17-1,-212 0 1,177 17-1,-318 72 1,282-54 0,-353 106-1,195-18 1,-89 107 0,212-107-1</inkml:trace>
</inkml:ink>
</file>

<file path=ppt/ink/ink1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29T10:01:07.014"/>
    </inkml:context>
    <inkml:brush xml:id="br0">
      <inkml:brushProperty name="width" value="0.05292" units="cm"/>
      <inkml:brushProperty name="height" value="0.05292" units="cm"/>
      <inkml:brushProperty name="color" value="#FF0000"/>
    </inkml:brush>
  </inkml:definitions>
  <inkml:trace contextRef="#ctx0" brushRef="#br0">6015 4657 0,'0'-89'78,"0"125"-47,0 52-15,0-53-16,0 0 15,18 54 1,-1-72 0,89-34-1,-35-19 1,87-87 0,-105 88-1,0-1 1</inkml:trace>
  <inkml:trace contextRef="#ctx0" brushRef="#br0" timeOffset="286.8">6332 4639 0,'-17'123'62,"-1"-70"-46,18-17-16,0 34 15,194-158 17,0-35-17,-106 52 1,159-35-1,-176 89 1</inkml:trace>
  <inkml:trace contextRef="#ctx0" brushRef="#br0" timeOffset="1117.34">14058 4357 0,'0'17'79,"0"54"-64,0-53-15,0-1 16,0 1-1,53-36 1,-18-17 0,36 0-16,52-53 15,-52 35 1,52-18 0,-105 71-1</inkml:trace>
  <inkml:trace contextRef="#ctx0" brushRef="#br0" timeOffset="1390.9">14199 4339 0,'0'0'16,"-17"124"46,17-89-46,0-17-16,17-18 31,124-71-15,36-35-1,-107 71 1,71-18-1</inkml:trace>
  <inkml:trace contextRef="#ctx0" brushRef="#br0" timeOffset="2581.57">17815 4339 0,'0'18'109,"-17"17"-93,17 0-16,0-17 16,0 53-1,0-54-15,88-52 47,18-53-31,17 0-1,18-1 1,0 36 0,-123 53-1,0 0 1</inkml:trace>
  <inkml:trace contextRef="#ctx0" brushRef="#br0" timeOffset="2926.17">18133 4286 0,'0'0'0,"-53"71"47,35-36-32,18 53 1,0-70 0,53-18-1,71-35 1,-54-1 0,177-87-1,35 52 1,-193 54-1,-19 17-15,1 0 16</inkml:trace>
  <inkml:trace contextRef="#ctx0" brushRef="#br0" timeOffset="4005.69">22366 3898 0,'0'-35'78,"0"88"-62,0-18 0,0 18-1,0-35-15,0-1 16,0 1-1,18-18-15,35-18 16,-18-17 0,18 0-16,35-71 15,0 18 1,-35 70-16,0-17 16,18 17-1,-71 36 1,-18-1-1</inkml:trace>
  <inkml:trace contextRef="#ctx0" brushRef="#br0" timeOffset="4311.57">22560 3845 0,'0'141'63,"0"-105"-47,0-19-16,18-17 15,17 18 1,53-36-1,177-88 1,-159 54 0,88-19-1</inkml:trace>
  <inkml:trace contextRef="#ctx0" brushRef="#br0" timeOffset="6302.74">10037 4357 0,'0'-18'63,"0"53"-1,17 18-46,-17-35-1,0 35 1,18-35 0,17-36 15,53-53-15,-35 36-16,-18 0 15,1 0 1,34-18-1,-52 53 1,0 17 0</inkml:trace>
  <inkml:trace contextRef="#ctx0" brushRef="#br0" timeOffset="6686.23">10248 4304 0,'-17'123'47,"17"-87"-32,0-19 1,52 1 0,54-18-1,-35-18 1,-1-17-16,72-53 15,-90 35 1,1 18-16,36-18 16,-37 53-1,-34 0-15</inkml:trace>
  <inkml:trace contextRef="#ctx0" brushRef="#br0" timeOffset="22645.31">7108 7020 0,'0'-17'78,"53"17"-46,71-18-17,-36 18 1,159-18-1,-159 18-15,-35 0 16,0 0 0,-18 0-16,1-17 15,-36-1 17,-18 18-1,0 35-16</inkml:trace>
  <inkml:trace contextRef="#ctx0" brushRef="#br0" timeOffset="23378.16">5891 7391 0,'-4074'0'16,"8113"0"31,-4004 0 46,212 17-77,353 1 15,-476 0-15,-19-1-16,-16 1 15,69 0 1,-140-18 0,-18 17 62</inkml:trace>
  <inkml:trace contextRef="#ctx0" brushRef="#br0" timeOffset="77161.45">5503 9225 0,'18'0'79,"-18"-17"-48,18 17 0,-1 0-15,-4056 0-1,8131 0 1,-4074 0-16,17 0 16,18 0-1,-18 0 1,1-18-1,-1 18 1,0 0 0,36 0-1,-18 0 1,0-18 0,-1 18-1,-34 0 1,53 0-1,17 0 1,-53 0 0,53 0-1,-52 0 1,-19 0-16,18 0 16,-17 0-1,70 18 1,-17-18-1,-36 0 1,36 18 0,-18-1-1,0-17 1,35 18 0,0-18-1,-18 0 1,-17 0-16,53 0 15,71 17 1,-4199-17 0,8202 0-1,-4162 0 1,-36 0 62</inkml:trace>
  <inkml:trace contextRef="#ctx0" brushRef="#br0" timeOffset="83877.25">7426 8008 0,'0'0'0,"247"-70"78,-177 52-63,19 18-15,69 0 16,-16 0 0,-19 18-1</inkml:trace>
  <inkml:trace contextRef="#ctx0" brushRef="#br0" timeOffset="84530.9">5997 8484 0,'0'0'16,"-53"0"31,71 0-16,105-17-15,107 17-1,70 0 1,-3934 0 0,7832 0-1,-4092 0-15,-18 0 16,18 0-1</inkml:trace>
  <inkml:trace contextRef="#ctx0" brushRef="#br0" timeOffset="101612.82">4710 11183 0,'0'0'0,"-71"71"62,53-18-46,18 17 15,0-35-15,0-17 0,71 70-1,-53-70 1,35 35-1,-18-36 1,71 54 0,-71-53-1,53 35 1,18-18 0,-53-35-1,88 0 1,-88 0-1,88 0 1,-88 0 0,0 0-16,53-18 15,35-17 1,-18 0 0,-70 17-1,0 0-15,35-17 16,-17-18-1,-18 35-15,-18-17 16,18-35 0,-35 17-16,-1 17 15,1-52 1,-18-35 0,-18 70-1,-70-88 1,-18 53-1,-53 17 1,-52 36 0,-36 35-1,0 17 1,-106 160 0,230-89-1</inkml:trace>
  <inkml:trace contextRef="#ctx0" brushRef="#br0" timeOffset="106132.46">5574 13300 0,'18'0'63,"-1"17"-48,71-17 1,1 0-1,-19 0 1,195 0 0,-142 18-16,-17-18 15,123 0 1,-17 0 0,-141 18-1</inkml:trace>
  <inkml:trace contextRef="#ctx0" brushRef="#br0" timeOffset="106662.85">5415 13847 0,'0'0'15,"212"0"17,-89 0-17,371-18 1,-335 18 0,194 18-1,-247-1 1,-71 1-1,-35-36 17</inkml:trace>
  <inkml:trace contextRef="#ctx0" brushRef="#br0" timeOffset="129359.19">9349 6597 0,'0'-18'141,"17"18"-48,1 0-30,0 0-32,-1 0-15,1 0 31,-1 0-32,1 0 1,0 0 0,35 0-1,-36 0 1,1 0-16,0 0 15,17 0 1,-18 0 0,1 0-1,0 0 1,17 0 0,18 0-1,-35 0 1,-1 0-16,18 0 31,1 0-15,-1 0 15,18 0-15,-35 0-1,17 0 1,0 0-1,-17 0 1,17 18 0,0-18-1,-17 0-15,0 0 16,17 0 0,-17 18-16,17-18 31,18 0-16,-4093 0 1,8150 0 0,-4074 0 15,-1 17-15,-17-17-1,17 0 1,0 0-1,0 0 1,-17 0 0,35 0-1,-35-17 1,34 17 0,-34 0-1,35 0 1,0 0-1,0 0 1,0 0 0,0 0-1,0 0 1,-1 17 0,19-17-1,88 0 1,-106 0-1,123-17 1,-123 17 0,18 0-1,-54 0-15,1-18 16</inkml:trace>
  <inkml:trace contextRef="#ctx0" brushRef="#br0" timeOffset="161713.42">9490 10213 0,'17'-18'172,"1"18"-156,53 0-1,-1-17 1,-17-1 0,0 18-1,-18-18-15,0 18 16,71 0 0,124-17-1,-142 17 1,-18 0-16,19 0 15,158 35 1,-159-35 0,106 35-1,35-17 1,-158-18 0,-54 0-1,-17-18 48,-17 18-48,-1 0-15,0 0 16</inkml:trace>
  <inkml:trace contextRef="#ctx0" brushRef="#br0" timeOffset="164132.68">10195 9296 0,'18'0'62,"0"0"-31,17 0-15,-18 0-16,1 0 16,53 0-1,17-18 1,88 18 0,-35 18-1,-88-18 1,141 35-1,-141-35 1,18 0-16,123-18 16,-159 1-1,0 17 1,1-18 0,-72 36 15</inkml:trace>
  <inkml:trace contextRef="#ctx0" brushRef="#br0" timeOffset="165078.24">10019 9648 0,'53'18'62,"0"-18"-46,-36 0 0,89 0-1,-35 0 1,17 0-1,-53 0-15,1 0 16,-4041 0 0,8115 0-1,-3969 18 1,-35-18 0,-70 0-16,16 0 15,37 0 1,16 17-1,-69-17 1,87 18 0,-70-18-1,106-18 1,-106 18 0,88 0-1,-88 0 1,-35 0-16,-1 0 15,-34-17 48</inkml:trace>
  <inkml:trace contextRef="#ctx0" brushRef="#br0" timeOffset="-187868.56">9984 11465 0,'0'-17'62,"17"17"1,71 0-48,89 0 1,-89 0 0,212 0-1,-177 0 1,142 53-1,-195-36 1,142 18 0,-88-35-1,-19-17 1,-52 17 0,-35 0-16,0-18 15</inkml:trace>
  <inkml:trace contextRef="#ctx0" brushRef="#br0" timeOffset="-187238.82">9666 12188 0,'-18'0'62,"36"0"1,158 18-47,36 0-1,-71-18 1,388 0-1,-105 0 1,-213 0 0,301-18-1,-4551 18 1,8131 0 0,-4074 0-16,-54 0 31,-52 0-16</inkml:trace>
  <inkml:trace contextRef="#ctx0" brushRef="#br0" timeOffset="-131486.64">14340 6509 0,'36'0'94,"-19"0"-78,160 0-1,-89 0 1,18 0-16,176-18 16,-159 0-16,19 18 15,34 0 1,-70 18 0,-89-18-1,-17 35 1</inkml:trace>
  <inkml:trace contextRef="#ctx0" brushRef="#br0" timeOffset="-131003.75">13882 7038 0,'264'0'63,"-140"0"-48,17 0-15,194 18 16,-247-1 0,-17 1-1,-18-18-15</inkml:trace>
  <inkml:trace contextRef="#ctx0" brushRef="#br0" timeOffset="-129157.58">14429 7479 0,'123'0'16,"159"-18"-1,-88 18 1,-123 0 0,-18 0-16,17 0 15,-52 0 1</inkml:trace>
  <inkml:trace contextRef="#ctx0" brushRef="#br0" timeOffset="-128660.11">13423 7902 0,'0'0'16,"53"18"31,35-18-32,142 18 1,264-1 0,-177 1-1,-194-18 1,71 0 0</inkml:trace>
  <inkml:trace contextRef="#ctx0" brushRef="#br0" timeOffset="-122987.84">13070 8572 0,'-17'0'62,"-1"0"-30,1 0-1,-1 0-16,0 0 1,-17 0 0,0 0 15,-1 0-31,1 36 16,17-19-1,1 1 1,-54 17-1,36 1 1,0 17 0,-1-18-1,1 18 1,-18 17 0,36-34-1,-36 34 1,35-17-1,0-18 1,18-17 0,-17 53-1,-1-19 1,18-16-16,0-19 16,0 36-1,0 0 1,0-18-1,0 36 1,0-53 0,35 35-1,-17-36 1,35 36 0,-53-35-1,53 52 1,-35-52-1,34 35 1,-16-18 0,17 0-1,17 18 1,-52-35 0,-1-18-16,19 18 15,17-1 1,-36 1-16,72 0 15,-19-1 1,1 1 0,-36-18-1,0 17-15,36 1 16,-18 0 0,35-1-1,-18 1 1,19 0-1,52-1 1,-106-17 0,88 18-1,-4162-18 1,8255 18 0,-4163-18-1,53 0 1,-71 0-1,71 0 1,52 0 0,-105 0-1,36-18 1,-1 0 0,-18 1-1,71-19 1,-105 1-1,105-18 1,-106 36 0,106-36-1,-106 35 1,89-70 0,-71 35-1,0-18 1,-18 1-1,53-18 1,-70 52 0,35-34-1,-36 34 1,-17-69 0,0 69-1,0-69 1,0 69-1,-35-52 1,0 53 0,-36-36-1,1-17 1,52 53 0,-88-53-1,71 70 1,0-17-16,-36-1 15,-17-17 1,70 36 0,-17-1-16,-35-17 15,34 17 1,-17 1-16,-35-1 16,18 0-1,17 18-15,-88-17 16,17-19-1,-17 19 1,18 17 0,-36 0-1,-159 53 1,177-18 0,-300 71-1,282-71 1,-176 53-1</inkml:trace>
  <inkml:trace contextRef="#ctx0" brushRef="#br0" timeOffset="-114332.37">13035 10848 0,'0'0'0,"-123"35"32,87-17-17,-69 88 1,34-1-1,36-52 1,-18 141 0,70-70-1,19-71 1,17 0-16,88 17 16,35-34-1,142-19 1,-107-34-1,-105-1 1,35-17 0,-53-36-1,-35-52 1,-70-36 0,-124-35-1,-106 53 1,-335 88-1,229 106 1</inkml:trace>
  <inkml:trace contextRef="#ctx0" brushRef="#br0" timeOffset="-111219.68">13564 13247 0,'36'0'63,"-19"0"-47,177 0-1,-17 0 1,-72 0-1,160 35 1</inkml:trace>
  <inkml:trace contextRef="#ctx0" brushRef="#br0" timeOffset="-110775.25">13988 13688 0,'0'0'0,"247"-18"62,-142 18-46,37 0-16,175-18 16,-70 18-1,-141 0 1,-18 0 0,-88 18-16</inkml:trace>
  <inkml:trace contextRef="#ctx0" brushRef="#br0" timeOffset="-110401.08">13758 14111 0,'0'0'0,"283"18"63,-160-18-48,36 0-15,141 0 16,-53 0 0,-159 0-1</inkml:trace>
  <inkml:trace contextRef="#ctx0" brushRef="#br0" timeOffset="-86292">17216 10795 0,'0'0'0,"-106"-35"78,70 35-63,19 0 1,-71 17 0,-1 19-1,19-1 1,-1 18 0,54-18-1,-19-17-15,-17 105 16,36-88-1,-1 54 1,1-19 0,17-17-16,-18-18 15,0 107 1,18-54 0,0-53-1,0 0-15,53 89 16,-35-107-1,35 54 1,17 17 0,-52-53-1,35 18 1,35 18 0,-17-18-1,-36-36 1,71 54-1,-53-53 1,52 52 0,-69-52-1,70 35 1,-18-36 0,0 19-1,18-19 1,0-17-1,-18 0 1,71 18 0,-106-18-1,123 0 1,-123 0 0,106-18-1,-107 18 1,107-17-1,-106-1 1,141-35 0,0-17-1,-53 17 1,-70 17 0,105-52-1,-123 53 1,71-106-1,-89 88 1,0-123 0,-35 105-16,0-123 31,-17 70-15,-1 1-1,-35-53 1,35 123-1,-52-36 1,-89-52 0,89 106-1,-177-88 1,141 87 0,-212-34-1,195 52 1,-301 36-1,142-1 1,159 19-16,-1-19 16,-105 36-1,123 0-15,0-18 16</inkml:trace>
  <inkml:trace contextRef="#ctx0" brushRef="#br0" timeOffset="-68832.07">21308 12665 0,'0'-36'78,"-18"36"-63,0 0 1,-17 0 0,-18 0-1,18 0 1,0 0-16,-1 18 16,1-18-16,18 18 15,-19-1 1,1 1-16,-71 70 15,89-70 1,-36 35 0,0 70-1,35-70 1,0 35 0,18 36-1,0-89 1,18 0-16,0 1 15,105 69 1,1-34 0,70 35-1,-141-71 1,17-17 0,159 35-1,-52-36 1,17-17-1,88-17 1,-176 17 0,176-18-1,-194 18 1,212-35 0,-141-1-1,-71 36 1,124-70-1,-1-18 1,-140 52 0,88-69-1,-124 69 1,-17-34 0,-18-1-1,-36-87 1,-52 34-1,35 53 1,-194-87 0,124 105-16,-4093 0 15,7938-18 1,-3934 36-16,-17 17 16,-494 1-1,511 34 1,-317 195-1,388-106 1</inkml:trace>
</inkml:ink>
</file>

<file path=ppt/ink/ink1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29T10:08:00.207"/>
    </inkml:context>
    <inkml:brush xml:id="br0">
      <inkml:brushProperty name="width" value="0.05292" units="cm"/>
      <inkml:brushProperty name="height" value="0.05292" units="cm"/>
      <inkml:brushProperty name="color" value="#FF0000"/>
    </inkml:brush>
  </inkml:definitions>
  <inkml:trace contextRef="#ctx0" brushRef="#br0">4763 8008 0,'-18'0'63,"124"0"15,70 18-47,53-18-15,-140 0-1,140 0 1,35 0 0,266-18-1,-336 0 1,317 18 0,-211 0-1,-159 0 1,-17 0-16,105-17 15,-70-1 1,-106 1 0,-106 17 15</inkml:trace>
  <inkml:trace contextRef="#ctx0" brushRef="#br0" timeOffset="12453.67">3792 9948 0,'53'-17'125,"247"-1"-109,-141 18-16,599 0 31,-405 0-15,-194 0-1,70 0 1,-105-18 0,-142 18 15,-70 36-16,17-1 1</inkml:trace>
  <inkml:trace contextRef="#ctx0" brushRef="#br0" timeOffset="20520.71">2875 10971 0,'247'0'47,"88"-17"-31,36 17-1,-1 0 1,-70 0-1,-88 0 17,-195 0-32,-34-36 47</inkml:trace>
  <inkml:trace contextRef="#ctx0" brushRef="#br0" timeOffset="21417.72">2593 11836 0,'0'0'0,"899"-88"63,-599 70-48,353 18 1,53 53 0,-565-18-1,70-17 1,-193-18 0</inkml:trace>
</inkml:ink>
</file>

<file path=ppt/ink/ink1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29T10:09:13.641"/>
    </inkml:context>
    <inkml:brush xml:id="br0">
      <inkml:brushProperty name="width" value="0.05292" units="cm"/>
      <inkml:brushProperty name="height" value="0.05292" units="cm"/>
      <inkml:brushProperty name="color" value="#FF0000"/>
    </inkml:brush>
  </inkml:definitions>
  <inkml:trace contextRef="#ctx0" brushRef="#br0">5151 3792 0,'0'0'0,"247"-70"31,-159 52-15,-35 18-16,0 0 15,-71 0 1,-53 0-1</inkml:trace>
  <inkml:trace contextRef="#ctx0" brushRef="#br0" timeOffset="577.96">3651 3298 0,'0'0'0,"18"18"78,246 17-62,-69-17 0,334 0-1,106-1 1,-53 1 0,-335-18-16,-36 0 15,177 0 1,-352 0-1,-19 0 1,-87 0 0,-89 0-1,53 35 1</inkml:trace>
  <inkml:trace contextRef="#ctx0" brushRef="#br0" timeOffset="1521.51">10830 3246 0,'0'0'0,"-53"-36"62,89 54-46,34 17-16,89-17 15,352 17 1,-175-35-16,52 18 16,617-1-1,-723 1 1,283-18 0,-548 0-1,-17-18 1,-17 18-16,-107 53 15</inkml:trace>
  <inkml:trace contextRef="#ctx0" brushRef="#br0" timeOffset="2285.91">18239 3316 0,'0'0'0,"194"0"47,458 0-31,-334 0-1,740 0 1,-687-18 0,546 18-1,-723 0 1,88 18-1,-282 0 1,-35-1-16</inkml:trace>
  <inkml:trace contextRef="#ctx0" brushRef="#br0" timeOffset="17847.33">12435 9278 0,'18'0'78,"0"0"-63,17 0 1,36 0 0,175 0-1,37 0 1,-107 0 0,459 35-1,-406-35-15,-35 18 16,194 17-1,-70-17 1,-89-18 0,-211 0-1,-212 0 17</inkml:trace>
  <inkml:trace contextRef="#ctx0" brushRef="#br0" timeOffset="19845.99">3052 8220 0,'-212'106'47,"159"-54"-31,18-16-16,-1-1 15,19 0-15,-19 1 16,19 34-1,-1 54 1,18-89 0,18 53-1,88 18 1,0-36 0,-54-34-1,107 52 1,-35-17-1,-54-54 1,142 54 0,-53-36-1,123 0 1,-176-35 0,105 18-1,160-18 1,-248 0-1,195 0 1,-142 18 0,-17-1-1,17 1 1,-70-18 0,-18 0-16,106 0 15,0 0 1,0 0-1,36 0 1,-160 0 0,54 0-1,-54 0-15,-4074 0 16,8220 0 0,-4128 0-16,89 0 15,-89 0 1,53 0-1,18 17 1,17-17 0,-105 0-1,87 0 1,1-17 0,0-1-1,35 1 1,-141 17-1,53-36 1,-54 19-16,-34-1 16,17-70-1,-17 17 1,-18 36 0,18 0-16,-18-36 15,17-70 1,-52 106-1,-36-71 1,36 53-16,-18 0 16,-88-53-1,-71-35 1,142 88 0,-230-70-1,71 35 1,105 52-1,-193-87 1,105 52 0,-17 18-1,-36 0 1,-211-35 0,300 53-1,-336-36 1,336 71-1,-424 0 1,388 0 0,-440 141-1,458-70 1,-300 194 0,335-195-1</inkml:trace>
</inkml:ink>
</file>

<file path=ppt/ink/ink1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29T10:10:02.752"/>
    </inkml:context>
    <inkml:brush xml:id="br0">
      <inkml:brushProperty name="width" value="0.05292" units="cm"/>
      <inkml:brushProperty name="height" value="0.05292" units="cm"/>
      <inkml:brushProperty name="color" value="#FF0000"/>
    </inkml:brush>
  </inkml:definitions>
  <inkml:trace contextRef="#ctx0" brushRef="#br0">3863 5768 0,'123'-18'78,"-70"18"-63,18-17 1,35 17 0,70-18-1,71 18 1,-4004 0 0,8325 0-1,-4409 0 1,388 0-1,-371 0 1,336-18 0,-124 1-1,-300 17 1,18-18 0,-124 18 15</inkml:trace>
  <inkml:trace contextRef="#ctx0" brushRef="#br0" timeOffset="8871.24">12577 4480 0,'17'0'78,"1"0"-62,-1 18-1,-17 0 1,18-1 0,-18 1-1,18-1-15,-1 1 16,1-18-1,17 0-15,18-35 16,-18 0 0,54-18-1,-54 35-15,36-17 16,-19 17 0</inkml:trace>
  <inkml:trace contextRef="#ctx0" brushRef="#br0" timeOffset="9145.37">12912 4392 0,'-36'106'62,"36"-53"-46,18-36-1,17-17 1,54-17 0,122-71-1,-123 52 1,18-17-16</inkml:trace>
  <inkml:trace contextRef="#ctx0" brushRef="#br0" timeOffset="10066.04">17551 4568 0,'-18'106'47,"18"-70"-32,18-36 1,17 0 0,0-36-16,18-17 15,88-105 1,-123 122-1,0-17 1</inkml:trace>
  <inkml:trace contextRef="#ctx0" brushRef="#br0" timeOffset="10332.41">17674 4463 0,'0'0'16,"-17"123"31,17-88-31,17-35-16,-17 18 31,88-36-16,-17 1 1,123-19 0,-141 36-1</inkml:trace>
  <inkml:trace contextRef="#ctx0" brushRef="#br0" timeOffset="11168.21">18415 7779 0,'18'0'47,"-18"17"0,17 19-31,-17-1-16,18-17 15,-18 17 1,18-17 0,-1-18-16,1 0 15,52-18 1,54-53-1,-89 18 1,0 18-16</inkml:trace>
  <inkml:trace contextRef="#ctx0" brushRef="#br0" timeOffset="11424.13">18697 7779 0,'0'0'0,"18"123"32,-1-87-17,-17-19 1,71-17 15,-18-17-15,159-54-1,-124 36 1</inkml:trace>
  <inkml:trace contextRef="#ctx0" brushRef="#br0" timeOffset="12435.17">22754 9331 0,'18'123'63,"17"-123"-48,18 0-15,18 0 16,70-52-1,-88 34-15,0 18 16,-1-35 0,-34 35-1</inkml:trace>
  <inkml:trace contextRef="#ctx0" brushRef="#br0" timeOffset="12675.11">23107 9402 0,'0'0'16,"18"123"47,-1-123-48,71 0 1,36 0-1,17-18 1,-88 18-16</inkml:trace>
  <inkml:trace contextRef="#ctx0" brushRef="#br0" timeOffset="13882.32">18486 14288 0,'52'52'62,"-34"1"-46,17-17 0,-17-36-1,17 0-15,1-18 16,122-70 0,-122 70-1,-1 1-15,-17 17 16</inkml:trace>
  <inkml:trace contextRef="#ctx0" brushRef="#br0" timeOffset="14131.76">18821 14305 0,'0'0'16,"17"53"31,19-18-32,-3988-70 17,8168-35-17,-4075-1 1</inkml:trace>
  <inkml:trace contextRef="#ctx0" brushRef="#br0" timeOffset="15034.4">12665 10125 0,'0'35'63,"35"18"-48,-17-53 1,87-18 0,-52-17-16,89-53 31,-72 53-16</inkml:trace>
  <inkml:trace contextRef="#ctx0" brushRef="#br0" timeOffset="15310.14">12876 10089 0,'89'142'79,"-1"-125"-64,-35-17 1,123-88-1,-88 53 1,106-53 0</inkml:trace>
</inkml:ink>
</file>

<file path=ppt/ink/ink1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29T10:11:09.123"/>
    </inkml:context>
    <inkml:brush xml:id="br0">
      <inkml:brushProperty name="width" value="0.05292" units="cm"/>
      <inkml:brushProperty name="height" value="0.05292" units="cm"/>
      <inkml:brushProperty name="color" value="#FF0000"/>
    </inkml:brush>
  </inkml:definitions>
  <inkml:trace contextRef="#ctx0" brushRef="#br0">6632 4216 0,'18'0'94,"0"0"-78,17 0-16,35 0 15,213 0 1,-89 0-1,-106 0 1,18 0 0,-89 0-1</inkml:trace>
  <inkml:trace contextRef="#ctx0" brushRef="#br0" timeOffset="628">7673 4692 0,'0'0'0,"-35"-18"62,52 18-46,19 0-16,87 0 15,18 0 1,18 0 0,35 18-1</inkml:trace>
  <inkml:trace contextRef="#ctx0" brushRef="#br0" timeOffset="1094.72">7567 5345 0,'0'0'0,"159"0"46,0 0-30,-89 0 0,107 17-1,-142 1-15,-18-18 16</inkml:trace>
  <inkml:trace contextRef="#ctx0" brushRef="#br0" timeOffset="1597.88">6844 5962 0,'0'0'0,"88"18"62,-17-18-46,176 0-1,-106-18 1,-106 18-16</inkml:trace>
  <inkml:trace contextRef="#ctx0" brushRef="#br0" timeOffset="2675.02">14429 4075 0,'53'-18'79,"35"0"-64,18 18 1,35 18-1,-106-18 1,0 18-16</inkml:trace>
  <inkml:trace contextRef="#ctx0" brushRef="#br0" timeOffset="3192.76">15346 4621 0,'-53'-35'62,"71"17"-46,123 1 0,-71-1-1,1 18-15,105 0 16,-141 0-1,-35 18 17</inkml:trace>
  <inkml:trace contextRef="#ctx0" brushRef="#br0" timeOffset="3601.6">15117 5080 0,'282'18'62,"-71"-18"-46,-52 0 0,-88 0-1,-71 17 1,-36-17 0</inkml:trace>
  <inkml:trace contextRef="#ctx0" brushRef="#br0" timeOffset="4625.47">15381 8449 0,'0'-18'62,"53"18"-46,18 0 0,176 0-1,-159 18 1,106-18 0,-159 18-1</inkml:trace>
  <inkml:trace contextRef="#ctx0" brushRef="#br0" timeOffset="4984.24">15346 8996 0,'0'0'15,"247"0"32,-36 0-31,-34 0 0</inkml:trace>
  <inkml:trace contextRef="#ctx0" brushRef="#br0" timeOffset="5411.42">15328 9684 0,'0'0'0,"265"17"47,35-17-31,-230-17-1,-35 17-15</inkml:trace>
  <inkml:trace contextRef="#ctx0" brushRef="#br0" timeOffset="6817.2">4974 3739 0,'0'0'0,"-53"-123"47,-70 70-31,-18 18-1,-106 35 1,141 0-1,-141 35 1,-88 141 0,229-34-1,88-54 1,107 35 0,457 18-1,1-88 1,-247-35-1,600 17 1,-601-35-16,-16 0 16,-19 0-1,318-141 1,-423-53 0,-159 88-1,-18-17-15,-564-160 16,230 231-1,-513 34 1,-264 159 0</inkml:trace>
  <inkml:trace contextRef="#ctx0" brushRef="#br0" timeOffset="7819.58">6279 9596 0,'-299'-18'16,"-72"53"0,36 71-1,123 17 1,159 1 0,124-1-1,35-52-15,35 0 16,423 87-1,-334-140 1,493 0 0,-247-107-1,-247 36 1,-17 1-16,35-72 16,-176 54-1,-71-1-15,-194-70 16,-300 53-1,176 70 1,-35 18-16,-229 0 16</inkml:trace>
  <inkml:trace contextRef="#ctx0" brushRef="#br0" timeOffset="8822.58">12929 7444 0,'0'0'0,"-123"-18"16,-177 0-1,176 1 1,-158 17 0,141 0-16,-18 17 15,-105 72 1,158-37-16,35 37 16,36 87-1,423 89 1,-158-177-1,651 123 1,-193-175 0,-352-36-1,475-88 1,-511-89 0,-230-34-1,-228 16 1,-283 37-1,-424 34 1,583 124 0,53 0-16,17 18 15</inkml:trace>
  <inkml:trace contextRef="#ctx0" brushRef="#br0" timeOffset="9662.81">13511 3140 0,'-229'-36'15,"-247"19"1,88 34-1,17 89 1,89 53 0,212-53-1,34 0-15,89 88 16,265 0 0,176-71-1,458-35 1,-617-88-1,300 0 1,-176-88 0,-124-176-1,-335 175 1,-441-246 0,106 265-1,-494 17 1,441 70-16,70 72 15</inkml:trace>
  <inkml:trace contextRef="#ctx0" brushRef="#br0" timeOffset="10662.64">12965 12947 0,'-247'0'15,"-53"35"1,-194 89-1,335-54 1,-53 54 0,142-1-1,352 36 1,-88-124 0,600 18-1,-512-53 1,512-18-1,-582-17 1,387-124 0,-281-87-1,-283 157 1,-264-228 0,-1 229-1,-369-1 1,281 72-16,36 17 15,-124 35 1</inkml:trace>
  <inkml:trace contextRef="#ctx0" brushRef="#br0" timeOffset="11772.69">20849 7691 0,'-159'-53'31,"36"17"-15,52 36-16,-123 0 15,71 0 1,-1 0-16,-17 18 16,-247 88-1,212 0 1,105 70-1,124-105 1,247 87 0,459 1-1,-442-124 1,36-17-16,352 35 16,-369-35-16,-1-18 15,247 17 1,-335-34-1,194-142 1,-336-18 0,-210 1-1,-72 88-15,-87 0 16,-442-18 0,-70 71-1,88 52 1,424 1-1</inkml:trace>
</inkml:ink>
</file>

<file path=ppt/ink/ink1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29T10:11:42.477"/>
    </inkml:context>
    <inkml:brush xml:id="br0">
      <inkml:brushProperty name="width" value="0.05292" units="cm"/>
      <inkml:brushProperty name="height" value="0.05292" units="cm"/>
      <inkml:brushProperty name="color" value="#FF0000"/>
    </inkml:brush>
  </inkml:definitions>
  <inkml:trace contextRef="#ctx0" brushRef="#br0">4568 4057 0,'18'0'109,"53"0"-93,-1 18-16,18-18 15,18 0 1,18 0-16,140 17 16,1-17-1,-159 0-15,-18 0 16,-35 0-16</inkml:trace>
  <inkml:trace contextRef="#ctx0" brushRef="#br0" timeOffset="2389.36">5838 4674 0,'247'-35'62,"-158"35"-46,69 0-1,-34 0 1,-71 0-16,0 0 16</inkml:trace>
  <inkml:trace contextRef="#ctx0" brushRef="#br0" timeOffset="2887.74">5874 5450 0,'0'0'16,"70"-17"31,89 17-32,17 0 1,-87 0 0,34 17-1</inkml:trace>
  <inkml:trace contextRef="#ctx0" brushRef="#br0" timeOffset="3293.33">4851 6156 0,'0'0'15,"300"-35"17,-212 35-17,-18 0-15,71 0 16,-88 0-1</inkml:trace>
  <inkml:trace contextRef="#ctx0" brushRef="#br0" timeOffset="7224.81">10760 7197 0,'-159'-36'47,"106"19"-31,-17 17 0,-54 0-1,89 0 1,-36 0-1,-70 35 1,88-35 0,-17 18-16,17-1 15,-106 36 1,106-18-16,-18 1 16,19-1-1,16 18-15,-105 70 16,106-70-1,-71 124 1,88-107 0,-17-17-16,18 18 15,-1 140 1,18-69 0,18-72-1,17 1-15,35 34 16,36 19-1,123 17 1,-123-106 0,-18 1-16,1-1 15,69 35 1,19-34 0,123 17-1,-212-36 1,247 1-1,-229-18 1,247 0 0,-124 0-1,-123 0 1,0 0-16,88 0 16,-18 18-1,-88-18-15,-17 0 16,88 0-1,123 0 1,-194 0 0,106-18-1,71-35 1,-195 35 0,71-35-1,-88 36-15,71-54 16,-36 1-1,-18-1 1,-52 18 0,0 18-16,35-71 15,-18 18 1,-18 35-16,1-18 16,-18-34-1,-18-72 1,-17 107-1,-71-36 1,53 53-16,-52-35 16,52 35-1,-18 18-15,18-1 16,-17-17-16,-54 0 16,71 18-1,-35 0-15,-71-36 16,-88 1-1,177 34 1,-177-34 0,106 17-1,53 35 1,-1 1-16,-140-19 16,88 19-1,-353 17 1,124 0-1,193 17 1,-17-17-16,-159 18 16,18 17-1</inkml:trace>
  <inkml:trace contextRef="#ctx0" brushRef="#br0" timeOffset="14242.56">10460 16069 0,'-141'0'46,"88"0"-30,0 18 0,-18-18-1,54 0 1,-54 35 0,36-17-1,-53 70 1,35-18-1,17-17 1,19-17-16,-1 34 16,1 18-1,17-52-15,0-1 16,52 35 0,-16-52-1,87 0 1,-52-1-16,88-17 15,-71 18 1,0-18-16,88 0 16,36 0-1,35-18 1,0-17 0,-35 17-1,-1 1 1,1-1-1,0 18 1,87 0 0,-175-18-1,229-17 1,-247 35 0,140-35-1,-175 17-15,-18 1 16,123-36-1,-123 35 1,53-17 0,-71 35-16,-17-18 15,17 18 1,-35-35 0,0 17-1,0-35 1,18 53-1,-18-53 1,-18 36-16,-52-19 16,-71-16-1,-36-1 1,-17 35 0,-35 0-1,-71-17 1,124 35-16,-18-18 15,-230 1 1,195 17-16,-212 17 16,247 1-1,-18 17-15,-140 54 16</inkml:trace>
  <inkml:trace contextRef="#ctx0" brushRef="#br0" timeOffset="24872.34">2081 13829 0,'0'0'0,"-141"-18"79,124 1-64,-19 17 1,19 0-1,-1 0-15,-70 0 32,35 17-17,0 19 1,0-19 0,-35 54-1,53-54 1,-18 54-1,0-1 1,0 19 0,18 17-1,35-54 1,35 72 0,35-36-1,1 18 1,17 0-1,53 0 1,-52-89 0,157 54-1,-157-54 1,140 54 0,-53-53-1,36-18 1,35-53-1,-124 17 1,-17 19-16,88-19 16,-106 36-16,1-17 15,87-1 1,18-17 0,35-36-1,107-17 1,-248 53-1,123-36 1,-140 54 0,123-89-1,-88 35 1,-53 36 0,-18 0-16,0-36 15,18 1 1,-53 34-1,36-52 1,-19 53 0,-17-36-1,0 36-15,-70-18 16,34 18 0,-17 0-16,-88-18 15,53 17 1,-441 1-1,282 35 1,-617 88 0,564-35-1,-582 159 1,476-53 0</inkml:trace>
</inkml:ink>
</file>

<file path=ppt/ink/ink1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29T10:13:15.141"/>
    </inkml:context>
    <inkml:brush xml:id="br0">
      <inkml:brushProperty name="width" value="0.05292" units="cm"/>
      <inkml:brushProperty name="height" value="0.05292" units="cm"/>
      <inkml:brushProperty name="color" value="#FF0000"/>
    </inkml:brush>
  </inkml:definitions>
  <inkml:trace contextRef="#ctx0" brushRef="#br0">10336 4957 0,'0'0'0,"247"-106"47,106 35-31,-247 53-1,88-52 1</inkml:trace>
  <inkml:trace contextRef="#ctx0" brushRef="#br0" timeOffset="1361.46">7938 6897 0,'0'0'0,"88"-106"46,-71 88-30,-17 36 15,0 264-15,-35-105 0,17 34-1,-34 36-15,-19 229 16,0 159-1,36-458 1,17 211 0,18-300-1,0 18 1,0-71-16,0 0 16</inkml:trace>
  <inkml:trace contextRef="#ctx0" brushRef="#br0" timeOffset="3940.89">15187 7832 0,'0'0'0,"388"-18"31,-194 0-16,-3775 1 1,7903 17 0,-4075 0-16,247 0 15</inkml:trace>
  <inkml:trace contextRef="#ctx0" brushRef="#br0" timeOffset="5700.22">19756 8202 0,'317'0'31,"-70"0"-15,0 0 0,-35 0-1,-159 0-15,-36 0 16</inkml:trace>
  <inkml:trace contextRef="#ctx0" brushRef="#br0" timeOffset="6137.27">19632 8802 0,'0'0'0,"176"17"15,-87-17 1,246 0-1</inkml:trace>
</inkml:ink>
</file>

<file path=ppt/ink/ink1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29T10:13:55.314"/>
    </inkml:context>
    <inkml:brush xml:id="br0">
      <inkml:brushProperty name="width" value="0.05292" units="cm"/>
      <inkml:brushProperty name="height" value="0.05292" units="cm"/>
      <inkml:brushProperty name="color" value="#FF0000"/>
    </inkml:brush>
  </inkml:definitions>
  <inkml:trace contextRef="#ctx0" brushRef="#br0">10918 9225 0,'0'0'0,"106"-35"63,-88 35-48,0 0 1,17 0 0,-18 0-16,19 0 15,34 0 1,-17 0-16,0 0 16,53-18-1,70 18 1,-70 0-1,-4110 0 1,8290 0 0,-4215 0-1,158 0 1,-105 0 0,17 0-1,0 0 1,88 0-1,-140 0 1,157-17 0,-87-1-1,-18 0 1,-17 18 0,-54 0-1,1 0-15,70 0 16,-53 0-1,-17 0-15,88 0 16,52-17 0,-123 17-1,195 0 1,-72-18 0,-87 18-1,299-35 1,-141 17-1,-123 18-15,-4092 0 16,8325-18 0,-4251 18-16,35 0 15,142-17 1,-19 17 0,-104 0-1,-72 0 1,-88 0-1,-52 0 1,-19 0 0,-34 0-16</inkml:trace>
  <inkml:trace contextRef="#ctx0" brushRef="#br0" timeOffset="50524.56">6509 12312 0,'88'0'140,"-17"0"-124,140 0-1,142 0 1,106 0 0,70 0-1,-265 18-15,248 17 16,-248-35 0,548 0-1,-565 0 1,247 0-1,-318 0 1,-141 0 0,-17 17-1,17-17 79,-17 0-78,-1 0-16</inkml:trace>
  <inkml:trace contextRef="#ctx0" brushRef="#br0" timeOffset="52833.66">18874 12188 0,'0'18'62,"141"-18"32,-18 0-79,18 0-15,777 18 32,-425-18-17,-52 17 1,-70 1 0,-336-18-1,-17 0 1,-159-53-1</inkml:trace>
  <inkml:trace contextRef="#ctx0" brushRef="#br0" timeOffset="53798.88">3722 13670 0,'0'0'0,"-18"0"63,71 0-16,159 0-32,158 0 1,283-18-1,-459 18 1,88 18 0,-70-18-1,-195 0 1,-17 18-16,-35-1 16</inkml:trace>
</inkml:ink>
</file>

<file path=ppt/ink/ink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29T09:47:40.646"/>
    </inkml:context>
    <inkml:brush xml:id="br0">
      <inkml:brushProperty name="width" value="0.05292" units="cm"/>
      <inkml:brushProperty name="height" value="0.05292" units="cm"/>
      <inkml:brushProperty name="color" value="#FF0000"/>
    </inkml:brush>
  </inkml:definitions>
  <inkml:trace contextRef="#ctx0" brushRef="#br0">9578 12735 0,'0'0'0,"-18"-35"78,71 35-16,53 0-46,-53 0 0,106-18-1,-106 18 1,88 0-1,-18 0 1,1 0 0,-1 0-1,-70 18 1,-18-18-16,89 0 16,-18 0-1,-36 0-15,1 0 16,52 0-1,-52 0-15,70 0 16,-88 0 0,123-18-1,-105 18 1,123-17 0,-53 17-1,-18-18 1,1 18-1,87 0 1,-140 0 0,17 0-16,124 0 15,-89 0 1,265-18 0,-246 1-1,157 17 1,107 0-1,-300 0 1,282 0 0,-265 0-1,195 0 1,-212-18 0,-71 18-1,-70 0 16</inkml:trace>
  <inkml:trace contextRef="#ctx0" brushRef="#br0" timeOffset="1853.97">12559 14217 0,'0'0'0,"-88"-35"62,70 35-46,0 0-1,-17-18 1,0 18-16,-18-18 31,0 18-15,0 0-1,-35 0 1,53 0 0,-18 18-1,-35 0 1,70-18 0,-53 17-1,18 1 1,18 0-16,-18-1 15,0 1 1,18 0 0,-53 34-1,70-34-15,-17 0 16,17-1 0,1 1-16,-1 35 15,0-35 1,18-1-16,-17 36 15,17-18 1,0 18 0,0 35-1,0-52 1,17 34 0,19-34-1,-19-1 1,19 0-1,16 18 1,-16-35-16,-19-1 16,54 19-1,-36-19-15,1 1 16,34 17 0,1-17-1,17 17 1,-53-35-16,18 18 15,18-1 1,-36-17 0,106 18-1,-18-18 1,-87 18 0,34-18-1,-34 0-15,16 0 16,37 0-1,69 0 1,-69-18 0,-54 18-16,88-18 31,-70 1-15,-17 17-16,52-36 15,-53 19 1,18-1-16,17-17 15,54-36 1,-89 54 0,36-36-1,-18 0 1,0 0 0,0-35-1,-18 0 1,-18-1-1,-34-16 1,-142-72 0,-17 71-1,-107 18 1,-69 35 0,-283 106-1</inkml:trace>
  <inkml:trace contextRef="#ctx0" brushRef="#br0" timeOffset="9513">7602 14217 0,'-53'18'63,"36"17"-1,-18 0-46,35-17-1,-36 17 1,1 18 0,17-18-1,1 1-15,-1 16 16,18-16 0,-18 52-1,18-35 1,0-36-16,0 19 15,0 17 1,18 0 0,0-18-1,-1-18 1,19 36 0,-1 0-1,-17-35 1,52 35-1,-35-18 1,-4039 18 0,8114-53-1,-3969 35 1,-52-35 0,-54 18-16,0-18 15,53 18 1,-52-18-16,16 0 15,37 0 1,-1 0 0,-35 0-16,17 0 15,-34 0 1,-1-18-16,71 18 16,-71-18-1,124-17 1,-71 17-1,-53 18 1,-17 0-16,52-17 16,1-1-1,-36 18-15,1-17 16,16-1 0,37 0-1,-72 1 1,71-1-1,-70 18 1,35-35 0,-18 35-16,-17-18 15,35-17 1,17-1 0,-52 19-1,35-36 1,-18 18-1,-17-1-15,-1 1 16,-17 0 0,0-71-1,-4074 71 1,8113-53 0,-4109-36-1,34 89 1,-52-89-1,35 89 1,0 0-16,-105-18 16,-230 0-1,246 35 1,-316 1 0,281 17-1,-334 123 1,370-35-1,35-17-15</inkml:trace>
</inkml:ink>
</file>

<file path=ppt/ink/ink20.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29T10:16:56.298"/>
    </inkml:context>
    <inkml:brush xml:id="br0">
      <inkml:brushProperty name="width" value="0.05292" units="cm"/>
      <inkml:brushProperty name="height" value="0.05292" units="cm"/>
      <inkml:brushProperty name="color" value="#FF0000"/>
    </inkml:brush>
  </inkml:definitions>
  <inkml:trace contextRef="#ctx0" brushRef="#br0">3440 9172 0,'35'0'63,"-18"0"-48,1 0 1,35 0 15,0 0-15,-18-17-16,1 17 15,16 0 1,-16 0-16,34 0 16,1 0-1,17 0 1,0 0 0,53 0-1,-88-18 1,88 18-1,-35 0 1,0 0 0,0 0-1,-71-18 1,18 18-16,35 0 16,-52 0-1,-1 0-15,0 0 16,106 0-1,-53 0 1,-52 0 0,17 0-16,-18 0 15,71 0 1,35 0 0,-106 0-1,71 0 1,-53 0-1,53 0 1,-18-17 0,-18 17-1,19-18 1,34 18 0,-88 0-1,89 0 1,-89 0-1,89 0 1,-89 0 0,124 0-1,-106 0 1,88 0 0,-36 0-1,-16 0 1,52 0-1,-53 0 1,0 0 0,-53 0-1,89 0 1,-54 0 0,-17 0-1,89 0 1,-19 0-1,-88 0 1,18 0-16,53 18 16,-18-18-1,-35 0-15,-18 17 16,71-17 0,35 18-1,-105-18 1,69 0-1,-34 18 1,-53-18-16,17 0 16,35 0-1,-17 0 1,-17 17-16,-4023-17 16,8132 0-1,-4092 0-15,-17 0 16,34 0-1,54 18 1,-89-18 0,106 0-1,-88 0 1,35 0 0,36 0-1,-89 18 1,88-18-1,-52 0 1,-36 0 0,0 0-16,54 0 15,-1 0 1,-18 0 0,1 17-1,35-17 1,-53 0-1,-18 0 1,36 0 0,-36 0-16,53 0 15,-53 0 1,1 0-16,52 0 16,18 18-1,-71-18 1,53 0-1,-35 0-15,35 0 16,-53 0 0,18 0-1,-35 0 1,-71 0 46,18 0-46,-18 0-16</inkml:trace>
  <inkml:trace contextRef="#ctx0" brushRef="#br0" timeOffset="4414.29">18609 9243 0,'-18'-18'78,"1"18"-62,52 0 78,106 0-79,335 0 1,-282 0 0,0 18-16,-17-18 15,352 17 1,-458-17 0,-1 18-1,-70 0 32,-88-1-31,17 1-16,-17-18 15,0 0-15</inkml:trace>
  <inkml:trace contextRef="#ctx0" brushRef="#br0" timeOffset="5279.84">3969 10566 0,'0'0'0,"-141"-36"46,123 36-30,194-17 31,406-54-31,-352 71-1,105 0 1,-212 0-16,54 0 15,-142 0 1,-17 0-16,-1 0 16,-34 0-1,-1-17 1</inkml:trace>
  <inkml:trace contextRef="#ctx0" brushRef="#br0" timeOffset="15373.2">3440 10918 0,'0'0'0,"-71"-52"63,36 52-48,-36 0 1,36 0-1,-89 35 1,89-18 0,-88 19-1,87-36 1,-87 53 0,70-36-1,0 1-15,-35 17 16,35 0-1,-88 36 1,88-18 0,0 18-1,18-1 1,-1 36 0,36-71-1,0 71 1,18-71-1,17 71 1,36 0 0,-53-88-1,52 52 1,71 1 0,-88-54-1,159 19 1,-124-19-1,53 19 1,-70-19-16,-1 1 16,71-1-1,-3986 19 1,8078-36 0,-4091 17-1,-1-17 1,17 0-1,1 0 1,0 0 0,88 0-1,-177 0 1,72 0 0,-72 0-16,71 18 15,-53-18 1,159 18-1,36-1 1,-178-17 0,89 0-1,-105 0-15,16 0 16,54 0 0,106 36-1,-159-36 1,-18 0-16,18 0 15,105 0 1,107 0 0,-230 0-1,194 0 1,-105 0 0,-89-18-1,-18 18-15,89-35 16,-18 17-1,-70 0-15,-1 18 16,54-17 0,87-19-1,-140 19 1,105-18 0,-123 17-1,53-35 1,-18 18-1,-52 17 1,105-52 0,-88 34-1,-18-17 1,-17-17 0,-1 35-16,-17 17 15,35-88 1,-17 88-1,0-70 1,-18 18 0,-18 34-1,-17 1-15,-36-53 16,18 53 0,18-1-16,-71-34 15,36 34 1,-1 1-16,-70-35 15,-35 17 1,105 35-16,-17 0 16,-71-17-1,71 18-15,0-1 16,-106-17 0,88 17-16,0 0 15,-106 1 1,1-19-1,-19 1 1,-105-18 0,-17 36-1,228 17 1,1-18 0,-283 18-1,71 0 1,229 18-1,-282-1 1,123 1 0,124 0-16,0-1 15,-124 18 1,107-17 0,-336 35-1,-71 35 1,407-53-1,-142 54 1,194-72 0</inkml:trace>
</inkml:ink>
</file>

<file path=ppt/ink/ink2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29T10:17:36.506"/>
    </inkml:context>
    <inkml:brush xml:id="br0">
      <inkml:brushProperty name="width" value="0.05292" units="cm"/>
      <inkml:brushProperty name="height" value="0.05292" units="cm"/>
      <inkml:brushProperty name="color" value="#FF0000"/>
    </inkml:brush>
  </inkml:definitions>
  <inkml:trace contextRef="#ctx0" brushRef="#br0">8590 10777 0,'35'0'172,"1"0"-157,17 0 1,0 18 0,17 0-1,-52-18 1,35 17-1,-36-17 1,1 0 0,-71 0 31,35 18-32</inkml:trace>
  <inkml:trace contextRef="#ctx0" brushRef="#br0" timeOffset="871.75">7197 10777 0,'53'0'63,"52"0"-48,54 0 1,-106 0 0,71 0-1</inkml:trace>
  <inkml:trace contextRef="#ctx0" brushRef="#br0" timeOffset="2232.25">8572 11077 0,'159'-17'47,"-106"-1"-31,-18 18-1,18 0 1,-35 0 0</inkml:trace>
  <inkml:trace contextRef="#ctx0" brushRef="#br0" timeOffset="2797.39">7303 11042 0,'158'-18'46,"-52"18"-30</inkml:trace>
  <inkml:trace contextRef="#ctx0" brushRef="#br0" timeOffset="3291.05">8572 11359 0,'177'-35'62,"-124"18"-46</inkml:trace>
  <inkml:trace contextRef="#ctx0" brushRef="#br0" timeOffset="4619.75">10195 10760 0,'18'0'78,"105"-18"-62,19 18-1</inkml:trace>
  <inkml:trace contextRef="#ctx0" brushRef="#br0" timeOffset="5189.64">10160 11060 0,'123'17'47,"-34"-17"-31</inkml:trace>
  <inkml:trace contextRef="#ctx0" brushRef="#br0" timeOffset="5484.25">10142 11342 0,'177'-18'47,"-107"1"-32</inkml:trace>
  <inkml:trace contextRef="#ctx0" brushRef="#br0" timeOffset="6601.71">8555 11677 0,'0'0'0,"123"-18"31,18 1-15,-105 17 0</inkml:trace>
  <inkml:trace contextRef="#ctx0" brushRef="#br0" timeOffset="7094.34">7408 11606 0,'124'0'47,"-71"0"-31,17 0-16,1 0 16</inkml:trace>
  <inkml:trace contextRef="#ctx0" brushRef="#br0" timeOffset="25012.96">7126 9913 0,'0'-106'78,"0"89"-62,-18-19-1,18 19 1,-17-1 0,17-17-1,-18-1 1,1-34-1,-1-18 1,-17-18 0,-36-53-1,1-53 1,-1-34 0,0-90-1,71 248 1,-17-71-1,17 107-15,0-37 16,0 72 0,0-36-1,0 18 1,-18 35-16,18-18 31,-35 18 32,17 0-32,-52 141-15,34-88-1,-52 70 1,53-70-16,-18 0 15,53-35 1,0-53 0,18-71-1,52-53 1,1 36 0,-54 87-1,19-17-15,-1 0 16,18 36-1,70 17 1,124 88 0,-176-70-1,35 17 1,-106-53 15,-36-70-15</inkml:trace>
  <inkml:trace contextRef="#ctx0" brushRef="#br0" timeOffset="26463.62">4868 5856 0,'-17'-106'47,"-19"106"-31,-122 88-1,87 18 1,53-70-1,71 69 1,53-69 0,71-36-1,-142 0 1</inkml:trace>
  <inkml:trace contextRef="#ctx0" brushRef="#br0" timeOffset="26886.15">5115 5838 0,'-17'36'63,"17"-1"-48,0 0 1,35-35 0,-17 0-1,70-35 1,-53-18-1,-35 18 1,0 88 47,0-18-48,35-35 1,-17 0-16</inkml:trace>
  <inkml:trace contextRef="#ctx0" brushRef="#br0" timeOffset="27093.06">5450 5662 0,'0'0'0,"-52"106"31,69-36-16,18-17 1,-70 0 0,0-35-1,-53 17 1,70-35-16</inkml:trace>
  <inkml:trace contextRef="#ctx0" brushRef="#br0" timeOffset="27417.55">5750 5292 0,'0'0'15,"-17"70"32,17 107-31,0 70 0,0-177-1,-4075-17 1,8150 53-1,-4058-89 1,-17-34 0</inkml:trace>
  <inkml:trace contextRef="#ctx0" brushRef="#br0" timeOffset="27748.43">5627 5697 0,'123'-70'16,"-246"140"-16,317-175 15,-71 52 1,-34 35 0,-125 53 15,-34 53-15,52-35-1,18-17 1,88-36-1,124-71 1,-177-17 0,-35 53-1,-17-1-15,-72 19 16,54 17 0,0 0-16,17 0 15</inkml:trace>
  <inkml:trace contextRef="#ctx0" brushRef="#br0" timeOffset="28703.33">6385 5327 0,'-35'194'63,"35"-123"-48,0-54 1,0 18 0,0-87 15,18-90-15,-1 107-1,54-35 1,-36 70-1,18 17 1,-35 19 0,-18 34-1,0-35-15,0 1 16,0-19 0,17-87 15,36-1-16,0 36 1,-35 17 0,-1 1-16,19 17 15,-1 35 17,0-35-17,-17 0-15,70-53 16,-17-35-1,-54 35-15,1-18 32,-18 1-32,-18 70 15,1 0-15,-36 17 16,35 19 0,18 34-1,35 1 1,54-36-1,69-70 1,-122 17 0,-1-141-1,-17 89 1,-1-18 0,18 52-16,1 19 15,52-1 1,-70 18-16,34 35 15,-34 54 1,-18 16 0,-18-16-1,18-72 1</inkml:trace>
  <inkml:trace contextRef="#ctx0" brushRef="#br0" timeOffset="29020.08">7955 4551 0,'0'0'0,"300"-124"32,-212 107-17,0-1 1,36-17-1</inkml:trace>
  <inkml:trace contextRef="#ctx0" brushRef="#br0" timeOffset="29247.93">8378 4445 0,'0'0'15,"-17"106"16,-1-18-15,-17 53 0,35-106-1,-18 54 1,1-19 0,34-70-1</inkml:trace>
  <inkml:trace contextRef="#ctx0" brushRef="#br0" timeOffset="29531.5">8749 4604 0,'0'0'16,"-124"-18"0,89 53-16,-18 18 15,53-35 1,0 17-16,35-17 15,18-18 1,-4021-53 0,8060 18-1,-4074 17 1,-18 89 31,0-54-32,17-17 1</inkml:trace>
  <inkml:trace contextRef="#ctx0" brushRef="#br0" timeOffset="29950.74">8925 4145 0,'0'0'0,"36"141"62,-36-35-46,0-71 0,-18 54-1,0-54-15,18-18 16,0 19-1,18-54 17,35-35-17,-36 18-15,19 17 16,87-17 0,-87 35-1,-19 71 1,-17-36-1,-106 35 1,71-52-16,-18 0 16,35-1-1</inkml:trace>
  <inkml:trace contextRef="#ctx0" brushRef="#br0" timeOffset="30183.97">9366 4039 0,'0'0'15,"53"177"32,-70-124-31,-19 70-1,19 18 1,17-123 0,35-18-1</inkml:trace>
  <inkml:trace contextRef="#ctx0" brushRef="#br0" timeOffset="30384.75">9701 4339 0,'0'0'0,"177"-176"31,-177 141-15,-53 17 0,-18 36-1,-123 123 1,177-71 0,17-17-16,53 18 15,211 70 1,-176-124-1</inkml:trace>
  <inkml:trace contextRef="#ctx0" brushRef="#br0" timeOffset="30766.75">5980 6526 0,'0'0'0,"299"-141"31,-34 35-15,1005-352-1,-247 87 1,-529 195 0,511-141-1,-881 281 1</inkml:trace>
  <inkml:trace contextRef="#ctx0" brushRef="#br0" timeOffset="57341.89">2028 8555 0,'0'-88'78,"-17"123"219,-18 0-266,17-17-15,18-1-16,-18-17 31,18-17-15,0-1-1,36-52 1,52-1-1,-18 36 1,-34 35 0,16 35-1,-52 0-15,-17 36 16,-18-1 0,-1-34-1,1-1 1,53-35 15,-1 0-15,36 0-1,0 35 1,-53 18 0,0-35-1,-35 70 1,17-70-1,1-1-15,17 1 16,-53 0 0,35-18-1,0 0 1</inkml:trace>
  <inkml:trace contextRef="#ctx0" brushRef="#br0" timeOffset="57971.94">2469 8290 0,'-52'18'63,"34"-18"-48,18-18-15,0-35 16,35-35 0,-17 71-1,35 17 1,17 70 0,-70-35-1,0 54 1,-17-19-1,-36-17 1,17-53 0,36 18-1,36-18 17,34 17-17,-70 19 1,0 16-1,-35 1 1,-36 0 0,36-35-16,18 0 15,-19-1 1</inkml:trace>
  <inkml:trace contextRef="#ctx0" brushRef="#br0" timeOffset="58357.24">1923 9296 0,'0'0'16,"123"-106"15,-17 53-16,141-88 1,53 0 0,-36 35-1,-246 88 1,-106 71 15</inkml:trace>
  <inkml:trace contextRef="#ctx0" brushRef="#br0" timeOffset="58601.83">1923 9366 0,'0'0'0,"123"-35"31,212-124-15,-194 106 0,177-105-1,-265 140 1,-18 0 0</inkml:trace>
  <inkml:trace contextRef="#ctx0" brushRef="#br0" timeOffset="63374.21">3034 8149 0,'18'0'78,"17"-17"-63,0-1 1,71-17 0,158-54-1,36-16 1,-106 34-1,424-105 1,-459 123-16,-36 17 16,-35 19-1,-35-1-15,-35 1 16,-54 17 15,19 0-15</inkml:trace>
  <inkml:trace contextRef="#ctx0" brushRef="#br0" timeOffset="63707.28">4886 7373 0,'0'0'16,"176"53"-1,-105-35 1,35 52-1,-89-35-15,-70 89 16,1-71 0,-72 17-1</inkml:trace>
  <inkml:trace contextRef="#ctx0" brushRef="#br0" timeOffset="66221.67">6121 6668 0,'0'-18'78,"53"124"-62,-36-18-1,19 0 1,-19 18-1,1-36 1,-1-17 0,-17-17-1,-17-19 1,-1-17-16</inkml:trace>
  <inkml:trace contextRef="#ctx0" brushRef="#br0" timeOffset="66516.83">6421 6685 0,'0'0'16,"17"-53"31,1 159-32,-1-53 1,19 159 0,-19-159-1,19 70 1,-19-105-1</inkml:trace>
  <inkml:trace contextRef="#ctx0" brushRef="#br0" timeOffset="67002.14">5997 7549 0,'335'-123'47,"-229"70"-32,124-35 1,-19-18 0,-176 106-1,-17 0-15</inkml:trace>
  <inkml:trace contextRef="#ctx0" brushRef="#br0" timeOffset="67220.14">6015 7673 0,'0'0'15,"229"-106"17,0 18-17,-17 17 1</inkml:trace>
  <inkml:trace contextRef="#ctx0" brushRef="#br0" timeOffset="118135.36">6244 10742 0,'0'18'109,"88"-1"-77,36-17-17,35 0 1,-71 0 0,0 0-16,-17 0 15,52 0 1</inkml:trace>
  <inkml:trace contextRef="#ctx0" brushRef="#br0" timeOffset="119405.17">1870 3122 0,'0'88'47,"0"0"-31,0-35-1,-18 53 1,-35 53 0,53-88-1,35-54 1,18-17-1</inkml:trace>
  <inkml:trace contextRef="#ctx0" brushRef="#br0" timeOffset="119708">2170 3122 0,'0'0'16,"0"53"31,0 35-32,-18-35 1,0 123-1,1-158 1,17 17 0,0-17-1</inkml:trace>
  <inkml:trace contextRef="#ctx0" brushRef="#br0" timeOffset="120246.14">2381 3157 0,'0'18'63,"0"-53"-16,18 17-32,0 18-15,-1 0 16,36 18 0,-4110 17-1,8132 53 1,-4111-17-1,1-36 1,18-17 0,34-1 31,54 19-32,-71-19-15,17 18 16,-17 36-1,-17-36 1,-36 18 0,35-35-1,-17-18 1,17 0 0</inkml:trace>
  <inkml:trace contextRef="#ctx0" brushRef="#br0" timeOffset="120699.46">2805 3140 0,'0'0'16,"123"-53"15,-35 53-16,0-18 1,-52 18 0</inkml:trace>
  <inkml:trace contextRef="#ctx0" brushRef="#br0" timeOffset="121104.02">2840 3122 0,'0'0'0,"-35"88"63,35-35-47,17-35-1,71 35 1,-35 53-1,-88-36 1,0-52 0,-53 17-1,52-17-15,19-1 16,-1-17 0</inkml:trace>
  <inkml:trace contextRef="#ctx0" brushRef="#br0" timeOffset="121434.25">1976 4004 0,'0'0'16,"211"0"15,-34-35-16,422-53 1,-440 70 0,-53 18-16</inkml:trace>
</inkml:ink>
</file>

<file path=ppt/ink/ink2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29T10:21:23.396"/>
    </inkml:context>
    <inkml:brush xml:id="br0">
      <inkml:brushProperty name="width" value="0.05292" units="cm"/>
      <inkml:brushProperty name="height" value="0.05292" units="cm"/>
      <inkml:brushProperty name="color" value="#FF0000"/>
    </inkml:brush>
  </inkml:definitions>
  <inkml:trace contextRef="#ctx0" brushRef="#br0">9631 12418 0,'-35'0'78,"35"106"31,0-71-93,0-17-16,17 34 15,1-52 1,35 0-16,0-17 16,105-89-1,54-53 1,-177 142-1</inkml:trace>
  <inkml:trace contextRef="#ctx0" brushRef="#br0" timeOffset="517.72">9807 12435 0,'0'0'0,"18"53"47,-1-35-32,-17 17-15,0-17 16,36 35 0,-1-53-1,0 0 1,18 0-16,212-88 16,-159 35-1,88-36 1,-124 54-1</inkml:trace>
  <inkml:trace contextRef="#ctx0" brushRef="#br0" timeOffset="13797.61">7426 13864 0,'0'0'0,"0"18"62,0-1-46,0 19-16,0-1 15,35-17 1,-17-1 0,35-17-1,0-17-15,17-19 16,71-52-1,-70 35-15,0 18 16,-1 0 0,-52 35-16</inkml:trace>
  <inkml:trace contextRef="#ctx0" brushRef="#br0" timeOffset="14108.09">7726 13847 0,'0'0'0,"-18"88"62,36-18-46,-1-52-16,36 17 16,-17-35-1,211-88 1,-71-18 0,-53 53-1</inkml:trace>
  <inkml:trace contextRef="#ctx0" brushRef="#br0" timeOffset="15430.28">6932 15275 0,'18'106'62,"-18"-71"-46,0-17-16,17-18 15,177-141 1,-123 88 0,70-53-1</inkml:trace>
  <inkml:trace contextRef="#ctx0" brushRef="#br0" timeOffset="15732.04">7161 15222 0,'0'89'63,"53"-54"-48,0-35 1,106-53 0,-71 18-16,89-36 15,-125 53-15</inkml:trace>
  <inkml:trace contextRef="#ctx0" brushRef="#br0" timeOffset="16985.99">9719 17180 0,'0'0'0</inkml:trace>
  <inkml:trace contextRef="#ctx0" brushRef="#br0" timeOffset="18091.58">8943 17180 0,'0'0'16,"123"-35"15,1 35-15,-36-18-1,-53 18 1,18 0-16,35 0 15,18 0 1,-53 0 0,71 0-1,52 0 1,-52 0 0,34 0-1,-105 0 1,53 0-1,35 0 1,-17 0 0,-19 0-1,19 0 1,52 0 0,-105 0-1,158 0 1,-4233 0-1,8237 0 1,-4144 0-16,-19 0 16,160 0-1,-142 0 1,159 0 0,-159 0-1,194 0 1,-194 0-1,177-17 1,-177 17 0,177 0-1,-160-18 1,160 0 0,-177 18-16,124 0 31,-89 0-16,71 0 1,-105-17 0,140 17-1,-159 0 1,160 0 0,-36 0-1,17-18 1,19 18-1,-1 0 1,18-17 0,-88 17-16,-18 0 15,335-36 1,-317 36 0,0-17-16</inkml:trace>
  <inkml:trace contextRef="#ctx0" brushRef="#br0" timeOffset="19043.88">20743 16334 0,'0'0'0,"36"70"63,52-87-48,71-125 1,-107 89-1,90-35 1,-107 88 0</inkml:trace>
  <inkml:trace contextRef="#ctx0" brushRef="#br0" timeOffset="19337.37">20990 16192 0,'0'0'0,"0"142"47,18-54-32,17-88 1,18 0 0,0-18-16,123-70 15,36-71 1,-159 106 0,-18 36-16</inkml:trace>
</inkml:ink>
</file>

<file path=ppt/ink/ink2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29T10:22:11.843"/>
    </inkml:context>
    <inkml:brush xml:id="br0">
      <inkml:brushProperty name="width" value="0.05292" units="cm"/>
      <inkml:brushProperty name="height" value="0.05292" units="cm"/>
      <inkml:brushProperty name="color" value="#FF0000"/>
    </inkml:brush>
  </inkml:definitions>
  <inkml:trace contextRef="#ctx0" brushRef="#br0">16792 6174 0,'0'0'0,"-17"-36"63,105 19-32,88 17-15,-35 0-1,618 53 1,-406-53 0,846 17-1,-264-17 1,-706-17-1,106 17 1,-299 0 0,-54 0-1,-229 35 1</inkml:trace>
  <inkml:trace contextRef="#ctx0" brushRef="#br0" timeOffset="896.81">3492 7691 0,'0'0'0,"142"0"47,387 0-32,-265 0 1,742-53 0,-618 53-1,705-18 1,-475 0-1,-318 18 1,-53-17-16,88 17 16,-194 0-1,-124 0-15,-158 0 32</inkml:trace>
  <inkml:trace contextRef="#ctx0" brushRef="#br0" timeOffset="31411.04">16404 8502 0,'0'-18'78,"0"36"-31,-17 35-32,17 35 1,-18-35 0,18 18-1,0-54 1,18-17-1,52-17 1,36-72 0,17-17-1,1 18 1,-1 35 0,-105 53-16,0 0 31</inkml:trace>
  <inkml:trace contextRef="#ctx0" brushRef="#br0" timeOffset="31728.43">16669 8502 0,'0'0'0,"-36"88"62,1 53-46,35-88 0,0 18-1,18-71 1,176-53-1,-88 0 1,88-53 0,-124 53-16,36 0 15</inkml:trace>
  <inkml:trace contextRef="#ctx0" brushRef="#br0" timeOffset="33582.37">16916 11553 0,'17'0'110,"19"18"-95,87 0 17,18-1-17,-88-17 1,53 18 0,17 0-1,-52-1 1,-36-17-1,53 18 1,36-18 0,-36 0-1,-17 35 1,-18-35 0,-18 0-16,53 18 15,0-18 1,-52 0-16,16 18 15,37-18 1,16 0 0,19 17-1,-1-17 1,36 0 0,0 0-1,-4075 0 1,8220 18-1,-4233-18 1,175 17 0,1 1-1,-158-18 1,69 0 0,-17 0-1,-70 0 1,-18 0-1,-35 0 1</inkml:trace>
  <inkml:trace contextRef="#ctx0" brushRef="#br0" timeOffset="35681.33">3387 8343 0,'0'0'0,"17"-35"62,1 35 17,0 18-48,-1-1-16,-17 1 1,18-18 0,-18 17-1,0 1 1,0 17 0,0-17-1,0 0-15,17-1 16,-17 1-1,18-18 1,0 0 0,-1 0-16,19-18 15,70-52 1,140-107 0,-122 107-1,-89 70 1</inkml:trace>
  <inkml:trace contextRef="#ctx0" brushRef="#br0" timeOffset="36100.64">3757 8290 0,'0'0'16,"53"141"31,-53-52-31,35-72-1,18-17 1,194-141-1,-35 0 1,-1 35 0,-140 71-1</inkml:trace>
  <inkml:trace contextRef="#ctx0" brushRef="#br0" timeOffset="40304.56">20726 11483 0,'0'0'0,"106"0"94,-36 0-79,54 0 1,-1 0 0,-88 18-1</inkml:trace>
  <inkml:trace contextRef="#ctx0" brushRef="#br0" timeOffset="40462.44">20532 11606 0,'0'0'0,"264"-17"46,-158 17-30,70-18 0</inkml:trace>
  <inkml:trace contextRef="#ctx0" brushRef="#br0" timeOffset="60094.13">1834 11024 0,'124'36'78,"35"-107"-62,-36-17-1,18-18 1,-53 71 0,-17-1-16</inkml:trace>
  <inkml:trace contextRef="#ctx0" brushRef="#br0" timeOffset="60611.94">1676 11695 0,'0'0'15,"141"17"32,35-123-31,-105 71-1,-1-18-15</inkml:trace>
  <inkml:trace contextRef="#ctx0" brushRef="#br0" timeOffset="61097.18">1782 12365 0,'0'0'16,"0"106"31,229-177-32,-141 18 1,177-70 0</inkml:trace>
  <inkml:trace contextRef="#ctx0" brushRef="#br0" timeOffset="61584.72">1834 13300 0,'0'0'15,"212"35"48,-36-106-32,-140 54-15</inkml:trace>
  <inkml:trace contextRef="#ctx0" brushRef="#br0" timeOffset="62050.47">1588 14164 0,'0'0'0,"105"53"63,19-141-47,123-53-1,-177 123 1,-17 0-16</inkml:trace>
  <inkml:trace contextRef="#ctx0" brushRef="#br0" timeOffset="62625.02">1782 14993 0,'0'0'16,"88"71"30,53-160-30,70-52 0,-158 124-1,-17 17-15,-19 0 16</inkml:trace>
  <inkml:trace contextRef="#ctx0" brushRef="#br0" timeOffset="63053.15">1764 15540 0,'0'70'62,"18"-52"-46,158-36 0,-88-34-1,18-19-15,70-53 16,-105 72-1</inkml:trace>
  <inkml:trace contextRef="#ctx0" brushRef="#br0" timeOffset="66736.74">4304 11060 0,'194'0'78,"-88"0"-62,264 0-1,-264 0 1,0 17-16,-18 1 16,88 17-1</inkml:trace>
  <inkml:trace contextRef="#ctx0" brushRef="#br0" timeOffset="67253.35">4251 11906 0,'176'0'47,"1"18"-32,34 17 1,19 0 0,17-17-1,-36 0 1,-140-18 0</inkml:trace>
  <inkml:trace contextRef="#ctx0" brushRef="#br0" timeOffset="73878.27">17815 13652 0,'18'0'94,"0"0"-79,70 0 1,-35 0 0,17 0-16,1 18 15,140-18 1,-69 0-16,193 18 16,106 17-1,-353-35 1,35 18-1,-105-1-15,0-17 16,-4058 0 0,8150 0-1,-4110-17 1</inkml:trace>
  <inkml:trace contextRef="#ctx0" brushRef="#br0" timeOffset="75031.33">17621 14252 0,'-17'0'62,"34"0"-31,19 0-15,52 18 0,35-18-1,177 18 1,-159-18 0,36 17-16,-19 1 15,354 35 1,-389-36-1,54 1 1,-36 17 0,-124-35-1,-4179 0 17,8130 18-17</inkml:trace>
  <inkml:trace contextRef="#ctx0" brushRef="#br0" timeOffset="81617.72">3281 11183 0,'0'0'0,"141"-18"63,-71 18-48,-34-17 1,105 17 0,-106 0-1,18 0 1,18 0-1,17 0 1,35-18 0,-70 18-1,0-18 1,-18 18 0,54 0-1,-1 0 1,-18-17-1,19 17 1,-54 0 0,35 0-1,19 17 1,-36-17 0,17 18-1,1-18 1,-36 0-16,0 0 15,36 18 1,-36-18-16,-17 0 16,52 0-1,-52 0 1</inkml:trace>
</inkml:ink>
</file>

<file path=ppt/ink/ink2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29T10:25:36.753"/>
    </inkml:context>
    <inkml:brush xml:id="br0">
      <inkml:brushProperty name="width" value="0.05292" units="cm"/>
      <inkml:brushProperty name="height" value="0.05292" units="cm"/>
      <inkml:brushProperty name="color" value="#FF0000"/>
    </inkml:brush>
  </inkml:definitions>
  <inkml:trace contextRef="#ctx0" brushRef="#br0">4251 6032 0,'0'-35'78,"18"35"-15,87 0-48,107-17 1,159-1 0,369 18-1,-457 0 1,210 18-1,-122-1 1,-124 1 0,-141-18-1,-71 0 1,-70 0 0,-18 0-1,17 17-15</inkml:trace>
  <inkml:trace contextRef="#ctx0" brushRef="#br0" timeOffset="108573.08">5115 10724 0,'18'0'78,"0"0"-46,-1 0-1</inkml:trace>
  <inkml:trace contextRef="#ctx0" brushRef="#br0" timeOffset="110353.93">5098 10672 0,'35'-18'62,"-17"18"-46,17 0-1,35-18 17,-52 18-17,0 0 1,105-17-1,-105 17 1,35 0 0,35 0-1,-53 0 1,0 0-16,1 0 16,17-18-1,35 18 1,-53 0-1,-17 0 1,70 0 0,-53 0-16,1 0 15,87-18 1,-88 18 0,1 0-1,87 0 1,-88-17-1,-17 17-15,52 0 16,-34 0 0,17 0-1,53 0 1,-71 0 0,88 0-1,-87 0 1,52 0-1,-35 0 1,17 0 0,1 0-1,-1 0 1,1 0 0,52 0-1,-87 0 1,69 0-1,19 0 1,-89 0 0,53 0-1,1 0 1,-1 0 0,0-18-1,-17 18 1,34 0-1,-69 0 1,52 0 0,-18 0-1,19 0 1,34 0 0,-52 0-1,-36 0-15,0 18 16,36-18-1,-18 0 1,0 0 0,-1 0-1,19 0 1,0 0 0,-1 0-1,18 17 1,-4127-17-1,8184 0 1,-4074 0 0,17 0-1,18-17 1,70-1 0,-123 18-1,71-18 1,-19 18-1,19 0 1,-71 0-16,17 18 16,89-18-1,-88 0-15,123 0 16,-4022-18 0,8291-17-1,-4252 18 16,-175-1-15,-19 18 0,-17-18-1,-141 18 17</inkml:trace>
  <inkml:trace contextRef="#ctx0" brushRef="#br0" timeOffset="127453.82">3898 13741 0,'18'0'140,"52"0"-124,1 0-16,0 0 16,87 0-1,72 0 1,228 0-1,-299 0 1,405 0 0,-352 0-1,476-18 1,-459 0 0,371-52-1,-141 52 1,-354 18-1,19 0 1,-54 18 0,19-1-1,-72-34 1</inkml:trace>
  <inkml:trace contextRef="#ctx0" brushRef="#br0" timeOffset="150965.16">7426 15328 0,'35'-17'63,"1"17"-16,-1-18-32,-18 18-15,19 0 16,-1 0 0,0 0-16,1 0 15,16 0-15,54-18 16,-53 18 0,-17 0-16,69 0 15,72 0 1,-107 0-1,71 0 1,-52 0-16,-19-17 16,124 17-1,-123 0 1,123 0 0,-53 0-1,-53 0 1,36 0-1,17 0 1,17 0 0,-17 0-1,-17 0 1,52 0 0,-123 0-1,141 0 1,-123 0-1,141-18 1,-142 18 0,124 0-1,-70 0 1,-72 0 0,19 0-16,70 0 15,124-18 1,-195 1-1,142 17 1,-71 0 0,-70 0-1,17 0-15,71 0 16,-71 0 0,-18 0-16,89 0 15,0 0 1,-89 0-16,1 0 15,70 0 1,-53 0-16,0 0 16,89 0-1,17 0 1,35 0 0,124 0-1,-212 0 1,212 0-1,-177 0 1,-52 0 0,-107 0-1,-52 0 17</inkml:trace>
</inkml:ink>
</file>

<file path=ppt/ink/ink2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29T10:28:55.080"/>
    </inkml:context>
    <inkml:brush xml:id="br0">
      <inkml:brushProperty name="width" value="0.05292" units="cm"/>
      <inkml:brushProperty name="height" value="0.05292" units="cm"/>
      <inkml:brushProperty name="color" value="#FF0000"/>
    </inkml:brush>
  </inkml:definitions>
  <inkml:trace contextRef="#ctx0" brushRef="#br0">5080 6244 0,'-106'18'62,"124"-18"-46,35 0-1,352-35 1,-17 17 0,53 18-1,-211 0 1,299 18 0,-317-18-1,-107 0 1,-87 0-1,-18 17 1,-70 1 0,-54 17-1</inkml:trace>
  <inkml:trace contextRef="#ctx0" brushRef="#br0" timeOffset="107502.07">12294 13617 0,'-123'-53'47,"35"53"-32,52 0 1,-69 0-1,69 18-15,-17 0 16,-17 34 0,-18 19-1,17 0 1,-4127 52 0,8220-35-1,-4058-35 1,-17 141-1,53-158 1,0-1 0,0 18-16,18-18 15,70 124 1,-70-106-16,17 0 16,0-1-1,18-16-15,71 70 16,-71-71-1,0-18-15,0 1 16,123 53 0,-105-54-1,105 1 1,-123 0 0,106-18-1,-106 17 1,176-17-1,-70 18 1,-1 0 0,19-1-1,105 1 1,-176-1 0,158-17-1,-193 0 1,70 0-1,-53 0-15,71 0 16,-88 0 0,175 0-1,-157 0 1,140 0 0,-53 0-1,-87-17-15,193 17 31,-35-18-15,-159 18 0,71-17-1,-54 17-15,-16-18 16,87 0 0,-105 1-16,70-36 15,-71 35 1,124-53-1,-53 1 1,-17 17 0,-36 0-1,-17-70 1,-54 70 0,1-124-1,0 124 1,-1-105-1,-17 52 1,-70-71 0,17 125-1,0-19 1,-141-88 0,123 106-1,1 0-15,-107-35 16,-17 18-1,106 34-15,-35 19 16,-107-36 0,124 35-16,-123 1 15,123-1 1,-335 0 0,265 18-1,-424 0 1,106 53-1,-70 71 1,70 52 0,106 18-1,229-123 1</inkml:trace>
</inkml:ink>
</file>

<file path=ppt/ink/ink2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29T10:31:06.893"/>
    </inkml:context>
    <inkml:brush xml:id="br0">
      <inkml:brushProperty name="width" value="0.05292" units="cm"/>
      <inkml:brushProperty name="height" value="0.05292" units="cm"/>
      <inkml:brushProperty name="color" value="#FF0000"/>
    </inkml:brush>
  </inkml:definitions>
  <inkml:trace contextRef="#ctx0" brushRef="#br0">14993 6262 0,'0'0'0,"0"-53"78,0 88-47,0 36-15,0 35-1,0-89 1,88-17 0,-35-35-1,141-106 1,-141 106 0,106-18-1,-124 53 1</inkml:trace>
  <inkml:trace contextRef="#ctx0" brushRef="#br0" timeOffset="281.33">15169 6279 0,'0'0'16,"-35"142"46,35-125-46,53-17 0,71-35-1,-36-18-15,123-18 31,-140 54-15,-71 34-16</inkml:trace>
  <inkml:trace contextRef="#ctx0" brushRef="#br0" timeOffset="12619.64">3510 7585 0,'0'0'0,"0"141"47,0-88-31,0-36-1,0 19 1,18-36 0,88-53-1,17-35 1,-17-18 0,-18 35-1,0 36 1</inkml:trace>
  <inkml:trace contextRef="#ctx0" brushRef="#br0" timeOffset="13000.15">3739 7514 0,'-17'124'63,"17"-36"-48,17-53 1,54-17 0,17-54-1,53-52 1,18-35 0,-35 17-1,-54 71-15,-35 17 16,1 18-1</inkml:trace>
  <inkml:trace contextRef="#ctx0" brushRef="#br0" timeOffset="55998.95">15381 8220 0,'-18'17'79,"18"19"-48,0-19 63,106-17-63,53-17-16,-53-1 1,264 0 0,-264 18-1,88 0 1,-141 0 0,-71 0 15</inkml:trace>
</inkml:ink>
</file>

<file path=ppt/ink/ink2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29T10:33:10.577"/>
    </inkml:context>
    <inkml:brush xml:id="br0">
      <inkml:brushProperty name="width" value="0.05292" units="cm"/>
      <inkml:brushProperty name="height" value="0.05292" units="cm"/>
      <inkml:brushProperty name="color" value="#FF0000"/>
    </inkml:brush>
  </inkml:definitions>
  <inkml:trace contextRef="#ctx0" brushRef="#br0">15928 13070 0,'0'0'0,"-18"0"62,1 0-46,-1 0 0,0 0 15,89 0 47,-18 0-62,17 0-16,1 0 15,123 0 1,176 0-1,-87 18 1,-142 0 0,300-1-1,-177 1 1,-70-18 0,-53 0-1,-123 0 1,0-35 171</inkml:trace>
  <inkml:trace contextRef="#ctx0" brushRef="#br0" timeOffset="1269.08">18680 13000 0,'-53'0'63,"123"-18"-1,89 18-46,-36-17-16,19 17 15,157 0 1,-175 0-16,-1 0 16,54 0-1,-124 0-15,-36 0 16,1 0 0,-36 0 15,54 0 47</inkml:trace>
  <inkml:trace contextRef="#ctx0" brushRef="#br0" timeOffset="3188.29">20884 12947 0,'18'0'235,"0"0"-220,17 0-15,18 0 16,0 0 0,53 0-1,-36 0 1,-35 0-1,54 0 1,17 0 0,88 0-1,-124 0-15,1 0 16,-1 0 0,1 0-16,-1 0 15,107-18 1,-160 18-1,54 0 1,17 0 0,36-17-1,-107 17 1,18 0 0,-17-18-1,0 18 1,-1 0-1,19 0 1,-54 0 62,-88 0-62</inkml:trace>
</inkml:ink>
</file>

<file path=ppt/ink/ink2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29T10:34:25.905"/>
    </inkml:context>
    <inkml:brush xml:id="br0">
      <inkml:brushProperty name="width" value="0.05292" units="cm"/>
      <inkml:brushProperty name="height" value="0.05292" units="cm"/>
      <inkml:brushProperty name="color" value="#FF0000"/>
    </inkml:brush>
  </inkml:definitions>
  <inkml:trace contextRef="#ctx0" brushRef="#br0">3369 5891 0,'0'0'0,"0"-17"62,18 17 48,35 0-95,17-18 1,-35 18 0,18 0-16,18 0 15,-18 0 1,70 0 0,-17-18-1,-18 18 1,1-17-1,-37 17 1,1 0-16,36-18 16,-19 18-1,-17 0-15,-18 0 16,36 0 0,35 0-1,-53 0 1,-18 0-16,53 0 15,-53 0 1,36 0 0,35 0-1,-71 0 1,71 0 0,-36 0-1,-17 0 1,-17 0-1,52 18 1,-53-18 0,71 0-1,-36 0 1,-17 0 0,-4004 0-1,8096 0 1,-4109 0-16,-1 0 15,53 0 1,18 0 0,53 0-1,70-18 1,-158 18 0,70 0-1,53 0 1,-71 0-1,-52 0-15,-18-17 16,17 17 0,-52 0-16,-18-18 62,-35 18-46,-36 0-1</inkml:trace>
  <inkml:trace contextRef="#ctx0" brushRef="#br0" timeOffset="14050.54">13441 9507 0,'35'0'141,"-17"0"-126,35 0 1,0 0 0,-18 0-1,18 0 1,53 0-1,-53 18 1,35 17 0,-71-35-1,19 18-15,-19 0 16,36-18 0,35 17-1,-70-17 1,53 0-1,34 0 1,-69 0 0,52 0-1,18-17 1,-36 17 0,-52 0-16,70 0 31,18 0-16,-71 0 1,71-18 0,-88 18-1,70 0 1,0-18 0,-53 18-1,1 0-15,52 0 16,-53 0-1,71 0 1,-35 0 0,-1 0-1,71 0 1,-88 0 0,88 0-1,-70 0 1,52 0-1,18 18 1,36-18 0,-107 0-1,-17 0-15,35 0 16,-35 0 0,36-18-1,-72 18 1,-105 0 46,53 0-62</inkml:trace>
  <inkml:trace contextRef="#ctx0" brushRef="#br0" timeOffset="35350.28">5468 13511 0,'35'0'62,"-35"-17"-46,18 17-16,53 0 31,87 0-15,-105 0-1,212 0 1,-159 0 0,282-18-1,-124 18 1,-34 0 0,69 18-1,-193-1 1,194-17-1,-212 0 1,142-17 0,-177 17-1,-18 0-15,-18-18 16,-52 0 15</inkml:trace>
  <inkml:trace contextRef="#ctx0" brushRef="#br0" timeOffset="36678.44">11254 13494 0,'0'0'0,"70"-18"62,-35 18-46,71 0-1,18 0 1,-54 0-16,19 0 16,52 0-1,-88 0-15,17 0 16,54 18 0,-72-18-16,19 0 15,52 0 1,89 17-1,-71-17 1,-70 0-16,-1 0 16,72 18-1,16-18 1,-34 0 0,-1 0-1,-17 0 1,35 0-1,18 0 1,53 0 0,-160 0-1,72 0 1,105 0 0,-141 0-1,195 0 1,-213 0-16,89 0 15,-88 0 1,87 0 0,-87 0-16,-1 0 15,89 0 1,35 0 0,53 0-1,-159 0 1,0 0-16,107 0 15,-90 0 1,213 0 0,-89 0-1,-88 0-15,-17 0 16,176 0 0,17 0-1,-17 18 1,0-1-1,-247-17 1,-36 0 0,-52 0-1,-18-17-15</inkml:trace>
  <inkml:trace contextRef="#ctx0" brushRef="#br0" timeOffset="49421.05">8837 12171 0,'18'0'141,"35"0"-110,17 0-15,-17 0 15,18 17-15,-18 1-1,0-18 1,17 18 0,-52-18-1,35 0 1,0 0 0,-1 0-1,54 0 1,-70 0-16,52 0 31,-53 0-15,53 0-1,-53 0 1,89 17 0,-89-17-1,106 0 1,-105 0-1,69 18 1,-69 0 0,-1-18-16,53 17 15,0-17 1,1 0 0,-36 18-16,-18-18 15,53 18 1,0-18-1,0 17 1,18-17 0,0 0-1,0 0 1,35 0 0,71 0-1,-159 0 1,176 0-1,-141 0 1,106 0 0,-123 0-1,-54 0 1,-52 0 62,0 0-62,-1 0-1</inkml:trace>
  <inkml:trace contextRef="#ctx0" brushRef="#br0" timeOffset="52561.84">9172 11077 0</inkml:trace>
  <inkml:trace contextRef="#ctx0" brushRef="#br0" timeOffset="53771.55">8537 11307 0,'0'0'0,"-194"88"31,71 0-15,87-70 0,-52 105-1,53-17 1,17-18 0,18-35-1,53 88 1,-17-88-1,122 88 1,-87-106-16,-1 1 16,71 17-1,-88-18-15,18-18 16,105 36 0,-105-53-1,211 36 1,-176-36-1,229 17 1,-211-17 0,175 0-1,-193 0 1,212 0 0,-142 0-1,-35 0 1,-70 0-16,193 0 31,-175 0-15,158-35-1,-177 35 1,107-18 0,-1 1-1,-123 17 1,88-18-1,-88 18-15,17 0 16,54-35 0,-1 17-1,1-35 1,-18 0 0,-1-52-1,-87 69 1,35-87-1,-35 88 1,17-89 0,-35-17-1,-18 88 1,-123-88 0,106 88-1,-18 18 1,18-1-16,-89-52 15,-105 0 1,141 53 0,-212-36-1,194 54 1,-176-36 0,194 35-16,-18 0 15,-88 1 1,-18-1-1,-17 0 1,0 18 0,-36 0-1,-53 0 1,-17 36 0,-35-1-1,35 18 1,-36 53-1,283-71 1,18 18-16</inkml:trace>
  <inkml:trace contextRef="#ctx0" brushRef="#br0" timeOffset="86812.97">18309 15963 0,'0'18'78,"35"17"-15,1 0-48,34-17-15,160 0 16,334 17 0,-335-35-1,459 70 1,-476-52 0,158 17-1,-229-35-15,36 0 16,-124 0-1,-71 0 17,-35 0-17,-88 0 1,53 0 0</inkml:trace>
  <inkml:trace contextRef="#ctx0" brushRef="#br0" timeOffset="88631.79">3722 17515 0,'0'0'0,"-71"-70"62,54 70-46,-1 0-16,18-18 31,18 1-15,-1 17 46,19 0-46,16 0-1,-16 0 1,-1 0-16,71 0 16,17 0-1,71 0 1,-17 0 0,-89 0-1,106 0 1,53-18-1,-177 18 1,54 0 0,70 0-1,-35-18 1,-89 18-16,195 0 31,-230 0-15,18 0-1,88 0 1,18 18 0,-106 0-1,106-18 1,-107 0 0,107 0-1,-106 0 1,0-18-16,53 18 15,-71-18 1,53 18 0,-52 0-1,69-17 1,-16 17 0,-19 0-1,1 0 1,-18 0-1,-18 0-15,0-18 16,36 18 0,-36 0-16,53 0 15,-52-18-15,105 1 32,-71-1-17,-4074 18 1,8202-18-1,-4162 18 1,34-17 0,-52 17-16,-36 0 78,-105 0-63</inkml:trace>
</inkml:ink>
</file>

<file path=ppt/ink/ink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29T09:48:14.357"/>
    </inkml:context>
    <inkml:brush xml:id="br0">
      <inkml:brushProperty name="width" value="0.05292" units="cm"/>
      <inkml:brushProperty name="height" value="0.05292" units="cm"/>
      <inkml:brushProperty name="color" value="#FF0000"/>
    </inkml:brush>
  </inkml:definitions>
  <inkml:trace contextRef="#ctx0" brushRef="#br0">3669 10707 0,'-18'-35'78,"54"35"-15,52 0-48,-18 0-15,36 0 16,353-36 0,-265 36-1,176 0 1,195 18 0,-371-18-1,229-35 1,-335 17-1,-35 0-15,-18 18 16,-70 0 15,-88 53-15,17-53 15</inkml:trace>
  <inkml:trace contextRef="#ctx0" brushRef="#br0" timeOffset="2978.39">13617 12100 0,'0'0'0,"88"-53"62,-70 36-46,0 17-1,-1 0 17,1 0-17,123 17 1,-88-17 0,18 0-16,17 0 15,123 0 1,283 0-1,-17-17 1,-230-1 0,511-35-1,-335 18 1,-246 17 0,-36 1-16,106-1 15,-230 18 1,-17-18-1,-17 18 17,-54 0-17,18 18 1</inkml:trace>
</inkml:ink>
</file>

<file path=ppt/ink/ink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29T09:48:56.881"/>
    </inkml:context>
    <inkml:brush xml:id="br0">
      <inkml:brushProperty name="width" value="0.05292" units="cm"/>
      <inkml:brushProperty name="height" value="0.05292" units="cm"/>
      <inkml:brushProperty name="color" value="#FF0000"/>
    </inkml:brush>
  </inkml:definitions>
  <inkml:trace contextRef="#ctx0" brushRef="#br0">2540 7108 0</inkml:trace>
  <inkml:trace contextRef="#ctx0" brushRef="#br0" timeOffset="93986.63">21925 7250 0,'18'0'172,"-1"0"-110,1 0-46,0 0-1,-1 0 1,19 0 0,17 0-1,-18 0 1,35 0-1,-52 0 1,123 0 0,-88 0-1,159 17 1,-142-17 0,107 18-1,-142-1-15,-17-17 16,34 18-1,-69 0 64,-1-18-64</inkml:trace>
  <inkml:trace contextRef="#ctx0" brushRef="#br0" timeOffset="95201.26">21837 7796 0,'35'0'78,"1"0"-62,-19 0-16,36 0 31,35 0-15,-35 0-1,71 18 1,17-18-1,106 0 1,-159 0 0,71 0-1,-54 0 1,-52 18 0,-70-18 93</inkml:trace>
  <inkml:trace contextRef="#ctx0" brushRef="#br0" timeOffset="99183.76">23160 7038 0,'0'0'0,"18"0"78,17 0-62,-18-18-16,36-17 15,18 0 1,-53-1 0,52 1-1,-35 0 1,-17 17-1</inkml:trace>
  <inkml:trace contextRef="#ctx0" brushRef="#br0" timeOffset="99608.23">23283 7144 0,'53'-18'62,"18"-17"-46,-36 17 0,36 1-1</inkml:trace>
  <inkml:trace contextRef="#ctx0" brushRef="#br0" timeOffset="100279.26">23089 8167 0,'212'-124'63,"-159"89"-47,35 0-1,-17 17 1</inkml:trace>
  <inkml:trace contextRef="#ctx0" brushRef="#br0" timeOffset="100655">23160 8361 0,'53'-71'63,"88"18"-47,-106 36-1,89-19 1,-107 36-1</inkml:trace>
  <inkml:trace contextRef="#ctx0" brushRef="#br0" timeOffset="101295.08">23089 9243 0,'159'-71'47,"-71"36"-32,0 17 1,-70 1-1,0 17-15</inkml:trace>
  <inkml:trace contextRef="#ctx0" brushRef="#br0" timeOffset="101449.6">23178 9331 0,'0'0'0,"123"-53"62,-88 53-62</inkml:trace>
  <inkml:trace contextRef="#ctx0" brushRef="#br0" timeOffset="101891.52">23107 9613 0,'0'0'0,"-18"0"47,36-17-31,88-19 0,-53 36-1,-18-17-15,18 17 16</inkml:trace>
  <inkml:trace contextRef="#ctx0" brushRef="#br0" timeOffset="102046.57">23107 9772 0,'0'0'0,"141"-18"62,-106 1-46</inkml:trace>
  <inkml:trace contextRef="#ctx0" brushRef="#br0" timeOffset="103186.89">23125 12171 0,'158'-71'62,"-69"71"-46,-54-17-1</inkml:trace>
  <inkml:trace contextRef="#ctx0" brushRef="#br0" timeOffset="103324.99">23142 12259 0,'0'0'15,"141"0"32,-88-18-31</inkml:trace>
  <inkml:trace contextRef="#ctx0" brushRef="#br0" timeOffset="103670.67">23072 12718 0,'0'0'0,"141"-53"62,-53 35-46,-70 18-16</inkml:trace>
  <inkml:trace contextRef="#ctx0" brushRef="#br0" timeOffset="103789.79">23107 12823 0,'0'0'0,"123"0"63</inkml:trace>
  <inkml:trace contextRef="#ctx0" brushRef="#br0" timeOffset="104512.7">23019 13811 0,'0'0'0,"0"-70"63,35 70-48,0-18 1,1-17 0,-19 35-1,36-18 1</inkml:trace>
  <inkml:trace contextRef="#ctx0" brushRef="#br0" timeOffset="105944.07">23125 14358 0,'141'-123'62,"-71"105"-46,-34 18-1</inkml:trace>
  <inkml:trace contextRef="#ctx0" brushRef="#br0" timeOffset="106093.8">23178 14411 0,'0'0'0,"141"-35"47,-106 17-31</inkml:trace>
</inkml:ink>
</file>

<file path=ppt/ink/ink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29T09:49:51.471"/>
    </inkml:context>
    <inkml:brush xml:id="br0">
      <inkml:brushProperty name="width" value="0.05292" units="cm"/>
      <inkml:brushProperty name="height" value="0.05292" units="cm"/>
      <inkml:brushProperty name="color" value="#FF0000"/>
    </inkml:brush>
  </inkml:definitions>
  <inkml:trace contextRef="#ctx0" brushRef="#br0">19050 776 0,'0'-18'78,"18"18"-47,-1 36-15,1-1-1,-18-17 1,18-1 0,-1-17-1,1 0-15,-1 0 16,89-35-1,-17-36 1,-1-17 0,-18 35-1,-17 18 1</inkml:trace>
  <inkml:trace contextRef="#ctx0" brushRef="#br0" timeOffset="375.89">19262 706 0,'0'0'16,"0"123"31,0-17-32,0-71-15,53 0 31,70-105-15,-35 17 0,53-88-1,-88 88-15,18 0 16,-1 0-16</inkml:trace>
  <inkml:trace contextRef="#ctx0" brushRef="#br0" timeOffset="1031.83">20832 758 0,'0'0'0,"17"18"63,-17 17-48,0-17-15,18 35 16,-1-35 0,1-1-1,53 1 1,17-53-1,-35-18 1,105-124 0,-69 107-1,-54 34 1,0 19 0,-35 34-1</inkml:trace>
  <inkml:trace contextRef="#ctx0" brushRef="#br0" timeOffset="1329.73">21149 723 0,'-35'124'47,"35"-54"-31,0-52-1,0 35 1,88-71 0,-18-17-1,160-124 1,-160 106-1,71-17 1,-52 52 0</inkml:trace>
  <inkml:trace contextRef="#ctx0" brushRef="#br0" timeOffset="5249.15">19032 1570 0,'89'35'110,"-37"-35"-95,107 18 1,-53-1 0,-71-17-16,-17 0 15,0 18 1</inkml:trace>
  <inkml:trace contextRef="#ctx0" brushRef="#br0" timeOffset="5827.58">20726 1464 0,'0'0'15,"123"35"48,177-35-47,-194 0-1,70 0 1,-88 0-1,-70-17 1</inkml:trace>
  <inkml:trace contextRef="#ctx0" brushRef="#br0" timeOffset="11391.23">9790 10019 0,'0'-18'78,"0"54"0,0-19-62,0 36 15,17-53 0,18 0-15,1-18-16,34-52 16,-34 52-1,-1-17-15,-17 0 16,-1 17 0,18 18-1</inkml:trace>
  <inkml:trace contextRef="#ctx0" brushRef="#br0" timeOffset="11806.77">9948 9948 0,'0'53'63,"0"-17"-48,0-19-15,18 36 16,-18-18-1,18-17 1,87-18 0,-52-35-1,141-106 1,-123 70 0,88-35-1,-18 89 1,-106 34-1</inkml:trace>
  <inkml:trace contextRef="#ctx0" brushRef="#br0" timeOffset="16753.29">20743 10178 0,'36'-53'79,"-36"70"-48,17 54-16,1-53 1,-18 34 0,0 1-1,18-35 1,-18 0-16,17-1 31,54-52-15,52-71-1,-17 0 1,-71 53 0,71-52-1,-88 105 1,-1-18 0</inkml:trace>
  <inkml:trace contextRef="#ctx0" brushRef="#br0" timeOffset="17057.93">21061 10125 0,'0'0'15,"-35"106"16,17-54-15,18-34-16,0 17 16,0-17-1,106-36 1,-53-17 0,123-88-1,-123 87 1,106-52-1</inkml:trace>
  <inkml:trace contextRef="#ctx0" brushRef="#br0" timeOffset="25439.9">19509 10566 0,'0'0'15,"70"-124"16</inkml:trace>
  <inkml:trace contextRef="#ctx0" brushRef="#br0" timeOffset="82362.02">23530 11430 0,'18'0'109,"52"0"1,-34 0-95,211-18 17,17 1-17,-105 17 1,-71 0-1,-70 0 1,-36 0 15</inkml:trace>
  <inkml:trace contextRef="#ctx0" brushRef="#br0" timeOffset="82872.53">23442 11748 0,'106'0'63,"53"0"-48,-54 0 1,-52 0 0,53 0-1,-88 0 1</inkml:trace>
  <inkml:trace contextRef="#ctx0" brushRef="#br0" timeOffset="83326.85">23442 12224 0,'0'0'15,"18"17"32,35 1-31,176-18 0,-53 18-1,18-18 1,-158 0-1,-19 0 1,-17 17-16</inkml:trace>
  <inkml:trace contextRef="#ctx0" brushRef="#br0" timeOffset="107269.35">10054 16298 0,'-17'0'79,"17"-17"124,17 17-63,1 0 110,-1 0-187,1 0-48,0 0 1,-1 0 0,1 0 31,0 0-16,-4075 0 0,8149 0 0,-4074 0-15,-1 0 15,1 0 32,-1 0-48,1 0 63,-18-18-62,18 18 0,-1 0-1,1 0 32,0 0-31,-18-18 15,17 18-15,1 0-16,0 0 31,-1-17-15,1 17-1,0 0 32,-1 0-16,1 0 1,-1 0-1,1 0 16,0 0-32,-1 0 32,1 0-16,17 0-15,-17 0 0,17 0-1,-17 0 17,17 0-1,-17-18-16,-1 18 1,1 0 0,0 0-16,-1 0 15,19 0 1,-19 0 0,18 0-1,-17 0 1,0 0-1,-71 0 189</inkml:trace>
</inkml:ink>
</file>

<file path=ppt/ink/ink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29T09:52:06.831"/>
    </inkml:context>
    <inkml:brush xml:id="br0">
      <inkml:brushProperty name="width" value="0.05292" units="cm"/>
      <inkml:brushProperty name="height" value="0.05292" units="cm"/>
      <inkml:brushProperty name="color" value="#FF0000"/>
    </inkml:brush>
  </inkml:definitions>
  <inkml:trace contextRef="#ctx0" brushRef="#br0">14235 6615 0,'0'53'125,"17"17"-110,-17-17 1,0-18 0,0-17-16,0 0 15,18-18 1,-4022-18 0,8149-17-1,-4074-18-15,87-53 16,-17 0-1,-17 35 1,-1 36 0,-70 18-1</inkml:trace>
  <inkml:trace contextRef="#ctx0" brushRef="#br0" timeOffset="1677.58">12718 8273 0,'35'88'78,"-17"-53"-62,-1-17 0,36-18-1,18-36-15,-1 1 16,107-71 0,87-35-1,-211 124 1</inkml:trace>
  <inkml:trace contextRef="#ctx0" brushRef="#br0" timeOffset="3151.68">18803 9807 0,'35'88'62,"-35"-70"-46,18-18-16,-18 18 16,18-18-1,-1 0-15,19 0 16,34 0-1,-17-18 1,88-53 0,36-34-1,-107 87 1,89 0 0</inkml:trace>
  <inkml:trace contextRef="#ctx0" brushRef="#br0" timeOffset="5396.7">2081 11536 0,'0'0'0,"18"0"63,141-18-48,17 1 1,-52 17 0</inkml:trace>
  <inkml:trace contextRef="#ctx0" brushRef="#br0" timeOffset="6483.74">3104 11201 0,'0'0'0,"0"106"32,-35 52-17,18-105 1,-36 71-1,17-1 1,19-70 0,34-53-16,19 18 15,-1-1 1,141 1 0,-35-18-1,-105 0 1,-1-18-1,-17-17 1,-18 17 0,70-70-1,-17 53 1,-53 17 0,0-17-1,-35 35 1,-36 18-1,36 17 1,17 18 0,18-18-1,124 0 1,-54-35 0,124-70-1,-88-1 1,-71 36-1,-17 0-15,0-18 16,-54 53 0,1 0-16,-71 0 15,36 70 1,123-17 15,0-53-15,17-17-16,36-36 15,-71 53 1,-35 35 0,-141 247-1,88-176 1,-35 141 0,18-159-1,-36-35 1,0-53-1,106-18 1,0-17 0,70-71-1</inkml:trace>
  <inkml:trace contextRef="#ctx0" brushRef="#br0" timeOffset="6870.03">4304 11624 0,'0'0'0,"18"-123"31,-18 87-15,-53 54 0,17 0-1,1 34-15,-18 37 16,53-1-1,35-88 1,71 0 0,-53-35-16,18-36 15,-54 36 1,-17-18 0,-17 53-1,-1 17 1,0 54-1,18-18 1,36 0 0,52-53-1,-35 0-15</inkml:trace>
  <inkml:trace contextRef="#ctx0" brushRef="#br0" timeOffset="7079.66">4815 11465 0,'0'0'15,"-123"18"17,52 70-17,54 0 1,52-17 0,53-53-1,-35-18 1,0-18-16,18-35 15</inkml:trace>
  <inkml:trace contextRef="#ctx0" brushRef="#br0" timeOffset="7348.96">4815 11465 0,'0'0'16,"142"53"-1,-142-18 17,0 1-17,52-1 1,90-70-1,-107-1 1,-18 19 0,1 17-1,-53 106 1,0 0-16,-1-1 16,-17 89-1,-70-17 1,52-160-1,-70-17 1,88-141 0</inkml:trace>
  <inkml:trace contextRef="#ctx0" brushRef="#br0" timeOffset="23719.62">6509 11483 0,'0'0'0,"-124"-18"47,107 18-31,-19 18-16,-34 35 15,-1 17 1,54-17 0,-36 53-1,53-71-15,0-17 16,35 0-1,0-36 1,124-141 0,-124 89-1,71-248 1,-106 230 0,35-35-1,-17 87 1,-18 19-1,-18 87 17,-70 142-17,71-106 1,-1 176 0,18-159-1,70-34 1,-34-89-1,-1 0 1</inkml:trace>
  <inkml:trace contextRef="#ctx0" brushRef="#br0" timeOffset="24232.54">6809 11183 0,'-18'106'31,"0"-53"-15,-17 53-1,0-1 1,-18 19 0,18-36-1,70-105 16,71-72-15,0 1 0,-36 53-1,-52 35 1,17 70 0,-53 1-1,-123 17 1,88-88-1,18 18 1,35-53 0</inkml:trace>
</inkml:ink>
</file>

<file path=ppt/ink/ink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29T09:53:25.482"/>
    </inkml:context>
    <inkml:brush xml:id="br0">
      <inkml:brushProperty name="width" value="0.05292" units="cm"/>
      <inkml:brushProperty name="height" value="0.05292" units="cm"/>
      <inkml:brushProperty name="color" value="#FF0000"/>
    </inkml:brush>
  </inkml:definitions>
  <inkml:trace contextRef="#ctx0" brushRef="#br0">3687 8361 0,'0'0'0,"-106"-18"78,70 1-62,19 17-1,-1 0 1,-35 17-1,36-17 1,-36 18 0,-18 17-1,53-17 1,160-1 31,246-17-32,-88 0 1,-159 0 0,123 0-1,-70-17 1,-194-1 46,0 0 17</inkml:trace>
  <inkml:trace contextRef="#ctx0" brushRef="#br0" timeOffset="1378.14">14764 8449 0,'17'0'78,"19"0"-62,-19 0-16,19 0 15,122-18 1,19 18-1,-71 0 1,352 0 0,-35 0-1,195 0 1,-424 18 0,-18-18-16,-35 0 15,71 0 1,-53 0-1,-53-35 1,-53 17 0,-53 0-1,-36 36 17</inkml:trace>
  <inkml:trace contextRef="#ctx0" brushRef="#br0" timeOffset="6990.18">11853 11377 0,'0'-35'62,"18"35"32,0 0-63,17 0-15,0 0 15,-17 0-15,-1 0-1,1 0 1,-4075 17 0,8167-17-1,-4075 18 1,1-18 0,-1 0-1,0 0 1,0 0-1,18 0 1,-35 0 0,17 0-1,53 0 1,-70 0 0,53 0-1,34 0 1,-34 0-1,-36 0 1,-17 0-16,70 0 16,0 0-1,-35 0-15,212-35 32,-177 35-17,212 0 1,-194 0-1,17 17-15,142-17 16,-89 0 0,371 0-1,-371 0 1,-17-17-16,70 17 16,-70 0-1,-106 0 1,-53-18-16,-18 18 78</inkml:trace>
  <inkml:trace contextRef="#ctx0" brushRef="#br0" timeOffset="10988.47">3916 15769 0,'0'0'0,"35"0"140,18-17-124,18 17 0,-1 0-1,71 0 1,-35 0 0,-53 0-1,88 0 1,106 0-1,-71 0 1,-105 0 0,88 0-1,-89 0-15,71 0 16,36 0 0,-1 0-1,-17 0 1,0 0-1,70 0 1,-141 0 0,-17 0-16,17 0 15,159 0 1,-88 0 0,-71 17-1,-18-17-15,72 0 16,-1 18-1,-88-18 1,193 17 0,-175-17-1,88 0 1,35 0 0,-71 0-1,-52 18 1,123-18-1,-106 0-15,-17 0 16,-1 0 0,1 0-16,-1 0 15,142 0 1,-89 18 0,1-1-1,35-17 1,-1 0-1,1 0 1,-18 0 0,89 0-1,-142 0 1,194-17 0,-176-1-1,141 18 1,-177-18-1,124 18 1,-123 0 0,193 0-1,-87 0 1,-107 0-16,1 0 16,123 0-1,-71 0 1,-52 0-1,-18 0-15,70 0 16,-70 0 0,159 0-1,-71 0 1,-70 0-16,-18 0 16,70 0-1,-70 0 1,159 0-1,17 0 1,-141 0 0,159 0-1,-176 0 1,87 0 0,107 0-1,-4146 0 1,8168 0-1,-4164 0-15,1 0 16,123-17 0,-18 17-1,-35 0 1,-35 0 0,-18 0-1,-53 0 1,18 0-1,-71 0 1,-53 0 15,-70 0-15,0-35 0</inkml:trace>
</inkml:ink>
</file>

<file path=ppt/ink/ink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29T09:54:06.787"/>
    </inkml:context>
    <inkml:brush xml:id="br0">
      <inkml:brushProperty name="width" value="0.05292" units="cm"/>
      <inkml:brushProperty name="height" value="0.05292" units="cm"/>
      <inkml:brushProperty name="color" value="#FF0000"/>
    </inkml:brush>
  </inkml:definitions>
  <inkml:trace contextRef="#ctx0" brushRef="#br0">18115 1535 0,'0'-18'79,"18"36"-64,-18 17-15,0-17 16,0 70-1,0-53 1,35-35 0,53-35-1,124-89 1,-159 89 0,0 0-16,0-1 15,17 1 1,-52 35-1</inkml:trace>
  <inkml:trace contextRef="#ctx0" brushRef="#br0" timeOffset="260.75">18415 1517 0,'0'0'0,"0"71"62,0 17-46,0-35-1,0-36 1,0 1 0,53-18-1,0-53 1,211-88-1,-193 88 1,0 18-16</inkml:trace>
  <inkml:trace contextRef="#ctx0" brushRef="#br0" timeOffset="2618.79">17886 3122 0,'264'0'47,"-34"0"-32,-36-18 1,-53 18 0,-71-17-1,-70 34 16</inkml:trace>
  <inkml:trace contextRef="#ctx0" brushRef="#br0" timeOffset="4842.92">8961 1782 0,'0'0'0,"0"17"93,17 36-77,-17-35-16,18 35 16,-1-53-1,-17 17-15,36-17 16,-1-17-1,106-124 1,-17 17 0,-89 89-1,35 17 1,-52 1-16,53 17 31</inkml:trace>
  <inkml:trace contextRef="#ctx0" brushRef="#br0" timeOffset="5119.72">9278 1711 0,'18'106'62,"-18"-36"-46,0-34 0,0-1-1,17-35 1,107-35 0,-36-18-1,88-71 1,-87 54-16,87-1 15</inkml:trace>
  <inkml:trace contextRef="#ctx0" brushRef="#br0" timeOffset="18219.39">23354 12524 0,'0'17'62,"0"19"-46,0-1 0,0 18-1,0-36-15,0 1 16,0 0-1,18-18-15,70-18 16,-18-35 0,1 18-16,-18-36 15,123-88 1,-105 89 0,-36 52-1,-17 18-15</inkml:trace>
  <inkml:trace contextRef="#ctx0" brushRef="#br0" timeOffset="18758.91">23707 12435 0,'0'-17'63,"-18"52"-32,18-17-15,-18-1-16,18 1 15,0 35 1,0-35 0,-17-18-1,17 17-15,17-17 16,142-70 0,-71 17-1,159-88 1,-159 105-1,18 1 1</inkml:trace>
  <inkml:trace contextRef="#ctx0" brushRef="#br0" timeOffset="23837.18">20496 12894 0,'0'0'0</inkml:trace>
  <inkml:trace contextRef="#ctx0" brushRef="#br0" timeOffset="23889.22">20338 12823 0,'0'0'0,"-53"-70"16</inkml:trace>
  <inkml:trace contextRef="#ctx0" brushRef="#br0" timeOffset="25805.35">20055 13935 0,'36'0'203,"34"0"-188,-17 0 1,0 0 0,-18 0-1,18 0 1,18 0 0,-1 0-1,-34 0 1,52 0-1,-35-18 1,0 18 0,0 0-1,-18 0 1,-17 0-16,-1 0 16,36 0-1,-18 0-15,-17 0 16,53-18-1,17 18 1,-35 0 0,-18 0-1,53 0 1,-53-17-16,1 17 16,34 0-1,-34 0 1,-19 0-1,-52 0 48</inkml:trace>
  <inkml:trace contextRef="#ctx0" brushRef="#br0" timeOffset="28185.39">20585 3087 0,'0'-18'63,"17"1"-16,36 17-32,35 0 1,1 0 0,105 0-1,211-18 1,-140 18 0,-159 0-1,70 0 1,-141 0-1</inkml:trace>
</inkml:ink>
</file>

<file path=ppt/ink/ink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29T09:55:08.232"/>
    </inkml:context>
    <inkml:brush xml:id="br0">
      <inkml:brushProperty name="width" value="0.05292" units="cm"/>
      <inkml:brushProperty name="height" value="0.05292" units="cm"/>
      <inkml:brushProperty name="color" value="#FF0000"/>
    </inkml:brush>
  </inkml:definitions>
  <inkml:trace contextRef="#ctx0" brushRef="#br0">4339 9631 0,'0'0'0,"-53"0"62,71 0-31,141 0-15,141 0 0,-1 0-1,-87 0 1,-18 35-1,-176-35 1,-18 18 0,-18-1-1,-88 54 1,36-18 0</inkml:trace>
  <inkml:trace contextRef="#ctx0" brushRef="#br0" timeOffset="2594.07">13018 9684 0,'70'0'78,"-35"0"-62,-17 0-1,17 0 1,18 0-16,159 0 16,-89 0-1,177 0 1,300 0 0,-106 17-1,-230-17 1,442 53-1,-318-17 1,-229-36 0,211 17-1,-246-17 1,-71 0 0,-1-17-1,-34 17 1,0 0-1,17 0 1,0 0 0,-35-18-1</inkml:trace>
  <inkml:trace contextRef="#ctx0" brushRef="#br0" timeOffset="4601.81">4763 10954 0,'-18'-36'63,"18"54"46,35-18-93,53 0-1,36 18 1,-54-18-16,124 0 16,-88 0-1,265 0 1,-36 0 0,-141 0-16,0 0 15,194 0 1,-212 0-16,18 17 15,318 1 1,-159-18 0,-177 0-1,124 0 1,-36 0 0,-211 0-1,-35 0 1,-36 0 46,-52-18-46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6"/>
          <p:cNvSpPr txBox="1">
            <a:spLocks noGrp="1"/>
          </p:cNvSpPr>
          <p:nvPr>
            <p:ph type="ctrTitle"/>
          </p:nvPr>
        </p:nvSpPr>
        <p:spPr>
          <a:xfrm>
            <a:off x="685800" y="838200"/>
            <a:ext cx="7772400" cy="3429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36"/>
          <p:cNvSpPr txBox="1">
            <a:spLocks noGrp="1"/>
          </p:cNvSpPr>
          <p:nvPr>
            <p:ph type="subTitle" idx="1"/>
          </p:nvPr>
        </p:nvSpPr>
        <p:spPr>
          <a:xfrm>
            <a:off x="304800" y="4953000"/>
            <a:ext cx="8534400" cy="6858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sz="3200">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6"/>
          <p:cNvSpPr txBox="1">
            <a:spLocks noGrp="1"/>
          </p:cNvSpPr>
          <p:nvPr>
            <p:ph type="dt" idx="10"/>
          </p:nvPr>
        </p:nvSpPr>
        <p:spPr>
          <a:xfrm>
            <a:off x="457200" y="6356350"/>
            <a:ext cx="15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r>
              <a:rPr lang="en-US"/>
              <a:t>11-</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3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0" name="Google Shape;30;p3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609600" algn="l">
              <a:spcBef>
                <a:spcPts val="0"/>
              </a:spcBef>
              <a:spcAft>
                <a:spcPts val="0"/>
              </a:spcAft>
              <a:buClr>
                <a:srgbClr val="0070C0"/>
              </a:buClr>
              <a:buSzPts val="6000"/>
              <a:buFont typeface="Noto Sans Symbols"/>
              <a:buChar char="▪"/>
              <a:defRPr sz="40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r>
              <a:rPr lang="en-US"/>
              <a:t>11-</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4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4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9" name="Google Shape;49;p4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0" name="Google Shape;50;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3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457200" y="6356350"/>
            <a:ext cx="15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r>
              <a:rPr lang="en-US"/>
              <a:t>11-</a:t>
            </a: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cxnSp>
        <p:nvCxnSpPr>
          <p:cNvPr id="22" name="Google Shape;22;p37"/>
          <p:cNvCxnSpPr/>
          <p:nvPr/>
        </p:nvCxnSpPr>
        <p:spPr>
          <a:xfrm>
            <a:off x="457200" y="1447800"/>
            <a:ext cx="8229600" cy="0"/>
          </a:xfrm>
          <a:prstGeom prst="straightConnector1">
            <a:avLst/>
          </a:prstGeom>
          <a:noFill/>
          <a:ln w="76200" cap="flat" cmpd="sng">
            <a:solidFill>
              <a:srgbClr val="558ED5"/>
            </a:solidFill>
            <a:prstDash val="solid"/>
            <a:miter lim="800000"/>
            <a:headEnd type="none" w="med" len="med"/>
            <a:tailEnd type="none" w="med" len="med"/>
          </a:ln>
        </p:spPr>
      </p:cxnSp>
      <p:sp>
        <p:nvSpPr>
          <p:cNvPr id="23" name="Google Shape;23;p3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4" name="Google Shape;24;p3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 name="Google Shape;25;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6" name="Google Shape;26;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7" name="Google Shape;27;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r>
              <a:rPr lang="en-US"/>
              <a:t>11-</a:t>
            </a: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
        <p:cNvGrpSpPr/>
        <p:nvPr/>
      </p:nvGrpSpPr>
      <p:grpSpPr>
        <a:xfrm>
          <a:off x="0" y="0"/>
          <a:ext cx="0" cy="0"/>
          <a:chOff x="0" y="0"/>
          <a:chExt cx="0" cy="0"/>
        </a:xfrm>
      </p:grpSpPr>
      <p:sp>
        <p:nvSpPr>
          <p:cNvPr id="35" name="Google Shape;35;p3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6" name="Google Shape;36;p3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7" name="Google Shape;37;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8" name="Google Shape;38;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9" name="Google Shape;39;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r>
              <a:rPr lang="en-US"/>
              <a:t>11-</a:t>
            </a: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
        <p:cNvGrpSpPr/>
        <p:nvPr/>
      </p:nvGrpSpPr>
      <p:grpSpPr>
        <a:xfrm>
          <a:off x="0" y="0"/>
          <a:ext cx="0" cy="0"/>
          <a:chOff x="0" y="0"/>
          <a:chExt cx="0" cy="0"/>
        </a:xfrm>
      </p:grpSpPr>
      <p:sp>
        <p:nvSpPr>
          <p:cNvPr id="41" name="Google Shape;41;p4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42" name="Google Shape;42;p4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3" name="Google Shape;43;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4" name="Google Shape;44;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5" name="Google Shape;45;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ustomXml" Target="../ink/ink10.xml"/></Relationships>
</file>

<file path=ppt/slides/_rels/slide1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ustomXml" Target="../ink/ink1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customXml" Target="../ink/ink13.xml"/></Relationships>
</file>

<file path=ppt/slides/_rels/slide15.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customXml" Target="../ink/ink15.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customXml" Target="../ink/ink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customXml" Target="../ink/ink17.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customXml" Target="../ink/ink18.xml"/></Relationships>
</file>

<file path=ppt/slides/_rels/slide21.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customXml" Target="../ink/ink21.xml"/></Relationships>
</file>

<file path=ppt/slides/_rels/slide24.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customXml" Target="../ink/ink23.xml"/></Relationships>
</file>

<file path=ppt/slides/_rels/slide26.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customXml" Target="../ink/ink26.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customXml" Target="../ink/ink27.xml"/></Relationships>
</file>

<file path=ppt/slides/_rels/slide31.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5.xml"/></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ustomXml" Target="../ink/ink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
          <p:cNvSpPr txBox="1">
            <a:spLocks noGrp="1"/>
          </p:cNvSpPr>
          <p:nvPr>
            <p:ph type="ctrTitle"/>
          </p:nvPr>
        </p:nvSpPr>
        <p:spPr>
          <a:xfrm>
            <a:off x="685800" y="1066800"/>
            <a:ext cx="7772400" cy="2819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17375E"/>
              </a:buClr>
              <a:buSzPts val="4800"/>
              <a:buFont typeface="Calibri"/>
              <a:buNone/>
            </a:pPr>
            <a:r>
              <a:rPr lang="en-US" sz="4800" b="1" i="0" u="none">
                <a:solidFill>
                  <a:srgbClr val="17375E"/>
                </a:solidFill>
                <a:latin typeface="Calibri"/>
                <a:ea typeface="Calibri"/>
                <a:cs typeface="Calibri"/>
                <a:sym typeface="Calibri"/>
              </a:rPr>
              <a:t>Systems Analysis and Design</a:t>
            </a:r>
            <a:br>
              <a:rPr lang="en-US" sz="3200" b="1" i="0" u="none">
                <a:solidFill>
                  <a:srgbClr val="17375E"/>
                </a:solidFill>
                <a:latin typeface="Calibri"/>
                <a:ea typeface="Calibri"/>
                <a:cs typeface="Calibri"/>
                <a:sym typeface="Calibri"/>
              </a:rPr>
            </a:br>
            <a:r>
              <a:rPr lang="en-US" sz="2800" b="1" i="0" u="none">
                <a:solidFill>
                  <a:srgbClr val="17375E"/>
                </a:solidFill>
                <a:latin typeface="Calibri"/>
                <a:ea typeface="Calibri"/>
                <a:cs typeface="Calibri"/>
                <a:sym typeface="Calibri"/>
              </a:rPr>
              <a:t>5th Edition</a:t>
            </a:r>
            <a:br>
              <a:rPr lang="en-US" sz="2800" b="1" i="0" u="none">
                <a:solidFill>
                  <a:srgbClr val="17375E"/>
                </a:solidFill>
                <a:latin typeface="Calibri"/>
                <a:ea typeface="Calibri"/>
                <a:cs typeface="Calibri"/>
                <a:sym typeface="Calibri"/>
              </a:rPr>
            </a:br>
            <a:br>
              <a:rPr lang="en-US" sz="2800" b="1" i="0" u="none">
                <a:solidFill>
                  <a:srgbClr val="17375E"/>
                </a:solidFill>
                <a:latin typeface="Calibri"/>
                <a:ea typeface="Calibri"/>
                <a:cs typeface="Calibri"/>
                <a:sym typeface="Calibri"/>
              </a:rPr>
            </a:br>
            <a:br>
              <a:rPr lang="en-US" sz="2800" b="1" i="0" u="none">
                <a:solidFill>
                  <a:srgbClr val="17375E"/>
                </a:solidFill>
                <a:latin typeface="Calibri"/>
                <a:ea typeface="Calibri"/>
                <a:cs typeface="Calibri"/>
                <a:sym typeface="Calibri"/>
              </a:rPr>
            </a:br>
            <a:r>
              <a:rPr lang="en-US" sz="4000" b="1" i="0" u="none">
                <a:solidFill>
                  <a:srgbClr val="17375E"/>
                </a:solidFill>
                <a:latin typeface="Calibri"/>
                <a:ea typeface="Calibri"/>
                <a:cs typeface="Calibri"/>
                <a:sym typeface="Calibri"/>
              </a:rPr>
              <a:t>Chapter 11. Data Storage Design </a:t>
            </a:r>
            <a:endParaRPr/>
          </a:p>
        </p:txBody>
      </p:sp>
      <p:sp>
        <p:nvSpPr>
          <p:cNvPr id="58" name="Google Shape;58;p1"/>
          <p:cNvSpPr txBox="1">
            <a:spLocks noGrp="1"/>
          </p:cNvSpPr>
          <p:nvPr>
            <p:ph type="subTitle" idx="1"/>
          </p:nvPr>
        </p:nvSpPr>
        <p:spPr>
          <a:xfrm>
            <a:off x="533400" y="4800600"/>
            <a:ext cx="8305800" cy="838200"/>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0"/>
              </a:spcBef>
              <a:spcAft>
                <a:spcPts val="0"/>
              </a:spcAft>
              <a:buClr>
                <a:srgbClr val="0070C0"/>
              </a:buClr>
              <a:buSzPts val="2600"/>
              <a:buNone/>
            </a:pPr>
            <a:r>
              <a:rPr lang="en-US" sz="2600" b="1" i="0" u="none">
                <a:solidFill>
                  <a:srgbClr val="0070C0"/>
                </a:solidFill>
                <a:latin typeface="Calibri"/>
                <a:ea typeface="Calibri"/>
                <a:cs typeface="Calibri"/>
                <a:sym typeface="Calibri"/>
              </a:rPr>
              <a:t>Alan Dennis, Barbara Haley Wixom, and Roberta Roth</a:t>
            </a:r>
            <a:br>
              <a:rPr lang="en-US" sz="3000" b="0" i="0" u="none">
                <a:solidFill>
                  <a:srgbClr val="898989"/>
                </a:solidFill>
                <a:latin typeface="Calibri"/>
                <a:ea typeface="Calibri"/>
                <a:cs typeface="Calibri"/>
                <a:sym typeface="Calibri"/>
              </a:rPr>
            </a:br>
            <a:endParaRPr/>
          </a:p>
        </p:txBody>
      </p:sp>
      <p:sp>
        <p:nvSpPr>
          <p:cNvPr id="59" name="Google Shape;59;p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11-</a:t>
            </a:r>
            <a:fld id="{00000000-1234-1234-1234-123412341234}" type="slidenum">
              <a:rPr lang="en-US" sz="1200" b="0" i="0" u="none" strike="noStrike" cap="none">
                <a:solidFill>
                  <a:srgbClr val="898989"/>
                </a:solidFill>
                <a:latin typeface="Calibri"/>
                <a:ea typeface="Calibri"/>
                <a:cs typeface="Calibri"/>
                <a:sym typeface="Calibri"/>
              </a:rPr>
              <a:t>0</a:t>
            </a:fld>
            <a:endParaRPr/>
          </a:p>
        </p:txBody>
      </p:sp>
      <p:sp>
        <p:nvSpPr>
          <p:cNvPr id="60" name="Google Shape;60;p1"/>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Object Databases</a:t>
            </a:r>
            <a:endParaRPr/>
          </a:p>
        </p:txBody>
      </p:sp>
      <p:sp>
        <p:nvSpPr>
          <p:cNvPr id="131" name="Google Shape;131;p10"/>
          <p:cNvSpPr txBox="1">
            <a:spLocks noGrp="1"/>
          </p:cNvSpPr>
          <p:nvPr>
            <p:ph type="body" idx="1"/>
          </p:nvPr>
        </p:nvSpPr>
        <p:spPr>
          <a:xfrm>
            <a:off x="457200" y="1600200"/>
            <a:ext cx="8229600" cy="4724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70C0"/>
              </a:buClr>
              <a:buSzPts val="4500"/>
              <a:buFont typeface="Noto Sans Symbols"/>
              <a:buChar char="▪"/>
            </a:pPr>
            <a:r>
              <a:rPr lang="en-US" sz="3000" b="0" i="0" u="none">
                <a:solidFill>
                  <a:schemeClr val="dk1"/>
                </a:solidFill>
                <a:latin typeface="Calibri"/>
                <a:ea typeface="Calibri"/>
                <a:cs typeface="Calibri"/>
                <a:sym typeface="Calibri"/>
              </a:rPr>
              <a:t>The </a:t>
            </a:r>
            <a:r>
              <a:rPr lang="en-US" sz="3000" b="1" i="1" u="none">
                <a:solidFill>
                  <a:srgbClr val="0033CC"/>
                </a:solidFill>
                <a:latin typeface="Calibri"/>
                <a:ea typeface="Calibri"/>
                <a:cs typeface="Calibri"/>
                <a:sym typeface="Calibri"/>
              </a:rPr>
              <a:t>object database</a:t>
            </a:r>
            <a:r>
              <a:rPr lang="en-US" sz="3000" b="0" i="0" u="none">
                <a:solidFill>
                  <a:schemeClr val="dk1"/>
                </a:solidFill>
                <a:latin typeface="Calibri"/>
                <a:ea typeface="Calibri"/>
                <a:cs typeface="Calibri"/>
                <a:sym typeface="Calibri"/>
              </a:rPr>
              <a:t>, or object-oriented database, is based on the premise of object orientation that all things should be treated as </a:t>
            </a:r>
            <a:r>
              <a:rPr lang="en-US" sz="3000" b="1" i="1" u="none">
                <a:solidFill>
                  <a:srgbClr val="0033CC"/>
                </a:solidFill>
                <a:latin typeface="Calibri"/>
                <a:ea typeface="Calibri"/>
                <a:cs typeface="Calibri"/>
                <a:sym typeface="Calibri"/>
              </a:rPr>
              <a:t>objects</a:t>
            </a:r>
            <a:r>
              <a:rPr lang="en-US" sz="3000" b="0" i="0" u="none">
                <a:solidFill>
                  <a:schemeClr val="dk1"/>
                </a:solidFill>
                <a:latin typeface="Calibri"/>
                <a:ea typeface="Calibri"/>
                <a:cs typeface="Calibri"/>
                <a:sym typeface="Calibri"/>
              </a:rPr>
              <a:t> that have both data (attributes) and processes (behaviors).</a:t>
            </a:r>
            <a:endParaRPr/>
          </a:p>
          <a:p>
            <a:pPr marL="342900" marR="0" lvl="0" indent="-342900" algn="l" rtl="0">
              <a:lnSpc>
                <a:spcPct val="100000"/>
              </a:lnSpc>
              <a:spcBef>
                <a:spcPts val="0"/>
              </a:spcBef>
              <a:spcAft>
                <a:spcPts val="0"/>
              </a:spcAft>
              <a:buClr>
                <a:srgbClr val="0070C0"/>
              </a:buClr>
              <a:buSzPts val="4500"/>
              <a:buFont typeface="Noto Sans Symbols"/>
              <a:buChar char="▪"/>
            </a:pPr>
            <a:r>
              <a:rPr lang="en-US" sz="3000" b="0" i="0" u="none">
                <a:solidFill>
                  <a:schemeClr val="dk1"/>
                </a:solidFill>
                <a:latin typeface="Calibri"/>
                <a:ea typeface="Calibri"/>
                <a:cs typeface="Calibri"/>
                <a:sym typeface="Calibri"/>
              </a:rPr>
              <a:t>Changes to one object have no effect on other objects because the attributes and behaviors self-contained, or encapsulated, within each one.</a:t>
            </a:r>
            <a:endParaRPr/>
          </a:p>
          <a:p>
            <a:pPr marL="342900" marR="0" lvl="0" indent="-342900" algn="l" rtl="0">
              <a:lnSpc>
                <a:spcPct val="100000"/>
              </a:lnSpc>
              <a:spcBef>
                <a:spcPts val="0"/>
              </a:spcBef>
              <a:spcAft>
                <a:spcPts val="0"/>
              </a:spcAft>
              <a:buClr>
                <a:srgbClr val="0070C0"/>
              </a:buClr>
              <a:buSzPts val="4500"/>
              <a:buFont typeface="Noto Sans Symbols"/>
              <a:buChar char="▪"/>
            </a:pPr>
            <a:r>
              <a:rPr lang="en-US" sz="3000" b="0" i="0" u="none">
                <a:solidFill>
                  <a:schemeClr val="dk1"/>
                </a:solidFill>
                <a:latin typeface="Calibri"/>
                <a:ea typeface="Calibri"/>
                <a:cs typeface="Calibri"/>
                <a:sym typeface="Calibri"/>
              </a:rPr>
              <a:t>This </a:t>
            </a:r>
            <a:r>
              <a:rPr lang="en-US" sz="3000" b="1" i="1" u="none">
                <a:solidFill>
                  <a:srgbClr val="0033CC"/>
                </a:solidFill>
                <a:latin typeface="Calibri"/>
                <a:ea typeface="Calibri"/>
                <a:cs typeface="Calibri"/>
                <a:sym typeface="Calibri"/>
              </a:rPr>
              <a:t>encapsulation</a:t>
            </a:r>
            <a:r>
              <a:rPr lang="en-US" sz="3000" b="1" i="0" u="none">
                <a:solidFill>
                  <a:schemeClr val="dk1"/>
                </a:solidFill>
                <a:latin typeface="Calibri"/>
                <a:ea typeface="Calibri"/>
                <a:cs typeface="Calibri"/>
                <a:sym typeface="Calibri"/>
              </a:rPr>
              <a:t> </a:t>
            </a:r>
            <a:r>
              <a:rPr lang="en-US" sz="3000" b="0" i="0" u="none">
                <a:solidFill>
                  <a:schemeClr val="dk1"/>
                </a:solidFill>
                <a:latin typeface="Calibri"/>
                <a:ea typeface="Calibri"/>
                <a:cs typeface="Calibri"/>
                <a:sym typeface="Calibri"/>
              </a:rPr>
              <a:t>allows objects to be reused.</a:t>
            </a:r>
            <a:endParaRPr/>
          </a:p>
        </p:txBody>
      </p:sp>
      <p:sp>
        <p:nvSpPr>
          <p:cNvPr id="132" name="Google Shape;132;p10"/>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133" name="Google Shape;133;p1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11-</a:t>
            </a:r>
            <a:fld id="{00000000-1234-1234-1234-123412341234}" type="slidenum">
              <a:rPr lang="en-US" sz="1200" b="0" i="0" u="none" strike="noStrike" cap="none">
                <a:solidFill>
                  <a:srgbClr val="898989"/>
                </a:solidFill>
                <a:latin typeface="Calibri"/>
                <a:ea typeface="Calibri"/>
                <a:cs typeface="Calibri"/>
                <a:sym typeface="Calibri"/>
              </a:rPr>
              <a:t>9</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65D1A8D-73AC-37AA-0B66-BBEE94A9E4C4}"/>
                  </a:ext>
                </a:extLst>
              </p14:cNvPr>
              <p14:cNvContentPartPr/>
              <p14:nvPr/>
            </p14:nvContentPartPr>
            <p14:xfrm>
              <a:off x="1542960" y="3467160"/>
              <a:ext cx="4642200" cy="489240"/>
            </p14:xfrm>
          </p:contentPart>
        </mc:Choice>
        <mc:Fallback>
          <p:pic>
            <p:nvPicPr>
              <p:cNvPr id="2" name="Ink 1">
                <a:extLst>
                  <a:ext uri="{FF2B5EF4-FFF2-40B4-BE49-F238E27FC236}">
                    <a16:creationId xmlns:a16="http://schemas.microsoft.com/office/drawing/2014/main" id="{365D1A8D-73AC-37AA-0B66-BBEE94A9E4C4}"/>
                  </a:ext>
                </a:extLst>
              </p:cNvPr>
              <p:cNvPicPr/>
              <p:nvPr/>
            </p:nvPicPr>
            <p:blipFill>
              <a:blip r:embed="rId4"/>
              <a:stretch>
                <a:fillRect/>
              </a:stretch>
            </p:blipFill>
            <p:spPr>
              <a:xfrm>
                <a:off x="1533600" y="3457800"/>
                <a:ext cx="4660920" cy="50796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(cont’d)</a:t>
            </a:r>
            <a:endParaRPr/>
          </a:p>
        </p:txBody>
      </p:sp>
      <p:sp>
        <p:nvSpPr>
          <p:cNvPr id="139" name="Google Shape;139;p1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81000" algn="l" rtl="0">
              <a:lnSpc>
                <a:spcPct val="100000"/>
              </a:lnSpc>
              <a:spcBef>
                <a:spcPts val="0"/>
              </a:spcBef>
              <a:spcAft>
                <a:spcPts val="0"/>
              </a:spcAft>
              <a:buClr>
                <a:srgbClr val="0070C0"/>
              </a:buClr>
              <a:buSzPts val="6000"/>
              <a:buFont typeface="Noto Sans Symbols"/>
              <a:buChar char="▪"/>
            </a:pPr>
            <a:r>
              <a:rPr lang="en-US" sz="4000" b="0" i="0" u="none">
                <a:solidFill>
                  <a:schemeClr val="dk1"/>
                </a:solidFill>
                <a:latin typeface="Calibri"/>
                <a:ea typeface="Calibri"/>
                <a:cs typeface="Calibri"/>
                <a:sym typeface="Calibri"/>
              </a:rPr>
              <a:t>Object Database Example</a:t>
            </a:r>
            <a:endParaRPr/>
          </a:p>
        </p:txBody>
      </p:sp>
      <p:sp>
        <p:nvSpPr>
          <p:cNvPr id="140" name="Google Shape;140;p11"/>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141" name="Google Shape;141;p1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11-</a:t>
            </a:r>
            <a:fld id="{00000000-1234-1234-1234-123412341234}" type="slidenum">
              <a:rPr lang="en-US" sz="1200" b="0" i="0" u="none" strike="noStrike" cap="none">
                <a:solidFill>
                  <a:srgbClr val="898989"/>
                </a:solidFill>
                <a:latin typeface="Calibri"/>
                <a:ea typeface="Calibri"/>
                <a:cs typeface="Calibri"/>
                <a:sym typeface="Calibri"/>
              </a:rPr>
              <a:t>10</a:t>
            </a:fld>
            <a:endParaRPr/>
          </a:p>
        </p:txBody>
      </p:sp>
      <p:pic>
        <p:nvPicPr>
          <p:cNvPr id="142" name="Google Shape;142;p11" descr="Chapter_12_illus12"/>
          <p:cNvPicPr preferRelativeResize="0"/>
          <p:nvPr/>
        </p:nvPicPr>
        <p:blipFill rotWithShape="1">
          <a:blip r:embed="rId3">
            <a:alphaModFix/>
          </a:blip>
          <a:srcRect l="21568" t="34091" r="21568" b="33332"/>
          <a:stretch/>
        </p:blipFill>
        <p:spPr>
          <a:xfrm>
            <a:off x="1295400" y="2362200"/>
            <a:ext cx="6934200" cy="4495800"/>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E19C6773-BCB0-9CE9-AB45-30F15C20A7E1}"/>
                  </a:ext>
                </a:extLst>
              </p14:cNvPr>
              <p14:cNvContentPartPr/>
              <p14:nvPr/>
            </p14:nvContentPartPr>
            <p14:xfrm>
              <a:off x="1257120" y="2679840"/>
              <a:ext cx="5232960" cy="2413080"/>
            </p14:xfrm>
          </p:contentPart>
        </mc:Choice>
        <mc:Fallback>
          <p:pic>
            <p:nvPicPr>
              <p:cNvPr id="2" name="Ink 1">
                <a:extLst>
                  <a:ext uri="{FF2B5EF4-FFF2-40B4-BE49-F238E27FC236}">
                    <a16:creationId xmlns:a16="http://schemas.microsoft.com/office/drawing/2014/main" id="{E19C6773-BCB0-9CE9-AB45-30F15C20A7E1}"/>
                  </a:ext>
                </a:extLst>
              </p:cNvPr>
              <p:cNvPicPr/>
              <p:nvPr/>
            </p:nvPicPr>
            <p:blipFill>
              <a:blip r:embed="rId5"/>
              <a:stretch>
                <a:fillRect/>
              </a:stretch>
            </p:blipFill>
            <p:spPr>
              <a:xfrm>
                <a:off x="1247760" y="2670480"/>
                <a:ext cx="5251680" cy="24318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 calcmode="lin" valueType="num">
                                      <p:cBhvr additive="base">
                                        <p:cTn id="7" dur="500"/>
                                        <p:tgtEl>
                                          <p:spTgt spid="1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Multidimensional Databases</a:t>
            </a:r>
            <a:endParaRPr/>
          </a:p>
        </p:txBody>
      </p:sp>
      <p:sp>
        <p:nvSpPr>
          <p:cNvPr id="148" name="Google Shape;148;p12"/>
          <p:cNvSpPr txBox="1">
            <a:spLocks noGrp="1"/>
          </p:cNvSpPr>
          <p:nvPr>
            <p:ph type="body" idx="1"/>
          </p:nvPr>
        </p:nvSpPr>
        <p:spPr>
          <a:xfrm>
            <a:off x="457200" y="1600200"/>
            <a:ext cx="8382000" cy="5029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70C0"/>
              </a:buClr>
              <a:buSzPts val="4350"/>
              <a:buFont typeface="Noto Sans Symbols"/>
              <a:buChar char="▪"/>
            </a:pPr>
            <a:r>
              <a:rPr lang="en-US" sz="2900" b="0" i="0" u="none">
                <a:solidFill>
                  <a:schemeClr val="dk1"/>
                </a:solidFill>
                <a:latin typeface="Calibri"/>
                <a:ea typeface="Calibri"/>
                <a:cs typeface="Calibri"/>
                <a:sym typeface="Calibri"/>
              </a:rPr>
              <a:t>A </a:t>
            </a:r>
            <a:r>
              <a:rPr lang="en-US" sz="2900" b="1" i="1" u="none">
                <a:solidFill>
                  <a:srgbClr val="0033CC"/>
                </a:solidFill>
                <a:latin typeface="Calibri"/>
                <a:ea typeface="Calibri"/>
                <a:cs typeface="Calibri"/>
                <a:sym typeface="Calibri"/>
              </a:rPr>
              <a:t>multidimensional database </a:t>
            </a:r>
            <a:r>
              <a:rPr lang="en-US" sz="2900" b="0" i="0" u="none">
                <a:solidFill>
                  <a:schemeClr val="dk1"/>
                </a:solidFill>
                <a:latin typeface="Calibri"/>
                <a:ea typeface="Calibri"/>
                <a:cs typeface="Calibri"/>
                <a:sym typeface="Calibri"/>
              </a:rPr>
              <a:t>is a type of relational database that is used extensively in data warehousing.</a:t>
            </a:r>
            <a:endParaRPr/>
          </a:p>
          <a:p>
            <a:pPr marL="342900" marR="0" lvl="0" indent="-342900" algn="l" rtl="0">
              <a:lnSpc>
                <a:spcPct val="100000"/>
              </a:lnSpc>
              <a:spcBef>
                <a:spcPts val="0"/>
              </a:spcBef>
              <a:spcAft>
                <a:spcPts val="0"/>
              </a:spcAft>
              <a:buClr>
                <a:srgbClr val="0070C0"/>
              </a:buClr>
              <a:buSzPts val="4350"/>
              <a:buFont typeface="Noto Sans Symbols"/>
              <a:buChar char="▪"/>
            </a:pPr>
            <a:r>
              <a:rPr lang="en-US" sz="2900" b="1" i="1" u="none">
                <a:solidFill>
                  <a:srgbClr val="0033CC"/>
                </a:solidFill>
                <a:latin typeface="Calibri"/>
                <a:ea typeface="Calibri"/>
                <a:cs typeface="Calibri"/>
                <a:sym typeface="Calibri"/>
              </a:rPr>
              <a:t>Data warehousing </a:t>
            </a:r>
            <a:r>
              <a:rPr lang="en-US" sz="2900" b="0" i="0" u="none">
                <a:solidFill>
                  <a:schemeClr val="dk1"/>
                </a:solidFill>
                <a:latin typeface="Calibri"/>
                <a:ea typeface="Calibri"/>
                <a:cs typeface="Calibri"/>
                <a:sym typeface="Calibri"/>
              </a:rPr>
              <a:t>is the practice of taking and storing data in a data warehouse (i.e., a large database) that supports </a:t>
            </a:r>
            <a:r>
              <a:rPr lang="en-US" sz="2900" b="1" i="1" u="none">
                <a:solidFill>
                  <a:srgbClr val="0033CC"/>
                </a:solidFill>
                <a:latin typeface="Calibri"/>
                <a:ea typeface="Calibri"/>
                <a:cs typeface="Calibri"/>
                <a:sym typeface="Calibri"/>
              </a:rPr>
              <a:t>decision support systems (DSS)</a:t>
            </a:r>
            <a:r>
              <a:rPr lang="en-US" sz="2900" b="0" i="0" u="none">
                <a:solidFill>
                  <a:schemeClr val="dk1"/>
                </a:solidFill>
                <a:latin typeface="Calibri"/>
                <a:ea typeface="Calibri"/>
                <a:cs typeface="Calibri"/>
                <a:sym typeface="Calibri"/>
              </a:rPr>
              <a:t>.</a:t>
            </a:r>
            <a:endParaRPr/>
          </a:p>
          <a:p>
            <a:pPr marL="342900" marR="0" lvl="0" indent="-342900" algn="l" rtl="0">
              <a:lnSpc>
                <a:spcPct val="100000"/>
              </a:lnSpc>
              <a:spcBef>
                <a:spcPts val="0"/>
              </a:spcBef>
              <a:spcAft>
                <a:spcPts val="0"/>
              </a:spcAft>
              <a:buClr>
                <a:srgbClr val="0070C0"/>
              </a:buClr>
              <a:buSzPts val="4350"/>
              <a:buFont typeface="Noto Sans Symbols"/>
              <a:buChar char="▪"/>
            </a:pPr>
            <a:r>
              <a:rPr lang="en-US" sz="2900" b="1" i="1" u="none">
                <a:solidFill>
                  <a:srgbClr val="0033CC"/>
                </a:solidFill>
                <a:latin typeface="Calibri"/>
                <a:ea typeface="Calibri"/>
                <a:cs typeface="Calibri"/>
                <a:sym typeface="Calibri"/>
              </a:rPr>
              <a:t>Data marts </a:t>
            </a:r>
            <a:r>
              <a:rPr lang="en-US" sz="2900" b="0" i="0" u="none">
                <a:solidFill>
                  <a:schemeClr val="dk1"/>
                </a:solidFill>
                <a:latin typeface="Calibri"/>
                <a:ea typeface="Calibri"/>
                <a:cs typeface="Calibri"/>
                <a:sym typeface="Calibri"/>
              </a:rPr>
              <a:t>are smaller databases based on data warehouse data, and support DSS for specific departments or functional areas of the organization.</a:t>
            </a:r>
            <a:endParaRPr/>
          </a:p>
          <a:p>
            <a:pPr marL="342900" marR="0" lvl="0" indent="-104775" algn="l" rtl="0">
              <a:lnSpc>
                <a:spcPct val="80000"/>
              </a:lnSpc>
              <a:spcBef>
                <a:spcPts val="0"/>
              </a:spcBef>
              <a:spcAft>
                <a:spcPts val="0"/>
              </a:spcAft>
              <a:buClr>
                <a:srgbClr val="0070C0"/>
              </a:buClr>
              <a:buSzPts val="3750"/>
              <a:buFont typeface="Noto Sans Symbols"/>
              <a:buNone/>
            </a:pPr>
            <a:endParaRPr sz="2500" b="0" i="0" u="none">
              <a:solidFill>
                <a:schemeClr val="dk1"/>
              </a:solidFill>
              <a:latin typeface="Calibri"/>
              <a:ea typeface="Calibri"/>
              <a:cs typeface="Calibri"/>
              <a:sym typeface="Calibri"/>
            </a:endParaRPr>
          </a:p>
          <a:p>
            <a:pPr marL="342900" marR="0" lvl="0" indent="-184150" algn="l" rtl="0">
              <a:spcBef>
                <a:spcPts val="500"/>
              </a:spcBef>
              <a:spcAft>
                <a:spcPts val="0"/>
              </a:spcAft>
              <a:buClr>
                <a:schemeClr val="dk1"/>
              </a:buClr>
              <a:buSzPts val="2500"/>
              <a:buFont typeface="Arial"/>
              <a:buNone/>
            </a:pPr>
            <a:endParaRPr sz="2500" b="0" i="0" u="none">
              <a:solidFill>
                <a:schemeClr val="dk1"/>
              </a:solidFill>
              <a:latin typeface="Calibri"/>
              <a:ea typeface="Calibri"/>
              <a:cs typeface="Calibri"/>
              <a:sym typeface="Calibri"/>
            </a:endParaRPr>
          </a:p>
        </p:txBody>
      </p:sp>
      <p:sp>
        <p:nvSpPr>
          <p:cNvPr id="149" name="Google Shape;149;p12"/>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150" name="Google Shape;150;p1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11-</a:t>
            </a:r>
            <a:fld id="{00000000-1234-1234-1234-123412341234}" type="slidenum">
              <a:rPr lang="en-US" sz="1200" b="0" i="0" u="none" strike="noStrike" cap="none">
                <a:solidFill>
                  <a:srgbClr val="898989"/>
                </a:solidFill>
                <a:latin typeface="Calibri"/>
                <a:ea typeface="Calibri"/>
                <a:cs typeface="Calibri"/>
                <a:sym typeface="Calibri"/>
              </a:rPr>
              <a:t>11</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F31C662-5235-6076-AB01-ADA1B4D9EC1B}"/>
                  </a:ext>
                </a:extLst>
              </p14:cNvPr>
              <p14:cNvContentPartPr/>
              <p14:nvPr/>
            </p14:nvContentPartPr>
            <p14:xfrm>
              <a:off x="844560" y="3390840"/>
              <a:ext cx="7017120" cy="1860840"/>
            </p14:xfrm>
          </p:contentPart>
        </mc:Choice>
        <mc:Fallback>
          <p:pic>
            <p:nvPicPr>
              <p:cNvPr id="2" name="Ink 1">
                <a:extLst>
                  <a:ext uri="{FF2B5EF4-FFF2-40B4-BE49-F238E27FC236}">
                    <a16:creationId xmlns:a16="http://schemas.microsoft.com/office/drawing/2014/main" id="{3F31C662-5235-6076-AB01-ADA1B4D9EC1B}"/>
                  </a:ext>
                </a:extLst>
              </p:cNvPr>
              <p:cNvPicPr/>
              <p:nvPr/>
            </p:nvPicPr>
            <p:blipFill>
              <a:blip r:embed="rId4"/>
              <a:stretch>
                <a:fillRect/>
              </a:stretch>
            </p:blipFill>
            <p:spPr>
              <a:xfrm>
                <a:off x="835200" y="3381480"/>
                <a:ext cx="7035840" cy="187956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Comparing Data Storage Formats</a:t>
            </a:r>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sp>
        <p:nvSpPr>
          <p:cNvPr id="156" name="Google Shape;156;p13"/>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157" name="Google Shape;157;p1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11-</a:t>
            </a:r>
            <a:fld id="{00000000-1234-1234-1234-123412341234}" type="slidenum">
              <a:rPr lang="en-US" sz="1200" b="0" i="0" u="none" strike="noStrike" cap="none">
                <a:solidFill>
                  <a:srgbClr val="898989"/>
                </a:solidFill>
                <a:latin typeface="Calibri"/>
                <a:ea typeface="Calibri"/>
                <a:cs typeface="Calibri"/>
                <a:sym typeface="Calibri"/>
              </a:rPr>
              <a:t>12</a:t>
            </a:fld>
            <a:endParaRPr/>
          </a:p>
        </p:txBody>
      </p:sp>
      <p:pic>
        <p:nvPicPr>
          <p:cNvPr id="158" name="Google Shape;158;p13" descr="fig_11_08"/>
          <p:cNvPicPr preferRelativeResize="0"/>
          <p:nvPr/>
        </p:nvPicPr>
        <p:blipFill rotWithShape="1">
          <a:blip r:embed="rId3">
            <a:alphaModFix/>
          </a:blip>
          <a:srcRect/>
          <a:stretch/>
        </p:blipFill>
        <p:spPr>
          <a:xfrm>
            <a:off x="228600" y="1066800"/>
            <a:ext cx="8686800" cy="5429250"/>
          </a:xfrm>
          <a:prstGeom prst="rect">
            <a:avLst/>
          </a:prstGeom>
          <a:noFill/>
          <a:ln>
            <a:noFill/>
          </a:ln>
        </p:spPr>
      </p:pic>
      <p:sp>
        <p:nvSpPr>
          <p:cNvPr id="159" name="Google Shape;159;p13"/>
          <p:cNvSpPr txBox="1"/>
          <p:nvPr/>
        </p:nvSpPr>
        <p:spPr>
          <a:xfrm>
            <a:off x="457200" y="42862"/>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400"/>
              <a:buFont typeface="Calibri"/>
              <a:buNone/>
            </a:pPr>
            <a:r>
              <a:rPr lang="en-US" sz="4400" b="1" i="0" u="none" strike="noStrike" cap="none">
                <a:solidFill>
                  <a:schemeClr val="dk1"/>
                </a:solidFill>
                <a:latin typeface="Calibri"/>
                <a:ea typeface="Calibri"/>
                <a:cs typeface="Calibri"/>
                <a:sym typeface="Calibri"/>
              </a:rPr>
              <a:t>Selecting a Storage Format</a:t>
            </a:r>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3B02DB4D-1F4C-05DB-ADD0-CBC2C451DF3F}"/>
                  </a:ext>
                </a:extLst>
              </p14:cNvPr>
              <p14:cNvContentPartPr/>
              <p14:nvPr/>
            </p14:nvContentPartPr>
            <p14:xfrm>
              <a:off x="546120" y="1333440"/>
              <a:ext cx="8058600" cy="3753360"/>
            </p14:xfrm>
          </p:contentPart>
        </mc:Choice>
        <mc:Fallback>
          <p:pic>
            <p:nvPicPr>
              <p:cNvPr id="2" name="Ink 1">
                <a:extLst>
                  <a:ext uri="{FF2B5EF4-FFF2-40B4-BE49-F238E27FC236}">
                    <a16:creationId xmlns:a16="http://schemas.microsoft.com/office/drawing/2014/main" id="{3B02DB4D-1F4C-05DB-ADD0-CBC2C451DF3F}"/>
                  </a:ext>
                </a:extLst>
              </p:cNvPr>
              <p:cNvPicPr/>
              <p:nvPr/>
            </p:nvPicPr>
            <p:blipFill>
              <a:blip r:embed="rId5"/>
              <a:stretch>
                <a:fillRect/>
              </a:stretch>
            </p:blipFill>
            <p:spPr>
              <a:xfrm>
                <a:off x="536760" y="1324080"/>
                <a:ext cx="8077320" cy="37720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anim calcmode="lin" valueType="num">
                                      <p:cBhvr additive="base">
                                        <p:cTn id="7" dur="500"/>
                                        <p:tgtEl>
                                          <p:spTgt spid="1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b="1" i="0" u="none">
                <a:solidFill>
                  <a:schemeClr val="dk1"/>
                </a:solidFill>
                <a:latin typeface="Calibri"/>
                <a:ea typeface="Calibri"/>
                <a:cs typeface="Calibri"/>
                <a:sym typeface="Calibri"/>
              </a:rPr>
              <a:t>MOVING FROM LOGICAL TO PHYSICAL</a:t>
            </a:r>
            <a:endParaRPr/>
          </a:p>
        </p:txBody>
      </p:sp>
      <p:sp>
        <p:nvSpPr>
          <p:cNvPr id="165" name="Google Shape;165;p14"/>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166" name="Google Shape;166;p1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11-</a:t>
            </a:r>
            <a:fld id="{00000000-1234-1234-1234-123412341234}" type="slidenum">
              <a:rPr lang="en-US" sz="1200" b="0" i="0" u="none" strike="noStrike" cap="none">
                <a:solidFill>
                  <a:srgbClr val="898989"/>
                </a:solidFill>
                <a:latin typeface="Calibri"/>
                <a:ea typeface="Calibri"/>
                <a:cs typeface="Calibri"/>
                <a:sym typeface="Calibri"/>
              </a:rPr>
              <a:t>13</a:t>
            </a:fld>
            <a:endParaRPr/>
          </a:p>
        </p:txBody>
      </p:sp>
      <p:pic>
        <p:nvPicPr>
          <p:cNvPr id="167" name="Google Shape;167;p14" descr="fig_11_10"/>
          <p:cNvPicPr preferRelativeResize="0"/>
          <p:nvPr/>
        </p:nvPicPr>
        <p:blipFill rotWithShape="1">
          <a:blip r:embed="rId3">
            <a:alphaModFix/>
          </a:blip>
          <a:srcRect/>
          <a:stretch/>
        </p:blipFill>
        <p:spPr>
          <a:xfrm>
            <a:off x="228600" y="1828800"/>
            <a:ext cx="8686800" cy="3313112"/>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F16E9094-CF6F-A4AE-5922-C12EE395B955}"/>
                  </a:ext>
                </a:extLst>
              </p14:cNvPr>
              <p14:cNvContentPartPr/>
              <p14:nvPr/>
            </p14:nvContentPartPr>
            <p14:xfrm>
              <a:off x="933480" y="2857680"/>
              <a:ext cx="1975320" cy="1403640"/>
            </p14:xfrm>
          </p:contentPart>
        </mc:Choice>
        <mc:Fallback>
          <p:pic>
            <p:nvPicPr>
              <p:cNvPr id="2" name="Ink 1">
                <a:extLst>
                  <a:ext uri="{FF2B5EF4-FFF2-40B4-BE49-F238E27FC236}">
                    <a16:creationId xmlns:a16="http://schemas.microsoft.com/office/drawing/2014/main" id="{F16E9094-CF6F-A4AE-5922-C12EE395B955}"/>
                  </a:ext>
                </a:extLst>
              </p:cNvPr>
              <p:cNvPicPr/>
              <p:nvPr/>
            </p:nvPicPr>
            <p:blipFill>
              <a:blip r:embed="rId5"/>
              <a:stretch>
                <a:fillRect/>
              </a:stretch>
            </p:blipFill>
            <p:spPr>
              <a:xfrm>
                <a:off x="924120" y="2848320"/>
                <a:ext cx="1994040" cy="14223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anim calcmode="lin" valueType="num">
                                      <p:cBhvr additive="base">
                                        <p:cTn id="7" dur="500"/>
                                        <p:tgtEl>
                                          <p:spTgt spid="1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Conceptual, Logical and Physical</a:t>
            </a:r>
            <a:endParaRPr/>
          </a:p>
        </p:txBody>
      </p:sp>
      <p:sp>
        <p:nvSpPr>
          <p:cNvPr id="173" name="Google Shape;173;p1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70C0"/>
              </a:buClr>
              <a:buSzPts val="4200"/>
              <a:buFont typeface="Noto Sans Symbols"/>
              <a:buChar char="▪"/>
            </a:pPr>
            <a:r>
              <a:rPr lang="en-US" sz="2800" b="0" i="0" u="none">
                <a:solidFill>
                  <a:schemeClr val="dk1"/>
                </a:solidFill>
                <a:latin typeface="Calibri"/>
                <a:ea typeface="Calibri"/>
                <a:cs typeface="Calibri"/>
                <a:sym typeface="Calibri"/>
              </a:rPr>
              <a:t>Conceptual, logical and physical model or ERD are three different ways of modeling data in a domain. </a:t>
            </a:r>
            <a:endParaRPr/>
          </a:p>
          <a:p>
            <a:pPr marL="342900" marR="0" lvl="0" indent="-76200" algn="just" rtl="0">
              <a:lnSpc>
                <a:spcPct val="100000"/>
              </a:lnSpc>
              <a:spcBef>
                <a:spcPts val="0"/>
              </a:spcBef>
              <a:spcAft>
                <a:spcPts val="0"/>
              </a:spcAft>
              <a:buClr>
                <a:srgbClr val="0070C0"/>
              </a:buClr>
              <a:buSzPts val="4200"/>
              <a:buFont typeface="Noto Sans Symbols"/>
              <a:buNone/>
            </a:pPr>
            <a:endParaRPr sz="2800" b="0" i="0" u="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rgbClr val="0070C0"/>
              </a:buClr>
              <a:buSzPts val="4200"/>
              <a:buFont typeface="Noto Sans Symbols"/>
              <a:buChar char="▪"/>
            </a:pPr>
            <a:r>
              <a:rPr lang="en-US" sz="2800" b="0" i="0" u="none">
                <a:solidFill>
                  <a:schemeClr val="dk1"/>
                </a:solidFill>
                <a:latin typeface="Calibri"/>
                <a:ea typeface="Calibri"/>
                <a:cs typeface="Calibri"/>
                <a:sym typeface="Calibri"/>
              </a:rPr>
              <a:t>Business analyst uses conceptual and logical model for modeling the data required and produced by system from a business angle</a:t>
            </a:r>
            <a:endParaRPr/>
          </a:p>
          <a:p>
            <a:pPr marL="342900" marR="0" lvl="0" indent="-76200" algn="just" rtl="0">
              <a:lnSpc>
                <a:spcPct val="100000"/>
              </a:lnSpc>
              <a:spcBef>
                <a:spcPts val="0"/>
              </a:spcBef>
              <a:spcAft>
                <a:spcPts val="0"/>
              </a:spcAft>
              <a:buClr>
                <a:srgbClr val="0070C0"/>
              </a:buClr>
              <a:buSzPts val="4200"/>
              <a:buFont typeface="Noto Sans Symbols"/>
              <a:buNone/>
            </a:pPr>
            <a:endParaRPr sz="2800" b="0" i="0" u="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rgbClr val="0070C0"/>
              </a:buClr>
              <a:buSzPts val="4200"/>
              <a:buFont typeface="Noto Sans Symbols"/>
              <a:buChar char="▪"/>
            </a:pPr>
            <a:r>
              <a:rPr lang="en-US" sz="2800" b="0" i="0" u="none">
                <a:solidFill>
                  <a:schemeClr val="dk1"/>
                </a:solidFill>
                <a:latin typeface="Calibri"/>
                <a:ea typeface="Calibri"/>
                <a:cs typeface="Calibri"/>
                <a:sym typeface="Calibri"/>
              </a:rPr>
              <a:t>while database designer refines the early design to produce the physical model for presenting physical database structure ready for database construction.</a:t>
            </a:r>
            <a:endParaRPr/>
          </a:p>
        </p:txBody>
      </p:sp>
      <p:sp>
        <p:nvSpPr>
          <p:cNvPr id="174" name="Google Shape;174;p15"/>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175" name="Google Shape;175;p1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11-</a:t>
            </a:r>
            <a:fld id="{00000000-1234-1234-1234-123412341234}" type="slidenum">
              <a:rPr lang="en-US" sz="1200" b="0" i="0" u="none" strike="noStrike" cap="none">
                <a:solidFill>
                  <a:srgbClr val="898989"/>
                </a:solidFill>
                <a:latin typeface="Calibri"/>
                <a:ea typeface="Calibri"/>
                <a:cs typeface="Calibri"/>
                <a:sym typeface="Calibri"/>
              </a:rPr>
              <a:t>14</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6F0F356-77BD-229A-CE0D-EB4675DDABE8}"/>
                  </a:ext>
                </a:extLst>
              </p14:cNvPr>
              <p14:cNvContentPartPr/>
              <p14:nvPr/>
            </p14:nvContentPartPr>
            <p14:xfrm>
              <a:off x="946080" y="1155600"/>
              <a:ext cx="7055280" cy="2248200"/>
            </p14:xfrm>
          </p:contentPart>
        </mc:Choice>
        <mc:Fallback>
          <p:pic>
            <p:nvPicPr>
              <p:cNvPr id="2" name="Ink 1">
                <a:extLst>
                  <a:ext uri="{FF2B5EF4-FFF2-40B4-BE49-F238E27FC236}">
                    <a16:creationId xmlns:a16="http://schemas.microsoft.com/office/drawing/2014/main" id="{96F0F356-77BD-229A-CE0D-EB4675DDABE8}"/>
                  </a:ext>
                </a:extLst>
              </p:cNvPr>
              <p:cNvPicPr/>
              <p:nvPr/>
            </p:nvPicPr>
            <p:blipFill>
              <a:blip r:embed="rId4"/>
              <a:stretch>
                <a:fillRect/>
              </a:stretch>
            </p:blipFill>
            <p:spPr>
              <a:xfrm>
                <a:off x="936720" y="1146240"/>
                <a:ext cx="7074000" cy="226692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Conceptual Model</a:t>
            </a:r>
            <a:br>
              <a:rPr lang="en-US" sz="4400" b="1" i="0" u="none">
                <a:solidFill>
                  <a:schemeClr val="dk1"/>
                </a:solidFill>
                <a:latin typeface="Calibri"/>
                <a:ea typeface="Calibri"/>
                <a:cs typeface="Calibri"/>
                <a:sym typeface="Calibri"/>
              </a:rPr>
            </a:br>
            <a:endParaRPr/>
          </a:p>
        </p:txBody>
      </p:sp>
      <p:sp>
        <p:nvSpPr>
          <p:cNvPr id="181" name="Google Shape;181;p16"/>
          <p:cNvSpPr txBox="1">
            <a:spLocks noGrp="1"/>
          </p:cNvSpPr>
          <p:nvPr>
            <p:ph type="body" idx="1"/>
          </p:nvPr>
        </p:nvSpPr>
        <p:spPr>
          <a:xfrm>
            <a:off x="457200" y="1600200"/>
            <a:ext cx="3810000"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70C0"/>
              </a:buClr>
              <a:buSzPts val="3600"/>
              <a:buFont typeface="Noto Sans Symbols"/>
              <a:buChar char="▪"/>
            </a:pPr>
            <a:r>
              <a:rPr lang="en-US" sz="2400" b="0" i="0" u="none">
                <a:solidFill>
                  <a:schemeClr val="dk1"/>
                </a:solidFill>
                <a:latin typeface="Calibri"/>
                <a:ea typeface="Calibri"/>
                <a:cs typeface="Calibri"/>
                <a:sym typeface="Calibri"/>
              </a:rPr>
              <a:t>Conceptual ERD models information gathered from business requirements. </a:t>
            </a:r>
            <a:endParaRPr/>
          </a:p>
          <a:p>
            <a:pPr marL="342900" marR="0" lvl="0" indent="-342900" algn="l" rtl="0">
              <a:lnSpc>
                <a:spcPct val="100000"/>
              </a:lnSpc>
              <a:spcBef>
                <a:spcPts val="0"/>
              </a:spcBef>
              <a:spcAft>
                <a:spcPts val="0"/>
              </a:spcAft>
              <a:buClr>
                <a:srgbClr val="0070C0"/>
              </a:buClr>
              <a:buSzPts val="3600"/>
              <a:buFont typeface="Noto Sans Symbols"/>
              <a:buChar char="▪"/>
            </a:pPr>
            <a:r>
              <a:rPr lang="en-US" sz="2400" b="0" i="0" u="none">
                <a:solidFill>
                  <a:schemeClr val="dk1"/>
                </a:solidFill>
                <a:latin typeface="Calibri"/>
                <a:ea typeface="Calibri"/>
                <a:cs typeface="Calibri"/>
                <a:sym typeface="Calibri"/>
              </a:rPr>
              <a:t>Entities and relationships modeled in such ERD are defined around the business's need. </a:t>
            </a:r>
            <a:endParaRPr/>
          </a:p>
          <a:p>
            <a:pPr marL="342900" marR="0" lvl="0" indent="-342900" algn="l" rtl="0">
              <a:lnSpc>
                <a:spcPct val="100000"/>
              </a:lnSpc>
              <a:spcBef>
                <a:spcPts val="0"/>
              </a:spcBef>
              <a:spcAft>
                <a:spcPts val="0"/>
              </a:spcAft>
              <a:buClr>
                <a:srgbClr val="0070C0"/>
              </a:buClr>
              <a:buSzPts val="3600"/>
              <a:buFont typeface="Noto Sans Symbols"/>
              <a:buChar char="▪"/>
            </a:pPr>
            <a:r>
              <a:rPr lang="en-US" sz="2400" b="0" i="0" u="none">
                <a:solidFill>
                  <a:schemeClr val="dk1"/>
                </a:solidFill>
                <a:latin typeface="Calibri"/>
                <a:ea typeface="Calibri"/>
                <a:cs typeface="Calibri"/>
                <a:sym typeface="Calibri"/>
              </a:rPr>
              <a:t>The need of satisfying the database design is not considered yet. </a:t>
            </a:r>
            <a:endParaRPr/>
          </a:p>
        </p:txBody>
      </p:sp>
      <p:sp>
        <p:nvSpPr>
          <p:cNvPr id="182" name="Google Shape;182;p16"/>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183" name="Google Shape;183;p1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11-</a:t>
            </a:r>
            <a:fld id="{00000000-1234-1234-1234-123412341234}" type="slidenum">
              <a:rPr lang="en-US" sz="1200" b="0" i="0" u="none" strike="noStrike" cap="none">
                <a:solidFill>
                  <a:srgbClr val="898989"/>
                </a:solidFill>
                <a:latin typeface="Calibri"/>
                <a:ea typeface="Calibri"/>
                <a:cs typeface="Calibri"/>
                <a:sym typeface="Calibri"/>
              </a:rPr>
              <a:t>15</a:t>
            </a:fld>
            <a:endParaRPr/>
          </a:p>
        </p:txBody>
      </p:sp>
      <p:pic>
        <p:nvPicPr>
          <p:cNvPr id="184" name="Google Shape;184;p16" descr="https://images.visual-paradigm.com/docs/vp_user_guide/11/3563/3564/3573/conceptual_erd_27340.png"/>
          <p:cNvPicPr preferRelativeResize="0"/>
          <p:nvPr/>
        </p:nvPicPr>
        <p:blipFill rotWithShape="1">
          <a:blip r:embed="rId3">
            <a:alphaModFix/>
          </a:blip>
          <a:srcRect/>
          <a:stretch/>
        </p:blipFill>
        <p:spPr>
          <a:xfrm>
            <a:off x="4267200" y="1752600"/>
            <a:ext cx="4446587" cy="4143375"/>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BEA5C2B6-8FF5-876D-9B48-E815C2348AD6}"/>
                  </a:ext>
                </a:extLst>
              </p14:cNvPr>
              <p14:cNvContentPartPr/>
              <p14:nvPr/>
            </p14:nvContentPartPr>
            <p14:xfrm>
              <a:off x="317520" y="1574640"/>
              <a:ext cx="8160120" cy="3620160"/>
            </p14:xfrm>
          </p:contentPart>
        </mc:Choice>
        <mc:Fallback>
          <p:pic>
            <p:nvPicPr>
              <p:cNvPr id="2" name="Ink 1">
                <a:extLst>
                  <a:ext uri="{FF2B5EF4-FFF2-40B4-BE49-F238E27FC236}">
                    <a16:creationId xmlns:a16="http://schemas.microsoft.com/office/drawing/2014/main" id="{BEA5C2B6-8FF5-876D-9B48-E815C2348AD6}"/>
                  </a:ext>
                </a:extLst>
              </p:cNvPr>
              <p:cNvPicPr/>
              <p:nvPr/>
            </p:nvPicPr>
            <p:blipFill>
              <a:blip r:embed="rId5"/>
              <a:stretch>
                <a:fillRect/>
              </a:stretch>
            </p:blipFill>
            <p:spPr>
              <a:xfrm>
                <a:off x="308160" y="1565280"/>
                <a:ext cx="8178840" cy="363888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Logical Model</a:t>
            </a:r>
            <a:br>
              <a:rPr lang="en-US" sz="4400" b="1" i="0" u="none">
                <a:solidFill>
                  <a:schemeClr val="dk1"/>
                </a:solidFill>
                <a:latin typeface="Calibri"/>
                <a:ea typeface="Calibri"/>
                <a:cs typeface="Calibri"/>
                <a:sym typeface="Calibri"/>
              </a:rPr>
            </a:br>
            <a:endParaRPr/>
          </a:p>
        </p:txBody>
      </p:sp>
      <p:pic>
        <p:nvPicPr>
          <p:cNvPr id="190" name="Google Shape;190;p17" descr="https://images.visual-paradigm.com/docs/vp_user_guide/11/3563/3564/3573/logical_erd_27341.png"/>
          <p:cNvPicPr preferRelativeResize="0"/>
          <p:nvPr/>
        </p:nvPicPr>
        <p:blipFill rotWithShape="1">
          <a:blip r:embed="rId3">
            <a:alphaModFix/>
          </a:blip>
          <a:srcRect/>
          <a:stretch/>
        </p:blipFill>
        <p:spPr>
          <a:xfrm>
            <a:off x="1314450" y="1066800"/>
            <a:ext cx="7556500" cy="4313237"/>
          </a:xfrm>
          <a:prstGeom prst="rect">
            <a:avLst/>
          </a:prstGeom>
          <a:noFill/>
          <a:ln>
            <a:noFill/>
          </a:ln>
        </p:spPr>
      </p:pic>
      <p:sp>
        <p:nvSpPr>
          <p:cNvPr id="191" name="Google Shape;191;p17"/>
          <p:cNvSpPr txBox="1">
            <a:spLocks noGrp="1"/>
          </p:cNvSpPr>
          <p:nvPr>
            <p:ph type="body" idx="1"/>
          </p:nvPr>
        </p:nvSpPr>
        <p:spPr>
          <a:xfrm>
            <a:off x="304800" y="5500687"/>
            <a:ext cx="8839200" cy="1371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70C0"/>
              </a:buClr>
              <a:buSzPts val="3000"/>
              <a:buFont typeface="Noto Sans Symbols"/>
              <a:buChar char="▪"/>
            </a:pPr>
            <a:r>
              <a:rPr lang="en-US" sz="2000" b="0" i="0" u="none">
                <a:solidFill>
                  <a:schemeClr val="dk1"/>
                </a:solidFill>
                <a:latin typeface="Calibri"/>
                <a:ea typeface="Calibri"/>
                <a:cs typeface="Calibri"/>
                <a:sym typeface="Calibri"/>
              </a:rPr>
              <a:t>Logical ERD also models information gathered from business requirements. It is more complex than conceptual model in that column types are set. Note that the setting of column types is optional and if you do that, you should be doing that to aid business analysis. It has nothing to do with database creation yet.</a:t>
            </a:r>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501B4403-B8BB-EB20-DB44-12F5DBA9BC0B}"/>
                  </a:ext>
                </a:extLst>
              </p14:cNvPr>
              <p14:cNvContentPartPr/>
              <p14:nvPr/>
            </p14:nvContentPartPr>
            <p14:xfrm>
              <a:off x="1295280" y="1111320"/>
              <a:ext cx="7277400" cy="3810240"/>
            </p14:xfrm>
          </p:contentPart>
        </mc:Choice>
        <mc:Fallback>
          <p:pic>
            <p:nvPicPr>
              <p:cNvPr id="2" name="Ink 1">
                <a:extLst>
                  <a:ext uri="{FF2B5EF4-FFF2-40B4-BE49-F238E27FC236}">
                    <a16:creationId xmlns:a16="http://schemas.microsoft.com/office/drawing/2014/main" id="{501B4403-B8BB-EB20-DB44-12F5DBA9BC0B}"/>
                  </a:ext>
                </a:extLst>
              </p:cNvPr>
              <p:cNvPicPr/>
              <p:nvPr/>
            </p:nvPicPr>
            <p:blipFill>
              <a:blip r:embed="rId5"/>
              <a:stretch>
                <a:fillRect/>
              </a:stretch>
            </p:blipFill>
            <p:spPr>
              <a:xfrm>
                <a:off x="1285920" y="1101960"/>
                <a:ext cx="7296120" cy="382896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Physical Model</a:t>
            </a:r>
            <a:endParaRPr/>
          </a:p>
        </p:txBody>
      </p:sp>
      <p:sp>
        <p:nvSpPr>
          <p:cNvPr id="197" name="Google Shape;197;p1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30200" algn="just" rtl="0">
              <a:lnSpc>
                <a:spcPct val="100000"/>
              </a:lnSpc>
              <a:spcBef>
                <a:spcPts val="0"/>
              </a:spcBef>
              <a:spcAft>
                <a:spcPts val="0"/>
              </a:spcAft>
              <a:buClr>
                <a:srgbClr val="0070C0"/>
              </a:buClr>
              <a:buSzPts val="4000"/>
              <a:buFont typeface="Noto Sans Symbols"/>
              <a:buChar char="▪"/>
            </a:pPr>
            <a:r>
              <a:rPr lang="en-US" sz="2600" b="0" i="0" u="none">
                <a:solidFill>
                  <a:schemeClr val="dk1"/>
                </a:solidFill>
                <a:latin typeface="Calibri"/>
                <a:ea typeface="Calibri"/>
                <a:cs typeface="Calibri"/>
                <a:sym typeface="Calibri"/>
              </a:rPr>
              <a:t>Actual design blueprint of a relational database. </a:t>
            </a:r>
            <a:endParaRPr sz="3800"/>
          </a:p>
          <a:p>
            <a:pPr marL="342900" marR="0" lvl="0" indent="-330200" algn="just" rtl="0">
              <a:lnSpc>
                <a:spcPct val="100000"/>
              </a:lnSpc>
              <a:spcBef>
                <a:spcPts val="0"/>
              </a:spcBef>
              <a:spcAft>
                <a:spcPts val="0"/>
              </a:spcAft>
              <a:buClr>
                <a:srgbClr val="0070C0"/>
              </a:buClr>
              <a:buSzPts val="4000"/>
              <a:buFont typeface="Noto Sans Symbols"/>
              <a:buChar char="▪"/>
            </a:pPr>
            <a:r>
              <a:rPr lang="en-US" sz="2600" b="0" i="0" u="none">
                <a:solidFill>
                  <a:schemeClr val="dk1"/>
                </a:solidFill>
                <a:latin typeface="Calibri"/>
                <a:ea typeface="Calibri"/>
                <a:cs typeface="Calibri"/>
                <a:sym typeface="Calibri"/>
              </a:rPr>
              <a:t>It represents how data should be structured and related in a specific DBMS so it is important to consider the convention and restriction of the DBMS you use when you are designing a physical ERD. </a:t>
            </a:r>
            <a:endParaRPr sz="3800"/>
          </a:p>
          <a:p>
            <a:pPr marL="342900" marR="0" lvl="0" indent="-330200" algn="just" rtl="0">
              <a:lnSpc>
                <a:spcPct val="100000"/>
              </a:lnSpc>
              <a:spcBef>
                <a:spcPts val="0"/>
              </a:spcBef>
              <a:spcAft>
                <a:spcPts val="0"/>
              </a:spcAft>
              <a:buClr>
                <a:srgbClr val="0070C0"/>
              </a:buClr>
              <a:buSzPts val="4000"/>
              <a:buFont typeface="Noto Sans Symbols"/>
              <a:buChar char="▪"/>
            </a:pPr>
            <a:r>
              <a:rPr lang="en-US" sz="2600" b="0" i="0" u="none">
                <a:solidFill>
                  <a:schemeClr val="dk1"/>
                </a:solidFill>
                <a:latin typeface="Calibri"/>
                <a:ea typeface="Calibri"/>
                <a:cs typeface="Calibri"/>
                <a:sym typeface="Calibri"/>
              </a:rPr>
              <a:t>This means that an accurate use of data type is needed for entity columns and the use of reserved words has to be avoided in naming entities and columns. </a:t>
            </a:r>
            <a:endParaRPr sz="3800"/>
          </a:p>
          <a:p>
            <a:pPr marL="342900" marR="0" lvl="0" indent="-330200" algn="just" rtl="0">
              <a:lnSpc>
                <a:spcPct val="100000"/>
              </a:lnSpc>
              <a:spcBef>
                <a:spcPts val="0"/>
              </a:spcBef>
              <a:spcAft>
                <a:spcPts val="0"/>
              </a:spcAft>
              <a:buClr>
                <a:srgbClr val="0070C0"/>
              </a:buClr>
              <a:buSzPts val="4000"/>
              <a:buFont typeface="Noto Sans Symbols"/>
              <a:buChar char="▪"/>
            </a:pPr>
            <a:r>
              <a:rPr lang="en-US" sz="2600" b="0" i="0" u="none">
                <a:solidFill>
                  <a:schemeClr val="dk1"/>
                </a:solidFill>
                <a:latin typeface="Calibri"/>
                <a:ea typeface="Calibri"/>
                <a:cs typeface="Calibri"/>
                <a:sym typeface="Calibri"/>
              </a:rPr>
              <a:t>Besides, database designers may also add primary keys, foreign keys and constraints to the design.</a:t>
            </a:r>
            <a:endParaRPr sz="3800"/>
          </a:p>
        </p:txBody>
      </p:sp>
      <p:sp>
        <p:nvSpPr>
          <p:cNvPr id="198" name="Google Shape;198;p18"/>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199" name="Google Shape;199;p1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11-</a:t>
            </a:r>
            <a:fld id="{00000000-1234-1234-1234-123412341234}" type="slidenum">
              <a:rPr lang="en-US" sz="1200" b="0" i="0" u="none" strike="noStrike" cap="none">
                <a:solidFill>
                  <a:srgbClr val="898989"/>
                </a:solidFill>
                <a:latin typeface="Calibri"/>
                <a:ea typeface="Calibri"/>
                <a:cs typeface="Calibri"/>
                <a:sym typeface="Calibri"/>
              </a:rPr>
              <a:t>17</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19" descr="https://images.visual-paradigm.com/docs/vp_user_guide/11/3563/3564/3573/physical_erd_27342.png"/>
          <p:cNvPicPr preferRelativeResize="0"/>
          <p:nvPr/>
        </p:nvPicPr>
        <p:blipFill rotWithShape="1">
          <a:blip r:embed="rId3">
            <a:alphaModFix/>
          </a:blip>
          <a:srcRect/>
          <a:stretch/>
        </p:blipFill>
        <p:spPr>
          <a:xfrm>
            <a:off x="457200" y="762000"/>
            <a:ext cx="8458200" cy="5794375"/>
          </a:xfrm>
          <a:prstGeom prst="rect">
            <a:avLst/>
          </a:prstGeom>
          <a:noFill/>
          <a:ln>
            <a:noFill/>
          </a:ln>
        </p:spPr>
      </p:pic>
      <p:sp>
        <p:nvSpPr>
          <p:cNvPr id="205" name="Google Shape;205;p19"/>
          <p:cNvSpPr txBox="1">
            <a:spLocks noGrp="1"/>
          </p:cNvSpPr>
          <p:nvPr>
            <p:ph type="title"/>
          </p:nvPr>
        </p:nvSpPr>
        <p:spPr>
          <a:xfrm>
            <a:off x="533400" y="-3048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Physical Model</a:t>
            </a:r>
            <a:endParaRPr/>
          </a:p>
        </p:txBody>
      </p:sp>
      <p:sp>
        <p:nvSpPr>
          <p:cNvPr id="206" name="Google Shape;206;p1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11-</a:t>
            </a:r>
            <a:fld id="{00000000-1234-1234-1234-123412341234}" type="slidenum">
              <a:rPr lang="en-US" sz="1200" b="0" i="0" u="none" strike="noStrike" cap="none">
                <a:solidFill>
                  <a:srgbClr val="898989"/>
                </a:solidFill>
                <a:latin typeface="Calibri"/>
                <a:ea typeface="Calibri"/>
                <a:cs typeface="Calibri"/>
                <a:sym typeface="Calibri"/>
              </a:rPr>
              <a:t>18</a:t>
            </a:fld>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5CEB795F-097E-3024-35DD-2056BE4CDF0F}"/>
                  </a:ext>
                </a:extLst>
              </p14:cNvPr>
              <p14:cNvContentPartPr/>
              <p14:nvPr/>
            </p14:nvContentPartPr>
            <p14:xfrm>
              <a:off x="463680" y="1460520"/>
              <a:ext cx="4616640" cy="4572360"/>
            </p14:xfrm>
          </p:contentPart>
        </mc:Choice>
        <mc:Fallback>
          <p:pic>
            <p:nvPicPr>
              <p:cNvPr id="2" name="Ink 1">
                <a:extLst>
                  <a:ext uri="{FF2B5EF4-FFF2-40B4-BE49-F238E27FC236}">
                    <a16:creationId xmlns:a16="http://schemas.microsoft.com/office/drawing/2014/main" id="{5CEB795F-097E-3024-35DD-2056BE4CDF0F}"/>
                  </a:ext>
                </a:extLst>
              </p:cNvPr>
              <p:cNvPicPr/>
              <p:nvPr/>
            </p:nvPicPr>
            <p:blipFill>
              <a:blip r:embed="rId5"/>
              <a:stretch>
                <a:fillRect/>
              </a:stretch>
            </p:blipFill>
            <p:spPr>
              <a:xfrm>
                <a:off x="454320" y="1451160"/>
                <a:ext cx="4635360" cy="459108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Chapter 11 Outline</a:t>
            </a:r>
            <a:endParaRPr/>
          </a:p>
        </p:txBody>
      </p:sp>
      <p:sp>
        <p:nvSpPr>
          <p:cNvPr id="66" name="Google Shape;66;p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81000" algn="l" rtl="0">
              <a:lnSpc>
                <a:spcPct val="100000"/>
              </a:lnSpc>
              <a:spcBef>
                <a:spcPts val="0"/>
              </a:spcBef>
              <a:spcAft>
                <a:spcPts val="0"/>
              </a:spcAft>
              <a:buClr>
                <a:srgbClr val="0070C0"/>
              </a:buClr>
              <a:buSzPts val="6000"/>
              <a:buFont typeface="Noto Sans Symbols"/>
              <a:buChar char="▪"/>
            </a:pPr>
            <a:r>
              <a:rPr lang="en-US" sz="4000" b="0" i="0" u="none" strike="noStrike" cap="none">
                <a:solidFill>
                  <a:schemeClr val="dk1"/>
                </a:solidFill>
                <a:latin typeface="Calibri"/>
                <a:ea typeface="Calibri"/>
                <a:cs typeface="Calibri"/>
                <a:sym typeface="Calibri"/>
              </a:rPr>
              <a:t>Data storage formats.</a:t>
            </a:r>
            <a:endParaRPr/>
          </a:p>
          <a:p>
            <a:pPr marL="342900" marR="0" lvl="0" indent="-342900" algn="l" rtl="0">
              <a:lnSpc>
                <a:spcPct val="100000"/>
              </a:lnSpc>
              <a:spcBef>
                <a:spcPts val="0"/>
              </a:spcBef>
              <a:spcAft>
                <a:spcPts val="0"/>
              </a:spcAft>
              <a:buClr>
                <a:schemeClr val="dk1"/>
              </a:buClr>
              <a:buSzPts val="4000"/>
              <a:buFont typeface="Arial"/>
              <a:buNone/>
            </a:pPr>
            <a:r>
              <a:rPr lang="en-US" sz="4000" b="0" i="0" u="none" strike="noStrike" cap="none">
                <a:solidFill>
                  <a:schemeClr val="dk1"/>
                </a:solidFill>
                <a:latin typeface="Calibri"/>
                <a:ea typeface="Calibri"/>
                <a:cs typeface="Calibri"/>
                <a:sym typeface="Calibri"/>
              </a:rPr>
              <a:t>   - Files.</a:t>
            </a:r>
            <a:endParaRPr/>
          </a:p>
          <a:p>
            <a:pPr marL="342900" marR="0" lvl="0" indent="-342900" algn="l" rtl="0">
              <a:lnSpc>
                <a:spcPct val="100000"/>
              </a:lnSpc>
              <a:spcBef>
                <a:spcPts val="0"/>
              </a:spcBef>
              <a:spcAft>
                <a:spcPts val="0"/>
              </a:spcAft>
              <a:buClr>
                <a:schemeClr val="dk1"/>
              </a:buClr>
              <a:buSzPts val="4000"/>
              <a:buFont typeface="Arial"/>
              <a:buNone/>
            </a:pPr>
            <a:r>
              <a:rPr lang="en-US" sz="4000" b="0" i="0" u="none" strike="noStrike" cap="none">
                <a:solidFill>
                  <a:schemeClr val="dk1"/>
                </a:solidFill>
                <a:latin typeface="Calibri"/>
                <a:ea typeface="Calibri"/>
                <a:cs typeface="Calibri"/>
                <a:sym typeface="Calibri"/>
              </a:rPr>
              <a:t>   - Databases.</a:t>
            </a:r>
            <a:endParaRPr/>
          </a:p>
          <a:p>
            <a:pPr marL="342900" marR="0" lvl="0" indent="-381000" algn="l" rtl="0">
              <a:lnSpc>
                <a:spcPct val="100000"/>
              </a:lnSpc>
              <a:spcBef>
                <a:spcPts val="0"/>
              </a:spcBef>
              <a:spcAft>
                <a:spcPts val="0"/>
              </a:spcAft>
              <a:buClr>
                <a:srgbClr val="0070C0"/>
              </a:buClr>
              <a:buSzPts val="6000"/>
              <a:buFont typeface="Noto Sans Symbols"/>
              <a:buChar char="▪"/>
            </a:pPr>
            <a:r>
              <a:rPr lang="en-US" sz="4000" b="0" i="0" u="none" strike="noStrike" cap="none">
                <a:solidFill>
                  <a:schemeClr val="dk1"/>
                </a:solidFill>
                <a:latin typeface="Calibri"/>
                <a:ea typeface="Calibri"/>
                <a:cs typeface="Calibri"/>
                <a:sym typeface="Calibri"/>
              </a:rPr>
              <a:t>Moving from logical to physical data models.</a:t>
            </a:r>
            <a:endParaRPr/>
          </a:p>
          <a:p>
            <a:pPr marL="342900" marR="0" lvl="0" indent="-381000" algn="l" rtl="0">
              <a:lnSpc>
                <a:spcPct val="100000"/>
              </a:lnSpc>
              <a:spcBef>
                <a:spcPts val="0"/>
              </a:spcBef>
              <a:spcAft>
                <a:spcPts val="0"/>
              </a:spcAft>
              <a:buClr>
                <a:srgbClr val="0070C0"/>
              </a:buClr>
              <a:buSzPts val="6000"/>
              <a:buFont typeface="Noto Sans Symbols"/>
              <a:buChar char="▪"/>
            </a:pPr>
            <a:r>
              <a:rPr lang="en-US" sz="4000" b="0" i="0" u="none" strike="noStrike" cap="none">
                <a:solidFill>
                  <a:schemeClr val="dk1"/>
                </a:solidFill>
                <a:latin typeface="Calibri"/>
                <a:ea typeface="Calibri"/>
                <a:cs typeface="Calibri"/>
                <a:sym typeface="Calibri"/>
              </a:rPr>
              <a:t>Optimizing data storage.</a:t>
            </a:r>
            <a:endParaRPr/>
          </a:p>
        </p:txBody>
      </p:sp>
      <p:sp>
        <p:nvSpPr>
          <p:cNvPr id="67" name="Google Shape;67;p2"/>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68" name="Google Shape;68;p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11-</a:t>
            </a:r>
            <a:fld id="{00000000-1234-1234-1234-123412341234}" type="slidenum">
              <a:rPr lang="en-US" sz="1200" b="0" i="0" u="none" strike="noStrike" cap="none">
                <a:solidFill>
                  <a:srgbClr val="898989"/>
                </a:solidFill>
                <a:latin typeface="Calibri"/>
                <a:ea typeface="Calibri"/>
                <a:cs typeface="Calibri"/>
                <a:sym typeface="Calibri"/>
              </a:rPr>
              <a:t>1</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87CB5E1-6AB7-5273-F3A7-1714B639D8EE}"/>
                  </a:ext>
                </a:extLst>
              </p14:cNvPr>
              <p14:cNvContentPartPr/>
              <p14:nvPr/>
            </p14:nvContentPartPr>
            <p14:xfrm>
              <a:off x="2266920" y="2444760"/>
              <a:ext cx="4699440" cy="2927520"/>
            </p14:xfrm>
          </p:contentPart>
        </mc:Choice>
        <mc:Fallback>
          <p:pic>
            <p:nvPicPr>
              <p:cNvPr id="2" name="Ink 1">
                <a:extLst>
                  <a:ext uri="{FF2B5EF4-FFF2-40B4-BE49-F238E27FC236}">
                    <a16:creationId xmlns:a16="http://schemas.microsoft.com/office/drawing/2014/main" id="{C87CB5E1-6AB7-5273-F3A7-1714B639D8EE}"/>
                  </a:ext>
                </a:extLst>
              </p:cNvPr>
              <p:cNvPicPr/>
              <p:nvPr/>
            </p:nvPicPr>
            <p:blipFill>
              <a:blip r:embed="rId4"/>
              <a:stretch>
                <a:fillRect/>
              </a:stretch>
            </p:blipFill>
            <p:spPr>
              <a:xfrm>
                <a:off x="2257560" y="2435400"/>
                <a:ext cx="4718160" cy="294624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0"/>
          <p:cNvSpPr txBox="1">
            <a:spLocks noGrp="1"/>
          </p:cNvSpPr>
          <p:nvPr>
            <p:ph type="title"/>
          </p:nvPr>
        </p:nvSpPr>
        <p:spPr>
          <a:xfrm>
            <a:off x="457200" y="274637"/>
            <a:ext cx="990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Calibri"/>
              <a:buNone/>
            </a:pPr>
            <a:r>
              <a:rPr lang="en-US" sz="2400" b="1" i="0" u="none">
                <a:solidFill>
                  <a:schemeClr val="dk1"/>
                </a:solidFill>
                <a:latin typeface="Calibri"/>
                <a:ea typeface="Calibri"/>
                <a:cs typeface="Calibri"/>
                <a:sym typeface="Calibri"/>
              </a:rPr>
              <a:t>Metadata</a:t>
            </a:r>
            <a:br>
              <a:rPr lang="en-US" sz="2400" b="1" i="0" u="none">
                <a:solidFill>
                  <a:schemeClr val="dk1"/>
                </a:solidFill>
                <a:latin typeface="Calibri"/>
                <a:ea typeface="Calibri"/>
                <a:cs typeface="Calibri"/>
                <a:sym typeface="Calibri"/>
              </a:rPr>
            </a:br>
            <a:endParaRPr/>
          </a:p>
        </p:txBody>
      </p:sp>
      <p:sp>
        <p:nvSpPr>
          <p:cNvPr id="212" name="Google Shape;212;p20"/>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213" name="Google Shape;213;p2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11-</a:t>
            </a:r>
            <a:fld id="{00000000-1234-1234-1234-123412341234}" type="slidenum">
              <a:rPr lang="en-US" sz="1200" b="0" i="0" u="none" strike="noStrike" cap="none">
                <a:solidFill>
                  <a:srgbClr val="898989"/>
                </a:solidFill>
                <a:latin typeface="Calibri"/>
                <a:ea typeface="Calibri"/>
                <a:cs typeface="Calibri"/>
                <a:sym typeface="Calibri"/>
              </a:rPr>
              <a:t>19</a:t>
            </a:fld>
            <a:endParaRPr/>
          </a:p>
        </p:txBody>
      </p:sp>
      <p:pic>
        <p:nvPicPr>
          <p:cNvPr id="214" name="Google Shape;214;p20" descr="fig_11_12"/>
          <p:cNvPicPr preferRelativeResize="0"/>
          <p:nvPr/>
        </p:nvPicPr>
        <p:blipFill rotWithShape="1">
          <a:blip r:embed="rId3">
            <a:alphaModFix/>
          </a:blip>
          <a:srcRect/>
          <a:stretch/>
        </p:blipFill>
        <p:spPr>
          <a:xfrm>
            <a:off x="1524000" y="33337"/>
            <a:ext cx="7413625" cy="6378575"/>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EF9C5C50-B8C1-87A6-2D5E-1B3C6C9991BD}"/>
                  </a:ext>
                </a:extLst>
              </p14:cNvPr>
              <p14:cNvContentPartPr/>
              <p14:nvPr/>
            </p14:nvContentPartPr>
            <p14:xfrm>
              <a:off x="2787480" y="1689120"/>
              <a:ext cx="4718520" cy="1784520"/>
            </p14:xfrm>
          </p:contentPart>
        </mc:Choice>
        <mc:Fallback>
          <p:pic>
            <p:nvPicPr>
              <p:cNvPr id="2" name="Ink 1">
                <a:extLst>
                  <a:ext uri="{FF2B5EF4-FFF2-40B4-BE49-F238E27FC236}">
                    <a16:creationId xmlns:a16="http://schemas.microsoft.com/office/drawing/2014/main" id="{EF9C5C50-B8C1-87A6-2D5E-1B3C6C9991BD}"/>
                  </a:ext>
                </a:extLst>
              </p:cNvPr>
              <p:cNvPicPr/>
              <p:nvPr/>
            </p:nvPicPr>
            <p:blipFill>
              <a:blip r:embed="rId5"/>
              <a:stretch>
                <a:fillRect/>
              </a:stretch>
            </p:blipFill>
            <p:spPr>
              <a:xfrm>
                <a:off x="2778120" y="1679760"/>
                <a:ext cx="4737240" cy="18032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4"/>
                                        </p:tgtEl>
                                        <p:attrNameLst>
                                          <p:attrName>style.visibility</p:attrName>
                                        </p:attrNameLst>
                                      </p:cBhvr>
                                      <p:to>
                                        <p:strVal val="visible"/>
                                      </p:to>
                                    </p:set>
                                    <p:anim calcmode="lin" valueType="num">
                                      <p:cBhvr additive="base">
                                        <p:cTn id="7" dur="500"/>
                                        <p:tgtEl>
                                          <p:spTgt spid="2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OPTIMIZING DATA STORAGE</a:t>
            </a:r>
            <a:endParaRPr/>
          </a:p>
        </p:txBody>
      </p:sp>
      <p:sp>
        <p:nvSpPr>
          <p:cNvPr id="220" name="Google Shape;220;p2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70C0"/>
              </a:buClr>
              <a:buSzPts val="5400"/>
              <a:buFont typeface="Noto Sans Symbols"/>
              <a:buChar char="▪"/>
            </a:pPr>
            <a:r>
              <a:rPr lang="en-US" sz="3600" b="0" i="0" u="none">
                <a:solidFill>
                  <a:schemeClr val="dk1"/>
                </a:solidFill>
                <a:latin typeface="Calibri"/>
                <a:ea typeface="Calibri"/>
                <a:cs typeface="Calibri"/>
                <a:sym typeface="Calibri"/>
              </a:rPr>
              <a:t>The data storage format is now optimized for processing </a:t>
            </a:r>
            <a:r>
              <a:rPr lang="en-US" sz="3600" b="0" i="0" u="none">
                <a:solidFill>
                  <a:srgbClr val="0033CC"/>
                </a:solidFill>
                <a:latin typeface="Calibri"/>
                <a:ea typeface="Calibri"/>
                <a:cs typeface="Calibri"/>
                <a:sym typeface="Calibri"/>
              </a:rPr>
              <a:t>efficiency</a:t>
            </a:r>
            <a:r>
              <a:rPr lang="en-US" sz="3600" b="0" i="0" u="none">
                <a:solidFill>
                  <a:schemeClr val="dk1"/>
                </a:solidFill>
                <a:latin typeface="Calibri"/>
                <a:ea typeface="Calibri"/>
                <a:cs typeface="Calibri"/>
                <a:sym typeface="Calibri"/>
              </a:rPr>
              <a:t>.</a:t>
            </a:r>
            <a:endParaRPr/>
          </a:p>
          <a:p>
            <a:pPr marL="342900" marR="0" lvl="0" indent="-342900" algn="l" rtl="0">
              <a:lnSpc>
                <a:spcPct val="100000"/>
              </a:lnSpc>
              <a:spcBef>
                <a:spcPts val="0"/>
              </a:spcBef>
              <a:spcAft>
                <a:spcPts val="0"/>
              </a:spcAft>
              <a:buClr>
                <a:srgbClr val="0070C0"/>
              </a:buClr>
              <a:buSzPts val="5400"/>
              <a:buFont typeface="Noto Sans Symbols"/>
              <a:buChar char="▪"/>
            </a:pPr>
            <a:r>
              <a:rPr lang="en-US" sz="3600" b="0" i="0" u="none">
                <a:solidFill>
                  <a:schemeClr val="dk1"/>
                </a:solidFill>
                <a:latin typeface="Calibri"/>
                <a:ea typeface="Calibri"/>
                <a:cs typeface="Calibri"/>
                <a:sym typeface="Calibri"/>
              </a:rPr>
              <a:t>There are two primary dimensions in which to optimize a relational database: for </a:t>
            </a:r>
            <a:r>
              <a:rPr lang="en-US" sz="3600" b="0" i="0" u="none">
                <a:solidFill>
                  <a:srgbClr val="0033CC"/>
                </a:solidFill>
                <a:latin typeface="Calibri"/>
                <a:ea typeface="Calibri"/>
                <a:cs typeface="Calibri"/>
                <a:sym typeface="Calibri"/>
              </a:rPr>
              <a:t>storage efficiency </a:t>
            </a:r>
            <a:r>
              <a:rPr lang="en-US" sz="3600" b="0" i="0" u="none">
                <a:solidFill>
                  <a:schemeClr val="dk1"/>
                </a:solidFill>
                <a:latin typeface="Calibri"/>
                <a:ea typeface="Calibri"/>
                <a:cs typeface="Calibri"/>
                <a:sym typeface="Calibri"/>
              </a:rPr>
              <a:t>and for </a:t>
            </a:r>
            <a:r>
              <a:rPr lang="en-US" sz="3600" b="0" i="0" u="none">
                <a:solidFill>
                  <a:srgbClr val="0033CC"/>
                </a:solidFill>
                <a:latin typeface="Calibri"/>
                <a:ea typeface="Calibri"/>
                <a:cs typeface="Calibri"/>
                <a:sym typeface="Calibri"/>
              </a:rPr>
              <a:t>speed of access</a:t>
            </a:r>
            <a:r>
              <a:rPr lang="en-US" sz="3600" b="0" i="0" u="none">
                <a:solidFill>
                  <a:schemeClr val="dk1"/>
                </a:solidFill>
                <a:latin typeface="Calibri"/>
                <a:ea typeface="Calibri"/>
                <a:cs typeface="Calibri"/>
                <a:sym typeface="Calibri"/>
              </a:rPr>
              <a:t>.</a:t>
            </a:r>
            <a:endParaRPr/>
          </a:p>
          <a:p>
            <a:pPr marL="342900" marR="0" lvl="0" indent="-114300" algn="l" rtl="0">
              <a:spcBef>
                <a:spcPts val="720"/>
              </a:spcBef>
              <a:spcAft>
                <a:spcPts val="0"/>
              </a:spcAft>
              <a:buClr>
                <a:schemeClr val="dk1"/>
              </a:buClr>
              <a:buSzPts val="3600"/>
              <a:buFont typeface="Arial"/>
              <a:buNone/>
            </a:pPr>
            <a:endParaRPr sz="3600" b="0" i="0" u="none">
              <a:solidFill>
                <a:schemeClr val="dk1"/>
              </a:solidFill>
              <a:latin typeface="Calibri"/>
              <a:ea typeface="Calibri"/>
              <a:cs typeface="Calibri"/>
              <a:sym typeface="Calibri"/>
            </a:endParaRPr>
          </a:p>
        </p:txBody>
      </p:sp>
      <p:sp>
        <p:nvSpPr>
          <p:cNvPr id="221" name="Google Shape;221;p21"/>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222" name="Google Shape;222;p2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11-</a:t>
            </a:r>
            <a:fld id="{00000000-1234-1234-1234-123412341234}" type="slidenum">
              <a:rPr lang="en-US" sz="1200" b="0" i="0" u="none" strike="noStrike" cap="none">
                <a:solidFill>
                  <a:srgbClr val="898989"/>
                </a:solidFill>
                <a:latin typeface="Calibri"/>
                <a:ea typeface="Calibri"/>
                <a:cs typeface="Calibri"/>
                <a:sym typeface="Calibri"/>
              </a:rPr>
              <a:t>20</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B9E73A3-A5A3-269F-0D8A-0F704AE9535E}"/>
                  </a:ext>
                </a:extLst>
              </p14:cNvPr>
              <p14:cNvContentPartPr/>
              <p14:nvPr/>
            </p14:nvContentPartPr>
            <p14:xfrm>
              <a:off x="1333440" y="3238560"/>
              <a:ext cx="6426720" cy="1695600"/>
            </p14:xfrm>
          </p:contentPart>
        </mc:Choice>
        <mc:Fallback>
          <p:pic>
            <p:nvPicPr>
              <p:cNvPr id="2" name="Ink 1">
                <a:extLst>
                  <a:ext uri="{FF2B5EF4-FFF2-40B4-BE49-F238E27FC236}">
                    <a16:creationId xmlns:a16="http://schemas.microsoft.com/office/drawing/2014/main" id="{3B9E73A3-A5A3-269F-0D8A-0F704AE9535E}"/>
                  </a:ext>
                </a:extLst>
              </p:cNvPr>
              <p:cNvPicPr/>
              <p:nvPr/>
            </p:nvPicPr>
            <p:blipFill>
              <a:blip r:embed="rId4"/>
              <a:stretch>
                <a:fillRect/>
              </a:stretch>
            </p:blipFill>
            <p:spPr>
              <a:xfrm>
                <a:off x="1324080" y="3229200"/>
                <a:ext cx="6445440" cy="1714320"/>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Optimizing Storage Efficiency</a:t>
            </a:r>
            <a:endParaRPr/>
          </a:p>
        </p:txBody>
      </p:sp>
      <p:sp>
        <p:nvSpPr>
          <p:cNvPr id="228" name="Google Shape;228;p2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70C0"/>
              </a:buClr>
              <a:buSzPts val="5400"/>
              <a:buFont typeface="Noto Sans Symbols"/>
              <a:buChar char="▪"/>
            </a:pPr>
            <a:r>
              <a:rPr lang="en-US" sz="3600" b="0" i="0" u="none">
                <a:solidFill>
                  <a:schemeClr val="dk1"/>
                </a:solidFill>
                <a:latin typeface="Calibri"/>
                <a:ea typeface="Calibri"/>
                <a:cs typeface="Calibri"/>
                <a:sym typeface="Calibri"/>
              </a:rPr>
              <a:t>The most efficient tables in a relational database in terms of storage space have </a:t>
            </a:r>
            <a:r>
              <a:rPr lang="en-US" sz="3600" b="0" i="0" u="none">
                <a:solidFill>
                  <a:srgbClr val="0033CC"/>
                </a:solidFill>
                <a:latin typeface="Calibri"/>
                <a:ea typeface="Calibri"/>
                <a:cs typeface="Calibri"/>
                <a:sym typeface="Calibri"/>
              </a:rPr>
              <a:t>no redundant data</a:t>
            </a:r>
            <a:r>
              <a:rPr lang="en-US" sz="3600" b="0" i="0" u="none">
                <a:solidFill>
                  <a:schemeClr val="dk1"/>
                </a:solidFill>
                <a:latin typeface="Calibri"/>
                <a:ea typeface="Calibri"/>
                <a:cs typeface="Calibri"/>
                <a:sym typeface="Calibri"/>
              </a:rPr>
              <a:t> and very few null values.</a:t>
            </a:r>
            <a:endParaRPr/>
          </a:p>
          <a:p>
            <a:pPr marL="342900" marR="0" lvl="0" indent="-342900" algn="l" rtl="0">
              <a:lnSpc>
                <a:spcPct val="100000"/>
              </a:lnSpc>
              <a:spcBef>
                <a:spcPts val="0"/>
              </a:spcBef>
              <a:spcAft>
                <a:spcPts val="0"/>
              </a:spcAft>
              <a:buClr>
                <a:srgbClr val="0070C0"/>
              </a:buClr>
              <a:buSzPts val="5400"/>
              <a:buFont typeface="Noto Sans Symbols"/>
              <a:buChar char="▪"/>
            </a:pPr>
            <a:r>
              <a:rPr lang="en-US" sz="3600" b="0" i="0" u="none">
                <a:solidFill>
                  <a:srgbClr val="0033CC"/>
                </a:solidFill>
                <a:latin typeface="Calibri"/>
                <a:ea typeface="Calibri"/>
                <a:cs typeface="Calibri"/>
                <a:sym typeface="Calibri"/>
              </a:rPr>
              <a:t>Normalization</a:t>
            </a:r>
            <a:r>
              <a:rPr lang="en-US" sz="3600" b="0" i="0" u="none">
                <a:solidFill>
                  <a:schemeClr val="dk1"/>
                </a:solidFill>
                <a:latin typeface="Calibri"/>
                <a:ea typeface="Calibri"/>
                <a:cs typeface="Calibri"/>
                <a:sym typeface="Calibri"/>
              </a:rPr>
              <a:t> is the best way to optimize data storage for efficiency.</a:t>
            </a:r>
            <a:endParaRPr/>
          </a:p>
        </p:txBody>
      </p:sp>
      <p:sp>
        <p:nvSpPr>
          <p:cNvPr id="229" name="Google Shape;229;p22"/>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230" name="Google Shape;230;p2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11-</a:t>
            </a:r>
            <a:fld id="{00000000-1234-1234-1234-123412341234}" type="slidenum">
              <a:rPr lang="en-US" sz="1200" b="0" i="0" u="none" strike="noStrike" cap="none">
                <a:solidFill>
                  <a:srgbClr val="898989"/>
                </a:solidFill>
                <a:latin typeface="Calibri"/>
                <a:ea typeface="Calibri"/>
                <a:cs typeface="Calibri"/>
                <a:sym typeface="Calibri"/>
              </a:rPr>
              <a:t>21</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7E0DA04-C3E9-07B7-B1FB-96D5CA61C759}"/>
                  </a:ext>
                </a:extLst>
              </p14:cNvPr>
              <p14:cNvContentPartPr/>
              <p14:nvPr/>
            </p14:nvContentPartPr>
            <p14:xfrm>
              <a:off x="-177840" y="3270240"/>
              <a:ext cx="7544160" cy="1168920"/>
            </p14:xfrm>
          </p:contentPart>
        </mc:Choice>
        <mc:Fallback>
          <p:pic>
            <p:nvPicPr>
              <p:cNvPr id="2" name="Ink 1">
                <a:extLst>
                  <a:ext uri="{FF2B5EF4-FFF2-40B4-BE49-F238E27FC236}">
                    <a16:creationId xmlns:a16="http://schemas.microsoft.com/office/drawing/2014/main" id="{87E0DA04-C3E9-07B7-B1FB-96D5CA61C759}"/>
                  </a:ext>
                </a:extLst>
              </p:cNvPr>
              <p:cNvPicPr/>
              <p:nvPr/>
            </p:nvPicPr>
            <p:blipFill>
              <a:blip r:embed="rId4"/>
              <a:stretch>
                <a:fillRect/>
              </a:stretch>
            </p:blipFill>
            <p:spPr>
              <a:xfrm>
                <a:off x="-187200" y="3260880"/>
                <a:ext cx="7562880" cy="118764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(cont’d)</a:t>
            </a:r>
            <a:endParaRPr/>
          </a:p>
        </p:txBody>
      </p:sp>
      <p:sp>
        <p:nvSpPr>
          <p:cNvPr id="236" name="Google Shape;236;p2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4000"/>
              <a:buFont typeface="Arial"/>
              <a:buNone/>
            </a:pPr>
            <a:r>
              <a:rPr lang="en-US" sz="4000" b="0" i="0" u="none">
                <a:solidFill>
                  <a:schemeClr val="dk1"/>
                </a:solidFill>
                <a:latin typeface="Calibri"/>
                <a:ea typeface="Calibri"/>
                <a:cs typeface="Calibri"/>
                <a:sym typeface="Calibri"/>
              </a:rPr>
              <a:t>Optimizing data storage</a:t>
            </a:r>
            <a:endParaRPr/>
          </a:p>
        </p:txBody>
      </p:sp>
      <p:sp>
        <p:nvSpPr>
          <p:cNvPr id="237" name="Google Shape;237;p23"/>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238" name="Google Shape;238;p2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11-</a:t>
            </a:r>
            <a:fld id="{00000000-1234-1234-1234-123412341234}" type="slidenum">
              <a:rPr lang="en-US" sz="1200" b="0" i="0" u="none" strike="noStrike" cap="none">
                <a:solidFill>
                  <a:srgbClr val="898989"/>
                </a:solidFill>
                <a:latin typeface="Calibri"/>
                <a:ea typeface="Calibri"/>
                <a:cs typeface="Calibri"/>
                <a:sym typeface="Calibri"/>
              </a:rPr>
              <a:t>22</a:t>
            </a:fld>
            <a:endParaRPr/>
          </a:p>
        </p:txBody>
      </p:sp>
      <p:pic>
        <p:nvPicPr>
          <p:cNvPr id="239" name="Google Shape;239;p23"/>
          <p:cNvPicPr preferRelativeResize="0"/>
          <p:nvPr/>
        </p:nvPicPr>
        <p:blipFill rotWithShape="1">
          <a:blip r:embed="rId3">
            <a:alphaModFix/>
          </a:blip>
          <a:srcRect/>
          <a:stretch/>
        </p:blipFill>
        <p:spPr>
          <a:xfrm>
            <a:off x="304800" y="368300"/>
            <a:ext cx="8312150" cy="6489700"/>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7ED8B7F1-ACAE-AAB3-C0ED-6D7207CB397D}"/>
                  </a:ext>
                </a:extLst>
              </p14:cNvPr>
              <p14:cNvContentPartPr/>
              <p14:nvPr/>
            </p14:nvContentPartPr>
            <p14:xfrm>
              <a:off x="-565200" y="1104840"/>
              <a:ext cx="4337640" cy="3099240"/>
            </p14:xfrm>
          </p:contentPart>
        </mc:Choice>
        <mc:Fallback>
          <p:pic>
            <p:nvPicPr>
              <p:cNvPr id="2" name="Ink 1">
                <a:extLst>
                  <a:ext uri="{FF2B5EF4-FFF2-40B4-BE49-F238E27FC236}">
                    <a16:creationId xmlns:a16="http://schemas.microsoft.com/office/drawing/2014/main" id="{7ED8B7F1-ACAE-AAB3-C0ED-6D7207CB397D}"/>
                  </a:ext>
                </a:extLst>
              </p:cNvPr>
              <p:cNvPicPr/>
              <p:nvPr/>
            </p:nvPicPr>
            <p:blipFill>
              <a:blip r:embed="rId5"/>
              <a:stretch>
                <a:fillRect/>
              </a:stretch>
            </p:blipFill>
            <p:spPr>
              <a:xfrm>
                <a:off x="-574560" y="1095480"/>
                <a:ext cx="4356360" cy="31179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9"/>
                                        </p:tgtEl>
                                        <p:attrNameLst>
                                          <p:attrName>style.visibility</p:attrName>
                                        </p:attrNameLst>
                                      </p:cBhvr>
                                      <p:to>
                                        <p:strVal val="visible"/>
                                      </p:to>
                                    </p:set>
                                    <p:anim calcmode="lin" valueType="num">
                                      <p:cBhvr additive="base">
                                        <p:cTn id="7" dur="500"/>
                                        <p:tgtEl>
                                          <p:spTgt spid="2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Optimizing Access Speed</a:t>
            </a:r>
            <a:endParaRPr/>
          </a:p>
        </p:txBody>
      </p:sp>
      <p:sp>
        <p:nvSpPr>
          <p:cNvPr id="245" name="Google Shape;245;p24"/>
          <p:cNvSpPr txBox="1">
            <a:spLocks noGrp="1"/>
          </p:cNvSpPr>
          <p:nvPr>
            <p:ph type="body" idx="1"/>
          </p:nvPr>
        </p:nvSpPr>
        <p:spPr>
          <a:xfrm>
            <a:off x="457200" y="1600200"/>
            <a:ext cx="8229600" cy="4724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0000"/>
              </a:lnSpc>
              <a:spcBef>
                <a:spcPts val="0"/>
              </a:spcBef>
              <a:spcAft>
                <a:spcPts val="0"/>
              </a:spcAft>
              <a:buClr>
                <a:srgbClr val="0070C0"/>
              </a:buClr>
              <a:buSzPts val="3900"/>
              <a:buFont typeface="Noto Sans Symbols"/>
              <a:buChar char="▪"/>
            </a:pPr>
            <a:r>
              <a:rPr lang="en-US" sz="2600" b="0" i="0" u="none">
                <a:solidFill>
                  <a:schemeClr val="dk1"/>
                </a:solidFill>
                <a:latin typeface="Calibri"/>
                <a:ea typeface="Calibri"/>
                <a:cs typeface="Calibri"/>
                <a:sym typeface="Calibri"/>
              </a:rPr>
              <a:t>After having optimized the data model design for data storage efficiency, the end result is that data are spread out across a number of tables.</a:t>
            </a:r>
            <a:endParaRPr/>
          </a:p>
          <a:p>
            <a:pPr marL="342900" marR="0" lvl="0" indent="-342900" algn="l" rtl="0">
              <a:lnSpc>
                <a:spcPct val="110000"/>
              </a:lnSpc>
              <a:spcBef>
                <a:spcPts val="0"/>
              </a:spcBef>
              <a:spcAft>
                <a:spcPts val="0"/>
              </a:spcAft>
              <a:buClr>
                <a:srgbClr val="0070C0"/>
              </a:buClr>
              <a:buSzPts val="3900"/>
              <a:buFont typeface="Noto Sans Symbols"/>
              <a:buChar char="▪"/>
            </a:pPr>
            <a:r>
              <a:rPr lang="en-US" sz="2600" b="0" i="0" u="none">
                <a:solidFill>
                  <a:schemeClr val="dk1"/>
                </a:solidFill>
                <a:latin typeface="Calibri"/>
                <a:ea typeface="Calibri"/>
                <a:cs typeface="Calibri"/>
                <a:sym typeface="Calibri"/>
              </a:rPr>
              <a:t>For a large relational database, it is necessary to optimize access speed.</a:t>
            </a:r>
            <a:endParaRPr/>
          </a:p>
          <a:p>
            <a:pPr marL="342900" marR="0" lvl="0" indent="-342900" algn="l" rtl="0">
              <a:lnSpc>
                <a:spcPct val="110000"/>
              </a:lnSpc>
              <a:spcBef>
                <a:spcPts val="0"/>
              </a:spcBef>
              <a:spcAft>
                <a:spcPts val="0"/>
              </a:spcAft>
              <a:buClr>
                <a:srgbClr val="0070C0"/>
              </a:buClr>
              <a:buSzPts val="3900"/>
              <a:buFont typeface="Noto Sans Symbols"/>
              <a:buChar char="▪"/>
            </a:pPr>
            <a:r>
              <a:rPr lang="en-US" sz="2600" b="0" i="0" u="none">
                <a:solidFill>
                  <a:schemeClr val="dk1"/>
                </a:solidFill>
                <a:latin typeface="Calibri"/>
                <a:ea typeface="Calibri"/>
                <a:cs typeface="Calibri"/>
                <a:sym typeface="Calibri"/>
              </a:rPr>
              <a:t>There are several techniques of optimizing access speed:</a:t>
            </a:r>
            <a:endParaRPr/>
          </a:p>
          <a:p>
            <a:pPr marL="742950" marR="0" lvl="1" indent="-285750" algn="l" rtl="0">
              <a:lnSpc>
                <a:spcPct val="11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Denormalization</a:t>
            </a:r>
            <a:endParaRPr/>
          </a:p>
          <a:p>
            <a:pPr marL="742950" marR="0" lvl="1" indent="-285750" algn="l" rtl="0">
              <a:lnSpc>
                <a:spcPct val="11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Clustering</a:t>
            </a:r>
            <a:endParaRPr/>
          </a:p>
          <a:p>
            <a:pPr marL="742950" marR="0" lvl="1" indent="-285750" algn="l" rtl="0">
              <a:lnSpc>
                <a:spcPct val="11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Indexing </a:t>
            </a:r>
            <a:endParaRPr/>
          </a:p>
          <a:p>
            <a:pPr marL="742950" marR="0" lvl="1" indent="-285750" algn="l" rtl="0">
              <a:lnSpc>
                <a:spcPct val="11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Estimating the size of data for hardware planning </a:t>
            </a:r>
            <a:endParaRPr/>
          </a:p>
          <a:p>
            <a:pPr marL="342900" marR="0" lvl="0" indent="0" algn="l" rtl="0">
              <a:lnSpc>
                <a:spcPct val="100000"/>
              </a:lnSpc>
              <a:spcBef>
                <a:spcPts val="0"/>
              </a:spcBef>
              <a:spcAft>
                <a:spcPts val="0"/>
              </a:spcAft>
              <a:buClr>
                <a:srgbClr val="0070C0"/>
              </a:buClr>
              <a:buSzPts val="5550"/>
              <a:buFont typeface="Noto Sans Symbols"/>
              <a:buNone/>
            </a:pPr>
            <a:endParaRPr sz="3700" b="0" i="0" u="none">
              <a:solidFill>
                <a:schemeClr val="dk1"/>
              </a:solidFill>
              <a:latin typeface="Calibri"/>
              <a:ea typeface="Calibri"/>
              <a:cs typeface="Calibri"/>
              <a:sym typeface="Calibri"/>
            </a:endParaRPr>
          </a:p>
          <a:p>
            <a:pPr marL="342900" marR="0" lvl="0" indent="-107950" algn="l" rtl="0">
              <a:spcBef>
                <a:spcPts val="740"/>
              </a:spcBef>
              <a:spcAft>
                <a:spcPts val="0"/>
              </a:spcAft>
              <a:buClr>
                <a:schemeClr val="dk1"/>
              </a:buClr>
              <a:buSzPts val="3700"/>
              <a:buFont typeface="Arial"/>
              <a:buNone/>
            </a:pPr>
            <a:endParaRPr sz="3700" b="0" i="0" u="none">
              <a:solidFill>
                <a:schemeClr val="dk1"/>
              </a:solidFill>
              <a:latin typeface="Calibri"/>
              <a:ea typeface="Calibri"/>
              <a:cs typeface="Calibri"/>
              <a:sym typeface="Calibri"/>
            </a:endParaRPr>
          </a:p>
        </p:txBody>
      </p:sp>
      <p:sp>
        <p:nvSpPr>
          <p:cNvPr id="246" name="Google Shape;246;p24"/>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247" name="Google Shape;247;p2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11-</a:t>
            </a:r>
            <a:fld id="{00000000-1234-1234-1234-123412341234}" type="slidenum">
              <a:rPr lang="en-US" sz="1200" b="0" i="0" u="none" strike="noStrike" cap="none">
                <a:solidFill>
                  <a:srgbClr val="898989"/>
                </a:solidFill>
                <a:latin typeface="Calibri"/>
                <a:ea typeface="Calibri"/>
                <a:cs typeface="Calibri"/>
                <a:sym typeface="Calibri"/>
              </a:rPr>
              <a:t>23</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92B9047-DBE6-5EEE-F9DE-14E61262731E}"/>
                  </a:ext>
                </a:extLst>
              </p14:cNvPr>
              <p14:cNvContentPartPr/>
              <p14:nvPr/>
            </p14:nvContentPartPr>
            <p14:xfrm>
              <a:off x="2495520" y="4438800"/>
              <a:ext cx="5289840" cy="1746360"/>
            </p14:xfrm>
          </p:contentPart>
        </mc:Choice>
        <mc:Fallback>
          <p:pic>
            <p:nvPicPr>
              <p:cNvPr id="2" name="Ink 1">
                <a:extLst>
                  <a:ext uri="{FF2B5EF4-FFF2-40B4-BE49-F238E27FC236}">
                    <a16:creationId xmlns:a16="http://schemas.microsoft.com/office/drawing/2014/main" id="{992B9047-DBE6-5EEE-F9DE-14E61262731E}"/>
                  </a:ext>
                </a:extLst>
              </p:cNvPr>
              <p:cNvPicPr/>
              <p:nvPr/>
            </p:nvPicPr>
            <p:blipFill>
              <a:blip r:embed="rId4"/>
              <a:stretch>
                <a:fillRect/>
              </a:stretch>
            </p:blipFill>
            <p:spPr>
              <a:xfrm>
                <a:off x="2486160" y="4429440"/>
                <a:ext cx="5308560" cy="176508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Denormalization</a:t>
            </a:r>
            <a:endParaRPr/>
          </a:p>
        </p:txBody>
      </p:sp>
      <p:sp>
        <p:nvSpPr>
          <p:cNvPr id="253" name="Google Shape;253;p2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70C0"/>
              </a:buClr>
              <a:buSzPts val="4800"/>
              <a:buFont typeface="Noto Sans Symbols"/>
              <a:buChar char="▪"/>
            </a:pPr>
            <a:r>
              <a:rPr lang="en-US" sz="3200" b="1" i="1" u="none">
                <a:solidFill>
                  <a:srgbClr val="0033CC"/>
                </a:solidFill>
                <a:latin typeface="Calibri"/>
                <a:ea typeface="Calibri"/>
                <a:cs typeface="Calibri"/>
                <a:sym typeface="Calibri"/>
              </a:rPr>
              <a:t>Denormalization </a:t>
            </a:r>
            <a:r>
              <a:rPr lang="en-US" sz="3200" b="0" i="0" u="none">
                <a:solidFill>
                  <a:schemeClr val="dk1"/>
                </a:solidFill>
                <a:latin typeface="Calibri"/>
                <a:ea typeface="Calibri"/>
                <a:cs typeface="Calibri"/>
                <a:sym typeface="Calibri"/>
              </a:rPr>
              <a:t>– adding redundancy back into the design.</a:t>
            </a:r>
            <a:endParaRPr/>
          </a:p>
        </p:txBody>
      </p:sp>
      <p:sp>
        <p:nvSpPr>
          <p:cNvPr id="254" name="Google Shape;254;p25"/>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255" name="Google Shape;255;p2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11-</a:t>
            </a:r>
            <a:fld id="{00000000-1234-1234-1234-123412341234}" type="slidenum">
              <a:rPr lang="en-US" sz="1200" b="0" i="0" u="none" strike="noStrike" cap="none">
                <a:solidFill>
                  <a:srgbClr val="898989"/>
                </a:solidFill>
                <a:latin typeface="Calibri"/>
                <a:ea typeface="Calibri"/>
                <a:cs typeface="Calibri"/>
                <a:sym typeface="Calibri"/>
              </a:rPr>
              <a:t>24</a:t>
            </a:fld>
            <a:endParaRPr/>
          </a:p>
        </p:txBody>
      </p:sp>
      <p:pic>
        <p:nvPicPr>
          <p:cNvPr id="256" name="Google Shape;256;p25" descr="fig_11_17"/>
          <p:cNvPicPr preferRelativeResize="0"/>
          <p:nvPr/>
        </p:nvPicPr>
        <p:blipFill rotWithShape="1">
          <a:blip r:embed="rId3">
            <a:alphaModFix/>
          </a:blip>
          <a:srcRect/>
          <a:stretch/>
        </p:blipFill>
        <p:spPr>
          <a:xfrm>
            <a:off x="609600" y="2811462"/>
            <a:ext cx="8305800" cy="3817937"/>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7F5EE39B-0D49-1467-13BC-7F827EDD0593}"/>
                  </a:ext>
                </a:extLst>
              </p14:cNvPr>
              <p14:cNvContentPartPr/>
              <p14:nvPr/>
            </p14:nvContentPartPr>
            <p14:xfrm>
              <a:off x="571680" y="2203560"/>
              <a:ext cx="7054920" cy="3422880"/>
            </p14:xfrm>
          </p:contentPart>
        </mc:Choice>
        <mc:Fallback>
          <p:pic>
            <p:nvPicPr>
              <p:cNvPr id="2" name="Ink 1">
                <a:extLst>
                  <a:ext uri="{FF2B5EF4-FFF2-40B4-BE49-F238E27FC236}">
                    <a16:creationId xmlns:a16="http://schemas.microsoft.com/office/drawing/2014/main" id="{7F5EE39B-0D49-1467-13BC-7F827EDD0593}"/>
                  </a:ext>
                </a:extLst>
              </p:cNvPr>
              <p:cNvPicPr/>
              <p:nvPr/>
            </p:nvPicPr>
            <p:blipFill>
              <a:blip r:embed="rId5"/>
              <a:stretch>
                <a:fillRect/>
              </a:stretch>
            </p:blipFill>
            <p:spPr>
              <a:xfrm>
                <a:off x="562320" y="2194200"/>
                <a:ext cx="7073640" cy="34416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
                                        </p:tgtEl>
                                        <p:attrNameLst>
                                          <p:attrName>style.visibility</p:attrName>
                                        </p:attrNameLst>
                                      </p:cBhvr>
                                      <p:to>
                                        <p:strVal val="visible"/>
                                      </p:to>
                                    </p:set>
                                    <p:anim calcmode="lin" valueType="num">
                                      <p:cBhvr additive="base">
                                        <p:cTn id="7" dur="500"/>
                                        <p:tgtEl>
                                          <p:spTgt spid="2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(cont’d)</a:t>
            </a:r>
            <a:endParaRPr/>
          </a:p>
        </p:txBody>
      </p:sp>
      <p:sp>
        <p:nvSpPr>
          <p:cNvPr id="262" name="Google Shape;262;p26"/>
          <p:cNvSpPr txBox="1">
            <a:spLocks noGrp="1"/>
          </p:cNvSpPr>
          <p:nvPr>
            <p:ph type="body" idx="1"/>
          </p:nvPr>
        </p:nvSpPr>
        <p:spPr>
          <a:xfrm>
            <a:off x="457200" y="1600200"/>
            <a:ext cx="2667000" cy="452596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There are four reasons for de-normalization.  </a:t>
            </a:r>
            <a:endParaRPr/>
          </a:p>
        </p:txBody>
      </p:sp>
      <p:sp>
        <p:nvSpPr>
          <p:cNvPr id="263" name="Google Shape;263;p26"/>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264" name="Google Shape;264;p2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11-</a:t>
            </a:r>
            <a:fld id="{00000000-1234-1234-1234-123412341234}" type="slidenum">
              <a:rPr lang="en-US" sz="1200" b="0" i="0" u="none" strike="noStrike" cap="none">
                <a:solidFill>
                  <a:srgbClr val="898989"/>
                </a:solidFill>
                <a:latin typeface="Calibri"/>
                <a:ea typeface="Calibri"/>
                <a:cs typeface="Calibri"/>
                <a:sym typeface="Calibri"/>
              </a:rPr>
              <a:t>25</a:t>
            </a:fld>
            <a:endParaRPr/>
          </a:p>
        </p:txBody>
      </p:sp>
      <p:pic>
        <p:nvPicPr>
          <p:cNvPr id="265" name="Google Shape;265;p26" descr="fig_11_18"/>
          <p:cNvPicPr preferRelativeResize="0"/>
          <p:nvPr/>
        </p:nvPicPr>
        <p:blipFill rotWithShape="1">
          <a:blip r:embed="rId3">
            <a:alphaModFix/>
          </a:blip>
          <a:srcRect/>
          <a:stretch/>
        </p:blipFill>
        <p:spPr>
          <a:xfrm>
            <a:off x="3695700" y="0"/>
            <a:ext cx="5181600" cy="6842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5"/>
                                        </p:tgtEl>
                                        <p:attrNameLst>
                                          <p:attrName>style.visibility</p:attrName>
                                        </p:attrNameLst>
                                      </p:cBhvr>
                                      <p:to>
                                        <p:strVal val="visible"/>
                                      </p:to>
                                    </p:set>
                                    <p:anim calcmode="lin" valueType="num">
                                      <p:cBhvr additive="base">
                                        <p:cTn id="7" dur="500"/>
                                        <p:tgtEl>
                                          <p:spTgt spid="2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Clustering</a:t>
            </a:r>
            <a:endParaRPr/>
          </a:p>
        </p:txBody>
      </p:sp>
      <p:sp>
        <p:nvSpPr>
          <p:cNvPr id="271" name="Google Shape;271;p2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70C0"/>
              </a:buClr>
              <a:buSzPts val="5400"/>
              <a:buFont typeface="Noto Sans Symbols"/>
              <a:buChar char="▪"/>
            </a:pPr>
            <a:r>
              <a:rPr lang="en-US" sz="3600" b="1" i="1" u="none" dirty="0">
                <a:solidFill>
                  <a:srgbClr val="0033CC"/>
                </a:solidFill>
                <a:latin typeface="Calibri"/>
                <a:ea typeface="Calibri"/>
                <a:cs typeface="Calibri"/>
                <a:sym typeface="Calibri"/>
              </a:rPr>
              <a:t>Clustering</a:t>
            </a:r>
            <a:r>
              <a:rPr lang="en-US" sz="3600" b="0" i="0" u="none" dirty="0">
                <a:solidFill>
                  <a:schemeClr val="dk1"/>
                </a:solidFill>
                <a:latin typeface="Calibri"/>
                <a:ea typeface="Calibri"/>
                <a:cs typeface="Calibri"/>
                <a:sym typeface="Calibri"/>
              </a:rPr>
              <a:t> – placing records together physically so that like records are stored close together.</a:t>
            </a:r>
            <a:endParaRPr dirty="0"/>
          </a:p>
          <a:p>
            <a:pPr marL="342900" marR="0" lvl="0" indent="-342900" algn="l" rtl="0">
              <a:lnSpc>
                <a:spcPct val="100000"/>
              </a:lnSpc>
              <a:spcBef>
                <a:spcPts val="0"/>
              </a:spcBef>
              <a:spcAft>
                <a:spcPts val="0"/>
              </a:spcAft>
              <a:buClr>
                <a:srgbClr val="0070C0"/>
              </a:buClr>
              <a:buSzPts val="5400"/>
              <a:buFont typeface="Noto Sans Symbols"/>
              <a:buChar char="▪"/>
            </a:pPr>
            <a:r>
              <a:rPr lang="en-US" sz="3600" b="1" i="1" u="none" dirty="0" err="1">
                <a:solidFill>
                  <a:srgbClr val="0033CC"/>
                </a:solidFill>
                <a:latin typeface="Calibri"/>
                <a:ea typeface="Calibri"/>
                <a:cs typeface="Calibri"/>
                <a:sym typeface="Calibri"/>
              </a:rPr>
              <a:t>Intrafile</a:t>
            </a:r>
            <a:r>
              <a:rPr lang="en-US" sz="3600" b="1" i="1" u="none" dirty="0">
                <a:solidFill>
                  <a:srgbClr val="0033CC"/>
                </a:solidFill>
                <a:latin typeface="Calibri"/>
                <a:ea typeface="Calibri"/>
                <a:cs typeface="Calibri"/>
                <a:sym typeface="Calibri"/>
              </a:rPr>
              <a:t> clustering </a:t>
            </a:r>
            <a:r>
              <a:rPr lang="en-US" sz="3600" b="0" i="0" u="none" dirty="0">
                <a:solidFill>
                  <a:schemeClr val="dk1"/>
                </a:solidFill>
                <a:latin typeface="Calibri"/>
                <a:ea typeface="Calibri"/>
                <a:cs typeface="Calibri"/>
                <a:sym typeface="Calibri"/>
              </a:rPr>
              <a:t>– Similar records in the table are stored together.</a:t>
            </a:r>
            <a:endParaRPr dirty="0"/>
          </a:p>
          <a:p>
            <a:pPr marL="342900" marR="0" lvl="0" indent="-342900" algn="l" rtl="0">
              <a:lnSpc>
                <a:spcPct val="100000"/>
              </a:lnSpc>
              <a:spcBef>
                <a:spcPts val="0"/>
              </a:spcBef>
              <a:spcAft>
                <a:spcPts val="0"/>
              </a:spcAft>
              <a:buClr>
                <a:srgbClr val="0070C0"/>
              </a:buClr>
              <a:buSzPts val="5400"/>
              <a:buFont typeface="Noto Sans Symbols"/>
              <a:buChar char="▪"/>
            </a:pPr>
            <a:r>
              <a:rPr lang="en-US" sz="3600" b="1" i="1" u="none" dirty="0">
                <a:solidFill>
                  <a:srgbClr val="0033CC"/>
                </a:solidFill>
                <a:latin typeface="Calibri"/>
                <a:ea typeface="Calibri"/>
                <a:cs typeface="Calibri"/>
                <a:sym typeface="Calibri"/>
              </a:rPr>
              <a:t>Interfile clustering </a:t>
            </a:r>
            <a:r>
              <a:rPr lang="en-US" sz="3600" b="0" i="0" u="none" dirty="0">
                <a:solidFill>
                  <a:schemeClr val="dk1"/>
                </a:solidFill>
                <a:latin typeface="Calibri"/>
                <a:ea typeface="Calibri"/>
                <a:cs typeface="Calibri"/>
                <a:sym typeface="Calibri"/>
              </a:rPr>
              <a:t>– Combining records from more than one table that typically are retrieved together.</a:t>
            </a:r>
            <a:endParaRPr dirty="0"/>
          </a:p>
          <a:p>
            <a:pPr marL="342900" marR="0" lvl="0" indent="-114300" algn="l" rtl="0">
              <a:spcBef>
                <a:spcPts val="720"/>
              </a:spcBef>
              <a:spcAft>
                <a:spcPts val="0"/>
              </a:spcAft>
              <a:buClr>
                <a:schemeClr val="dk1"/>
              </a:buClr>
              <a:buSzPts val="3600"/>
              <a:buFont typeface="Arial"/>
              <a:buNone/>
            </a:pPr>
            <a:endParaRPr sz="3600" b="0" i="0" u="none" dirty="0">
              <a:solidFill>
                <a:schemeClr val="dk1"/>
              </a:solidFill>
              <a:latin typeface="Calibri"/>
              <a:ea typeface="Calibri"/>
              <a:cs typeface="Calibri"/>
              <a:sym typeface="Calibri"/>
            </a:endParaRPr>
          </a:p>
        </p:txBody>
      </p:sp>
      <p:sp>
        <p:nvSpPr>
          <p:cNvPr id="272" name="Google Shape;272;p27"/>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273" name="Google Shape;273;p2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11-</a:t>
            </a:r>
            <a:fld id="{00000000-1234-1234-1234-123412341234}" type="slidenum">
              <a:rPr lang="en-US" sz="1200" b="0" i="0" u="none" strike="noStrike" cap="none">
                <a:solidFill>
                  <a:srgbClr val="898989"/>
                </a:solidFill>
                <a:latin typeface="Calibri"/>
                <a:ea typeface="Calibri"/>
                <a:cs typeface="Calibri"/>
                <a:sym typeface="Calibri"/>
              </a:rPr>
              <a:t>26</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4DDBE3A-7174-3202-F998-D40F4394E62F}"/>
                  </a:ext>
                </a:extLst>
              </p14:cNvPr>
              <p14:cNvContentPartPr/>
              <p14:nvPr/>
            </p14:nvContentPartPr>
            <p14:xfrm>
              <a:off x="1403280" y="2146320"/>
              <a:ext cx="4007160" cy="3372120"/>
            </p14:xfrm>
          </p:contentPart>
        </mc:Choice>
        <mc:Fallback>
          <p:pic>
            <p:nvPicPr>
              <p:cNvPr id="2" name="Ink 1">
                <a:extLst>
                  <a:ext uri="{FF2B5EF4-FFF2-40B4-BE49-F238E27FC236}">
                    <a16:creationId xmlns:a16="http://schemas.microsoft.com/office/drawing/2014/main" id="{44DDBE3A-7174-3202-F998-D40F4394E62F}"/>
                  </a:ext>
                </a:extLst>
              </p:cNvPr>
              <p:cNvPicPr/>
              <p:nvPr/>
            </p:nvPicPr>
            <p:blipFill>
              <a:blip r:embed="rId4"/>
              <a:stretch>
                <a:fillRect/>
              </a:stretch>
            </p:blipFill>
            <p:spPr>
              <a:xfrm>
                <a:off x="1393920" y="2136960"/>
                <a:ext cx="4025880" cy="3390840"/>
              </a:xfrm>
              <a:prstGeom prst="rect">
                <a:avLst/>
              </a:prstGeom>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Indexing</a:t>
            </a:r>
            <a:endParaRPr/>
          </a:p>
        </p:txBody>
      </p:sp>
      <p:sp>
        <p:nvSpPr>
          <p:cNvPr id="279" name="Google Shape;279;p2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52425" algn="just" rtl="0">
              <a:lnSpc>
                <a:spcPct val="110000"/>
              </a:lnSpc>
              <a:spcBef>
                <a:spcPts val="0"/>
              </a:spcBef>
              <a:spcAft>
                <a:spcPts val="0"/>
              </a:spcAft>
              <a:buClr>
                <a:srgbClr val="0070C0"/>
              </a:buClr>
              <a:buSzPts val="5550"/>
              <a:buFont typeface="Noto Sans Symbols"/>
              <a:buChar char="▪"/>
            </a:pPr>
            <a:r>
              <a:rPr lang="en-US" sz="3700" b="0" i="0" u="none">
                <a:solidFill>
                  <a:schemeClr val="dk1"/>
                </a:solidFill>
                <a:latin typeface="Calibri"/>
                <a:ea typeface="Calibri"/>
                <a:cs typeface="Calibri"/>
                <a:sym typeface="Calibri"/>
              </a:rPr>
              <a:t>An </a:t>
            </a:r>
            <a:r>
              <a:rPr lang="en-US" sz="3700" b="1" i="1" u="none">
                <a:solidFill>
                  <a:srgbClr val="0033CC"/>
                </a:solidFill>
                <a:latin typeface="Calibri"/>
                <a:ea typeface="Calibri"/>
                <a:cs typeface="Calibri"/>
                <a:sym typeface="Calibri"/>
              </a:rPr>
              <a:t>index</a:t>
            </a:r>
            <a:r>
              <a:rPr lang="en-US" sz="3700" b="0" i="0" u="none">
                <a:solidFill>
                  <a:schemeClr val="dk1"/>
                </a:solidFill>
                <a:latin typeface="Calibri"/>
                <a:ea typeface="Calibri"/>
                <a:cs typeface="Calibri"/>
                <a:sym typeface="Calibri"/>
              </a:rPr>
              <a:t> in data storage is a minitable (similar to an index of a book) that contains values from one or more columns in a table and the location of the values within the table.</a:t>
            </a:r>
            <a:endParaRPr/>
          </a:p>
          <a:p>
            <a:pPr marL="342900" marR="0" lvl="0" indent="-352425" algn="just" rtl="0">
              <a:lnSpc>
                <a:spcPct val="110000"/>
              </a:lnSpc>
              <a:spcBef>
                <a:spcPts val="0"/>
              </a:spcBef>
              <a:spcAft>
                <a:spcPts val="0"/>
              </a:spcAft>
              <a:buClr>
                <a:srgbClr val="0070C0"/>
              </a:buClr>
              <a:buSzPts val="5550"/>
              <a:buFont typeface="Noto Sans Symbols"/>
              <a:buChar char="▪"/>
            </a:pPr>
            <a:r>
              <a:rPr lang="en-US" sz="3700" b="0" i="0" u="none">
                <a:solidFill>
                  <a:schemeClr val="dk1"/>
                </a:solidFill>
                <a:latin typeface="Calibri"/>
                <a:ea typeface="Calibri"/>
                <a:cs typeface="Calibri"/>
                <a:sym typeface="Calibri"/>
              </a:rPr>
              <a:t>Indexes require overhead in that they take up space on the storage.</a:t>
            </a:r>
            <a:endParaRPr/>
          </a:p>
          <a:p>
            <a:pPr marL="342900" marR="0" lvl="0" indent="-107950" algn="l" rtl="0">
              <a:spcBef>
                <a:spcPts val="740"/>
              </a:spcBef>
              <a:spcAft>
                <a:spcPts val="0"/>
              </a:spcAft>
              <a:buClr>
                <a:schemeClr val="dk1"/>
              </a:buClr>
              <a:buSzPts val="3700"/>
              <a:buFont typeface="Arial"/>
              <a:buNone/>
            </a:pPr>
            <a:endParaRPr sz="3700" b="0" i="0" u="none">
              <a:solidFill>
                <a:schemeClr val="dk1"/>
              </a:solidFill>
              <a:latin typeface="Calibri"/>
              <a:ea typeface="Calibri"/>
              <a:cs typeface="Calibri"/>
              <a:sym typeface="Calibri"/>
            </a:endParaRPr>
          </a:p>
        </p:txBody>
      </p:sp>
      <p:sp>
        <p:nvSpPr>
          <p:cNvPr id="280" name="Google Shape;280;p28"/>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281" name="Google Shape;281;p2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11-</a:t>
            </a:r>
            <a:fld id="{00000000-1234-1234-1234-123412341234}" type="slidenum">
              <a:rPr lang="en-US" sz="1200" b="0" i="0" u="none" strike="noStrike" cap="none">
                <a:solidFill>
                  <a:srgbClr val="898989"/>
                </a:solidFill>
                <a:latin typeface="Calibri"/>
                <a:ea typeface="Calibri"/>
                <a:cs typeface="Calibri"/>
                <a:sym typeface="Calibri"/>
              </a:rPr>
              <a:t>27</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98986DD-0F7D-704C-CDCC-F229FDDC6095}"/>
                  </a:ext>
                </a:extLst>
              </p14:cNvPr>
              <p14:cNvContentPartPr/>
              <p14:nvPr/>
            </p14:nvContentPartPr>
            <p14:xfrm>
              <a:off x="1790640" y="2235240"/>
              <a:ext cx="4483440" cy="3225960"/>
            </p14:xfrm>
          </p:contentPart>
        </mc:Choice>
        <mc:Fallback>
          <p:pic>
            <p:nvPicPr>
              <p:cNvPr id="2" name="Ink 1">
                <a:extLst>
                  <a:ext uri="{FF2B5EF4-FFF2-40B4-BE49-F238E27FC236}">
                    <a16:creationId xmlns:a16="http://schemas.microsoft.com/office/drawing/2014/main" id="{698986DD-0F7D-704C-CDCC-F229FDDC6095}"/>
                  </a:ext>
                </a:extLst>
              </p:cNvPr>
              <p:cNvPicPr/>
              <p:nvPr/>
            </p:nvPicPr>
            <p:blipFill>
              <a:blip r:embed="rId4"/>
              <a:stretch>
                <a:fillRect/>
              </a:stretch>
            </p:blipFill>
            <p:spPr>
              <a:xfrm>
                <a:off x="1781280" y="2225880"/>
                <a:ext cx="4502160" cy="3244680"/>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(cont’d)</a:t>
            </a:r>
            <a:endParaRPr/>
          </a:p>
        </p:txBody>
      </p:sp>
      <p:sp>
        <p:nvSpPr>
          <p:cNvPr id="287" name="Google Shape;287;p2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4000"/>
              <a:buFont typeface="Arial"/>
              <a:buNone/>
            </a:pPr>
            <a:r>
              <a:rPr lang="en-US" sz="4000" b="0" i="0" u="none">
                <a:solidFill>
                  <a:schemeClr val="dk1"/>
                </a:solidFill>
                <a:latin typeface="Calibri"/>
                <a:ea typeface="Calibri"/>
                <a:cs typeface="Calibri"/>
                <a:sym typeface="Calibri"/>
              </a:rPr>
              <a:t>Example of indexing</a:t>
            </a:r>
            <a:endParaRPr/>
          </a:p>
        </p:txBody>
      </p:sp>
      <p:sp>
        <p:nvSpPr>
          <p:cNvPr id="288" name="Google Shape;288;p29"/>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289" name="Google Shape;289;p2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11-</a:t>
            </a:r>
            <a:fld id="{00000000-1234-1234-1234-123412341234}" type="slidenum">
              <a:rPr lang="en-US" sz="1200" b="0" i="0" u="none" strike="noStrike" cap="none">
                <a:solidFill>
                  <a:srgbClr val="898989"/>
                </a:solidFill>
                <a:latin typeface="Calibri"/>
                <a:ea typeface="Calibri"/>
                <a:cs typeface="Calibri"/>
                <a:sym typeface="Calibri"/>
              </a:rPr>
              <a:t>28</a:t>
            </a:fld>
            <a:endParaRPr/>
          </a:p>
        </p:txBody>
      </p:sp>
      <p:pic>
        <p:nvPicPr>
          <p:cNvPr id="290" name="Google Shape;290;p29"/>
          <p:cNvPicPr preferRelativeResize="0"/>
          <p:nvPr/>
        </p:nvPicPr>
        <p:blipFill rotWithShape="1">
          <a:blip r:embed="rId3">
            <a:alphaModFix/>
          </a:blip>
          <a:srcRect/>
          <a:stretch/>
        </p:blipFill>
        <p:spPr>
          <a:xfrm>
            <a:off x="1447800" y="2362200"/>
            <a:ext cx="6248400" cy="3875087"/>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E021922C-2E9E-2134-84AB-02C269D90BAA}"/>
                  </a:ext>
                </a:extLst>
              </p14:cNvPr>
              <p14:cNvContentPartPr/>
              <p14:nvPr/>
            </p14:nvContentPartPr>
            <p14:xfrm>
              <a:off x="1263600" y="2222640"/>
              <a:ext cx="4661280" cy="762120"/>
            </p14:xfrm>
          </p:contentPart>
        </mc:Choice>
        <mc:Fallback>
          <p:pic>
            <p:nvPicPr>
              <p:cNvPr id="2" name="Ink 1">
                <a:extLst>
                  <a:ext uri="{FF2B5EF4-FFF2-40B4-BE49-F238E27FC236}">
                    <a16:creationId xmlns:a16="http://schemas.microsoft.com/office/drawing/2014/main" id="{E021922C-2E9E-2134-84AB-02C269D90BAA}"/>
                  </a:ext>
                </a:extLst>
              </p:cNvPr>
              <p:cNvPicPr/>
              <p:nvPr/>
            </p:nvPicPr>
            <p:blipFill>
              <a:blip r:embed="rId5"/>
              <a:stretch>
                <a:fillRect/>
              </a:stretch>
            </p:blipFill>
            <p:spPr>
              <a:xfrm>
                <a:off x="1254240" y="2213280"/>
                <a:ext cx="4680000" cy="78084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INTRODUCTION</a:t>
            </a:r>
            <a:endParaRPr/>
          </a:p>
        </p:txBody>
      </p:sp>
      <p:sp>
        <p:nvSpPr>
          <p:cNvPr id="74" name="Google Shape;74;p3"/>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70C0"/>
              </a:buClr>
              <a:buSzPts val="4200"/>
              <a:buFont typeface="Noto Sans Symbols"/>
              <a:buChar char="▪"/>
            </a:pPr>
            <a:r>
              <a:rPr lang="en-US" sz="2800" b="0" i="0" u="none" strike="noStrike" cap="none" dirty="0">
                <a:solidFill>
                  <a:schemeClr val="dk1"/>
                </a:solidFill>
                <a:latin typeface="Calibri"/>
                <a:ea typeface="Calibri"/>
                <a:cs typeface="Calibri"/>
                <a:sym typeface="Calibri"/>
              </a:rPr>
              <a:t>The </a:t>
            </a:r>
            <a:r>
              <a:rPr lang="en-US" sz="2800" b="1" i="0" u="none" strike="noStrike" cap="none" dirty="0">
                <a:solidFill>
                  <a:srgbClr val="FF0000"/>
                </a:solidFill>
                <a:latin typeface="Calibri"/>
                <a:ea typeface="Calibri"/>
                <a:cs typeface="Calibri"/>
                <a:sym typeface="Calibri"/>
              </a:rPr>
              <a:t>data storage function</a:t>
            </a:r>
            <a:r>
              <a:rPr lang="en-US" sz="2800" b="0" i="0" u="none" strike="noStrike" cap="none" dirty="0">
                <a:solidFill>
                  <a:srgbClr val="FF0000"/>
                </a:solidFill>
                <a:latin typeface="Calibri"/>
                <a:ea typeface="Calibri"/>
                <a:cs typeface="Calibri"/>
                <a:sym typeface="Calibri"/>
              </a:rPr>
              <a:t> </a:t>
            </a:r>
            <a:r>
              <a:rPr lang="en-US" sz="2800" b="0" i="0" u="none" strike="noStrike" cap="none" dirty="0">
                <a:solidFill>
                  <a:schemeClr val="dk1"/>
                </a:solidFill>
                <a:latin typeface="Calibri"/>
                <a:ea typeface="Calibri"/>
                <a:cs typeface="Calibri"/>
                <a:sym typeface="Calibri"/>
              </a:rPr>
              <a:t>is concerned with how data is stored and handled by programs that run the system.</a:t>
            </a:r>
            <a:endParaRPr dirty="0"/>
          </a:p>
          <a:p>
            <a:pPr marL="342900" marR="0" lvl="0" indent="-342900" algn="l" rtl="0">
              <a:lnSpc>
                <a:spcPct val="100000"/>
              </a:lnSpc>
              <a:spcBef>
                <a:spcPts val="0"/>
              </a:spcBef>
              <a:spcAft>
                <a:spcPts val="0"/>
              </a:spcAft>
              <a:buClr>
                <a:srgbClr val="0070C0"/>
              </a:buClr>
              <a:buSzPts val="4200"/>
              <a:buFont typeface="Noto Sans Symbols"/>
              <a:buChar char="▪"/>
            </a:pPr>
            <a:r>
              <a:rPr lang="en-US" sz="2800" b="0" i="0" u="none" strike="noStrike" cap="none" dirty="0">
                <a:solidFill>
                  <a:schemeClr val="dk1"/>
                </a:solidFill>
                <a:latin typeface="Calibri"/>
                <a:ea typeface="Calibri"/>
                <a:cs typeface="Calibri"/>
                <a:sym typeface="Calibri"/>
              </a:rPr>
              <a:t> Data storage design is to</a:t>
            </a:r>
            <a:endParaRPr dirty="0"/>
          </a:p>
          <a:p>
            <a:pPr marL="342900" marR="0" lvl="0" indent="-342900" algn="l" rtl="0">
              <a:lnSpc>
                <a:spcPct val="100000"/>
              </a:lnSpc>
              <a:spcBef>
                <a:spcPts val="0"/>
              </a:spcBef>
              <a:spcAft>
                <a:spcPts val="0"/>
              </a:spcAft>
              <a:buClr>
                <a:schemeClr val="dk1"/>
              </a:buClr>
              <a:buSzPts val="2800"/>
              <a:buFont typeface="Arial"/>
              <a:buNone/>
            </a:pPr>
            <a:r>
              <a:rPr lang="en-US" sz="2800" b="0" i="0" u="none" strike="noStrike" cap="none" dirty="0">
                <a:solidFill>
                  <a:schemeClr val="dk1"/>
                </a:solidFill>
                <a:latin typeface="Calibri"/>
                <a:ea typeface="Calibri"/>
                <a:cs typeface="Calibri"/>
                <a:sym typeface="Calibri"/>
              </a:rPr>
              <a:t>   - select the data storage format;</a:t>
            </a:r>
            <a:endParaRPr dirty="0"/>
          </a:p>
          <a:p>
            <a:pPr marL="342900" marR="0" lvl="0" indent="-342900" algn="l" rtl="0">
              <a:lnSpc>
                <a:spcPct val="100000"/>
              </a:lnSpc>
              <a:spcBef>
                <a:spcPts val="0"/>
              </a:spcBef>
              <a:spcAft>
                <a:spcPts val="0"/>
              </a:spcAft>
              <a:buClr>
                <a:schemeClr val="dk1"/>
              </a:buClr>
              <a:buSzPts val="2800"/>
              <a:buFont typeface="Arial"/>
              <a:buNone/>
            </a:pPr>
            <a:r>
              <a:rPr lang="en-US" sz="2800" b="0" i="0" u="none" strike="noStrike" cap="none" dirty="0">
                <a:solidFill>
                  <a:schemeClr val="dk1"/>
                </a:solidFill>
                <a:latin typeface="Calibri"/>
                <a:ea typeface="Calibri"/>
                <a:cs typeface="Calibri"/>
                <a:sym typeface="Calibri"/>
              </a:rPr>
              <a:t>   - convert the logical data model created during analysis into a </a:t>
            </a:r>
            <a:r>
              <a:rPr lang="en-US" sz="2800" b="1" i="1" u="none" strike="noStrike" cap="none" dirty="0">
                <a:solidFill>
                  <a:srgbClr val="FF0000"/>
                </a:solidFill>
                <a:latin typeface="Calibri"/>
                <a:ea typeface="Calibri"/>
                <a:cs typeface="Calibri"/>
                <a:sym typeface="Calibri"/>
              </a:rPr>
              <a:t>physical data model</a:t>
            </a:r>
            <a:r>
              <a:rPr lang="en-US" sz="2800" b="0" i="0" u="none" strike="noStrike" cap="none" dirty="0">
                <a:solidFill>
                  <a:schemeClr val="dk1"/>
                </a:solidFill>
                <a:latin typeface="Calibri"/>
                <a:ea typeface="Calibri"/>
                <a:cs typeface="Calibri"/>
                <a:sym typeface="Calibri"/>
              </a:rPr>
              <a:t> to reflect the implementation decision;</a:t>
            </a:r>
            <a:endParaRPr dirty="0"/>
          </a:p>
          <a:p>
            <a:pPr marL="342900" marR="0" lvl="0" indent="-342900" algn="l" rtl="0">
              <a:lnSpc>
                <a:spcPct val="100000"/>
              </a:lnSpc>
              <a:spcBef>
                <a:spcPts val="0"/>
              </a:spcBef>
              <a:spcAft>
                <a:spcPts val="0"/>
              </a:spcAft>
              <a:buClr>
                <a:schemeClr val="dk1"/>
              </a:buClr>
              <a:buSzPts val="2800"/>
              <a:buFont typeface="Arial"/>
              <a:buNone/>
            </a:pPr>
            <a:r>
              <a:rPr lang="en-US" sz="2800" b="0" i="0" u="none" strike="noStrike" cap="none" dirty="0">
                <a:solidFill>
                  <a:schemeClr val="dk1"/>
                </a:solidFill>
                <a:latin typeface="Calibri"/>
                <a:ea typeface="Calibri"/>
                <a:cs typeface="Calibri"/>
                <a:sym typeface="Calibri"/>
              </a:rPr>
              <a:t>   - ensure that DFDs and ERDs balance; and</a:t>
            </a:r>
            <a:endParaRPr dirty="0"/>
          </a:p>
          <a:p>
            <a:pPr marL="342900" marR="0" lvl="0" indent="-342900" algn="l" rtl="0">
              <a:lnSpc>
                <a:spcPct val="100000"/>
              </a:lnSpc>
              <a:spcBef>
                <a:spcPts val="0"/>
              </a:spcBef>
              <a:spcAft>
                <a:spcPts val="0"/>
              </a:spcAft>
              <a:buClr>
                <a:schemeClr val="dk1"/>
              </a:buClr>
              <a:buSzPts val="2800"/>
              <a:buFont typeface="Arial"/>
              <a:buNone/>
            </a:pPr>
            <a:r>
              <a:rPr lang="en-US" sz="2800" b="0" i="0" u="none" strike="noStrike" cap="none" dirty="0">
                <a:solidFill>
                  <a:schemeClr val="dk1"/>
                </a:solidFill>
                <a:latin typeface="Calibri"/>
                <a:ea typeface="Calibri"/>
                <a:cs typeface="Calibri"/>
                <a:sym typeface="Calibri"/>
              </a:rPr>
              <a:t>   - design the selected data storage format to optimize its processing efficiency.</a:t>
            </a:r>
            <a:endParaRPr dirty="0"/>
          </a:p>
          <a:p>
            <a:pPr marL="342900" marR="0" lvl="0" indent="-165100" algn="l" rtl="0">
              <a:spcBef>
                <a:spcPts val="560"/>
              </a:spcBef>
              <a:spcAft>
                <a:spcPts val="0"/>
              </a:spcAft>
              <a:buClr>
                <a:schemeClr val="dk1"/>
              </a:buClr>
              <a:buSzPts val="2800"/>
              <a:buFont typeface="Arial"/>
              <a:buNone/>
            </a:pPr>
            <a:endParaRPr sz="2800" b="0" i="0" u="none" dirty="0">
              <a:solidFill>
                <a:schemeClr val="dk1"/>
              </a:solidFill>
              <a:latin typeface="Calibri"/>
              <a:ea typeface="Calibri"/>
              <a:cs typeface="Calibri"/>
              <a:sym typeface="Calibri"/>
            </a:endParaRPr>
          </a:p>
        </p:txBody>
      </p:sp>
      <p:sp>
        <p:nvSpPr>
          <p:cNvPr id="75" name="Google Shape;75;p3"/>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76" name="Google Shape;76;p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11-</a:t>
            </a:r>
            <a:fld id="{00000000-1234-1234-1234-123412341234}" type="slidenum">
              <a:rPr lang="en-US" sz="1200" b="0" i="0" u="none" strike="noStrike" cap="none">
                <a:solidFill>
                  <a:srgbClr val="898989"/>
                </a:solidFill>
                <a:latin typeface="Calibri"/>
                <a:ea typeface="Calibri"/>
                <a:cs typeface="Calibri"/>
                <a:sym typeface="Calibri"/>
              </a:rPr>
              <a:t>2</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63B794E-A4BE-C7E3-6A6E-F163B8D29D33}"/>
                  </a:ext>
                </a:extLst>
              </p14:cNvPr>
              <p14:cNvContentPartPr/>
              <p14:nvPr/>
            </p14:nvContentPartPr>
            <p14:xfrm>
              <a:off x="1295280" y="4533840"/>
              <a:ext cx="4172400" cy="959400"/>
            </p14:xfrm>
          </p:contentPart>
        </mc:Choice>
        <mc:Fallback>
          <p:pic>
            <p:nvPicPr>
              <p:cNvPr id="2" name="Ink 1">
                <a:extLst>
                  <a:ext uri="{FF2B5EF4-FFF2-40B4-BE49-F238E27FC236}">
                    <a16:creationId xmlns:a16="http://schemas.microsoft.com/office/drawing/2014/main" id="{B63B794E-A4BE-C7E3-6A6E-F163B8D29D33}"/>
                  </a:ext>
                </a:extLst>
              </p:cNvPr>
              <p:cNvPicPr/>
              <p:nvPr/>
            </p:nvPicPr>
            <p:blipFill>
              <a:blip r:embed="rId4"/>
              <a:stretch>
                <a:fillRect/>
              </a:stretch>
            </p:blipFill>
            <p:spPr>
              <a:xfrm>
                <a:off x="1285920" y="4524480"/>
                <a:ext cx="4191120" cy="97812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(cont’d)</a:t>
            </a:r>
            <a:endParaRPr/>
          </a:p>
        </p:txBody>
      </p:sp>
      <p:sp>
        <p:nvSpPr>
          <p:cNvPr id="296" name="Google Shape;296;p3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81000" algn="l" rtl="0">
              <a:lnSpc>
                <a:spcPct val="100000"/>
              </a:lnSpc>
              <a:spcBef>
                <a:spcPts val="0"/>
              </a:spcBef>
              <a:spcAft>
                <a:spcPts val="0"/>
              </a:spcAft>
              <a:buClr>
                <a:srgbClr val="0070C0"/>
              </a:buClr>
              <a:buSzPts val="6000"/>
              <a:buFont typeface="Noto Sans Symbols"/>
              <a:buChar char="▪"/>
            </a:pPr>
            <a:r>
              <a:rPr lang="en-US" sz="4000" b="0" i="0" u="none">
                <a:solidFill>
                  <a:schemeClr val="dk1"/>
                </a:solidFill>
                <a:latin typeface="Calibri"/>
                <a:ea typeface="Calibri"/>
                <a:cs typeface="Calibri"/>
                <a:sym typeface="Calibri"/>
              </a:rPr>
              <a:t>Guidelines for creating indexes</a:t>
            </a:r>
            <a:endParaRPr/>
          </a:p>
        </p:txBody>
      </p:sp>
      <p:sp>
        <p:nvSpPr>
          <p:cNvPr id="297" name="Google Shape;297;p30"/>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298" name="Google Shape;298;p3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11-</a:t>
            </a:r>
            <a:fld id="{00000000-1234-1234-1234-123412341234}" type="slidenum">
              <a:rPr lang="en-US" sz="1200" b="0" i="0" u="none" strike="noStrike" cap="none">
                <a:solidFill>
                  <a:srgbClr val="898989"/>
                </a:solidFill>
                <a:latin typeface="Calibri"/>
                <a:ea typeface="Calibri"/>
                <a:cs typeface="Calibri"/>
                <a:sym typeface="Calibri"/>
              </a:rPr>
              <a:t>29</a:t>
            </a:fld>
            <a:endParaRPr/>
          </a:p>
        </p:txBody>
      </p:sp>
      <p:pic>
        <p:nvPicPr>
          <p:cNvPr id="299" name="Google Shape;299;p30" descr="fig_11_20"/>
          <p:cNvPicPr preferRelativeResize="0"/>
          <p:nvPr/>
        </p:nvPicPr>
        <p:blipFill rotWithShape="1">
          <a:blip r:embed="rId3">
            <a:alphaModFix/>
          </a:blip>
          <a:srcRect/>
          <a:stretch/>
        </p:blipFill>
        <p:spPr>
          <a:xfrm>
            <a:off x="457200" y="2895600"/>
            <a:ext cx="8686800" cy="2133600"/>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8A4CB3B6-A23F-541B-DB95-4246750B8993}"/>
                  </a:ext>
                </a:extLst>
              </p14:cNvPr>
              <p14:cNvContentPartPr/>
              <p14:nvPr/>
            </p14:nvContentPartPr>
            <p14:xfrm>
              <a:off x="5708520" y="4641840"/>
              <a:ext cx="2439000" cy="89280"/>
            </p14:xfrm>
          </p:contentPart>
        </mc:Choice>
        <mc:Fallback>
          <p:pic>
            <p:nvPicPr>
              <p:cNvPr id="2" name="Ink 1">
                <a:extLst>
                  <a:ext uri="{FF2B5EF4-FFF2-40B4-BE49-F238E27FC236}">
                    <a16:creationId xmlns:a16="http://schemas.microsoft.com/office/drawing/2014/main" id="{8A4CB3B6-A23F-541B-DB95-4246750B8993}"/>
                  </a:ext>
                </a:extLst>
              </p:cNvPr>
              <p:cNvPicPr/>
              <p:nvPr/>
            </p:nvPicPr>
            <p:blipFill>
              <a:blip r:embed="rId5"/>
              <a:stretch>
                <a:fillRect/>
              </a:stretch>
            </p:blipFill>
            <p:spPr>
              <a:xfrm>
                <a:off x="5699160" y="4632480"/>
                <a:ext cx="2457720" cy="1080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9"/>
                                        </p:tgtEl>
                                        <p:attrNameLst>
                                          <p:attrName>style.visibility</p:attrName>
                                        </p:attrNameLst>
                                      </p:cBhvr>
                                      <p:to>
                                        <p:strVal val="visible"/>
                                      </p:to>
                                    </p:set>
                                    <p:anim calcmode="lin" valueType="num">
                                      <p:cBhvr additive="base">
                                        <p:cTn id="7" dur="500"/>
                                        <p:tgtEl>
                                          <p:spTgt spid="2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Estimating Storage Size</a:t>
            </a:r>
            <a:endParaRPr/>
          </a:p>
        </p:txBody>
      </p:sp>
      <p:sp>
        <p:nvSpPr>
          <p:cNvPr id="305" name="Google Shape;305;p31"/>
          <p:cNvSpPr txBox="1">
            <a:spLocks noGrp="1"/>
          </p:cNvSpPr>
          <p:nvPr>
            <p:ph type="body" idx="1"/>
          </p:nvPr>
        </p:nvSpPr>
        <p:spPr>
          <a:xfrm>
            <a:off x="457200" y="1600200"/>
            <a:ext cx="8229600" cy="4648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70C0"/>
              </a:buClr>
              <a:buSzPts val="4500"/>
              <a:buFont typeface="Noto Sans Symbols"/>
              <a:buChar char="▪"/>
            </a:pPr>
            <a:r>
              <a:rPr lang="en-US" sz="3000" b="1" i="1" u="none">
                <a:solidFill>
                  <a:srgbClr val="0033CC"/>
                </a:solidFill>
                <a:latin typeface="Calibri"/>
                <a:ea typeface="Calibri"/>
                <a:cs typeface="Calibri"/>
                <a:sym typeface="Calibri"/>
              </a:rPr>
              <a:t>Volumetrics </a:t>
            </a:r>
            <a:r>
              <a:rPr lang="en-US" sz="3000" b="0" i="0" u="none">
                <a:solidFill>
                  <a:schemeClr val="dk1"/>
                </a:solidFill>
                <a:latin typeface="Calibri"/>
                <a:ea typeface="Calibri"/>
                <a:cs typeface="Calibri"/>
                <a:sym typeface="Calibri"/>
              </a:rPr>
              <a:t>– technique of estimating the amount of data that the hardware will need to support.</a:t>
            </a:r>
            <a:endParaRPr/>
          </a:p>
          <a:p>
            <a:pPr marL="342900" marR="0" lvl="0" indent="-342900" algn="l" rtl="0">
              <a:lnSpc>
                <a:spcPct val="100000"/>
              </a:lnSpc>
              <a:spcBef>
                <a:spcPts val="0"/>
              </a:spcBef>
              <a:spcAft>
                <a:spcPts val="0"/>
              </a:spcAft>
              <a:buClr>
                <a:schemeClr val="dk1"/>
              </a:buClr>
              <a:buSzPts val="3000"/>
              <a:buFont typeface="Arial"/>
              <a:buNone/>
            </a:pPr>
            <a:r>
              <a:rPr lang="en-US" sz="3000" b="0" i="0" u="none">
                <a:solidFill>
                  <a:schemeClr val="dk1"/>
                </a:solidFill>
                <a:latin typeface="Calibri"/>
                <a:ea typeface="Calibri"/>
                <a:cs typeface="Calibri"/>
                <a:sym typeface="Calibri"/>
              </a:rPr>
              <a:t>1. Calculate the amount of </a:t>
            </a:r>
            <a:r>
              <a:rPr lang="en-US" sz="3000" b="1" i="1" u="none">
                <a:solidFill>
                  <a:srgbClr val="0033CC"/>
                </a:solidFill>
                <a:latin typeface="Calibri"/>
                <a:ea typeface="Calibri"/>
                <a:cs typeface="Calibri"/>
                <a:sym typeface="Calibri"/>
              </a:rPr>
              <a:t>raw data </a:t>
            </a:r>
            <a:r>
              <a:rPr lang="en-US" sz="3000" b="0" i="0" u="none">
                <a:solidFill>
                  <a:schemeClr val="dk1"/>
                </a:solidFill>
                <a:latin typeface="Calibri"/>
                <a:ea typeface="Calibri"/>
                <a:cs typeface="Calibri"/>
                <a:sym typeface="Calibri"/>
              </a:rPr>
              <a:t>- all the data that are stored within the tables of the database.</a:t>
            </a:r>
            <a:endParaRPr/>
          </a:p>
          <a:p>
            <a:pPr marL="342900" marR="0" lvl="0" indent="-342900" algn="l" rtl="0">
              <a:lnSpc>
                <a:spcPct val="100000"/>
              </a:lnSpc>
              <a:spcBef>
                <a:spcPts val="0"/>
              </a:spcBef>
              <a:spcAft>
                <a:spcPts val="0"/>
              </a:spcAft>
              <a:buClr>
                <a:schemeClr val="dk1"/>
              </a:buClr>
              <a:buSzPts val="3000"/>
              <a:buFont typeface="Arial"/>
              <a:buNone/>
            </a:pPr>
            <a:r>
              <a:rPr lang="en-US" sz="3000" b="0" i="0" u="none">
                <a:solidFill>
                  <a:schemeClr val="dk1"/>
                </a:solidFill>
                <a:latin typeface="Calibri"/>
                <a:ea typeface="Calibri"/>
                <a:cs typeface="Calibri"/>
                <a:sym typeface="Calibri"/>
              </a:rPr>
              <a:t>2. Calculate the </a:t>
            </a:r>
            <a:r>
              <a:rPr lang="en-US" sz="3000" b="1" i="1" u="none">
                <a:solidFill>
                  <a:srgbClr val="0033CC"/>
                </a:solidFill>
                <a:latin typeface="Calibri"/>
                <a:ea typeface="Calibri"/>
                <a:cs typeface="Calibri"/>
                <a:sym typeface="Calibri"/>
              </a:rPr>
              <a:t>overhead</a:t>
            </a:r>
            <a:r>
              <a:rPr lang="en-US" sz="3000" b="0" i="0" u="none">
                <a:solidFill>
                  <a:schemeClr val="dk1"/>
                </a:solidFill>
                <a:latin typeface="Calibri"/>
                <a:ea typeface="Calibri"/>
                <a:cs typeface="Calibri"/>
                <a:sym typeface="Calibri"/>
              </a:rPr>
              <a:t> requirements based on the DBMS vendor’s recommendations.</a:t>
            </a:r>
            <a:endParaRPr/>
          </a:p>
          <a:p>
            <a:pPr marL="342900" marR="0" lvl="0" indent="-342900" algn="l" rtl="0">
              <a:lnSpc>
                <a:spcPct val="100000"/>
              </a:lnSpc>
              <a:spcBef>
                <a:spcPts val="0"/>
              </a:spcBef>
              <a:spcAft>
                <a:spcPts val="0"/>
              </a:spcAft>
              <a:buClr>
                <a:schemeClr val="dk1"/>
              </a:buClr>
              <a:buSzPts val="3000"/>
              <a:buFont typeface="Arial"/>
              <a:buNone/>
            </a:pPr>
            <a:r>
              <a:rPr lang="en-US" sz="3000" b="0" i="0" u="none">
                <a:solidFill>
                  <a:schemeClr val="dk1"/>
                </a:solidFill>
                <a:latin typeface="Calibri"/>
                <a:ea typeface="Calibri"/>
                <a:cs typeface="Calibri"/>
                <a:sym typeface="Calibri"/>
              </a:rPr>
              <a:t>3. Record the number of initial records that will be loaded into the table, as well as the expected growth per month.</a:t>
            </a:r>
            <a:endParaRPr/>
          </a:p>
          <a:p>
            <a:pPr marL="342900" marR="0" lvl="0" indent="-152400" algn="l" rtl="0">
              <a:spcBef>
                <a:spcPts val="600"/>
              </a:spcBef>
              <a:spcAft>
                <a:spcPts val="0"/>
              </a:spcAft>
              <a:buClr>
                <a:schemeClr val="dk1"/>
              </a:buClr>
              <a:buSzPts val="3000"/>
              <a:buFont typeface="Arial"/>
              <a:buNone/>
            </a:pPr>
            <a:endParaRPr sz="3000" b="0" i="0" u="none">
              <a:solidFill>
                <a:schemeClr val="dk1"/>
              </a:solidFill>
              <a:latin typeface="Calibri"/>
              <a:ea typeface="Calibri"/>
              <a:cs typeface="Calibri"/>
              <a:sym typeface="Calibri"/>
            </a:endParaRPr>
          </a:p>
        </p:txBody>
      </p:sp>
      <p:sp>
        <p:nvSpPr>
          <p:cNvPr id="306" name="Google Shape;306;p31"/>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307" name="Google Shape;307;p3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11-</a:t>
            </a:r>
            <a:fld id="{00000000-1234-1234-1234-123412341234}" type="slidenum">
              <a:rPr lang="en-US" sz="1200" b="0" i="0" u="none" strike="noStrike" cap="none">
                <a:solidFill>
                  <a:srgbClr val="898989"/>
                </a:solidFill>
                <a:latin typeface="Calibri"/>
                <a:ea typeface="Calibri"/>
                <a:cs typeface="Calibri"/>
                <a:sym typeface="Calibri"/>
              </a:rPr>
              <a:t>30</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F67B28D-8112-41F1-C4C3-04CD91FE67DB}"/>
                  </a:ext>
                </a:extLst>
              </p14:cNvPr>
              <p14:cNvContentPartPr/>
              <p14:nvPr/>
            </p14:nvContentPartPr>
            <p14:xfrm>
              <a:off x="628560" y="2076480"/>
              <a:ext cx="6972840" cy="4229280"/>
            </p14:xfrm>
          </p:contentPart>
        </mc:Choice>
        <mc:Fallback>
          <p:pic>
            <p:nvPicPr>
              <p:cNvPr id="2" name="Ink 1">
                <a:extLst>
                  <a:ext uri="{FF2B5EF4-FFF2-40B4-BE49-F238E27FC236}">
                    <a16:creationId xmlns:a16="http://schemas.microsoft.com/office/drawing/2014/main" id="{3F67B28D-8112-41F1-C4C3-04CD91FE67DB}"/>
                  </a:ext>
                </a:extLst>
              </p:cNvPr>
              <p:cNvPicPr/>
              <p:nvPr/>
            </p:nvPicPr>
            <p:blipFill>
              <a:blip r:embed="rId4"/>
              <a:stretch>
                <a:fillRect/>
              </a:stretch>
            </p:blipFill>
            <p:spPr>
              <a:xfrm>
                <a:off x="619200" y="2067120"/>
                <a:ext cx="6991560" cy="4248000"/>
              </a:xfrm>
              <a:prstGeom prst="rect">
                <a:avLst/>
              </a:prstGeom>
            </p:spPr>
          </p:pic>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(cont’d)</a:t>
            </a:r>
            <a:endParaRPr/>
          </a:p>
        </p:txBody>
      </p:sp>
      <p:sp>
        <p:nvSpPr>
          <p:cNvPr id="313" name="Google Shape;313;p3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81000" algn="l" rtl="0">
              <a:lnSpc>
                <a:spcPct val="100000"/>
              </a:lnSpc>
              <a:spcBef>
                <a:spcPts val="0"/>
              </a:spcBef>
              <a:spcAft>
                <a:spcPts val="0"/>
              </a:spcAft>
              <a:buClr>
                <a:srgbClr val="0070C0"/>
              </a:buClr>
              <a:buSzPts val="6000"/>
              <a:buFont typeface="Noto Sans Symbols"/>
              <a:buChar char="▪"/>
            </a:pPr>
            <a:r>
              <a:rPr lang="en-US" sz="4000" b="0" i="0" u="none">
                <a:solidFill>
                  <a:schemeClr val="dk1"/>
                </a:solidFill>
                <a:latin typeface="Calibri"/>
                <a:ea typeface="Calibri"/>
                <a:cs typeface="Calibri"/>
                <a:sym typeface="Calibri"/>
              </a:rPr>
              <a:t>Example of calculating volumetrics </a:t>
            </a:r>
            <a:endParaRPr/>
          </a:p>
        </p:txBody>
      </p:sp>
      <p:sp>
        <p:nvSpPr>
          <p:cNvPr id="314" name="Google Shape;314;p32"/>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315" name="Google Shape;315;p3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11-</a:t>
            </a:r>
            <a:fld id="{00000000-1234-1234-1234-123412341234}" type="slidenum">
              <a:rPr lang="en-US" sz="1200" b="0" i="0" u="none" strike="noStrike" cap="none">
                <a:solidFill>
                  <a:srgbClr val="898989"/>
                </a:solidFill>
                <a:latin typeface="Calibri"/>
                <a:ea typeface="Calibri"/>
                <a:cs typeface="Calibri"/>
                <a:sym typeface="Calibri"/>
              </a:rPr>
              <a:t>31</a:t>
            </a:fld>
            <a:endParaRPr/>
          </a:p>
        </p:txBody>
      </p:sp>
      <p:pic>
        <p:nvPicPr>
          <p:cNvPr id="316" name="Google Shape;316;p32" descr="fig_11_22"/>
          <p:cNvPicPr preferRelativeResize="0"/>
          <p:nvPr/>
        </p:nvPicPr>
        <p:blipFill rotWithShape="1">
          <a:blip r:embed="rId3">
            <a:alphaModFix/>
          </a:blip>
          <a:srcRect/>
          <a:stretch/>
        </p:blipFill>
        <p:spPr>
          <a:xfrm>
            <a:off x="990600" y="1295400"/>
            <a:ext cx="6905625" cy="5562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6"/>
                                        </p:tgtEl>
                                        <p:attrNameLst>
                                          <p:attrName>style.visibility</p:attrName>
                                        </p:attrNameLst>
                                      </p:cBhvr>
                                      <p:to>
                                        <p:strVal val="visible"/>
                                      </p:to>
                                    </p:set>
                                    <p:anim calcmode="lin" valueType="num">
                                      <p:cBhvr additive="base">
                                        <p:cTn id="7" dur="500"/>
                                        <p:tgtEl>
                                          <p:spTgt spid="3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SUMMARY</a:t>
            </a:r>
            <a:endParaRPr/>
          </a:p>
        </p:txBody>
      </p:sp>
      <p:sp>
        <p:nvSpPr>
          <p:cNvPr id="322" name="Google Shape;322;p33"/>
          <p:cNvSpPr txBox="1">
            <a:spLocks noGrp="1"/>
          </p:cNvSpPr>
          <p:nvPr>
            <p:ph type="body" idx="1"/>
          </p:nvPr>
        </p:nvSpPr>
        <p:spPr>
          <a:xfrm>
            <a:off x="457200" y="1600200"/>
            <a:ext cx="8229600" cy="4800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70C0"/>
              </a:buClr>
              <a:buSzPts val="4200"/>
              <a:buFont typeface="Noto Sans Symbols"/>
              <a:buChar char="▪"/>
            </a:pPr>
            <a:r>
              <a:rPr lang="en-US" sz="2800" b="1" i="0" u="none">
                <a:solidFill>
                  <a:schemeClr val="dk1"/>
                </a:solidFill>
                <a:latin typeface="Calibri"/>
                <a:ea typeface="Calibri"/>
                <a:cs typeface="Calibri"/>
                <a:sym typeface="Calibri"/>
              </a:rPr>
              <a:t>File data storage formats</a:t>
            </a:r>
            <a:endParaRPr/>
          </a:p>
          <a:p>
            <a:pPr marL="342900" marR="0" lvl="0" indent="-342900" algn="l" rtl="0">
              <a:lnSpc>
                <a:spcPct val="90000"/>
              </a:lnSpc>
              <a:spcBef>
                <a:spcPts val="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 </a:t>
            </a:r>
            <a:r>
              <a:rPr lang="en-US" sz="2800" b="0" i="0" u="none">
                <a:solidFill>
                  <a:srgbClr val="FF0000"/>
                </a:solidFill>
                <a:latin typeface="Calibri"/>
                <a:ea typeface="Calibri"/>
                <a:cs typeface="Calibri"/>
                <a:sym typeface="Calibri"/>
              </a:rPr>
              <a:t>Files</a:t>
            </a:r>
            <a:r>
              <a:rPr lang="en-US" sz="2800" b="0" i="0" u="none">
                <a:solidFill>
                  <a:schemeClr val="dk1"/>
                </a:solidFill>
                <a:latin typeface="Calibri"/>
                <a:ea typeface="Calibri"/>
                <a:cs typeface="Calibri"/>
                <a:sym typeface="Calibri"/>
              </a:rPr>
              <a:t> are electronic lists of data.</a:t>
            </a:r>
            <a:endParaRPr/>
          </a:p>
          <a:p>
            <a:pPr marL="342900" marR="0" lvl="0" indent="-342900" algn="l" rtl="0">
              <a:lnSpc>
                <a:spcPct val="90000"/>
              </a:lnSpc>
              <a:spcBef>
                <a:spcPts val="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 Five types of files: master, look-up, transaction, audit, and history.</a:t>
            </a:r>
            <a:endParaRPr/>
          </a:p>
          <a:p>
            <a:pPr marL="342900" marR="0" lvl="0" indent="-342900" algn="l" rtl="0">
              <a:lnSpc>
                <a:spcPct val="90000"/>
              </a:lnSpc>
              <a:spcBef>
                <a:spcPts val="0"/>
              </a:spcBef>
              <a:spcAft>
                <a:spcPts val="0"/>
              </a:spcAft>
              <a:buClr>
                <a:srgbClr val="0070C0"/>
              </a:buClr>
              <a:buSzPts val="4200"/>
              <a:buFont typeface="Noto Sans Symbols"/>
              <a:buChar char="▪"/>
            </a:pPr>
            <a:r>
              <a:rPr lang="en-US" sz="2800" b="1" i="0" u="none">
                <a:solidFill>
                  <a:schemeClr val="dk1"/>
                </a:solidFill>
                <a:latin typeface="Calibri"/>
                <a:ea typeface="Calibri"/>
                <a:cs typeface="Calibri"/>
                <a:sym typeface="Calibri"/>
              </a:rPr>
              <a:t>Database storage formats</a:t>
            </a:r>
            <a:endParaRPr/>
          </a:p>
          <a:p>
            <a:pPr marL="342900" marR="0" lvl="0" indent="-342900" algn="l" rtl="0">
              <a:lnSpc>
                <a:spcPct val="90000"/>
              </a:lnSpc>
              <a:spcBef>
                <a:spcPts val="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 A </a:t>
            </a:r>
            <a:r>
              <a:rPr lang="en-US" sz="2800" b="0" i="0" u="none">
                <a:solidFill>
                  <a:srgbClr val="FF0000"/>
                </a:solidFill>
                <a:latin typeface="Calibri"/>
                <a:ea typeface="Calibri"/>
                <a:cs typeface="Calibri"/>
                <a:sym typeface="Calibri"/>
              </a:rPr>
              <a:t>database</a:t>
            </a:r>
            <a:r>
              <a:rPr lang="en-US" sz="2800" b="0" i="0" u="none">
                <a:solidFill>
                  <a:schemeClr val="dk1"/>
                </a:solidFill>
                <a:latin typeface="Calibri"/>
                <a:ea typeface="Calibri"/>
                <a:cs typeface="Calibri"/>
                <a:sym typeface="Calibri"/>
              </a:rPr>
              <a:t> is a collection of groupings of information</a:t>
            </a:r>
            <a:endParaRPr/>
          </a:p>
          <a:p>
            <a:pPr marL="342900" marR="0" lvl="0" indent="-342900" algn="l" rtl="0">
              <a:lnSpc>
                <a:spcPct val="90000"/>
              </a:lnSpc>
              <a:spcBef>
                <a:spcPts val="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 A </a:t>
            </a:r>
            <a:r>
              <a:rPr lang="en-US" sz="2800" b="0" i="0" u="none">
                <a:solidFill>
                  <a:srgbClr val="FF0000"/>
                </a:solidFill>
                <a:latin typeface="Calibri"/>
                <a:ea typeface="Calibri"/>
                <a:cs typeface="Calibri"/>
                <a:sym typeface="Calibri"/>
              </a:rPr>
              <a:t>DBMS</a:t>
            </a:r>
            <a:r>
              <a:rPr lang="en-US" sz="2800" b="0" i="0" u="none">
                <a:solidFill>
                  <a:schemeClr val="dk1"/>
                </a:solidFill>
                <a:latin typeface="Calibri"/>
                <a:ea typeface="Calibri"/>
                <a:cs typeface="Calibri"/>
                <a:sym typeface="Calibri"/>
              </a:rPr>
              <a:t> is software that creates and manipulates these databases.</a:t>
            </a:r>
            <a:endParaRPr/>
          </a:p>
          <a:p>
            <a:pPr marL="342900" marR="0" lvl="0" indent="-342900" algn="l" rtl="0">
              <a:lnSpc>
                <a:spcPct val="90000"/>
              </a:lnSpc>
              <a:spcBef>
                <a:spcPts val="0"/>
              </a:spcBef>
              <a:spcAft>
                <a:spcPts val="0"/>
              </a:spcAft>
              <a:buClr>
                <a:srgbClr val="0070C0"/>
              </a:buClr>
              <a:buSzPts val="4200"/>
              <a:buFont typeface="Noto Sans Symbols"/>
              <a:buChar char="▪"/>
            </a:pPr>
            <a:r>
              <a:rPr lang="en-US" sz="2800" b="1" i="0" u="none">
                <a:solidFill>
                  <a:schemeClr val="dk1"/>
                </a:solidFill>
                <a:latin typeface="Calibri"/>
                <a:ea typeface="Calibri"/>
                <a:cs typeface="Calibri"/>
                <a:sym typeface="Calibri"/>
              </a:rPr>
              <a:t>Selecting a data storage format</a:t>
            </a:r>
            <a:endParaRPr sz="2800" b="0" i="0" u="none">
              <a:solidFill>
                <a:schemeClr val="dk1"/>
              </a:solidFill>
              <a:latin typeface="Calibri"/>
              <a:ea typeface="Calibri"/>
              <a:cs typeface="Calibri"/>
              <a:sym typeface="Calibri"/>
            </a:endParaRPr>
          </a:p>
          <a:p>
            <a:pPr marL="342900" marR="0" lvl="0" indent="-342900" algn="l" rtl="0">
              <a:lnSpc>
                <a:spcPct val="90000"/>
              </a:lnSpc>
              <a:spcBef>
                <a:spcPts val="0"/>
              </a:spcBef>
              <a:spcAft>
                <a:spcPts val="0"/>
              </a:spcAft>
              <a:buClr>
                <a:schemeClr val="dk1"/>
              </a:buClr>
              <a:buSzPts val="2800"/>
              <a:buFont typeface="Arial"/>
              <a:buNone/>
            </a:pPr>
            <a:r>
              <a:rPr lang="en-US" sz="2800" b="1" i="0" u="none">
                <a:solidFill>
                  <a:schemeClr val="dk1"/>
                </a:solidFill>
                <a:latin typeface="Calibri"/>
                <a:ea typeface="Calibri"/>
                <a:cs typeface="Calibri"/>
                <a:sym typeface="Calibri"/>
              </a:rPr>
              <a:t>  </a:t>
            </a:r>
            <a:r>
              <a:rPr lang="en-US" sz="2800" b="0" i="0" u="none">
                <a:solidFill>
                  <a:schemeClr val="dk1"/>
                </a:solidFill>
                <a:latin typeface="Calibri"/>
                <a:ea typeface="Calibri"/>
                <a:cs typeface="Calibri"/>
                <a:sym typeface="Calibri"/>
              </a:rPr>
              <a:t>- </a:t>
            </a:r>
            <a:r>
              <a:rPr lang="en-US" sz="2800" b="0" i="0" u="none">
                <a:solidFill>
                  <a:srgbClr val="FF0000"/>
                </a:solidFill>
                <a:latin typeface="Calibri"/>
                <a:ea typeface="Calibri"/>
                <a:cs typeface="Calibri"/>
                <a:sym typeface="Calibri"/>
              </a:rPr>
              <a:t>Relational databases </a:t>
            </a:r>
            <a:r>
              <a:rPr lang="en-US" sz="2800" b="0" i="0" u="none">
                <a:solidFill>
                  <a:schemeClr val="dk1"/>
                </a:solidFill>
                <a:latin typeface="Calibri"/>
                <a:ea typeface="Calibri"/>
                <a:cs typeface="Calibri"/>
                <a:sym typeface="Calibri"/>
              </a:rPr>
              <a:t>support simple data types very effectively, whereas </a:t>
            </a:r>
            <a:r>
              <a:rPr lang="en-US" sz="2800" b="0" i="0" u="none">
                <a:solidFill>
                  <a:srgbClr val="FF0000"/>
                </a:solidFill>
                <a:latin typeface="Calibri"/>
                <a:ea typeface="Calibri"/>
                <a:cs typeface="Calibri"/>
                <a:sym typeface="Calibri"/>
              </a:rPr>
              <a:t>object databases </a:t>
            </a:r>
            <a:r>
              <a:rPr lang="en-US" sz="2800" b="0" i="0" u="none">
                <a:solidFill>
                  <a:schemeClr val="dk1"/>
                </a:solidFill>
                <a:latin typeface="Calibri"/>
                <a:ea typeface="Calibri"/>
                <a:cs typeface="Calibri"/>
                <a:sym typeface="Calibri"/>
              </a:rPr>
              <a:t>are best for complex data.</a:t>
            </a:r>
            <a:endParaRPr sz="2800" b="1" i="0" u="none">
              <a:solidFill>
                <a:schemeClr val="dk1"/>
              </a:solidFill>
              <a:latin typeface="Calibri"/>
              <a:ea typeface="Calibri"/>
              <a:cs typeface="Calibri"/>
              <a:sym typeface="Calibri"/>
            </a:endParaRPr>
          </a:p>
          <a:p>
            <a:pPr marL="342900" marR="0" lvl="0" indent="-165100" algn="l" rtl="0">
              <a:spcBef>
                <a:spcPts val="560"/>
              </a:spcBef>
              <a:spcAft>
                <a:spcPts val="0"/>
              </a:spcAft>
              <a:buClr>
                <a:schemeClr val="dk1"/>
              </a:buClr>
              <a:buSzPts val="2800"/>
              <a:buFont typeface="Arial"/>
              <a:buNone/>
            </a:pPr>
            <a:endParaRPr sz="2800" b="1" i="0" u="none">
              <a:solidFill>
                <a:schemeClr val="dk1"/>
              </a:solidFill>
              <a:latin typeface="Calibri"/>
              <a:ea typeface="Calibri"/>
              <a:cs typeface="Calibri"/>
              <a:sym typeface="Calibri"/>
            </a:endParaRPr>
          </a:p>
        </p:txBody>
      </p:sp>
      <p:sp>
        <p:nvSpPr>
          <p:cNvPr id="323" name="Google Shape;323;p33"/>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324" name="Google Shape;324;p3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11-</a:t>
            </a:r>
            <a:fld id="{00000000-1234-1234-1234-123412341234}" type="slidenum">
              <a:rPr lang="en-US" sz="1200" b="0" i="0" u="none" strike="noStrike" cap="none">
                <a:solidFill>
                  <a:srgbClr val="898989"/>
                </a:solidFill>
                <a:latin typeface="Calibri"/>
                <a:ea typeface="Calibri"/>
                <a:cs typeface="Calibri"/>
                <a:sym typeface="Calibri"/>
              </a:rPr>
              <a:t>32</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(cont’d)</a:t>
            </a:r>
            <a:endParaRPr/>
          </a:p>
        </p:txBody>
      </p:sp>
      <p:sp>
        <p:nvSpPr>
          <p:cNvPr id="330" name="Google Shape;330;p34"/>
          <p:cNvSpPr txBox="1">
            <a:spLocks noGrp="1"/>
          </p:cNvSpPr>
          <p:nvPr>
            <p:ph type="body" idx="1"/>
          </p:nvPr>
        </p:nvSpPr>
        <p:spPr>
          <a:xfrm>
            <a:off x="457200" y="1600200"/>
            <a:ext cx="8229600" cy="5029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70C0"/>
              </a:buClr>
              <a:buSzPts val="4800"/>
              <a:buFont typeface="Noto Sans Symbols"/>
              <a:buChar char="▪"/>
            </a:pPr>
            <a:r>
              <a:rPr lang="en-US" sz="3200" b="1" i="0" u="none">
                <a:solidFill>
                  <a:schemeClr val="dk1"/>
                </a:solidFill>
                <a:latin typeface="Calibri"/>
                <a:ea typeface="Calibri"/>
                <a:cs typeface="Calibri"/>
                <a:sym typeface="Calibri"/>
              </a:rPr>
              <a:t>Physical entity relationship diagrams</a:t>
            </a:r>
            <a:endParaRPr/>
          </a:p>
          <a:p>
            <a:pPr marL="342900" marR="0" lvl="0" indent="-342900" algn="l" rtl="0">
              <a:lnSpc>
                <a:spcPct val="100000"/>
              </a:lnSpc>
              <a:spcBef>
                <a:spcPts val="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  - </a:t>
            </a:r>
            <a:r>
              <a:rPr lang="en-US" sz="3200" b="0" i="0" u="none">
                <a:solidFill>
                  <a:srgbClr val="FF0000"/>
                </a:solidFill>
                <a:latin typeface="Calibri"/>
                <a:ea typeface="Calibri"/>
                <a:cs typeface="Calibri"/>
                <a:sym typeface="Calibri"/>
              </a:rPr>
              <a:t>Physical ERDs </a:t>
            </a:r>
            <a:r>
              <a:rPr lang="en-US" sz="3200" b="0" i="0" u="none">
                <a:solidFill>
                  <a:schemeClr val="dk1"/>
                </a:solidFill>
                <a:latin typeface="Calibri"/>
                <a:ea typeface="Calibri"/>
                <a:cs typeface="Calibri"/>
                <a:sym typeface="Calibri"/>
              </a:rPr>
              <a:t>contain references to how data will be stored in a file or database table, and </a:t>
            </a:r>
            <a:r>
              <a:rPr lang="en-US" sz="3200" b="0" i="0" u="none">
                <a:solidFill>
                  <a:srgbClr val="FF0000"/>
                </a:solidFill>
                <a:latin typeface="Calibri"/>
                <a:ea typeface="Calibri"/>
                <a:cs typeface="Calibri"/>
                <a:sym typeface="Calibri"/>
              </a:rPr>
              <a:t>metadata</a:t>
            </a:r>
            <a:r>
              <a:rPr lang="en-US" sz="3200" b="0" i="0" u="none">
                <a:solidFill>
                  <a:schemeClr val="dk1"/>
                </a:solidFill>
                <a:latin typeface="Calibri"/>
                <a:ea typeface="Calibri"/>
                <a:cs typeface="Calibri"/>
                <a:sym typeface="Calibri"/>
              </a:rPr>
              <a:t> are included.</a:t>
            </a:r>
            <a:endParaRPr/>
          </a:p>
          <a:p>
            <a:pPr marL="342900" marR="0" lvl="0" indent="-342900" algn="l" rtl="0">
              <a:lnSpc>
                <a:spcPct val="100000"/>
              </a:lnSpc>
              <a:spcBef>
                <a:spcPts val="0"/>
              </a:spcBef>
              <a:spcAft>
                <a:spcPts val="0"/>
              </a:spcAft>
              <a:buClr>
                <a:srgbClr val="0070C0"/>
              </a:buClr>
              <a:buSzPts val="4800"/>
              <a:buFont typeface="Noto Sans Symbols"/>
              <a:buChar char="▪"/>
            </a:pPr>
            <a:r>
              <a:rPr lang="en-US" sz="3200" b="1" i="0" u="none">
                <a:solidFill>
                  <a:schemeClr val="dk1"/>
                </a:solidFill>
                <a:latin typeface="Calibri"/>
                <a:ea typeface="Calibri"/>
                <a:cs typeface="Calibri"/>
                <a:sym typeface="Calibri"/>
              </a:rPr>
              <a:t>Optimizing data storage</a:t>
            </a:r>
            <a:endParaRPr/>
          </a:p>
          <a:p>
            <a:pPr marL="342900" marR="0" lvl="0" indent="-342900" algn="l" rtl="0">
              <a:lnSpc>
                <a:spcPct val="100000"/>
              </a:lnSpc>
              <a:spcBef>
                <a:spcPts val="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  - There are two primary dimensions in which to </a:t>
            </a:r>
            <a:r>
              <a:rPr lang="en-US" sz="3200" b="0" i="0" u="none">
                <a:solidFill>
                  <a:srgbClr val="FF0000"/>
                </a:solidFill>
                <a:latin typeface="Calibri"/>
                <a:ea typeface="Calibri"/>
                <a:cs typeface="Calibri"/>
                <a:sym typeface="Calibri"/>
              </a:rPr>
              <a:t>optimize</a:t>
            </a:r>
            <a:r>
              <a:rPr lang="en-US" sz="3200" b="0" i="0" u="none">
                <a:solidFill>
                  <a:schemeClr val="dk1"/>
                </a:solidFill>
                <a:latin typeface="Calibri"/>
                <a:ea typeface="Calibri"/>
                <a:cs typeface="Calibri"/>
                <a:sym typeface="Calibri"/>
              </a:rPr>
              <a:t> a relational database: for </a:t>
            </a:r>
            <a:r>
              <a:rPr lang="en-US" sz="3200" b="0" i="0" u="none">
                <a:solidFill>
                  <a:srgbClr val="FF0000"/>
                </a:solidFill>
                <a:latin typeface="Calibri"/>
                <a:ea typeface="Calibri"/>
                <a:cs typeface="Calibri"/>
                <a:sym typeface="Calibri"/>
              </a:rPr>
              <a:t>storage efficiency</a:t>
            </a:r>
            <a:r>
              <a:rPr lang="en-US" sz="3200" b="0" i="0" u="none">
                <a:solidFill>
                  <a:schemeClr val="dk1"/>
                </a:solidFill>
                <a:latin typeface="Calibri"/>
                <a:ea typeface="Calibri"/>
                <a:cs typeface="Calibri"/>
                <a:sym typeface="Calibri"/>
              </a:rPr>
              <a:t> and </a:t>
            </a:r>
            <a:r>
              <a:rPr lang="en-US" sz="3200" b="0" i="0" u="none">
                <a:solidFill>
                  <a:srgbClr val="FF0000"/>
                </a:solidFill>
                <a:latin typeface="Calibri"/>
                <a:ea typeface="Calibri"/>
                <a:cs typeface="Calibri"/>
                <a:sym typeface="Calibri"/>
              </a:rPr>
              <a:t>for speed of access</a:t>
            </a:r>
            <a:r>
              <a:rPr lang="en-US" sz="3200" b="0" i="0" u="none">
                <a:solidFill>
                  <a:schemeClr val="dk1"/>
                </a:solidFill>
                <a:latin typeface="Calibri"/>
                <a:ea typeface="Calibri"/>
                <a:cs typeface="Calibri"/>
                <a:sym typeface="Calibri"/>
              </a:rPr>
              <a:t>.</a:t>
            </a:r>
            <a:endParaRPr/>
          </a:p>
          <a:p>
            <a:pPr marL="342900" marR="0" lvl="0" indent="-342900" algn="l" rtl="0">
              <a:lnSpc>
                <a:spcPct val="100000"/>
              </a:lnSpc>
              <a:spcBef>
                <a:spcPts val="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  -  There are a number of techniques of optimizing data storage.</a:t>
            </a:r>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sp>
        <p:nvSpPr>
          <p:cNvPr id="331" name="Google Shape;331;p34"/>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332" name="Google Shape;332;p3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11-</a:t>
            </a:r>
            <a:fld id="{00000000-1234-1234-1234-123412341234}" type="slidenum">
              <a:rPr lang="en-US" sz="1200" b="0" i="0" u="none" strike="noStrike" cap="none">
                <a:solidFill>
                  <a:srgbClr val="898989"/>
                </a:solidFill>
                <a:latin typeface="Calibri"/>
                <a:ea typeface="Calibri"/>
                <a:cs typeface="Calibri"/>
                <a:sym typeface="Calibri"/>
              </a:rPr>
              <a:t>33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Files</a:t>
            </a:r>
            <a:endParaRPr/>
          </a:p>
        </p:txBody>
      </p:sp>
      <p:sp>
        <p:nvSpPr>
          <p:cNvPr id="82" name="Google Shape;82;p4"/>
          <p:cNvSpPr txBox="1">
            <a:spLocks noGrp="1"/>
          </p:cNvSpPr>
          <p:nvPr>
            <p:ph type="body" idx="1"/>
          </p:nvPr>
        </p:nvSpPr>
        <p:spPr>
          <a:xfrm>
            <a:off x="457200" y="1600200"/>
            <a:ext cx="8229600" cy="4876800"/>
          </a:xfrm>
          <a:prstGeom prst="rect">
            <a:avLst/>
          </a:prstGeom>
          <a:noFill/>
          <a:ln>
            <a:noFill/>
          </a:ln>
        </p:spPr>
        <p:txBody>
          <a:bodyPr spcFirstLastPara="1" wrap="square" lIns="91425" tIns="45700" rIns="91425" bIns="45700" anchor="t" anchorCtr="0">
            <a:noAutofit/>
          </a:bodyPr>
          <a:lstStyle/>
          <a:p>
            <a:pPr marL="342900" marR="0" lvl="0" indent="-311150" algn="l" rtl="0">
              <a:lnSpc>
                <a:spcPct val="100000"/>
              </a:lnSpc>
              <a:spcBef>
                <a:spcPts val="0"/>
              </a:spcBef>
              <a:spcAft>
                <a:spcPts val="0"/>
              </a:spcAft>
              <a:buClr>
                <a:srgbClr val="0070C0"/>
              </a:buClr>
              <a:buSzPts val="4600"/>
              <a:buFont typeface="Noto Sans Symbols"/>
              <a:buChar char="▪"/>
            </a:pPr>
            <a:r>
              <a:rPr lang="en-US" sz="2900" b="0" i="0" u="none" dirty="0">
                <a:solidFill>
                  <a:schemeClr val="dk1"/>
                </a:solidFill>
                <a:latin typeface="Calibri"/>
                <a:ea typeface="Calibri"/>
                <a:cs typeface="Calibri"/>
                <a:sym typeface="Calibri"/>
              </a:rPr>
              <a:t>A </a:t>
            </a:r>
            <a:r>
              <a:rPr lang="en-US" sz="2900" b="1" i="1" u="none" dirty="0">
                <a:solidFill>
                  <a:srgbClr val="0033CC"/>
                </a:solidFill>
                <a:latin typeface="Calibri"/>
                <a:ea typeface="Calibri"/>
                <a:cs typeface="Calibri"/>
                <a:sym typeface="Calibri"/>
              </a:rPr>
              <a:t>data file</a:t>
            </a:r>
            <a:r>
              <a:rPr lang="en-US" sz="2900" b="0" i="0" u="none" dirty="0">
                <a:solidFill>
                  <a:schemeClr val="dk1"/>
                </a:solidFill>
                <a:latin typeface="Calibri"/>
                <a:ea typeface="Calibri"/>
                <a:cs typeface="Calibri"/>
                <a:sym typeface="Calibri"/>
              </a:rPr>
              <a:t> contains an electronic list of information that is formatted for a particular transaction.</a:t>
            </a:r>
            <a:endParaRPr sz="3500" dirty="0"/>
          </a:p>
          <a:p>
            <a:pPr marL="342900" marR="0" lvl="0" indent="-311150" algn="l" rtl="0">
              <a:lnSpc>
                <a:spcPct val="100000"/>
              </a:lnSpc>
              <a:spcBef>
                <a:spcPts val="0"/>
              </a:spcBef>
              <a:spcAft>
                <a:spcPts val="0"/>
              </a:spcAft>
              <a:buClr>
                <a:srgbClr val="0070C0"/>
              </a:buClr>
              <a:buSzPts val="4600"/>
              <a:buFont typeface="Noto Sans Symbols"/>
              <a:buChar char="▪"/>
            </a:pPr>
            <a:r>
              <a:rPr lang="en-US" sz="2900" b="0" i="0" u="none" dirty="0">
                <a:solidFill>
                  <a:schemeClr val="dk1"/>
                </a:solidFill>
                <a:latin typeface="Calibri"/>
                <a:ea typeface="Calibri"/>
                <a:cs typeface="Calibri"/>
                <a:sym typeface="Calibri"/>
              </a:rPr>
              <a:t>Typically, files are organized sequentially.</a:t>
            </a:r>
            <a:endParaRPr sz="3500" dirty="0"/>
          </a:p>
          <a:p>
            <a:pPr marL="342900" marR="0" lvl="0" indent="-311150" algn="l" rtl="0">
              <a:lnSpc>
                <a:spcPct val="100000"/>
              </a:lnSpc>
              <a:spcBef>
                <a:spcPts val="0"/>
              </a:spcBef>
              <a:spcAft>
                <a:spcPts val="0"/>
              </a:spcAft>
              <a:buClr>
                <a:srgbClr val="0070C0"/>
              </a:buClr>
              <a:buSzPts val="4600"/>
              <a:buFont typeface="Noto Sans Symbols"/>
              <a:buChar char="▪"/>
            </a:pPr>
            <a:r>
              <a:rPr lang="en-US" sz="2900" b="0" i="0" u="none" dirty="0">
                <a:solidFill>
                  <a:schemeClr val="dk1"/>
                </a:solidFill>
                <a:latin typeface="Calibri"/>
                <a:ea typeface="Calibri"/>
                <a:cs typeface="Calibri"/>
                <a:sym typeface="Calibri"/>
              </a:rPr>
              <a:t>Records can be associated with other records by </a:t>
            </a:r>
            <a:r>
              <a:rPr lang="en-US" sz="2900" b="0" i="0" u="none" dirty="0">
                <a:solidFill>
                  <a:srgbClr val="0033CC"/>
                </a:solidFill>
                <a:latin typeface="Calibri"/>
                <a:ea typeface="Calibri"/>
                <a:cs typeface="Calibri"/>
                <a:sym typeface="Calibri"/>
              </a:rPr>
              <a:t>pointers</a:t>
            </a:r>
            <a:r>
              <a:rPr lang="en-US" sz="2900" b="1" i="1" u="none" dirty="0">
                <a:solidFill>
                  <a:srgbClr val="0033CC"/>
                </a:solidFill>
                <a:latin typeface="Calibri"/>
                <a:ea typeface="Calibri"/>
                <a:cs typeface="Calibri"/>
                <a:sym typeface="Calibri"/>
              </a:rPr>
              <a:t>.</a:t>
            </a:r>
            <a:endParaRPr sz="3500" dirty="0"/>
          </a:p>
          <a:p>
            <a:pPr marL="342900" marR="0" lvl="0" indent="-311150" algn="l" rtl="0">
              <a:lnSpc>
                <a:spcPct val="100000"/>
              </a:lnSpc>
              <a:spcBef>
                <a:spcPts val="0"/>
              </a:spcBef>
              <a:spcAft>
                <a:spcPts val="0"/>
              </a:spcAft>
              <a:buClr>
                <a:srgbClr val="0070C0"/>
              </a:buClr>
              <a:buSzPts val="4600"/>
              <a:buFont typeface="Noto Sans Symbols"/>
              <a:buChar char="▪"/>
            </a:pPr>
            <a:r>
              <a:rPr lang="en-US" sz="2900" b="0" i="0" u="none" dirty="0">
                <a:solidFill>
                  <a:schemeClr val="dk1"/>
                </a:solidFill>
                <a:latin typeface="Calibri"/>
                <a:ea typeface="Calibri"/>
                <a:cs typeface="Calibri"/>
                <a:sym typeface="Calibri"/>
              </a:rPr>
              <a:t>Sometimes files are called </a:t>
            </a:r>
            <a:r>
              <a:rPr lang="en-US" sz="2900" b="1" i="1" u="none" dirty="0">
                <a:solidFill>
                  <a:srgbClr val="0033CC"/>
                </a:solidFill>
                <a:latin typeface="Calibri"/>
                <a:ea typeface="Calibri"/>
                <a:cs typeface="Calibri"/>
                <a:sym typeface="Calibri"/>
              </a:rPr>
              <a:t>linked Lists </a:t>
            </a:r>
            <a:r>
              <a:rPr lang="en-US" sz="2900" b="0" i="0" u="none" dirty="0">
                <a:solidFill>
                  <a:schemeClr val="dk1"/>
                </a:solidFill>
                <a:latin typeface="Calibri"/>
                <a:ea typeface="Calibri"/>
                <a:cs typeface="Calibri"/>
                <a:sym typeface="Calibri"/>
              </a:rPr>
              <a:t>because of the way the records are linked together using pointers.</a:t>
            </a:r>
            <a:endParaRPr sz="3500" dirty="0"/>
          </a:p>
          <a:p>
            <a:pPr marL="342900" marR="0" lvl="0" indent="-127000" algn="l" rtl="0">
              <a:spcBef>
                <a:spcPts val="680"/>
              </a:spcBef>
              <a:spcAft>
                <a:spcPts val="0"/>
              </a:spcAft>
              <a:buClr>
                <a:schemeClr val="dk1"/>
              </a:buClr>
              <a:buSzPts val="3400"/>
              <a:buFont typeface="Arial"/>
              <a:buNone/>
            </a:pPr>
            <a:endParaRPr sz="2900" b="0" i="0" u="none" dirty="0">
              <a:solidFill>
                <a:schemeClr val="dk1"/>
              </a:solidFill>
              <a:latin typeface="Calibri"/>
              <a:ea typeface="Calibri"/>
              <a:cs typeface="Calibri"/>
              <a:sym typeface="Calibri"/>
            </a:endParaRPr>
          </a:p>
        </p:txBody>
      </p:sp>
      <p:sp>
        <p:nvSpPr>
          <p:cNvPr id="83" name="Google Shape;83;p4"/>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84" name="Google Shape;84;p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11-</a:t>
            </a:r>
            <a:fld id="{00000000-1234-1234-1234-123412341234}" type="slidenum">
              <a:rPr lang="en-US" sz="1200" b="0" i="0" u="none" strike="noStrike" cap="none">
                <a:solidFill>
                  <a:srgbClr val="898989"/>
                </a:solidFill>
                <a:latin typeface="Calibri"/>
                <a:ea typeface="Calibri"/>
                <a:cs typeface="Calibri"/>
                <a:sym typeface="Calibri"/>
              </a:rPr>
              <a:t>3</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FD00FC8-C6AC-E405-78A0-3BF278FDBD59}"/>
                  </a:ext>
                </a:extLst>
              </p14:cNvPr>
              <p14:cNvContentPartPr/>
              <p14:nvPr/>
            </p14:nvContentPartPr>
            <p14:xfrm>
              <a:off x="1314360" y="3809880"/>
              <a:ext cx="4921560" cy="546480"/>
            </p14:xfrm>
          </p:contentPart>
        </mc:Choice>
        <mc:Fallback>
          <p:pic>
            <p:nvPicPr>
              <p:cNvPr id="2" name="Ink 1">
                <a:extLst>
                  <a:ext uri="{FF2B5EF4-FFF2-40B4-BE49-F238E27FC236}">
                    <a16:creationId xmlns:a16="http://schemas.microsoft.com/office/drawing/2014/main" id="{FFD00FC8-C6AC-E405-78A0-3BF278FDBD59}"/>
                  </a:ext>
                </a:extLst>
              </p:cNvPr>
              <p:cNvPicPr/>
              <p:nvPr/>
            </p:nvPicPr>
            <p:blipFill>
              <a:blip r:embed="rId4"/>
              <a:stretch>
                <a:fillRect/>
              </a:stretch>
            </p:blipFill>
            <p:spPr>
              <a:xfrm>
                <a:off x="1305000" y="3800520"/>
                <a:ext cx="4940280" cy="56520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File based DB: appointment record</a:t>
            </a:r>
            <a:endParaRPr/>
          </a:p>
        </p:txBody>
      </p:sp>
      <p:sp>
        <p:nvSpPr>
          <p:cNvPr id="90" name="Google Shape;90;p5"/>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91" name="Google Shape;91;p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11-</a:t>
            </a:r>
            <a:fld id="{00000000-1234-1234-1234-123412341234}" type="slidenum">
              <a:rPr lang="en-US" sz="1200" b="0" i="0" u="none" strike="noStrike" cap="none">
                <a:solidFill>
                  <a:srgbClr val="898989"/>
                </a:solidFill>
                <a:latin typeface="Calibri"/>
                <a:ea typeface="Calibri"/>
                <a:cs typeface="Calibri"/>
                <a:sym typeface="Calibri"/>
              </a:rPr>
              <a:t>4</a:t>
            </a:fld>
            <a:endParaRPr/>
          </a:p>
        </p:txBody>
      </p:sp>
      <p:pic>
        <p:nvPicPr>
          <p:cNvPr id="92" name="Google Shape;92;p5"/>
          <p:cNvPicPr preferRelativeResize="0"/>
          <p:nvPr/>
        </p:nvPicPr>
        <p:blipFill rotWithShape="1">
          <a:blip r:embed="rId3">
            <a:alphaModFix/>
          </a:blip>
          <a:srcRect/>
          <a:stretch/>
        </p:blipFill>
        <p:spPr>
          <a:xfrm>
            <a:off x="457200" y="1577975"/>
            <a:ext cx="8229600" cy="5151437"/>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B078F7FE-3484-219C-CBE6-CCED486B887D}"/>
                  </a:ext>
                </a:extLst>
              </p14:cNvPr>
              <p14:cNvContentPartPr/>
              <p14:nvPr/>
            </p14:nvContentPartPr>
            <p14:xfrm>
              <a:off x="914400" y="2457360"/>
              <a:ext cx="7556760" cy="2730960"/>
            </p14:xfrm>
          </p:contentPart>
        </mc:Choice>
        <mc:Fallback>
          <p:pic>
            <p:nvPicPr>
              <p:cNvPr id="2" name="Ink 1">
                <a:extLst>
                  <a:ext uri="{FF2B5EF4-FFF2-40B4-BE49-F238E27FC236}">
                    <a16:creationId xmlns:a16="http://schemas.microsoft.com/office/drawing/2014/main" id="{B078F7FE-3484-219C-CBE6-CCED486B887D}"/>
                  </a:ext>
                </a:extLst>
              </p:cNvPr>
              <p:cNvPicPr/>
              <p:nvPr/>
            </p:nvPicPr>
            <p:blipFill>
              <a:blip r:embed="rId5"/>
              <a:stretch>
                <a:fillRect/>
              </a:stretch>
            </p:blipFill>
            <p:spPr>
              <a:xfrm>
                <a:off x="905040" y="2448000"/>
                <a:ext cx="7575480" cy="274968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6"/>
          <p:cNvSpPr txBox="1">
            <a:spLocks noGrp="1"/>
          </p:cNvSpPr>
          <p:nvPr>
            <p:ph type="title"/>
          </p:nvPr>
        </p:nvSpPr>
        <p:spPr>
          <a:xfrm>
            <a:off x="228600" y="152400"/>
            <a:ext cx="3090862" cy="1752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Example of </a:t>
            </a:r>
            <a:br>
              <a:rPr lang="en-US" sz="4400" b="1" i="0" u="none">
                <a:solidFill>
                  <a:schemeClr val="dk1"/>
                </a:solidFill>
                <a:latin typeface="Calibri"/>
                <a:ea typeface="Calibri"/>
                <a:cs typeface="Calibri"/>
                <a:sym typeface="Calibri"/>
              </a:rPr>
            </a:br>
            <a:r>
              <a:rPr lang="en-US" sz="4400" b="1" i="0" u="none">
                <a:solidFill>
                  <a:schemeClr val="dk1"/>
                </a:solidFill>
                <a:latin typeface="Calibri"/>
                <a:ea typeface="Calibri"/>
                <a:cs typeface="Calibri"/>
                <a:sym typeface="Calibri"/>
              </a:rPr>
              <a:t>database: </a:t>
            </a:r>
            <a:br>
              <a:rPr lang="en-US" sz="4400" b="1" i="0" u="none">
                <a:solidFill>
                  <a:schemeClr val="dk1"/>
                </a:solidFill>
                <a:latin typeface="Calibri"/>
                <a:ea typeface="Calibri"/>
                <a:cs typeface="Calibri"/>
                <a:sym typeface="Calibri"/>
              </a:rPr>
            </a:br>
            <a:endParaRPr/>
          </a:p>
        </p:txBody>
      </p:sp>
      <p:sp>
        <p:nvSpPr>
          <p:cNvPr id="98" name="Google Shape;98;p6"/>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99" name="Google Shape;99;p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11-</a:t>
            </a:r>
            <a:fld id="{00000000-1234-1234-1234-123412341234}" type="slidenum">
              <a:rPr lang="en-US" sz="1200" b="0" i="0" u="none" strike="noStrike" cap="none">
                <a:solidFill>
                  <a:srgbClr val="898989"/>
                </a:solidFill>
                <a:latin typeface="Calibri"/>
                <a:ea typeface="Calibri"/>
                <a:cs typeface="Calibri"/>
                <a:sym typeface="Calibri"/>
              </a:rPr>
              <a:t>5</a:t>
            </a:fld>
            <a:endParaRPr/>
          </a:p>
        </p:txBody>
      </p:sp>
      <p:pic>
        <p:nvPicPr>
          <p:cNvPr id="100" name="Google Shape;100;p6"/>
          <p:cNvPicPr preferRelativeResize="0"/>
          <p:nvPr/>
        </p:nvPicPr>
        <p:blipFill rotWithShape="1">
          <a:blip r:embed="rId3">
            <a:alphaModFix/>
          </a:blip>
          <a:srcRect/>
          <a:stretch/>
        </p:blipFill>
        <p:spPr>
          <a:xfrm>
            <a:off x="3319462" y="185737"/>
            <a:ext cx="5726112" cy="6584950"/>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8557F30E-E49B-6B20-05D3-ED63902717FE}"/>
                  </a:ext>
                </a:extLst>
              </p14:cNvPr>
              <p14:cNvContentPartPr/>
              <p14:nvPr/>
            </p14:nvContentPartPr>
            <p14:xfrm>
              <a:off x="2203560" y="196920"/>
              <a:ext cx="6591600" cy="5670720"/>
            </p14:xfrm>
          </p:contentPart>
        </mc:Choice>
        <mc:Fallback>
          <p:pic>
            <p:nvPicPr>
              <p:cNvPr id="2" name="Ink 1">
                <a:extLst>
                  <a:ext uri="{FF2B5EF4-FFF2-40B4-BE49-F238E27FC236}">
                    <a16:creationId xmlns:a16="http://schemas.microsoft.com/office/drawing/2014/main" id="{8557F30E-E49B-6B20-05D3-ED63902717FE}"/>
                  </a:ext>
                </a:extLst>
              </p:cNvPr>
              <p:cNvPicPr/>
              <p:nvPr/>
            </p:nvPicPr>
            <p:blipFill>
              <a:blip r:embed="rId5"/>
              <a:stretch>
                <a:fillRect/>
              </a:stretch>
            </p:blipFill>
            <p:spPr>
              <a:xfrm>
                <a:off x="2194200" y="187560"/>
                <a:ext cx="6610320" cy="568944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Databases</a:t>
            </a:r>
            <a:endParaRPr/>
          </a:p>
        </p:txBody>
      </p:sp>
      <p:sp>
        <p:nvSpPr>
          <p:cNvPr id="106" name="Google Shape;106;p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81000" algn="l" rtl="0">
              <a:lnSpc>
                <a:spcPct val="90000"/>
              </a:lnSpc>
              <a:spcBef>
                <a:spcPts val="0"/>
              </a:spcBef>
              <a:spcAft>
                <a:spcPts val="0"/>
              </a:spcAft>
              <a:buClr>
                <a:srgbClr val="0070C0"/>
              </a:buClr>
              <a:buSzPts val="6000"/>
              <a:buFont typeface="Noto Sans Symbols"/>
              <a:buChar char="▪"/>
            </a:pPr>
            <a:r>
              <a:rPr lang="en-US" sz="4000" b="0" i="0" u="none">
                <a:solidFill>
                  <a:schemeClr val="dk1"/>
                </a:solidFill>
                <a:latin typeface="Calibri"/>
                <a:ea typeface="Calibri"/>
                <a:cs typeface="Calibri"/>
                <a:sym typeface="Calibri"/>
              </a:rPr>
              <a:t>There are many types of databases:</a:t>
            </a:r>
            <a:endParaRPr/>
          </a:p>
          <a:p>
            <a:pPr marL="342900" marR="0" lvl="0" indent="-342900" algn="l" rtl="0">
              <a:lnSpc>
                <a:spcPct val="90000"/>
              </a:lnSpc>
              <a:spcBef>
                <a:spcPts val="0"/>
              </a:spcBef>
              <a:spcAft>
                <a:spcPts val="0"/>
              </a:spcAft>
              <a:buClr>
                <a:srgbClr val="6666FF"/>
              </a:buClr>
              <a:buSzPts val="4000"/>
              <a:buFont typeface="Arial"/>
              <a:buNone/>
            </a:pPr>
            <a:r>
              <a:rPr lang="en-US" sz="4000" b="1" i="0" u="none">
                <a:solidFill>
                  <a:srgbClr val="6666FF"/>
                </a:solidFill>
                <a:latin typeface="Calibri"/>
                <a:ea typeface="Calibri"/>
                <a:cs typeface="Calibri"/>
                <a:sym typeface="Calibri"/>
              </a:rPr>
              <a:t> </a:t>
            </a:r>
            <a:r>
              <a:rPr lang="en-US" sz="4000" b="0" i="0" u="none">
                <a:solidFill>
                  <a:schemeClr val="dk1"/>
                </a:solidFill>
                <a:latin typeface="Calibri"/>
                <a:ea typeface="Calibri"/>
                <a:cs typeface="Calibri"/>
                <a:sym typeface="Calibri"/>
              </a:rPr>
              <a:t>- Relational database</a:t>
            </a:r>
            <a:endParaRPr/>
          </a:p>
          <a:p>
            <a:pPr marL="342900" marR="0" lvl="0" indent="-342900" algn="l" rtl="0">
              <a:lnSpc>
                <a:spcPct val="90000"/>
              </a:lnSpc>
              <a:spcBef>
                <a:spcPts val="0"/>
              </a:spcBef>
              <a:spcAft>
                <a:spcPts val="0"/>
              </a:spcAft>
              <a:buClr>
                <a:schemeClr val="dk1"/>
              </a:buClr>
              <a:buSzPts val="4000"/>
              <a:buFont typeface="Arial"/>
              <a:buNone/>
            </a:pPr>
            <a:r>
              <a:rPr lang="en-US" sz="4000" b="0" i="0" u="none">
                <a:solidFill>
                  <a:schemeClr val="dk1"/>
                </a:solidFill>
                <a:latin typeface="Calibri"/>
                <a:ea typeface="Calibri"/>
                <a:cs typeface="Calibri"/>
                <a:sym typeface="Calibri"/>
              </a:rPr>
              <a:t> - Object database</a:t>
            </a:r>
            <a:endParaRPr/>
          </a:p>
          <a:p>
            <a:pPr marL="342900" marR="0" lvl="0" indent="-342900" algn="l" rtl="0">
              <a:lnSpc>
                <a:spcPct val="90000"/>
              </a:lnSpc>
              <a:spcBef>
                <a:spcPts val="0"/>
              </a:spcBef>
              <a:spcAft>
                <a:spcPts val="0"/>
              </a:spcAft>
              <a:buClr>
                <a:schemeClr val="dk1"/>
              </a:buClr>
              <a:buSzPts val="4000"/>
              <a:buFont typeface="Arial"/>
              <a:buNone/>
            </a:pPr>
            <a:r>
              <a:rPr lang="en-US" sz="4000" b="0" i="0" u="none">
                <a:solidFill>
                  <a:schemeClr val="dk1"/>
                </a:solidFill>
                <a:latin typeface="Calibri"/>
                <a:ea typeface="Calibri"/>
                <a:cs typeface="Calibri"/>
                <a:sym typeface="Calibri"/>
              </a:rPr>
              <a:t> - Multidimensional database</a:t>
            </a:r>
            <a:endParaRPr/>
          </a:p>
          <a:p>
            <a:pPr marL="342900" marR="0" lvl="0" indent="-88900" algn="l" rtl="0">
              <a:spcBef>
                <a:spcPts val="800"/>
              </a:spcBef>
              <a:spcAft>
                <a:spcPts val="0"/>
              </a:spcAft>
              <a:buClr>
                <a:schemeClr val="dk1"/>
              </a:buClr>
              <a:buSzPts val="4000"/>
              <a:buFont typeface="Arial"/>
              <a:buNone/>
            </a:pPr>
            <a:endParaRPr sz="4000" b="0" i="0" u="none">
              <a:solidFill>
                <a:schemeClr val="dk1"/>
              </a:solidFill>
              <a:latin typeface="Calibri"/>
              <a:ea typeface="Calibri"/>
              <a:cs typeface="Calibri"/>
              <a:sym typeface="Calibri"/>
            </a:endParaRPr>
          </a:p>
        </p:txBody>
      </p:sp>
      <p:sp>
        <p:nvSpPr>
          <p:cNvPr id="107" name="Google Shape;107;p7"/>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108" name="Google Shape;108;p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11-</a:t>
            </a:r>
            <a:fld id="{00000000-1234-1234-1234-123412341234}" type="slidenum">
              <a:rPr lang="en-US" sz="1200" b="0" i="0" u="none" strike="noStrike" cap="none">
                <a:solidFill>
                  <a:srgbClr val="898989"/>
                </a:solidFill>
                <a:latin typeface="Calibri"/>
                <a:ea typeface="Calibri"/>
                <a:cs typeface="Calibri"/>
                <a:sym typeface="Calibri"/>
              </a:rPr>
              <a:t>6</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C87DFCA-FB6E-0EDC-D3E2-BA9A684D7F01}"/>
                  </a:ext>
                </a:extLst>
              </p14:cNvPr>
              <p14:cNvContentPartPr/>
              <p14:nvPr/>
            </p14:nvContentPartPr>
            <p14:xfrm>
              <a:off x="749160" y="2311560"/>
              <a:ext cx="6306120" cy="2152800"/>
            </p14:xfrm>
          </p:contentPart>
        </mc:Choice>
        <mc:Fallback>
          <p:pic>
            <p:nvPicPr>
              <p:cNvPr id="2" name="Ink 1">
                <a:extLst>
                  <a:ext uri="{FF2B5EF4-FFF2-40B4-BE49-F238E27FC236}">
                    <a16:creationId xmlns:a16="http://schemas.microsoft.com/office/drawing/2014/main" id="{4C87DFCA-FB6E-0EDC-D3E2-BA9A684D7F01}"/>
                  </a:ext>
                </a:extLst>
              </p:cNvPr>
              <p:cNvPicPr/>
              <p:nvPr/>
            </p:nvPicPr>
            <p:blipFill>
              <a:blip r:embed="rId4"/>
              <a:stretch>
                <a:fillRect/>
              </a:stretch>
            </p:blipFill>
            <p:spPr>
              <a:xfrm>
                <a:off x="739800" y="2302200"/>
                <a:ext cx="6324840" cy="217152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Relational Databases</a:t>
            </a:r>
            <a:endParaRPr/>
          </a:p>
        </p:txBody>
      </p:sp>
      <p:sp>
        <p:nvSpPr>
          <p:cNvPr id="114" name="Google Shape;114;p8"/>
          <p:cNvSpPr txBox="1">
            <a:spLocks noGrp="1"/>
          </p:cNvSpPr>
          <p:nvPr>
            <p:ph type="body" idx="1"/>
          </p:nvPr>
        </p:nvSpPr>
        <p:spPr>
          <a:xfrm>
            <a:off x="457200" y="1600200"/>
            <a:ext cx="8229600" cy="4800600"/>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80000"/>
              </a:lnSpc>
              <a:spcBef>
                <a:spcPts val="0"/>
              </a:spcBef>
              <a:spcAft>
                <a:spcPts val="0"/>
              </a:spcAft>
              <a:buClr>
                <a:srgbClr val="0070C0"/>
              </a:buClr>
              <a:buSzPts val="4350"/>
              <a:buFont typeface="Noto Sans Symbols"/>
              <a:buChar char="▪"/>
            </a:pPr>
            <a:r>
              <a:rPr lang="en-US" sz="2900" b="1" i="1" u="none">
                <a:solidFill>
                  <a:srgbClr val="0033CC"/>
                </a:solidFill>
                <a:latin typeface="Calibri"/>
                <a:ea typeface="Calibri"/>
                <a:cs typeface="Calibri"/>
                <a:sym typeface="Calibri"/>
              </a:rPr>
              <a:t>The relational database </a:t>
            </a:r>
            <a:r>
              <a:rPr lang="en-US" sz="2900" b="0" i="0" u="none">
                <a:solidFill>
                  <a:schemeClr val="dk1"/>
                </a:solidFill>
                <a:latin typeface="Calibri"/>
                <a:ea typeface="Calibri"/>
                <a:cs typeface="Calibri"/>
                <a:sym typeface="Calibri"/>
              </a:rPr>
              <a:t>is the most popular kind of database for application development today.</a:t>
            </a:r>
            <a:endParaRPr/>
          </a:p>
          <a:p>
            <a:pPr marL="342900" marR="0" lvl="0" indent="-342900" algn="just" rtl="0">
              <a:lnSpc>
                <a:spcPct val="80000"/>
              </a:lnSpc>
              <a:spcBef>
                <a:spcPts val="0"/>
              </a:spcBef>
              <a:spcAft>
                <a:spcPts val="0"/>
              </a:spcAft>
              <a:buClr>
                <a:srgbClr val="0070C0"/>
              </a:buClr>
              <a:buSzPts val="4350"/>
              <a:buFont typeface="Noto Sans Symbols"/>
              <a:buChar char="▪"/>
            </a:pPr>
            <a:r>
              <a:rPr lang="en-US" sz="2900" b="0" i="0" u="none">
                <a:solidFill>
                  <a:schemeClr val="dk1"/>
                </a:solidFill>
                <a:latin typeface="Calibri"/>
                <a:ea typeface="Calibri"/>
                <a:cs typeface="Calibri"/>
                <a:sym typeface="Calibri"/>
              </a:rPr>
              <a:t>A relational database is based on collections of </a:t>
            </a:r>
            <a:r>
              <a:rPr lang="en-US" sz="2900" b="1" i="1" u="none">
                <a:solidFill>
                  <a:srgbClr val="0033CC"/>
                </a:solidFill>
                <a:latin typeface="Calibri"/>
                <a:ea typeface="Calibri"/>
                <a:cs typeface="Calibri"/>
                <a:sym typeface="Calibri"/>
              </a:rPr>
              <a:t>tables</a:t>
            </a:r>
            <a:r>
              <a:rPr lang="en-US" sz="2900" b="0" i="0" u="none">
                <a:solidFill>
                  <a:schemeClr val="dk1"/>
                </a:solidFill>
                <a:latin typeface="Calibri"/>
                <a:ea typeface="Calibri"/>
                <a:cs typeface="Calibri"/>
                <a:sym typeface="Calibri"/>
              </a:rPr>
              <a:t>, each of which has a </a:t>
            </a:r>
            <a:r>
              <a:rPr lang="en-US" sz="2900" b="1" i="1" u="none">
                <a:solidFill>
                  <a:srgbClr val="0033CC"/>
                </a:solidFill>
                <a:latin typeface="Calibri"/>
                <a:ea typeface="Calibri"/>
                <a:cs typeface="Calibri"/>
                <a:sym typeface="Calibri"/>
              </a:rPr>
              <a:t>primary key</a:t>
            </a:r>
            <a:r>
              <a:rPr lang="en-US" sz="2900" b="0" i="0" u="none">
                <a:solidFill>
                  <a:schemeClr val="dk1"/>
                </a:solidFill>
                <a:latin typeface="Calibri"/>
                <a:ea typeface="Calibri"/>
                <a:cs typeface="Calibri"/>
                <a:sym typeface="Calibri"/>
              </a:rPr>
              <a:t>.</a:t>
            </a:r>
            <a:endParaRPr/>
          </a:p>
          <a:p>
            <a:pPr marL="342900" marR="0" lvl="0" indent="-342900" algn="just" rtl="0">
              <a:lnSpc>
                <a:spcPct val="80000"/>
              </a:lnSpc>
              <a:spcBef>
                <a:spcPts val="0"/>
              </a:spcBef>
              <a:spcAft>
                <a:spcPts val="0"/>
              </a:spcAft>
              <a:buClr>
                <a:srgbClr val="0070C0"/>
              </a:buClr>
              <a:buSzPts val="4350"/>
              <a:buFont typeface="Noto Sans Symbols"/>
              <a:buChar char="▪"/>
            </a:pPr>
            <a:r>
              <a:rPr lang="en-US" sz="2900" b="0" i="0" u="none">
                <a:solidFill>
                  <a:schemeClr val="dk1"/>
                </a:solidFill>
                <a:latin typeface="Calibri"/>
                <a:ea typeface="Calibri"/>
                <a:cs typeface="Calibri"/>
                <a:sym typeface="Calibri"/>
              </a:rPr>
              <a:t>The tables are related to each other by the placement of the primary key from one table into the related table as a </a:t>
            </a:r>
            <a:r>
              <a:rPr lang="en-US" sz="2900" b="1" i="1" u="none">
                <a:solidFill>
                  <a:srgbClr val="0033CC"/>
                </a:solidFill>
                <a:latin typeface="Calibri"/>
                <a:ea typeface="Calibri"/>
                <a:cs typeface="Calibri"/>
                <a:sym typeface="Calibri"/>
              </a:rPr>
              <a:t>foreign key</a:t>
            </a:r>
            <a:r>
              <a:rPr lang="en-US" sz="2900" b="0" i="0" u="none">
                <a:solidFill>
                  <a:schemeClr val="dk1"/>
                </a:solidFill>
                <a:latin typeface="Calibri"/>
                <a:ea typeface="Calibri"/>
                <a:cs typeface="Calibri"/>
                <a:sym typeface="Calibri"/>
              </a:rPr>
              <a:t>.</a:t>
            </a:r>
            <a:endParaRPr/>
          </a:p>
          <a:p>
            <a:pPr marL="342900" marR="0" lvl="0" indent="-342900" algn="just" rtl="0">
              <a:lnSpc>
                <a:spcPct val="80000"/>
              </a:lnSpc>
              <a:spcBef>
                <a:spcPts val="0"/>
              </a:spcBef>
              <a:spcAft>
                <a:spcPts val="0"/>
              </a:spcAft>
              <a:buClr>
                <a:srgbClr val="0070C0"/>
              </a:buClr>
              <a:buSzPts val="3900"/>
              <a:buFont typeface="Noto Sans Symbols"/>
              <a:buChar char="▪"/>
            </a:pPr>
            <a:r>
              <a:rPr lang="en-US" sz="2600" b="0" i="0" u="none">
                <a:solidFill>
                  <a:schemeClr val="dk1"/>
                </a:solidFill>
                <a:latin typeface="Calibri"/>
                <a:ea typeface="Calibri"/>
                <a:cs typeface="Calibri"/>
                <a:sym typeface="Calibri"/>
              </a:rPr>
              <a:t>Most relational database management systems (RDBMS) support </a:t>
            </a:r>
            <a:r>
              <a:rPr lang="en-US" sz="2600" b="1" i="1" u="none">
                <a:solidFill>
                  <a:srgbClr val="0033CC"/>
                </a:solidFill>
                <a:latin typeface="Calibri"/>
                <a:ea typeface="Calibri"/>
                <a:cs typeface="Calibri"/>
                <a:sym typeface="Calibri"/>
              </a:rPr>
              <a:t>referential integrity</a:t>
            </a:r>
            <a:r>
              <a:rPr lang="en-US" sz="2600" b="0" i="0" u="none">
                <a:solidFill>
                  <a:schemeClr val="dk1"/>
                </a:solidFill>
                <a:latin typeface="Calibri"/>
                <a:ea typeface="Calibri"/>
                <a:cs typeface="Calibri"/>
                <a:sym typeface="Calibri"/>
              </a:rPr>
              <a:t>, or the idea of ensuring that values linking the tables together are valid and correctly synchronized.</a:t>
            </a:r>
            <a:endParaRPr/>
          </a:p>
          <a:p>
            <a:pPr marL="342900" marR="0" lvl="0" indent="-342900" algn="just" rtl="0">
              <a:lnSpc>
                <a:spcPct val="80000"/>
              </a:lnSpc>
              <a:spcBef>
                <a:spcPts val="0"/>
              </a:spcBef>
              <a:spcAft>
                <a:spcPts val="0"/>
              </a:spcAft>
              <a:buClr>
                <a:srgbClr val="0070C0"/>
              </a:buClr>
              <a:buSzPts val="3900"/>
              <a:buFont typeface="Noto Sans Symbols"/>
              <a:buChar char="▪"/>
            </a:pPr>
            <a:r>
              <a:rPr lang="en-US" sz="2600" b="1" i="1" u="none">
                <a:solidFill>
                  <a:srgbClr val="0033CC"/>
                </a:solidFill>
                <a:latin typeface="Calibri"/>
                <a:ea typeface="Calibri"/>
                <a:cs typeface="Calibri"/>
                <a:sym typeface="Calibri"/>
              </a:rPr>
              <a:t>Structured Query Language (SQL)</a:t>
            </a:r>
            <a:r>
              <a:rPr lang="en-US" sz="2600" b="0" i="0" u="none">
                <a:solidFill>
                  <a:schemeClr val="dk1"/>
                </a:solidFill>
                <a:latin typeface="Calibri"/>
                <a:ea typeface="Calibri"/>
                <a:cs typeface="Calibri"/>
                <a:sym typeface="Calibri"/>
              </a:rPr>
              <a:t> is the standard language for accessing the data in the tables.</a:t>
            </a:r>
            <a:endParaRPr/>
          </a:p>
          <a:p>
            <a:pPr marL="342900" marR="0" lvl="0" indent="-66675" algn="just" rtl="0">
              <a:lnSpc>
                <a:spcPct val="80000"/>
              </a:lnSpc>
              <a:spcBef>
                <a:spcPts val="0"/>
              </a:spcBef>
              <a:spcAft>
                <a:spcPts val="0"/>
              </a:spcAft>
              <a:buClr>
                <a:srgbClr val="0070C0"/>
              </a:buClr>
              <a:buSzPts val="4350"/>
              <a:buFont typeface="Noto Sans Symbols"/>
              <a:buNone/>
            </a:pPr>
            <a:endParaRPr sz="2900" b="0" i="0" u="none">
              <a:solidFill>
                <a:schemeClr val="dk1"/>
              </a:solidFill>
              <a:latin typeface="Calibri"/>
              <a:ea typeface="Calibri"/>
              <a:cs typeface="Calibri"/>
              <a:sym typeface="Calibri"/>
            </a:endParaRPr>
          </a:p>
          <a:p>
            <a:pPr marL="342900" marR="0" lvl="0" indent="-158750" algn="l" rtl="0">
              <a:spcBef>
                <a:spcPts val="580"/>
              </a:spcBef>
              <a:spcAft>
                <a:spcPts val="0"/>
              </a:spcAft>
              <a:buClr>
                <a:schemeClr val="dk1"/>
              </a:buClr>
              <a:buSzPts val="2900"/>
              <a:buFont typeface="Arial"/>
              <a:buNone/>
            </a:pPr>
            <a:endParaRPr sz="2900" b="0" i="0" u="none">
              <a:solidFill>
                <a:schemeClr val="dk1"/>
              </a:solidFill>
              <a:latin typeface="Calibri"/>
              <a:ea typeface="Calibri"/>
              <a:cs typeface="Calibri"/>
              <a:sym typeface="Calibri"/>
            </a:endParaRPr>
          </a:p>
        </p:txBody>
      </p:sp>
      <p:sp>
        <p:nvSpPr>
          <p:cNvPr id="115" name="Google Shape;115;p8"/>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116" name="Google Shape;116;p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11-</a:t>
            </a:r>
            <a:fld id="{00000000-1234-1234-1234-123412341234}" type="slidenum">
              <a:rPr lang="en-US" sz="1200" b="0" i="0" u="none" strike="noStrike" cap="none">
                <a:solidFill>
                  <a:srgbClr val="898989"/>
                </a:solidFill>
                <a:latin typeface="Calibri"/>
                <a:ea typeface="Calibri"/>
                <a:cs typeface="Calibri"/>
                <a:sym typeface="Calibri"/>
              </a:rPr>
              <a:t>7</a:t>
            </a:fld>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8005C6A-92C4-B19C-90E1-46FFE68E6005}"/>
                  </a:ext>
                </a:extLst>
              </p14:cNvPr>
              <p14:cNvContentPartPr/>
              <p14:nvPr/>
            </p14:nvContentPartPr>
            <p14:xfrm>
              <a:off x="1187280" y="2997360"/>
              <a:ext cx="5239440" cy="2711520"/>
            </p14:xfrm>
          </p:contentPart>
        </mc:Choice>
        <mc:Fallback>
          <p:pic>
            <p:nvPicPr>
              <p:cNvPr id="2" name="Ink 1">
                <a:extLst>
                  <a:ext uri="{FF2B5EF4-FFF2-40B4-BE49-F238E27FC236}">
                    <a16:creationId xmlns:a16="http://schemas.microsoft.com/office/drawing/2014/main" id="{B8005C6A-92C4-B19C-90E1-46FFE68E6005}"/>
                  </a:ext>
                </a:extLst>
              </p:cNvPr>
              <p:cNvPicPr/>
              <p:nvPr/>
            </p:nvPicPr>
            <p:blipFill>
              <a:blip r:embed="rId4"/>
              <a:stretch>
                <a:fillRect/>
              </a:stretch>
            </p:blipFill>
            <p:spPr>
              <a:xfrm>
                <a:off x="1177920" y="2988000"/>
                <a:ext cx="5258160" cy="273024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(cont’d)</a:t>
            </a:r>
            <a:endParaRPr/>
          </a:p>
        </p:txBody>
      </p:sp>
      <p:sp>
        <p:nvSpPr>
          <p:cNvPr id="122" name="Google Shape;122;p9"/>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 Copyright 2011 John Wiley &amp; Sons, Inc.</a:t>
            </a:r>
            <a:endParaRPr/>
          </a:p>
        </p:txBody>
      </p:sp>
      <p:sp>
        <p:nvSpPr>
          <p:cNvPr id="123" name="Google Shape;123;p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11-</a:t>
            </a:r>
            <a:fld id="{00000000-1234-1234-1234-123412341234}" type="slidenum">
              <a:rPr lang="en-US" sz="1200" b="0" i="0" u="none" strike="noStrike" cap="none">
                <a:solidFill>
                  <a:srgbClr val="898989"/>
                </a:solidFill>
                <a:latin typeface="Calibri"/>
                <a:ea typeface="Calibri"/>
                <a:cs typeface="Calibri"/>
                <a:sym typeface="Calibri"/>
              </a:rPr>
              <a:t>8</a:t>
            </a:fld>
            <a:endParaRPr/>
          </a:p>
        </p:txBody>
      </p:sp>
      <p:sp>
        <p:nvSpPr>
          <p:cNvPr id="124" name="Google Shape;124;p9"/>
          <p:cNvSpPr txBox="1">
            <a:spLocks noGrp="1"/>
          </p:cNvSpPr>
          <p:nvPr>
            <p:ph type="body" idx="1"/>
          </p:nvPr>
        </p:nvSpPr>
        <p:spPr>
          <a:xfrm>
            <a:off x="152400" y="16081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4000"/>
              <a:buFont typeface="Arial"/>
              <a:buNone/>
            </a:pPr>
            <a:r>
              <a:rPr lang="en-US" sz="4000" b="0" i="0" u="none">
                <a:solidFill>
                  <a:schemeClr val="dk1"/>
                </a:solidFill>
                <a:latin typeface="Calibri"/>
                <a:ea typeface="Calibri"/>
                <a:cs typeface="Calibri"/>
                <a:sym typeface="Calibri"/>
              </a:rPr>
              <a:t>Relational </a:t>
            </a:r>
            <a:endParaRPr/>
          </a:p>
          <a:p>
            <a:pPr marL="342900" marR="0" lvl="0" indent="-342900" algn="l" rtl="0">
              <a:lnSpc>
                <a:spcPct val="100000"/>
              </a:lnSpc>
              <a:spcBef>
                <a:spcPts val="0"/>
              </a:spcBef>
              <a:spcAft>
                <a:spcPts val="0"/>
              </a:spcAft>
              <a:buClr>
                <a:schemeClr val="dk1"/>
              </a:buClr>
              <a:buSzPts val="4000"/>
              <a:buFont typeface="Arial"/>
              <a:buNone/>
            </a:pPr>
            <a:r>
              <a:rPr lang="en-US" sz="4000" b="0" i="0" u="none">
                <a:solidFill>
                  <a:schemeClr val="dk1"/>
                </a:solidFill>
                <a:latin typeface="Calibri"/>
                <a:ea typeface="Calibri"/>
                <a:cs typeface="Calibri"/>
                <a:sym typeface="Calibri"/>
              </a:rPr>
              <a:t>database </a:t>
            </a:r>
            <a:endParaRPr/>
          </a:p>
          <a:p>
            <a:pPr marL="342900" marR="0" lvl="0" indent="-342900" algn="l" rtl="0">
              <a:lnSpc>
                <a:spcPct val="100000"/>
              </a:lnSpc>
              <a:spcBef>
                <a:spcPts val="0"/>
              </a:spcBef>
              <a:spcAft>
                <a:spcPts val="0"/>
              </a:spcAft>
              <a:buClr>
                <a:schemeClr val="dk1"/>
              </a:buClr>
              <a:buSzPts val="4000"/>
              <a:buFont typeface="Arial"/>
              <a:buNone/>
            </a:pPr>
            <a:r>
              <a:rPr lang="en-US" sz="4000" b="0" i="0" u="none">
                <a:solidFill>
                  <a:schemeClr val="dk1"/>
                </a:solidFill>
                <a:latin typeface="Calibri"/>
                <a:ea typeface="Calibri"/>
                <a:cs typeface="Calibri"/>
                <a:sym typeface="Calibri"/>
              </a:rPr>
              <a:t>example</a:t>
            </a:r>
            <a:endParaRPr/>
          </a:p>
        </p:txBody>
      </p:sp>
      <p:pic>
        <p:nvPicPr>
          <p:cNvPr id="125" name="Google Shape;125;p9"/>
          <p:cNvPicPr preferRelativeResize="0"/>
          <p:nvPr/>
        </p:nvPicPr>
        <p:blipFill rotWithShape="1">
          <a:blip r:embed="rId3">
            <a:alphaModFix/>
          </a:blip>
          <a:srcRect b="6380"/>
          <a:stretch/>
        </p:blipFill>
        <p:spPr>
          <a:xfrm>
            <a:off x="2514600" y="30162"/>
            <a:ext cx="6629400" cy="6234112"/>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3E7E2E0C-0A59-9A12-7C69-9B7F07345DC7}"/>
                  </a:ext>
                </a:extLst>
              </p14:cNvPr>
              <p14:cNvContentPartPr/>
              <p14:nvPr/>
            </p14:nvContentPartPr>
            <p14:xfrm>
              <a:off x="3225960" y="507960"/>
              <a:ext cx="5543640" cy="4509000"/>
            </p14:xfrm>
          </p:contentPart>
        </mc:Choice>
        <mc:Fallback>
          <p:pic>
            <p:nvPicPr>
              <p:cNvPr id="2" name="Ink 1">
                <a:extLst>
                  <a:ext uri="{FF2B5EF4-FFF2-40B4-BE49-F238E27FC236}">
                    <a16:creationId xmlns:a16="http://schemas.microsoft.com/office/drawing/2014/main" id="{3E7E2E0C-0A59-9A12-7C69-9B7F07345DC7}"/>
                  </a:ext>
                </a:extLst>
              </p:cNvPr>
              <p:cNvPicPr/>
              <p:nvPr/>
            </p:nvPicPr>
            <p:blipFill>
              <a:blip r:embed="rId5"/>
              <a:stretch>
                <a:fillRect/>
              </a:stretch>
            </p:blipFill>
            <p:spPr>
              <a:xfrm>
                <a:off x="3216600" y="498600"/>
                <a:ext cx="5562360" cy="4527720"/>
              </a:xfrm>
              <a:prstGeom prst="rect">
                <a:avLst/>
              </a:prstGeom>
            </p:spPr>
          </p:pic>
        </mc:Fallback>
      </mc:AlternateContent>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1628</Words>
  <Application>Microsoft Office PowerPoint</Application>
  <PresentationFormat>On-screen Show (4:3)</PresentationFormat>
  <Paragraphs>187</Paragraphs>
  <Slides>34</Slides>
  <Notes>34</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34</vt:i4>
      </vt:variant>
    </vt:vector>
  </HeadingPairs>
  <TitlesOfParts>
    <vt:vector size="41" baseType="lpstr">
      <vt:lpstr>Arial</vt:lpstr>
      <vt:lpstr>Calibri</vt:lpstr>
      <vt:lpstr>Noto Sans Symbols</vt:lpstr>
      <vt:lpstr>1_Office Theme</vt:lpstr>
      <vt:lpstr>2_Office Theme</vt:lpstr>
      <vt:lpstr>Office Theme</vt:lpstr>
      <vt:lpstr>3_Office Theme</vt:lpstr>
      <vt:lpstr>Systems Analysis and Design 5th Edition   Chapter 11. Data Storage Design </vt:lpstr>
      <vt:lpstr>Chapter 11 Outline</vt:lpstr>
      <vt:lpstr>INTRODUCTION</vt:lpstr>
      <vt:lpstr>Files</vt:lpstr>
      <vt:lpstr>File based DB: appointment record</vt:lpstr>
      <vt:lpstr>Example of  database:  </vt:lpstr>
      <vt:lpstr>Databases</vt:lpstr>
      <vt:lpstr>Relational Databases</vt:lpstr>
      <vt:lpstr>(cont’d)</vt:lpstr>
      <vt:lpstr>Object Databases</vt:lpstr>
      <vt:lpstr>(cont’d)</vt:lpstr>
      <vt:lpstr>Multidimensional Databases</vt:lpstr>
      <vt:lpstr>PowerPoint Presentation</vt:lpstr>
      <vt:lpstr>MOVING FROM LOGICAL TO PHYSICAL</vt:lpstr>
      <vt:lpstr>Conceptual, Logical and Physical</vt:lpstr>
      <vt:lpstr>Conceptual Model </vt:lpstr>
      <vt:lpstr>Logical Model </vt:lpstr>
      <vt:lpstr>Physical Model</vt:lpstr>
      <vt:lpstr>Physical Model</vt:lpstr>
      <vt:lpstr>Metadata </vt:lpstr>
      <vt:lpstr>OPTIMIZING DATA STORAGE</vt:lpstr>
      <vt:lpstr>Optimizing Storage Efficiency</vt:lpstr>
      <vt:lpstr>(cont’d)</vt:lpstr>
      <vt:lpstr>Optimizing Access Speed</vt:lpstr>
      <vt:lpstr>Denormalization</vt:lpstr>
      <vt:lpstr>(cont’d)</vt:lpstr>
      <vt:lpstr>Clustering</vt:lpstr>
      <vt:lpstr>Indexing</vt:lpstr>
      <vt:lpstr>(cont’d)</vt:lpstr>
      <vt:lpstr>(cont’d)</vt:lpstr>
      <vt:lpstr>Estimating Storage Size</vt:lpstr>
      <vt:lpstr>(cont’d)</vt:lpstr>
      <vt:lpstr>SUMMARY</vt:lpstr>
      <vt:lpstr>(cont’d)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 and Design 5th Edition   Chapter 11. Data Storage Design </dc:title>
  <dc:creator>Windows User</dc:creator>
  <cp:lastModifiedBy>Aquib Azmain</cp:lastModifiedBy>
  <cp:revision>4</cp:revision>
  <dcterms:created xsi:type="dcterms:W3CDTF">2011-06-16T14:45:20Z</dcterms:created>
  <dcterms:modified xsi:type="dcterms:W3CDTF">2023-11-29T10:47:21Z</dcterms:modified>
</cp:coreProperties>
</file>