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2.xml" ContentType="application/inkml+xml"/>
  <Override PartName="/ppt/notesSlides/notesSlide18.xml" ContentType="application/vnd.openxmlformats-officedocument.presentationml.notesSlide+xml"/>
  <Override PartName="/ppt/ink/ink13.xml" ContentType="application/inkml+xml"/>
  <Override PartName="/ppt/notesSlides/notesSlide19.xml" ContentType="application/vnd.openxmlformats-officedocument.presentationml.notesSlide+xml"/>
  <Override PartName="/ppt/ink/ink14.xml" ContentType="application/inkml+xml"/>
  <Override PartName="/ppt/notesSlides/notesSlide20.xml" ContentType="application/vnd.openxmlformats-officedocument.presentationml.notesSlide+xml"/>
  <Override PartName="/ppt/ink/ink15.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6.xml" ContentType="application/inkml+xml"/>
  <Override PartName="/ppt/notesSlides/notesSlide23.xml" ContentType="application/vnd.openxmlformats-officedocument.presentationml.notesSlide+xml"/>
  <Override PartName="/ppt/ink/ink17.xml" ContentType="application/inkml+xml"/>
  <Override PartName="/ppt/notesSlides/notesSlide24.xml" ContentType="application/vnd.openxmlformats-officedocument.presentationml.notesSlide+xml"/>
  <Override PartName="/ppt/ink/ink18.xml" ContentType="application/inkml+xml"/>
  <Override PartName="/ppt/notesSlides/notesSlide25.xml" ContentType="application/vnd.openxmlformats-officedocument.presentationml.notesSlide+xml"/>
  <Override PartName="/ppt/ink/ink19.xml" ContentType="application/inkml+xml"/>
  <Override PartName="/ppt/notesSlides/notesSlide26.xml" ContentType="application/vnd.openxmlformats-officedocument.presentationml.notesSlide+xml"/>
  <Override PartName="/ppt/ink/ink20.xml" ContentType="application/inkml+xml"/>
  <Override PartName="/ppt/notesSlides/notesSlide27.xml" ContentType="application/vnd.openxmlformats-officedocument.presentationml.notesSlide+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0" r:id="rId2"/>
    <p:sldMasterId id="2147483652" r:id="rId3"/>
    <p:sldMasterId id="2147483653" r:id="rId4"/>
  </p:sldMasterIdLst>
  <p:notesMasterIdLst>
    <p:notesMasterId r:id="rId32"/>
  </p:notesMasterIdLst>
  <p:sldIdLst>
    <p:sldId id="256" r:id="rId5"/>
    <p:sldId id="257" r:id="rId6"/>
    <p:sldId id="258" r:id="rId7"/>
    <p:sldId id="259" r:id="rId8"/>
    <p:sldId id="260" r:id="rId9"/>
    <p:sldId id="261" r:id="rId10"/>
    <p:sldId id="262" r:id="rId11"/>
    <p:sldId id="265" r:id="rId12"/>
    <p:sldId id="266" r:id="rId13"/>
    <p:sldId id="263" r:id="rId14"/>
    <p:sldId id="264"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6PhVWT1TNeFtZEnytqhvpkJys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09:42:57.330"/>
    </inkml:context>
    <inkml:brush xml:id="br0">
      <inkml:brushProperty name="width" value="0.05292" units="cm"/>
      <inkml:brushProperty name="height" value="0.05292" units="cm"/>
      <inkml:brushProperty name="color" value="#FF0000"/>
    </inkml:brush>
  </inkml:definitions>
  <inkml:trace contextRef="#ctx0" brushRef="#br0">3651 11271 0,'36'0'110,"-1"0"-95,-18 0-15,1 0 16,0 0 0,105-17-1,-88 17 1,36-18-1,0 18 1,52 0 0,-70 0-1,0-18-15,0 18 16,53 0 0,52 0-1,-52 0 1,-53 0-1,106 0 1,-106 0-16,-18 0 16,71 0-1,0 0 1,-18 0 0,-35 0-16,0 0 15,70 0 1,-87 0-1,105 0 1,-88 0 0,52 0-1,1 0 1,53 0 0,-53 0-1,-71 0-15,0 0 16,54 0-1,-54 0-15,106 0 32,-35 0-17,35 0 1,-53 18 0,-4092-18-1,8149 18 1,-4092-18-1,106 0 1,-106 0 0,123 0-1,-88 0 1,18-18 0,-18 18-1,89-18 1,-124 18-16,17 0 15,1 0 1,70 0 0,71 0-1,-142 0 1,212 0 0,-176 0-1,247 0 1,-124 0-1,-17 0 1,-36 0 0,-35 0-1,-88 0-15</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09:49:34.687"/>
    </inkml:context>
    <inkml:brush xml:id="br0">
      <inkml:brushProperty name="width" value="0.05292" units="cm"/>
      <inkml:brushProperty name="height" value="0.05292" units="cm"/>
      <inkml:brushProperty name="color" value="#FF0000"/>
    </inkml:brush>
  </inkml:definitions>
  <inkml:trace contextRef="#ctx0" brushRef="#br0">4833 6403 0,'-35'0'78,"35"-18"-63,0 1 17</inkml:trace>
  <inkml:trace contextRef="#ctx0" brushRef="#br0" timeOffset="313.35">4833 6403 0,'-18'-53'16,"36"106"-16,17-106 31,71 35-16,0 1 1,406-89 0,-266 71-1,584-89 1,-248 89 0,0-36-1,-36 18 1,19 0-1,-459 53 1,-18 0 0,-141 0 15,-18 0-15,-70 0-1</inkml:trace>
  <inkml:trace contextRef="#ctx0" brushRef="#br0" timeOffset="11792.38">17092 6544 0,'0'0'0,"-176"124"63,88-1-47,35-35-1,35-53 1,-17 71-1,35 53 1,17-106 0,89 106-1,18-71 1,-71-35 0,-1-18-16,160 71 15,-124-88 1,124 17-1,17-18 1,18-17 0,-159 18-16,1-18 15,52 35 1,-71-17-16,1-18 16,17 0-16</inkml:trace>
  <inkml:trace contextRef="#ctx0" brushRef="#br0" timeOffset="12435.05">20796 7620 0,'0'0'0,"194"-18"15,0-35 1,71-17 0,-177 35-1,159-54 1,-123 36 0,-36 1-1,-18-1 1,-52 17-1,0 1-15,17-35 16,0-1 0,-35 36-16,18-18 15,-18-18 1,17-35 0,-34 54-1,-89-107 1,0 71-1,-17-1 1,-19 19 0,54 35-1,-229-54 1,-89 1 0,230 70-1,-512 1 1,406 17-1,-618 88 1,582-70 0,19 17-16,-231 71 15,301-53 1,17 0-16,-158 88 16,-36 53-1</inkml:trace>
  <inkml:trace contextRef="#ctx0" brushRef="#br0" timeOffset="62307.51">4410 12418 0,'-18'-18'78,"106"18"0,53 0-62,741-53 15,-652 53-15,228-17 0,54 17-1,-406 0 1,17 0-1,-88 0-15,-17 0 16,-71 0 31,18 0-31,0 0-16,-36 0 15,18 0 1</inkml:trace>
  <inkml:trace contextRef="#ctx0" brushRef="#br0" timeOffset="65042.05">14676 12347 0,'-212'-17'32,"-53"34"-17,-123 107 1,247-54 0,35 1-16,-194 317 15,230-229 1,-1 193-1,195 89 1,-18-317 0,264 52-1,389-52 1,-477-124 0,0-53-16,0 0 15,300-282 1,-476 194-1,-35-71-15,-71-17 16,-371-477 0,-264 424-1,-176 247 1,52 158 0</inkml:trace>
  <inkml:trace contextRef="#ctx0" brushRef="#br0" timeOffset="65795.5">19844 12206 0,'-141'0'16,"282"0"-16,-459 0 16,124 53-16,-229 106 15,-124 352 1,441-299-1,36 194 1,405 105 0,-106-387-1,318 87 1,53-122 0,52-89-1,-34-142 1,87-281-1,-528 211 1,34-281 0,-211 228-16,-317-211 15,-54 317-15,-140 35 16,-742 36 0,583 106-1</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09:51:17.729"/>
    </inkml:context>
    <inkml:brush xml:id="br0">
      <inkml:brushProperty name="width" value="0.05292" units="cm"/>
      <inkml:brushProperty name="height" value="0.05292" units="cm"/>
      <inkml:brushProperty name="color" value="#FF0000"/>
    </inkml:brush>
  </inkml:definitions>
  <inkml:trace contextRef="#ctx0" brushRef="#br0">4039 6121 0,'0'0'0,"-17"-36"78,52 36 141,-17 0-204,-1 0-15,89 0 16,18 0 0,-54 0-1,159 0 1,-140 0-1,210-35 1,-157 17 0,334-17-1,-141 0 1,-70 35 0,-107 0-1,-105 0 1,0 0-16,0 18 15,-18-18 1</inkml:trace>
  <inkml:trace contextRef="#ctx0" brushRef="#br0" timeOffset="13679.86">15311 7849 0,'35'0'62,"35"-17"-46,19-1 0,69 0-1,72-17 1,122 0 0,389-18-1,-459 35 1,-3756-17-1,8465-53 1,-4708 53 0,440-36-1,-388 18 1,-247 35 0,-35 18-16,-18-17 15,-123 17 1,18 17-1,-19 1-15</inkml:trace>
  <inkml:trace contextRef="#ctx0" brushRef="#br0" timeOffset="55984.62">4692 12788 0,'35'0'78,"-17"0"-62,17 0-1,18 0 1,53-35 0,-53 35-1,158-18 1,-122 18 0,34-17-16,195 17 15,281-18 1,-405 0-1,336 18 1,-372 0 0,213-17-1,-265-19 1,141-16 0,-159 34-1,-71 0 1,-17 1 15</inkml:trace>
  <inkml:trace contextRef="#ctx0" brushRef="#br0" timeOffset="58393.27">12030 12594 0,'35'-17'79,"-17"17"-48,-1 0-16,19 0 1,52 0 0,-35 0-1,52 0 1,-34 0-16,105 0 16,-87 0-1,16 0-15,107 0 16,-71 0-1,0 0-15,177 0 16,-159 0 0,35 0-16,194-18 15,35 0 1,-17 1 0,141 17-1,-406 0 1,247 0-1,-282 0 1,105 0 0,-176-18-1,-35 0 17,-17 18-17</inkml:trace>
</inkml:ink>
</file>

<file path=ppt/ink/ink1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09:53:24.934"/>
    </inkml:context>
    <inkml:brush xml:id="br0">
      <inkml:brushProperty name="width" value="0.05292" units="cm"/>
      <inkml:brushProperty name="height" value="0.05292" units="cm"/>
      <inkml:brushProperty name="color" value="#FF0000"/>
    </inkml:brush>
  </inkml:definitions>
  <inkml:trace contextRef="#ctx0" brushRef="#br0">1076 1147 0,'18'-89'78,"-36"89"-15,-17 0-48,-36 0 1,-17 0 0,-36 18-1,-17 53 1,18 52 0,52 36-1,54 0 1,70-36-1,123-52 1,53-71 0,177-142-1,-265 54 1,212-212 0,-300 212-1,-159-106 1,-212 141-1,-87 71 1,52 70 0</inkml:trace>
  <inkml:trace contextRef="#ctx0" brushRef="#br0" timeOffset="104441.83">1834 1729 0,'-35'-18'63,"159"18"15,52 0-63,36-18 1,-89 18 0,248 0-1,-142 0 1,-53 0-1,-52 0 1,-71 0 0,0 0-1,-106 0 173</inkml:trace>
  <inkml:trace contextRef="#ctx0" brushRef="#br0" timeOffset="135101.74">8819 1499 0,'-17'0'63,"87"0"77,89 0-124,-71-17 0,71-1-1,-53 18 1,300 0 0,-301 0-1,178-18 1,-195 18-1,106-35 1,-176 35 0,-36 0 46,-35 18-46,-53 35-1</inkml:trace>
  <inkml:trace contextRef="#ctx0" brushRef="#br0" timeOffset="135928.29">6191 2064 0,'-17'-53'63,"140"53"31,-52-18-79,34 18-15,478-17 32,-266 17-17,-88 0 1,-70 0-1,-177 0 48,1 17-47</inkml:trace>
  <inkml:trace contextRef="#ctx0" brushRef="#br0" timeOffset="190848.45">2134 3475 0,'0'-53'78,"106"53"32,-35-18-95,317-35 17,-35 36-17,-230 17 1,142-18 0,-160 18-1,-52 0 1,18 0-1,-53-18 1,-1 18 0,-34 18 62,-19 0-63</inkml:trace>
  <inkml:trace contextRef="#ctx0" brushRef="#br0" timeOffset="-183228.62">6050 4075 0,'-123'70'62,"123"-52"-46,0-1-16,0 1 15,88 35 1,-88-35 0,18-1-1,-18 36 1,-18-35-1,-17-1 1,-4093 1 0</inkml:trace>
  <inkml:trace contextRef="#ctx0" brushRef="#br0" timeOffset="-182495.25">6262 4233 0,'17'-17'63,"36"-1"-48,0-35 1,-35 36-1,0-36 1,-18 35 0,-36 18-1,-17 18 1,18-1-16,17 19 16,18 16-1,0-34 1,89 17-1,-19-17 1,-52-18 0,-1 0-16</inkml:trace>
  <inkml:trace contextRef="#ctx0" brushRef="#br0" timeOffset="-181903.56">6844 4004 0,'0'0'16,"-124"-35"15,54 88-15,35-18-16,17 0 15,0 18 1,54-35 0,-19-18-1,19 0-15,34-18 16,-52 1-1,35-19 1,-53 19 0,0 52 15,0 35-15,0-34-16,0-1 15,35 18 1,-35-18-1,0-17-15</inkml:trace>
  <inkml:trace contextRef="#ctx0" brushRef="#br0" timeOffset="-180967.17">5980 4657 0,'247'-89'31,"141"-16"-15,-89 34 15,-228 71-15</inkml:trace>
  <inkml:trace contextRef="#ctx0" brushRef="#br0" timeOffset="-103555.11">14676 3598 0,'0'18'281,"17"-18"-265,36 0 0,-18 0 15,-17 0-31,0 0 15,17 0 1,35 0 0,-52 0-1,17 0-15,-17 0 16,17 0 0,-17 0-16,35 0 31,-18 0-16,36 0 17,-54 0-17,1 0 1,35 0 0,-35 0-1,17 0 1,-18 0-16,19 0 31,-19 18-15,1-18-16,0 0 15,-1 0-15,54 0 16,-1 0 0,-17 0-1,0-18 1,18 18-1,-54 0 1,1 0 0,0 0-1</inkml:trace>
  <inkml:trace contextRef="#ctx0" brushRef="#br0" timeOffset="-18152.66">8749 4463 0,'-124'0'94,"71"17"-78,36 1-16,-36 35 31,35-18-16,18-17 1,36-1 0,52-34-1,-53-19 1,0-34 0,-17-18-1,0-18 1,-18-35-1,-18 106 1,0 17 0,18 36 15,0 52-15,18 1-16,0-18 15,35 70 1,-36-88-1,18-17-15</inkml:trace>
  <inkml:trace contextRef="#ctx0" brushRef="#br0" timeOffset="-17639.62">9084 4269 0,'0'0'16,"-88"35"31,88 0-32,-35 53 1,35-70-1,0 0 1,17-18 0,1-18-16,17 18 15,0-35 1,-17 35 15,0 0-15,52 0 15</inkml:trace>
  <inkml:trace contextRef="#ctx0" brushRef="#br0" timeOffset="-17319.64">9190 3828 0,'88'282'62,"-35"-159"-46,-53-87-16,18-1 16,-1 18-1</inkml:trace>
  <inkml:trace contextRef="#ctx0" brushRef="#br0" timeOffset="-16934.66">9172 4216 0,'0'0'0,"88"-124"47,1 89-32,34-36 1,-70 36-1,-35 17 1,-36 36 31,-35 70-31,53-17-1,18-53 1,52-18-1,-52-18 1,0-35 0,-18 35-1,17 54 17,1-1-17,52 0 1</inkml:trace>
  <inkml:trace contextRef="#ctx0" brushRef="#br0" timeOffset="-16434.72">9313 4657 0,'0'0'15,"-35"141"16,70-106-15,18 18 0,-53-18-1,-17 18 1,-89 0 0,88-53-1</inkml:trace>
  <inkml:trace contextRef="#ctx0" brushRef="#br0" timeOffset="-15978.36">9507 4427 0,'0'0'15,"18"71"32,0 35-31,-1-53-1,-17 70 1,0-88 0,0-70 15,18-18-15,0 18-1,87 0 1,-87 35-1,53 17 1,-54 19 0,1-1-1</inkml:trace>
  <inkml:trace contextRef="#ctx0" brushRef="#br0" timeOffset="-15435.19">9948 4339 0,'0'0'0,"-53"0"62,18 71-46,17-36-1,18 36 1,36-71 0,17 0-1,-36-18-15,1 0 16,17-52-1,-35 52 17,18 71 15,0-35-32,-1-18-15</inkml:trace>
  <inkml:trace contextRef="#ctx0" brushRef="#br0" timeOffset="-14930.47">9948 4339 0,'159'-88'15,"-318"176"-15,353-123 32,-194 88-17,18 0 1,-18-18-1,0-53 32,0-70-31,0 35 0,35 18-1,-17 17 1,52 1-1,-17 17 1,-53 53 0,0-36-16,0 1 15,0 0 1,18-18-16,0 0 16,35-53-1</inkml:trace>
  <inkml:trace contextRef="#ctx0" brushRef="#br0" timeOffset="-14728.63">10513 4145 0,'0'0'15,"-35"-53"32,17 89-31,0-1 0,1 53-1,87-70 1,18-18-1,-17-36 1,-18-34 0,-53 52-1,-53 18 1</inkml:trace>
  <inkml:trace contextRef="#ctx0" brushRef="#br0" timeOffset="10853.66">2205 6068 0,'176'0'78,"89"-18"-63,-124 18-15,194-18 16,-17 18 0,-71 0-1,-71 0 1,-123 0-1,-18 0-15</inkml:trace>
  <inkml:trace contextRef="#ctx0" brushRef="#br0" timeOffset="30476.02">5697 7197 0,'71'176'46,"-36"-88"-30,-17-52 0,-1 34-1,1-52 17,-18-71-1,0-35-16</inkml:trace>
  <inkml:trace contextRef="#ctx0" brushRef="#br0" timeOffset="30852.19">5697 7214 0,'0'0'16,"89"18"30,-19 35-30,36 17 0,53 1-1,-124-71 1,-17 18 0,-36-71-1,-17 17 1,-18-52-1,35 18 1</inkml:trace>
  <inkml:trace contextRef="#ctx0" brushRef="#br0" timeOffset="31258.01">6350 7144 0,'-35'141'63,"105"-124"-48,-34-34 1,-1-89-1,-35 88 1,-53 1 0,-35 17-1</inkml:trace>
  <inkml:trace contextRef="#ctx0" brushRef="#br0" timeOffset="31861.4">6967 6914 0,'0'0'0,"-88"89"63,88-19-48,18-52 1,-1 35 0,-17-36-1,-17 1 1,-1 0-1</inkml:trace>
  <inkml:trace contextRef="#ctx0" brushRef="#br0" timeOffset="32254.66">7091 7038 0,'88'-106'62,"-70"53"-46,-54 53 15,1 18-15,17 17-16,1-17 15,17 35 1,70-18-1,19-35 1,-19-35 0</inkml:trace>
  <inkml:trace contextRef="#ctx0" brushRef="#br0" timeOffset="32711.5">7620 6650 0,'0'0'0,"-159"70"47,159-34-31,0 52 0,18-88-1,88-35 1,-89 17-1,1-17 1,-18 17 0,0 71-1,18-18 1,17 53 0,-17-52-1,17-19-15,35 36 16,-52-35-1</inkml:trace>
  <inkml:trace contextRef="#ctx0" brushRef="#br0" timeOffset="42288.06">8149 6138 0,'0'-17'78,"0"-1"-63,18 18 110,-1 0-109,19 0 0,17 0-1,-18 0 1,-17 0 0,34 0-1,1 0 1,-35 0-1,35 0 1,35 0 0,-17 0-1,-1-18 1,18 18 0,-17 0-1,-36 0 1,-17 0-16,17 0 15,71 0 1,-53 0 0,106-17-1,-124 17-15,18 0 16,-18 0 0,0 0-16,-4021 0 15,8184 0 1,-4092-18-1,-18 0 1,-70 18-16,-1 0 16,-87 0 31</inkml:trace>
  <inkml:trace contextRef="#ctx0" brushRef="#br0" timeOffset="95939.81">16245 7761 0,'142'0'94,"-125"0"-79,1 0 1,52 0 0,-52 18-16,0-18 15,52 17 1,-17-17 0,-18 0-1,71 0 1,0 0-1,-35 0 1,105 0 0,-123 0-1,141 18 1,-141 0 0,123-18-1,-70 0 1,-53 0-1,70 0 1,-70 0 0,-35 0-1,0 0 1,-54 17 31</inkml:trace>
  <inkml:trace contextRef="#ctx0" brushRef="#br0" timeOffset="186010.69">2364 8978 0,'105'-17'47,"125"-36"-32,140 0 1,-282 53-1,-17-18-15,35 18 16,-89 0 0</inkml:trace>
  <inkml:trace contextRef="#ctx0" brushRef="#br0" timeOffset="197547.07">6138 9349 0,'0'0'0,"-17"0"62,-1 0-46,-17 0 0,17 0-1,-52 35 1,34-17 0,36-1-1,53 18 1,35 18-1,-70-35 1,-18 35 0,-123 17-1,70-34 1,35-36 0</inkml:trace>
  <inkml:trace contextRef="#ctx0" brushRef="#br0" timeOffset="197964.37">6297 9507 0,'0'0'0,"18"-17"63,17-36-48,-17 35-15,-18 1 16,17-1-1,-17-17 1,-17 35 0,-54 70-1,-4021-35 1,8166 18 0,-4003-17-1,35-36 1</inkml:trace>
  <inkml:trace contextRef="#ctx0" brushRef="#br0" timeOffset="198192.32">6650 9313 0,'0'0'16,"-124"18"15,124 17-15,0-17 0,71-18-1</inkml:trace>
  <inkml:trace contextRef="#ctx0" brushRef="#br0" timeOffset="198330.23">6650 9313 0,'0'0'0,"18"36"16,-36-36 15,18 88-15,0 0 0,35-35-1,0-18 1,-17-35-1</inkml:trace>
  <inkml:trace contextRef="#ctx0" brushRef="#br0" timeOffset="201690.7">9419 9066 0,'71'0'140,"140"0"-124,36-17 0,212-36 15,-177 53-16,-88-18 1,-70 18 0,-89 0-1,-106 0 32,36 0-31</inkml:trace>
  <inkml:trace contextRef="#ctx0" brushRef="#br0" timeOffset="-184210.76">17621 9084 0,'71'0'79,"-36"0"-64,-17-18-15,35 18 16,70-35-1,230-18 1,-194 36 0,176-36-1,18 35 1,-54-17 0,-52-18-1,-35 0 1,-36 18-1,-70-1 1,-88 19 0,-71 34 15</inkml:trace>
  <inkml:trace contextRef="#ctx0" brushRef="#br0" timeOffset="-183707.42">19844 8484 0,'0'0'0,"141"71"47,-53-36-31,-17 0-1,-1-17 1,-52 0-1,-18 70 1,-88 0 0,-106 88-1,141-140 1</inkml:trace>
  <inkml:trace contextRef="#ctx0" brushRef="#br0" timeOffset="-180797.13">20479 7691 0,'53'282'62,"-36"-123"-46,-17 35 0,53 882-1,-35-759 1,0 265-1,-1 265 1,1-706 0,17 106-1,-17-159 1,-18-17-16,0 17 16,-18-53-1,-17-35 1</inkml:trace>
  <inkml:trace contextRef="#ctx0" brushRef="#br0" timeOffset="-180079.89">20549 7620 0,'194'-35'16,"335"-1"0,-299 19-1,352 17 1,370-18-1,-634 18 1,-18-17-16,211-19 16,-176 36-1,-264 0 1,-36 18 0</inkml:trace>
  <inkml:trace contextRef="#ctx0" brushRef="#br0" timeOffset="-179443.15">20726 11324 0,'0'0'16,"670"0"-1,-370-17 1,705-19-1,-264 19 1,335-54 0,-758 53-1,87-35 1,-281-35 0</inkml:trace>
  <inkml:trace contextRef="#ctx0" brushRef="#br0" timeOffset="-178801.58">24483 7373 0,'0'0'16,"194"159"15,-141 70-15,-53 194-1,0 177 1,0 53-1,53-53 1,17-107 0,-52-140-1,-1 0 1,1-282 0,-18-19-1</inkml:trace>
  <inkml:trace contextRef="#ctx0" brushRef="#br0" timeOffset="-174945.59">21026 8167 0,'0'-18'63,"0"53"-16,0 71-32,35-18 1,-18 1 0,-17-19-1,0-52 1,0-1-16,-17-17 16</inkml:trace>
  <inkml:trace contextRef="#ctx0" brushRef="#br0" timeOffset="-174678.59">21061 8079 0,'0'0'0,"106"35"63,-124 18-48,0-18 1,-70 18 0,71-35-1</inkml:trace>
  <inkml:trace contextRef="#ctx0" brushRef="#br0" timeOffset="-174304.09">21325 8237 0,'0'106'63,"0"-35"-48,0-36 1,0 18 0</inkml:trace>
  <inkml:trace contextRef="#ctx0" brushRef="#br0" timeOffset="-174149.57">21343 8043 0,'0'0'0,"35"-35"62</inkml:trace>
  <inkml:trace contextRef="#ctx0" brushRef="#br0" timeOffset="-173683.11">21378 8237 0,'53'-35'47,"-35"35"-31,17 0-1,0 18 1,-35 17-1,18-17 1,-18-1-16,0 71 16,0-52-1,0-1 1,35 18 0,-17-53-16,0 18 15</inkml:trace>
  <inkml:trace contextRef="#ctx0" brushRef="#br0" timeOffset="-173412.48">21749 8308 0,'0'0'16,"17"0"31,-17 35-32,0 53 1,0-52 0,0 17-1</inkml:trace>
  <inkml:trace contextRef="#ctx0" brushRef="#br0" timeOffset="-173277.06">21713 8061 0</inkml:trace>
  <inkml:trace contextRef="#ctx0" brushRef="#br0" timeOffset="-172754.29">21925 8255 0,'0'141'47,"0"-123"-31,0-36 31,0-17-32,35 17 1,-17 18-1,17 0-15,36 18 16,-36-1 0,18 1-1,-18-18 1,-17-35-16,0 0 16,17-107-1,-35-16 1,0 52-1,-18 71-15,18-1 16,0 19 0,0 52-1,0 18 1,18 17-16,0 54 16,-1-54-1,-17-17-15,18 18 16,-18-36-1,0-17 1</inkml:trace>
  <inkml:trace contextRef="#ctx0" brushRef="#br0" timeOffset="-172633.59">22119 8184 0,'0'0'15,"282"-88"16,-193 71-15,-19-1-16</inkml:trace>
  <inkml:trace contextRef="#ctx0" brushRef="#br0" timeOffset="-170552.8">23195 7920 0,'-17'-53'63,"-36"71"-32,-36 70-15,54-35-1,-18 53 1,18 17 0,35-88-1,0 1 1,70-36-1,-34 0 1,34-53 0,-52 35-16,0-17 31,-18 17-15,17 18 15,1 0-16,0 0-15,-1 18 32,-17-1-17,0 19 1,0-19 0,18 1-1</inkml:trace>
  <inkml:trace contextRef="#ctx0" brushRef="#br0" timeOffset="-170128.52">23336 8132 0,'0'158'62,"0"-140"-46,-17-18 15,17-71-15,0 36-1,17-35 1,-4021 52 0,8149 18-1,-8166 0 1,8113 53-1,-4092-36 1,0 19 0</inkml:trace>
  <inkml:trace contextRef="#ctx0" brushRef="#br0" timeOffset="-169924.61">23742 8061 0,'0'0'16,"-106"18"15,88 17-15,18-17-1,0-1 1</inkml:trace>
  <inkml:trace contextRef="#ctx0" brushRef="#br0" timeOffset="-169409.98">23742 8061 0,'0'0'0,"-35"18"16,17-18-16,0 17 15,18 19 1,-17 34-1,17-17 1,0-35 0,35-36-1,-17-17 1,-1 17 15,1 18-15,35 18-1</inkml:trace>
  <inkml:trace contextRef="#ctx0" brushRef="#br0" timeOffset="-168913.9">24042 8132 0,'0'0'15,"-88"-71"16,123 0 32,0-52-47,-35 88-1,18-36 1,-18 124 31,0 106-32,0-106 1,0 35 0,17-70-16,19-1 15,34-17 1,-34-17-16,-1-19 15,18-34 1,-36 52-16,-17-35 31,-35 71-15,35 17 0,35 89-1,71-54 1</inkml:trace>
  <inkml:trace contextRef="#ctx0" brushRef="#br0" timeOffset="-167579.68">22348 9102 0,'-229'17'47,"194"36"-31,35-35-16,0 0 15,0 17 1,53-35 0,0 0-1,0-18 1,-36-35-1,-4074 53 17,8167 0-17,-4075 18 1,36 35 0</inkml:trace>
  <inkml:trace contextRef="#ctx0" brushRef="#br0" timeOffset="-167241.93">22542 9119 0,'36'71'62,"-36"-36"-46,0-70 47,35 17-48,-35 1-15,18 17 16,-1 0-1,1 17-15,-18 19 16,18-1 0,-18-18-16</inkml:trace>
  <inkml:trace contextRef="#ctx0" brushRef="#br0" timeOffset="-166945.95">23125 9137 0,'0'0'15,"-124"-53"32,71 106-31,36-18-1,17 1 1,35-19 0</inkml:trace>
  <inkml:trace contextRef="#ctx0" brushRef="#br0" timeOffset="-166776.44">23195 8943 0,'18'-159'16,"-36"318"-16,36-424 16,-18 248-1,0 123 17,0-36-17,0 1-15,53 87 16,-18-69-1</inkml:trace>
  <inkml:trace contextRef="#ctx0" brushRef="#br0" timeOffset="-163462.31">21078 10389 0,'0'124'62,"0"-54"-46,0-52 0,-17 0-1,17-1 1,-18-17 0,18-17-16,0-36 15,0-18 1,0 36-1,0 0 1,53 88 15,0 17-15,-18-17 0,-17-53-1,0 0 1,-18-88 15,0-36-15,35-52-1,0 141 1,0 17-16</inkml:trace>
  <inkml:trace contextRef="#ctx0" brushRef="#br0" timeOffset="-163152.13">21361 10530 0,'0'0'16,"106"71"31,-71-159-31,-35 70-1,-35-70 1,17 70-16,-17 1 15</inkml:trace>
  <inkml:trace contextRef="#ctx0" brushRef="#br0" timeOffset="-162818.42">21837 10037 0,'0'176'63,"0"18"-48,18-88 1,-18-36 0,0-34-1,-18-19 1,0 1 0</inkml:trace>
  <inkml:trace contextRef="#ctx0" brushRef="#br0" timeOffset="-162506.82">21643 10478 0,'0'0'16,"265"-53"-1,-230 35 1,35 18-1,-52 0 1,-18 18 47,0 52-48,18 18 1,-18-70-1,0 17 1,0-17 0</inkml:trace>
  <inkml:trace contextRef="#ctx0" brushRef="#br0" timeOffset="-162351.78">22013 10195 0,'0'0'0</inkml:trace>
  <inkml:trace contextRef="#ctx0" brushRef="#br0" timeOffset="-162084.73">22331 10195 0,'-35'300'62,"35"-176"-46,0-89-1,0 35 1,-18-34-16,-53-1 16,36-17-1,0-18-15,0 17 16,17-17 0</inkml:trace>
  <inkml:trace contextRef="#ctx0" brushRef="#br0" timeOffset="-161932.68">22119 10530 0,'0'0'15,"229"-88"17,-176 88-17</inkml:trace>
  <inkml:trace contextRef="#ctx0" brushRef="#br0" timeOffset="-161635.33">22525 10425 0,'17'70'63,"54"-52"-48,-18-18 1,88-88-1,-106 70-15,-17-17 32,-36 141-17,-87 105 1,34 18 0,0-52-1,-52-71 1,70-89-16,-35-17 15,17-17 1</inkml:trace>
  <inkml:trace contextRef="#ctx0" brushRef="#br0" timeOffset="-161081.87">23707 10107 0,'0'0'0,"-141"53"47,123-18-31,36 53 0,87 36-1,-69-53 1,-36-36-1,0 0-15,-89 0 16,-16 1 0,52-19-16,35-17 15</inkml:trace>
  <inkml:trace contextRef="#ctx0" brushRef="#br0" timeOffset="-160726.13">23954 10601 0,'0'0'15,"17"-176"32,-52 52-31,-18-17-1,53 106 1,-18 35 0,18 17-1,0 19-15,0 69 16,53 90-1,-53-160 1,0 71 0,0-89-1</inkml:trace>
  <inkml:trace contextRef="#ctx0" brushRef="#br0" timeOffset="-160584.09">23812 10442 0,'18'0'16,"-36"0"-16,160-35 15,-89 17 1,-1 18 0</inkml:trace>
  <inkml:trace contextRef="#ctx0" brushRef="#br0" timeOffset="-159908.43">24289 10548 0</inkml:trace>
  <inkml:trace contextRef="#ctx0" brushRef="#br0" timeOffset="-13539.18">2487 10777 0,'35'0'62,"142"-35"-46,-36 17 0,300-34-1,-335 52 1,52-18 0,-140 18-1,-53 0 1,-1 35-16,-16-17 15</inkml:trace>
  <inkml:trace contextRef="#ctx0" brushRef="#br0" timeOffset="14083.64">13088 11730 0,'0'0'0,"-106"-18"78,71 18-62,17 0-16,1 0 15,-36 18 1,-18-18 0,54 18-1,-89 17 1,70-18-1,-69 54 1,69-18 0,1-18-1,17 53 1,1-70 0,17 0-16,0-1 15,17 19 1,19-19-16,17 18 15,17-17 1,36 0 0,-18-1-1,18-17 1,0 0 0,17 0-1,18 0 1,-17 0-1,-36 0 1,-35 0-16,0 0 16,53 0-1,-36 0-15,1 0 16,88-17 0,-89-1-1,-52 18 1,-1 0-16,36-18 15,18 1 1,17-18 0,-70 35-1,17-36 1,-35 19 0,0-36-1,0 17 1,-70-34-1,34 35 1,-123-36 0,1 18-1,-54 0 1,0 36 0,-52 17-1,-1 53 1,142-1-16</inkml:trace>
  <inkml:trace contextRef="#ctx0" brushRef="#br0" timeOffset="42868.77">16792 10707 0,'0'0'0,"-35"141"47,35-106-31,71-35 15,52-53-16,-35 18-15,53-36 16,-70 36 0</inkml:trace>
  <inkml:trace contextRef="#ctx0" brushRef="#br0" timeOffset="127182.67">2170 12788 0,'-53'0'62,"88"0"-46,18 0-1,317-17 1,-105 17 0,-71 0-1,-124 0-15,-34 17 16,17-17 0,-71-17-1</inkml:trace>
  <inkml:trace contextRef="#ctx0" brushRef="#br0" timeOffset="208037.02">6103 14023 0,'-18'106'63,"36"-36"-48,0-17 1,-18-17 0,0-1-1,0-53 1,0-17 0</inkml:trace>
  <inkml:trace contextRef="#ctx0" brushRef="#br0" timeOffset="208192.38">5874 13847 0,'0'0'15,"17"-53"32</inkml:trace>
  <inkml:trace contextRef="#ctx0" brushRef="#br0" timeOffset="208495.6">6350 13847 0,'0'0'16,"-18"88"15,18-35-15,0 70-1,36 18 1,-36-88 0,0 0-1,-89 35 1,54-52-1,18-19 1,17-34 0</inkml:trace>
  <inkml:trace contextRef="#ctx0" brushRef="#br0" timeOffset="208666.37">6262 14129 0,'0'0'0,"176"-106"32,-123 88-17,18-17 1</inkml:trace>
  <inkml:trace contextRef="#ctx0" brushRef="#br0" timeOffset="209077.93">7020 13935 0,'18'-36'63,"17"-16"-47,-35 16-1,18-34 1,-36 70-1,-35 17 1,0 107 0,53-71-1,18 17 1,53-34 0,105-19-1,-70-87 1</inkml:trace>
  <inkml:trace contextRef="#ctx0" brushRef="#br0" timeOffset="209291.11">7426 13494 0,'18'264'62,"-1"-211"-46,1 88-1,0-105 1,17-36 0</inkml:trace>
  <inkml:trace contextRef="#ctx0" brushRef="#br0" timeOffset="209509.87">7691 13705 0,'0'0'16,"17"159"15,18-71-15,-17-52-16,-18 17 15,-18-36 1,-52 1 0</inkml:trace>
  <inkml:trace contextRef="#ctx0" brushRef="#br0" timeOffset="209760.85">7955 13776 0,'0'0'0,"53"-141"32,-53 123-17,0 1 1,-88 52 0,70 0-1,18 53 1,88-52-1,89-1 1,-177-17 15</inkml:trace>
  <inkml:trace contextRef="#ctx0" brushRef="#br0" timeOffset="210011.09">6809 14623 0,'0'0'0,"123"-18"31,212-88-16,-123 36-15,35 17 16,159-53 0,-283 71-16,-52 17 15</inkml:trace>
  <inkml:trace contextRef="#ctx0" brushRef="#br0" timeOffset="-96056.24">16828 15822 0,'0'71'63,"0"-36"-48,35-17 17,0-18-17,18 0-15,-4039-36 16,8113 19 0,-4021-36-1,-71 35-15</inkml:trace>
  <inkml:trace contextRef="#ctx0" brushRef="#br0" timeOffset="-95497.22">17145 15804 0,'0'0'0,"0"124"31,0-71-15,0 53 0,18-89-1,-1-17-15,107-53 16,70-52-1,-88 52 1,123-71 0</inkml:trace>
</inkml:ink>
</file>

<file path=ppt/ink/ink1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15:11.408"/>
    </inkml:context>
    <inkml:brush xml:id="br0">
      <inkml:brushProperty name="width" value="0.05292" units="cm"/>
      <inkml:brushProperty name="height" value="0.05292" units="cm"/>
      <inkml:brushProperty name="color" value="#FF0000"/>
    </inkml:brush>
  </inkml:definitions>
  <inkml:trace contextRef="#ctx0" brushRef="#br0">1729 12435 0,'0'0'0,"17"0"172,36 0-156,-18 0-16,89 0 15,-36-17 1,0 17 0,247 0-1,54 17 1,-266-17-1,142 18 1,-213-18 0,-34 0-1,-36 0 48,-17 0-48</inkml:trace>
  <inkml:trace contextRef="#ctx0" brushRef="#br0" timeOffset="2559.42">8872 9119 0,'18'89'63,"17"-37"-48,1-34 1,-19-18-1,107-35 1,-18-53 0,-71 52-1,88-34 1,-70 52 0</inkml:trace>
  <inkml:trace contextRef="#ctx0" brushRef="#br0" timeOffset="9476.49">9596 13423 0,'0'0'0,"388"-17"32,-247 17-17,-88 0 1</inkml:trace>
  <inkml:trace contextRef="#ctx0" brushRef="#br0" timeOffset="10065.79">8361 13952 0,'229'-17'47,"0"17"-32,142-18 1,193 0 0,-423 18-1,53 0 1,-123 0-16</inkml:trace>
  <inkml:trace contextRef="#ctx0" brushRef="#br0" timeOffset="22399.97">14340 6262 0,'0'-53'62,"0"141"-15,18-17-31,0-71-1,52 0 1,-17-18-16,0-17 15,18-36 1,87-17 0</inkml:trace>
  <inkml:trace contextRef="#ctx0" brushRef="#br0" timeOffset="30309.38">16475 6350 0,'0'123'47,"0"-52"-31,17-71 0,54 18-1,-36-18 1,106-53-1,-88 17 1,124-69 0,-72 52-1,-69 53 1,-1 0 0</inkml:trace>
  <inkml:trace contextRef="#ctx0" brushRef="#br0" timeOffset="32543.69">22384 4621 0,'0'-70'47,"0"52"-16,0 106 16,0 18-31,17-35 0,54-54-1,-36-34 1,89-71-1,34-54 1,-105 125 0,18-18-1,-53 35-15</inkml:trace>
  <inkml:trace contextRef="#ctx0" brushRef="#br0" timeOffset="32854.68">22560 4604 0,'0'123'62,"0"-70"-46,53-35-1,71-71 1,-1-18 0,0 18-1,19 18 1</inkml:trace>
  <inkml:trace contextRef="#ctx0" brushRef="#br0" timeOffset="34862.19">22507 7232 0,'-17'159'46,"34"-142"-30,-17 1 0,18-18-1,35 18 1,35-36 0,53-70-1,-106 52 1,-17 1-16,17-18 15</inkml:trace>
  <inkml:trace contextRef="#ctx0" brushRef="#br0" timeOffset="35155.67">22719 7497 0,'0'0'0,"317"-142"63,-193 72-48,-54 52 1,72 1 0</inkml:trace>
  <inkml:trace contextRef="#ctx0" brushRef="#br0" timeOffset="38666.92">15099 12047 0,'141'0'62,"-88"0"-46,212 0-1,-71 18 1,-89 0 0,178-1-1,-195-17-15</inkml:trace>
  <inkml:trace contextRef="#ctx0" brushRef="#br0" timeOffset="39123.25">15064 12629 0,'335'0'31,"-71"-17"-15,-123 17-1,177 0 1,-230 0-1</inkml:trace>
  <inkml:trace contextRef="#ctx0" brushRef="#br0" timeOffset="40709.17">15734 11501 0,'35'0'62,"71"0"-46,88 0 0,-71 0-1,389-18 1,-424 18 0,36 0-1</inkml:trace>
  <inkml:trace contextRef="#ctx0" brushRef="#br0" timeOffset="47388.1">22154 9666 0,'0'18'62,"18"35"-46,0-18-1,17-17 1,0 17 0,1 0-1,16-35 1,19-18 0,0-34-1,-19-37 1,19 36-1,-36 36 1</inkml:trace>
  <inkml:trace contextRef="#ctx0" brushRef="#br0" timeOffset="47702.57">22384 9790 0,'0'123'47,"35"-105"-32,-17-18 1,17 0 0,0 0-16,53-36 15,89-52 1,-142 71 0,18-1-1</inkml:trace>
  <inkml:trace contextRef="#ctx0" brushRef="#br0" timeOffset="52041.25">21872 12047 0,'-4074'-17'63,"8148"34"-48,-4074 1 1,0 70 0,0 0-1,0-52 1,36-36 0,87-18-1,18-35 1,0-17-1,-88 34 1,18 1 0,-18 17-1</inkml:trace>
  <inkml:trace contextRef="#ctx0" brushRef="#br0" timeOffset="52375.09">22331 12065 0,'-18'106'47,"18"-71"-31,18 0-1,35-35 1,-18 0 0,177-88-1,-124 53-15,-18 0 16,1-1-1,0 1-15,34 0 16</inkml:trace>
  <inkml:trace contextRef="#ctx0" brushRef="#br0" timeOffset="74468.17">14993 17551 0,'124'0'63,"52"0"-48,-88 0 1,124 17-1,35-17 1,-159 0 0,-159 0 31,36 0-32</inkml:trace>
  <inkml:trace contextRef="#ctx0" brushRef="#br0" timeOffset="75054.48">15575 17216 0,'0'0'0,"-17"-36"63,69 36-16,-16 0-32,17-17-15,17 17 16,124-18 0,177-17-1,-107-1 1,-52 19 0,-71-1-1,-88 18 1,-35 0-16,-36 0 62,0 0-46</inkml:trace>
  <inkml:trace contextRef="#ctx0" brushRef="#br0" timeOffset="78310.71">23107 14534 0,'71'106'47,"-54"-106"-32,1 18-15,-4058-18 16,8221-35-1,-4128 17 1,123-88 0,-123 53-16,18 18 15,-18 0 1,17 17 0</inkml:trace>
  <inkml:trace contextRef="#ctx0" brushRef="#br0" timeOffset="78625.39">23601 14517 0,'0'0'15,"-35"194"48,35-159-48,52-35 1,-16 0 0,17-35-16,88-36 15,-18 1 1,-52 34-1,-36 36-15</inkml:trace>
  <inkml:trace contextRef="#ctx0" brushRef="#br0" timeOffset="88030.36">22525 16757 0,'17'-18'63,"1"18"-48,-18 18 1,18 70 0,-18-17-16,17 35 15,1-54 1,0-34-16,35 17 16,52-52-1,37-71 1,122-89-1,-193 124 1,52-17 0,-70 52-1</inkml:trace>
  <inkml:trace contextRef="#ctx0" brushRef="#br0" timeOffset="88373.07">23036 16828 0,'-17'123'32,"17"-35"-17,17-53-15,1-17 16,17 0 0,54-36-1,-1-35-15,18 0 16,123-53-1,-106 54-15,-35 34 16</inkml:trace>
</inkml:ink>
</file>

<file path=ppt/ink/ink1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17:10.431"/>
    </inkml:context>
    <inkml:brush xml:id="br0">
      <inkml:brushProperty name="width" value="0.05292" units="cm"/>
      <inkml:brushProperty name="height" value="0.05292" units="cm"/>
      <inkml:brushProperty name="color" value="#FF0000"/>
    </inkml:brush>
  </inkml:definitions>
  <inkml:trace contextRef="#ctx0" brushRef="#br0">16175 5980 0,'0'0'0,"159"-18"31,52 0-15,-105 18-1,353-35 1,-283 35 0,477 18-1,-442-1 1,407 1 0,-459-18-1,87-18 1,-210 18-1,-107 0 17</inkml:trace>
  <inkml:trace contextRef="#ctx0" brushRef="#br0" timeOffset="1008.37">5009 7691 0,'124'-36'47,"-1"19"-31,54 17-1,158 17 1,-229 1-1,70 17 1,-52 0 0,-89-35-1</inkml:trace>
  <inkml:trace contextRef="#ctx0" brushRef="#br0" timeOffset="2569.21">17921 7532 0,'0'0'0,"406"0"32,-318 17-17,124 1 1,-177-18 0</inkml:trace>
  <inkml:trace contextRef="#ctx0" brushRef="#br0" timeOffset="3321.52">5327 9031 0,'370'0'62,"-70"0"-46,106 0 0,-18 35-1,53 18 1,-335-17 0</inkml:trace>
  <inkml:trace contextRef="#ctx0" brushRef="#br0" timeOffset="7007.49">17621 776 0,'0'-18'63,"18"107"-47,0 52-1,-1 0 1,-17 71-1,0-160 1,0-16-16,0-19 16</inkml:trace>
  <inkml:trace contextRef="#ctx0" brushRef="#br0" timeOffset="7555.42">17674 723 0,'0'0'16,"388"-53"15,-53 36-16,-246 17 1,87-18 0,-158 18-1,-4093 53 17,8150 0-17,-4058 53 1,1 105-1,-18-140 1,0 88 0,-18 17-1,1-141 1,-19 1-16,19-19 16,-1-17-16</inkml:trace>
  <inkml:trace contextRef="#ctx0" brushRef="#br0" timeOffset="7816.42">17709 1482 0,'0'0'16,"477"-36"31,-248 19-32,-17 17-15</inkml:trace>
  <inkml:trace contextRef="#ctx0" brushRef="#br0" timeOffset="8721.98">19897 723 0,'0'194'47,"0"53"-31,0-176-1,0 87 1,0-140-1,0 0-15</inkml:trace>
  <inkml:trace contextRef="#ctx0" brushRef="#br0" timeOffset="8992.23">20002 758 0,'0'0'0,"283"-70"16,-1 52 15,-176 124-15,-89-53 0,1 123-1,-18-105-15,0 0 16,0 52-1,0-52-15,-18-19 16,-34 37 0</inkml:trace>
  <inkml:trace contextRef="#ctx0" brushRef="#br0" timeOffset="9143.57">19844 1693 0,'0'0'0,"264"-53"32,89 1-17</inkml:trace>
  <inkml:trace contextRef="#ctx0" brushRef="#br0" timeOffset="9792.28">22013 617 0,'18'141'46,"0"1"-30,-18-19 0,-53 18-1,35-106 1</inkml:trace>
  <inkml:trace contextRef="#ctx0" brushRef="#br0" timeOffset="10097">22154 635 0,'0'0'15,"406"-123"1,-282 105 0,87 18-1,-70 18 1,-123 17-1,-18-18-15,0 19 16,0 105 0,0-18-1,0-70 1,-18 141 0,1-70-1,-1-54 1,-17-17-1</inkml:trace>
  <inkml:trace contextRef="#ctx0" brushRef="#br0" timeOffset="10256.12">22031 1464 0,'0'0'15,"282"0"16,53 0-15,-158 0 0</inkml:trace>
  <inkml:trace contextRef="#ctx0" brushRef="#br0" timeOffset="11367.79">20002 2946 0,'0'0'0,"18"88"78,-18 35-62,18-17-1,17 0 1,-35-71-16,18 1 15,-1 34 1</inkml:trace>
  <inkml:trace contextRef="#ctx0" brushRef="#br0" timeOffset="11850.89">20002 2910 0,'0'0'15,"124"-35"1,-36 35-1,106 0 1,0 0 0,-106 0-1,-35 0-15,36 0 16,-37 0 0,-34 0-1,0 53 16,-18-18-15,17 54 0,19 16-1,-1 19 1,0-18 0,-17-53-16,-18 17 15,0-52 1,-18 17-16,-17-17 15</inkml:trace>
  <inkml:trace contextRef="#ctx0" brushRef="#br0" timeOffset="12079.75">20126 3687 0,'229'0'32,"54"0"-17,-19 0 1,-158 0-16</inkml:trace>
  <inkml:trace contextRef="#ctx0" brushRef="#br0" timeOffset="13644.74">18098 1517 0,'52'35'63,"-16"1"-48,122 52 1,-87-35-1,17-18-15,141 71 16,-123-53-16,0 17 16,0 1-1,-3951 140 1,8060-87 0,-4056-36-1,-35-35 1,-89-18-16,0-17 15,-17 0 1,-36-18 15</inkml:trace>
  <inkml:trace contextRef="#ctx0" brushRef="#br0" timeOffset="14584.08">19703 2452 0,'17'0'62,"19"0"-46,-1 53 0,53 35-1,-70-53 1,-18 0 0,0-17-16,-36 0 15,-87 17 1,52-17-16</inkml:trace>
  <inkml:trace contextRef="#ctx0" brushRef="#br0" timeOffset="15208.73">20461 1799 0,'0'0'16,"0"-17"46,18 69-46,-1 90 0,19 52-1,-19-18 1,1 53 0,-18-141-1,0-52 1,0-1-16</inkml:trace>
  <inkml:trace contextRef="#ctx0" brushRef="#br0" timeOffset="15517.11">20549 2575 0,'0'0'15,"89"124"17,-89-71-17,0-36-15,0 1 16,70-36-1,-17-17 1,106-88 0,-106 87-1</inkml:trace>
  <inkml:trace contextRef="#ctx0" brushRef="#br0" timeOffset="16204.74">22737 1605 0,'-124'106'47,"53"-18"-32,-211 194 1,176-176 0,-229 212-1,141-160 1,106-87 0,-71 70-1,124-106 1</inkml:trace>
  <inkml:trace contextRef="#ctx0" brushRef="#br0" timeOffset="16479.36">21484 2628 0,'0'0'0,"-106"177"16,-3986-142 0,8167 18-1,-8044-18 1,8414-53-1</inkml:trace>
  <inkml:trace contextRef="#ctx0" brushRef="#br0" timeOffset="52648.12">16334 13458 0,'123'0'62,"212"0"-46,-3863-17 0,8256 17-1,-4005 0 1,-35-18 0,106-17-1,-618 17 1,-70 18-16,-36 0 15,-52-17 1,-36 17 0,-35 0-1,-35-18 1</inkml:trace>
</inkml:ink>
</file>

<file path=ppt/ink/ink1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18:10.154"/>
    </inkml:context>
    <inkml:brush xml:id="br0">
      <inkml:brushProperty name="width" value="0.05292" units="cm"/>
      <inkml:brushProperty name="height" value="0.05292" units="cm"/>
      <inkml:brushProperty name="color" value="#FF0000"/>
    </inkml:brush>
  </inkml:definitions>
  <inkml:trace contextRef="#ctx0" brushRef="#br0">20814 10619 0,'18'176'78,"17"-70"-62,-18-53-1,-17 53 1,0-71-16,0 0 15,-17 36 1</inkml:trace>
  <inkml:trace contextRef="#ctx0" brushRef="#br0" timeOffset="551.04">20814 10478 0,'123'-36'31,"265"1"-15,-246 17 0,175 18-1,-264 0 1,53 71-1,-89-53 1,19 17 0,-36-18-16,17 19 15,-17-19 1,0 19-16,0 34 16,0-17-1,0 0-15,0 35 16,0 18-1,0-71 1,18 36 0</inkml:trace>
  <inkml:trace contextRef="#ctx0" brushRef="#br0" timeOffset="748.89">21078 11271 0,'0'0'0,"177"-17"15,70 17 1,141-18-1</inkml:trace>
  <inkml:trace contextRef="#ctx0" brushRef="#br0" timeOffset="1878.55">16298 13617 0,'-17'159'62,"-1"-36"-46,-17 54 0,17-142-1,-17 53 1,35-70-1,-18-18-15</inkml:trace>
  <inkml:trace contextRef="#ctx0" brushRef="#br0" timeOffset="2168.14">16228 13688 0,'0'0'0,"159"-53"15,17 18 1,18 17 0,-18 36-1,-140-1 1,-1 54 0,-17 88-1,-18-107 1,0 72-1,0-36 1,0-17 0,0-1-1</inkml:trace>
  <inkml:trace contextRef="#ctx0" brushRef="#br0" timeOffset="2327.33">16122 14340 0,'0'0'0,"141"-17"15,177-18 1,-124 17 0,-18 0-16</inkml:trace>
  <inkml:trace contextRef="#ctx0" brushRef="#br0" timeOffset="2795.77">18433 13617 0,'0'177'47,"0"70"-32,0-177-15,-18-17 16,-17 53 0,17-88-1</inkml:trace>
  <inkml:trace contextRef="#ctx0" brushRef="#br0" timeOffset="3023.34">19068 13670 0,'0'0'0,"158"282"47,-158-158-32,0-71 1,-17-18-16</inkml:trace>
  <inkml:trace contextRef="#ctx0" brushRef="#br0" timeOffset="3191.35">18503 14411 0,'0'0'0,"688"-53"47</inkml:trace>
  <inkml:trace contextRef="#ctx0" brushRef="#br0" timeOffset="3677.81">18415 13705 0,'0'0'15,"229"-70"1,-123 52 0,123 1-1</inkml:trace>
  <inkml:trace contextRef="#ctx0" brushRef="#br0" timeOffset="4129.53">20549 13582 0,'0'0'0,"18"123"31,0 19-15,-18-37 0,-53 36-1,35-105 1,18-19-1</inkml:trace>
  <inkml:trace contextRef="#ctx0" brushRef="#br0" timeOffset="4433.17">20726 13511 0,'211'0'16,"-422"0"-16,775 0 31,-529 0-15,1 18 0,-36 35-1,0 0 1,0 0-16,-18 70 15,18-52 1,0 105 0,0-70-1,-18-53 1</inkml:trace>
  <inkml:trace contextRef="#ctx0" brushRef="#br0" timeOffset="4582.85">20708 14270 0,'229'0'32,"-105"0"-17</inkml:trace>
  <inkml:trace contextRef="#ctx0" brushRef="#br0" timeOffset="5042.18">22401 13529 0,'0'282'63,"-17"-158"-48,17-71 1,-36 52 0</inkml:trace>
  <inkml:trace contextRef="#ctx0" brushRef="#br0" timeOffset="5343.34">22472 13511 0,'159'-35'15,"-318"70"-15,600-88 32,-406 53-17,-17 18-15,-1 17 16,-17 36-1,0-18-15,0 0 16,0 35 0,-17-35-16,17 35 15,0-35 1,-18 70 0,1-87-1,-1-1-15</inkml:trace>
  <inkml:trace contextRef="#ctx0" brushRef="#br0" timeOffset="5468.32">22490 14217 0,'176'-18'31,"-70"1"-15</inkml:trace>
  <inkml:trace contextRef="#ctx0" brushRef="#br0" timeOffset="5888.98">24183 13476 0,'0'0'0,"-18"212"31,18-142-15,36 124-1,-19-123 1,-17-18-1,-17-53 1,-1 0-16</inkml:trace>
  <inkml:trace contextRef="#ctx0" brushRef="#br0" timeOffset="6183.78">24677 13353 0,'0'0'15,"141"0"1,-106 0-16,0 105 31,-17-34-15,-18 70-1,18 36 1,-18-125 0,0 107-1,-18-106 1</inkml:trace>
  <inkml:trace contextRef="#ctx0" brushRef="#br0" timeOffset="6312.28">24289 14235 0,'0'0'0,"211"-71"47,-87 53-31</inkml:trace>
  <inkml:trace contextRef="#ctx0" brushRef="#br0" timeOffset="7078.79">20549 11412 0,'-335'18'47,"106"88"-32,-106 88 1,123-71 0,-17 1-16,-53 17 15,-671 282 1,441-158-1,124-18 1,230-124-16,17-35 16,35 1-16,0-1 15,-53 18 1,89-71 0</inkml:trace>
  <inkml:trace contextRef="#ctx0" brushRef="#br0" timeOffset="7533.15">16598 13035 0,'0'0'16,"-247"353"0,212-283-1,35 19 1,282-72-1,-123-34 1,211-72 0,-176 54-16</inkml:trace>
  <inkml:trace contextRef="#ctx0" brushRef="#br0" timeOffset="8095.48">20867 11677 0,'0'0'15,"-212"88"32,-52 106-31,-89 35-1,-53 36 1,53-36 0,-35 54-1,300-195 1,-106 88 0,159-141-1</inkml:trace>
  <inkml:trace contextRef="#ctx0" brushRef="#br0" timeOffset="8361.33">18768 12912 0,'0'0'16,"-124"247"0,89-142-16,0 19 15,35-89 1,123 36 0,-17-71-1,317-88 1,-264 35-1</inkml:trace>
  <inkml:trace contextRef="#ctx0" brushRef="#br0" timeOffset="8879.78">21502 11606 0,'-141'388'62,"105"-246"-46,-52 140-1,-18 0 1,18-53 0,0 36-1,70-212 1,-17 35-1</inkml:trace>
  <inkml:trace contextRef="#ctx0" brushRef="#br0" timeOffset="9142.11">20796 13018 0,'0'0'16,"18"158"15,17-87-15,18-54-1,88-52 1,-70 0-1,52-71 1</inkml:trace>
  <inkml:trace contextRef="#ctx0" brushRef="#br0" timeOffset="9644.57">21661 11483 0,'17'176'16,"36"-70"-1,18 18-15,17-1 16,176 300 0,-175-299-1,16 140 1,1 54 0,-88-265-1,0-18-15,-18 0 16</inkml:trace>
  <inkml:trace contextRef="#ctx0" brushRef="#br0" timeOffset="9955.87">22190 13106 0,'0'0'0,"158"123"31,-87-52-16,-53-54-15,-1 19 16,36-19 0,0-34-1,35-54 1,-17-17 0</inkml:trace>
  <inkml:trace contextRef="#ctx0" brushRef="#br0" timeOffset="10651.39">21978 11183 0,'0'0'0,"159"194"62,-89-159-46,19 18-16,-1 18 16,229 141-1,-193-107 1,176 213-1,-195-212 1,178 176 0,-89-123-1,0-18 1,-53-35 0,-35-18-1,-71-53-15,-17-17 16</inkml:trace>
  <inkml:trace contextRef="#ctx0" brushRef="#br0" timeOffset="10965.11">24183 12788 0,'0'0'15,"176"194"1,-140-88 0,-19-53-1,-17-18-15,-53 18 16,0-35 0,-35-1-16,-71 1 15</inkml:trace>
  <inkml:trace contextRef="#ctx0" brushRef="#br0" timeOffset="49487.65">15540 8079 0,'-124'-71'31,"54"36"-15,35 17-16,-18 1 15,17 17 1,-17 0-16,-52 0 16,-37 17-1,-52 54 1,124-36-1,-18 18-15,17-18 16,-123 89 0,159-71-1,-18 88 1,53 106 0,35-177-1,1 18-15,122 142 16,-87-160-1,35 1 1,299 70 0,-70-88-1,-70-36 1,-53-17 0,123-105-1,-212 52 1,212-230-1,-140 54 1,-143 17 0,-140-17-1,-212 18 1,-70 69 0,-36 90-1,195 52-15,-230 52 16,247-16-1</inkml:trace>
  <inkml:trace contextRef="#ctx0" brushRef="#br0" timeOffset="74222.78">6174 13335 0,'0'0'0,"-212"18"32,141-18-17,-52 35 1,52-17 0,-211 52-1,35 54 1,177-72-1,-1 1-15,36 18 16,17 123 0,177-88-1,158 0 1,-105-53 0,529 88-1,-494-106 1,511 71-1,107-141 1,-583-1 0,0-17-1,406-123 1,-318-53 0,-317 140-1,-106-175 1,-70 176-1,-547-106 1,105 141 0,265 53-16,1 0 15,-407 70 1,-370 160 0,776-142-1,53 18 1</inkml:trace>
  <inkml:trace contextRef="#ctx0" brushRef="#br0" timeOffset="75573.3">4004 14288 0,'0'0'0,"229"0"63,248 0-48,-178 0 1,-16 0 0</inkml:trace>
  <inkml:trace contextRef="#ctx0" brushRef="#br0" timeOffset="78798.41">6756 11254 0,'0'0'0,"-177"-71"62,107 71-46,-124-18-1,106 36 1,-1 0-16,-87 52 16,35 18 15,70-35-31,1 71 16,52-1-1,18-52-15,0-18 16,35 70-1,89 1 1,-36-89-16,18 0 16,158 18-1,177 35 1,-158-52 0,-1-36-1,71-18 1,70-53-1,-211 36-15,317-53 32,-388 70-17,18-17-15,105 0 16,18-36 0,-158 36-16,105-36 15,-141 19 1,71-72-1,-141 71 1,-1-53 0,-87-52-1,-89 69 1,-123 1 0,-106 18-1,-529 52 1,546 18-1,-4497 70 1,7955 107 0,-3334-124-1,-71 0 1</inkml:trace>
</inkml:ink>
</file>

<file path=ppt/ink/ink1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23:03.998"/>
    </inkml:context>
    <inkml:brush xml:id="br0">
      <inkml:brushProperty name="width" value="0.05292" units="cm"/>
      <inkml:brushProperty name="height" value="0.05292" units="cm"/>
      <inkml:brushProperty name="color" value="#FF0000"/>
    </inkml:brush>
  </inkml:definitions>
  <inkml:trace contextRef="#ctx0" brushRef="#br0">2558 9490 0,'-159'53'16,"18"17"0,70-35-16,-35 54 15,53 16 1,53-34-1,0 0-15,71 70 16,0-71 0,17-17-16,159 53 15,352-71 1,-352-35 0,335-88-1,-282 35-15,-35 0 16,141-17-1,-265 52-15,53-17 16,-53-18 0,-106 18-1,53-142 1,-88 107 0,0-54-1,-229-17 1,70 106-1,-564-18 1,423 35 0,-300 18-1,-299 124 1,652-54 0,-212 212-1,424-211 1</inkml:trace>
  <inkml:trace contextRef="#ctx0" brushRef="#br0" timeOffset="3591.57">7514 10425 0,'-176'0'31,"-54"35"-15,89 35-1,18 54 1,52 17 0,107 35-1,52-105 1,194-1 0,459-52-1,-159-18 1,-335 0-1,370 0 1,-299-35 0,35-106-1,-283 88 1,18-71 0,-88 19-1,-88 34 1,-459-105-1,-282 105 1,547 71 0,-300 71-1,317-1-15,36 1 16</inkml:trace>
  <inkml:trace contextRef="#ctx0" brushRef="#br0" timeOffset="6889.46">8396 12171 0,'194'0'63,"-106"0"-48,53 0 1,-52 0 0,16 0-16,1 0 15,300 0 1,-106 0-1,-124 0 1,-17 0-16,194 0 16,0 0-1,229 0 1,-406-18 0,36 18-16,-36 0 15,371-17 1,-388 17-1,105 17 1,71-17 0,-229 0-1,0 0-15,176-35 16,-194 35 0,36-18-1,-71 1 1,-36 17-1</inkml:trace>
  <inkml:trace contextRef="#ctx0" brushRef="#br0" timeOffset="14220.42">3845 12823 0,'53'0'110,"0"0"-95,-18 0-15,36 0 31,141 0-15,-142 0 0,107 0-1,175 36 1</inkml:trace>
  <inkml:trace contextRef="#ctx0" brushRef="#br0" timeOffset="15115.02">6826 12841 0,'0'0'0,"159"0"31,0 0-15,-89 0 0,71 0-1,18 0 1,0 0-1,-71 0-15,0 0 16,159-18 0,-70 1-1,-89 17 1,141 0 0,-88 17-1,-88-17 1,159 0-1,-53 0 1,-71 0 0,-18 0-16,89 0 15,-35 0 1,87 0 0,-158 0-1,106 0 1,-71 0-16,0 0 15,177 0 1,-106 0 0,-18 0-1,-53 18 1,212-18 0,-89 0-1</inkml:trace>
  <inkml:trace contextRef="#ctx0" brushRef="#br0" timeOffset="17514.04">12912 12100 0,'-159'0'47,"53"0"-31,53 0-1,-35 0 1,-88 53 0,123-35-1,-71 35 1,1 53-1,70-18 1,35-53 0,53 71-1,54-36 1,-36-34 0,123 52-1,-35-35 1,53-36-1,124 1 1,-71-36 0,-124 18-1,142-17 1,105-1 0,-264 1-1,247 17 1,-124-18-1,-123 18 1,211-18 0,-211 1-16,159-19 31,-107 1-15,-16 17-1,34-34 1,-141 52-1,36-53 1,-36 0 0,-35 0-1,0 0 1,-35 0 0,-142-53-1,107 88 1,-212-87-1,158 69 1,-193-52 0,-89 35-1,-353 18 1,495 35 0,-371 106-1,370 0 1</inkml:trace>
  <inkml:trace contextRef="#ctx0" brushRef="#br0" timeOffset="24731.29">11589 13635 0,'0'0'0,"17"0"94,54 17-79,-36-17 1,212 0 15,-88 0-31,17 18 16,-105-18-1,105 35 1,124-17 0,-71 0-1,-105-18 1,246-18 0,-246 18-16,-18 0 15,-1 0 1,-16 0-16,69 0 15,-69 0 1,122-18 0,-123 18-1,-52 0 1,-54 0 15</inkml:trace>
  <inkml:trace contextRef="#ctx0" brushRef="#br0" timeOffset="28312.67">3475 13758 0,'0'0'0,"229"0"47,-123-17-31,-18 17-1,18 0 1,-53 0-1,176-18 1,-88 0 0,0 18-1,18 0 1,-53 0 0,-35 0-1,70 0 1,70 0-1,-69 0 1,-37 0 0,72 18-1,-107-18 1,71 0 0,124-18-1,-124 1 1,-70 17-1,52 0 1,71 0 0,-35 0-1,-89 0 1,89 0 0,35 0-1,-70 0 1,-71 0-1,194 0 1,-177 0 0,71 0-1,0 0 1,-17-18 0,-3969 18-1,8007 0 1,-3897 0-1,-71 0 1,35-18 0,1 18-1,16-17 1,-34-1 0,-35 18-1,-89 0 1,-53 0-1,-17 0 1,-54-17 0</inkml:trace>
  <inkml:trace contextRef="#ctx0" brushRef="#br0" timeOffset="63334.62">3457 14464 0,'0'-18'78,"35"18"16,1-17-79,123 17 16,-1 0-15,-105 0-16,0 0 16,71 0-1,-71 17-15,17-17 16,124 18 0,-106-18-1,18 18-15,35-1 16,0 36-1,-88-18 1,-35-35 0,0 0-16,34 0 15,-34 0 1,0 0 0,-1 0-1,1 0 32,-18 18-16</inkml:trace>
  <inkml:trace contextRef="#ctx0" brushRef="#br0" timeOffset="79440.56">8467 14517 0,'88'0'125,"106"0"-109,229 0-1,-282 0 1,230 0 0,-265 0-1,-71 0 1,-35-18 31,17 18-32</inkml:trace>
  <inkml:trace contextRef="#ctx0" brushRef="#br0" timeOffset="81360.27">13776 14499 0,'53'0'62,"-35"0"-46,17 0-1,53 0 1,-70 0 0,52 0-1,18 0 1,-17 0-1,-18 0 1,70 0 0,-87 0-1,140 18 1,-141-18 0,124 0-1,-106 0 1,123-35-1,-105 35 1,105-36 0,-140 19-1,69 17 1,-52-18-16,0 18 16,53 0-1,-35 0 1,-1 18-1,18-18 1,71 0 0,-124 0-1,54 0 1,-1 0 0,0 0-1,-53 0-15,18 0 16,71 0-1,-71 0 1,35 0 0,35 0-1,18 17 1,-88-17 0,106 0-1,-88 0 1,17 0-1,-35 0-15,0 0 16,52 18 0,-52-18-16,18 0 15,70 0 1,-70 0-16,123 0 16,105-18-1,-193 18 1,176-17-1,-211 17 1,123 0 0,-159 0-1,-17-18 1</inkml:trace>
  <inkml:trace contextRef="#ctx0" brushRef="#br0" timeOffset="101456.97">2981 15381 0,'53'-18'63,"-35"18"-48,-18-17 16,17 17 1,1 0-17,17 0 1,0-18 0,-17 18-1,17 0 1,53 0-1,-52 0 1,70 0 0,-36 0-1,18 35 1,-52-35 0,211 36-1,-159-36 1,194-18-1,-159 18 1,89-18 0,35 18-1,-141 18 1,-53 0 0,70-1-1,-87-17 1,-1 0-16,0 0 15,71-17 1,-53-1 0,70-17-1,-52 17 1,17 18 0,-70 0-1,-1 0 1,-17-17 31,-53 17-32</inkml:trace>
  <inkml:trace contextRef="#ctx0" brushRef="#br0" timeOffset="103739.96">10495 15346 0,'18'-18'156,"52"18"-140,71-17-1,-88 17 1,106 0-1,176 0 1,-211 0 0,140 0-1,19 0 1,-37 0 0,-16-18-1,-89 18 1,-35 0-1,-124-18 64,0 18-64</inkml:trace>
  <inkml:trace contextRef="#ctx0" brushRef="#br0" timeOffset="171660.24">4304 16263 0,'-35'-35'62,"52"35"-15,71 53-31,-35-36 0,141 1-1,0-18 1,177 0-1,-248 0 1,230 35 0,-177-17-1,-105 0 1,-18-18-16,0 0 16,-35 17 15,-36-17-16</inkml:trace>
  <inkml:trace contextRef="#ctx0" brushRef="#br0" timeOffset="173128.34">7338 16298 0,'123'-35'62,"-35"17"-46,1 1 0,52 17-1,-88 0 1,123 0 0,-105 0-16,-18 0 15,35 0 1,53 0-1,70-36 1,-105 19 0,88-1-1,-141 18 1,88-17 0,53 17-1,-123 0 1,35 0-1,70 0 1,-105 0 0,52 0-1,-17 0 1,35 0 0,-88 0-1,106 0 1,-53 0-1,0 0 1,-18 0 0,0 0-1,-35 17 1,70-17 0,-52 0-1,35 0 1,-53 0-16,52 0 15,-69 0 1,-1 0-16,53 18 16,0-18-1,-35 17 1,88-17 0,-35 0-1,-18 0 1,1 0-1,52 18 1,-18-18 0,-52 0-1,140 0 1,-140 18 0,194-18-1,-18-18 1,176 0-1,-300 18 1,124 0 0,-70 0-1,-89 0 1,-71 0 0,-105-17 15</inkml:trace>
</inkml:ink>
</file>

<file path=ppt/ink/ink1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28:08.703"/>
    </inkml:context>
    <inkml:brush xml:id="br0">
      <inkml:brushProperty name="width" value="0.05292" units="cm"/>
      <inkml:brushProperty name="height" value="0.05292" units="cm"/>
      <inkml:brushProperty name="color" value="#FF0000"/>
    </inkml:brush>
  </inkml:definitions>
  <inkml:trace contextRef="#ctx0" brushRef="#br0">4286 5662 0,'18'-18'125,"17"18"-109,18 0-1,-18-17 1,-4003 17 0,8060 0-1,-4057 0 1,-17 0-1,17 17-15,53-17 16,-35 18 0,71-18-1,-36 0 1,-71 0 0,36 0-1,-17 0 1,-1 18-1,53-18 1,-17 0 0,-18 0-1,158-18 1,-175 18 0,69 0-1,-69 0 1,34 0-1,89 0 1,-18-35 0,-70 17-1,140 1 1,-140-1 0,141 18-1,-71-18 1,-18 1-1,1 17 1,52-18 0,-4198 18-1,8220 0 1,-4127-18-16,52 18 16,-52-17-1,141-1 1,-142 0-1,54 18 1,34 0 0,-52 0-1,0 0 1,0 0 0,70 0-1,-140 0 1,69 0-1,-69 0-15,69 0 16,-34 0 0,141 0-1,-54 0 1,19 0 0,-18 0-1,-89 0 1,159-35-1,-105 18 1,-71 17 0,-36 0-1,-69 0 1</inkml:trace>
  <inkml:trace contextRef="#ctx0" brushRef="#br0" timeOffset="43156.76">5909 9825 0,'18'0'125,"35"0"-110,17 0-15,-17 0 16,229-18 0,-176 18-1,106 0 1,88 53 0,-195-35-1,-16-18-15,-1 17 16,106-17-1,-159 0-15,-88 18 47,-17 0-31,52-18-16,0 17 16</inkml:trace>
  <inkml:trace contextRef="#ctx0" brushRef="#br0" timeOffset="51214.1">3369 10918 0,'71'0'157,"-36"0"-142,71 0 1,35 0 0,70-17-1,-140-1 1,17 18-16,-17-17 15,158-1 1,-88 0 0,-88 18-1,53-17 1,-71 17 0,-35-18 62</inkml:trace>
  <inkml:trace contextRef="#ctx0" brushRef="#br0" timeOffset="54877.01">3228 11959 0,'0'0'0,"-53"0"47,53-17-32,35 17 79,-3933 17-63,8220-17-15,-4164 0-16,-17 0 16,106 35-1,-70 1 1,-142-36-1,-35 17 1,35-34 15</inkml:trace>
  <inkml:trace contextRef="#ctx0" brushRef="#br0" timeOffset="56581.7">7020 11906 0,'36'0'109,"16"0"-93,160 0-1,53 0 1,-124 0 0,282 36-1,-317-19-15,-18 18 16,71 1 0,35-19-1,-141-17 1,-18 0-16,0 0 15,-35 18 1</inkml:trace>
  <inkml:trace contextRef="#ctx0" brushRef="#br0" timeOffset="68485.02">3298 13053 0,'18'0'235,"0"0"-220,-1 0 1,1 0 0,0 0-1,35 0 1,-18-18 0,18 18-1,-18-17 1,0 17-1,-17 0-15,0 0 16,35 0 0,-36 0-1,89 0 1,-53 0 0,17 0-1,-17 0 1,-35 0-1,0 0-15,35 0 16,17 0 0,-52 0-1,35 0 1,-18 0 0,18-18-1,-35 18-15,34 0 16,-34 0-1,70 0 1,-35 0 0,-18 0-16,124 0 31,-106-18-15,35 18-1,1 0 1,52 0-1,-18 0 1,-70 0 0,106 0-1,-106 0 1,141-35 0,-53 17-1,-18 18 1,18 0-1,-123 0 1,-4022-17 0,8114 17-1,-4075 0 1,-70-18 78</inkml:trace>
  <inkml:trace contextRef="#ctx0" brushRef="#br0" timeOffset="83246.53">8502 15169 0,'53'0'62,"0"0"-46,-36 0 0,107 0-1,-71 0 1,35 18 0,-35-18-16,0 0 15,53 0 1,-53 0-16,17 0 15,89 0 1,53 0 0,-124 0-1,123 0 1,-52 0 0,0 18-1,17-18 1,89 0-1,-159 0 1,141 0 0,-4234 17-1,8309 1 1,-4216-18 0,194 0-1,-106 0 1,-18 18-1,-88-1 1,141 19 0,1-36-1,-160 0 1,71 0 0,1 0-1,-125 0 1,18 0-1,-70 0 32</inkml:trace>
</inkml:ink>
</file>

<file path=ppt/ink/ink1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29:52.515"/>
    </inkml:context>
    <inkml:brush xml:id="br0">
      <inkml:brushProperty name="width" value="0.05292" units="cm"/>
      <inkml:brushProperty name="height" value="0.05292" units="cm"/>
      <inkml:brushProperty name="color" value="#FF0000"/>
    </inkml:brush>
  </inkml:definitions>
  <inkml:trace contextRef="#ctx0" brushRef="#br0">14323 1076 0,'0'-18'78,"17"18"-31,36 0-31,124 0-1,52-17 1,36-1 0,-195 18-1,-70-18 32,-53 18-31</inkml:trace>
  <inkml:trace contextRef="#ctx0" brushRef="#br0" timeOffset="996.23">15804 1094 0,'106'35'78,"106"-35"-62,88 0 0,-141 18-1,-18-18-15,176 17 16,-264-17 0,-18 0-1,-70 0 1</inkml:trace>
  <inkml:trace contextRef="#ctx0" brushRef="#br0" timeOffset="2657.55">7867 2081 0,'35'18'63,"-17"0"-47,17-18-1,159-89 1,-106 54-1,53 0 1</inkml:trace>
  <inkml:trace contextRef="#ctx0" brushRef="#br0" timeOffset="13230.82">8467 2999 0,'17'35'62,"-17"0"-46,0 0-1,0 1 1,36-19 0,34-70-1,36-35 1,17 0 0,-17 35-1,-35 36 1</inkml:trace>
  <inkml:trace contextRef="#ctx0" brushRef="#br0" timeOffset="16035.32">8114 3422 0,'0'0'0,"0"53"62,0-36-46,18 36-1,-1-35 1,1 0 0,17-18-1,0 0 1,124-71-1,-124 36 1,1 17 0</inkml:trace>
  <inkml:trace contextRef="#ctx0" brushRef="#br0" timeOffset="22174.11">17745 4180 0,'17'-35'62,"-17"53"-15,18 52-31,0-34-1,-1-36 1,19 0 0,105-106-1,-71 71 1,124-54-1,-123 72 1,-54 17 0</inkml:trace>
  <inkml:trace contextRef="#ctx0" brushRef="#br0" timeOffset="103094.71">15910 8996 0,'-229'0'79,"123"53"-64,36-18 1,52-17-1,-17 35 1,35 0 0,17-18-16,1 0 15,105 71 1,-34-53 0,-54-53-1,35 0-15,54-18 16,-1-35-1,-70 18 1,35-124 0,-105 124-1,-124-53 1,-141 52 0</inkml:trace>
  <inkml:trace contextRef="#ctx0" brushRef="#br0" timeOffset="104650.85">15663 8590 0,'18'88'62,"-18"-35"-46,0-17-1,0-1 1,-18 35 0,18-34-1,-17-19 16,17-52-15</inkml:trace>
  <inkml:trace contextRef="#ctx0" brushRef="#br0" timeOffset="104855.87">15787 8520 0,'0'0'0,"106"-36"47,-124 89-31,-35 18-1,-17-36 1,52-17 0</inkml:trace>
  <inkml:trace contextRef="#ctx0" brushRef="#br0" timeOffset="105263.77">15928 8714 0,'0'0'15,"-53"123"48,53-105-48,18-89 48,-1 54-48,19-19 1,34 19 0,-52 34-1,-1 1 1,-17 0-16,0 17 16,0-18-1,0 1-15,18-18 31</inkml:trace>
  <inkml:trace contextRef="#ctx0" brushRef="#br0" timeOffset="105515.22">16245 8714 0,'-88'105'46,"88"-87"-30,18 0 0,123-36-1,-106-17 1,-17-53 0,-18 70-1,-71 0 1,36 54-1,35-19 1</inkml:trace>
  <inkml:trace contextRef="#ctx0" brushRef="#br0" timeOffset="105793.61">16492 8714 0,'71'88'62,"-53"-35"-46,-18-36 0,17-34 15,1-54-16,-1 18-15,54-35 16,-18 70 15</inkml:trace>
  <inkml:trace contextRef="#ctx0" brushRef="#br0" timeOffset="105967.24">16810 8696 0,'-18'106'62,"-17"-53"-46,17-36 0,1 1-1</inkml:trace>
  <inkml:trace contextRef="#ctx0" brushRef="#br0" timeOffset="106109.87">16828 8449 0,'0'0'15,"105"-35"48</inkml:trace>
  <inkml:trace contextRef="#ctx0" brushRef="#br0" timeOffset="106718.07">17163 8661 0,'0'0'0,"-124"35"46,107 0-30,-1 18 0,18-35-1,0 17 1,35-35 0,-17 0-16,-1-18 15,89-105 1,-70 70-1,16-53 1,-16 0 0,-36 36-1,0 35 1,0 52 15,-36 71-15,19-35-1,-1 124 1,18-124-16,0-18 16,53 35-1,-35-52 1,-1-18-16,19 0 16,69-88-1,-105 53 1,18-1-1,-36 19 1,-17 17 0,35 17-1,18 72 1,-1-54 0,36-18-1</inkml:trace>
  <inkml:trace contextRef="#ctx0" brushRef="#br0" timeOffset="107105.67">17762 8696 0,'-105'35'78,"105"-17"-62,17 0 0,36-18-1,0-36 1,0-52 0,-35 0-1,-18-53 1,0 123-1,-18 142 32,18-89-31,0 124 0,0-124-1</inkml:trace>
  <inkml:trace contextRef="#ctx0" brushRef="#br0" timeOffset="107686.74">18203 8449 0,'-17'141'63,"-1"-88"-47,0 35-1,1-70 1,17 17-1,88-88 17,-53 36-17,1-19 1,-19 36 0,1 0-16,-18 18 15,0 0 1,-35 35-1,17-53-15,-17 17 16,17-17 0,36 0 15</inkml:trace>
  <inkml:trace contextRef="#ctx0" brushRef="#br0" timeOffset="108041.94">18521 8625 0,'0'0'15,"0"36"48,35-19-48,18-34 1,18-19 0,-54 19-1,-17-1 1,-35 124 0,-18 0-1,0-18 1,-17-35-1,34-35-15,-34-71 32</inkml:trace>
</inkml:ink>
</file>

<file path=ppt/ink/ink1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31:29.965"/>
    </inkml:context>
    <inkml:brush xml:id="br0">
      <inkml:brushProperty name="width" value="0.05292" units="cm"/>
      <inkml:brushProperty name="height" value="0.05292" units="cm"/>
      <inkml:brushProperty name="color" value="#FF0000"/>
    </inkml:brush>
  </inkml:definitions>
  <inkml:trace contextRef="#ctx0" brushRef="#br0">11183 988 0,'0'-18'63,"18"18"312,-1 0-313,1 0 1,0 0-47,17 0-1,-17 0 1,17 0 15,-18 0-15,1 0-1,0 0 1,-1 0 0,1 0-1,0 0-15,-1 0 16,19 0-1,-1 0 1,0 18 15,-17-18-15,-1 0 15,1 0 0,0 0 1,-1 17-17,1-17-15,17 0 16,18 0 15,-35 0-15,-1 0 15,1 0-15,0 0-16,-1 0 15,19 0 1,-1-17 0,-17 17-1,52 0 1,-17 0-1,-35 0 32,-1 0 0,-17-18 47,0 0-94</inkml:trace>
  <inkml:trace contextRef="#ctx0" brushRef="#br0" timeOffset="24731.27">10001 1711 0,'0'18'94,"0"-1"-79,0 1-15,18 0 16,35-36-1,53-35 1,-71 18 0,53-1-1,-53 36-15</inkml:trace>
  <inkml:trace contextRef="#ctx0" brushRef="#br0" timeOffset="25923.09">14870 2099 0,'52'71'62,"-52"-36"-46,36-18-1,-1-17 1,53-17 0,106-54-1,-158 54 1</inkml:trace>
  <inkml:trace contextRef="#ctx0" brushRef="#br0" timeOffset="27402.9">8943 2628 0,'18'18'62,"-18"-1"-46,88-34-1,-53-1 1,71 1 0,35-19-1</inkml:trace>
  <inkml:trace contextRef="#ctx0" brushRef="#br0" timeOffset="28592.95">9366 2981 0,'0'0'0,"18"88"63,-18-70-47,18-18-16,70-18 31,18-35-16,52 18 1,-105 17 0,-18 18-1</inkml:trace>
  <inkml:trace contextRef="#ctx0" brushRef="#br0" timeOffset="30488.53">8026 4198 0,'141'0'79,"-18"0"-64,107 0 1,281 0-1,-334 0 1,122 18 0,-193-18-1,106 0 1</inkml:trace>
  <inkml:trace contextRef="#ctx0" brushRef="#br0" timeOffset="34237.01">10442 5027 0,'141'18'78,"-52"-89"-62,-19-17-1,-52 70 1</inkml:trace>
  <inkml:trace contextRef="#ctx0" brushRef="#br0" timeOffset="34494.87">10460 5362 0,'0'0'0,"-18"106"46,89-141-30,-1 0-16,1-1 16,193-70-1</inkml:trace>
  <inkml:trace contextRef="#ctx0" brushRef="#br0" timeOffset="37505.12">6950 7990 0,'0'53'63,"17"-35"-48,19-18 1,17-35 0,-36 17-1,54-17 1,-18 17 0</inkml:trace>
  <inkml:trace contextRef="#ctx0" brushRef="#br0" timeOffset="38718.43">10495 8008 0,'0'88'78,"0"-52"-62,0-19 0,106-52 15,-71 17-16,18-17-15,0 0 16,35 17 0</inkml:trace>
  <inkml:trace contextRef="#ctx0" brushRef="#br0" timeOffset="40082.37">14711 7938 0,'0'0'0,"17"17"62,1 36-46,-18-35-16,18-1 16,-1-17-1,19 0 1,-1-17-1,124-54 1,-89 36-16</inkml:trace>
  <inkml:trace contextRef="#ctx0" brushRef="#br0" timeOffset="45678.86">6826 10619 0,'36'35'62,"-1"-35"-46,0-18 0,53 1-1,-70 17 1</inkml:trace>
  <inkml:trace contextRef="#ctx0" brushRef="#br0" timeOffset="47453.25">10407 10636 0,'0'18'109,"0"17"-93,0-17-16,0-1 16,35-17-1,-17 0 1,158-88-1,-140 71 1</inkml:trace>
  <inkml:trace contextRef="#ctx0" brushRef="#br0" timeOffset="51117.37">14570 10636 0,'0'36'94,"0"-19"-63,35-17 0,18 0-15,-18-17-1,142-54 1</inkml:trace>
  <inkml:trace contextRef="#ctx0" brushRef="#br0" timeOffset="76860.78">7003 11254 0,'-18'17'125,"18"19"-109,0-1 0,0-18-1,53-34 16,106-71-15,-106 52 0,52 19-1,-52-1-15</inkml:trace>
  <inkml:trace contextRef="#ctx0" brushRef="#br0" timeOffset="81737.16">13723 11342 0,'35'-18'94,"142"1"-79,-89 17 1,124 17-1,-159-17 1,123 0 0,-123 0-1</inkml:trace>
  <inkml:trace contextRef="#ctx0" brushRef="#br0" timeOffset="84481.25">4763 12823 0,'35'18'78,"-18"17"-62,-17 71 0,0-70-1,36-54 1,-1-17-1,177-142 1,-177 160 0,18-19-1</inkml:trace>
  <inkml:trace contextRef="#ctx0" brushRef="#br0" timeOffset="84801.86">5027 12894 0,'0'0'15,"18"106"32,17-88-31,-17-18-1,70-36 1,159-105 0,-36 35-1,-122 71 1</inkml:trace>
  <inkml:trace contextRef="#ctx0" brushRef="#br0" timeOffset="93067.24">17515 17057 0,'0'0'0,"0"88"78,0-17-62,0-54-1,36 1 1,34-53 0,18-18-1,248-159 1,-142 124-1</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09:44:12.705"/>
    </inkml:context>
    <inkml:brush xml:id="br0">
      <inkml:brushProperty name="width" value="0.05292" units="cm"/>
      <inkml:brushProperty name="height" value="0.05292" units="cm"/>
      <inkml:brushProperty name="color" value="#FF0000"/>
    </inkml:brush>
  </inkml:definitions>
  <inkml:trace contextRef="#ctx0" brushRef="#br0">11095 13247 0,'0'-53'78,"0"35"-63,0 1 1,-18 17 0,36 0 218,-18 17-47,0 36-155,17 0-17,-17 35 1,0-17 0,0 17-1,-17 0 1,17-53-16,-18 1 15,1 70 1,-1-89 0,18 71-1,0-70 1,0 53 0,0-54-1,0 19 1,0-19-16,0 1 47,18-18 78,-1 0-94,18 0-15,18 0-1,-17 0 1,52 0-1,-53 0 1,-4004 0 0,8115 0-1,-4111 0 1,71 0 0,-18 17-1,18-17 1,-18 0-1,18 18 1,52 0 0,-105-18-1,124 0 1,-124 0 0,105 17-1,-52-17 1,-70 0-1,87 0 1,-88 0 0,36 0-1,-36 0-15,53 0 16,1 0 0,-1 0-1,35 0 1,-88 0-1,71 0 1,-53 0-16,0 0 16,141 0-1,-141 0 1,71 0 0,-54 0-16,54 0 15,-71 0 1,123 0-1,-106 0 1,1 0-16,70 0 16,-70-17-1,17 17-15,88 0 16,89 0 0,-159 0-1,211 0 1,-70 0-1,-123 0 1,281-18 0,-105 0-1,-141 18-15,0 0 16,123 0 0,-106 0-1,-35 0 1,-141-17 15,-211-71-15,52 35-1</inkml:trace>
  <inkml:trace contextRef="#ctx0" brushRef="#br0" timeOffset="2250.83">11377 12982 0,'35'-35'62,"18"35"-46,18 0 0,35 0-1,-36 0-15,18 0 16,89 0-1,-89 0-15,0 0 16,177 0 0,-177 0-1,0 0-15,106 0 16,-88 0 0,-18 0-16,71 0 15,0-18 1,17 1-1,0 17 1,19-18 0,-19 0-1,53 18 1,-176 0 0,-3916-17-1,8167-1 1,-4233 0-1,-1 18 1,177 0 0,-176 0-1,-3899-17 1,8079 17 0,-4163 0-16,0 0 15,106 0 1,-141 0-1,71 0 1,-71 0-16,17 0 16,71 0-1,-70 0-15,52 0 16,19 0 0,-19 17-1,1 1 1,-19-18-1,1 18 1,88-18 0,-123 17-1,88-17 1,-107 0 0,90 0-1,-90 18 1,1-18-16,89 18 15,-90-18 1,107 17 0,-106-17-1,-18 18-15,54-18 16,-54 18 0,-18-18-1,-17 17 32,18-17-31,17 0-1,-35 18 126,0 0-125,18-1-1,-18 18 16,18-17-15,-18 53 0,0-36-1,0 53 1,0-53 0,0 18-16,0 18 15,0-1 1,0-17-1,0 35 1,0-70 0,17 53-1,-17-36 17,0 0-1,0-17-16,0 0-15,0 17 16,0-18 0,0 1 15,-4074 0 0,8131-18 79,-4128 0-95,1 17-15,-72-17 16,-87-17-1,88 17 1,-300-18 0,318 18-1,-1 0-15</inkml:trace>
  <inkml:trace contextRef="#ctx0" brushRef="#br0" timeOffset="36626.04">17956 10319 0,'36'35'63,"34"-35"-48,-34 0 1,175 18-1,89-18 1,159 0 0,158 0-1,53 0 1,247-18 0,-670 18-1,283-18 1,-425 18-1,1 0 1,-141 0 15,-71 0-15</inkml:trace>
  <inkml:trace contextRef="#ctx0" brushRef="#br0" timeOffset="38187.07">3210 11077 0,'0'-35'62,"36"35"1,-1 0-48,18 0 1,35-18 0,124 1-1,-107 17 1,248-18 0,-88 18-1,-18 0 1,-124 0-1,71 0 1,71 0 0,-230 0-1,-17 0 1,-1-18 0,-52 1-1,-18 17 1,-35 0-1</inkml:trace>
</inkml:ink>
</file>

<file path=ppt/ink/ink2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33:15.779"/>
    </inkml:context>
    <inkml:brush xml:id="br0">
      <inkml:brushProperty name="width" value="0.05292" units="cm"/>
      <inkml:brushProperty name="height" value="0.05292" units="cm"/>
      <inkml:brushProperty name="color" value="#FF0000"/>
    </inkml:brush>
  </inkml:definitions>
  <inkml:trace contextRef="#ctx0" brushRef="#br0">13300 9066 0,'0'0'0,"194"0"47,-88 0-31,17 0 0,-70 0-1,0 0-15,53 0 16,0 0-1,-54 0 1,1 0-16,212 0 16,-159 0-1,-18 0 1,353-17 0,-300-1-1,353 0 1,-141-17-1,-159 18 1,317-36 0,-370 35-1,-17 18-15,70-18 16,-124 18 0,-34 0-16,17 0 15,-106 0 16</inkml:trace>
  <inkml:trace contextRef="#ctx0" brushRef="#br0" timeOffset="13920.65">4639 9313 0,'53'36'78,"-18"-54"-62,106-53 0,-105 54-1,-1 17-15</inkml:trace>
  <inkml:trace contextRef="#ctx0" brushRef="#br0" timeOffset="14579.1">4639 10530 0,'106'53'63,"-36"-88"-48,-34 17-15,-1-17 16,0 18 0,18-19-16</inkml:trace>
  <inkml:trace contextRef="#ctx0" brushRef="#br0" timeOffset="17521.14">4921 11271 0,'0'0'0,"-70"18"63,87 17-32,54-17-16,-18-18 1,88-53 0</inkml:trace>
  <inkml:trace contextRef="#ctx0" brushRef="#br0" timeOffset="17829.82">4604 12718 0,'0'0'0,"159"-36"47,-18-34-31,-71 35-16</inkml:trace>
  <inkml:trace contextRef="#ctx0" brushRef="#br0" timeOffset="19141.97">4780 13952 0,'-17'0'47,"-1"18"0,0 17-32,18-17-15,0 0 16,0 17 0,18-18-1,0-17 1,158-88-1,-88 35 1,-17 0 0</inkml:trace>
  <inkml:trace contextRef="#ctx0" brushRef="#br0" timeOffset="21671.8">4022 14693 0,'0'88'79,"0"-35"-64,0-35-15,0 0 16,53-18-1,0-36 1,-1 1-16,19-36 16,158-105-1</inkml:trace>
  <inkml:trace contextRef="#ctx0" brushRef="#br0" timeOffset="22318.09">4498 15081 0,'0'0'15,"70"0"32,160 0-31,70-17-1,123-1 1,-317 18 0,53 0-1,-142 0 1,-17-18 0</inkml:trace>
  <inkml:trace contextRef="#ctx0" brushRef="#br0" timeOffset="22542.21">4586 15381 0,'247'-53'31,"-106"36"-15,300-1-1</inkml:trace>
</inkml:ink>
</file>

<file path=ppt/ink/ink2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6T10:34:05.611"/>
    </inkml:context>
    <inkml:brush xml:id="br0">
      <inkml:brushProperty name="width" value="0.05292" units="cm"/>
      <inkml:brushProperty name="height" value="0.05292" units="cm"/>
      <inkml:brushProperty name="color" value="#FF0000"/>
    </inkml:brush>
  </inkml:definitions>
  <inkml:trace contextRef="#ctx0" brushRef="#br0">7408 12594 0,'-17'0'62,"17"-17"-15,141-1-31,-53 18-1,177-18 1,87 18 0,283 0-1,-405 0 1,405 36-1,-247-19 1,-71-17 0,-17 0-1,-265 0 1,-17 0 0,-53 0-16</inkml:trace>
  <inkml:trace contextRef="#ctx0" brushRef="#br0" timeOffset="1390.07">6297 13529 0,'-35'0'62,"123"0"-46,194 0-1,530-18 1,-460 18 0,1 18-1,-35 0-15,475 17 16,-581-35 0,88-53-1,-230 35 1</inkml:trace>
  <inkml:trace contextRef="#ctx0" brushRef="#br0" timeOffset="6235.1">4551 7567 0,'-88'-106'63,"52"71"-47,36 17 15,-17 18 0,70 0 47,335 18-62,-88 17-1,-124 1 1,335 69 0,-352-87-1,265 0 1,-248-54 0,-141 36-1,-17 0 1,-18-17-1,-71 17 1,36 0 0,-53 17-1,70 1 1</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09:45:43.326"/>
    </inkml:context>
    <inkml:brush xml:id="br0">
      <inkml:brushProperty name="width" value="0.05292" units="cm"/>
      <inkml:brushProperty name="height" value="0.05292" units="cm"/>
      <inkml:brushProperty name="color" value="#FF0000"/>
    </inkml:brush>
  </inkml:definitions>
  <inkml:trace contextRef="#ctx0" brushRef="#br0">476 8026 0,'-35'-88'78,"35"105"-15,-18 36-48,18-18-15,0-17 16,0 0 0,0 35-1,18-36 1,70-87 15,-70 34-15,70-52-1,-53 53 1,36-18 0,-71 35-1</inkml:trace>
  <inkml:trace contextRef="#ctx0" brushRef="#br0" timeOffset="263.6">564 7902 0,'0'0'16,"-35"18"31,35 35-31,0 0-1,0 0 1,0-36-1,35 1 1,54-36 0,69-70-1,-17 0 1,-70 35 0</inkml:trace>
  <inkml:trace contextRef="#ctx0" brushRef="#br0" timeOffset="1886.08">10495 1676 0,'0'0'0,"18"-71"63,-18 89-17,-35 52-30,-1 19 0,36-54-1,0-18 1,36-17 0,-1-17-1,71-54 1,-1-17-1,19-18 1,-89 89 0,-17-1-1,-18 36 1</inkml:trace>
  <inkml:trace contextRef="#ctx0" brushRef="#br0" timeOffset="2202.57">10654 1605 0,'-35'124'47,"35"-71"-31,0-36-1,17 1 1,19-18 0,140-35-1,-17-18 1,35-18-1</inkml:trace>
  <inkml:trace contextRef="#ctx0" brushRef="#br0" timeOffset="3032.49">10495 6456 0,'0'0'0,"18"141"78,17-106-62,-17-17-1,70-36 1,-35-17 0,88-53-1,53-36 1,-159 107 0,0 17-16,-17 0 15</inkml:trace>
  <inkml:trace contextRef="#ctx0" brushRef="#br0" timeOffset="3310.86">10777 6562 0,'-17'35'62,"-1"71"-46,18-71 0,0 0-1,71-35 1,52-17 0,36-36-1,-18 0 1,-70 35-1</inkml:trace>
  <inkml:trace contextRef="#ctx0" brushRef="#br0" timeOffset="4171.14">10707 11395 0,'0'53'62,"0"-18"-46,0 18-1,17-53 17,107-35-17,17-36 1,-70 53 0,52-52-1,-105 52 1</inkml:trace>
  <inkml:trace contextRef="#ctx0" brushRef="#br0" timeOffset="4435.18">10971 11395 0,'0'0'0,"-35"106"47,35-1-31,0-87-1,18 0 1,17-18-16,18 0 16,159-53-1,-142 35 1,-17-17-16</inkml:trace>
  <inkml:trace contextRef="#ctx0" brushRef="#br0" timeOffset="7888.24">21255 1499 0,'17'-53'78,"-17"89"-15,0-1-48,18 18 1,0-53-1,105 18 1,-87-36 0,105-17-1,-71 35 1</inkml:trace>
  <inkml:trace contextRef="#ctx0" brushRef="#br0" timeOffset="8510.18">20920 3704 0,'0'0'16,"-18"106"30,71-124-30,18-17-16,70-18 16,-18 18-1,-52 35 1,-36 0-16</inkml:trace>
  <inkml:trace contextRef="#ctx0" brushRef="#br0" timeOffset="9098.41">19614 6879 0,'0'0'16,"0"124"31,18-124-32,0 17-15,105-34 16,54-36-1,-89 17 1,159-34 0</inkml:trace>
  <inkml:trace contextRef="#ctx0" brushRef="#br0" timeOffset="9784.74">19826 11289 0,'18'88'62,"-1"-88"-31,89-35-15,-35 0-16,70-1 16,-71 19-1</inkml:trace>
  <inkml:trace contextRef="#ctx0" brushRef="#br0" timeOffset="10609.26">20038 14958 0,'0'17'110,"0"19"-95,0-19-15,0 36 32,53-53-17,158-35 1,-105 17-1,176-70 1,-211 70 0</inkml:trace>
  <inkml:trace contextRef="#ctx0" brushRef="#br0" timeOffset="19105.9">15205 8943 0,'0'0'0,"229"18"31,89-18-15,-142 0-1,300 0 1,-335 17-1,124 36 1,-212-35 0</inkml:trace>
  <inkml:trace contextRef="#ctx0" brushRef="#br0" timeOffset="19533.77">16245 6191 0,'194'18'32,"53"0"-17,230-1 1,-354-17 0,71-17-1</inkml:trace>
  <inkml:trace contextRef="#ctx0" brushRef="#br0" timeOffset="20060.12">15258 3351 0,'0'0'0,"70"-105"32,248 87-17,140 18 1,54 70 0,-89 19-1,-105-1 1</inkml:trace>
  <inkml:trace contextRef="#ctx0" brushRef="#br0" timeOffset="20815.56">15187 11412 0,'706'-35'63,"-477"35"-48,335-18 1</inkml:trace>
  <inkml:trace contextRef="#ctx0" brushRef="#br0" timeOffset="74693.78">22137 2505 0,'0'0'0,"17"-36"63,-17 19 62,-35 17-94,-35-18-16,34 18 1,-87 35 0,70-17-1,-18 35 1,-34 53 0,52-36-1,17 19 1,19-36-1,-1-18 1,18 88 0,18-105-1,123 35 1,0-53 0,-53 0-1,141 0 1,89-18-1,-230 1 1,53-54 0,-17-88-1,-107 36 1,-211-36 0,88 141-1,-193 1 1,193 17-1</inkml:trace>
  <inkml:trace contextRef="#ctx0" brushRef="#br0" timeOffset="76394.58">21555 4498 0,'-18'0'78,"0"0"-62,1 0-1,-18 0 1,17 0-16,-17 0 16,-1 18-1,-17-1 1,18 1-1,-35 35 1,17 0 0,17 17-1,1 36 1,17-88 0,18 88-1,0-54 1,18 1-1,17 36 1,-17-54 0,53 35-1,-1-17 1,1-17 0,-18-1-1,35 0 1,0-17-1,0-1 1,0 19 0,71-36-1,-106 0 1,123-36 0,-105 1-1,70-71 1,-123 53-1,-36-158 1,-35 123 0,-176-142-1,70 142 1,89 88-16</inkml:trace>
  <inkml:trace contextRef="#ctx0" brushRef="#br0" timeOffset="78167.73">21184 7902 0,'0'0'0,"-17"-17"47,-1-1-31,18 0-1,-35 1 1,17 17-16,-17-18 31,-18 18-15,-18 0-1,36 0 1,17 0-16,1 0 16,-71 0-1,70 0 1,-17 0-16,17 18 16,-52 35-1,-1-36 1,53 1-1,1 0-15,-19 17 16,36-18 0,0 72-1,36 16 1,-19-69 0,54 70-1,-53-71 1,70 35-1,-35-52 1,70 35 0,-17-18-1,-18-17 1,18-18 0,35 0-1,0-18 1,36-52-1,-142 34 1,35-105 0,-70 71-1,-70-124 1,35 141 0,-177-71-1</inkml:trace>
  <inkml:trace contextRef="#ctx0" brushRef="#br0" timeOffset="82504.13">19473 4057 0,'0'0'0,"-35"-88"78,17 123-47,1 106-15,17-88-1,0 88 1,0-106-1,0 36 1,0-53 0,-35-1-1,17-17 1</inkml:trace>
  <inkml:trace contextRef="#ctx0" brushRef="#br0" timeOffset="82954.88">19297 4075 0,'0'0'0,"194"-89"31,-18 72-15,-87 17 0,175-18-1,-158 18 1,176 0-1,-194 0 1,54 18 0,-125-18-1,1 17 1,-18 19 0,0-1-1,17 88 1,-17-87-1,0 17-15,0 35 16,0-53 0,0 53-1,0-70 1,0 0-16,0-1 16</inkml:trace>
  <inkml:trace contextRef="#ctx0" brushRef="#br0" timeOffset="83205.78">19368 4621 0,'0'0'0,"264"-17"47,142-19-32,-265 36 1,123 0-1,-175-17-15</inkml:trace>
  <inkml:trace contextRef="#ctx0" brushRef="#br0" timeOffset="84236.09">19491 1958 0,'-88'-35'62,"70"35"-31,1 0 16,-1 70-15,18 1-17,0-18 1,0 123-1,0-141 1,0 18 0,-4075-35 15,8168-36 63,-4093 1-79</inkml:trace>
  <inkml:trace contextRef="#ctx0" brushRef="#br0" timeOffset="84749.28">19456 1976 0,'0'0'16,"282"-18"0,-159 18-1,124 0 1,18-18-1,-36 18 1,-141-17-16,-35 17 16,0 0-1,-35 0 1,-18 17 62,-18 54-62,1-1-1,-1 19 1,0 52 0,18-106-1,0 53 1,0-70-1,0 17 1,-17-17 0,-19-18-1,-16 0 1</inkml:trace>
  <inkml:trace contextRef="#ctx0" brushRef="#br0" timeOffset="84985.43">19438 2611 0,'0'0'0,"300"0"31,-177 0-15,371 17-1,-194-17 1,-176 18-16</inkml:trace>
  <inkml:trace contextRef="#ctx0" brushRef="#br0" timeOffset="86518.87">19368 12153 0,'0'53'156,"0"0"-140,0 123 15,0-105-16,-18-71 1,18 18 0,0-36 31</inkml:trace>
  <inkml:trace contextRef="#ctx0" brushRef="#br0" timeOffset="87205.66">19315 12047 0,'141'-70'63,"0"70"-48,-53 0 1,229 0 0,-211 0-1,194 0 1,-123 0-1,-89 0 1,-71 0 0,1 0-1,0 0-15,52 17 16,-34-17 0,16 0-1,-34 0 1,-53 0 31,17 0-32,18 53 63,0-17-62,-35 140 0,35-123-1,-18 35 1,1-17 0,-1-18-1,0-18 1,18-17-1,-17-18-15</inkml:trace>
  <inkml:trace contextRef="#ctx0" brushRef="#br0" timeOffset="87530.13">19420 12453 0,'142'0'46,"104"0"-30,37 0 0,-1 0-1,-17 0 1,-89 0 0</inkml:trace>
  <inkml:trace contextRef="#ctx0" brushRef="#br0" timeOffset="130982.03">15399 4286 0,'0'-17'62,"-18"17"16,36 0 16,17 0-78,18 0 15,35 0-15,-70 0-1,70 0 1,0 0 0,-53 0-1,18 0 1,0 0-1,18 0 1,-1 17 0,-34-17-1,17 0 1,-36 0-16,36 0 16,-35 18-1,17-18-15,36 0 16,-54 0-1,71 0 1,-70 0 0,70 18-1,-52-1 1,16-17 0,37 18-1,-36-18 1,123 0-1,-105 0 1,-3864 0 0,8062 0-1,-4181 0-15,-17 0 16,-1 0 0,-52 0-1,-1 0 1</inkml:trace>
  <inkml:trace contextRef="#ctx0" brushRef="#br0" timeOffset="133440.76">16245 1852 0,'0'0'0,"-141"-70"31,35 34-15,36 36-1,-89 0 1,-105 88-1,70-17 1,105-18 0,-52 17-1,53 54 1,106-18 0,123-18-1,247 35 1,-229-105-1,211 17 1,212-35 0,-388 0-1,0 0-15,0 0 16,318-53 0,-389 1-16,-35-1 15,-17 0 1,-18-124-1,-124 124 1,-317-88 0,-335 53-1,406 70 1,-336 1 0,53 52-1,212 71 1</inkml:trace>
  <inkml:trace contextRef="#ctx0" brushRef="#br0" timeOffset="136656.47">15910 10054 0,'-35'-53'78,"0"53"-62,-1-17-1,-16 17 1,-19 0 0,-35-18-1,71 18 1,-89 0 0,71 18-16,18-18 15,-18 0 1,0 17-16,-88 1 15,106 0 1,-53 52 0,17 1-1,36-1 1,17-35-16,18 1 16,0 52-1,0-35 1,36-18-1,16 18 1,125 0 0,-107-53-1,124 35 1,-123-35-16,-18 18 16,88 0-1,-70-1 1,158-17-1,-141 0-15,0 0 16,177 0 0,-159 0-1,-53 0 1,105 0 0,-16 0-1,-72 0 1,124 0-1,-106 0 1,-35 0 0,-18 0-16,54 0 15,69-17 1,-122 17 0,70-36-1,-54 36-15,-16-17 16,52-1-1,-53 0-15,0 1 16,18-1 0,-35 0-16,0-34 15,-18 16 1,0 1-16,0-36 16,-18 36-1,0 0-15,-52-53 16,-107-36-1,72 89 1,-178-36 0,107 36-16,-36 35 15,-246-18 1,211 36-16,35 0 16,18 17-16</inkml:trace>
  <inkml:trace contextRef="#ctx0" brushRef="#br0" timeOffset="143826.78">15681 15487 0,'0'0'0,"-159"18"47,106-1-31,36-17-1,-89 53 1,88-35 0,-88 35-1,53 0 1,18-18-1,35 18 1,0 0 0,0 35-1,18-70 1,17 34 0,71 1-1,-71-35-15,18 0 16,106 17-1,17 0 1,-70-17 0,176 17-1,-105-17 1,17-1 0,0-17-1,176 0 1,-246 0-1,211 0 1,-247 0 0,71-17-1,-106 17-15,70-36 16,1 1 0,-54-18-1,-52-17 1,-36-18-1,-70-18 1,-124-71 0,124 124-1,-177-17 1,-140 17 0,-142 18-1,-35 35 1,317 0-16,-140 17 15,281-17 1</inkml:trace>
  <inkml:trace contextRef="#ctx0" brushRef="#br0" timeOffset="168502.21">12418 4445 0,'-18'-35'79,"18"17"-48,-18 18-16,-17-18 17,-18 1-17,36 17 1,-36-18 0,0 1-1,35 17 1,-88 0-1,53 0 1,-35 0 0,-35 0-1,88 17-15,-1 1 16,-70 17 0,71-17-1,-18 35 1,-17 0-1,17-1 1,0 37 0,53-72-1,-4092 89 1,8166-71 0,-4091 54-1,17-54 1,0-17-16,0 17 15,0-18-15,0 19 16,52 17 0,-16-36-1,-4023 19 1,8097-19 0,-4022 18-1,-52-17 1,87 0-1,-88-18 1,18 0-16,36 17 16,16-17-1,19 18 1,-89 0 0,71-1-1,-53-17 1,123 0-1,-105 0 1,140-17 0,-105 17-1,-70 0 1,122 0 0,-34 0-1,-54 0 1,19 0-16,34-18 15,0-17 1,-17-18 0,-35-35-1,-18-89 1,-53 124 0,-124-123-1,36 123 1,0 18-16,-194-53 15,-36 17 1,-35 18 0,54 18-1,193 17 1</inkml:trace>
  <inkml:trace contextRef="#ctx0" brushRef="#br0" timeOffset="169779.78">12453 9384 0,'0'0'0,"-159"-71"46,-88 71-30,71 18 0,-53 105-1,176-70 1,-18 88 0,89 53-1,52-141 1,107 36-1,193-1 1,-88-53 0,-123-35-1,0 18-15,141-18 16,35-18 0,71-123-1,-318 70 1,18-123-1,-247-88 1,-1 194 0,-246-18-1,-370 53 1,52 141 0</inkml:trace>
  <inkml:trace contextRef="#ctx0" brushRef="#br0" timeOffset="171113.21">12418 14393 0,'0'0'0,"-141"-88"31,35 71-16,35 17-15,-70 0 16,-18 0 0,1 35-1,69-18 1,-69 72 0,87-36-16,18-1 15,-70 107 1,105-106-1,18 35 1,35 0 0,177 18-1,-124-70 1,265 69 0,-229-69-16,316 17 31,-122-53-16,0 0 1,-19-53 0,-69-35-1,-72-18 1,-52-106 0,-106 141-1,-53 1-15,-123-89 16,35 89-1,-18-1-15,-282 1 16,-88 52 0,247 18-1</inkml:trace>
  <inkml:trace contextRef="#ctx0" brushRef="#br0" timeOffset="190407">4815 6262 0,'265'-106'78,"-212"71"-62,70-36 0,-105 53-1,35 1 1</inkml:trace>
  <inkml:trace contextRef="#ctx0" brushRef="#br0" timeOffset="190749.44">5045 6050 0,'0'53'63,"-18"18"-48,18-36 1,0 0 0,0-17-16,124-18 31,-54-35-16,1-1-15,-1 1 16,160-53 0,-178 70-16,-16 0 15,-19 18 1</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09:49:56.921"/>
    </inkml:context>
    <inkml:brush xml:id="br0">
      <inkml:brushProperty name="width" value="0.05292" units="cm"/>
      <inkml:brushProperty name="height" value="0.05292" units="cm"/>
      <inkml:brushProperty name="color" value="#FF0000"/>
    </inkml:brush>
  </inkml:definitions>
  <inkml:trace contextRef="#ctx0" brushRef="#br0">1746 7691 0,'0'0'0,"-158"-36"47,122-34-31,-4056-54 0,8255-193-1,-4093 193 1,160-176-1,264-123 1,-300 317 0,423-105-1,-282 105 1,-194 88 0,71-35-1,-89 18 1</inkml:trace>
  <inkml:trace contextRef="#ctx0" brushRef="#br0" timeOffset="207.97">3775 5362 0,'0'0'16,"123"-88"-1,1 123 1,-1 124 0,-70-53-1,-88 282 1,-36-300 0,-123 89-1,53-89 1</inkml:trace>
  <inkml:trace contextRef="#ctx0" brushRef="#br0" timeOffset="1371.16">22719 11377 0,'0'0'0,"70"141"47,36 159-31,-70-35-1,-36 17 1,0-141 0,-142 300-1,72-300 1,-107 141-1,-52-35 1,-212 53 0,282-247-1,-282 53 1,300-106 0,106 0-1,17 0-15,89-71 31,-36 36-15,1 0-16</inkml:trace>
  <inkml:trace contextRef="#ctx0" brushRef="#br0" timeOffset="1639.26">21290 13423 0,'0'0'16,"-388"388"15,335-317-15,-17 52-1,70-52-15,35-18 16,159 70-1,265 54 1,-318-142 0,-36-17-16</inkml:trace>
  <inkml:trace contextRef="#ctx0" brushRef="#br0" timeOffset="11626.29">11483 5133 0,'18'0'94,"34"0"-79,37 18-15,34-18 16,336 0 0,-318 0-1,194 17 1,-194 18-1,-70-35 1</inkml:trace>
  <inkml:trace contextRef="#ctx0" brushRef="#br0" timeOffset="11855.44">11695 5309 0,'0'0'15,"105"18"32,213 0-31,-177-18-1,-18 0-15</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09:52:26.609"/>
    </inkml:context>
    <inkml:brush xml:id="br0">
      <inkml:brushProperty name="width" value="0.05292" units="cm"/>
      <inkml:brushProperty name="height" value="0.05292" units="cm"/>
      <inkml:brushProperty name="color" value="#FF0000"/>
    </inkml:brush>
  </inkml:definitions>
  <inkml:trace contextRef="#ctx0" brushRef="#br0">18785 10125 0,'53'0'78,"-17"0"-47,34 0 1,1 0-17,17 17 1,-18-17-1,177 18 1,0 0 0,-88-18-1,635 35 1,-565-17 0,194-1-1,-34-17 1,16 18-1,-264-1 1,-105 1 0,-1 35-1,-35-18 1,-88 1 0,35-36-1</inkml:trace>
  <inkml:trace contextRef="#ctx0" brushRef="#br0" timeOffset="1124.2">2752 11483 0,'441'-35'63,"141"-36"-47,-406 53-1,159 18 1,-282 0-1,0 0 1,-53-17 15,-18 17 1</inkml:trace>
  <inkml:trace contextRef="#ctx0" brushRef="#br0" timeOffset="23950.18">4304 11677 0,'-141'-71'78,"35"71"-62,71 0 0,-89 0-1,71 18-15,-17 0 16,-142 52 0,89-34-1,-19 16 1,-16 19-1,34-18 1,71-18-16,0 0 16,-35 36-1,35-36-15,-4127 89 32,8202-36-17,-4040-53 1,0 18-1,18 18 1,0-54 0,71 72-1,-1-19 1,-17-35-16,106 71 31,0-53-15,17 0-1,142 0 1,193-35 15,-387-18-15,140 0 0,89-36-1,-229 36 1,140-17-1,-176-1 1,142 0 0,-54-17-1,18 0 1,-35 0 0,-18-1-1,-35 19 1,52-36-1,-52 17 1,-35 36 0,35-35-1,-36 18 1,18-19 0,-52 1-1,-19 17-15,-17 1 16,0-36-1,0 17 1,0-69 0,-70-1-1,-89-18 1,-106-34 0,-140-19-1,158 107-15,-300-19 16,265 89-1,-512 89 1,565-19 0</inkml:trace>
  <inkml:trace contextRef="#ctx0" brushRef="#br0" timeOffset="30732.28">3775 13070 0,'0'0'0,"-124"0"62,71 0-46,0 0-1,-17 0 1,-1 18 0,-17 17-1,-18 1 1,0 17-1,-35 17 1,88-35 0,-17 18-1,-1-17 1,-17 34 0,18 1-1,-1-1 1,53 36-1,18-35 1,18-1 0,35 1-1,53 17 1,-53-53 0,141 53-1,-18-35 1,-88-17-1,177 17 1,-177-53 0,247 17-1,-88-17 1,-123 0-16,-19 0 16,89 0-1,-17 0 1,-18 0-1,105-35 1,-176 17 0,71-35-1,0 18 1,-18 0 0,35-36-1,-52 18 1,-36-17-1,36-89 1,-107 106 0,18-106-1,-35 124 1,-141-124 0,-88 53-1,35 54 1,-282-37-1,194 54-15,-18 0 16,-494-18 0,423 88-1,230 0 1,18 18-16</inkml:trace>
  <inkml:trace contextRef="#ctx0" brushRef="#br0" timeOffset="46343.28">3669 14587 0,'-35'-141'63,"17"141"-48,-17 0 1,-18 0-1,-35 0 1,-54 36 0,72-19-1,-106 71 1,123-52 0,-141 105-1,88-53 1,70-35-1,-87 88 1,70 35 0,53-123-1,35 106 1,18-106 0,212 88-1,-4110-53 1,8043-35-1,-3828 53 1,-88-71 0,-141-35-16,18 0 15,159 0 1,-160 0-16,513-53 31,-336 0-15,-35 1-1,-71-19 1,-141 36 0,71-106-1,-124 88 1,-35-212 0,-35 159-1,-353-211 1,-512 70-1,512 212 1,-758 70 0,846 18-1,35 17-15</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09:54:13.776"/>
    </inkml:context>
    <inkml:brush xml:id="br0">
      <inkml:brushProperty name="width" value="0.05292" units="cm"/>
      <inkml:brushProperty name="height" value="0.05292" units="cm"/>
      <inkml:brushProperty name="color" value="#FF0000"/>
    </inkml:brush>
  </inkml:definitions>
  <inkml:trace contextRef="#ctx0" brushRef="#br0">17568 1552 0,'36'18'62,"-19"0"-46,1-1-1,0 18 1,17-17 0,18-18-1,53-18 1,17-52 0,-17-1-1,-36 36 1,1 35-1</inkml:trace>
  <inkml:trace contextRef="#ctx0" brushRef="#br0" timeOffset="320.01">17903 1482 0,'-17'158'63,"17"-140"-48,0 0-15,0-1 16,53-17-1,88-17 1,-71-19 0,107-34-1,-107 35 1,-17 35-16,53-18 16</inkml:trace>
  <inkml:trace contextRef="#ctx0" brushRef="#br0" timeOffset="3219.76">18327 2646 0,'-141'-35'31,"70"35"-15,18 0-16,-176 52 15,158 1 1,1 36 0,35 69-1,87-105 1,90 18 0,193-18-1,-124-36 1,-122-17-1,193-123 1,-247-1 0,-35 72-1,0-19-15,-53 18 16,-141-35 0,-106 88-1</inkml:trace>
  <inkml:trace contextRef="#ctx0" brushRef="#br0" timeOffset="9008.85">5539 2858 0,'-124'-124'78,"-35"142"-62,-35 35-1,89-36 1,-195 107 0,159-18-1,105-36 1,54 124 0,52-123-16,54-36 15,35-17 1,828-107-1,-687 19 1,265-54 0,-124-34-1,-406 105 1,-70-53 0,-530-35-1,283 141 1,-318 0-1,71 106 1</inkml:trace>
  <inkml:trace contextRef="#ctx0" brushRef="#br0" timeOffset="10143.84">5398 3898 0,'-142'0'32,"107"0"-17,-53 0 1,0-17-1,-106 34 1,106 1 0,17 17-16,-35 18 15,18 18 1,53 34 0,35-52-1,0 0-15,53 35 16,211 18-1,-123-70 1,424-36 0,-354 0-1,495-18 1,-265-17 0,-18-1-1,-70-34 1,-35-18-1,-142 17 1,-123 18 0,-53 18-16,-71-71 15,-35 53 1,-35 0-16,-264-17 16,-530 52-1,582 36 1,-547 158-1,706-123 1</inkml:trace>
  <inkml:trace contextRef="#ctx0" brushRef="#br0" timeOffset="14988.91">5327 5644 0,'-71'-17'62,"36"-1"-46,17 18 0,-70 18-1,0 17 1,53-35-1,-124 53 1,89-35 0,-125 17-1,125 0 1,-142 53 0,89 1-1,88-54-15,17 18 16,18 0-1,88 105 1,141-69 0,54-19-1,-142-52 1,370-1 0,124-105-1,-423 35 1,176-52-1,-159 52 1,-35 0 0,-158 35-1,69-17 1,19-18 0,-54 0-1,1 0 1,-71 35-16,0-17 15,-18 0 1,-35 17-16,-105-17 16,52 0-1,-53 17-15,-17 0 16,-265 18 0,-335 36-1,194 175 1</inkml:trace>
  <inkml:trace contextRef="#ctx0" brushRef="#br0" timeOffset="72327.92">3510 8925 0,'0'18'78,"18"0"-15,70-1-48,124-17 1,88 0-1,176 0 1,-353 0 0,-17 0-16,0 0 15,-88 0 1,-18 18-16,-36 17 16</inkml:trace>
  <inkml:trace contextRef="#ctx0" brushRef="#br0" timeOffset="75023.63">17198 8996 0,'-53'106'47,"53"-71"-31,0 18-1,18-35 1,70-18 0,-35-36-1,17 19-15,54-54 16,-36 0-1,0 19 1,-70 16 0</inkml:trace>
  <inkml:trace contextRef="#ctx0" brushRef="#br0" timeOffset="75267.87">17445 8943 0,'0'0'15,"17"106"32,-17-71-31,18-35 0,123 0-1,-70 0 1,140-71-1,-87 36 1</inkml:trace>
  <inkml:trace contextRef="#ctx0" brushRef="#br0" timeOffset="80334.67">4075 12453 0,'35'-18'62,"-17"18"-46,-1 0-1,18 0 17,1 0-17,-19 0-15,1 0 16,88 0 0,-18 0-1,-53 0 1,71 0-1,18 0 1,-1 0 0,36 0-1,158 0 1,-105 18 0,-36-18-1,-70 0 1,-71 18-16,1-18 15,-19 0 1,-17-18 47</inkml:trace>
  <inkml:trace contextRef="#ctx0" brushRef="#br0" timeOffset="86851.06">16422 12241 0,'35'36'63,"-17"17"-47,-18-36-16,0 18 15,17-17 1,72-36 31,105-87-32,-141 69 1,70-34 0,-17 17-1,-71 53 1</inkml:trace>
  <inkml:trace contextRef="#ctx0" brushRef="#br0" timeOffset="87142.72">16828 12171 0,'0'0'16,"0"88"30,-18-70-30,18 35 0,0-36-1,0 1 1,18-18 15,17 0-15,159-88-1,-124 52 1,36-17 0</inkml:trace>
  <inkml:trace contextRef="#ctx0" brushRef="#br0" timeOffset="120945.65">4480 14676 0,'-17'0'94,"-19"0"-78,-17 0-1,-52 0 1,52 0-1,-88 35 1,105-18 0,-105 36-1,35 0 1,36-17 0,17 16-1,35 19 1,36-36-1,158 54 1,-105-54 0,193 53-1,-175-53 1,122 36 0,-87-54-16,176 1 15,17-18 1,-17-35-1,-35-18 1,-18 0 0,-53-18-1,-124 36-15,-17 18 16,0-54 0,-35 53-16,-18-52 15,-36 52 1,-228-123-1,105 106 1,-529-36 0,406 71-1,-530 53 1,424 0 0</inkml:trace>
  <inkml:trace contextRef="#ctx0" brushRef="#br0" timeOffset="128357.21">17057 15681 0,'0'-18'78,"0"36"-47,17 35-15,1-35-16,0 17 16,-1-35-1,19 0 1,69-18-1,1-35 1,-53 18 0,18-18-16,35-17 15,-18 34 1,-53 19 0,-35 34 15,-18-17-31</inkml:trace>
  <inkml:trace contextRef="#ctx0" brushRef="#br0" timeOffset="128642.61">17586 15575 0,'-18'53'63,"-17"35"-48,17-52 1,1 34 0,17-35-1,35-35 1,0 0 0,212-88-1,-176 35-15,17 0 16,53-35-1,-35 53 1</inkml:trace>
  <inkml:trace contextRef="#ctx0" brushRef="#br0" timeOffset="130328.21">21837 15046 0,'-4075'18'157</inkml:trace>
  <inkml:trace contextRef="#ctx0" brushRef="#br0" timeOffset="131413.31">21819 15893 0,'159'0'62,"88"0"-46,-71 0-16,1-18 16,193 0-1,18 1 1,-317 17 0,-1 0-1,-52 0 1,-36-18-1,-52 18 1,-18 0 0</inkml:trace>
  <inkml:trace contextRef="#ctx0" brushRef="#br0" timeOffset="132640.74">21960 15699 0,'-105'53'78,"34"-18"-63,18-18-15,0 19 16,-53-1 0,53-17-1,36-18 1,34 17 46,36 1-46,124 35 0,-54 0-1,-52-36-15,-1 19 16,1-19 0,-36 1-1,-35-53 32</inkml:trace>
  <inkml:trace contextRef="#ctx0" brushRef="#br0" timeOffset="137750.28">23601 15716 0,'-18'36'63,"1"-1"-48,17-18 1,-18 1 0,18 35-1,0-18 1,0 1 15,0-19-15,18 18-1,-1-17 1,-4091 17 0,8166-17-1,-4057 17 1,-17-35 0,17 36-1,-17-36 1,17 17-1,0-17 1,18 0 0,-35 0-1,17 0-15,0-17 16,1-19 0,-19 19-1,19-54 1,-1-17-1,-35 70 1,0-70 0,-18 53-1,1 17-15,-54-52 16,36 52 0,-1-17-16,-52 17 15,0 18 1,17 18-1</inkml:trace>
  <inkml:trace contextRef="#ctx0" brushRef="#br0" timeOffset="140095.04">18433 15946 0,'158'-89'63,"-122"54"-48</inkml:trace>
  <inkml:trace contextRef="#ctx0" brushRef="#br0" timeOffset="140350.87">18556 15875 0,'0'0'16,"0"35"31,18-35-32,52 0 1,-34-17 0,52-19-1,-71 36 1</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09:57:36.244"/>
    </inkml:context>
    <inkml:brush xml:id="br0">
      <inkml:brushProperty name="width" value="0.05292" units="cm"/>
      <inkml:brushProperty name="height" value="0.05292" units="cm"/>
      <inkml:brushProperty name="color" value="#FF0000"/>
    </inkml:brush>
  </inkml:definitions>
  <inkml:trace contextRef="#ctx0" brushRef="#br0">3898 4463 0,'-70'-53'78,"52"53"-62,0 0 0,-17 0-1,-53 0 1,70 0 0,-52 17-1,34 1 1,-52 17-1,35 1 1,18-19-16,-53 36 31,53-18-15,-1 1 0,19-1-1,17 18 1,0 0-1,0-36 1,0 54 0,17 0-1,1-54 1,52 18 0,19 1-1,-1-19 1,88-17-1,-123 0 1,141 0 0,-123 0-1,52 0 1,-52 0-16,-1 0 16,107-17-1,-142 17 1,88 0-1,-70 0 1,53 0 0,-53 0-16,53 17 15,0-17 1,17 0 0,1 0-1,17 0 1,53 0-1,-141 0 1,88 0 0,-88 0-1,106 18 1,-89-18 0,124-35-1,-70-1 1,-19 1-1,-34 0 1,0-18 0,-1 18-1,-35-71 1,-35 53 0,-88-88-1,35 106 1,-105-71-1,-178-35 1,19 70 0,141 36-16,-18 0 15,-230-1 1,195 19-16,0 17 16,-354 105-1</inkml:trace>
  <inkml:trace contextRef="#ctx0" brushRef="#br0" timeOffset="5096.96">19015 2787 0,'0'0'0,"106"-35"78,88-18-63,-89 17-15,-16 1 16,158-35 0,-177 34-1,18 19 1</inkml:trace>
  <inkml:trace contextRef="#ctx0" brushRef="#br0" timeOffset="5379.46">19879 2364 0,'0'0'0,"106"123"47,-106-88-31,-53 89 0,0-89-1,-18-17-15</inkml:trace>
  <inkml:trace contextRef="#ctx0" brushRef="#br0" timeOffset="6766.95">19032 2734 0,'0'0'0,"0"-18"63,-17 36-48,-19 0 1,19-18 0,-18 0-1,70 0 48,-18 0-48,-34 17 17,-36 1-17,35-18 1,18-35 31,18 17-32,0 18-15,-1 0 16,1 0 0,-18 18-1,0-1 1,-18-17-16,-17 18 16,-18-18-1,35 0 1,1-18-1,52-17 1,-17 17 0,35 18-1,-1 18 1,-52 17 0,0 18-1,-35-35 1,-18 0-1,0-36 1,53 0 0,0-35-1,36 36 1,-1 17-16,53 0 16,-70 0-1,-1 17-15,-17 19 16,0-1-1,-105 18 1,69-53 0,-70 0-1,89 0 1,17-71 0,88 18-1,-53 53 1,-4074 0-16,8149 0 15,-4093 0 1,-34 71 0,-18-71-1,-89 18 1,106-18 0,-52-18-1,87-17 1</inkml:trace>
  <inkml:trace contextRef="#ctx0" brushRef="#br0" timeOffset="15241.5">5592 6844 0,'17'0'141,"36"0"-126,-18 0 1,-17 18 0,17-18-1,1 0 1,-1 0-16,0 0 15,53 0 1,18 0 0,53 0-1,88 35 1,-53-18 0,18 1-1,-36 0 1,-17-1-1,-106 1-15,0-18 16,52 18 0,-87-18-1,0 0 1</inkml:trace>
  <inkml:trace contextRef="#ctx0" brushRef="#br0" timeOffset="16724.93">8996 6156 0,'0'0'0,"-159"-71"47,71 54-31,0-1-1,35 18 1,-18 0-16,-140 53 16,140-35-1,-52 52 1,17 71 0,106-17-1,0-71 1,17 70-1,107 18 1,-54-105 0,107 34-1,176 1 1,-124-54 0,-123-17-1,141-70 1,-212 35-16,0-18 15,0-106 1,-87-53 0,-213-17-1,124 194 1,-159 17 0</inkml:trace>
  <inkml:trace contextRef="#ctx0" brushRef="#br0" timeOffset="37836.44">5345 10601 0,'17'0'62,"36"18"-46,53-18-1,-18 0 1,18 0-16,35 0 16,635 0-1,-582 0 1,159 0-1,0 0 1,-318 0 0,0 53-1</inkml:trace>
  <inkml:trace contextRef="#ctx0" brushRef="#br0" timeOffset="38988.33">6050 14411 0,'124'0'15,"140"-18"1,1 1-1,-54 17 1,-122-18-16,-19 18 16,36-18-1,-71 18 1,-52 0 0</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10:01:31.499"/>
    </inkml:context>
    <inkml:brush xml:id="br0">
      <inkml:brushProperty name="width" value="0.05292" units="cm"/>
      <inkml:brushProperty name="height" value="0.05292" units="cm"/>
      <inkml:brushProperty name="color" value="#FF0000"/>
    </inkml:brush>
  </inkml:definitions>
  <inkml:trace contextRef="#ctx0" brushRef="#br0">10866 14482 0,'70'17'94,"54"1"-78,140-18-1,-87 0 1,34 17-16,230 1 16,0-18-1,-106 0 1,-105 0 0,-230 18-1</inkml:trace>
  <inkml:trace contextRef="#ctx0" brushRef="#br0" timeOffset="1815.03">18609 14587 0,'18'0'93,"17"0"-77,-17 0-16,-1 0 16,54 0-1,-36 0 1,0 0-16,1 0 15,105 0 1,-35 0 0,88 18-1,-124-18 1,1 18 0,-1-18-16,177 0 15,-159 0 1,124 0-1,17 0 1,265 0 0,-300 17-1,0-17-15,0 0 16,353 18 0,-265 0-1,-176-1 1,106 1-1,-177-18 1,-53 0 0,-17-18-1</inkml:trace>
  <inkml:trace contextRef="#ctx0" brushRef="#br0" timeOffset="3141.94">3475 15363 0,'53'0'62,"-18"0"-46,0 0 0,18 0-1,-35 0-15,17 0 16,18 0-1,-3933 0 1,8042 0 0,-4056 0-16,141 0 15,-106 0 1,89 0 0,34 0-1,-158 18 1,-88-18-16</inkml:trace>
  <inkml:trace contextRef="#ctx0" brushRef="#br0" timeOffset="5692.94">8431 15363 0,'141'0'47,"-88"0"-32,0 0 1,-35 0 0,17 0-16,53 0 15,-35 0 1,36 0 0,-1 0-1,53-17 1,-88 17-1,17 0 1,54-18 0,-54 18-1,-34 0 1,52 0 0,-4057 0-1,8132 0 1,-4075 0-1,-53-17 1,1 17-16,34 0 16,-52 0-1,88 0 1,-89 0 0,71 0-1,18 0 1,106 0-1,17 0 1,-158 0 0,88-18-1</inkml:trace>
  <inkml:trace contextRef="#ctx0" brushRef="#br0" timeOffset="6669.35">12400 15328 0,'0'0'0,"159"0"31,88 0-15,123 0 0,-264 18-1,406-18 1,-371 0-1,141 0 1</inkml:trace>
  <inkml:trace contextRef="#ctx0" brushRef="#br0" timeOffset="8028.84">19703 15363 0,'158'-35'63,"-17"35"-47,36 0-1,-18 0 1,35-17-1</inkml:trace>
  <inkml:trace contextRef="#ctx0" brushRef="#br0" timeOffset="9629.79">3210 16263 0,'141'-18'31,"-88"1"-15,212-1 0,-177 18-1,18 0-15,53 18 16,-53-1 0,-71-17-1,-18 18 1</inkml:trace>
  <inkml:trace contextRef="#ctx0" brushRef="#br0" timeOffset="21200.25">7620 16281 0,'0'17'93,"18"-17"-77,17 0 15,-17 0-15,-1 0-16,18 0 15,142 18 1,-107-18 0,195 35-1,-159-35 1,229 18 0,-212-18-1,107 0 1,-213 0-1,-70 35 1,-52 0 0,16-17-1</inkml:trace>
  <inkml:trace contextRef="#ctx0" brushRef="#br0" timeOffset="24016.78">14587 16210 0,'141'0'62,"-70"0"-46,-18 0-1,17 0 1,54 0 0,-71 0-1,53 0 1,35 0 0,-53 0-1,-35 0 1,35 0-1,71 0 1,-53 0 0,0 0-1,70 0 1,-106 0 0,72 0-1,-37 0 1,-69 0-16</inkml:trace>
  <inkml:trace contextRef="#ctx0" brushRef="#br0" timeOffset="24576.89">18133 16192 0,'0'0'0,"141"0"31,0 0-15,-88 0 0,70-17-1,89-1 1,-53 18-1,-71 0 1,106 0 0,18 0-1,140 0 1,-87 0 0,-124 0-1,353 35 1,-406-35-1,36 18 1,-71-18 0,-18 0-16,-17-18 15</inkml:trace>
  <inkml:trace contextRef="#ctx0" brushRef="#br0" timeOffset="28598.86">4357 17039 0,'35'0'62,"0"0"-46,36 0-1,35 0 1,194 0 0,-177 0-1,1 0-15,-1 0 16,212 18-1,-247-1-15,-17 1 16,35-18 0,-18 0-1,-53 0 1,-17-35 0</inkml:trace>
  <inkml:trace contextRef="#ctx0" brushRef="#br0" timeOffset="29274.58">7161 17004 0,'212'0'32,"17"0"-17,-88 0 1,371 0-1,-353 0 1,158 0 0,-246 0-16,-36 0 15,18-18 1</inkml:trace>
  <inkml:trace contextRef="#ctx0" brushRef="#br0" timeOffset="33472.9">12136 17022 0,'105'0'47,"-69"0"-31,34 0 0,-35 0-1,-17 0-15,17 0 16,18 0-1,-17 0 1,-19 0 0,1 0-16,35 0 15,0 0 1,35 0 0,-35 0-1,-36 0 1,72 0-1,-72 0 1,54-18 0,-53 18-16,52 0 15,-35 0-15,89 0 32,-89 0-17,0 0-15,54-18 16,34 18-1,-88 0 1,71 0 0,53 0-1,-89 0 1,107 0 0,-107 0-1,107 0 1,-107 0-1,142 0 1,-106 0 0,0 0-1,17 0 1,36 18 0,0-18-1,70 0 1,-176 0-1,53 0 1,-53 0-16,-36 0 16,1 0-1</inkml:trace>
  <inkml:trace contextRef="#ctx0" brushRef="#br0" timeOffset="38071.83">19473 17110 0,'18'0'78,"17"0"-63,18 0 1,-35 0 0,-1 0-16,1 0 15,35 0 1,53 17-1,0-17 1,-53 0 0,70 0-1,-52 0-15,70 0 16,70 18 0,-140-18-1,70 0 1,0 0-1,-17 0 1,105 18 0,-141-18-1,89 0 1,105 17 0,-88-17-1,17 0 1,19 18-1,-124-18 1,-1 0-16,72 18 16,-18-18-1</inkml:trace>
  <inkml:trace contextRef="#ctx0" brushRef="#br0" timeOffset="39281.08">1676 18027 0,'0'-35'63,"0"17"-48,17 0 1,19 18 0,-1 0-1,300-17 1,-194 34-1,141 19 1,36-1 0,-36-35-1,-70 0 1,-1 0 0,-175 0-1,-19 0 1,-34 18-1,-19-1 1</inkml:trace>
  <inkml:trace contextRef="#ctx0" brushRef="#br0" timeOffset="64672.47">8961 2011 0</inkml:trace>
  <inkml:trace contextRef="#ctx0" brushRef="#br0" timeOffset="65213.43">8961 2011 0,'0'0'0,"-89"53"16,89-36 62,0 89-62,0-53-1,0 0 1,0-35 0,0-1-1,18-17 1,35-17 0,53-54-1,88-70 1,-71 53-1,-87 53 1,69-18 0,-16 35-1</inkml:trace>
  <inkml:trace contextRef="#ctx0" brushRef="#br0" timeOffset="65527.32">9243 1976 0,'-18'141'47,"18"-106"-32,-17 0 1,17 53 0,17-70-1,18-18 1,177-88 0,-36 0-1,-70 35 1,53 0-1</inkml:trace>
  <inkml:trace contextRef="#ctx0" brushRef="#br0" timeOffset="76685.5">3334 9031 0,'0'18'109,"0"-1"-93,0 1-16,-4075 35 15,8150-35 1,-4075-1 0,0 1-1,17-18 17,89-53-17,-18-18 1,-17 18-1,-18 18 1,-18 0 0,-17 35-1</inkml:trace>
  <inkml:trace contextRef="#ctx0" brushRef="#br0" timeOffset="77235.25">3492 9049 0,'0'0'0,"0"88"63,-17-17-48,17-54 1,0 18-1,17-35 1,125-70 0,-37-1-1,1 1 1,-53 52 0</inkml:trace>
  <inkml:trace contextRef="#ctx0" brushRef="#br0" timeOffset="81233.89">8431 9260 0,'0'53'78,"0"-17"-62,0-19-1,18-17 1,35 0-1,106-35 1,-71-18 0,-70 35-1,34-17 1,-34 35 0</inkml:trace>
  <inkml:trace contextRef="#ctx0" brushRef="#br0" timeOffset="81575.64">8643 9208 0,'0'0'0,"-18"141"62,18-106-46,106-35 15,-18-53-15,1 0-1</inkml:trace>
  <inkml:trace contextRef="#ctx0" brushRef="#br0" timeOffset="85732.24">13952 9260 0,'0'-17'62,"-17"52"1,17 0-48,-18 18 1,18-35 0,71-36 30,70-52-30,-53-1 0,-17 1-1,-19 34 1,-34 19 0</inkml:trace>
  <inkml:trace contextRef="#ctx0" brushRef="#br0" timeOffset="86062.22">14164 9190 0,'0'0'16,"-35"106"0,35-71-1,0 0 1,17-35 15,19 0-15,105-70-1,-18-1 1,18 18 0</inkml:trace>
  <inkml:trace contextRef="#ctx0" brushRef="#br0" timeOffset="92286.28">21325 9296 0,'18'123'78,"0"-88"-62,-1-17-1,19 0 1,-19 35 0,19-53-1,-19-18 1,142-105 0,-53 17-1,-36 18 1,-34 35-1,-1 35 1</inkml:trace>
  <inkml:trace contextRef="#ctx0" brushRef="#br0" timeOffset="92640.47">21696 9208 0,'-18'88'62,"18"-53"-46,0 18-1,0-35 17,53-18-1,0-18-15,159-106-1,-71 36 1,-71 53-1</inkml:trace>
  <inkml:trace contextRef="#ctx0" brushRef="#br0" timeOffset="200719.02">4357 1429 0,'-53'0'78,"35"0"-62,-52 17-1,34 19 1,-16-1 0,16 18-1,-17 53 1,36-36-1,-1-34 1,18 69 0,0-52-1,35 35 1,-17-52 0,17 17-1,53 0 1,-52-36-1,122 1 1,-87-18 0,-18 0-16,70 0 15,-52-18 1,141-70 0,-159 35-1,52-141 1,-87 106-1,-18-194 1,-35 193 0,-195-34-1,125 123-15,-19 0 16,1 35-16</inkml:trace>
  <inkml:trace contextRef="#ctx0" brushRef="#br0" timeOffset="201861.13">4180 2258 0,'0'0'0,"-247"194"32,177-141-17,-177 123 1,159-123-1,17 0-15,-70 35 16,35-35 0,53-35-1,36-1 1,52-34 15</inkml:trace>
  <inkml:trace contextRef="#ctx0" brushRef="#br0" timeOffset="202333.51">3193 2769 0,'0'0'0,"-159"194"32,141-176-17,18 17 1,88-17-1,-17-18 1,141 18 0,-159-18-1</inkml:trace>
  <inkml:trace contextRef="#ctx0" brushRef="#br0" timeOffset="203308.97">4974 2099 0,'18'53'78,"70"53"-62,-35-53-1,123 88 1,36 70 0,-159-158-1,0 0-15,-4092 0 16,8201 35 0,-4144-70 30,-18 0 1</inkml:trace>
  <inkml:trace contextRef="#ctx0" brushRef="#br0" timeOffset="204000.58">5415 2611 0,'159'141'47,"-71"-71"-32,0-17 1,-88-35-1,18-18 1,0-53 0,17-35-1,-18-36 1,-17 71-16,18-53 16,-18 71-1</inkml:trace>
  <inkml:trace contextRef="#ctx0" brushRef="#br0" timeOffset="204707.87">3122 3034 0,'0'0'15,"-106"-53"32,-70 176-31,105-52-1,-17 158 1,88-158 0,106 105-1,35-88 1,35-88 0,-17-17-1,-35-107 1,-54-34-1,-123-142 1,-17 229 0,-71 54-1,70 17-15</inkml:trace>
  <inkml:trace contextRef="#ctx0" brushRef="#br0" timeOffset="205384.76">5927 3069 0,'0'0'0,"-124"-35"31,-17 88-15,35 70-1,71-52 1,0 17-16,17 35 16,18-52-1,18-36-15,35 18 16,0-35-16,35 0 15,212-71 1,-212 0 0,123-194-1,-193 17 1,-106 36 0,-124 106-1,36 88 1</inkml:trace>
  <inkml:trace contextRef="#ctx0" brushRef="#br0" timeOffset="205891.61">5274 2734 0,'124'124'63,"17"-36"-48,-106-71 1,71-17 0,-71 0-1,36-88 1,-54 53 0,18-124-1,1 124 1</inkml:trace>
  <inkml:trace contextRef="#ctx0" brushRef="#br0" timeOffset="206937.13">3175 2628 0,'-53'194'47</inkml:trace>
  <inkml:trace contextRef="#ctx0" brushRef="#br0" timeOffset="207528.92">3210 3775 0,'0'0'0,"-123"70"32,-18 89-17,-18 17 1,-35 54 0,70-107-1,89-88 1,-18 18-1</inkml:trace>
  <inkml:trace contextRef="#ctx0" brushRef="#br0" timeOffset="208033.11">3298 3898 0,'0'0'16,"124"265"-1,-71-195 1,70 54 0,1-18-1,-18-1 1,-89-69-1,-17-19 1</inkml:trace>
  <inkml:trace contextRef="#ctx0" brushRef="#br0" timeOffset="208526.23">2064 4427 0,'0'0'15,"53"124"1,-18-18 0,-17-71-1,-1-17-15,1-1 16,17 1 0,124-89-1,0 1 1,-106 34-1</inkml:trace>
  <inkml:trace contextRef="#ctx0" brushRef="#br0" timeOffset="209104.7">3545 4621 0,'0'0'16,"177"53"15,-142-35-15,0 0-1,-17-18 1,35-36 0,-18-34-1,-17-54 1,-18 18 0</inkml:trace>
  <inkml:trace contextRef="#ctx0" brushRef="#br0" timeOffset="209573.96">1870 4921 0,'-124'124'16,"248"-248"-16,-336 424 16,212-212-1,53 159 1,106-159 0,35-70-1,0-124 1,-35-141-1,-142 141 1,-52-105 0,-18 123-16,-18 52 15</inkml:trace>
  <inkml:trace contextRef="#ctx0" brushRef="#br0" timeOffset="210064.95">3898 4921 0,'0'0'0,"-229"194"16,194-123 0,-1 158-1,72-176 1,175 35 0,-105-88-1,159-123 1,-195 52-1,-34-352 1,-107 317 0,-123 0-1</inkml:trace>
  <inkml:trace contextRef="#ctx0" brushRef="#br0" timeOffset="-203553.55">13441 2505 0,'0'0'0,"-71"-106"31</inkml:trace>
  <inkml:trace contextRef="#ctx0" brushRef="#br0" timeOffset="-182034.02">14975 2681 0,'36'0'79,"-1"0"-64,53-53 1,141-70-1,-105 70 1,264-212 0,-88 36-1,70-36 1,159-52 0,-387 264-1,-54 0-15,-18 18 16,-34-1-1,-1 1-15,0 0 16,-17 0 0,-36 35 15</inkml:trace>
  <inkml:trace contextRef="#ctx0" brushRef="#br0" timeOffset="-181484.93">17074 1147 0,'0'0'0,"124"-53"31,-1 17-15,-52 19-16,17-1 16,-53 18-1,1 0-15,-19-18 16,-17 36 46,0 158-46,-70 36 0,52-141-1,-17-1 1</inkml:trace>
  <inkml:trace contextRef="#ctx0" brushRef="#br0" timeOffset="-181122.78">17815 653 0,'0'0'0,"0"105"15,-35 107 1,35 53 0,0-142-1,-18 212 1,1-229-16,-36 53 16,53-106-1,-18-18-15</inkml:trace>
  <inkml:trace contextRef="#ctx0" brushRef="#br0" timeOffset="-180669.51">17886 547 0,'0'0'0,"353"-106"32,-1 88-17,336 18 1,-476-17 0,282 17-1,-388-18 1,17 0-1,-105 18 17,-18 106-17,-18 0 1,-35 317 0,36-264-1,-1 123 1,0-140-16,-17-1 15,-88 158 1,87-228 0,-105 70-1,106-123 1</inkml:trace>
  <inkml:trace contextRef="#ctx0" brushRef="#br0" timeOffset="-180445.77">18045 2064 0,'0'0'0,"211"0"15,142-18 1,53 18-1,-230 0-15,-17 0 16,70 0 0</inkml:trace>
  <inkml:trace contextRef="#ctx0" brushRef="#br0" timeOffset="-180106.92">19103 600 0,'0'0'0,"-35"211"47,17-158-31,-53 71-1,71-89 1,-17-35-16</inkml:trace>
  <inkml:trace contextRef="#ctx0" brushRef="#br0" timeOffset="-179944.5">19279 635 0,'0'0'15,"-17"-53"32,34 71-31</inkml:trace>
  <inkml:trace contextRef="#ctx0" brushRef="#br0" timeOffset="-179622.07">19614 600 0,'0'0'15,"-123"123"32,105-52-31,54-1 0,17-70-1,105-35 1,-122 0-1,16-18 1,-52 70 15,-70 107-15,-36 35 0,0 17-1</inkml:trace>
  <inkml:trace contextRef="#ctx0" brushRef="#br0" timeOffset="-178539.97">15646 353 0,'123'141'32,"-35"-71"-17,353 195 1,-88-71-1,-247-123 17,-124-71-17,-35-18 1</inkml:trace>
  <inkml:trace contextRef="#ctx0" brushRef="#br0" timeOffset="-178322.45">16898 282 0,'0'0'16,"-282"159"15,158-36-31,-158 177 16,-124 106-1,301-283 1,-1-17 0</inkml:trace>
  <inkml:trace contextRef="#ctx0" brushRef="#br0" timeOffset="-150904.72">7073 5733 0,'0'105'63,"0"-69"-47,35-19-1,36-52 1,-18 0-16,18 0 15,52-36 1,-35 18 0,0 18-1,-70 17 1</inkml:trace>
  <inkml:trace contextRef="#ctx0" brushRef="#br0" timeOffset="-150641.56">7320 5644 0,'0'0'0,"-35"106"47,17-53-31,18-18-1,141-87 17,-17-37-17,-71 72-15,-18-19 16,36 36 0,-54 0-16</inkml:trace>
  <inkml:trace contextRef="#ctx0" brushRef="#br0" timeOffset="-134916.02">16986 3933 0,'0'-70'78,"0"140"-46,-17 1-17,-1 17 1,18-35 0,106-53 15,53-70-16,17-19 1,-88 36 0,-17 18-16,52-18 15,-88 36 1</inkml:trace>
  <inkml:trace contextRef="#ctx0" brushRef="#br0" timeOffset="-134639.43">17216 4004 0,'-71'124'47,"53"-72"-31,18-34-16,18 0 15,105-1 1,54-17 0,-71-17-1</inkml:trace>
  <inkml:trace contextRef="#ctx0" brushRef="#br0" timeOffset="-134015.89">18239 5539 0,'0'0'0,"211"-53"62,-70-18-46,0 71 0</inkml:trace>
  <inkml:trace contextRef="#ctx0" brushRef="#br0" timeOffset="-133560.45">19703 6632 0,'0'0'15,"-36"53"32,72-35-31,17-36-1,88-52 1,-71 52-16,1-17 16,-18 35-16</inkml:trace>
  <inkml:trace contextRef="#ctx0" brushRef="#br0" timeOffset="-133135.83">20532 7885 0,'53'0'62,"70"0"-46,-70-18 0,18-35-1</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2-04T10:08:16.300"/>
    </inkml:context>
    <inkml:brush xml:id="br0">
      <inkml:brushProperty name="width" value="0.05292" units="cm"/>
      <inkml:brushProperty name="height" value="0.05292" units="cm"/>
      <inkml:brushProperty name="color" value="#FF0000"/>
    </inkml:brush>
  </inkml:definitions>
  <inkml:trace contextRef="#ctx0" brushRef="#br0">14940 8925 0,'35'-106'78,"-35"124"-31,18 53-32,-18-18 1,0-36 0,18 1-16,17-18 31,71-18-15,-53-17-16,0-18 15,70-18 1,54-34-1,-142 87 1,18-17 0</inkml:trace>
  <inkml:trace contextRef="#ctx0" brushRef="#br0" timeOffset="320.07">15293 8749 0,'0'0'15,"-18"18"32,18-1-31,0 18 0,-17 18-1,17-35 1,0 17-1,0-17 1,158-36 15,107-70-15,-177 70 0,71 1-1,-106 17-15</inkml:trace>
  <inkml:trace contextRef="#ctx0" brushRef="#br0" timeOffset="17108.12">21290 7938 0,'35'-106'63,"-17"106"-48,-18 17 1,0 36-1,-35 35 1,35 1 0,0-72-1,17-17 1,72-53 0,16-35-1,-34 53 1,141-71-1</inkml:trace>
  <inkml:trace contextRef="#ctx0" brushRef="#br0" timeOffset="17386.62">21572 7849 0,'0'0'0,"-53"106"63,53-88-47,0-1-1,89-17 1,-36 0-1,88-35 1,-88 18 0,52-19-1</inkml:trace>
  <inkml:trace contextRef="#ctx0" brushRef="#br0" timeOffset="23199.59">22419 12718 0,'0'0'0,"35"-53"78,-17 53-62,0 88-1,-18-70 1,17 17-16,36-18 16,-18-17-1,36 0-15,88-52 16,35-37 0,-159 54-1,18-18 1</inkml:trace>
  <inkml:trace contextRef="#ctx0" brushRef="#br0" timeOffset="23477.8">22913 12682 0,'0'0'0,"-53"106"47,53-53-31,18-35-16,70-18 31,194-18-15,-70-35-1,-124 36 1</inkml:trace>
  <inkml:trace contextRef="#ctx0" brushRef="#br0" timeOffset="24618.88">22454 4798 0,'0'0'0,"-158"0"31,-36 141-15,70 18-1,18 35 1,71-88-16,17 17 16,1 106-1,17-105-15,35-1 16,88 71-1,-17-123 1,35-18-16,-3862 0 16,8307-124-1,-4445 1 1,106-301 0,-212 54-1,-106 140 1,-246-193-1,193 317 1,-140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programmer can tell that there are four main</a:t>
            </a:r>
            <a:endParaRPr/>
          </a:p>
          <a:p>
            <a:pPr marL="0" lvl="0" indent="0" algn="l" rtl="0">
              <a:spcBef>
                <a:spcPts val="0"/>
              </a:spcBef>
              <a:spcAft>
                <a:spcPts val="0"/>
              </a:spcAft>
              <a:buSzPts val="1800"/>
              <a:buNone/>
            </a:pPr>
            <a:r>
              <a:rPr lang="en-US"/>
              <a:t>code modules involved in creating a student grade listing: getting the student grade</a:t>
            </a:r>
            <a:endParaRPr/>
          </a:p>
          <a:p>
            <a:pPr marL="0" lvl="0" indent="0" algn="l" rtl="0">
              <a:spcBef>
                <a:spcPts val="0"/>
              </a:spcBef>
              <a:spcAft>
                <a:spcPts val="0"/>
              </a:spcAft>
              <a:buSzPts val="1800"/>
              <a:buNone/>
            </a:pPr>
            <a:r>
              <a:rPr lang="en-US"/>
              <a:t>records, calculating current GPA, calculating cumulative GPA, and printing the listing.</a:t>
            </a:r>
            <a:endParaRPr/>
          </a:p>
          <a:p>
            <a:pPr marL="0" lvl="0" indent="0" algn="l" rtl="0">
              <a:spcBef>
                <a:spcPts val="0"/>
              </a:spcBef>
              <a:spcAft>
                <a:spcPts val="0"/>
              </a:spcAft>
              <a:buSzPts val="1800"/>
              <a:buNone/>
            </a:pPr>
            <a:r>
              <a:rPr lang="en-US"/>
              <a:t>Also, there are various pieces of information that are either required by each</a:t>
            </a:r>
            <a:endParaRPr/>
          </a:p>
          <a:p>
            <a:pPr marL="0" lvl="0" indent="0" algn="l" rtl="0">
              <a:spcBef>
                <a:spcPts val="0"/>
              </a:spcBef>
              <a:spcAft>
                <a:spcPts val="0"/>
              </a:spcAft>
              <a:buSzPts val="1800"/>
              <a:buNone/>
            </a:pPr>
            <a:r>
              <a:rPr lang="en-US"/>
              <a:t>module or created by it (e.g., the grade record, the cumulative GPA).</a:t>
            </a:r>
            <a:endParaRPr/>
          </a:p>
        </p:txBody>
      </p:sp>
      <p:sp>
        <p:nvSpPr>
          <p:cNvPr id="112" name="Google Shape;112;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685800" y="838200"/>
            <a:ext cx="7772400" cy="3429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304800" y="4953000"/>
            <a:ext cx="8534400" cy="6858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sz="32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9"/>
          <p:cNvSpPr txBox="1">
            <a:spLocks noGrp="1"/>
          </p:cNvSpPr>
          <p:nvPr>
            <p:ph type="dt" idx="10"/>
          </p:nvPr>
        </p:nvSpPr>
        <p:spPr>
          <a:xfrm>
            <a:off x="457200" y="6356350"/>
            <a:ext cx="15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609600" algn="l">
              <a:spcBef>
                <a:spcPts val="0"/>
              </a:spcBef>
              <a:spcAft>
                <a:spcPts val="0"/>
              </a:spcAft>
              <a:buClr>
                <a:srgbClr val="0070C0"/>
              </a:buClr>
              <a:buSzPts val="6000"/>
              <a:buFont typeface="Noto Sans Symbols"/>
              <a:buChar char="▪"/>
              <a:defRPr sz="4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3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9" name="Google Shape;49;p3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0" name="Google Shape;50;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457200" y="6356350"/>
            <a:ext cx="15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10-</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cxnSp>
        <p:nvCxnSpPr>
          <p:cNvPr id="22" name="Google Shape;22;p30"/>
          <p:cNvCxnSpPr/>
          <p:nvPr/>
        </p:nvCxnSpPr>
        <p:spPr>
          <a:xfrm>
            <a:off x="457200" y="1447800"/>
            <a:ext cx="8229600" cy="0"/>
          </a:xfrm>
          <a:prstGeom prst="straightConnector1">
            <a:avLst/>
          </a:prstGeom>
          <a:noFill/>
          <a:ln w="76200" cap="flat" cmpd="sng">
            <a:solidFill>
              <a:srgbClr val="558ED5"/>
            </a:solidFill>
            <a:prstDash val="solid"/>
            <a:miter lim="800000"/>
            <a:headEnd type="none" w="med" len="med"/>
            <a:tailEnd type="none" w="med" len="med"/>
          </a:ln>
        </p:spPr>
      </p:cxnSp>
      <p:sp>
        <p:nvSpPr>
          <p:cNvPr id="23" name="Google Shape;23;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4" name="Google Shape;24;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10-</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6" name="Google Shape;36;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 name="Google Shape;37;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10-</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16.xml"/></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ustomXml" Target="../ink/ink18.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19.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20.xml"/></Relationships>
</file>

<file path=ppt/slides/_rels/slide2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685800" y="1066800"/>
            <a:ext cx="7772400" cy="2819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17375E"/>
              </a:buClr>
              <a:buSzPts val="4800"/>
              <a:buFont typeface="Calibri"/>
              <a:buNone/>
            </a:pPr>
            <a:r>
              <a:rPr lang="en-US" sz="4800" b="1" i="0" u="none">
                <a:solidFill>
                  <a:srgbClr val="17375E"/>
                </a:solidFill>
                <a:latin typeface="Calibri"/>
                <a:ea typeface="Calibri"/>
                <a:cs typeface="Calibri"/>
                <a:sym typeface="Calibri"/>
              </a:rPr>
              <a:t>Systems Analysis and Design</a:t>
            </a:r>
            <a:br>
              <a:rPr lang="en-US" sz="3200" b="1" i="0" u="none">
                <a:solidFill>
                  <a:srgbClr val="17375E"/>
                </a:solidFill>
                <a:latin typeface="Calibri"/>
                <a:ea typeface="Calibri"/>
                <a:cs typeface="Calibri"/>
                <a:sym typeface="Calibri"/>
              </a:rPr>
            </a:br>
            <a:r>
              <a:rPr lang="en-US" sz="2800" b="1" i="0" u="none">
                <a:solidFill>
                  <a:srgbClr val="17375E"/>
                </a:solidFill>
                <a:latin typeface="Calibri"/>
                <a:ea typeface="Calibri"/>
                <a:cs typeface="Calibri"/>
                <a:sym typeface="Calibri"/>
              </a:rPr>
              <a:t>5th Edition</a:t>
            </a:r>
            <a:br>
              <a:rPr lang="en-US" sz="2800" b="1" i="0" u="none">
                <a:solidFill>
                  <a:srgbClr val="17375E"/>
                </a:solidFill>
                <a:latin typeface="Calibri"/>
                <a:ea typeface="Calibri"/>
                <a:cs typeface="Calibri"/>
                <a:sym typeface="Calibri"/>
              </a:rPr>
            </a:br>
            <a:br>
              <a:rPr lang="en-US" sz="2800" b="1" i="0" u="none">
                <a:solidFill>
                  <a:srgbClr val="17375E"/>
                </a:solidFill>
                <a:latin typeface="Calibri"/>
                <a:ea typeface="Calibri"/>
                <a:cs typeface="Calibri"/>
                <a:sym typeface="Calibri"/>
              </a:rPr>
            </a:br>
            <a:br>
              <a:rPr lang="en-US" sz="2800" b="1" i="0" u="none">
                <a:solidFill>
                  <a:srgbClr val="17375E"/>
                </a:solidFill>
                <a:latin typeface="Calibri"/>
                <a:ea typeface="Calibri"/>
                <a:cs typeface="Calibri"/>
                <a:sym typeface="Calibri"/>
              </a:rPr>
            </a:br>
            <a:r>
              <a:rPr lang="en-US" sz="4000" b="1" i="0" u="none">
                <a:solidFill>
                  <a:srgbClr val="17375E"/>
                </a:solidFill>
                <a:latin typeface="Calibri"/>
                <a:ea typeface="Calibri"/>
                <a:cs typeface="Calibri"/>
                <a:sym typeface="Calibri"/>
              </a:rPr>
              <a:t>Program Design</a:t>
            </a:r>
            <a:endParaRPr/>
          </a:p>
        </p:txBody>
      </p:sp>
      <p:sp>
        <p:nvSpPr>
          <p:cNvPr id="58" name="Google Shape;58;p1"/>
          <p:cNvSpPr txBox="1">
            <a:spLocks noGrp="1"/>
          </p:cNvSpPr>
          <p:nvPr>
            <p:ph type="subTitle" idx="1"/>
          </p:nvPr>
        </p:nvSpPr>
        <p:spPr>
          <a:xfrm>
            <a:off x="533400" y="4800600"/>
            <a:ext cx="8305800" cy="8382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rgbClr val="0070C0"/>
              </a:buClr>
              <a:buSzPts val="2600"/>
              <a:buNone/>
            </a:pPr>
            <a:r>
              <a:rPr lang="en-US" sz="2600" b="1" i="0" u="none">
                <a:solidFill>
                  <a:srgbClr val="0070C0"/>
                </a:solidFill>
                <a:latin typeface="Calibri"/>
                <a:ea typeface="Calibri"/>
                <a:cs typeface="Calibri"/>
                <a:sym typeface="Calibri"/>
              </a:rPr>
              <a:t>Alan Dennis, Barbara Haley Wixom, and Roberta Roth</a:t>
            </a:r>
            <a:br>
              <a:rPr lang="en-US" sz="3000" b="0" i="0" u="none">
                <a:solidFill>
                  <a:srgbClr val="898989"/>
                </a:solidFill>
                <a:latin typeface="Calibri"/>
                <a:ea typeface="Calibri"/>
                <a:cs typeface="Calibri"/>
                <a:sym typeface="Calibri"/>
              </a:rPr>
            </a:br>
            <a:endParaRPr/>
          </a:p>
        </p:txBody>
      </p:sp>
      <p:sp>
        <p:nvSpPr>
          <p:cNvPr id="59" name="Google Shape;59;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0</a:t>
            </a:fld>
            <a:endParaRPr/>
          </a:p>
        </p:txBody>
      </p:sp>
      <p:sp>
        <p:nvSpPr>
          <p:cNvPr id="60" name="Google Shape;60;p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txBox="1">
            <a:spLocks noGrp="1"/>
          </p:cNvSpPr>
          <p:nvPr>
            <p:ph type="body" idx="1"/>
          </p:nvPr>
        </p:nvSpPr>
        <p:spPr>
          <a:xfrm>
            <a:off x="457200" y="4876800"/>
            <a:ext cx="8229600" cy="12493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An academic system needs a program that will print a listing of students along with their grade point averages (GPAs), both for the current semester and overall. First, the program must retrieve the student grade records; then it must calculate the current and cumulative GPAs; finally, the grade list can be printed.</a:t>
            </a:r>
            <a:endParaRPr/>
          </a:p>
        </p:txBody>
      </p:sp>
      <p:sp>
        <p:nvSpPr>
          <p:cNvPr id="115" name="Google Shape;115;p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16" name="Google Shape;116;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9</a:t>
            </a:fld>
            <a:endParaRPr/>
          </a:p>
        </p:txBody>
      </p:sp>
      <p:pic>
        <p:nvPicPr>
          <p:cNvPr id="117" name="Google Shape;117;p8" descr="Chapter_11_illus11"/>
          <p:cNvPicPr preferRelativeResize="0"/>
          <p:nvPr/>
        </p:nvPicPr>
        <p:blipFill rotWithShape="1">
          <a:blip r:embed="rId3">
            <a:alphaModFix/>
          </a:blip>
          <a:srcRect l="20588" t="34848" r="20588" b="34848"/>
          <a:stretch/>
        </p:blipFill>
        <p:spPr>
          <a:xfrm>
            <a:off x="876300" y="150812"/>
            <a:ext cx="7391400" cy="44958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9CCACBB-C9A3-B721-7FD1-0B0EAA82126E}"/>
                  </a:ext>
                </a:extLst>
              </p14:cNvPr>
              <p14:cNvContentPartPr/>
              <p14:nvPr/>
            </p14:nvContentPartPr>
            <p14:xfrm>
              <a:off x="-266760" y="101520"/>
              <a:ext cx="8522280" cy="6401160"/>
            </p14:xfrm>
          </p:contentPart>
        </mc:Choice>
        <mc:Fallback xmlns="">
          <p:pic>
            <p:nvPicPr>
              <p:cNvPr id="2" name="Ink 1">
                <a:extLst>
                  <a:ext uri="{FF2B5EF4-FFF2-40B4-BE49-F238E27FC236}">
                    <a16:creationId xmlns:a16="http://schemas.microsoft.com/office/drawing/2014/main" id="{39CCACBB-C9A3-B721-7FD1-0B0EAA82126E}"/>
                  </a:ext>
                </a:extLst>
              </p:cNvPr>
              <p:cNvPicPr/>
              <p:nvPr/>
            </p:nvPicPr>
            <p:blipFill>
              <a:blip r:embed="rId5"/>
              <a:stretch>
                <a:fillRect/>
              </a:stretch>
            </p:blipFill>
            <p:spPr>
              <a:xfrm>
                <a:off x="-276120" y="92160"/>
                <a:ext cx="8541000" cy="6419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b="1"/>
          </a:p>
        </p:txBody>
      </p:sp>
      <p:sp>
        <p:nvSpPr>
          <p:cNvPr id="123" name="Google Shape;123;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800"/>
              <a:buFont typeface="Noto Sans Symbols"/>
              <a:buChar char="▪"/>
            </a:pPr>
            <a:r>
              <a:rPr lang="en-US" sz="3200" b="0" i="0" u="none">
                <a:solidFill>
                  <a:schemeClr val="dk1"/>
                </a:solidFill>
                <a:latin typeface="Calibri"/>
                <a:ea typeface="Calibri"/>
                <a:cs typeface="Calibri"/>
                <a:sym typeface="Calibri"/>
              </a:rPr>
              <a:t>a programmer can tell that there are four main code modules involved in creating a student grade listing: getting the student grade records, calculating current GPA, calculating cumulative GPA, and printing the listing. Also, there are various pieces of information that are either required by each module or created by it (e.g., the grade record, the cumulative GPA).</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124" name="Google Shape;124;p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25" name="Google Shape;125;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10</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147" name="Google Shape;147;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Revised structure chart example</a:t>
            </a:r>
            <a:endParaRPr/>
          </a:p>
        </p:txBody>
      </p:sp>
      <p:sp>
        <p:nvSpPr>
          <p:cNvPr id="148" name="Google Shape;148;p1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49" name="Google Shape;149;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11</a:t>
            </a:fld>
            <a:endParaRPr/>
          </a:p>
        </p:txBody>
      </p:sp>
      <p:pic>
        <p:nvPicPr>
          <p:cNvPr id="150" name="Google Shape;150;p12" descr="fig_10_08"/>
          <p:cNvPicPr preferRelativeResize="0"/>
          <p:nvPr/>
        </p:nvPicPr>
        <p:blipFill rotWithShape="1">
          <a:blip r:embed="rId3">
            <a:alphaModFix/>
          </a:blip>
          <a:srcRect/>
          <a:stretch/>
        </p:blipFill>
        <p:spPr>
          <a:xfrm>
            <a:off x="685800" y="2362200"/>
            <a:ext cx="7772400" cy="3963987"/>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6EFB261-AC2E-D889-B632-E91F78EBBCCE}"/>
                  </a:ext>
                </a:extLst>
              </p14:cNvPr>
              <p14:cNvContentPartPr/>
              <p14:nvPr/>
            </p14:nvContentPartPr>
            <p14:xfrm>
              <a:off x="5378400" y="1727280"/>
              <a:ext cx="3099240" cy="2902320"/>
            </p14:xfrm>
          </p:contentPart>
        </mc:Choice>
        <mc:Fallback xmlns="">
          <p:pic>
            <p:nvPicPr>
              <p:cNvPr id="2" name="Ink 1">
                <a:extLst>
                  <a:ext uri="{FF2B5EF4-FFF2-40B4-BE49-F238E27FC236}">
                    <a16:creationId xmlns:a16="http://schemas.microsoft.com/office/drawing/2014/main" id="{66EFB261-AC2E-D889-B632-E91F78EBBCCE}"/>
                  </a:ext>
                </a:extLst>
              </p:cNvPr>
              <p:cNvPicPr/>
              <p:nvPr/>
            </p:nvPicPr>
            <p:blipFill>
              <a:blip r:embed="rId5"/>
              <a:stretch>
                <a:fillRect/>
              </a:stretch>
            </p:blipFill>
            <p:spPr>
              <a:xfrm>
                <a:off x="5369040" y="1717920"/>
                <a:ext cx="3117960" cy="2921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b="1"/>
          </a:p>
        </p:txBody>
      </p:sp>
      <p:sp>
        <p:nvSpPr>
          <p:cNvPr id="156" name="Google Shape;156;p1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57" name="Google Shape;157;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12</a:t>
            </a:fld>
            <a:endParaRPr/>
          </a:p>
        </p:txBody>
      </p:sp>
      <p:pic>
        <p:nvPicPr>
          <p:cNvPr id="158" name="Google Shape;158;p13"/>
          <p:cNvPicPr preferRelativeResize="0"/>
          <p:nvPr/>
        </p:nvPicPr>
        <p:blipFill rotWithShape="1">
          <a:blip r:embed="rId3">
            <a:alphaModFix/>
          </a:blip>
          <a:srcRect l="8465" t="10006" r="5719" b="13269"/>
          <a:stretch/>
        </p:blipFill>
        <p:spPr>
          <a:xfrm>
            <a:off x="152400" y="0"/>
            <a:ext cx="5715000" cy="3505200"/>
          </a:xfrm>
          <a:prstGeom prst="rect">
            <a:avLst/>
          </a:prstGeom>
          <a:noFill/>
          <a:ln>
            <a:noFill/>
          </a:ln>
        </p:spPr>
      </p:pic>
      <p:pic>
        <p:nvPicPr>
          <p:cNvPr id="159" name="Google Shape;159;p13"/>
          <p:cNvPicPr preferRelativeResize="0">
            <a:picLocks noGrp="1"/>
          </p:cNvPicPr>
          <p:nvPr>
            <p:ph type="body" idx="1"/>
          </p:nvPr>
        </p:nvPicPr>
        <p:blipFill rotWithShape="1">
          <a:blip r:embed="rId4">
            <a:alphaModFix/>
          </a:blip>
          <a:srcRect/>
          <a:stretch/>
        </p:blipFill>
        <p:spPr>
          <a:xfrm>
            <a:off x="4419600" y="3192462"/>
            <a:ext cx="4592637" cy="31702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Design Guidelines</a:t>
            </a:r>
            <a:endParaRPr/>
          </a:p>
        </p:txBody>
      </p:sp>
      <p:sp>
        <p:nvSpPr>
          <p:cNvPr id="165" name="Google Shape;165;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5400"/>
              <a:buFont typeface="Noto Sans Symbols"/>
              <a:buChar char="▪"/>
            </a:pPr>
            <a:r>
              <a:rPr lang="en-US" sz="3600" b="0" i="0" u="none">
                <a:solidFill>
                  <a:schemeClr val="dk1"/>
                </a:solidFill>
                <a:latin typeface="Calibri"/>
                <a:ea typeface="Calibri"/>
                <a:cs typeface="Calibri"/>
                <a:sym typeface="Calibri"/>
              </a:rPr>
              <a:t>High quality structure charts result in programs that are modular, reusable, and easy to implement.</a:t>
            </a:r>
            <a:endParaRPr/>
          </a:p>
          <a:p>
            <a:pPr marL="342900" marR="0" lvl="0" indent="-342900" algn="l" rtl="0">
              <a:lnSpc>
                <a:spcPct val="100000"/>
              </a:lnSpc>
              <a:spcBef>
                <a:spcPts val="0"/>
              </a:spcBef>
              <a:spcAft>
                <a:spcPts val="0"/>
              </a:spcAft>
              <a:buClr>
                <a:srgbClr val="0070C0"/>
              </a:buClr>
              <a:buSzPts val="5400"/>
              <a:buFont typeface="Noto Sans Symbols"/>
              <a:buChar char="▪"/>
            </a:pPr>
            <a:r>
              <a:rPr lang="en-US" sz="3600" b="0" i="0" u="none">
                <a:solidFill>
                  <a:schemeClr val="dk1"/>
                </a:solidFill>
                <a:latin typeface="Calibri"/>
                <a:ea typeface="Calibri"/>
                <a:cs typeface="Calibri"/>
                <a:sym typeface="Calibri"/>
              </a:rPr>
              <a:t>Measures of good design include</a:t>
            </a:r>
            <a:endParaRPr/>
          </a:p>
          <a:p>
            <a:pPr marL="742950" marR="0" lvl="1" indent="-28575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cohesion,</a:t>
            </a:r>
            <a:endParaRPr/>
          </a:p>
          <a:p>
            <a:pPr marL="742950" marR="0" lvl="1" indent="-28575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appropriate levels of fan-in and fan-out.</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66" name="Google Shape;166;p1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67" name="Google Shape;167;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13</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D369469-C1FC-8A5C-7077-90B53D5515E4}"/>
                  </a:ext>
                </a:extLst>
              </p14:cNvPr>
              <p14:cNvContentPartPr/>
              <p14:nvPr/>
            </p14:nvContentPartPr>
            <p14:xfrm>
              <a:off x="1581120" y="2101680"/>
              <a:ext cx="6432840" cy="3112200"/>
            </p14:xfrm>
          </p:contentPart>
        </mc:Choice>
        <mc:Fallback>
          <p:pic>
            <p:nvPicPr>
              <p:cNvPr id="2" name="Ink 1">
                <a:extLst>
                  <a:ext uri="{FF2B5EF4-FFF2-40B4-BE49-F238E27FC236}">
                    <a16:creationId xmlns:a16="http://schemas.microsoft.com/office/drawing/2014/main" id="{2D369469-C1FC-8A5C-7077-90B53D5515E4}"/>
                  </a:ext>
                </a:extLst>
              </p:cNvPr>
              <p:cNvPicPr/>
              <p:nvPr/>
            </p:nvPicPr>
            <p:blipFill>
              <a:blip r:embed="rId4"/>
              <a:stretch>
                <a:fillRect/>
              </a:stretch>
            </p:blipFill>
            <p:spPr>
              <a:xfrm>
                <a:off x="1571760" y="2092320"/>
                <a:ext cx="6451560" cy="31309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Build Modules with High Cohesion</a:t>
            </a:r>
            <a:endParaRPr/>
          </a:p>
        </p:txBody>
      </p:sp>
      <p:sp>
        <p:nvSpPr>
          <p:cNvPr id="173" name="Google Shape;173;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68300" algn="l" rtl="0">
              <a:lnSpc>
                <a:spcPct val="100000"/>
              </a:lnSpc>
              <a:spcBef>
                <a:spcPts val="0"/>
              </a:spcBef>
              <a:spcAft>
                <a:spcPts val="0"/>
              </a:spcAft>
              <a:buClr>
                <a:srgbClr val="0070C0"/>
              </a:buClr>
              <a:buSzPts val="5800"/>
              <a:buFont typeface="Noto Sans Symbols"/>
              <a:buChar char="▪"/>
            </a:pPr>
            <a:r>
              <a:rPr lang="en-US" sz="3800" b="1" i="1" u="none">
                <a:solidFill>
                  <a:srgbClr val="0033CC"/>
                </a:solidFill>
                <a:latin typeface="Calibri"/>
                <a:ea typeface="Calibri"/>
                <a:cs typeface="Calibri"/>
                <a:sym typeface="Calibri"/>
              </a:rPr>
              <a:t>Cohesion</a:t>
            </a:r>
            <a:r>
              <a:rPr lang="en-US" sz="3800" b="0" i="0" u="none">
                <a:solidFill>
                  <a:schemeClr val="dk1"/>
                </a:solidFill>
                <a:latin typeface="Calibri"/>
                <a:ea typeface="Calibri"/>
                <a:cs typeface="Calibri"/>
                <a:sym typeface="Calibri"/>
              </a:rPr>
              <a:t> refers to how well the lines of code within each module relate to each other.</a:t>
            </a:r>
            <a:endParaRPr sz="3800"/>
          </a:p>
          <a:p>
            <a:pPr marL="342900" marR="0" lvl="0" indent="-368300" algn="l" rtl="0">
              <a:lnSpc>
                <a:spcPct val="100000"/>
              </a:lnSpc>
              <a:spcBef>
                <a:spcPts val="0"/>
              </a:spcBef>
              <a:spcAft>
                <a:spcPts val="0"/>
              </a:spcAft>
              <a:buClr>
                <a:srgbClr val="0070C0"/>
              </a:buClr>
              <a:buSzPts val="5800"/>
              <a:buFont typeface="Noto Sans Symbols"/>
              <a:buChar char="▪"/>
            </a:pPr>
            <a:r>
              <a:rPr lang="en-US" sz="3800" b="0" i="0" u="none">
                <a:solidFill>
                  <a:schemeClr val="dk1"/>
                </a:solidFill>
                <a:latin typeface="Calibri"/>
                <a:ea typeface="Calibri"/>
                <a:cs typeface="Calibri"/>
                <a:sym typeface="Calibri"/>
              </a:rPr>
              <a:t>Cohesive modules are easy to understand and build because their code performs one function effectively.</a:t>
            </a:r>
            <a:endParaRPr sz="3800"/>
          </a:p>
          <a:p>
            <a:pPr marL="342900" marR="0" lvl="0" indent="-88900" algn="l" rtl="0">
              <a:spcBef>
                <a:spcPts val="800"/>
              </a:spcBef>
              <a:spcAft>
                <a:spcPts val="0"/>
              </a:spcAft>
              <a:buClr>
                <a:schemeClr val="dk1"/>
              </a:buClr>
              <a:buSzPts val="4000"/>
              <a:buFont typeface="Arial"/>
              <a:buNone/>
            </a:pPr>
            <a:endParaRPr sz="3800" b="0" i="0" u="none">
              <a:solidFill>
                <a:schemeClr val="dk1"/>
              </a:solidFill>
              <a:latin typeface="Calibri"/>
              <a:ea typeface="Calibri"/>
              <a:cs typeface="Calibri"/>
              <a:sym typeface="Calibri"/>
            </a:endParaRPr>
          </a:p>
        </p:txBody>
      </p:sp>
      <p:sp>
        <p:nvSpPr>
          <p:cNvPr id="174" name="Google Shape;174;p1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75" name="Google Shape;175;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14</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9E73189-8FEE-5035-37F9-082A7F2C6F86}"/>
                  </a:ext>
                </a:extLst>
              </p14:cNvPr>
              <p14:cNvContentPartPr/>
              <p14:nvPr/>
            </p14:nvContentPartPr>
            <p14:xfrm>
              <a:off x="1447920" y="2146320"/>
              <a:ext cx="5861160" cy="2457720"/>
            </p14:xfrm>
          </p:contentPart>
        </mc:Choice>
        <mc:Fallback>
          <p:pic>
            <p:nvPicPr>
              <p:cNvPr id="2" name="Ink 1">
                <a:extLst>
                  <a:ext uri="{FF2B5EF4-FFF2-40B4-BE49-F238E27FC236}">
                    <a16:creationId xmlns:a16="http://schemas.microsoft.com/office/drawing/2014/main" id="{39E73189-8FEE-5035-37F9-082A7F2C6F86}"/>
                  </a:ext>
                </a:extLst>
              </p:cNvPr>
              <p:cNvPicPr/>
              <p:nvPr/>
            </p:nvPicPr>
            <p:blipFill>
              <a:blip r:embed="rId4"/>
              <a:stretch>
                <a:fillRect/>
              </a:stretch>
            </p:blipFill>
            <p:spPr>
              <a:xfrm>
                <a:off x="1438560" y="2136960"/>
                <a:ext cx="5879880" cy="24764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181" name="Google Shape;181;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17500" algn="l" rtl="0">
              <a:lnSpc>
                <a:spcPct val="120000"/>
              </a:lnSpc>
              <a:spcBef>
                <a:spcPts val="0"/>
              </a:spcBef>
              <a:spcAft>
                <a:spcPts val="0"/>
              </a:spcAft>
              <a:buClr>
                <a:srgbClr val="0070C0"/>
              </a:buClr>
              <a:buSzPts val="4400"/>
              <a:buFont typeface="Noto Sans Symbols"/>
              <a:buChar char="▪"/>
            </a:pPr>
            <a:r>
              <a:rPr lang="en-US" sz="2800" b="0" i="0" u="none">
                <a:solidFill>
                  <a:schemeClr val="dk1"/>
                </a:solidFill>
                <a:latin typeface="Calibri"/>
                <a:ea typeface="Calibri"/>
                <a:cs typeface="Calibri"/>
                <a:sym typeface="Calibri"/>
              </a:rPr>
              <a:t>There are various types of cohesion.</a:t>
            </a:r>
            <a:endParaRPr sz="3600"/>
          </a:p>
          <a:p>
            <a:pPr marL="342900" marR="0" lvl="0" indent="-317500" algn="l" rtl="0">
              <a:lnSpc>
                <a:spcPct val="120000"/>
              </a:lnSpc>
              <a:spcBef>
                <a:spcPts val="0"/>
              </a:spcBef>
              <a:spcAft>
                <a:spcPts val="0"/>
              </a:spcAft>
              <a:buClr>
                <a:srgbClr val="0070C0"/>
              </a:buClr>
              <a:buSzPts val="4400"/>
              <a:buFont typeface="Noto Sans Symbols"/>
              <a:buChar char="▪"/>
            </a:pPr>
            <a:r>
              <a:rPr lang="en-US" sz="2800" b="1" i="1" u="none">
                <a:solidFill>
                  <a:srgbClr val="0033CC"/>
                </a:solidFill>
                <a:latin typeface="Calibri"/>
                <a:ea typeface="Calibri"/>
                <a:cs typeface="Calibri"/>
                <a:sym typeface="Calibri"/>
              </a:rPr>
              <a:t>Functional cohesion </a:t>
            </a:r>
            <a:r>
              <a:rPr lang="en-US" sz="2800" b="0" i="0" u="none">
                <a:solidFill>
                  <a:schemeClr val="dk1"/>
                </a:solidFill>
                <a:latin typeface="Calibri"/>
                <a:ea typeface="Calibri"/>
                <a:cs typeface="Calibri"/>
                <a:sym typeface="Calibri"/>
              </a:rPr>
              <a:t>– all elements of the modules contribute to performing a single task.</a:t>
            </a:r>
            <a:endParaRPr sz="3600"/>
          </a:p>
          <a:p>
            <a:pPr marL="342900" marR="0" lvl="0" indent="-317500" algn="l" rtl="0">
              <a:lnSpc>
                <a:spcPct val="120000"/>
              </a:lnSpc>
              <a:spcBef>
                <a:spcPts val="0"/>
              </a:spcBef>
              <a:spcAft>
                <a:spcPts val="0"/>
              </a:spcAft>
              <a:buClr>
                <a:srgbClr val="0070C0"/>
              </a:buClr>
              <a:buSzPts val="4400"/>
              <a:buFont typeface="Noto Sans Symbols"/>
              <a:buChar char="▪"/>
            </a:pPr>
            <a:r>
              <a:rPr lang="en-US" sz="2800" b="1" i="1" u="none">
                <a:solidFill>
                  <a:srgbClr val="0033CC"/>
                </a:solidFill>
                <a:latin typeface="Calibri"/>
                <a:ea typeface="Calibri"/>
                <a:cs typeface="Calibri"/>
                <a:sym typeface="Calibri"/>
              </a:rPr>
              <a:t>Temporal cohesion </a:t>
            </a:r>
            <a:r>
              <a:rPr lang="en-US" sz="2800" b="0" i="0" u="none">
                <a:solidFill>
                  <a:schemeClr val="dk1"/>
                </a:solidFill>
                <a:latin typeface="Calibri"/>
                <a:ea typeface="Calibri"/>
                <a:cs typeface="Calibri"/>
                <a:sym typeface="Calibri"/>
              </a:rPr>
              <a:t>– functions are invoked at the same time.</a:t>
            </a:r>
            <a:endParaRPr sz="3600"/>
          </a:p>
          <a:p>
            <a:pPr marL="342900" marR="0" lvl="0" indent="-317500" algn="l" rtl="0">
              <a:lnSpc>
                <a:spcPct val="120000"/>
              </a:lnSpc>
              <a:spcBef>
                <a:spcPts val="0"/>
              </a:spcBef>
              <a:spcAft>
                <a:spcPts val="0"/>
              </a:spcAft>
              <a:buClr>
                <a:srgbClr val="0070C0"/>
              </a:buClr>
              <a:buSzPts val="4400"/>
              <a:buFont typeface="Noto Sans Symbols"/>
              <a:buChar char="▪"/>
            </a:pPr>
            <a:r>
              <a:rPr lang="en-US" sz="2800" b="1" i="1" u="none">
                <a:solidFill>
                  <a:srgbClr val="0033CC"/>
                </a:solidFill>
                <a:latin typeface="Calibri"/>
                <a:ea typeface="Calibri"/>
                <a:cs typeface="Calibri"/>
                <a:sym typeface="Calibri"/>
              </a:rPr>
              <a:t> Coincidental cohesion </a:t>
            </a:r>
            <a:r>
              <a:rPr lang="en-US" sz="2800" b="0" i="0" u="none">
                <a:solidFill>
                  <a:schemeClr val="dk1"/>
                </a:solidFill>
                <a:latin typeface="Calibri"/>
                <a:ea typeface="Calibri"/>
                <a:cs typeface="Calibri"/>
                <a:sym typeface="Calibri"/>
              </a:rPr>
              <a:t>– there is no apparent relationship among a module’s functions. </a:t>
            </a:r>
            <a:endParaRPr sz="3600"/>
          </a:p>
        </p:txBody>
      </p:sp>
      <p:sp>
        <p:nvSpPr>
          <p:cNvPr id="182" name="Google Shape;182;p1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83" name="Google Shape;183;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15</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189" name="Google Shape;189;p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90" name="Google Shape;190;p1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91" name="Google Shape;191;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16</a:t>
            </a:fld>
            <a:endParaRPr/>
          </a:p>
        </p:txBody>
      </p:sp>
      <p:pic>
        <p:nvPicPr>
          <p:cNvPr id="192" name="Google Shape;192;p17" descr="Chapter_11_illus11"/>
          <p:cNvPicPr preferRelativeResize="0"/>
          <p:nvPr/>
        </p:nvPicPr>
        <p:blipFill rotWithShape="1">
          <a:blip r:embed="rId3">
            <a:alphaModFix/>
          </a:blip>
          <a:srcRect l="16667" t="7499" r="21873" b="13332"/>
          <a:stretch/>
        </p:blipFill>
        <p:spPr>
          <a:xfrm>
            <a:off x="0" y="49213"/>
            <a:ext cx="6858000" cy="6759574"/>
          </a:xfrm>
          <a:prstGeom prst="rect">
            <a:avLst/>
          </a:prstGeom>
          <a:noFill/>
          <a:ln>
            <a:noFill/>
          </a:ln>
          <a:effectLst>
            <a:outerShdw blurRad="63500" dist="139700" dir="2700000">
              <a:srgbClr val="333333">
                <a:alpha val="64705"/>
              </a:srgbClr>
            </a:outerShdw>
          </a:effec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9C79829-5524-ACD6-0714-54899159C723}"/>
                  </a:ext>
                </a:extLst>
              </p14:cNvPr>
              <p14:cNvContentPartPr/>
              <p14:nvPr/>
            </p14:nvContentPartPr>
            <p14:xfrm>
              <a:off x="146160" y="330120"/>
              <a:ext cx="8985600" cy="5467680"/>
            </p14:xfrm>
          </p:contentPart>
        </mc:Choice>
        <mc:Fallback>
          <p:pic>
            <p:nvPicPr>
              <p:cNvPr id="2" name="Ink 1">
                <a:extLst>
                  <a:ext uri="{FF2B5EF4-FFF2-40B4-BE49-F238E27FC236}">
                    <a16:creationId xmlns:a16="http://schemas.microsoft.com/office/drawing/2014/main" id="{D9C79829-5524-ACD6-0714-54899159C723}"/>
                  </a:ext>
                </a:extLst>
              </p:cNvPr>
              <p:cNvPicPr/>
              <p:nvPr/>
            </p:nvPicPr>
            <p:blipFill>
              <a:blip r:embed="rId5"/>
              <a:stretch>
                <a:fillRect/>
              </a:stretch>
            </p:blipFill>
            <p:spPr>
              <a:xfrm>
                <a:off x="136800" y="320760"/>
                <a:ext cx="9004320" cy="54864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Cohesion Decision Tree</a:t>
            </a:r>
            <a:endParaRPr/>
          </a:p>
        </p:txBody>
      </p:sp>
      <p:sp>
        <p:nvSpPr>
          <p:cNvPr id="198" name="Google Shape;198;p1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99" name="Google Shape;19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17</a:t>
            </a:fld>
            <a:endParaRPr/>
          </a:p>
        </p:txBody>
      </p:sp>
      <p:pic>
        <p:nvPicPr>
          <p:cNvPr id="200" name="Google Shape;200;p18" descr="Chapter_11_illus11"/>
          <p:cNvPicPr preferRelativeResize="0"/>
          <p:nvPr/>
        </p:nvPicPr>
        <p:blipFill rotWithShape="1">
          <a:blip r:embed="rId3">
            <a:alphaModFix/>
          </a:blip>
          <a:srcRect l="10304" t="32286" r="9977" b="31180"/>
          <a:stretch/>
        </p:blipFill>
        <p:spPr>
          <a:xfrm>
            <a:off x="-1575" y="1533525"/>
            <a:ext cx="9145575" cy="5324476"/>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10F8000-94F0-6C7A-067E-6F488794703D}"/>
                  </a:ext>
                </a:extLst>
              </p14:cNvPr>
              <p14:cNvContentPartPr/>
              <p14:nvPr/>
            </p14:nvContentPartPr>
            <p14:xfrm>
              <a:off x="622440" y="1625760"/>
              <a:ext cx="8045640" cy="4699080"/>
            </p14:xfrm>
          </p:contentPart>
        </mc:Choice>
        <mc:Fallback>
          <p:pic>
            <p:nvPicPr>
              <p:cNvPr id="2" name="Ink 1">
                <a:extLst>
                  <a:ext uri="{FF2B5EF4-FFF2-40B4-BE49-F238E27FC236}">
                    <a16:creationId xmlns:a16="http://schemas.microsoft.com/office/drawing/2014/main" id="{610F8000-94F0-6C7A-067E-6F488794703D}"/>
                  </a:ext>
                </a:extLst>
              </p:cNvPr>
              <p:cNvPicPr/>
              <p:nvPr/>
            </p:nvPicPr>
            <p:blipFill>
              <a:blip r:embed="rId5"/>
              <a:stretch>
                <a:fillRect/>
              </a:stretch>
            </p:blipFill>
            <p:spPr>
              <a:xfrm>
                <a:off x="613080" y="1616400"/>
                <a:ext cx="8064360" cy="471780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304800" y="2270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Fan-In</a:t>
            </a:r>
            <a:endParaRPr/>
          </a:p>
        </p:txBody>
      </p:sp>
      <p:sp>
        <p:nvSpPr>
          <p:cNvPr id="206" name="Google Shape;206;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0070C0"/>
              </a:buClr>
              <a:buSzPts val="5100"/>
              <a:buFont typeface="Noto Sans Symbols"/>
              <a:buChar char="▪"/>
            </a:pPr>
            <a:r>
              <a:rPr lang="en-US" sz="3400" b="1" i="1" u="none">
                <a:solidFill>
                  <a:srgbClr val="0033CC"/>
                </a:solidFill>
                <a:latin typeface="Calibri"/>
                <a:ea typeface="Calibri"/>
                <a:cs typeface="Calibri"/>
                <a:sym typeface="Calibri"/>
              </a:rPr>
              <a:t>Fan-in</a:t>
            </a:r>
            <a:r>
              <a:rPr lang="en-US" sz="3400" b="0" i="0" u="none">
                <a:solidFill>
                  <a:schemeClr val="dk1"/>
                </a:solidFill>
                <a:latin typeface="Calibri"/>
                <a:ea typeface="Calibri"/>
                <a:cs typeface="Calibri"/>
                <a:sym typeface="Calibri"/>
              </a:rPr>
              <a:t> describes the number of control modules that communicate with a subordinate.</a:t>
            </a:r>
            <a:endParaRPr/>
          </a:p>
          <a:p>
            <a:pPr marL="342900" marR="0" lvl="0" indent="-342900" algn="l" rtl="0">
              <a:lnSpc>
                <a:spcPct val="100000"/>
              </a:lnSpc>
              <a:spcBef>
                <a:spcPts val="0"/>
              </a:spcBef>
              <a:spcAft>
                <a:spcPts val="0"/>
              </a:spcAft>
              <a:buClr>
                <a:srgbClr val="0070C0"/>
              </a:buClr>
              <a:buSzPts val="5100"/>
              <a:buFont typeface="Noto Sans Symbols"/>
              <a:buChar char="▪"/>
            </a:pPr>
            <a:r>
              <a:rPr lang="en-US" sz="3400" b="0" i="0" u="none">
                <a:solidFill>
                  <a:schemeClr val="dk1"/>
                </a:solidFill>
                <a:latin typeface="Calibri"/>
                <a:ea typeface="Calibri"/>
                <a:cs typeface="Calibri"/>
                <a:sym typeface="Calibri"/>
              </a:rPr>
              <a:t> A module with high fan-in has many different control modules that call it.  This is a good situation because high fan-in indicates that a module is reused in many places on the structure chart.</a:t>
            </a:r>
            <a:endParaRPr/>
          </a:p>
        </p:txBody>
      </p:sp>
      <p:sp>
        <p:nvSpPr>
          <p:cNvPr id="207" name="Google Shape;207;p1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08" name="Google Shape;208;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18</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0A9CE77-83F7-B2F1-1328-1697BE17E5EB}"/>
                  </a:ext>
                </a:extLst>
              </p14:cNvPr>
              <p14:cNvContentPartPr/>
              <p14:nvPr/>
            </p14:nvContentPartPr>
            <p14:xfrm>
              <a:off x="1803240" y="177840"/>
              <a:ext cx="6496560" cy="4667400"/>
            </p14:xfrm>
          </p:contentPart>
        </mc:Choice>
        <mc:Fallback>
          <p:pic>
            <p:nvPicPr>
              <p:cNvPr id="2" name="Ink 1">
                <a:extLst>
                  <a:ext uri="{FF2B5EF4-FFF2-40B4-BE49-F238E27FC236}">
                    <a16:creationId xmlns:a16="http://schemas.microsoft.com/office/drawing/2014/main" id="{60A9CE77-83F7-B2F1-1328-1697BE17E5EB}"/>
                  </a:ext>
                </a:extLst>
              </p:cNvPr>
              <p:cNvPicPr/>
              <p:nvPr/>
            </p:nvPicPr>
            <p:blipFill>
              <a:blip r:embed="rId4"/>
              <a:stretch>
                <a:fillRect/>
              </a:stretch>
            </p:blipFill>
            <p:spPr>
              <a:xfrm>
                <a:off x="1793880" y="168480"/>
                <a:ext cx="6515280" cy="468612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Chapter 10 Outline</a:t>
            </a:r>
            <a:endParaRPr/>
          </a:p>
        </p:txBody>
      </p:sp>
      <p:sp>
        <p:nvSpPr>
          <p:cNvPr id="66" name="Google Shape;66;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strike="noStrike" cap="none">
                <a:solidFill>
                  <a:schemeClr val="dk1"/>
                </a:solidFill>
                <a:latin typeface="Calibri"/>
                <a:ea typeface="Calibri"/>
                <a:cs typeface="Calibri"/>
                <a:sym typeface="Calibri"/>
              </a:rPr>
              <a:t>Moving from logical to physical process models.</a:t>
            </a:r>
            <a:endParaRPr/>
          </a:p>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strike="noStrike" cap="none">
                <a:solidFill>
                  <a:schemeClr val="dk1"/>
                </a:solidFill>
                <a:latin typeface="Calibri"/>
                <a:ea typeface="Calibri"/>
                <a:cs typeface="Calibri"/>
                <a:sym typeface="Calibri"/>
              </a:rPr>
              <a:t>Designing programs.</a:t>
            </a:r>
            <a:endParaRPr/>
          </a:p>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strike="noStrike" cap="none">
                <a:solidFill>
                  <a:schemeClr val="dk1"/>
                </a:solidFill>
                <a:latin typeface="Calibri"/>
                <a:ea typeface="Calibri"/>
                <a:cs typeface="Calibri"/>
                <a:sym typeface="Calibri"/>
              </a:rPr>
              <a:t>Structure chart.</a:t>
            </a:r>
            <a:endParaRPr/>
          </a:p>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strike="noStrike" cap="none">
                <a:solidFill>
                  <a:schemeClr val="dk1"/>
                </a:solidFill>
                <a:latin typeface="Calibri"/>
                <a:ea typeface="Calibri"/>
                <a:cs typeface="Calibri"/>
                <a:sym typeface="Calibri"/>
              </a:rPr>
              <a:t>Program specification.</a:t>
            </a:r>
            <a:endParaRPr/>
          </a:p>
        </p:txBody>
      </p:sp>
      <p:sp>
        <p:nvSpPr>
          <p:cNvPr id="67" name="Google Shape;67;p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68" name="Google Shape;68;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FFFE74D-5238-B12B-93A2-55F060641710}"/>
                  </a:ext>
                </a:extLst>
              </p14:cNvPr>
              <p14:cNvContentPartPr/>
              <p14:nvPr/>
            </p14:nvContentPartPr>
            <p14:xfrm>
              <a:off x="1054080" y="4038480"/>
              <a:ext cx="2597400" cy="19440"/>
            </p14:xfrm>
          </p:contentPart>
        </mc:Choice>
        <mc:Fallback xmlns="">
          <p:pic>
            <p:nvPicPr>
              <p:cNvPr id="2" name="Ink 1">
                <a:extLst>
                  <a:ext uri="{FF2B5EF4-FFF2-40B4-BE49-F238E27FC236}">
                    <a16:creationId xmlns:a16="http://schemas.microsoft.com/office/drawing/2014/main" id="{3FFFE74D-5238-B12B-93A2-55F060641710}"/>
                  </a:ext>
                </a:extLst>
              </p:cNvPr>
              <p:cNvPicPr/>
              <p:nvPr/>
            </p:nvPicPr>
            <p:blipFill>
              <a:blip r:embed="rId4"/>
              <a:stretch>
                <a:fillRect/>
              </a:stretch>
            </p:blipFill>
            <p:spPr>
              <a:xfrm>
                <a:off x="1044720" y="4029120"/>
                <a:ext cx="2616120" cy="3816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Fan-Out</a:t>
            </a:r>
            <a:endParaRPr/>
          </a:p>
        </p:txBody>
      </p:sp>
      <p:sp>
        <p:nvSpPr>
          <p:cNvPr id="214" name="Google Shape;214;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04800" algn="just" rtl="0">
              <a:lnSpc>
                <a:spcPct val="100000"/>
              </a:lnSpc>
              <a:spcBef>
                <a:spcPts val="0"/>
              </a:spcBef>
              <a:spcAft>
                <a:spcPts val="0"/>
              </a:spcAft>
              <a:buClr>
                <a:srgbClr val="0070C0"/>
              </a:buClr>
              <a:buSzPts val="4200"/>
              <a:buFont typeface="Noto Sans Symbols"/>
              <a:buChar char="▪"/>
            </a:pPr>
            <a:r>
              <a:rPr lang="en-US" sz="2600" b="0" i="0" u="none">
                <a:solidFill>
                  <a:schemeClr val="dk1"/>
                </a:solidFill>
                <a:latin typeface="Calibri"/>
                <a:ea typeface="Calibri"/>
                <a:cs typeface="Calibri"/>
                <a:sym typeface="Calibri"/>
              </a:rPr>
              <a:t>A large number of subordinates associated with a single control should be avoided.</a:t>
            </a:r>
            <a:endParaRPr sz="3400"/>
          </a:p>
          <a:p>
            <a:pPr marL="342900" marR="0" lvl="0" indent="-304800" algn="just" rtl="0">
              <a:lnSpc>
                <a:spcPct val="100000"/>
              </a:lnSpc>
              <a:spcBef>
                <a:spcPts val="0"/>
              </a:spcBef>
              <a:spcAft>
                <a:spcPts val="0"/>
              </a:spcAft>
              <a:buClr>
                <a:srgbClr val="0070C0"/>
              </a:buClr>
              <a:buSzPts val="4200"/>
              <a:buFont typeface="Noto Sans Symbols"/>
              <a:buChar char="▪"/>
            </a:pPr>
            <a:r>
              <a:rPr lang="en-US" sz="2600" b="0" i="0" u="none">
                <a:solidFill>
                  <a:schemeClr val="dk1"/>
                </a:solidFill>
                <a:latin typeface="Calibri"/>
                <a:ea typeface="Calibri"/>
                <a:cs typeface="Calibri"/>
                <a:sym typeface="Calibri"/>
              </a:rPr>
              <a:t>The general rule of thumb is to limit a control module’s subordinates to approximately </a:t>
            </a:r>
            <a:r>
              <a:rPr lang="en-US" sz="2600" b="0" i="0" u="none">
                <a:solidFill>
                  <a:srgbClr val="0033CC"/>
                </a:solidFill>
                <a:latin typeface="Calibri"/>
                <a:ea typeface="Calibri"/>
                <a:cs typeface="Calibri"/>
                <a:sym typeface="Calibri"/>
              </a:rPr>
              <a:t>seven</a:t>
            </a:r>
            <a:r>
              <a:rPr lang="en-US" sz="2600" b="0" i="0" u="none">
                <a:solidFill>
                  <a:schemeClr val="dk1"/>
                </a:solidFill>
                <a:latin typeface="Calibri"/>
                <a:ea typeface="Calibri"/>
                <a:cs typeface="Calibri"/>
                <a:sym typeface="Calibri"/>
              </a:rPr>
              <a:t> for low </a:t>
            </a:r>
            <a:r>
              <a:rPr lang="en-US" sz="2600" b="1" i="1" u="none">
                <a:solidFill>
                  <a:srgbClr val="0033CC"/>
                </a:solidFill>
                <a:latin typeface="Calibri"/>
                <a:ea typeface="Calibri"/>
                <a:cs typeface="Calibri"/>
                <a:sym typeface="Calibri"/>
              </a:rPr>
              <a:t>fan-out</a:t>
            </a:r>
            <a:r>
              <a:rPr lang="en-US" sz="2600" b="0" i="0" u="none">
                <a:solidFill>
                  <a:schemeClr val="dk1"/>
                </a:solidFill>
                <a:latin typeface="Calibri"/>
                <a:ea typeface="Calibri"/>
                <a:cs typeface="Calibri"/>
                <a:sym typeface="Calibri"/>
              </a:rPr>
              <a:t>.</a:t>
            </a:r>
            <a:endParaRPr sz="3400"/>
          </a:p>
          <a:p>
            <a:pPr marL="342900" marR="0" lvl="0" indent="-38100" algn="just" rtl="0">
              <a:lnSpc>
                <a:spcPct val="100000"/>
              </a:lnSpc>
              <a:spcBef>
                <a:spcPts val="0"/>
              </a:spcBef>
              <a:spcAft>
                <a:spcPts val="0"/>
              </a:spcAft>
              <a:buClr>
                <a:srgbClr val="0070C0"/>
              </a:buClr>
              <a:buSzPts val="4800"/>
              <a:buFont typeface="Noto Sans Symbols"/>
              <a:buNone/>
            </a:pPr>
            <a:endParaRPr sz="2600" b="0" i="0" u="none">
              <a:solidFill>
                <a:schemeClr val="dk1"/>
              </a:solidFill>
              <a:latin typeface="Calibri"/>
              <a:ea typeface="Calibri"/>
              <a:cs typeface="Calibri"/>
              <a:sym typeface="Calibri"/>
            </a:endParaRPr>
          </a:p>
          <a:p>
            <a:pPr marL="342900" marR="0" lvl="0" indent="-304800" algn="just" rtl="0">
              <a:lnSpc>
                <a:spcPct val="100000"/>
              </a:lnSpc>
              <a:spcBef>
                <a:spcPts val="0"/>
              </a:spcBef>
              <a:spcAft>
                <a:spcPts val="0"/>
              </a:spcAft>
              <a:buClr>
                <a:srgbClr val="0070C0"/>
              </a:buClr>
              <a:buSzPts val="4200"/>
              <a:buFont typeface="Noto Sans Symbols"/>
              <a:buChar char="▪"/>
            </a:pPr>
            <a:r>
              <a:rPr lang="en-US" sz="2600" b="1" i="1" u="none">
                <a:solidFill>
                  <a:schemeClr val="dk1"/>
                </a:solidFill>
                <a:latin typeface="Calibri"/>
                <a:ea typeface="Calibri"/>
                <a:cs typeface="Calibri"/>
                <a:sym typeface="Calibri"/>
              </a:rPr>
              <a:t>fanin</a:t>
            </a:r>
            <a:r>
              <a:rPr lang="en-US" sz="2600" b="0" i="1" u="none">
                <a:solidFill>
                  <a:schemeClr val="dk1"/>
                </a:solidFill>
                <a:latin typeface="Calibri"/>
                <a:ea typeface="Calibri"/>
                <a:cs typeface="Calibri"/>
                <a:sym typeface="Calibri"/>
              </a:rPr>
              <a:t> is call by other modules.</a:t>
            </a:r>
            <a:endParaRPr sz="3400"/>
          </a:p>
          <a:p>
            <a:pPr marL="742950" marR="0" lvl="1" indent="-247650" algn="just" rtl="0">
              <a:lnSpc>
                <a:spcPct val="100000"/>
              </a:lnSpc>
              <a:spcBef>
                <a:spcPts val="0"/>
              </a:spcBef>
              <a:spcAft>
                <a:spcPts val="0"/>
              </a:spcAft>
              <a:buClr>
                <a:srgbClr val="FF0000"/>
              </a:buClr>
              <a:buSzPts val="2200"/>
              <a:buFont typeface="Arial"/>
              <a:buChar char="–"/>
            </a:pPr>
            <a:r>
              <a:rPr lang="en-US" sz="2200" b="1" i="0" u="none" strike="noStrike" cap="none">
                <a:solidFill>
                  <a:srgbClr val="FF0000"/>
                </a:solidFill>
                <a:latin typeface="Calibri"/>
                <a:ea typeface="Calibri"/>
                <a:cs typeface="Calibri"/>
                <a:sym typeface="Calibri"/>
              </a:rPr>
              <a:t>Create High Fan-In</a:t>
            </a:r>
            <a:endParaRPr sz="2200" b="1" i="1" u="none" strike="noStrike" cap="none">
              <a:solidFill>
                <a:srgbClr val="FF0000"/>
              </a:solidFill>
              <a:latin typeface="Calibri"/>
              <a:ea typeface="Calibri"/>
              <a:cs typeface="Calibri"/>
              <a:sym typeface="Calibri"/>
            </a:endParaRPr>
          </a:p>
          <a:p>
            <a:pPr marL="342900" marR="0" lvl="0" indent="-304800" algn="just" rtl="0">
              <a:lnSpc>
                <a:spcPct val="100000"/>
              </a:lnSpc>
              <a:spcBef>
                <a:spcPts val="0"/>
              </a:spcBef>
              <a:spcAft>
                <a:spcPts val="0"/>
              </a:spcAft>
              <a:buClr>
                <a:srgbClr val="0070C0"/>
              </a:buClr>
              <a:buSzPts val="4200"/>
              <a:buFont typeface="Noto Sans Symbols"/>
              <a:buChar char="▪"/>
            </a:pPr>
            <a:r>
              <a:rPr lang="en-US" sz="2600" b="1" i="1" u="none">
                <a:solidFill>
                  <a:schemeClr val="dk1"/>
                </a:solidFill>
                <a:latin typeface="Calibri"/>
                <a:ea typeface="Calibri"/>
                <a:cs typeface="Calibri"/>
                <a:sym typeface="Calibri"/>
              </a:rPr>
              <a:t>fanout</a:t>
            </a:r>
            <a:r>
              <a:rPr lang="en-US" sz="2600" b="0" i="1" u="none">
                <a:solidFill>
                  <a:schemeClr val="dk1"/>
                </a:solidFill>
                <a:latin typeface="Calibri"/>
                <a:ea typeface="Calibri"/>
                <a:cs typeface="Calibri"/>
                <a:sym typeface="Calibri"/>
              </a:rPr>
              <a:t> is call from that module.</a:t>
            </a:r>
            <a:endParaRPr sz="3400"/>
          </a:p>
          <a:p>
            <a:pPr marL="742950" marR="0" lvl="1" indent="-247650" algn="just" rtl="0">
              <a:lnSpc>
                <a:spcPct val="100000"/>
              </a:lnSpc>
              <a:spcBef>
                <a:spcPts val="0"/>
              </a:spcBef>
              <a:spcAft>
                <a:spcPts val="0"/>
              </a:spcAft>
              <a:buClr>
                <a:srgbClr val="FF0000"/>
              </a:buClr>
              <a:buSzPts val="2200"/>
              <a:buFont typeface="Arial"/>
              <a:buChar char="–"/>
            </a:pPr>
            <a:r>
              <a:rPr lang="en-US" sz="2200" b="1" i="0" u="none" strike="noStrike" cap="none">
                <a:solidFill>
                  <a:srgbClr val="FF0000"/>
                </a:solidFill>
                <a:latin typeface="Calibri"/>
                <a:ea typeface="Calibri"/>
                <a:cs typeface="Calibri"/>
                <a:sym typeface="Calibri"/>
              </a:rPr>
              <a:t>Avoid High Fan-Out</a:t>
            </a:r>
            <a:endParaRPr sz="2200" b="1" i="1" u="none" strike="noStrike" cap="none">
              <a:solidFill>
                <a:srgbClr val="FF0000"/>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200" b="1" i="1" u="none" strike="noStrike" cap="none">
              <a:solidFill>
                <a:srgbClr val="FF0000"/>
              </a:solidFill>
              <a:latin typeface="Calibri"/>
              <a:ea typeface="Calibri"/>
              <a:cs typeface="Calibri"/>
              <a:sym typeface="Calibri"/>
            </a:endParaRPr>
          </a:p>
        </p:txBody>
      </p:sp>
      <p:sp>
        <p:nvSpPr>
          <p:cNvPr id="215" name="Google Shape;215;p2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16" name="Google Shape;216;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19</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2582B6E-D4B4-B089-5B62-51E9DE79BA64}"/>
                  </a:ext>
                </a:extLst>
              </p14:cNvPr>
              <p14:cNvContentPartPr/>
              <p14:nvPr/>
            </p14:nvContentPartPr>
            <p14:xfrm>
              <a:off x="1162080" y="2857680"/>
              <a:ext cx="7810920" cy="2368800"/>
            </p14:xfrm>
          </p:contentPart>
        </mc:Choice>
        <mc:Fallback>
          <p:pic>
            <p:nvPicPr>
              <p:cNvPr id="2" name="Ink 1">
                <a:extLst>
                  <a:ext uri="{FF2B5EF4-FFF2-40B4-BE49-F238E27FC236}">
                    <a16:creationId xmlns:a16="http://schemas.microsoft.com/office/drawing/2014/main" id="{A2582B6E-D4B4-B089-5B62-51E9DE79BA64}"/>
                  </a:ext>
                </a:extLst>
              </p:cNvPr>
              <p:cNvPicPr/>
              <p:nvPr/>
            </p:nvPicPr>
            <p:blipFill>
              <a:blip r:embed="rId4"/>
              <a:stretch>
                <a:fillRect/>
              </a:stretch>
            </p:blipFill>
            <p:spPr>
              <a:xfrm>
                <a:off x="1152720" y="2848320"/>
                <a:ext cx="7829640" cy="238752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381000" y="152400"/>
            <a:ext cx="8229600" cy="7318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Examples of Fan-in and Fan-out </a:t>
            </a:r>
            <a:endParaRPr/>
          </a:p>
        </p:txBody>
      </p:sp>
      <p:sp>
        <p:nvSpPr>
          <p:cNvPr id="222" name="Google Shape;222;p2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23" name="Google Shape;223;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20</a:t>
            </a:fld>
            <a:endParaRPr/>
          </a:p>
        </p:txBody>
      </p:sp>
      <p:pic>
        <p:nvPicPr>
          <p:cNvPr id="224" name="Google Shape;224;p21" descr="Chapter_11_illus11"/>
          <p:cNvPicPr preferRelativeResize="0"/>
          <p:nvPr/>
        </p:nvPicPr>
        <p:blipFill rotWithShape="1">
          <a:blip r:embed="rId3">
            <a:alphaModFix/>
          </a:blip>
          <a:srcRect l="12745" t="12878" r="12744" b="13635"/>
          <a:stretch/>
        </p:blipFill>
        <p:spPr>
          <a:xfrm>
            <a:off x="228600" y="914400"/>
            <a:ext cx="8585200" cy="5486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500"/>
                                        <p:tgtEl>
                                          <p:spTgt spid="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Assess the Chart for Quality</a:t>
            </a:r>
            <a:endParaRPr/>
          </a:p>
        </p:txBody>
      </p:sp>
      <p:sp>
        <p:nvSpPr>
          <p:cNvPr id="230" name="Google Shape;23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81000" algn="l" rtl="0">
              <a:lnSpc>
                <a:spcPct val="90000"/>
              </a:lnSpc>
              <a:spcBef>
                <a:spcPts val="0"/>
              </a:spcBef>
              <a:spcAft>
                <a:spcPts val="0"/>
              </a:spcAft>
              <a:buClr>
                <a:srgbClr val="0070C0"/>
              </a:buClr>
              <a:buSzPts val="6000"/>
              <a:buFont typeface="Noto Sans Symbols"/>
              <a:buChar char="▪"/>
            </a:pPr>
            <a:r>
              <a:rPr lang="en-US" sz="4000" b="0" i="0" u="none">
                <a:solidFill>
                  <a:schemeClr val="dk1"/>
                </a:solidFill>
                <a:latin typeface="Calibri"/>
                <a:ea typeface="Calibri"/>
                <a:cs typeface="Calibri"/>
                <a:sym typeface="Calibri"/>
              </a:rPr>
              <a:t>Check list for structure chart quality</a:t>
            </a:r>
            <a:endParaRPr/>
          </a:p>
        </p:txBody>
      </p:sp>
      <p:sp>
        <p:nvSpPr>
          <p:cNvPr id="231" name="Google Shape;231;p2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32" name="Google Shape;232;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21</a:t>
            </a:fld>
            <a:endParaRPr/>
          </a:p>
        </p:txBody>
      </p:sp>
      <p:pic>
        <p:nvPicPr>
          <p:cNvPr id="233" name="Google Shape;233;p22" descr="fig_10_18"/>
          <p:cNvPicPr preferRelativeResize="0"/>
          <p:nvPr/>
        </p:nvPicPr>
        <p:blipFill rotWithShape="1">
          <a:blip r:embed="rId3">
            <a:alphaModFix/>
          </a:blip>
          <a:srcRect/>
          <a:stretch/>
        </p:blipFill>
        <p:spPr>
          <a:xfrm>
            <a:off x="152400" y="2362200"/>
            <a:ext cx="8686800" cy="38671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6BFC652-3504-0BF4-959F-DB5A160AAC84}"/>
                  </a:ext>
                </a:extLst>
              </p14:cNvPr>
              <p14:cNvContentPartPr/>
              <p14:nvPr/>
            </p14:nvContentPartPr>
            <p14:xfrm>
              <a:off x="666720" y="3371760"/>
              <a:ext cx="6191640" cy="2534040"/>
            </p14:xfrm>
          </p:contentPart>
        </mc:Choice>
        <mc:Fallback>
          <p:pic>
            <p:nvPicPr>
              <p:cNvPr id="2" name="Ink 1">
                <a:extLst>
                  <a:ext uri="{FF2B5EF4-FFF2-40B4-BE49-F238E27FC236}">
                    <a16:creationId xmlns:a16="http://schemas.microsoft.com/office/drawing/2014/main" id="{56BFC652-3504-0BF4-959F-DB5A160AAC84}"/>
                  </a:ext>
                </a:extLst>
              </p:cNvPr>
              <p:cNvPicPr/>
              <p:nvPr/>
            </p:nvPicPr>
            <p:blipFill>
              <a:blip r:embed="rId5"/>
              <a:stretch>
                <a:fillRect/>
              </a:stretch>
            </p:blipFill>
            <p:spPr>
              <a:xfrm>
                <a:off x="657360" y="3362400"/>
                <a:ext cx="6210360" cy="2552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 calcmode="lin" valueType="num">
                                      <p:cBhvr additive="base">
                                        <p:cTn id="7" dur="500"/>
                                        <p:tgtEl>
                                          <p:spTgt spid="2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PROGRAM SPECIFICATION</a:t>
            </a:r>
            <a:endParaRPr/>
          </a:p>
        </p:txBody>
      </p:sp>
      <p:sp>
        <p:nvSpPr>
          <p:cNvPr id="239" name="Google Shape;239;p23"/>
          <p:cNvSpPr txBox="1">
            <a:spLocks noGrp="1"/>
          </p:cNvSpPr>
          <p:nvPr>
            <p:ph type="body" idx="1"/>
          </p:nvPr>
        </p:nvSpPr>
        <p:spPr>
          <a:xfrm>
            <a:off x="457200" y="1600200"/>
            <a:ext cx="8458200" cy="4953000"/>
          </a:xfrm>
          <a:prstGeom prst="rect">
            <a:avLst/>
          </a:prstGeom>
          <a:noFill/>
          <a:ln>
            <a:noFill/>
          </a:ln>
        </p:spPr>
        <p:txBody>
          <a:bodyPr spcFirstLastPara="1" wrap="square" lIns="91425" tIns="45700" rIns="91425" bIns="45700" anchor="t" anchorCtr="0">
            <a:noAutofit/>
          </a:bodyPr>
          <a:lstStyle/>
          <a:p>
            <a:pPr marL="342900" marR="0" lvl="0" indent="-323850" algn="l" rtl="0">
              <a:lnSpc>
                <a:spcPct val="100000"/>
              </a:lnSpc>
              <a:spcBef>
                <a:spcPts val="0"/>
              </a:spcBef>
              <a:spcAft>
                <a:spcPts val="0"/>
              </a:spcAft>
              <a:buClr>
                <a:srgbClr val="0070C0"/>
              </a:buClr>
              <a:buSzPts val="3900"/>
              <a:buFont typeface="Noto Sans Symbols"/>
              <a:buChar char="▪"/>
            </a:pPr>
            <a:r>
              <a:rPr lang="en-US" sz="2500" b="1" i="1" u="none">
                <a:solidFill>
                  <a:srgbClr val="0033CC"/>
                </a:solidFill>
                <a:latin typeface="Calibri"/>
                <a:ea typeface="Calibri"/>
                <a:cs typeface="Calibri"/>
                <a:sym typeface="Calibri"/>
              </a:rPr>
              <a:t>Program Specifications </a:t>
            </a:r>
            <a:r>
              <a:rPr lang="en-US" sz="2500" b="0" i="0" u="none">
                <a:solidFill>
                  <a:schemeClr val="dk1"/>
                </a:solidFill>
                <a:latin typeface="Calibri"/>
                <a:ea typeface="Calibri"/>
                <a:cs typeface="Calibri"/>
                <a:sym typeface="Calibri"/>
              </a:rPr>
              <a:t>are documents that include explicit instructions on how to program pieces of code.</a:t>
            </a:r>
            <a:endParaRPr sz="3700"/>
          </a:p>
          <a:p>
            <a:pPr marL="342900" marR="0" lvl="0" indent="-323850" algn="l" rtl="0">
              <a:lnSpc>
                <a:spcPct val="100000"/>
              </a:lnSpc>
              <a:spcBef>
                <a:spcPts val="0"/>
              </a:spcBef>
              <a:spcAft>
                <a:spcPts val="0"/>
              </a:spcAft>
              <a:buClr>
                <a:srgbClr val="0070C0"/>
              </a:buClr>
              <a:buSzPts val="3900"/>
              <a:buFont typeface="Noto Sans Symbols"/>
              <a:buChar char="▪"/>
            </a:pPr>
            <a:r>
              <a:rPr lang="en-US" sz="2500" b="0" i="0" u="none">
                <a:solidFill>
                  <a:schemeClr val="dk1"/>
                </a:solidFill>
                <a:latin typeface="Calibri"/>
                <a:ea typeface="Calibri"/>
                <a:cs typeface="Calibri"/>
                <a:sym typeface="Calibri"/>
              </a:rPr>
              <a:t>There is no formal syntax for program specification.</a:t>
            </a:r>
            <a:endParaRPr sz="3700"/>
          </a:p>
          <a:p>
            <a:pPr marL="342900" marR="0" lvl="0" indent="-323850" algn="l" rtl="0">
              <a:lnSpc>
                <a:spcPct val="100000"/>
              </a:lnSpc>
              <a:spcBef>
                <a:spcPts val="0"/>
              </a:spcBef>
              <a:spcAft>
                <a:spcPts val="0"/>
              </a:spcAft>
              <a:buClr>
                <a:srgbClr val="0070C0"/>
              </a:buClr>
              <a:buSzPts val="3900"/>
              <a:buFont typeface="Noto Sans Symbols"/>
              <a:buChar char="▪"/>
            </a:pPr>
            <a:r>
              <a:rPr lang="en-US" sz="2500" b="0" i="0" u="none">
                <a:solidFill>
                  <a:schemeClr val="dk1"/>
                </a:solidFill>
                <a:latin typeface="Calibri"/>
                <a:ea typeface="Calibri"/>
                <a:cs typeface="Calibri"/>
                <a:sym typeface="Calibri"/>
              </a:rPr>
              <a:t>Four components are essential for program specification:</a:t>
            </a:r>
            <a:endParaRPr sz="3700"/>
          </a:p>
          <a:p>
            <a:pPr marL="342900" marR="0" lvl="0" indent="-342900" algn="l" rtl="0">
              <a:lnSpc>
                <a:spcPct val="100000"/>
              </a:lnSpc>
              <a:spcBef>
                <a:spcPts val="0"/>
              </a:spcBef>
              <a:spcAft>
                <a:spcPts val="0"/>
              </a:spcAft>
              <a:buClr>
                <a:schemeClr val="dk1"/>
              </a:buClr>
              <a:buSzPts val="2800"/>
              <a:buFont typeface="Arial"/>
              <a:buNone/>
            </a:pPr>
            <a:r>
              <a:rPr lang="en-US" sz="2500" b="0" i="0" u="none">
                <a:solidFill>
                  <a:schemeClr val="dk1"/>
                </a:solidFill>
                <a:latin typeface="Calibri"/>
                <a:ea typeface="Calibri"/>
                <a:cs typeface="Calibri"/>
                <a:sym typeface="Calibri"/>
              </a:rPr>
              <a:t>  - Program information;</a:t>
            </a:r>
            <a:endParaRPr sz="3700"/>
          </a:p>
          <a:p>
            <a:pPr marL="342900" marR="0" lvl="0" indent="-342900" algn="l" rtl="0">
              <a:lnSpc>
                <a:spcPct val="100000"/>
              </a:lnSpc>
              <a:spcBef>
                <a:spcPts val="0"/>
              </a:spcBef>
              <a:spcAft>
                <a:spcPts val="0"/>
              </a:spcAft>
              <a:buClr>
                <a:schemeClr val="dk1"/>
              </a:buClr>
              <a:buSzPts val="2800"/>
              <a:buFont typeface="Arial"/>
              <a:buNone/>
            </a:pPr>
            <a:r>
              <a:rPr lang="en-US" sz="2500" b="0" i="0" u="none">
                <a:solidFill>
                  <a:schemeClr val="dk1"/>
                </a:solidFill>
                <a:latin typeface="Calibri"/>
                <a:ea typeface="Calibri"/>
                <a:cs typeface="Calibri"/>
                <a:sym typeface="Calibri"/>
              </a:rPr>
              <a:t>  - Events;</a:t>
            </a:r>
            <a:endParaRPr sz="3700"/>
          </a:p>
          <a:p>
            <a:pPr marL="342900" marR="0" lvl="0" indent="-342900" algn="l" rtl="0">
              <a:lnSpc>
                <a:spcPct val="100000"/>
              </a:lnSpc>
              <a:spcBef>
                <a:spcPts val="0"/>
              </a:spcBef>
              <a:spcAft>
                <a:spcPts val="0"/>
              </a:spcAft>
              <a:buClr>
                <a:schemeClr val="dk1"/>
              </a:buClr>
              <a:buSzPts val="2800"/>
              <a:buFont typeface="Arial"/>
              <a:buNone/>
            </a:pPr>
            <a:r>
              <a:rPr lang="en-US" sz="2500" b="0" i="0" u="none">
                <a:solidFill>
                  <a:schemeClr val="dk1"/>
                </a:solidFill>
                <a:latin typeface="Calibri"/>
                <a:ea typeface="Calibri"/>
                <a:cs typeface="Calibri"/>
                <a:sym typeface="Calibri"/>
              </a:rPr>
              <a:t>  - Inputs and outputs; and</a:t>
            </a:r>
            <a:endParaRPr sz="3700"/>
          </a:p>
          <a:p>
            <a:pPr marL="342900" marR="0" lvl="0" indent="-342900" algn="l" rtl="0">
              <a:lnSpc>
                <a:spcPct val="100000"/>
              </a:lnSpc>
              <a:spcBef>
                <a:spcPts val="0"/>
              </a:spcBef>
              <a:spcAft>
                <a:spcPts val="0"/>
              </a:spcAft>
              <a:buClr>
                <a:schemeClr val="dk1"/>
              </a:buClr>
              <a:buSzPts val="2800"/>
              <a:buFont typeface="Arial"/>
              <a:buNone/>
            </a:pPr>
            <a:r>
              <a:rPr lang="en-US" sz="2500" b="0" i="0" u="none">
                <a:solidFill>
                  <a:schemeClr val="dk1"/>
                </a:solidFill>
                <a:latin typeface="Calibri"/>
                <a:ea typeface="Calibri"/>
                <a:cs typeface="Calibri"/>
                <a:sym typeface="Calibri"/>
              </a:rPr>
              <a:t>  - </a:t>
            </a:r>
            <a:r>
              <a:rPr lang="en-US" sz="2500" b="1" i="1" u="none">
                <a:solidFill>
                  <a:srgbClr val="0033CC"/>
                </a:solidFill>
                <a:latin typeface="Calibri"/>
                <a:ea typeface="Calibri"/>
                <a:cs typeface="Calibri"/>
                <a:sym typeface="Calibri"/>
              </a:rPr>
              <a:t>Pseudocode</a:t>
            </a:r>
            <a:r>
              <a:rPr lang="en-US" sz="2500" b="0" i="0" u="none">
                <a:solidFill>
                  <a:schemeClr val="dk1"/>
                </a:solidFill>
                <a:latin typeface="Calibri"/>
                <a:ea typeface="Calibri"/>
                <a:cs typeface="Calibri"/>
                <a:sym typeface="Calibri"/>
              </a:rPr>
              <a:t> – a detailed outline of lines of code that need to  be written.</a:t>
            </a:r>
            <a:endParaRPr sz="2500" b="1" i="1" u="none">
              <a:solidFill>
                <a:srgbClr val="0033CC"/>
              </a:solidFill>
              <a:latin typeface="Calibri"/>
              <a:ea typeface="Calibri"/>
              <a:cs typeface="Calibri"/>
              <a:sym typeface="Calibri"/>
            </a:endParaRPr>
          </a:p>
          <a:p>
            <a:pPr marL="342900" marR="0" lvl="0" indent="-323850" algn="l" rtl="0">
              <a:lnSpc>
                <a:spcPct val="100000"/>
              </a:lnSpc>
              <a:spcBef>
                <a:spcPts val="0"/>
              </a:spcBef>
              <a:spcAft>
                <a:spcPts val="0"/>
              </a:spcAft>
              <a:buClr>
                <a:srgbClr val="0070C0"/>
              </a:buClr>
              <a:buSzPts val="3900"/>
              <a:buFont typeface="Noto Sans Symbols"/>
              <a:buChar char="▪"/>
            </a:pPr>
            <a:r>
              <a:rPr lang="en-US" sz="2500" b="0" i="0" u="none">
                <a:solidFill>
                  <a:schemeClr val="dk1"/>
                </a:solidFill>
                <a:latin typeface="Calibri"/>
                <a:ea typeface="Calibri"/>
                <a:cs typeface="Calibri"/>
                <a:sym typeface="Calibri"/>
              </a:rPr>
              <a:t>Additional notes and comments can also be included.</a:t>
            </a:r>
            <a:endParaRPr sz="3700"/>
          </a:p>
          <a:p>
            <a:pPr marL="342900" marR="0" lvl="0" indent="-165100" algn="l" rtl="0">
              <a:spcBef>
                <a:spcPts val="560"/>
              </a:spcBef>
              <a:spcAft>
                <a:spcPts val="0"/>
              </a:spcAft>
              <a:buClr>
                <a:schemeClr val="dk1"/>
              </a:buClr>
              <a:buSzPts val="2800"/>
              <a:buFont typeface="Arial"/>
              <a:buNone/>
            </a:pPr>
            <a:endParaRPr sz="2500" b="0" i="0" u="none">
              <a:solidFill>
                <a:schemeClr val="dk1"/>
              </a:solidFill>
              <a:latin typeface="Calibri"/>
              <a:ea typeface="Calibri"/>
              <a:cs typeface="Calibri"/>
              <a:sym typeface="Calibri"/>
            </a:endParaRPr>
          </a:p>
        </p:txBody>
      </p:sp>
      <p:sp>
        <p:nvSpPr>
          <p:cNvPr id="240" name="Google Shape;240;p2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41" name="Google Shape;241;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22</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C2E3324-8987-D4AA-C4DB-552107BF27BF}"/>
                  </a:ext>
                </a:extLst>
              </p14:cNvPr>
              <p14:cNvContentPartPr/>
              <p14:nvPr/>
            </p14:nvContentPartPr>
            <p14:xfrm>
              <a:off x="-247680" y="1943280"/>
              <a:ext cx="4953240" cy="3569040"/>
            </p14:xfrm>
          </p:contentPart>
        </mc:Choice>
        <mc:Fallback>
          <p:pic>
            <p:nvPicPr>
              <p:cNvPr id="2" name="Ink 1">
                <a:extLst>
                  <a:ext uri="{FF2B5EF4-FFF2-40B4-BE49-F238E27FC236}">
                    <a16:creationId xmlns:a16="http://schemas.microsoft.com/office/drawing/2014/main" id="{CC2E3324-8987-D4AA-C4DB-552107BF27BF}"/>
                  </a:ext>
                </a:extLst>
              </p:cNvPr>
              <p:cNvPicPr/>
              <p:nvPr/>
            </p:nvPicPr>
            <p:blipFill>
              <a:blip r:embed="rId4"/>
              <a:stretch>
                <a:fillRect/>
              </a:stretch>
            </p:blipFill>
            <p:spPr>
              <a:xfrm>
                <a:off x="-257040" y="1933920"/>
                <a:ext cx="4971960" cy="35877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rot="-5400000">
            <a:off x="-1763712" y="3532187"/>
            <a:ext cx="528002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1" i="0" u="none">
                <a:solidFill>
                  <a:schemeClr val="dk1"/>
                </a:solidFill>
                <a:latin typeface="Calibri"/>
                <a:ea typeface="Calibri"/>
                <a:cs typeface="Calibri"/>
                <a:sym typeface="Calibri"/>
              </a:rPr>
              <a:t>Program specification form</a:t>
            </a:r>
            <a:endParaRPr/>
          </a:p>
        </p:txBody>
      </p:sp>
      <p:sp>
        <p:nvSpPr>
          <p:cNvPr id="247" name="Google Shape;247;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48" name="Google Shape;248;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23</a:t>
            </a:fld>
            <a:endParaRPr/>
          </a:p>
        </p:txBody>
      </p:sp>
      <p:pic>
        <p:nvPicPr>
          <p:cNvPr id="249" name="Google Shape;249;p24" descr="Screen Clipping"/>
          <p:cNvPicPr preferRelativeResize="0"/>
          <p:nvPr/>
        </p:nvPicPr>
        <p:blipFill rotWithShape="1">
          <a:blip r:embed="rId3">
            <a:alphaModFix/>
          </a:blip>
          <a:srcRect/>
          <a:stretch/>
        </p:blipFill>
        <p:spPr>
          <a:xfrm>
            <a:off x="2141800" y="47050"/>
            <a:ext cx="5781750" cy="67639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6749DA6-5E8D-5AF4-4BD3-F5BB93B1E82E}"/>
                  </a:ext>
                </a:extLst>
              </p14:cNvPr>
              <p14:cNvContentPartPr/>
              <p14:nvPr/>
            </p14:nvContentPartPr>
            <p14:xfrm>
              <a:off x="2832120" y="361800"/>
              <a:ext cx="3899160" cy="3035880"/>
            </p14:xfrm>
          </p:contentPart>
        </mc:Choice>
        <mc:Fallback>
          <p:pic>
            <p:nvPicPr>
              <p:cNvPr id="2" name="Ink 1">
                <a:extLst>
                  <a:ext uri="{FF2B5EF4-FFF2-40B4-BE49-F238E27FC236}">
                    <a16:creationId xmlns:a16="http://schemas.microsoft.com/office/drawing/2014/main" id="{46749DA6-5E8D-5AF4-4BD3-F5BB93B1E82E}"/>
                  </a:ext>
                </a:extLst>
              </p:cNvPr>
              <p:cNvPicPr/>
              <p:nvPr/>
            </p:nvPicPr>
            <p:blipFill>
              <a:blip r:embed="rId5"/>
              <a:stretch>
                <a:fillRect/>
              </a:stretch>
            </p:blipFill>
            <p:spPr>
              <a:xfrm>
                <a:off x="2822760" y="352440"/>
                <a:ext cx="3917880" cy="30546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b="1"/>
          </a:p>
        </p:txBody>
      </p:sp>
      <p:pic>
        <p:nvPicPr>
          <p:cNvPr id="255" name="Google Shape;255;p25" descr="Screen Clipping"/>
          <p:cNvPicPr preferRelativeResize="0">
            <a:picLocks noGrp="1"/>
          </p:cNvPicPr>
          <p:nvPr>
            <p:ph type="body" idx="1"/>
          </p:nvPr>
        </p:nvPicPr>
        <p:blipFill rotWithShape="1">
          <a:blip r:embed="rId3">
            <a:alphaModFix/>
          </a:blip>
          <a:srcRect/>
          <a:stretch/>
        </p:blipFill>
        <p:spPr>
          <a:xfrm>
            <a:off x="1828800" y="0"/>
            <a:ext cx="5334000" cy="6794500"/>
          </a:xfrm>
          <a:prstGeom prst="rect">
            <a:avLst/>
          </a:prstGeom>
          <a:noFill/>
          <a:ln>
            <a:noFill/>
          </a:ln>
        </p:spPr>
      </p:pic>
      <p:sp>
        <p:nvSpPr>
          <p:cNvPr id="256" name="Google Shape;256;p2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57" name="Google Shape;257;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24</a:t>
            </a:fld>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53DBDBB-4DA5-54E7-1569-33F17B074FB4}"/>
                  </a:ext>
                </a:extLst>
              </p14:cNvPr>
              <p14:cNvContentPartPr/>
              <p14:nvPr/>
            </p14:nvContentPartPr>
            <p14:xfrm>
              <a:off x="1714680" y="342720"/>
              <a:ext cx="4851720" cy="5868000"/>
            </p14:xfrm>
          </p:contentPart>
        </mc:Choice>
        <mc:Fallback>
          <p:pic>
            <p:nvPicPr>
              <p:cNvPr id="2" name="Ink 1">
                <a:extLst>
                  <a:ext uri="{FF2B5EF4-FFF2-40B4-BE49-F238E27FC236}">
                    <a16:creationId xmlns:a16="http://schemas.microsoft.com/office/drawing/2014/main" id="{B53DBDBB-4DA5-54E7-1569-33F17B074FB4}"/>
                  </a:ext>
                </a:extLst>
              </p:cNvPr>
              <p:cNvPicPr/>
              <p:nvPr/>
            </p:nvPicPr>
            <p:blipFill>
              <a:blip r:embed="rId5"/>
              <a:stretch>
                <a:fillRect/>
              </a:stretch>
            </p:blipFill>
            <p:spPr>
              <a:xfrm>
                <a:off x="1705320" y="333360"/>
                <a:ext cx="4870440" cy="588672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263" name="Google Shape;263;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Pseudocode Example</a:t>
            </a:r>
            <a:endParaRPr/>
          </a:p>
        </p:txBody>
      </p:sp>
      <p:sp>
        <p:nvSpPr>
          <p:cNvPr id="264" name="Google Shape;264;p2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65" name="Google Shape;265;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25</a:t>
            </a:fld>
            <a:endParaRPr/>
          </a:p>
        </p:txBody>
      </p:sp>
      <p:pic>
        <p:nvPicPr>
          <p:cNvPr id="266" name="Google Shape;266;p26" descr="Screen Clipping"/>
          <p:cNvPicPr preferRelativeResize="0"/>
          <p:nvPr/>
        </p:nvPicPr>
        <p:blipFill rotWithShape="1">
          <a:blip r:embed="rId3">
            <a:alphaModFix/>
          </a:blip>
          <a:srcRect/>
          <a:stretch/>
        </p:blipFill>
        <p:spPr>
          <a:xfrm>
            <a:off x="1143000" y="2590800"/>
            <a:ext cx="6086475" cy="3160712"/>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CC7098F-AFB8-250F-F3D9-A1A920735579}"/>
                  </a:ext>
                </a:extLst>
              </p14:cNvPr>
              <p14:cNvContentPartPr/>
              <p14:nvPr/>
            </p14:nvContentPartPr>
            <p14:xfrm>
              <a:off x="1447920" y="3193920"/>
              <a:ext cx="4800960" cy="2343600"/>
            </p14:xfrm>
          </p:contentPart>
        </mc:Choice>
        <mc:Fallback>
          <p:pic>
            <p:nvPicPr>
              <p:cNvPr id="2" name="Ink 1">
                <a:extLst>
                  <a:ext uri="{FF2B5EF4-FFF2-40B4-BE49-F238E27FC236}">
                    <a16:creationId xmlns:a16="http://schemas.microsoft.com/office/drawing/2014/main" id="{5CC7098F-AFB8-250F-F3D9-A1A920735579}"/>
                  </a:ext>
                </a:extLst>
              </p:cNvPr>
              <p:cNvPicPr/>
              <p:nvPr/>
            </p:nvPicPr>
            <p:blipFill>
              <a:blip r:embed="rId5"/>
              <a:stretch>
                <a:fillRect/>
              </a:stretch>
            </p:blipFill>
            <p:spPr>
              <a:xfrm>
                <a:off x="1438560" y="3184560"/>
                <a:ext cx="4819680" cy="23623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SUMMARY</a:t>
            </a:r>
            <a:endParaRPr/>
          </a:p>
        </p:txBody>
      </p:sp>
      <p:sp>
        <p:nvSpPr>
          <p:cNvPr id="272" name="Google Shape;272;p27"/>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Autofit/>
          </a:bodyPr>
          <a:lstStyle/>
          <a:p>
            <a:pPr marL="342900" marR="0" lvl="0" indent="-304800" algn="l" rtl="0">
              <a:lnSpc>
                <a:spcPct val="100000"/>
              </a:lnSpc>
              <a:spcBef>
                <a:spcPts val="0"/>
              </a:spcBef>
              <a:spcAft>
                <a:spcPts val="0"/>
              </a:spcAft>
              <a:buClr>
                <a:srgbClr val="0070C0"/>
              </a:buClr>
              <a:buSzPts val="3600"/>
              <a:buFont typeface="Noto Sans Symbols"/>
              <a:buChar char="▪"/>
            </a:pPr>
            <a:r>
              <a:rPr lang="en-US" sz="2200" b="1" i="0" u="none">
                <a:solidFill>
                  <a:schemeClr val="dk1"/>
                </a:solidFill>
                <a:latin typeface="Calibri"/>
                <a:ea typeface="Calibri"/>
                <a:cs typeface="Calibri"/>
                <a:sym typeface="Calibri"/>
              </a:rPr>
              <a:t>Moving from logical to physical process models</a:t>
            </a:r>
            <a:r>
              <a:rPr lang="en-US" sz="2200" b="0" i="0" u="none">
                <a:solidFill>
                  <a:schemeClr val="dk1"/>
                </a:solidFill>
                <a:latin typeface="Calibri"/>
                <a:ea typeface="Calibri"/>
                <a:cs typeface="Calibri"/>
                <a:sym typeface="Calibri"/>
              </a:rPr>
              <a:t>.</a:t>
            </a:r>
            <a:endParaRPr sz="3400"/>
          </a:p>
          <a:p>
            <a:pPr marL="342900" marR="0" lvl="0" indent="-342900" algn="l" rtl="0">
              <a:lnSpc>
                <a:spcPct val="100000"/>
              </a:lnSpc>
              <a:spcBef>
                <a:spcPts val="0"/>
              </a:spcBef>
              <a:spcAft>
                <a:spcPts val="0"/>
              </a:spcAft>
              <a:buClr>
                <a:schemeClr val="dk1"/>
              </a:buClr>
              <a:buSzPts val="2600"/>
              <a:buFont typeface="Arial"/>
              <a:buNone/>
            </a:pPr>
            <a:r>
              <a:rPr lang="en-US" sz="2000" b="0" i="0" u="none">
                <a:solidFill>
                  <a:schemeClr val="dk1"/>
                </a:solidFill>
                <a:latin typeface="Calibri"/>
                <a:ea typeface="Calibri"/>
                <a:cs typeface="Calibri"/>
                <a:sym typeface="Calibri"/>
              </a:rPr>
              <a:t>    - </a:t>
            </a:r>
            <a:r>
              <a:rPr lang="en-US" sz="2000" b="0" i="0" u="none">
                <a:solidFill>
                  <a:srgbClr val="FF0000"/>
                </a:solidFill>
                <a:latin typeface="Calibri"/>
                <a:ea typeface="Calibri"/>
                <a:cs typeface="Calibri"/>
                <a:sym typeface="Calibri"/>
              </a:rPr>
              <a:t>Physical DFDs </a:t>
            </a:r>
            <a:r>
              <a:rPr lang="en-US" sz="2000" b="0" i="0" u="none">
                <a:solidFill>
                  <a:schemeClr val="dk1"/>
                </a:solidFill>
                <a:latin typeface="Calibri"/>
                <a:ea typeface="Calibri"/>
                <a:cs typeface="Calibri"/>
                <a:sym typeface="Calibri"/>
              </a:rPr>
              <a:t>show implementation details.</a:t>
            </a:r>
            <a:endParaRPr sz="3400"/>
          </a:p>
          <a:p>
            <a:pPr marL="342900" marR="0" lvl="0" indent="-304800" algn="l" rtl="0">
              <a:lnSpc>
                <a:spcPct val="100000"/>
              </a:lnSpc>
              <a:spcBef>
                <a:spcPts val="0"/>
              </a:spcBef>
              <a:spcAft>
                <a:spcPts val="0"/>
              </a:spcAft>
              <a:buClr>
                <a:srgbClr val="0070C0"/>
              </a:buClr>
              <a:buSzPts val="3600"/>
              <a:buFont typeface="Noto Sans Symbols"/>
              <a:buChar char="▪"/>
            </a:pPr>
            <a:r>
              <a:rPr lang="en-US" sz="2200" b="1" i="0" u="none">
                <a:solidFill>
                  <a:srgbClr val="FF0000"/>
                </a:solidFill>
                <a:latin typeface="Calibri"/>
                <a:ea typeface="Calibri"/>
                <a:cs typeface="Calibri"/>
                <a:sym typeface="Calibri"/>
              </a:rPr>
              <a:t>Structure chart</a:t>
            </a:r>
            <a:r>
              <a:rPr lang="en-US" sz="2200" b="0" i="0" u="none">
                <a:solidFill>
                  <a:schemeClr val="dk1"/>
                </a:solidFill>
                <a:latin typeface="Calibri"/>
                <a:ea typeface="Calibri"/>
                <a:cs typeface="Calibri"/>
                <a:sym typeface="Calibri"/>
              </a:rPr>
              <a:t>. </a:t>
            </a:r>
            <a:endParaRPr sz="3400"/>
          </a:p>
          <a:p>
            <a:pPr marL="342900" marR="0" lvl="0" indent="-342900" algn="l" rtl="0">
              <a:lnSpc>
                <a:spcPct val="100000"/>
              </a:lnSpc>
              <a:spcBef>
                <a:spcPts val="0"/>
              </a:spcBef>
              <a:spcAft>
                <a:spcPts val="0"/>
              </a:spcAft>
              <a:buClr>
                <a:schemeClr val="dk1"/>
              </a:buClr>
              <a:buSzPts val="2600"/>
              <a:buFont typeface="Arial"/>
              <a:buNone/>
            </a:pPr>
            <a:r>
              <a:rPr lang="en-US" sz="2000" b="0" i="0" u="none">
                <a:solidFill>
                  <a:schemeClr val="dk1"/>
                </a:solidFill>
                <a:latin typeface="Calibri"/>
                <a:ea typeface="Calibri"/>
                <a:cs typeface="Calibri"/>
                <a:sym typeface="Calibri"/>
              </a:rPr>
              <a:t>    - The structure chart shows all of the functional components needed in the program at a high level.  </a:t>
            </a:r>
            <a:endParaRPr sz="3400"/>
          </a:p>
          <a:p>
            <a:pPr marL="342900" marR="0" lvl="0" indent="-304800" algn="l" rtl="0">
              <a:lnSpc>
                <a:spcPct val="100000"/>
              </a:lnSpc>
              <a:spcBef>
                <a:spcPts val="0"/>
              </a:spcBef>
              <a:spcAft>
                <a:spcPts val="0"/>
              </a:spcAft>
              <a:buClr>
                <a:srgbClr val="0070C0"/>
              </a:buClr>
              <a:buSzPts val="3600"/>
              <a:buFont typeface="Noto Sans Symbols"/>
              <a:buChar char="▪"/>
            </a:pPr>
            <a:r>
              <a:rPr lang="en-US" sz="2200" b="1" i="0" u="none">
                <a:solidFill>
                  <a:schemeClr val="dk1"/>
                </a:solidFill>
                <a:latin typeface="Calibri"/>
                <a:ea typeface="Calibri"/>
                <a:cs typeface="Calibri"/>
                <a:sym typeface="Calibri"/>
              </a:rPr>
              <a:t>Building structure chart</a:t>
            </a:r>
            <a:r>
              <a:rPr lang="en-US" sz="2200" b="0" i="0" u="none">
                <a:solidFill>
                  <a:schemeClr val="dk1"/>
                </a:solidFill>
                <a:latin typeface="Calibri"/>
                <a:ea typeface="Calibri"/>
                <a:cs typeface="Calibri"/>
                <a:sym typeface="Calibri"/>
              </a:rPr>
              <a:t>.</a:t>
            </a:r>
            <a:endParaRPr sz="3400"/>
          </a:p>
          <a:p>
            <a:pPr marL="342900" marR="0" lvl="0" indent="-342900" algn="l" rtl="0">
              <a:lnSpc>
                <a:spcPct val="100000"/>
              </a:lnSpc>
              <a:spcBef>
                <a:spcPts val="0"/>
              </a:spcBef>
              <a:spcAft>
                <a:spcPts val="0"/>
              </a:spcAft>
              <a:buClr>
                <a:schemeClr val="dk1"/>
              </a:buClr>
              <a:buSzPts val="2600"/>
              <a:buFont typeface="Arial"/>
              <a:buNone/>
            </a:pPr>
            <a:r>
              <a:rPr lang="en-US" sz="2000" b="0" i="0" u="none">
                <a:solidFill>
                  <a:schemeClr val="dk1"/>
                </a:solidFill>
                <a:latin typeface="Calibri"/>
                <a:ea typeface="Calibri"/>
                <a:cs typeface="Calibri"/>
                <a:sym typeface="Calibri"/>
              </a:rPr>
              <a:t>    - Module, control connection, couples, review.</a:t>
            </a:r>
            <a:endParaRPr sz="3400"/>
          </a:p>
          <a:p>
            <a:pPr marL="342900" marR="0" lvl="0" indent="-304800" algn="l" rtl="0">
              <a:lnSpc>
                <a:spcPct val="100000"/>
              </a:lnSpc>
              <a:spcBef>
                <a:spcPts val="0"/>
              </a:spcBef>
              <a:spcAft>
                <a:spcPts val="0"/>
              </a:spcAft>
              <a:buClr>
                <a:srgbClr val="0070C0"/>
              </a:buClr>
              <a:buSzPts val="3600"/>
              <a:buFont typeface="Noto Sans Symbols"/>
              <a:buChar char="▪"/>
            </a:pPr>
            <a:r>
              <a:rPr lang="en-US" sz="2200" b="1" i="0" u="none">
                <a:solidFill>
                  <a:schemeClr val="dk1"/>
                </a:solidFill>
                <a:latin typeface="Calibri"/>
                <a:ea typeface="Calibri"/>
                <a:cs typeface="Calibri"/>
                <a:sym typeface="Calibri"/>
              </a:rPr>
              <a:t>Structure chart design guidelines</a:t>
            </a:r>
            <a:r>
              <a:rPr lang="en-US" sz="2200" b="0" i="0" u="none">
                <a:solidFill>
                  <a:schemeClr val="dk1"/>
                </a:solidFill>
                <a:latin typeface="Calibri"/>
                <a:ea typeface="Calibri"/>
                <a:cs typeface="Calibri"/>
                <a:sym typeface="Calibri"/>
              </a:rPr>
              <a:t>.</a:t>
            </a:r>
            <a:endParaRPr sz="3400"/>
          </a:p>
          <a:p>
            <a:pPr marL="342900" marR="0" lvl="0" indent="-342900" algn="l" rtl="0">
              <a:lnSpc>
                <a:spcPct val="100000"/>
              </a:lnSpc>
              <a:spcBef>
                <a:spcPts val="0"/>
              </a:spcBef>
              <a:spcAft>
                <a:spcPts val="0"/>
              </a:spcAft>
              <a:buClr>
                <a:schemeClr val="dk1"/>
              </a:buClr>
              <a:buSzPts val="2600"/>
              <a:buFont typeface="Arial"/>
              <a:buNone/>
            </a:pPr>
            <a:r>
              <a:rPr lang="en-US" sz="2000" b="0" i="0" u="none">
                <a:solidFill>
                  <a:schemeClr val="dk1"/>
                </a:solidFill>
                <a:latin typeface="Calibri"/>
                <a:ea typeface="Calibri"/>
                <a:cs typeface="Calibri"/>
                <a:sym typeface="Calibri"/>
              </a:rPr>
              <a:t>    - Cohesion, coupling, and fan-in/fan-out.</a:t>
            </a:r>
            <a:endParaRPr sz="3400"/>
          </a:p>
          <a:p>
            <a:pPr marL="342900" marR="0" lvl="0" indent="-304800" algn="l" rtl="0">
              <a:lnSpc>
                <a:spcPct val="100000"/>
              </a:lnSpc>
              <a:spcBef>
                <a:spcPts val="0"/>
              </a:spcBef>
              <a:spcAft>
                <a:spcPts val="0"/>
              </a:spcAft>
              <a:buClr>
                <a:srgbClr val="0070C0"/>
              </a:buClr>
              <a:buSzPts val="3600"/>
              <a:buFont typeface="Noto Sans Symbols"/>
              <a:buChar char="▪"/>
            </a:pPr>
            <a:r>
              <a:rPr lang="en-US" sz="2200" b="1" i="0" u="none">
                <a:solidFill>
                  <a:srgbClr val="FF0000"/>
                </a:solidFill>
                <a:latin typeface="Calibri"/>
                <a:ea typeface="Calibri"/>
                <a:cs typeface="Calibri"/>
                <a:sym typeface="Calibri"/>
              </a:rPr>
              <a:t>Program specifications</a:t>
            </a:r>
            <a:r>
              <a:rPr lang="en-US" sz="2200" b="0" i="0" u="none">
                <a:solidFill>
                  <a:schemeClr val="dk1"/>
                </a:solidFill>
                <a:latin typeface="Calibri"/>
                <a:ea typeface="Calibri"/>
                <a:cs typeface="Calibri"/>
                <a:sym typeface="Calibri"/>
              </a:rPr>
              <a:t>. </a:t>
            </a:r>
            <a:endParaRPr sz="3400"/>
          </a:p>
          <a:p>
            <a:pPr marL="342900" marR="0" lvl="0" indent="-342900" algn="l" rtl="0">
              <a:lnSpc>
                <a:spcPct val="100000"/>
              </a:lnSpc>
              <a:spcBef>
                <a:spcPts val="0"/>
              </a:spcBef>
              <a:spcAft>
                <a:spcPts val="0"/>
              </a:spcAft>
              <a:buClr>
                <a:schemeClr val="dk1"/>
              </a:buClr>
              <a:buSzPts val="2600"/>
              <a:buFont typeface="Arial"/>
              <a:buNone/>
            </a:pPr>
            <a:r>
              <a:rPr lang="en-US" sz="2000" b="0" i="0" u="none">
                <a:solidFill>
                  <a:schemeClr val="dk1"/>
                </a:solidFill>
                <a:latin typeface="Calibri"/>
                <a:ea typeface="Calibri"/>
                <a:cs typeface="Calibri"/>
                <a:sym typeface="Calibri"/>
              </a:rPr>
              <a:t>    - Program specifications provide more detailed instructions to the programmers.</a:t>
            </a:r>
            <a:endParaRPr sz="2000" b="0" i="0" u="none">
              <a:solidFill>
                <a:schemeClr val="dk1"/>
              </a:solidFill>
              <a:latin typeface="Calibri"/>
              <a:ea typeface="Calibri"/>
              <a:cs typeface="Calibri"/>
              <a:sym typeface="Calibri"/>
            </a:endParaRPr>
          </a:p>
        </p:txBody>
      </p:sp>
      <p:sp>
        <p:nvSpPr>
          <p:cNvPr id="273" name="Google Shape;273;p2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74" name="Google Shape;274;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E8091C-5CDB-7E6C-D9FF-A0799400C4A2}"/>
                  </a:ext>
                </a:extLst>
              </p14:cNvPr>
              <p14:cNvContentPartPr/>
              <p14:nvPr/>
            </p14:nvContentPartPr>
            <p14:xfrm>
              <a:off x="1587600" y="2666880"/>
              <a:ext cx="2298960" cy="2223000"/>
            </p14:xfrm>
          </p:contentPart>
        </mc:Choice>
        <mc:Fallback>
          <p:pic>
            <p:nvPicPr>
              <p:cNvPr id="2" name="Ink 1">
                <a:extLst>
                  <a:ext uri="{FF2B5EF4-FFF2-40B4-BE49-F238E27FC236}">
                    <a16:creationId xmlns:a16="http://schemas.microsoft.com/office/drawing/2014/main" id="{4EE8091C-5CDB-7E6C-D9FF-A0799400C4A2}"/>
                  </a:ext>
                </a:extLst>
              </p:cNvPr>
              <p:cNvPicPr/>
              <p:nvPr/>
            </p:nvPicPr>
            <p:blipFill>
              <a:blip r:embed="rId4"/>
              <a:stretch>
                <a:fillRect/>
              </a:stretch>
            </p:blipFill>
            <p:spPr>
              <a:xfrm>
                <a:off x="1578240" y="2657520"/>
                <a:ext cx="2317680" cy="22417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INTRODUCTION</a:t>
            </a:r>
            <a:endParaRPr/>
          </a:p>
        </p:txBody>
      </p:sp>
      <p:sp>
        <p:nvSpPr>
          <p:cNvPr id="74" name="Google Shape;74;p3"/>
          <p:cNvSpPr txBox="1">
            <a:spLocks noGrp="1"/>
          </p:cNvSpPr>
          <p:nvPr>
            <p:ph type="body" idx="1"/>
          </p:nvPr>
        </p:nvSpPr>
        <p:spPr>
          <a:xfrm>
            <a:off x="457200" y="1600200"/>
            <a:ext cx="8382000" cy="5257800"/>
          </a:xfrm>
          <a:prstGeom prst="rect">
            <a:avLst/>
          </a:prstGeom>
          <a:noFill/>
          <a:ln>
            <a:noFill/>
          </a:ln>
        </p:spPr>
        <p:txBody>
          <a:bodyPr spcFirstLastPara="1" wrap="square" lIns="91425" tIns="45700" rIns="91425" bIns="45700" anchor="t" anchorCtr="0">
            <a:noAutofit/>
          </a:bodyPr>
          <a:lstStyle/>
          <a:p>
            <a:pPr marL="342900" marR="0" lvl="0" indent="-317500" algn="l" rtl="0">
              <a:lnSpc>
                <a:spcPct val="100000"/>
              </a:lnSpc>
              <a:spcBef>
                <a:spcPts val="0"/>
              </a:spcBef>
              <a:spcAft>
                <a:spcPts val="0"/>
              </a:spcAft>
              <a:buClr>
                <a:srgbClr val="0070C0"/>
              </a:buClr>
              <a:buSzPts val="3500"/>
              <a:buFont typeface="Noto Sans Symbols"/>
              <a:buChar char="▪"/>
            </a:pPr>
            <a:r>
              <a:rPr lang="en-US" sz="2200" b="1" i="0" u="none" strike="noStrike" cap="none" dirty="0">
                <a:solidFill>
                  <a:srgbClr val="FF0000"/>
                </a:solidFill>
                <a:latin typeface="Calibri"/>
                <a:ea typeface="Calibri"/>
                <a:cs typeface="Calibri"/>
                <a:sym typeface="Calibri"/>
              </a:rPr>
              <a:t>Program design </a:t>
            </a:r>
            <a:r>
              <a:rPr lang="en-US" sz="2200" b="0" i="0" u="none" strike="noStrike" cap="none" dirty="0">
                <a:solidFill>
                  <a:schemeClr val="dk1"/>
                </a:solidFill>
                <a:latin typeface="Calibri"/>
                <a:ea typeface="Calibri"/>
                <a:cs typeface="Calibri"/>
                <a:sym typeface="Calibri"/>
              </a:rPr>
              <a:t>– Analysts determine what programs will be written and create instructions for the programmers. </a:t>
            </a:r>
            <a:endParaRPr sz="3600" dirty="0"/>
          </a:p>
          <a:p>
            <a:pPr marL="342900" marR="0" lvl="0" indent="-317500" algn="l" rtl="0">
              <a:lnSpc>
                <a:spcPct val="100000"/>
              </a:lnSpc>
              <a:spcBef>
                <a:spcPts val="0"/>
              </a:spcBef>
              <a:spcAft>
                <a:spcPts val="0"/>
              </a:spcAft>
              <a:buClr>
                <a:srgbClr val="0070C0"/>
              </a:buClr>
              <a:buSzPts val="3500"/>
              <a:buFont typeface="Noto Sans Symbols"/>
              <a:buChar char="▪"/>
            </a:pPr>
            <a:r>
              <a:rPr lang="en-US" sz="2200" b="0" i="0" u="none" strike="noStrike" cap="none" dirty="0">
                <a:solidFill>
                  <a:schemeClr val="dk1"/>
                </a:solidFill>
                <a:latin typeface="Calibri"/>
                <a:ea typeface="Calibri"/>
                <a:cs typeface="Calibri"/>
                <a:sym typeface="Calibri"/>
              </a:rPr>
              <a:t>Various implementation decisions are made about the new system (e.g., what programming language(s) will be used.)</a:t>
            </a:r>
            <a:endParaRPr sz="3600" dirty="0"/>
          </a:p>
          <a:p>
            <a:pPr marL="342900" marR="0" lvl="0" indent="-317500" algn="l" rtl="0">
              <a:lnSpc>
                <a:spcPct val="100000"/>
              </a:lnSpc>
              <a:spcBef>
                <a:spcPts val="0"/>
              </a:spcBef>
              <a:spcAft>
                <a:spcPts val="0"/>
              </a:spcAft>
              <a:buClr>
                <a:srgbClr val="0070C0"/>
              </a:buClr>
              <a:buSzPts val="3500"/>
              <a:buFont typeface="Noto Sans Symbols"/>
              <a:buChar char="▪"/>
            </a:pPr>
            <a:r>
              <a:rPr lang="en-US" sz="2200" b="0" i="0" u="none" strike="noStrike" cap="none" dirty="0">
                <a:solidFill>
                  <a:schemeClr val="dk1"/>
                </a:solidFill>
                <a:latin typeface="Calibri"/>
                <a:ea typeface="Calibri"/>
                <a:cs typeface="Calibri"/>
                <a:sym typeface="Calibri"/>
              </a:rPr>
              <a:t>The DFDs created during analysis are modified to show these implementation decisions, resulting in a set of </a:t>
            </a:r>
            <a:r>
              <a:rPr lang="en-US" sz="2200" b="1" i="1" u="none" strike="noStrike" cap="none" dirty="0">
                <a:solidFill>
                  <a:srgbClr val="FF0000"/>
                </a:solidFill>
                <a:latin typeface="Calibri"/>
                <a:ea typeface="Calibri"/>
                <a:cs typeface="Calibri"/>
                <a:sym typeface="Calibri"/>
              </a:rPr>
              <a:t>physical data flow diagrams</a:t>
            </a:r>
            <a:r>
              <a:rPr lang="en-US" sz="2200" b="0" i="0" u="none" strike="noStrike" cap="none" dirty="0">
                <a:solidFill>
                  <a:schemeClr val="dk1"/>
                </a:solidFill>
                <a:latin typeface="Calibri"/>
                <a:ea typeface="Calibri"/>
                <a:cs typeface="Calibri"/>
                <a:sym typeface="Calibri"/>
              </a:rPr>
              <a:t>.</a:t>
            </a:r>
            <a:endParaRPr sz="3600" dirty="0"/>
          </a:p>
          <a:p>
            <a:pPr marL="342900" marR="0" lvl="0" indent="-317500" algn="l" rtl="0">
              <a:lnSpc>
                <a:spcPct val="100000"/>
              </a:lnSpc>
              <a:spcBef>
                <a:spcPts val="0"/>
              </a:spcBef>
              <a:spcAft>
                <a:spcPts val="0"/>
              </a:spcAft>
              <a:buClr>
                <a:srgbClr val="0070C0"/>
              </a:buClr>
              <a:buSzPts val="3500"/>
              <a:buFont typeface="Noto Sans Symbols"/>
              <a:buChar char="▪"/>
            </a:pPr>
            <a:r>
              <a:rPr lang="en-US" sz="2200" b="0" i="0" u="none" strike="noStrike" cap="none" dirty="0">
                <a:solidFill>
                  <a:schemeClr val="dk1"/>
                </a:solidFill>
                <a:latin typeface="Calibri"/>
                <a:ea typeface="Calibri"/>
                <a:cs typeface="Calibri"/>
                <a:sym typeface="Calibri"/>
              </a:rPr>
              <a:t>The analysts determine how the processes are organized, using a </a:t>
            </a:r>
            <a:r>
              <a:rPr lang="en-US" sz="2200" b="1" i="1" u="none" strike="noStrike" cap="none" dirty="0">
                <a:solidFill>
                  <a:srgbClr val="FF0000"/>
                </a:solidFill>
                <a:latin typeface="Calibri"/>
                <a:ea typeface="Calibri"/>
                <a:cs typeface="Calibri"/>
                <a:sym typeface="Calibri"/>
              </a:rPr>
              <a:t>structure chart</a:t>
            </a:r>
            <a:r>
              <a:rPr lang="en-US" sz="2200" b="0" i="0" u="none" strike="noStrike" cap="none" dirty="0">
                <a:solidFill>
                  <a:srgbClr val="FF0000"/>
                </a:solidFill>
                <a:latin typeface="Calibri"/>
                <a:ea typeface="Calibri"/>
                <a:cs typeface="Calibri"/>
                <a:sym typeface="Calibri"/>
              </a:rPr>
              <a:t> </a:t>
            </a:r>
            <a:r>
              <a:rPr lang="en-US" sz="2200" b="0" i="0" u="none" strike="noStrike" cap="none" dirty="0">
                <a:solidFill>
                  <a:schemeClr val="dk1"/>
                </a:solidFill>
                <a:latin typeface="Calibri"/>
                <a:ea typeface="Calibri"/>
                <a:cs typeface="Calibri"/>
                <a:sym typeface="Calibri"/>
              </a:rPr>
              <a:t>to depict the decisions.</a:t>
            </a:r>
            <a:endParaRPr sz="3600" dirty="0"/>
          </a:p>
          <a:p>
            <a:pPr marL="342900" marR="0" lvl="0" indent="-317500" algn="l" rtl="0">
              <a:lnSpc>
                <a:spcPct val="100000"/>
              </a:lnSpc>
              <a:spcBef>
                <a:spcPts val="0"/>
              </a:spcBef>
              <a:spcAft>
                <a:spcPts val="0"/>
              </a:spcAft>
              <a:buClr>
                <a:srgbClr val="0070C0"/>
              </a:buClr>
              <a:buSzPts val="3500"/>
              <a:buFont typeface="Noto Sans Symbols"/>
              <a:buChar char="▪"/>
            </a:pPr>
            <a:r>
              <a:rPr lang="en-US" sz="2200" b="0" i="0" u="none" strike="noStrike" cap="none" dirty="0">
                <a:solidFill>
                  <a:schemeClr val="dk1"/>
                </a:solidFill>
                <a:latin typeface="Calibri"/>
                <a:ea typeface="Calibri"/>
                <a:cs typeface="Calibri"/>
                <a:sym typeface="Calibri"/>
              </a:rPr>
              <a:t>Detailed instructions called </a:t>
            </a:r>
            <a:r>
              <a:rPr lang="en-US" sz="2200" b="1" i="1" u="none" strike="noStrike" cap="none" dirty="0">
                <a:solidFill>
                  <a:srgbClr val="FF0000"/>
                </a:solidFill>
                <a:latin typeface="Calibri"/>
                <a:ea typeface="Calibri"/>
                <a:cs typeface="Calibri"/>
                <a:sym typeface="Calibri"/>
              </a:rPr>
              <a:t>program specifications </a:t>
            </a:r>
            <a:r>
              <a:rPr lang="en-US" sz="2200" b="0" i="0" u="none" strike="noStrike" cap="none" dirty="0">
                <a:solidFill>
                  <a:schemeClr val="dk1"/>
                </a:solidFill>
                <a:latin typeface="Calibri"/>
                <a:ea typeface="Calibri"/>
                <a:cs typeface="Calibri"/>
                <a:sym typeface="Calibri"/>
              </a:rPr>
              <a:t>are developed.</a:t>
            </a:r>
            <a:endParaRPr sz="3600" dirty="0"/>
          </a:p>
          <a:p>
            <a:pPr marL="342900" marR="0" lvl="0" indent="-219075" algn="l" rtl="0">
              <a:lnSpc>
                <a:spcPct val="100000"/>
              </a:lnSpc>
              <a:spcBef>
                <a:spcPts val="0"/>
              </a:spcBef>
              <a:spcAft>
                <a:spcPts val="0"/>
              </a:spcAft>
              <a:buClr>
                <a:srgbClr val="0070C0"/>
              </a:buClr>
              <a:buSzPts val="1950"/>
              <a:buFont typeface="Noto Sans Symbols"/>
              <a:buNone/>
            </a:pPr>
            <a:endParaRPr sz="900" b="0" i="0" u="none" strike="noStrike" cap="none" dirty="0">
              <a:solidFill>
                <a:schemeClr val="dk1"/>
              </a:solidFill>
              <a:latin typeface="Calibri"/>
              <a:ea typeface="Calibri"/>
              <a:cs typeface="Calibri"/>
              <a:sym typeface="Calibri"/>
            </a:endParaRPr>
          </a:p>
          <a:p>
            <a:pPr marL="342900" marR="0" lvl="0" indent="-260350" algn="l" rtl="0">
              <a:spcBef>
                <a:spcPts val="260"/>
              </a:spcBef>
              <a:spcAft>
                <a:spcPts val="0"/>
              </a:spcAft>
              <a:buClr>
                <a:schemeClr val="dk1"/>
              </a:buClr>
              <a:buSzPts val="1300"/>
              <a:buFont typeface="Arial"/>
              <a:buNone/>
            </a:pPr>
            <a:endParaRPr sz="900" b="0" i="0" u="none" dirty="0">
              <a:solidFill>
                <a:schemeClr val="dk1"/>
              </a:solidFill>
              <a:latin typeface="Calibri"/>
              <a:ea typeface="Calibri"/>
              <a:cs typeface="Calibri"/>
              <a:sym typeface="Calibri"/>
            </a:endParaRPr>
          </a:p>
        </p:txBody>
      </p:sp>
      <p:sp>
        <p:nvSpPr>
          <p:cNvPr id="75" name="Google Shape;75;p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76" name="Google Shape;7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2</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DD093B8-BB32-84C5-EE33-A8A80E431734}"/>
                  </a:ext>
                </a:extLst>
              </p14:cNvPr>
              <p14:cNvContentPartPr/>
              <p14:nvPr/>
            </p14:nvContentPartPr>
            <p14:xfrm>
              <a:off x="1155600" y="3714840"/>
              <a:ext cx="6858360" cy="1378080"/>
            </p14:xfrm>
          </p:contentPart>
        </mc:Choice>
        <mc:Fallback xmlns="">
          <p:pic>
            <p:nvPicPr>
              <p:cNvPr id="2" name="Ink 1">
                <a:extLst>
                  <a:ext uri="{FF2B5EF4-FFF2-40B4-BE49-F238E27FC236}">
                    <a16:creationId xmlns:a16="http://schemas.microsoft.com/office/drawing/2014/main" id="{DDD093B8-BB32-84C5-EE33-A8A80E431734}"/>
                  </a:ext>
                </a:extLst>
              </p:cNvPr>
              <p:cNvPicPr/>
              <p:nvPr/>
            </p:nvPicPr>
            <p:blipFill>
              <a:blip r:embed="rId4"/>
              <a:stretch>
                <a:fillRect/>
              </a:stretch>
            </p:blipFill>
            <p:spPr>
              <a:xfrm>
                <a:off x="1146240" y="3705480"/>
                <a:ext cx="6877080" cy="13968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Steps to Create the Physical Data Flow Diagram</a:t>
            </a:r>
            <a:endParaRPr/>
          </a:p>
        </p:txBody>
      </p:sp>
      <p:sp>
        <p:nvSpPr>
          <p:cNvPr id="82" name="Google Shape;82;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83" name="Google Shape;83;p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84" name="Google Shape;84;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pic>
        <p:nvPicPr>
          <p:cNvPr id="85" name="Google Shape;85;p4" descr="Screen Clipping"/>
          <p:cNvPicPr preferRelativeResize="0"/>
          <p:nvPr/>
        </p:nvPicPr>
        <p:blipFill rotWithShape="1">
          <a:blip r:embed="rId3">
            <a:alphaModFix/>
          </a:blip>
          <a:srcRect/>
          <a:stretch/>
        </p:blipFill>
        <p:spPr>
          <a:xfrm>
            <a:off x="136525" y="1600200"/>
            <a:ext cx="8997950" cy="51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91" name="Google Shape;91;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sp>
        <p:nvSpPr>
          <p:cNvPr id="92" name="Google Shape;9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Example of Physical DFD</a:t>
            </a:r>
            <a:endParaRPr/>
          </a:p>
        </p:txBody>
      </p:sp>
      <p:pic>
        <p:nvPicPr>
          <p:cNvPr id="93" name="Google Shape;93;p5"/>
          <p:cNvPicPr preferRelativeResize="0"/>
          <p:nvPr/>
        </p:nvPicPr>
        <p:blipFill rotWithShape="1">
          <a:blip r:embed="rId3">
            <a:alphaModFix/>
          </a:blip>
          <a:srcRect b="8087"/>
          <a:stretch/>
        </p:blipFill>
        <p:spPr>
          <a:xfrm>
            <a:off x="-76200" y="593725"/>
            <a:ext cx="9086850" cy="62642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13B1E20-91D3-D570-C51B-8DAC163EB884}"/>
                  </a:ext>
                </a:extLst>
              </p14:cNvPr>
              <p14:cNvContentPartPr/>
              <p14:nvPr/>
            </p14:nvContentPartPr>
            <p14:xfrm>
              <a:off x="152280" y="520560"/>
              <a:ext cx="8071200" cy="5328000"/>
            </p14:xfrm>
          </p:contentPart>
        </mc:Choice>
        <mc:Fallback xmlns="">
          <p:pic>
            <p:nvPicPr>
              <p:cNvPr id="2" name="Ink 1">
                <a:extLst>
                  <a:ext uri="{FF2B5EF4-FFF2-40B4-BE49-F238E27FC236}">
                    <a16:creationId xmlns:a16="http://schemas.microsoft.com/office/drawing/2014/main" id="{713B1E20-91D3-D570-C51B-8DAC163EB884}"/>
                  </a:ext>
                </a:extLst>
              </p:cNvPr>
              <p:cNvPicPr/>
              <p:nvPr/>
            </p:nvPicPr>
            <p:blipFill>
              <a:blip r:embed="rId5"/>
              <a:stretch>
                <a:fillRect/>
              </a:stretch>
            </p:blipFill>
            <p:spPr>
              <a:xfrm>
                <a:off x="142920" y="511200"/>
                <a:ext cx="8089920" cy="53467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6" descr="Screen Clipping"/>
          <p:cNvPicPr preferRelativeResize="0"/>
          <p:nvPr/>
        </p:nvPicPr>
        <p:blipFill rotWithShape="1">
          <a:blip r:embed="rId3">
            <a:alphaModFix/>
          </a:blip>
          <a:srcRect/>
          <a:stretch/>
        </p:blipFill>
        <p:spPr>
          <a:xfrm>
            <a:off x="1752600" y="304800"/>
            <a:ext cx="5553075" cy="2695575"/>
          </a:xfrm>
          <a:prstGeom prst="rect">
            <a:avLst/>
          </a:prstGeom>
          <a:noFill/>
          <a:ln>
            <a:noFill/>
          </a:ln>
        </p:spPr>
      </p:pic>
      <p:pic>
        <p:nvPicPr>
          <p:cNvPr id="99" name="Google Shape;99;p6" descr="Screen Clipping"/>
          <p:cNvPicPr preferRelativeResize="0"/>
          <p:nvPr/>
        </p:nvPicPr>
        <p:blipFill rotWithShape="1">
          <a:blip r:embed="rId4">
            <a:alphaModFix/>
          </a:blip>
          <a:srcRect/>
          <a:stretch/>
        </p:blipFill>
        <p:spPr>
          <a:xfrm>
            <a:off x="1752600" y="3581400"/>
            <a:ext cx="5638800" cy="3105150"/>
          </a:xfrm>
          <a:prstGeom prst="rect">
            <a:avLst/>
          </a:prstGeom>
          <a:noFill/>
          <a:ln>
            <a:noFill/>
          </a:ln>
        </p:spPr>
      </p:pic>
      <p:sp>
        <p:nvSpPr>
          <p:cNvPr id="100" name="Google Shape;100;p6"/>
          <p:cNvSpPr txBox="1"/>
          <p:nvPr/>
        </p:nvSpPr>
        <p:spPr>
          <a:xfrm>
            <a:off x="0" y="2981325"/>
            <a:ext cx="6324600"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Logical Model of the Promote Tunes Process</a:t>
            </a:r>
            <a:endParaRPr/>
          </a:p>
        </p:txBody>
      </p:sp>
      <p:sp>
        <p:nvSpPr>
          <p:cNvPr id="101" name="Google Shape;101;p6"/>
          <p:cNvSpPr txBox="1"/>
          <p:nvPr/>
        </p:nvSpPr>
        <p:spPr>
          <a:xfrm>
            <a:off x="5502275" y="3578225"/>
            <a:ext cx="36083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Physical Model for Promote Tunes Process</a:t>
            </a:r>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122FF01-6BBB-AA22-796F-4F20CE8BD748}"/>
                  </a:ext>
                </a:extLst>
              </p14:cNvPr>
              <p14:cNvContentPartPr/>
              <p14:nvPr/>
            </p14:nvContentPartPr>
            <p14:xfrm>
              <a:off x="-914400" y="1847880"/>
              <a:ext cx="9169920" cy="3366000"/>
            </p14:xfrm>
          </p:contentPart>
        </mc:Choice>
        <mc:Fallback xmlns="">
          <p:pic>
            <p:nvPicPr>
              <p:cNvPr id="2" name="Ink 1">
                <a:extLst>
                  <a:ext uri="{FF2B5EF4-FFF2-40B4-BE49-F238E27FC236}">
                    <a16:creationId xmlns:a16="http://schemas.microsoft.com/office/drawing/2014/main" id="{6122FF01-6BBB-AA22-796F-4F20CE8BD748}"/>
                  </a:ext>
                </a:extLst>
              </p:cNvPr>
              <p:cNvPicPr/>
              <p:nvPr/>
            </p:nvPicPr>
            <p:blipFill>
              <a:blip r:embed="rId6"/>
              <a:stretch>
                <a:fillRect/>
              </a:stretch>
            </p:blipFill>
            <p:spPr>
              <a:xfrm>
                <a:off x="-923760" y="1838520"/>
                <a:ext cx="9188640" cy="33847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STRUCTURE CHART</a:t>
            </a:r>
            <a:endParaRPr/>
          </a:p>
        </p:txBody>
      </p:sp>
      <p:sp>
        <p:nvSpPr>
          <p:cNvPr id="107" name="Google Shape;107;p7"/>
          <p:cNvSpPr txBox="1">
            <a:spLocks noGrp="1"/>
          </p:cNvSpPr>
          <p:nvPr>
            <p:ph type="body" idx="1"/>
          </p:nvPr>
        </p:nvSpPr>
        <p:spPr>
          <a:xfrm>
            <a:off x="114300" y="1624012"/>
            <a:ext cx="89154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800"/>
              <a:buFont typeface="Noto Sans Symbols"/>
              <a:buChar char="▪"/>
            </a:pPr>
            <a:r>
              <a:rPr lang="en-US" sz="3200" b="0" i="0" u="none">
                <a:solidFill>
                  <a:schemeClr val="dk1"/>
                </a:solidFill>
                <a:latin typeface="Calibri"/>
                <a:ea typeface="Calibri"/>
                <a:cs typeface="Calibri"/>
                <a:sym typeface="Calibri"/>
              </a:rPr>
              <a:t>The </a:t>
            </a:r>
            <a:r>
              <a:rPr lang="en-US" sz="3200" b="1" i="1" u="none">
                <a:solidFill>
                  <a:srgbClr val="0033CC"/>
                </a:solidFill>
                <a:latin typeface="Calibri"/>
                <a:ea typeface="Calibri"/>
                <a:cs typeface="Calibri"/>
                <a:sym typeface="Calibri"/>
              </a:rPr>
              <a:t>structure chart </a:t>
            </a:r>
            <a:r>
              <a:rPr lang="en-US" sz="3200" b="0" i="0" u="none">
                <a:solidFill>
                  <a:schemeClr val="dk1"/>
                </a:solidFill>
                <a:latin typeface="Calibri"/>
                <a:ea typeface="Calibri"/>
                <a:cs typeface="Calibri"/>
                <a:sym typeface="Calibri"/>
              </a:rPr>
              <a:t>is an Important program design technique that help the analyst design the program.</a:t>
            </a:r>
            <a:endParaRPr/>
          </a:p>
          <a:p>
            <a:pPr marL="342900" marR="0" lvl="0" indent="-342900" algn="l" rtl="0">
              <a:lnSpc>
                <a:spcPct val="100000"/>
              </a:lnSpc>
              <a:spcBef>
                <a:spcPts val="0"/>
              </a:spcBef>
              <a:spcAft>
                <a:spcPts val="0"/>
              </a:spcAft>
              <a:buClr>
                <a:srgbClr val="0070C0"/>
              </a:buClr>
              <a:buSzPts val="4800"/>
              <a:buFont typeface="Noto Sans Symbols"/>
              <a:buChar char="▪"/>
            </a:pPr>
            <a:r>
              <a:rPr lang="en-US" sz="3200" b="0" i="0" u="none">
                <a:solidFill>
                  <a:schemeClr val="dk1"/>
                </a:solidFill>
                <a:latin typeface="Calibri"/>
                <a:ea typeface="Calibri"/>
                <a:cs typeface="Calibri"/>
                <a:sym typeface="Calibri"/>
              </a:rPr>
              <a:t>It shows all components of code in a hierarchical format that implies</a:t>
            </a:r>
            <a:endParaRPr/>
          </a:p>
          <a:p>
            <a:pPr marL="742950" marR="0" lvl="1" indent="-285750" algn="l" rtl="0">
              <a:lnSpc>
                <a:spcPct val="100000"/>
              </a:lnSpc>
              <a:spcBef>
                <a:spcPts val="560"/>
              </a:spcBef>
              <a:spcAft>
                <a:spcPts val="0"/>
              </a:spcAft>
              <a:buClr>
                <a:srgbClr val="0033CC"/>
              </a:buClr>
              <a:buSzPts val="2800"/>
              <a:buFont typeface="Arial"/>
              <a:buChar char="–"/>
            </a:pPr>
            <a:r>
              <a:rPr lang="en-US" sz="2800" b="1" i="1" u="none" strike="noStrike" cap="none">
                <a:solidFill>
                  <a:srgbClr val="0033CC"/>
                </a:solidFill>
                <a:latin typeface="Calibri"/>
                <a:ea typeface="Calibri"/>
                <a:cs typeface="Calibri"/>
                <a:sym typeface="Calibri"/>
              </a:rPr>
              <a:t>Sequence (in what order components are invoked)</a:t>
            </a:r>
            <a:r>
              <a:rPr lang="en-US" sz="2800" b="0" i="0" u="none" strike="noStrike" cap="none">
                <a:solidFill>
                  <a:schemeClr val="dk1"/>
                </a:solidFill>
                <a:latin typeface="Calibri"/>
                <a:ea typeface="Calibri"/>
                <a:cs typeface="Calibri"/>
                <a:sym typeface="Calibri"/>
              </a:rPr>
              <a:t>,</a:t>
            </a:r>
            <a:endParaRPr/>
          </a:p>
          <a:p>
            <a:pPr marL="742950" marR="0" lvl="1" indent="-285750" algn="l" rtl="0">
              <a:lnSpc>
                <a:spcPct val="100000"/>
              </a:lnSpc>
              <a:spcBef>
                <a:spcPts val="560"/>
              </a:spcBef>
              <a:spcAft>
                <a:spcPts val="0"/>
              </a:spcAft>
              <a:buClr>
                <a:srgbClr val="0033CC"/>
              </a:buClr>
              <a:buSzPts val="2800"/>
              <a:buFont typeface="Arial"/>
              <a:buChar char="–"/>
            </a:pPr>
            <a:r>
              <a:rPr lang="en-US" sz="2800" b="1" i="1" u="none" strike="noStrike" cap="none">
                <a:solidFill>
                  <a:srgbClr val="0033CC"/>
                </a:solidFill>
                <a:latin typeface="Calibri"/>
                <a:ea typeface="Calibri"/>
                <a:cs typeface="Calibri"/>
                <a:sym typeface="Calibri"/>
              </a:rPr>
              <a:t>Selection (under what condition a module is invoked)</a:t>
            </a:r>
            <a:r>
              <a:rPr lang="en-US" sz="2800" b="0" i="0" u="none" strike="noStrike" cap="none">
                <a:solidFill>
                  <a:schemeClr val="dk1"/>
                </a:solidFill>
                <a:latin typeface="Calibri"/>
                <a:ea typeface="Calibri"/>
                <a:cs typeface="Calibri"/>
                <a:sym typeface="Calibri"/>
              </a:rPr>
              <a:t>, </a:t>
            </a:r>
            <a:endParaRPr/>
          </a:p>
          <a:p>
            <a:pPr marL="742950" marR="0" lvl="1" indent="-285750" algn="l" rtl="0">
              <a:lnSpc>
                <a:spcPct val="100000"/>
              </a:lnSpc>
              <a:spcBef>
                <a:spcPts val="560"/>
              </a:spcBef>
              <a:spcAft>
                <a:spcPts val="0"/>
              </a:spcAft>
              <a:buClr>
                <a:srgbClr val="0033CC"/>
              </a:buClr>
              <a:buSzPts val="2800"/>
              <a:buFont typeface="Arial"/>
              <a:buChar char="–"/>
            </a:pPr>
            <a:r>
              <a:rPr lang="en-US" sz="2800" b="1" i="1" u="none" strike="noStrike" cap="none">
                <a:solidFill>
                  <a:srgbClr val="0033CC"/>
                </a:solidFill>
                <a:latin typeface="Calibri"/>
                <a:ea typeface="Calibri"/>
                <a:cs typeface="Calibri"/>
                <a:sym typeface="Calibri"/>
              </a:rPr>
              <a:t>Iteration (how often a component is repeated)</a:t>
            </a: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08" name="Google Shape;108;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6</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4B04CE7-3922-3ACD-BEAD-155D1B68265D}"/>
                  </a:ext>
                </a:extLst>
              </p14:cNvPr>
              <p14:cNvContentPartPr/>
              <p14:nvPr/>
            </p14:nvContentPartPr>
            <p14:xfrm>
              <a:off x="-507960" y="3645000"/>
              <a:ext cx="8528400" cy="2082960"/>
            </p14:xfrm>
          </p:contentPart>
        </mc:Choice>
        <mc:Fallback xmlns="">
          <p:pic>
            <p:nvPicPr>
              <p:cNvPr id="2" name="Ink 1">
                <a:extLst>
                  <a:ext uri="{FF2B5EF4-FFF2-40B4-BE49-F238E27FC236}">
                    <a16:creationId xmlns:a16="http://schemas.microsoft.com/office/drawing/2014/main" id="{14B04CE7-3922-3ACD-BEAD-155D1B68265D}"/>
                  </a:ext>
                </a:extLst>
              </p:cNvPr>
              <p:cNvPicPr/>
              <p:nvPr/>
            </p:nvPicPr>
            <p:blipFill>
              <a:blip r:embed="rId4"/>
              <a:stretch>
                <a:fillRect/>
              </a:stretch>
            </p:blipFill>
            <p:spPr>
              <a:xfrm>
                <a:off x="-517320" y="3635640"/>
                <a:ext cx="8547120" cy="21016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Syntax of Structure Chart</a:t>
            </a:r>
            <a:endParaRPr/>
          </a:p>
        </p:txBody>
      </p:sp>
      <p:pic>
        <p:nvPicPr>
          <p:cNvPr id="131" name="Google Shape;131;p10" descr="Screen Clipping"/>
          <p:cNvPicPr preferRelativeResize="0">
            <a:picLocks noGrp="1"/>
          </p:cNvPicPr>
          <p:nvPr>
            <p:ph type="body" idx="1"/>
          </p:nvPr>
        </p:nvPicPr>
        <p:blipFill rotWithShape="1">
          <a:blip r:embed="rId3">
            <a:alphaModFix/>
          </a:blip>
          <a:srcRect/>
          <a:stretch/>
        </p:blipFill>
        <p:spPr>
          <a:xfrm>
            <a:off x="1066800" y="0"/>
            <a:ext cx="6381750" cy="6824662"/>
          </a:xfrm>
          <a:prstGeom prst="rect">
            <a:avLst/>
          </a:prstGeom>
          <a:noFill/>
          <a:ln>
            <a:noFill/>
          </a:ln>
        </p:spPr>
      </p:pic>
      <p:sp>
        <p:nvSpPr>
          <p:cNvPr id="132" name="Google Shape;132;p1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33" name="Google Shape;133;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7</a:t>
            </a:fld>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56CA86D-9E54-07FF-647A-47BEC2F6F098}"/>
                  </a:ext>
                </a:extLst>
              </p14:cNvPr>
              <p14:cNvContentPartPr/>
              <p14:nvPr/>
            </p14:nvContentPartPr>
            <p14:xfrm>
              <a:off x="1263600" y="527040"/>
              <a:ext cx="7391880" cy="5289840"/>
            </p14:xfrm>
          </p:contentPart>
        </mc:Choice>
        <mc:Fallback xmlns="">
          <p:pic>
            <p:nvPicPr>
              <p:cNvPr id="2" name="Ink 1">
                <a:extLst>
                  <a:ext uri="{FF2B5EF4-FFF2-40B4-BE49-F238E27FC236}">
                    <a16:creationId xmlns:a16="http://schemas.microsoft.com/office/drawing/2014/main" id="{256CA86D-9E54-07FF-647A-47BEC2F6F098}"/>
                  </a:ext>
                </a:extLst>
              </p:cNvPr>
              <p:cNvPicPr/>
              <p:nvPr/>
            </p:nvPicPr>
            <p:blipFill>
              <a:blip r:embed="rId5"/>
              <a:stretch>
                <a:fillRect/>
              </a:stretch>
            </p:blipFill>
            <p:spPr>
              <a:xfrm>
                <a:off x="1254240" y="517680"/>
                <a:ext cx="7410600" cy="53085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139" name="Google Shape;139;p1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40" name="Google Shape;140;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10-</a:t>
            </a: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pic>
        <p:nvPicPr>
          <p:cNvPr id="141" name="Google Shape;141;p11" descr="Screen Clipping"/>
          <p:cNvPicPr preferRelativeResize="0">
            <a:picLocks noGrp="1"/>
          </p:cNvPicPr>
          <p:nvPr>
            <p:ph type="body" idx="1"/>
          </p:nvPr>
        </p:nvPicPr>
        <p:blipFill rotWithShape="1">
          <a:blip r:embed="rId3">
            <a:alphaModFix/>
          </a:blip>
          <a:srcRect/>
          <a:stretch/>
        </p:blipFill>
        <p:spPr>
          <a:xfrm>
            <a:off x="811212" y="1544637"/>
            <a:ext cx="7521575" cy="48164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990F8A4-4003-81D1-7483-B0CFD2AAEB42}"/>
                  </a:ext>
                </a:extLst>
              </p14:cNvPr>
              <p14:cNvContentPartPr/>
              <p14:nvPr/>
            </p14:nvContentPartPr>
            <p14:xfrm>
              <a:off x="1149480" y="851040"/>
              <a:ext cx="6045480" cy="4337280"/>
            </p14:xfrm>
          </p:contentPart>
        </mc:Choice>
        <mc:Fallback xmlns="">
          <p:pic>
            <p:nvPicPr>
              <p:cNvPr id="2" name="Ink 1">
                <a:extLst>
                  <a:ext uri="{FF2B5EF4-FFF2-40B4-BE49-F238E27FC236}">
                    <a16:creationId xmlns:a16="http://schemas.microsoft.com/office/drawing/2014/main" id="{5990F8A4-4003-81D1-7483-B0CFD2AAEB42}"/>
                  </a:ext>
                </a:extLst>
              </p:cNvPr>
              <p:cNvPicPr/>
              <p:nvPr/>
            </p:nvPicPr>
            <p:blipFill>
              <a:blip r:embed="rId5"/>
              <a:stretch>
                <a:fillRect/>
              </a:stretch>
            </p:blipFill>
            <p:spPr>
              <a:xfrm>
                <a:off x="1140120" y="841680"/>
                <a:ext cx="6064200" cy="4356000"/>
              </a:xfrm>
              <a:prstGeom prst="rect">
                <a:avLst/>
              </a:prstGeom>
            </p:spPr>
          </p:pic>
        </mc:Fallback>
      </mc:AlternateContent>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1129</Words>
  <Application>Microsoft Office PowerPoint</Application>
  <PresentationFormat>On-screen Show (4:3)</PresentationFormat>
  <Paragraphs>138</Paragraphs>
  <Slides>27</Slides>
  <Notes>27</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27</vt:i4>
      </vt:variant>
    </vt:vector>
  </HeadingPairs>
  <TitlesOfParts>
    <vt:vector size="34" baseType="lpstr">
      <vt:lpstr>Arial</vt:lpstr>
      <vt:lpstr>Calibri</vt:lpstr>
      <vt:lpstr>Noto Sans Symbols</vt:lpstr>
      <vt:lpstr>1_Office Theme</vt:lpstr>
      <vt:lpstr>2_Office Theme</vt:lpstr>
      <vt:lpstr>Office Theme</vt:lpstr>
      <vt:lpstr>3_Office Theme</vt:lpstr>
      <vt:lpstr>Systems Analysis and Design 5th Edition   Program Design</vt:lpstr>
      <vt:lpstr>Chapter 10 Outline</vt:lpstr>
      <vt:lpstr>INTRODUCTION</vt:lpstr>
      <vt:lpstr>Steps to Create the Physical Data Flow Diagram</vt:lpstr>
      <vt:lpstr>PowerPoint Presentation</vt:lpstr>
      <vt:lpstr>PowerPoint Presentation</vt:lpstr>
      <vt:lpstr>STRUCTURE CHART</vt:lpstr>
      <vt:lpstr>Syntax of Structure Chart</vt:lpstr>
      <vt:lpstr>(cont’d)</vt:lpstr>
      <vt:lpstr>PowerPoint Presentation</vt:lpstr>
      <vt:lpstr>PowerPoint Presentation</vt:lpstr>
      <vt:lpstr>(cont’d)</vt:lpstr>
      <vt:lpstr>PowerPoint Presentation</vt:lpstr>
      <vt:lpstr>Design Guidelines</vt:lpstr>
      <vt:lpstr>Build Modules with High Cohesion</vt:lpstr>
      <vt:lpstr>(cont’d)</vt:lpstr>
      <vt:lpstr>(cont’d)</vt:lpstr>
      <vt:lpstr>Cohesion Decision Tree</vt:lpstr>
      <vt:lpstr>Fan-In</vt:lpstr>
      <vt:lpstr>Fan-Out</vt:lpstr>
      <vt:lpstr>Examples of Fan-in and Fan-out </vt:lpstr>
      <vt:lpstr>Assess the Chart for Quality</vt:lpstr>
      <vt:lpstr>PROGRAM SPECIFICATION</vt:lpstr>
      <vt:lpstr>Program specification form</vt:lpstr>
      <vt:lpstr>PowerPoint Presentation</vt:lpstr>
      <vt:lpstr>(cont’d)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5th Edition   Program Design</dc:title>
  <dc:creator>Windows User</dc:creator>
  <cp:lastModifiedBy>Aquib Azmain</cp:lastModifiedBy>
  <cp:revision>6</cp:revision>
  <dcterms:created xsi:type="dcterms:W3CDTF">2011-06-16T14:45:20Z</dcterms:created>
  <dcterms:modified xsi:type="dcterms:W3CDTF">2023-12-06T10:37:57Z</dcterms:modified>
</cp:coreProperties>
</file>